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8" r:id="rId3"/>
    <p:sldId id="276" r:id="rId4"/>
    <p:sldId id="304" r:id="rId5"/>
    <p:sldId id="280" r:id="rId6"/>
    <p:sldId id="272" r:id="rId7"/>
    <p:sldId id="277" r:id="rId8"/>
    <p:sldId id="281" r:id="rId9"/>
    <p:sldId id="278" r:id="rId10"/>
    <p:sldId id="288" r:id="rId11"/>
    <p:sldId id="299" r:id="rId12"/>
    <p:sldId id="284" r:id="rId13"/>
    <p:sldId id="286" r:id="rId14"/>
    <p:sldId id="287" r:id="rId15"/>
    <p:sldId id="300" r:id="rId16"/>
    <p:sldId id="289" r:id="rId17"/>
    <p:sldId id="306" r:id="rId18"/>
    <p:sldId id="301" r:id="rId19"/>
    <p:sldId id="283" r:id="rId20"/>
    <p:sldId id="290" r:id="rId21"/>
    <p:sldId id="307" r:id="rId22"/>
    <p:sldId id="273" r:id="rId23"/>
    <p:sldId id="294" r:id="rId24"/>
    <p:sldId id="274" r:id="rId25"/>
    <p:sldId id="303" r:id="rId26"/>
    <p:sldId id="275" r:id="rId27"/>
    <p:sldId id="296" r:id="rId28"/>
    <p:sldId id="305" r:id="rId29"/>
    <p:sldId id="297" r:id="rId30"/>
    <p:sldId id="302" r:id="rId31"/>
    <p:sldId id="295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46" y="-7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02E4B-E403-49D9-A15B-CFFD87AC87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C0902E-AD39-4142-AF82-C6AD4F263F85}">
      <dgm:prSet phldrT="[Texte]"/>
      <dgm:spPr/>
      <dgm:t>
        <a:bodyPr/>
        <a:lstStyle/>
        <a:p>
          <a:r>
            <a:rPr lang="fr-FR"/>
            <a:t>CIBLE</a:t>
          </a:r>
          <a:endParaRPr lang="fr-FR" dirty="0"/>
        </a:p>
      </dgm:t>
    </dgm:pt>
    <dgm:pt modelId="{ABA25ACE-53EE-4509-BE13-5320BC573C50}" type="parTrans" cxnId="{E0EA3438-FAFA-4BC3-A717-C825D1D0F841}">
      <dgm:prSet/>
      <dgm:spPr/>
      <dgm:t>
        <a:bodyPr/>
        <a:lstStyle/>
        <a:p>
          <a:endParaRPr lang="fr-FR"/>
        </a:p>
      </dgm:t>
    </dgm:pt>
    <dgm:pt modelId="{2363E30B-786A-4A11-B081-4BF6D839347C}" type="sibTrans" cxnId="{E0EA3438-FAFA-4BC3-A717-C825D1D0F841}">
      <dgm:prSet/>
      <dgm:spPr/>
      <dgm:t>
        <a:bodyPr/>
        <a:lstStyle/>
        <a:p>
          <a:endParaRPr lang="fr-FR"/>
        </a:p>
      </dgm:t>
    </dgm:pt>
    <dgm:pt modelId="{3FCDEC94-7E28-414F-B1C7-DE78121CCF55}">
      <dgm:prSet phldrT="[Texte]"/>
      <dgm:spPr/>
      <dgm:t>
        <a:bodyPr/>
        <a:lstStyle/>
        <a:p>
          <a:r>
            <a:rPr lang="fr-FR" dirty="0"/>
            <a:t>DONNEE</a:t>
          </a:r>
        </a:p>
      </dgm:t>
    </dgm:pt>
    <dgm:pt modelId="{0C8D5237-6A3E-48C6-987A-AC00AC217016}" type="parTrans" cxnId="{42C26039-D295-4924-9C3C-6F98B612B127}">
      <dgm:prSet/>
      <dgm:spPr/>
      <dgm:t>
        <a:bodyPr/>
        <a:lstStyle/>
        <a:p>
          <a:endParaRPr lang="fr-FR"/>
        </a:p>
      </dgm:t>
    </dgm:pt>
    <dgm:pt modelId="{D3BF486C-192B-45E4-9EB7-3FAEB97F74F9}" type="sibTrans" cxnId="{42C26039-D295-4924-9C3C-6F98B612B127}">
      <dgm:prSet/>
      <dgm:spPr/>
      <dgm:t>
        <a:bodyPr/>
        <a:lstStyle/>
        <a:p>
          <a:endParaRPr lang="fr-FR"/>
        </a:p>
      </dgm:t>
    </dgm:pt>
    <dgm:pt modelId="{9105FDDA-7E49-47C6-AD4F-4320FC4A98C7}">
      <dgm:prSet phldrT="[Texte]"/>
      <dgm:spPr/>
      <dgm:t>
        <a:bodyPr/>
        <a:lstStyle/>
        <a:p>
          <a:r>
            <a:rPr lang="fr-FR" dirty="0"/>
            <a:t>Le patient dit qu’il a mal à la tête</a:t>
          </a:r>
        </a:p>
      </dgm:t>
    </dgm:pt>
    <dgm:pt modelId="{FBCD8453-BCBB-4FEB-B140-2D70295C24B0}" type="parTrans" cxnId="{ADAFE253-A37C-4D8C-9B9D-2CF877BB5D82}">
      <dgm:prSet/>
      <dgm:spPr/>
      <dgm:t>
        <a:bodyPr/>
        <a:lstStyle/>
        <a:p>
          <a:endParaRPr lang="fr-FR"/>
        </a:p>
      </dgm:t>
    </dgm:pt>
    <dgm:pt modelId="{8C5023A4-976A-4980-8987-4FFC9DC22C21}" type="sibTrans" cxnId="{ADAFE253-A37C-4D8C-9B9D-2CF877BB5D82}">
      <dgm:prSet/>
      <dgm:spPr/>
      <dgm:t>
        <a:bodyPr/>
        <a:lstStyle/>
        <a:p>
          <a:endParaRPr lang="fr-FR"/>
        </a:p>
      </dgm:t>
    </dgm:pt>
    <dgm:pt modelId="{87CE4D46-C14A-4BE9-9839-1D85C79AFB2D}">
      <dgm:prSet phldrT="[Texte]"/>
      <dgm:spPr/>
      <dgm:t>
        <a:bodyPr/>
        <a:lstStyle/>
        <a:p>
          <a:r>
            <a:rPr lang="fr-FR" dirty="0"/>
            <a:t>ACTION</a:t>
          </a:r>
        </a:p>
      </dgm:t>
    </dgm:pt>
    <dgm:pt modelId="{4365F39D-A998-4572-A0A0-FA02F9C9B556}" type="parTrans" cxnId="{3584EF3D-ABF4-423D-B736-E50FC7BA898C}">
      <dgm:prSet/>
      <dgm:spPr/>
      <dgm:t>
        <a:bodyPr/>
        <a:lstStyle/>
        <a:p>
          <a:endParaRPr lang="fr-FR"/>
        </a:p>
      </dgm:t>
    </dgm:pt>
    <dgm:pt modelId="{20047209-022E-450C-B7E0-3CBB18DF6DF7}" type="sibTrans" cxnId="{3584EF3D-ABF4-423D-B736-E50FC7BA898C}">
      <dgm:prSet/>
      <dgm:spPr/>
      <dgm:t>
        <a:bodyPr/>
        <a:lstStyle/>
        <a:p>
          <a:endParaRPr lang="fr-FR"/>
        </a:p>
      </dgm:t>
    </dgm:pt>
    <dgm:pt modelId="{91BFF93D-7A27-4B7F-A038-A2964E110901}">
      <dgm:prSet phldrT="[Texte]"/>
      <dgm:spPr/>
      <dgm:t>
        <a:bodyPr/>
        <a:lstStyle/>
        <a:p>
          <a:r>
            <a:rPr lang="fr-FR" dirty="0"/>
            <a:t>Administration d’un doliprane 1gr</a:t>
          </a:r>
        </a:p>
      </dgm:t>
    </dgm:pt>
    <dgm:pt modelId="{5232D77D-299D-4091-BF9F-79F71A80C011}" type="parTrans" cxnId="{7F02F90D-05DB-4B89-85A2-23AEAD6F8260}">
      <dgm:prSet/>
      <dgm:spPr/>
      <dgm:t>
        <a:bodyPr/>
        <a:lstStyle/>
        <a:p>
          <a:endParaRPr lang="fr-FR"/>
        </a:p>
      </dgm:t>
    </dgm:pt>
    <dgm:pt modelId="{BFDB72A3-EC34-49C2-81CE-7B07610A96AB}" type="sibTrans" cxnId="{7F02F90D-05DB-4B89-85A2-23AEAD6F8260}">
      <dgm:prSet/>
      <dgm:spPr/>
      <dgm:t>
        <a:bodyPr/>
        <a:lstStyle/>
        <a:p>
          <a:endParaRPr lang="fr-FR"/>
        </a:p>
      </dgm:t>
    </dgm:pt>
    <dgm:pt modelId="{C12C0B8D-E0F4-48AA-8C09-BEAA9C6872C7}">
      <dgm:prSet phldrT="[Texte]"/>
      <dgm:spPr/>
      <dgm:t>
        <a:bodyPr/>
        <a:lstStyle/>
        <a:p>
          <a:r>
            <a:rPr lang="fr-FR" dirty="0"/>
            <a:t>RESULTAT</a:t>
          </a:r>
        </a:p>
      </dgm:t>
    </dgm:pt>
    <dgm:pt modelId="{1D6E847F-3934-46DA-B7B7-6A5A970507CE}" type="parTrans" cxnId="{57EB3E8E-3AED-41A8-AFB4-66ABAC712753}">
      <dgm:prSet/>
      <dgm:spPr/>
      <dgm:t>
        <a:bodyPr/>
        <a:lstStyle/>
        <a:p>
          <a:endParaRPr lang="fr-FR"/>
        </a:p>
      </dgm:t>
    </dgm:pt>
    <dgm:pt modelId="{AA9A7C40-377D-47A3-81E3-E3F02AF92128}" type="sibTrans" cxnId="{57EB3E8E-3AED-41A8-AFB4-66ABAC712753}">
      <dgm:prSet/>
      <dgm:spPr/>
      <dgm:t>
        <a:bodyPr/>
        <a:lstStyle/>
        <a:p>
          <a:endParaRPr lang="fr-FR"/>
        </a:p>
      </dgm:t>
    </dgm:pt>
    <dgm:pt modelId="{5F3576A5-1585-4E44-B44B-5EB2995ADEE0}">
      <dgm:prSet phldrT="[Texte]"/>
      <dgm:spPr/>
      <dgm:t>
        <a:bodyPr/>
        <a:lstStyle/>
        <a:p>
          <a:r>
            <a:rPr lang="fr-FR" dirty="0"/>
            <a:t>Va mieux</a:t>
          </a:r>
        </a:p>
      </dgm:t>
    </dgm:pt>
    <dgm:pt modelId="{F2710E7E-216C-4A87-A737-95F1C2D69990}" type="sibTrans" cxnId="{C68AC1CF-22E2-44C4-92CD-CC499C2D0BF3}">
      <dgm:prSet/>
      <dgm:spPr/>
      <dgm:t>
        <a:bodyPr/>
        <a:lstStyle/>
        <a:p>
          <a:endParaRPr lang="fr-FR"/>
        </a:p>
      </dgm:t>
    </dgm:pt>
    <dgm:pt modelId="{4035EBFB-9D01-4C07-A99D-E965A050AA24}" type="parTrans" cxnId="{C68AC1CF-22E2-44C4-92CD-CC499C2D0BF3}">
      <dgm:prSet/>
      <dgm:spPr/>
      <dgm:t>
        <a:bodyPr/>
        <a:lstStyle/>
        <a:p>
          <a:endParaRPr lang="fr-FR"/>
        </a:p>
      </dgm:t>
    </dgm:pt>
    <dgm:pt modelId="{4AE13C5E-B6A8-429C-A78B-31DDBE80DD63}">
      <dgm:prSet phldrT="[Texte]"/>
      <dgm:spPr/>
      <dgm:t>
        <a:bodyPr/>
        <a:lstStyle/>
        <a:p>
          <a:r>
            <a:rPr lang="fr-FR" dirty="0"/>
            <a:t>Céphalées</a:t>
          </a:r>
        </a:p>
      </dgm:t>
    </dgm:pt>
    <dgm:pt modelId="{CF65DAB2-C0FE-4257-842A-CFEE12D2FDBC}" type="sibTrans" cxnId="{325394CF-C912-4679-917C-CEEAAAEFE038}">
      <dgm:prSet/>
      <dgm:spPr/>
      <dgm:t>
        <a:bodyPr/>
        <a:lstStyle/>
        <a:p>
          <a:endParaRPr lang="fr-FR"/>
        </a:p>
      </dgm:t>
    </dgm:pt>
    <dgm:pt modelId="{BDE1624A-90B9-4390-B964-73E5E585E424}" type="parTrans" cxnId="{325394CF-C912-4679-917C-CEEAAAEFE038}">
      <dgm:prSet/>
      <dgm:spPr/>
      <dgm:t>
        <a:bodyPr/>
        <a:lstStyle/>
        <a:p>
          <a:endParaRPr lang="fr-FR"/>
        </a:p>
      </dgm:t>
    </dgm:pt>
    <dgm:pt modelId="{F8A4A9F1-A27E-4E8D-8F58-2B2734D9CDF0}" type="pres">
      <dgm:prSet presAssocID="{34102E4B-E403-49D9-A15B-CFFD87AC874B}" presName="Name0" presStyleCnt="0">
        <dgm:presLayoutVars>
          <dgm:dir/>
          <dgm:resizeHandles val="exact"/>
        </dgm:presLayoutVars>
      </dgm:prSet>
      <dgm:spPr/>
    </dgm:pt>
    <dgm:pt modelId="{46E70C31-9355-4B9B-AFBD-B41CD01A3C31}" type="pres">
      <dgm:prSet presAssocID="{35C0902E-AD39-4142-AF82-C6AD4F263F85}" presName="node" presStyleLbl="node1" presStyleIdx="0" presStyleCnt="4">
        <dgm:presLayoutVars>
          <dgm:bulletEnabled val="1"/>
        </dgm:presLayoutVars>
      </dgm:prSet>
      <dgm:spPr/>
    </dgm:pt>
    <dgm:pt modelId="{42E0B897-37B8-4F82-8CBD-2BF862B9C1AC}" type="pres">
      <dgm:prSet presAssocID="{2363E30B-786A-4A11-B081-4BF6D839347C}" presName="sibTrans" presStyleLbl="sibTrans2D1" presStyleIdx="0" presStyleCnt="3"/>
      <dgm:spPr/>
    </dgm:pt>
    <dgm:pt modelId="{BC7C0443-5722-4502-B52A-1DBD1F161C07}" type="pres">
      <dgm:prSet presAssocID="{2363E30B-786A-4A11-B081-4BF6D839347C}" presName="connectorText" presStyleLbl="sibTrans2D1" presStyleIdx="0" presStyleCnt="3"/>
      <dgm:spPr/>
    </dgm:pt>
    <dgm:pt modelId="{AB3E716F-9CF7-4ECC-A61A-A56F20851FF9}" type="pres">
      <dgm:prSet presAssocID="{3FCDEC94-7E28-414F-B1C7-DE78121CCF55}" presName="node" presStyleLbl="node1" presStyleIdx="1" presStyleCnt="4">
        <dgm:presLayoutVars>
          <dgm:bulletEnabled val="1"/>
        </dgm:presLayoutVars>
      </dgm:prSet>
      <dgm:spPr/>
    </dgm:pt>
    <dgm:pt modelId="{6C3E24DE-9CA6-4213-A444-F4AD239DF5B6}" type="pres">
      <dgm:prSet presAssocID="{D3BF486C-192B-45E4-9EB7-3FAEB97F74F9}" presName="sibTrans" presStyleLbl="sibTrans2D1" presStyleIdx="1" presStyleCnt="3"/>
      <dgm:spPr/>
    </dgm:pt>
    <dgm:pt modelId="{74011F5C-A60B-46DB-9204-6365692ED8B1}" type="pres">
      <dgm:prSet presAssocID="{D3BF486C-192B-45E4-9EB7-3FAEB97F74F9}" presName="connectorText" presStyleLbl="sibTrans2D1" presStyleIdx="1" presStyleCnt="3"/>
      <dgm:spPr/>
    </dgm:pt>
    <dgm:pt modelId="{4F0AD5C8-61FB-46C6-AAD0-8825F50568E7}" type="pres">
      <dgm:prSet presAssocID="{87CE4D46-C14A-4BE9-9839-1D85C79AFB2D}" presName="node" presStyleLbl="node1" presStyleIdx="2" presStyleCnt="4">
        <dgm:presLayoutVars>
          <dgm:bulletEnabled val="1"/>
        </dgm:presLayoutVars>
      </dgm:prSet>
      <dgm:spPr/>
    </dgm:pt>
    <dgm:pt modelId="{B8F65AAA-0BD8-40E0-8D8E-558BC8E7879C}" type="pres">
      <dgm:prSet presAssocID="{20047209-022E-450C-B7E0-3CBB18DF6DF7}" presName="sibTrans" presStyleLbl="sibTrans2D1" presStyleIdx="2" presStyleCnt="3"/>
      <dgm:spPr/>
    </dgm:pt>
    <dgm:pt modelId="{43C73DF6-CAB3-49A2-85AE-5BA09AD89F29}" type="pres">
      <dgm:prSet presAssocID="{20047209-022E-450C-B7E0-3CBB18DF6DF7}" presName="connectorText" presStyleLbl="sibTrans2D1" presStyleIdx="2" presStyleCnt="3"/>
      <dgm:spPr/>
    </dgm:pt>
    <dgm:pt modelId="{F8178FE2-40EE-4B35-A5AF-202F41598DB9}" type="pres">
      <dgm:prSet presAssocID="{C12C0B8D-E0F4-48AA-8C09-BEAA9C6872C7}" presName="node" presStyleLbl="node1" presStyleIdx="3" presStyleCnt="4" custLinFactNeighborX="-1530" custLinFactNeighborY="-965">
        <dgm:presLayoutVars>
          <dgm:bulletEnabled val="1"/>
        </dgm:presLayoutVars>
      </dgm:prSet>
      <dgm:spPr/>
    </dgm:pt>
  </dgm:ptLst>
  <dgm:cxnLst>
    <dgm:cxn modelId="{7F02F90D-05DB-4B89-85A2-23AEAD6F8260}" srcId="{87CE4D46-C14A-4BE9-9839-1D85C79AFB2D}" destId="{91BFF93D-7A27-4B7F-A038-A2964E110901}" srcOrd="0" destOrd="0" parTransId="{5232D77D-299D-4091-BF9F-79F71A80C011}" sibTransId="{BFDB72A3-EC34-49C2-81CE-7B07610A96AB}"/>
    <dgm:cxn modelId="{D9EBC31E-8C1D-4285-8C9F-9B7911A9C2D4}" type="presOf" srcId="{D3BF486C-192B-45E4-9EB7-3FAEB97F74F9}" destId="{74011F5C-A60B-46DB-9204-6365692ED8B1}" srcOrd="1" destOrd="0" presId="urn:microsoft.com/office/officeart/2005/8/layout/process1"/>
    <dgm:cxn modelId="{95D1141F-C3C1-4E51-8ECF-A51D8B2477B9}" type="presOf" srcId="{20047209-022E-450C-B7E0-3CBB18DF6DF7}" destId="{B8F65AAA-0BD8-40E0-8D8E-558BC8E7879C}" srcOrd="0" destOrd="0" presId="urn:microsoft.com/office/officeart/2005/8/layout/process1"/>
    <dgm:cxn modelId="{E0EA3438-FAFA-4BC3-A717-C825D1D0F841}" srcId="{34102E4B-E403-49D9-A15B-CFFD87AC874B}" destId="{35C0902E-AD39-4142-AF82-C6AD4F263F85}" srcOrd="0" destOrd="0" parTransId="{ABA25ACE-53EE-4509-BE13-5320BC573C50}" sibTransId="{2363E30B-786A-4A11-B081-4BF6D839347C}"/>
    <dgm:cxn modelId="{42C26039-D295-4924-9C3C-6F98B612B127}" srcId="{34102E4B-E403-49D9-A15B-CFFD87AC874B}" destId="{3FCDEC94-7E28-414F-B1C7-DE78121CCF55}" srcOrd="1" destOrd="0" parTransId="{0C8D5237-6A3E-48C6-987A-AC00AC217016}" sibTransId="{D3BF486C-192B-45E4-9EB7-3FAEB97F74F9}"/>
    <dgm:cxn modelId="{3584EF3D-ABF4-423D-B736-E50FC7BA898C}" srcId="{34102E4B-E403-49D9-A15B-CFFD87AC874B}" destId="{87CE4D46-C14A-4BE9-9839-1D85C79AFB2D}" srcOrd="2" destOrd="0" parTransId="{4365F39D-A998-4572-A0A0-FA02F9C9B556}" sibTransId="{20047209-022E-450C-B7E0-3CBB18DF6DF7}"/>
    <dgm:cxn modelId="{419F1660-53F1-4DFF-8091-8B4333938045}" type="presOf" srcId="{2363E30B-786A-4A11-B081-4BF6D839347C}" destId="{42E0B897-37B8-4F82-8CBD-2BF862B9C1AC}" srcOrd="0" destOrd="0" presId="urn:microsoft.com/office/officeart/2005/8/layout/process1"/>
    <dgm:cxn modelId="{FBD12F48-5237-4A7F-BD4E-13F6303D693D}" type="presOf" srcId="{20047209-022E-450C-B7E0-3CBB18DF6DF7}" destId="{43C73DF6-CAB3-49A2-85AE-5BA09AD89F29}" srcOrd="1" destOrd="0" presId="urn:microsoft.com/office/officeart/2005/8/layout/process1"/>
    <dgm:cxn modelId="{B4943F4A-05B1-4859-A8CE-6ABD56069180}" type="presOf" srcId="{5F3576A5-1585-4E44-B44B-5EB2995ADEE0}" destId="{F8178FE2-40EE-4B35-A5AF-202F41598DB9}" srcOrd="0" destOrd="1" presId="urn:microsoft.com/office/officeart/2005/8/layout/process1"/>
    <dgm:cxn modelId="{8CB0DF6C-B467-42A2-B513-1F4E21888180}" type="presOf" srcId="{2363E30B-786A-4A11-B081-4BF6D839347C}" destId="{BC7C0443-5722-4502-B52A-1DBD1F161C07}" srcOrd="1" destOrd="0" presId="urn:microsoft.com/office/officeart/2005/8/layout/process1"/>
    <dgm:cxn modelId="{BF55EA4E-9A28-4678-BFA8-F726A38EE7A1}" type="presOf" srcId="{D3BF486C-192B-45E4-9EB7-3FAEB97F74F9}" destId="{6C3E24DE-9CA6-4213-A444-F4AD239DF5B6}" srcOrd="0" destOrd="0" presId="urn:microsoft.com/office/officeart/2005/8/layout/process1"/>
    <dgm:cxn modelId="{C91A596F-0257-46B2-A949-E93E51909E80}" type="presOf" srcId="{34102E4B-E403-49D9-A15B-CFFD87AC874B}" destId="{F8A4A9F1-A27E-4E8D-8F58-2B2734D9CDF0}" srcOrd="0" destOrd="0" presId="urn:microsoft.com/office/officeart/2005/8/layout/process1"/>
    <dgm:cxn modelId="{1E8BD773-805A-466F-A826-7F6D3FB266AB}" type="presOf" srcId="{91BFF93D-7A27-4B7F-A038-A2964E110901}" destId="{4F0AD5C8-61FB-46C6-AAD0-8825F50568E7}" srcOrd="0" destOrd="1" presId="urn:microsoft.com/office/officeart/2005/8/layout/process1"/>
    <dgm:cxn modelId="{ADAFE253-A37C-4D8C-9B9D-2CF877BB5D82}" srcId="{3FCDEC94-7E28-414F-B1C7-DE78121CCF55}" destId="{9105FDDA-7E49-47C6-AD4F-4320FC4A98C7}" srcOrd="0" destOrd="0" parTransId="{FBCD8453-BCBB-4FEB-B140-2D70295C24B0}" sibTransId="{8C5023A4-976A-4980-8987-4FFC9DC22C21}"/>
    <dgm:cxn modelId="{B8EEA17C-B966-484B-A6AA-0508ABA74BB4}" type="presOf" srcId="{C12C0B8D-E0F4-48AA-8C09-BEAA9C6872C7}" destId="{F8178FE2-40EE-4B35-A5AF-202F41598DB9}" srcOrd="0" destOrd="0" presId="urn:microsoft.com/office/officeart/2005/8/layout/process1"/>
    <dgm:cxn modelId="{57EB3E8E-3AED-41A8-AFB4-66ABAC712753}" srcId="{34102E4B-E403-49D9-A15B-CFFD87AC874B}" destId="{C12C0B8D-E0F4-48AA-8C09-BEAA9C6872C7}" srcOrd="3" destOrd="0" parTransId="{1D6E847F-3934-46DA-B7B7-6A5A970507CE}" sibTransId="{AA9A7C40-377D-47A3-81E3-E3F02AF92128}"/>
    <dgm:cxn modelId="{EC497F90-37B5-4901-8304-AEB611A448AC}" type="presOf" srcId="{35C0902E-AD39-4142-AF82-C6AD4F263F85}" destId="{46E70C31-9355-4B9B-AFBD-B41CD01A3C31}" srcOrd="0" destOrd="0" presId="urn:microsoft.com/office/officeart/2005/8/layout/process1"/>
    <dgm:cxn modelId="{1A4B77B6-2C7A-4B52-B083-B00D5F1376B9}" type="presOf" srcId="{3FCDEC94-7E28-414F-B1C7-DE78121CCF55}" destId="{AB3E716F-9CF7-4ECC-A61A-A56F20851FF9}" srcOrd="0" destOrd="0" presId="urn:microsoft.com/office/officeart/2005/8/layout/process1"/>
    <dgm:cxn modelId="{3C53B7B8-9801-4BFB-9EF8-B861C191E590}" type="presOf" srcId="{87CE4D46-C14A-4BE9-9839-1D85C79AFB2D}" destId="{4F0AD5C8-61FB-46C6-AAD0-8825F50568E7}" srcOrd="0" destOrd="0" presId="urn:microsoft.com/office/officeart/2005/8/layout/process1"/>
    <dgm:cxn modelId="{325394CF-C912-4679-917C-CEEAAAEFE038}" srcId="{35C0902E-AD39-4142-AF82-C6AD4F263F85}" destId="{4AE13C5E-B6A8-429C-A78B-31DDBE80DD63}" srcOrd="0" destOrd="0" parTransId="{BDE1624A-90B9-4390-B964-73E5E585E424}" sibTransId="{CF65DAB2-C0FE-4257-842A-CFEE12D2FDBC}"/>
    <dgm:cxn modelId="{C68AC1CF-22E2-44C4-92CD-CC499C2D0BF3}" srcId="{C12C0B8D-E0F4-48AA-8C09-BEAA9C6872C7}" destId="{5F3576A5-1585-4E44-B44B-5EB2995ADEE0}" srcOrd="0" destOrd="0" parTransId="{4035EBFB-9D01-4C07-A99D-E965A050AA24}" sibTransId="{F2710E7E-216C-4A87-A737-95F1C2D69990}"/>
    <dgm:cxn modelId="{52BFB4DB-1B51-4971-A3FB-752F0F6EDD36}" type="presOf" srcId="{4AE13C5E-B6A8-429C-A78B-31DDBE80DD63}" destId="{46E70C31-9355-4B9B-AFBD-B41CD01A3C31}" srcOrd="0" destOrd="1" presId="urn:microsoft.com/office/officeart/2005/8/layout/process1"/>
    <dgm:cxn modelId="{EB2781E1-301D-4CE7-A88A-D05443349E9E}" type="presOf" srcId="{9105FDDA-7E49-47C6-AD4F-4320FC4A98C7}" destId="{AB3E716F-9CF7-4ECC-A61A-A56F20851FF9}" srcOrd="0" destOrd="1" presId="urn:microsoft.com/office/officeart/2005/8/layout/process1"/>
    <dgm:cxn modelId="{32204CB0-C9E3-46BF-9BC9-DBE412DAAC4A}" type="presParOf" srcId="{F8A4A9F1-A27E-4E8D-8F58-2B2734D9CDF0}" destId="{46E70C31-9355-4B9B-AFBD-B41CD01A3C31}" srcOrd="0" destOrd="0" presId="urn:microsoft.com/office/officeart/2005/8/layout/process1"/>
    <dgm:cxn modelId="{3C3A8735-2D87-4644-B243-4279F854189E}" type="presParOf" srcId="{F8A4A9F1-A27E-4E8D-8F58-2B2734D9CDF0}" destId="{42E0B897-37B8-4F82-8CBD-2BF862B9C1AC}" srcOrd="1" destOrd="0" presId="urn:microsoft.com/office/officeart/2005/8/layout/process1"/>
    <dgm:cxn modelId="{0770D38A-0337-4AE0-B9F6-48D6463390A3}" type="presParOf" srcId="{42E0B897-37B8-4F82-8CBD-2BF862B9C1AC}" destId="{BC7C0443-5722-4502-B52A-1DBD1F161C07}" srcOrd="0" destOrd="0" presId="urn:microsoft.com/office/officeart/2005/8/layout/process1"/>
    <dgm:cxn modelId="{2279C3DE-4F09-476C-AB12-E084B6F12C37}" type="presParOf" srcId="{F8A4A9F1-A27E-4E8D-8F58-2B2734D9CDF0}" destId="{AB3E716F-9CF7-4ECC-A61A-A56F20851FF9}" srcOrd="2" destOrd="0" presId="urn:microsoft.com/office/officeart/2005/8/layout/process1"/>
    <dgm:cxn modelId="{D518794F-C134-4900-A2CF-58745C27DF1F}" type="presParOf" srcId="{F8A4A9F1-A27E-4E8D-8F58-2B2734D9CDF0}" destId="{6C3E24DE-9CA6-4213-A444-F4AD239DF5B6}" srcOrd="3" destOrd="0" presId="urn:microsoft.com/office/officeart/2005/8/layout/process1"/>
    <dgm:cxn modelId="{38C29CCD-81A3-4031-888C-681338173754}" type="presParOf" srcId="{6C3E24DE-9CA6-4213-A444-F4AD239DF5B6}" destId="{74011F5C-A60B-46DB-9204-6365692ED8B1}" srcOrd="0" destOrd="0" presId="urn:microsoft.com/office/officeart/2005/8/layout/process1"/>
    <dgm:cxn modelId="{0BA9ADA3-E0EF-43E1-B50A-F65DE4E747F4}" type="presParOf" srcId="{F8A4A9F1-A27E-4E8D-8F58-2B2734D9CDF0}" destId="{4F0AD5C8-61FB-46C6-AAD0-8825F50568E7}" srcOrd="4" destOrd="0" presId="urn:microsoft.com/office/officeart/2005/8/layout/process1"/>
    <dgm:cxn modelId="{DC9F5183-8797-4837-B591-90F99B0EE331}" type="presParOf" srcId="{F8A4A9F1-A27E-4E8D-8F58-2B2734D9CDF0}" destId="{B8F65AAA-0BD8-40E0-8D8E-558BC8E7879C}" srcOrd="5" destOrd="0" presId="urn:microsoft.com/office/officeart/2005/8/layout/process1"/>
    <dgm:cxn modelId="{BD4F9DC1-9296-4983-A230-595F5B629493}" type="presParOf" srcId="{B8F65AAA-0BD8-40E0-8D8E-558BC8E7879C}" destId="{43C73DF6-CAB3-49A2-85AE-5BA09AD89F29}" srcOrd="0" destOrd="0" presId="urn:microsoft.com/office/officeart/2005/8/layout/process1"/>
    <dgm:cxn modelId="{62E24268-B1D1-44E0-A70F-F544E108170B}" type="presParOf" srcId="{F8A4A9F1-A27E-4E8D-8F58-2B2734D9CDF0}" destId="{F8178FE2-40EE-4B35-A5AF-202F41598D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BE733-FCC0-482F-8C52-8FF88E200A4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00504D-BF6F-4AAB-89AC-33D74376EE71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Formulations d’hypothèses     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928A90F2-48E5-4CF5-89AA-8FAED9700A1C}" type="parTrans" cxnId="{900CC223-137E-429F-BD9B-9E2D1E862BCF}">
      <dgm:prSet/>
      <dgm:spPr/>
      <dgm:t>
        <a:bodyPr/>
        <a:lstStyle/>
        <a:p>
          <a:endParaRPr lang="fr-FR"/>
        </a:p>
      </dgm:t>
    </dgm:pt>
    <dgm:pt modelId="{9F45612D-9D82-43D9-A550-3052F08D206A}" type="sibTrans" cxnId="{900CC223-137E-429F-BD9B-9E2D1E862BCF}">
      <dgm:prSet/>
      <dgm:spPr/>
      <dgm:t>
        <a:bodyPr/>
        <a:lstStyle/>
        <a:p>
          <a:endParaRPr lang="fr-FR"/>
        </a:p>
      </dgm:t>
    </dgm:pt>
    <dgm:pt modelId="{CF8D104A-9E5B-453D-A834-3485BE7CDD53}">
      <dgm:prSet phldrT="[Texte]"/>
      <dgm:spPr/>
      <dgm:t>
        <a:bodyPr/>
        <a:lstStyle/>
        <a:p>
          <a:r>
            <a:rPr lang="fr-FR" dirty="0"/>
            <a:t>conduit un recueil de données </a:t>
          </a:r>
        </a:p>
      </dgm:t>
    </dgm:pt>
    <dgm:pt modelId="{7B8CD8C2-ECF0-43B9-AA91-1B06FEE22F16}" type="parTrans" cxnId="{4DE925C8-A3E0-403F-A7E0-2872EA06D349}">
      <dgm:prSet/>
      <dgm:spPr/>
      <dgm:t>
        <a:bodyPr/>
        <a:lstStyle/>
        <a:p>
          <a:endParaRPr lang="fr-FR"/>
        </a:p>
      </dgm:t>
    </dgm:pt>
    <dgm:pt modelId="{E187A6EB-9CF4-4170-B878-DB80E931CB3B}" type="sibTrans" cxnId="{4DE925C8-A3E0-403F-A7E0-2872EA06D349}">
      <dgm:prSet/>
      <dgm:spPr/>
      <dgm:t>
        <a:bodyPr/>
        <a:lstStyle/>
        <a:p>
          <a:endParaRPr lang="fr-FR"/>
        </a:p>
      </dgm:t>
    </dgm:pt>
    <dgm:pt modelId="{41DC6052-E9F8-4BCF-B4EB-1AD31B46D917}">
      <dgm:prSet phldrT="[Texte]"/>
      <dgm:spPr/>
      <dgm:t>
        <a:bodyPr/>
        <a:lstStyle/>
        <a:p>
          <a:r>
            <a:rPr lang="fr-FR" dirty="0"/>
            <a:t>infirme ou confirme les hypothèses</a:t>
          </a:r>
        </a:p>
      </dgm:t>
    </dgm:pt>
    <dgm:pt modelId="{DF039D78-3134-49EA-9A71-FE2A7E47C1B2}" type="parTrans" cxnId="{B0D1C735-5DBA-4286-A41C-A61654FAC80E}">
      <dgm:prSet/>
      <dgm:spPr/>
      <dgm:t>
        <a:bodyPr/>
        <a:lstStyle/>
        <a:p>
          <a:endParaRPr lang="fr-FR"/>
        </a:p>
      </dgm:t>
    </dgm:pt>
    <dgm:pt modelId="{34116EB7-42AA-4A8F-AAAD-61831CE001CF}" type="sibTrans" cxnId="{B0D1C735-5DBA-4286-A41C-A61654FAC80E}">
      <dgm:prSet/>
      <dgm:spPr/>
      <dgm:t>
        <a:bodyPr/>
        <a:lstStyle/>
        <a:p>
          <a:endParaRPr lang="fr-FR"/>
        </a:p>
      </dgm:t>
    </dgm:pt>
    <dgm:pt modelId="{52AADC12-71B0-4B6C-8490-17C6924C95EA}">
      <dgm:prSet phldrT="[Texte]"/>
      <dgm:spPr/>
      <dgm:t>
        <a:bodyPr/>
        <a:lstStyle/>
        <a:p>
          <a:r>
            <a:rPr lang="fr-FR" dirty="0"/>
            <a:t>Agit</a:t>
          </a:r>
        </a:p>
      </dgm:t>
    </dgm:pt>
    <dgm:pt modelId="{38F13F70-3D1E-47DB-8DCA-38C6C39D6C4E}" type="parTrans" cxnId="{7C118399-E897-4FC1-B0EE-CD0C1653FFC1}">
      <dgm:prSet/>
      <dgm:spPr/>
      <dgm:t>
        <a:bodyPr/>
        <a:lstStyle/>
        <a:p>
          <a:endParaRPr lang="fr-FR"/>
        </a:p>
      </dgm:t>
    </dgm:pt>
    <dgm:pt modelId="{2543C34C-6027-406A-BF4B-9E27BAEACFBB}" type="sibTrans" cxnId="{7C118399-E897-4FC1-B0EE-CD0C1653FFC1}">
      <dgm:prSet/>
      <dgm:spPr/>
      <dgm:t>
        <a:bodyPr/>
        <a:lstStyle/>
        <a:p>
          <a:endParaRPr lang="fr-FR"/>
        </a:p>
      </dgm:t>
    </dgm:pt>
    <dgm:pt modelId="{37DB2B3A-5992-43B7-A260-1A617FE5037D}">
      <dgm:prSet phldrT="[Texte]"/>
      <dgm:spPr/>
      <dgm:t>
        <a:bodyPr/>
        <a:lstStyle/>
        <a:p>
          <a:r>
            <a:rPr lang="fr-FR" dirty="0">
              <a:highlight>
                <a:srgbClr val="C0C0C0"/>
              </a:highlight>
            </a:rPr>
            <a:t>Observation</a:t>
          </a:r>
        </a:p>
      </dgm:t>
    </dgm:pt>
    <dgm:pt modelId="{713ABA25-8DD4-42DF-9BF8-0325DE8C36FE}" type="parTrans" cxnId="{FF526261-2616-4986-9C2D-654F2849D411}">
      <dgm:prSet/>
      <dgm:spPr/>
      <dgm:t>
        <a:bodyPr/>
        <a:lstStyle/>
        <a:p>
          <a:endParaRPr lang="fr-FR"/>
        </a:p>
      </dgm:t>
    </dgm:pt>
    <dgm:pt modelId="{02378E3E-E08E-4781-93D0-98AFD6F46AC3}" type="sibTrans" cxnId="{FF526261-2616-4986-9C2D-654F2849D411}">
      <dgm:prSet/>
      <dgm:spPr/>
      <dgm:t>
        <a:bodyPr/>
        <a:lstStyle/>
        <a:p>
          <a:endParaRPr lang="fr-FR"/>
        </a:p>
      </dgm:t>
    </dgm:pt>
    <dgm:pt modelId="{882377E6-7B5A-41AD-AA61-BF2157F88107}">
      <dgm:prSet phldrT="[Texte]"/>
      <dgm:spPr/>
      <dgm:t>
        <a:bodyPr/>
        <a:lstStyle/>
        <a:p>
          <a:r>
            <a:rPr lang="fr-FR" dirty="0"/>
            <a:t>Evalue</a:t>
          </a:r>
        </a:p>
      </dgm:t>
    </dgm:pt>
    <dgm:pt modelId="{792C2041-60FD-484A-962E-2F859B57E1A9}" type="parTrans" cxnId="{231E2ABD-181F-4BB3-912A-4106303811E6}">
      <dgm:prSet/>
      <dgm:spPr/>
      <dgm:t>
        <a:bodyPr/>
        <a:lstStyle/>
        <a:p>
          <a:endParaRPr lang="fr-FR"/>
        </a:p>
      </dgm:t>
    </dgm:pt>
    <dgm:pt modelId="{787D1E29-2514-45D7-916A-C89EE9581C2B}" type="sibTrans" cxnId="{231E2ABD-181F-4BB3-912A-4106303811E6}">
      <dgm:prSet/>
      <dgm:spPr/>
      <dgm:t>
        <a:bodyPr/>
        <a:lstStyle/>
        <a:p>
          <a:endParaRPr lang="fr-FR"/>
        </a:p>
      </dgm:t>
    </dgm:pt>
    <dgm:pt modelId="{43705848-B7AA-4BFE-93AF-96F00BCB7F97}" type="pres">
      <dgm:prSet presAssocID="{057BE733-FCC0-482F-8C52-8FF88E200A4B}" presName="cycle" presStyleCnt="0">
        <dgm:presLayoutVars>
          <dgm:dir/>
          <dgm:resizeHandles val="exact"/>
        </dgm:presLayoutVars>
      </dgm:prSet>
      <dgm:spPr/>
    </dgm:pt>
    <dgm:pt modelId="{886058F3-EA61-4A10-B96E-E53E5787DA89}" type="pres">
      <dgm:prSet presAssocID="{2700504D-BF6F-4AAB-89AC-33D74376EE71}" presName="dummy" presStyleCnt="0"/>
      <dgm:spPr/>
    </dgm:pt>
    <dgm:pt modelId="{C26C97E7-3085-4682-B1DD-C7BCB6268E21}" type="pres">
      <dgm:prSet presAssocID="{2700504D-BF6F-4AAB-89AC-33D74376EE71}" presName="node" presStyleLbl="revTx" presStyleIdx="0" presStyleCnt="6">
        <dgm:presLayoutVars>
          <dgm:bulletEnabled val="1"/>
        </dgm:presLayoutVars>
      </dgm:prSet>
      <dgm:spPr/>
    </dgm:pt>
    <dgm:pt modelId="{245950B1-BA8F-4573-950C-082761C5935A}" type="pres">
      <dgm:prSet presAssocID="{9F45612D-9D82-43D9-A550-3052F08D206A}" presName="sibTrans" presStyleLbl="node1" presStyleIdx="0" presStyleCnt="6"/>
      <dgm:spPr/>
    </dgm:pt>
    <dgm:pt modelId="{D8FFBAFF-06D4-461D-8429-FEFB266A809D}" type="pres">
      <dgm:prSet presAssocID="{CF8D104A-9E5B-453D-A834-3485BE7CDD53}" presName="dummy" presStyleCnt="0"/>
      <dgm:spPr/>
    </dgm:pt>
    <dgm:pt modelId="{6FF4448B-FACA-4061-90B7-6751ADC11B01}" type="pres">
      <dgm:prSet presAssocID="{CF8D104A-9E5B-453D-A834-3485BE7CDD53}" presName="node" presStyleLbl="revTx" presStyleIdx="1" presStyleCnt="6">
        <dgm:presLayoutVars>
          <dgm:bulletEnabled val="1"/>
        </dgm:presLayoutVars>
      </dgm:prSet>
      <dgm:spPr/>
    </dgm:pt>
    <dgm:pt modelId="{57E15B61-72F2-45E8-A429-6212D57C93FF}" type="pres">
      <dgm:prSet presAssocID="{E187A6EB-9CF4-4170-B878-DB80E931CB3B}" presName="sibTrans" presStyleLbl="node1" presStyleIdx="1" presStyleCnt="6"/>
      <dgm:spPr/>
    </dgm:pt>
    <dgm:pt modelId="{4DA80846-2133-4C30-85FF-098686782B48}" type="pres">
      <dgm:prSet presAssocID="{41DC6052-E9F8-4BCF-B4EB-1AD31B46D917}" presName="dummy" presStyleCnt="0"/>
      <dgm:spPr/>
    </dgm:pt>
    <dgm:pt modelId="{3972148B-D03B-41EE-9033-2EACBB309A65}" type="pres">
      <dgm:prSet presAssocID="{41DC6052-E9F8-4BCF-B4EB-1AD31B46D917}" presName="node" presStyleLbl="revTx" presStyleIdx="2" presStyleCnt="6">
        <dgm:presLayoutVars>
          <dgm:bulletEnabled val="1"/>
        </dgm:presLayoutVars>
      </dgm:prSet>
      <dgm:spPr/>
    </dgm:pt>
    <dgm:pt modelId="{B29D7CDE-B599-4CDE-91C7-FDD0D9BF71CB}" type="pres">
      <dgm:prSet presAssocID="{34116EB7-42AA-4A8F-AAAD-61831CE001CF}" presName="sibTrans" presStyleLbl="node1" presStyleIdx="2" presStyleCnt="6"/>
      <dgm:spPr/>
    </dgm:pt>
    <dgm:pt modelId="{46E00297-9E15-4410-9452-69C9D8BDBDCD}" type="pres">
      <dgm:prSet presAssocID="{52AADC12-71B0-4B6C-8490-17C6924C95EA}" presName="dummy" presStyleCnt="0"/>
      <dgm:spPr/>
    </dgm:pt>
    <dgm:pt modelId="{F21BC84A-6545-4B17-9063-6854F8697D1A}" type="pres">
      <dgm:prSet presAssocID="{52AADC12-71B0-4B6C-8490-17C6924C95EA}" presName="node" presStyleLbl="revTx" presStyleIdx="3" presStyleCnt="6">
        <dgm:presLayoutVars>
          <dgm:bulletEnabled val="1"/>
        </dgm:presLayoutVars>
      </dgm:prSet>
      <dgm:spPr/>
    </dgm:pt>
    <dgm:pt modelId="{5A133F7E-54AD-4698-821E-2AF795727DAC}" type="pres">
      <dgm:prSet presAssocID="{2543C34C-6027-406A-BF4B-9E27BAEACFBB}" presName="sibTrans" presStyleLbl="node1" presStyleIdx="3" presStyleCnt="6"/>
      <dgm:spPr/>
    </dgm:pt>
    <dgm:pt modelId="{A29F6E2F-FEDC-44B7-98C6-B80F86D7FC0E}" type="pres">
      <dgm:prSet presAssocID="{882377E6-7B5A-41AD-AA61-BF2157F88107}" presName="dummy" presStyleCnt="0"/>
      <dgm:spPr/>
    </dgm:pt>
    <dgm:pt modelId="{206F6435-1DE0-45E7-BCDB-72CE8E5498C0}" type="pres">
      <dgm:prSet presAssocID="{882377E6-7B5A-41AD-AA61-BF2157F88107}" presName="node" presStyleLbl="revTx" presStyleIdx="4" presStyleCnt="6">
        <dgm:presLayoutVars>
          <dgm:bulletEnabled val="1"/>
        </dgm:presLayoutVars>
      </dgm:prSet>
      <dgm:spPr/>
    </dgm:pt>
    <dgm:pt modelId="{5BA52A79-22A2-4C2B-9437-98E3FFA13F1D}" type="pres">
      <dgm:prSet presAssocID="{787D1E29-2514-45D7-916A-C89EE9581C2B}" presName="sibTrans" presStyleLbl="node1" presStyleIdx="4" presStyleCnt="6"/>
      <dgm:spPr/>
    </dgm:pt>
    <dgm:pt modelId="{EE70B193-41A1-44ED-AC21-2F13190AD920}" type="pres">
      <dgm:prSet presAssocID="{37DB2B3A-5992-43B7-A260-1A617FE5037D}" presName="dummy" presStyleCnt="0"/>
      <dgm:spPr/>
    </dgm:pt>
    <dgm:pt modelId="{CD0EC2E6-B88A-4594-BC06-20902315A336}" type="pres">
      <dgm:prSet presAssocID="{37DB2B3A-5992-43B7-A260-1A617FE5037D}" presName="node" presStyleLbl="revTx" presStyleIdx="5" presStyleCnt="6">
        <dgm:presLayoutVars>
          <dgm:bulletEnabled val="1"/>
        </dgm:presLayoutVars>
      </dgm:prSet>
      <dgm:spPr/>
    </dgm:pt>
    <dgm:pt modelId="{D18B0911-1AA1-42AB-84F0-2E7A3C4496A5}" type="pres">
      <dgm:prSet presAssocID="{02378E3E-E08E-4781-93D0-98AFD6F46AC3}" presName="sibTrans" presStyleLbl="node1" presStyleIdx="5" presStyleCnt="6"/>
      <dgm:spPr/>
    </dgm:pt>
  </dgm:ptLst>
  <dgm:cxnLst>
    <dgm:cxn modelId="{AF641004-E1B4-43C3-B612-0B37C2125FFF}" type="presOf" srcId="{2700504D-BF6F-4AAB-89AC-33D74376EE71}" destId="{C26C97E7-3085-4682-B1DD-C7BCB6268E21}" srcOrd="0" destOrd="0" presId="urn:microsoft.com/office/officeart/2005/8/layout/cycle1"/>
    <dgm:cxn modelId="{900CC223-137E-429F-BD9B-9E2D1E862BCF}" srcId="{057BE733-FCC0-482F-8C52-8FF88E200A4B}" destId="{2700504D-BF6F-4AAB-89AC-33D74376EE71}" srcOrd="0" destOrd="0" parTransId="{928A90F2-48E5-4CF5-89AA-8FAED9700A1C}" sibTransId="{9F45612D-9D82-43D9-A550-3052F08D206A}"/>
    <dgm:cxn modelId="{B3A7AF2F-DE0D-4EFC-875A-3DC9B5A25B65}" type="presOf" srcId="{CF8D104A-9E5B-453D-A834-3485BE7CDD53}" destId="{6FF4448B-FACA-4061-90B7-6751ADC11B01}" srcOrd="0" destOrd="0" presId="urn:microsoft.com/office/officeart/2005/8/layout/cycle1"/>
    <dgm:cxn modelId="{C2324E30-3FBB-4BD4-A61B-278E13734E17}" type="presOf" srcId="{E187A6EB-9CF4-4170-B878-DB80E931CB3B}" destId="{57E15B61-72F2-45E8-A429-6212D57C93FF}" srcOrd="0" destOrd="0" presId="urn:microsoft.com/office/officeart/2005/8/layout/cycle1"/>
    <dgm:cxn modelId="{B0D1C735-5DBA-4286-A41C-A61654FAC80E}" srcId="{057BE733-FCC0-482F-8C52-8FF88E200A4B}" destId="{41DC6052-E9F8-4BCF-B4EB-1AD31B46D917}" srcOrd="2" destOrd="0" parTransId="{DF039D78-3134-49EA-9A71-FE2A7E47C1B2}" sibTransId="{34116EB7-42AA-4A8F-AAAD-61831CE001CF}"/>
    <dgm:cxn modelId="{FF526261-2616-4986-9C2D-654F2849D411}" srcId="{057BE733-FCC0-482F-8C52-8FF88E200A4B}" destId="{37DB2B3A-5992-43B7-A260-1A617FE5037D}" srcOrd="5" destOrd="0" parTransId="{713ABA25-8DD4-42DF-9BF8-0325DE8C36FE}" sibTransId="{02378E3E-E08E-4781-93D0-98AFD6F46AC3}"/>
    <dgm:cxn modelId="{010F3B65-B8AB-4411-A1C0-443811843D8E}" type="presOf" srcId="{52AADC12-71B0-4B6C-8490-17C6924C95EA}" destId="{F21BC84A-6545-4B17-9063-6854F8697D1A}" srcOrd="0" destOrd="0" presId="urn:microsoft.com/office/officeart/2005/8/layout/cycle1"/>
    <dgm:cxn modelId="{88CC056A-5E78-49A9-B535-30F562BD5EA1}" type="presOf" srcId="{787D1E29-2514-45D7-916A-C89EE9581C2B}" destId="{5BA52A79-22A2-4C2B-9437-98E3FFA13F1D}" srcOrd="0" destOrd="0" presId="urn:microsoft.com/office/officeart/2005/8/layout/cycle1"/>
    <dgm:cxn modelId="{13DA526D-A378-4B0C-9A4F-B5C674DCCCBC}" type="presOf" srcId="{057BE733-FCC0-482F-8C52-8FF88E200A4B}" destId="{43705848-B7AA-4BFE-93AF-96F00BCB7F97}" srcOrd="0" destOrd="0" presId="urn:microsoft.com/office/officeart/2005/8/layout/cycle1"/>
    <dgm:cxn modelId="{4EA70288-CC81-4A6F-B33A-8EB3A3D4D7EC}" type="presOf" srcId="{34116EB7-42AA-4A8F-AAAD-61831CE001CF}" destId="{B29D7CDE-B599-4CDE-91C7-FDD0D9BF71CB}" srcOrd="0" destOrd="0" presId="urn:microsoft.com/office/officeart/2005/8/layout/cycle1"/>
    <dgm:cxn modelId="{7C118399-E897-4FC1-B0EE-CD0C1653FFC1}" srcId="{057BE733-FCC0-482F-8C52-8FF88E200A4B}" destId="{52AADC12-71B0-4B6C-8490-17C6924C95EA}" srcOrd="3" destOrd="0" parTransId="{38F13F70-3D1E-47DB-8DCA-38C6C39D6C4E}" sibTransId="{2543C34C-6027-406A-BF4B-9E27BAEACFBB}"/>
    <dgm:cxn modelId="{8ADEB2B5-5520-4750-BA7B-727B49D891B6}" type="presOf" srcId="{9F45612D-9D82-43D9-A550-3052F08D206A}" destId="{245950B1-BA8F-4573-950C-082761C5935A}" srcOrd="0" destOrd="0" presId="urn:microsoft.com/office/officeart/2005/8/layout/cycle1"/>
    <dgm:cxn modelId="{F58016B8-2CD6-4AAF-B1B3-082C84FC2C83}" type="presOf" srcId="{882377E6-7B5A-41AD-AA61-BF2157F88107}" destId="{206F6435-1DE0-45E7-BCDB-72CE8E5498C0}" srcOrd="0" destOrd="0" presId="urn:microsoft.com/office/officeart/2005/8/layout/cycle1"/>
    <dgm:cxn modelId="{3B019EB9-7F9F-4561-BDC0-63A4A1F14626}" type="presOf" srcId="{37DB2B3A-5992-43B7-A260-1A617FE5037D}" destId="{CD0EC2E6-B88A-4594-BC06-20902315A336}" srcOrd="0" destOrd="0" presId="urn:microsoft.com/office/officeart/2005/8/layout/cycle1"/>
    <dgm:cxn modelId="{231E2ABD-181F-4BB3-912A-4106303811E6}" srcId="{057BE733-FCC0-482F-8C52-8FF88E200A4B}" destId="{882377E6-7B5A-41AD-AA61-BF2157F88107}" srcOrd="4" destOrd="0" parTransId="{792C2041-60FD-484A-962E-2F859B57E1A9}" sibTransId="{787D1E29-2514-45D7-916A-C89EE9581C2B}"/>
    <dgm:cxn modelId="{A171DDC1-C2AD-49C2-98F8-5D2D762785CF}" type="presOf" srcId="{02378E3E-E08E-4781-93D0-98AFD6F46AC3}" destId="{D18B0911-1AA1-42AB-84F0-2E7A3C4496A5}" srcOrd="0" destOrd="0" presId="urn:microsoft.com/office/officeart/2005/8/layout/cycle1"/>
    <dgm:cxn modelId="{4DE925C8-A3E0-403F-A7E0-2872EA06D349}" srcId="{057BE733-FCC0-482F-8C52-8FF88E200A4B}" destId="{CF8D104A-9E5B-453D-A834-3485BE7CDD53}" srcOrd="1" destOrd="0" parTransId="{7B8CD8C2-ECF0-43B9-AA91-1B06FEE22F16}" sibTransId="{E187A6EB-9CF4-4170-B878-DB80E931CB3B}"/>
    <dgm:cxn modelId="{4E2F44C9-09BF-4F33-9CEB-2D531C059D9A}" type="presOf" srcId="{2543C34C-6027-406A-BF4B-9E27BAEACFBB}" destId="{5A133F7E-54AD-4698-821E-2AF795727DAC}" srcOrd="0" destOrd="0" presId="urn:microsoft.com/office/officeart/2005/8/layout/cycle1"/>
    <dgm:cxn modelId="{7F53C9CA-4890-4EC0-9C2D-03C147ACE3E6}" type="presOf" srcId="{41DC6052-E9F8-4BCF-B4EB-1AD31B46D917}" destId="{3972148B-D03B-41EE-9033-2EACBB309A65}" srcOrd="0" destOrd="0" presId="urn:microsoft.com/office/officeart/2005/8/layout/cycle1"/>
    <dgm:cxn modelId="{0050CBCA-8EAE-457D-B6DD-C0A6605DCAAF}" type="presParOf" srcId="{43705848-B7AA-4BFE-93AF-96F00BCB7F97}" destId="{886058F3-EA61-4A10-B96E-E53E5787DA89}" srcOrd="0" destOrd="0" presId="urn:microsoft.com/office/officeart/2005/8/layout/cycle1"/>
    <dgm:cxn modelId="{5EC337BC-7FF7-4129-A7D4-EAB59538C143}" type="presParOf" srcId="{43705848-B7AA-4BFE-93AF-96F00BCB7F97}" destId="{C26C97E7-3085-4682-B1DD-C7BCB6268E21}" srcOrd="1" destOrd="0" presId="urn:microsoft.com/office/officeart/2005/8/layout/cycle1"/>
    <dgm:cxn modelId="{73627123-6F7A-4636-B499-D8AF22EA5BB8}" type="presParOf" srcId="{43705848-B7AA-4BFE-93AF-96F00BCB7F97}" destId="{245950B1-BA8F-4573-950C-082761C5935A}" srcOrd="2" destOrd="0" presId="urn:microsoft.com/office/officeart/2005/8/layout/cycle1"/>
    <dgm:cxn modelId="{F3ECF6CC-7263-4503-AE36-DFA5944F2119}" type="presParOf" srcId="{43705848-B7AA-4BFE-93AF-96F00BCB7F97}" destId="{D8FFBAFF-06D4-461D-8429-FEFB266A809D}" srcOrd="3" destOrd="0" presId="urn:microsoft.com/office/officeart/2005/8/layout/cycle1"/>
    <dgm:cxn modelId="{DCBE4AD9-A138-4FA3-8964-40CFBE57CB85}" type="presParOf" srcId="{43705848-B7AA-4BFE-93AF-96F00BCB7F97}" destId="{6FF4448B-FACA-4061-90B7-6751ADC11B01}" srcOrd="4" destOrd="0" presId="urn:microsoft.com/office/officeart/2005/8/layout/cycle1"/>
    <dgm:cxn modelId="{77A4237F-DFDE-46B0-B5F9-7CCCA55BA11B}" type="presParOf" srcId="{43705848-B7AA-4BFE-93AF-96F00BCB7F97}" destId="{57E15B61-72F2-45E8-A429-6212D57C93FF}" srcOrd="5" destOrd="0" presId="urn:microsoft.com/office/officeart/2005/8/layout/cycle1"/>
    <dgm:cxn modelId="{EA469C1F-A5C6-4B9F-B81A-A5E4ED04B7AC}" type="presParOf" srcId="{43705848-B7AA-4BFE-93AF-96F00BCB7F97}" destId="{4DA80846-2133-4C30-85FF-098686782B48}" srcOrd="6" destOrd="0" presId="urn:microsoft.com/office/officeart/2005/8/layout/cycle1"/>
    <dgm:cxn modelId="{874D2DBF-9E61-48B9-BD09-36A639BD8CB4}" type="presParOf" srcId="{43705848-B7AA-4BFE-93AF-96F00BCB7F97}" destId="{3972148B-D03B-41EE-9033-2EACBB309A65}" srcOrd="7" destOrd="0" presId="urn:microsoft.com/office/officeart/2005/8/layout/cycle1"/>
    <dgm:cxn modelId="{26536FC6-3703-4BCD-9C12-E3A82BB32C4D}" type="presParOf" srcId="{43705848-B7AA-4BFE-93AF-96F00BCB7F97}" destId="{B29D7CDE-B599-4CDE-91C7-FDD0D9BF71CB}" srcOrd="8" destOrd="0" presId="urn:microsoft.com/office/officeart/2005/8/layout/cycle1"/>
    <dgm:cxn modelId="{A1576205-74EB-49E8-BF47-110A4C923465}" type="presParOf" srcId="{43705848-B7AA-4BFE-93AF-96F00BCB7F97}" destId="{46E00297-9E15-4410-9452-69C9D8BDBDCD}" srcOrd="9" destOrd="0" presId="urn:microsoft.com/office/officeart/2005/8/layout/cycle1"/>
    <dgm:cxn modelId="{AFDBDC4C-2907-42D5-8A78-30AD7069A3BA}" type="presParOf" srcId="{43705848-B7AA-4BFE-93AF-96F00BCB7F97}" destId="{F21BC84A-6545-4B17-9063-6854F8697D1A}" srcOrd="10" destOrd="0" presId="urn:microsoft.com/office/officeart/2005/8/layout/cycle1"/>
    <dgm:cxn modelId="{75E10829-9C7E-47A5-84DB-E6EE32C78FF5}" type="presParOf" srcId="{43705848-B7AA-4BFE-93AF-96F00BCB7F97}" destId="{5A133F7E-54AD-4698-821E-2AF795727DAC}" srcOrd="11" destOrd="0" presId="urn:microsoft.com/office/officeart/2005/8/layout/cycle1"/>
    <dgm:cxn modelId="{83923AB5-751D-4BCC-812A-6DAE59426779}" type="presParOf" srcId="{43705848-B7AA-4BFE-93AF-96F00BCB7F97}" destId="{A29F6E2F-FEDC-44B7-98C6-B80F86D7FC0E}" srcOrd="12" destOrd="0" presId="urn:microsoft.com/office/officeart/2005/8/layout/cycle1"/>
    <dgm:cxn modelId="{C69582ED-6511-4353-8221-F5828424B20B}" type="presParOf" srcId="{43705848-B7AA-4BFE-93AF-96F00BCB7F97}" destId="{206F6435-1DE0-45E7-BCDB-72CE8E5498C0}" srcOrd="13" destOrd="0" presId="urn:microsoft.com/office/officeart/2005/8/layout/cycle1"/>
    <dgm:cxn modelId="{E7948615-9E1D-4283-AEB6-F9F35F06BEF8}" type="presParOf" srcId="{43705848-B7AA-4BFE-93AF-96F00BCB7F97}" destId="{5BA52A79-22A2-4C2B-9437-98E3FFA13F1D}" srcOrd="14" destOrd="0" presId="urn:microsoft.com/office/officeart/2005/8/layout/cycle1"/>
    <dgm:cxn modelId="{58920ED4-A648-401E-89F0-C8114A7A9246}" type="presParOf" srcId="{43705848-B7AA-4BFE-93AF-96F00BCB7F97}" destId="{EE70B193-41A1-44ED-AC21-2F13190AD920}" srcOrd="15" destOrd="0" presId="urn:microsoft.com/office/officeart/2005/8/layout/cycle1"/>
    <dgm:cxn modelId="{4D55BD9B-8128-4C07-AB35-49BB8C9994BE}" type="presParOf" srcId="{43705848-B7AA-4BFE-93AF-96F00BCB7F97}" destId="{CD0EC2E6-B88A-4594-BC06-20902315A336}" srcOrd="16" destOrd="0" presId="urn:microsoft.com/office/officeart/2005/8/layout/cycle1"/>
    <dgm:cxn modelId="{FDF9F375-1D4A-4FFA-8EBD-C59D04B35BAF}" type="presParOf" srcId="{43705848-B7AA-4BFE-93AF-96F00BCB7F97}" destId="{D18B0911-1AA1-42AB-84F0-2E7A3C4496A5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02E4B-E403-49D9-A15B-CFFD87AC87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C0902E-AD39-4142-AF82-C6AD4F263F8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/>
            <a:t>CIBLE</a:t>
          </a:r>
        </a:p>
        <a:p>
          <a:r>
            <a:rPr lang="fr-FR" dirty="0"/>
            <a:t>?</a:t>
          </a:r>
        </a:p>
        <a:p>
          <a:r>
            <a:rPr lang="fr-FR" dirty="0"/>
            <a:t>?</a:t>
          </a:r>
        </a:p>
        <a:p>
          <a:r>
            <a:rPr lang="fr-FR" dirty="0"/>
            <a:t>?</a:t>
          </a:r>
        </a:p>
      </dgm:t>
    </dgm:pt>
    <dgm:pt modelId="{ABA25ACE-53EE-4509-BE13-5320BC573C50}" type="parTrans" cxnId="{E0EA3438-FAFA-4BC3-A717-C825D1D0F841}">
      <dgm:prSet/>
      <dgm:spPr/>
      <dgm:t>
        <a:bodyPr/>
        <a:lstStyle/>
        <a:p>
          <a:endParaRPr lang="fr-FR"/>
        </a:p>
      </dgm:t>
    </dgm:pt>
    <dgm:pt modelId="{2363E30B-786A-4A11-B081-4BF6D839347C}" type="sibTrans" cxnId="{E0EA3438-FAFA-4BC3-A717-C825D1D0F841}">
      <dgm:prSet/>
      <dgm:spPr/>
      <dgm:t>
        <a:bodyPr/>
        <a:lstStyle/>
        <a:p>
          <a:endParaRPr lang="fr-FR"/>
        </a:p>
      </dgm:t>
    </dgm:pt>
    <dgm:pt modelId="{3FCDEC94-7E28-414F-B1C7-DE78121CCF5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DONNEES</a:t>
          </a:r>
        </a:p>
        <a:p>
          <a:r>
            <a:rPr lang="fr-FR" dirty="0"/>
            <a:t>?</a:t>
          </a:r>
        </a:p>
        <a:p>
          <a:r>
            <a:rPr lang="fr-FR" dirty="0"/>
            <a:t>?</a:t>
          </a:r>
        </a:p>
        <a:p>
          <a:r>
            <a:rPr lang="fr-FR" dirty="0"/>
            <a:t>?</a:t>
          </a:r>
        </a:p>
      </dgm:t>
    </dgm:pt>
    <dgm:pt modelId="{0C8D5237-6A3E-48C6-987A-AC00AC217016}" type="parTrans" cxnId="{42C26039-D295-4924-9C3C-6F98B612B127}">
      <dgm:prSet/>
      <dgm:spPr/>
      <dgm:t>
        <a:bodyPr/>
        <a:lstStyle/>
        <a:p>
          <a:endParaRPr lang="fr-FR"/>
        </a:p>
      </dgm:t>
    </dgm:pt>
    <dgm:pt modelId="{D3BF486C-192B-45E4-9EB7-3FAEB97F74F9}" type="sibTrans" cxnId="{42C26039-D295-4924-9C3C-6F98B612B127}">
      <dgm:prSet/>
      <dgm:spPr/>
      <dgm:t>
        <a:bodyPr/>
        <a:lstStyle/>
        <a:p>
          <a:endParaRPr lang="fr-FR"/>
        </a:p>
      </dgm:t>
    </dgm:pt>
    <dgm:pt modelId="{87CE4D46-C14A-4BE9-9839-1D85C79AFB2D}">
      <dgm:prSet phldrT="[Texte]"/>
      <dgm:spPr/>
      <dgm:t>
        <a:bodyPr/>
        <a:lstStyle/>
        <a:p>
          <a:r>
            <a:rPr lang="fr-FR" dirty="0"/>
            <a:t>ACTIONS</a:t>
          </a:r>
        </a:p>
        <a:p>
          <a:r>
            <a:rPr lang="fr-FR" dirty="0"/>
            <a:t>?</a:t>
          </a:r>
        </a:p>
        <a:p>
          <a:r>
            <a:rPr lang="fr-FR" dirty="0"/>
            <a:t>?</a:t>
          </a:r>
        </a:p>
        <a:p>
          <a:r>
            <a:rPr lang="fr-FR" dirty="0"/>
            <a:t>?</a:t>
          </a:r>
        </a:p>
      </dgm:t>
    </dgm:pt>
    <dgm:pt modelId="{4365F39D-A998-4572-A0A0-FA02F9C9B556}" type="parTrans" cxnId="{3584EF3D-ABF4-423D-B736-E50FC7BA898C}">
      <dgm:prSet/>
      <dgm:spPr/>
      <dgm:t>
        <a:bodyPr/>
        <a:lstStyle/>
        <a:p>
          <a:endParaRPr lang="fr-FR"/>
        </a:p>
      </dgm:t>
    </dgm:pt>
    <dgm:pt modelId="{20047209-022E-450C-B7E0-3CBB18DF6DF7}" type="sibTrans" cxnId="{3584EF3D-ABF4-423D-B736-E50FC7BA898C}">
      <dgm:prSet/>
      <dgm:spPr/>
      <dgm:t>
        <a:bodyPr/>
        <a:lstStyle/>
        <a:p>
          <a:endParaRPr lang="fr-FR"/>
        </a:p>
      </dgm:t>
    </dgm:pt>
    <dgm:pt modelId="{C12C0B8D-E0F4-48AA-8C09-BEAA9C6872C7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RESULTATS</a:t>
          </a:r>
        </a:p>
        <a:p>
          <a:r>
            <a:rPr lang="fr-FR" dirty="0">
              <a:solidFill>
                <a:schemeClr val="tx1"/>
              </a:solidFill>
            </a:rPr>
            <a:t>?</a:t>
          </a:r>
        </a:p>
        <a:p>
          <a:r>
            <a:rPr lang="fr-FR" dirty="0">
              <a:solidFill>
                <a:schemeClr val="tx1"/>
              </a:solidFill>
            </a:rPr>
            <a:t>?</a:t>
          </a:r>
        </a:p>
        <a:p>
          <a:r>
            <a:rPr lang="fr-FR" dirty="0">
              <a:solidFill>
                <a:schemeClr val="tx1"/>
              </a:solidFill>
            </a:rPr>
            <a:t>?</a:t>
          </a:r>
        </a:p>
      </dgm:t>
    </dgm:pt>
    <dgm:pt modelId="{1D6E847F-3934-46DA-B7B7-6A5A970507CE}" type="parTrans" cxnId="{57EB3E8E-3AED-41A8-AFB4-66ABAC712753}">
      <dgm:prSet/>
      <dgm:spPr/>
      <dgm:t>
        <a:bodyPr/>
        <a:lstStyle/>
        <a:p>
          <a:endParaRPr lang="fr-FR"/>
        </a:p>
      </dgm:t>
    </dgm:pt>
    <dgm:pt modelId="{AA9A7C40-377D-47A3-81E3-E3F02AF92128}" type="sibTrans" cxnId="{57EB3E8E-3AED-41A8-AFB4-66ABAC712753}">
      <dgm:prSet/>
      <dgm:spPr/>
      <dgm:t>
        <a:bodyPr/>
        <a:lstStyle/>
        <a:p>
          <a:endParaRPr lang="fr-FR"/>
        </a:p>
      </dgm:t>
    </dgm:pt>
    <dgm:pt modelId="{F8A4A9F1-A27E-4E8D-8F58-2B2734D9CDF0}" type="pres">
      <dgm:prSet presAssocID="{34102E4B-E403-49D9-A15B-CFFD87AC874B}" presName="Name0" presStyleCnt="0">
        <dgm:presLayoutVars>
          <dgm:dir/>
          <dgm:resizeHandles val="exact"/>
        </dgm:presLayoutVars>
      </dgm:prSet>
      <dgm:spPr/>
    </dgm:pt>
    <dgm:pt modelId="{46E70C31-9355-4B9B-AFBD-B41CD01A3C31}" type="pres">
      <dgm:prSet presAssocID="{35C0902E-AD39-4142-AF82-C6AD4F263F85}" presName="node" presStyleLbl="node1" presStyleIdx="0" presStyleCnt="4">
        <dgm:presLayoutVars>
          <dgm:bulletEnabled val="1"/>
        </dgm:presLayoutVars>
      </dgm:prSet>
      <dgm:spPr/>
    </dgm:pt>
    <dgm:pt modelId="{42E0B897-37B8-4F82-8CBD-2BF862B9C1AC}" type="pres">
      <dgm:prSet presAssocID="{2363E30B-786A-4A11-B081-4BF6D839347C}" presName="sibTrans" presStyleLbl="sibTrans2D1" presStyleIdx="0" presStyleCnt="3"/>
      <dgm:spPr/>
    </dgm:pt>
    <dgm:pt modelId="{BC7C0443-5722-4502-B52A-1DBD1F161C07}" type="pres">
      <dgm:prSet presAssocID="{2363E30B-786A-4A11-B081-4BF6D839347C}" presName="connectorText" presStyleLbl="sibTrans2D1" presStyleIdx="0" presStyleCnt="3"/>
      <dgm:spPr/>
    </dgm:pt>
    <dgm:pt modelId="{AB3E716F-9CF7-4ECC-A61A-A56F20851FF9}" type="pres">
      <dgm:prSet presAssocID="{3FCDEC94-7E28-414F-B1C7-DE78121CCF55}" presName="node" presStyleLbl="node1" presStyleIdx="1" presStyleCnt="4">
        <dgm:presLayoutVars>
          <dgm:bulletEnabled val="1"/>
        </dgm:presLayoutVars>
      </dgm:prSet>
      <dgm:spPr/>
    </dgm:pt>
    <dgm:pt modelId="{6C3E24DE-9CA6-4213-A444-F4AD239DF5B6}" type="pres">
      <dgm:prSet presAssocID="{D3BF486C-192B-45E4-9EB7-3FAEB97F74F9}" presName="sibTrans" presStyleLbl="sibTrans2D1" presStyleIdx="1" presStyleCnt="3"/>
      <dgm:spPr/>
    </dgm:pt>
    <dgm:pt modelId="{74011F5C-A60B-46DB-9204-6365692ED8B1}" type="pres">
      <dgm:prSet presAssocID="{D3BF486C-192B-45E4-9EB7-3FAEB97F74F9}" presName="connectorText" presStyleLbl="sibTrans2D1" presStyleIdx="1" presStyleCnt="3"/>
      <dgm:spPr/>
    </dgm:pt>
    <dgm:pt modelId="{4F0AD5C8-61FB-46C6-AAD0-8825F50568E7}" type="pres">
      <dgm:prSet presAssocID="{87CE4D46-C14A-4BE9-9839-1D85C79AFB2D}" presName="node" presStyleLbl="node1" presStyleIdx="2" presStyleCnt="4">
        <dgm:presLayoutVars>
          <dgm:bulletEnabled val="1"/>
        </dgm:presLayoutVars>
      </dgm:prSet>
      <dgm:spPr/>
    </dgm:pt>
    <dgm:pt modelId="{B8F65AAA-0BD8-40E0-8D8E-558BC8E7879C}" type="pres">
      <dgm:prSet presAssocID="{20047209-022E-450C-B7E0-3CBB18DF6DF7}" presName="sibTrans" presStyleLbl="sibTrans2D1" presStyleIdx="2" presStyleCnt="3"/>
      <dgm:spPr/>
    </dgm:pt>
    <dgm:pt modelId="{43C73DF6-CAB3-49A2-85AE-5BA09AD89F29}" type="pres">
      <dgm:prSet presAssocID="{20047209-022E-450C-B7E0-3CBB18DF6DF7}" presName="connectorText" presStyleLbl="sibTrans2D1" presStyleIdx="2" presStyleCnt="3"/>
      <dgm:spPr/>
    </dgm:pt>
    <dgm:pt modelId="{F8178FE2-40EE-4B35-A5AF-202F41598DB9}" type="pres">
      <dgm:prSet presAssocID="{C12C0B8D-E0F4-48AA-8C09-BEAA9C6872C7}" presName="node" presStyleLbl="node1" presStyleIdx="3" presStyleCnt="4" custLinFactNeighborX="-1530" custLinFactNeighborY="-965">
        <dgm:presLayoutVars>
          <dgm:bulletEnabled val="1"/>
        </dgm:presLayoutVars>
      </dgm:prSet>
      <dgm:spPr/>
    </dgm:pt>
  </dgm:ptLst>
  <dgm:cxnLst>
    <dgm:cxn modelId="{E0EA3438-FAFA-4BC3-A717-C825D1D0F841}" srcId="{34102E4B-E403-49D9-A15B-CFFD87AC874B}" destId="{35C0902E-AD39-4142-AF82-C6AD4F263F85}" srcOrd="0" destOrd="0" parTransId="{ABA25ACE-53EE-4509-BE13-5320BC573C50}" sibTransId="{2363E30B-786A-4A11-B081-4BF6D839347C}"/>
    <dgm:cxn modelId="{42C26039-D295-4924-9C3C-6F98B612B127}" srcId="{34102E4B-E403-49D9-A15B-CFFD87AC874B}" destId="{3FCDEC94-7E28-414F-B1C7-DE78121CCF55}" srcOrd="1" destOrd="0" parTransId="{0C8D5237-6A3E-48C6-987A-AC00AC217016}" sibTransId="{D3BF486C-192B-45E4-9EB7-3FAEB97F74F9}"/>
    <dgm:cxn modelId="{A7C0033B-B418-47AF-B232-05DDDAEB0BCF}" type="presOf" srcId="{D3BF486C-192B-45E4-9EB7-3FAEB97F74F9}" destId="{74011F5C-A60B-46DB-9204-6365692ED8B1}" srcOrd="1" destOrd="0" presId="urn:microsoft.com/office/officeart/2005/8/layout/process1"/>
    <dgm:cxn modelId="{3584EF3D-ABF4-423D-B736-E50FC7BA898C}" srcId="{34102E4B-E403-49D9-A15B-CFFD87AC874B}" destId="{87CE4D46-C14A-4BE9-9839-1D85C79AFB2D}" srcOrd="2" destOrd="0" parTransId="{4365F39D-A998-4572-A0A0-FA02F9C9B556}" sibTransId="{20047209-022E-450C-B7E0-3CBB18DF6DF7}"/>
    <dgm:cxn modelId="{57EB3E8E-3AED-41A8-AFB4-66ABAC712753}" srcId="{34102E4B-E403-49D9-A15B-CFFD87AC874B}" destId="{C12C0B8D-E0F4-48AA-8C09-BEAA9C6872C7}" srcOrd="3" destOrd="0" parTransId="{1D6E847F-3934-46DA-B7B7-6A5A970507CE}" sibTransId="{AA9A7C40-377D-47A3-81E3-E3F02AF92128}"/>
    <dgm:cxn modelId="{99BDB395-31ED-4B8C-AC4D-2BEC77435066}" type="presOf" srcId="{20047209-022E-450C-B7E0-3CBB18DF6DF7}" destId="{B8F65AAA-0BD8-40E0-8D8E-558BC8E7879C}" srcOrd="0" destOrd="0" presId="urn:microsoft.com/office/officeart/2005/8/layout/process1"/>
    <dgm:cxn modelId="{32428A9D-E288-4AE9-9680-4027B12F23E0}" type="presOf" srcId="{34102E4B-E403-49D9-A15B-CFFD87AC874B}" destId="{F8A4A9F1-A27E-4E8D-8F58-2B2734D9CDF0}" srcOrd="0" destOrd="0" presId="urn:microsoft.com/office/officeart/2005/8/layout/process1"/>
    <dgm:cxn modelId="{27D3E7A0-78AB-4418-B599-511E2BA080CB}" type="presOf" srcId="{20047209-022E-450C-B7E0-3CBB18DF6DF7}" destId="{43C73DF6-CAB3-49A2-85AE-5BA09AD89F29}" srcOrd="1" destOrd="0" presId="urn:microsoft.com/office/officeart/2005/8/layout/process1"/>
    <dgm:cxn modelId="{08CD51B6-175D-4373-AF13-9C157FCB0E45}" type="presOf" srcId="{35C0902E-AD39-4142-AF82-C6AD4F263F85}" destId="{46E70C31-9355-4B9B-AFBD-B41CD01A3C31}" srcOrd="0" destOrd="0" presId="urn:microsoft.com/office/officeart/2005/8/layout/process1"/>
    <dgm:cxn modelId="{CD2A4EC5-DFA7-4254-A7D5-B1FB46BB0B82}" type="presOf" srcId="{3FCDEC94-7E28-414F-B1C7-DE78121CCF55}" destId="{AB3E716F-9CF7-4ECC-A61A-A56F20851FF9}" srcOrd="0" destOrd="0" presId="urn:microsoft.com/office/officeart/2005/8/layout/process1"/>
    <dgm:cxn modelId="{4F736CC8-3A46-494A-8F53-1963A352A962}" type="presOf" srcId="{87CE4D46-C14A-4BE9-9839-1D85C79AFB2D}" destId="{4F0AD5C8-61FB-46C6-AAD0-8825F50568E7}" srcOrd="0" destOrd="0" presId="urn:microsoft.com/office/officeart/2005/8/layout/process1"/>
    <dgm:cxn modelId="{2C9BFEDE-9AD2-4DFC-BA5F-7FECE9192D4B}" type="presOf" srcId="{2363E30B-786A-4A11-B081-4BF6D839347C}" destId="{42E0B897-37B8-4F82-8CBD-2BF862B9C1AC}" srcOrd="0" destOrd="0" presId="urn:microsoft.com/office/officeart/2005/8/layout/process1"/>
    <dgm:cxn modelId="{67901EE5-CC37-4F12-A84C-9C565C6692F2}" type="presOf" srcId="{2363E30B-786A-4A11-B081-4BF6D839347C}" destId="{BC7C0443-5722-4502-B52A-1DBD1F161C07}" srcOrd="1" destOrd="0" presId="urn:microsoft.com/office/officeart/2005/8/layout/process1"/>
    <dgm:cxn modelId="{C42183EC-67F1-41FD-B45B-7E1D50A3BFA6}" type="presOf" srcId="{C12C0B8D-E0F4-48AA-8C09-BEAA9C6872C7}" destId="{F8178FE2-40EE-4B35-A5AF-202F41598DB9}" srcOrd="0" destOrd="0" presId="urn:microsoft.com/office/officeart/2005/8/layout/process1"/>
    <dgm:cxn modelId="{3B2D7EF7-F62A-400D-8910-AD83E0E66B78}" type="presOf" srcId="{D3BF486C-192B-45E4-9EB7-3FAEB97F74F9}" destId="{6C3E24DE-9CA6-4213-A444-F4AD239DF5B6}" srcOrd="0" destOrd="0" presId="urn:microsoft.com/office/officeart/2005/8/layout/process1"/>
    <dgm:cxn modelId="{A5976EF3-1AC0-4328-8469-13C5A084D5F7}" type="presParOf" srcId="{F8A4A9F1-A27E-4E8D-8F58-2B2734D9CDF0}" destId="{46E70C31-9355-4B9B-AFBD-B41CD01A3C31}" srcOrd="0" destOrd="0" presId="urn:microsoft.com/office/officeart/2005/8/layout/process1"/>
    <dgm:cxn modelId="{A6599BF3-9978-4CC8-A48C-D6AA1E07E63E}" type="presParOf" srcId="{F8A4A9F1-A27E-4E8D-8F58-2B2734D9CDF0}" destId="{42E0B897-37B8-4F82-8CBD-2BF862B9C1AC}" srcOrd="1" destOrd="0" presId="urn:microsoft.com/office/officeart/2005/8/layout/process1"/>
    <dgm:cxn modelId="{181EAE19-81B1-462C-ADFC-BA992A4033E4}" type="presParOf" srcId="{42E0B897-37B8-4F82-8CBD-2BF862B9C1AC}" destId="{BC7C0443-5722-4502-B52A-1DBD1F161C07}" srcOrd="0" destOrd="0" presId="urn:microsoft.com/office/officeart/2005/8/layout/process1"/>
    <dgm:cxn modelId="{F586365F-0FBA-4F2E-8A98-C5A588C39F22}" type="presParOf" srcId="{F8A4A9F1-A27E-4E8D-8F58-2B2734D9CDF0}" destId="{AB3E716F-9CF7-4ECC-A61A-A56F20851FF9}" srcOrd="2" destOrd="0" presId="urn:microsoft.com/office/officeart/2005/8/layout/process1"/>
    <dgm:cxn modelId="{F0F2F43D-E103-485E-A43D-2A3A0FE52774}" type="presParOf" srcId="{F8A4A9F1-A27E-4E8D-8F58-2B2734D9CDF0}" destId="{6C3E24DE-9CA6-4213-A444-F4AD239DF5B6}" srcOrd="3" destOrd="0" presId="urn:microsoft.com/office/officeart/2005/8/layout/process1"/>
    <dgm:cxn modelId="{20837EA7-1D9C-490F-8D38-3766C637DBF1}" type="presParOf" srcId="{6C3E24DE-9CA6-4213-A444-F4AD239DF5B6}" destId="{74011F5C-A60B-46DB-9204-6365692ED8B1}" srcOrd="0" destOrd="0" presId="urn:microsoft.com/office/officeart/2005/8/layout/process1"/>
    <dgm:cxn modelId="{BCDE55D7-CAA5-4F22-B03E-46892ECFDFF8}" type="presParOf" srcId="{F8A4A9F1-A27E-4E8D-8F58-2B2734D9CDF0}" destId="{4F0AD5C8-61FB-46C6-AAD0-8825F50568E7}" srcOrd="4" destOrd="0" presId="urn:microsoft.com/office/officeart/2005/8/layout/process1"/>
    <dgm:cxn modelId="{E4C806E9-B789-4194-9C27-493573D78179}" type="presParOf" srcId="{F8A4A9F1-A27E-4E8D-8F58-2B2734D9CDF0}" destId="{B8F65AAA-0BD8-40E0-8D8E-558BC8E7879C}" srcOrd="5" destOrd="0" presId="urn:microsoft.com/office/officeart/2005/8/layout/process1"/>
    <dgm:cxn modelId="{9B647A9D-1610-4D15-91B5-DD0C894E8C2A}" type="presParOf" srcId="{B8F65AAA-0BD8-40E0-8D8E-558BC8E7879C}" destId="{43C73DF6-CAB3-49A2-85AE-5BA09AD89F29}" srcOrd="0" destOrd="0" presId="urn:microsoft.com/office/officeart/2005/8/layout/process1"/>
    <dgm:cxn modelId="{92C428A5-CF9B-4759-BA72-A2DFF084BE38}" type="presParOf" srcId="{F8A4A9F1-A27E-4E8D-8F58-2B2734D9CDF0}" destId="{F8178FE2-40EE-4B35-A5AF-202F41598D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102E4B-E403-49D9-A15B-CFFD87AC87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C0902E-AD39-4142-AF82-C6AD4F263F8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/>
            <a:t>CIBLE</a:t>
          </a:r>
          <a:endParaRPr lang="fr-FR" dirty="0"/>
        </a:p>
      </dgm:t>
    </dgm:pt>
    <dgm:pt modelId="{ABA25ACE-53EE-4509-BE13-5320BC573C50}" type="parTrans" cxnId="{E0EA3438-FAFA-4BC3-A717-C825D1D0F841}">
      <dgm:prSet/>
      <dgm:spPr/>
      <dgm:t>
        <a:bodyPr/>
        <a:lstStyle/>
        <a:p>
          <a:endParaRPr lang="fr-FR"/>
        </a:p>
      </dgm:t>
    </dgm:pt>
    <dgm:pt modelId="{2363E30B-786A-4A11-B081-4BF6D839347C}" type="sibTrans" cxnId="{E0EA3438-FAFA-4BC3-A717-C825D1D0F841}">
      <dgm:prSet/>
      <dgm:spPr/>
      <dgm:t>
        <a:bodyPr/>
        <a:lstStyle/>
        <a:p>
          <a:endParaRPr lang="fr-FR"/>
        </a:p>
      </dgm:t>
    </dgm:pt>
    <dgm:pt modelId="{3FCDEC94-7E28-414F-B1C7-DE78121CCF5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DONNEES</a:t>
          </a:r>
        </a:p>
      </dgm:t>
    </dgm:pt>
    <dgm:pt modelId="{0C8D5237-6A3E-48C6-987A-AC00AC217016}" type="parTrans" cxnId="{42C26039-D295-4924-9C3C-6F98B612B127}">
      <dgm:prSet/>
      <dgm:spPr/>
      <dgm:t>
        <a:bodyPr/>
        <a:lstStyle/>
        <a:p>
          <a:endParaRPr lang="fr-FR"/>
        </a:p>
      </dgm:t>
    </dgm:pt>
    <dgm:pt modelId="{D3BF486C-192B-45E4-9EB7-3FAEB97F74F9}" type="sibTrans" cxnId="{42C26039-D295-4924-9C3C-6F98B612B127}">
      <dgm:prSet/>
      <dgm:spPr/>
      <dgm:t>
        <a:bodyPr/>
        <a:lstStyle/>
        <a:p>
          <a:endParaRPr lang="fr-FR"/>
        </a:p>
      </dgm:t>
    </dgm:pt>
    <dgm:pt modelId="{9105FDDA-7E49-47C6-AD4F-4320FC4A98C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TA = 22/11</a:t>
          </a:r>
        </a:p>
      </dgm:t>
    </dgm:pt>
    <dgm:pt modelId="{FBCD8453-BCBB-4FEB-B140-2D70295C24B0}" type="parTrans" cxnId="{ADAFE253-A37C-4D8C-9B9D-2CF877BB5D82}">
      <dgm:prSet/>
      <dgm:spPr/>
      <dgm:t>
        <a:bodyPr/>
        <a:lstStyle/>
        <a:p>
          <a:endParaRPr lang="fr-FR"/>
        </a:p>
      </dgm:t>
    </dgm:pt>
    <dgm:pt modelId="{8C5023A4-976A-4980-8987-4FFC9DC22C21}" type="sibTrans" cxnId="{ADAFE253-A37C-4D8C-9B9D-2CF877BB5D82}">
      <dgm:prSet/>
      <dgm:spPr/>
      <dgm:t>
        <a:bodyPr/>
        <a:lstStyle/>
        <a:p>
          <a:endParaRPr lang="fr-FR"/>
        </a:p>
      </dgm:t>
    </dgm:pt>
    <dgm:pt modelId="{87CE4D46-C14A-4BE9-9839-1D85C79AFB2D}">
      <dgm:prSet phldrT="[Texte]"/>
      <dgm:spPr/>
      <dgm:t>
        <a:bodyPr/>
        <a:lstStyle/>
        <a:p>
          <a:r>
            <a:rPr lang="fr-FR" dirty="0"/>
            <a:t>ACTIONS</a:t>
          </a:r>
        </a:p>
      </dgm:t>
    </dgm:pt>
    <dgm:pt modelId="{4365F39D-A998-4572-A0A0-FA02F9C9B556}" type="parTrans" cxnId="{3584EF3D-ABF4-423D-B736-E50FC7BA898C}">
      <dgm:prSet/>
      <dgm:spPr/>
      <dgm:t>
        <a:bodyPr/>
        <a:lstStyle/>
        <a:p>
          <a:endParaRPr lang="fr-FR"/>
        </a:p>
      </dgm:t>
    </dgm:pt>
    <dgm:pt modelId="{20047209-022E-450C-B7E0-3CBB18DF6DF7}" type="sibTrans" cxnId="{3584EF3D-ABF4-423D-B736-E50FC7BA898C}">
      <dgm:prSet/>
      <dgm:spPr/>
      <dgm:t>
        <a:bodyPr/>
        <a:lstStyle/>
        <a:p>
          <a:endParaRPr lang="fr-FR"/>
        </a:p>
      </dgm:t>
    </dgm:pt>
    <dgm:pt modelId="{91BFF93D-7A27-4B7F-A038-A2964E110901}">
      <dgm:prSet phldrT="[Texte]"/>
      <dgm:spPr/>
      <dgm:t>
        <a:bodyPr/>
        <a:lstStyle/>
        <a:p>
          <a:r>
            <a:rPr lang="fr-FR" dirty="0"/>
            <a:t>Patient au repos</a:t>
          </a:r>
        </a:p>
      </dgm:t>
    </dgm:pt>
    <dgm:pt modelId="{5232D77D-299D-4091-BF9F-79F71A80C011}" type="parTrans" cxnId="{7F02F90D-05DB-4B89-85A2-23AEAD6F8260}">
      <dgm:prSet/>
      <dgm:spPr/>
      <dgm:t>
        <a:bodyPr/>
        <a:lstStyle/>
        <a:p>
          <a:endParaRPr lang="fr-FR"/>
        </a:p>
      </dgm:t>
    </dgm:pt>
    <dgm:pt modelId="{BFDB72A3-EC34-49C2-81CE-7B07610A96AB}" type="sibTrans" cxnId="{7F02F90D-05DB-4B89-85A2-23AEAD6F8260}">
      <dgm:prSet/>
      <dgm:spPr/>
      <dgm:t>
        <a:bodyPr/>
        <a:lstStyle/>
        <a:p>
          <a:endParaRPr lang="fr-FR"/>
        </a:p>
      </dgm:t>
    </dgm:pt>
    <dgm:pt modelId="{C12C0B8D-E0F4-48AA-8C09-BEAA9C6872C7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RESULTATS</a:t>
          </a:r>
        </a:p>
      </dgm:t>
    </dgm:pt>
    <dgm:pt modelId="{1D6E847F-3934-46DA-B7B7-6A5A970507CE}" type="parTrans" cxnId="{57EB3E8E-3AED-41A8-AFB4-66ABAC712753}">
      <dgm:prSet/>
      <dgm:spPr/>
      <dgm:t>
        <a:bodyPr/>
        <a:lstStyle/>
        <a:p>
          <a:endParaRPr lang="fr-FR"/>
        </a:p>
      </dgm:t>
    </dgm:pt>
    <dgm:pt modelId="{AA9A7C40-377D-47A3-81E3-E3F02AF92128}" type="sibTrans" cxnId="{57EB3E8E-3AED-41A8-AFB4-66ABAC712753}">
      <dgm:prSet/>
      <dgm:spPr/>
      <dgm:t>
        <a:bodyPr/>
        <a:lstStyle/>
        <a:p>
          <a:endParaRPr lang="fr-FR"/>
        </a:p>
      </dgm:t>
    </dgm:pt>
    <dgm:pt modelId="{5F3576A5-1585-4E44-B44B-5EB2995ADEE0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14h30: TA = 15/9</a:t>
          </a:r>
        </a:p>
      </dgm:t>
    </dgm:pt>
    <dgm:pt modelId="{F2710E7E-216C-4A87-A737-95F1C2D69990}" type="sibTrans" cxnId="{C68AC1CF-22E2-44C4-92CD-CC499C2D0BF3}">
      <dgm:prSet/>
      <dgm:spPr/>
      <dgm:t>
        <a:bodyPr/>
        <a:lstStyle/>
        <a:p>
          <a:endParaRPr lang="fr-FR"/>
        </a:p>
      </dgm:t>
    </dgm:pt>
    <dgm:pt modelId="{4035EBFB-9D01-4C07-A99D-E965A050AA24}" type="parTrans" cxnId="{C68AC1CF-22E2-44C4-92CD-CC499C2D0BF3}">
      <dgm:prSet/>
      <dgm:spPr/>
      <dgm:t>
        <a:bodyPr/>
        <a:lstStyle/>
        <a:p>
          <a:endParaRPr lang="fr-FR"/>
        </a:p>
      </dgm:t>
    </dgm:pt>
    <dgm:pt modelId="{4AE13C5E-B6A8-429C-A78B-31DDBE80DD63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/>
            <a:t>13h poussée hypertensive</a:t>
          </a:r>
        </a:p>
      </dgm:t>
    </dgm:pt>
    <dgm:pt modelId="{CF65DAB2-C0FE-4257-842A-CFEE12D2FDBC}" type="sibTrans" cxnId="{325394CF-C912-4679-917C-CEEAAAEFE038}">
      <dgm:prSet/>
      <dgm:spPr/>
      <dgm:t>
        <a:bodyPr/>
        <a:lstStyle/>
        <a:p>
          <a:endParaRPr lang="fr-FR"/>
        </a:p>
      </dgm:t>
    </dgm:pt>
    <dgm:pt modelId="{BDE1624A-90B9-4390-B964-73E5E585E424}" type="parTrans" cxnId="{325394CF-C912-4679-917C-CEEAAAEFE038}">
      <dgm:prSet/>
      <dgm:spPr/>
      <dgm:t>
        <a:bodyPr/>
        <a:lstStyle/>
        <a:p>
          <a:endParaRPr lang="fr-FR"/>
        </a:p>
      </dgm:t>
    </dgm:pt>
    <dgm:pt modelId="{224B7993-D29C-42DF-86A9-824962F2647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13/8 habituellement</a:t>
          </a:r>
        </a:p>
      </dgm:t>
    </dgm:pt>
    <dgm:pt modelId="{6162DDEA-3AC1-459A-994B-D734DB107BBA}" type="parTrans" cxnId="{44F204D8-FD30-4787-8A8E-657505FB43F6}">
      <dgm:prSet/>
      <dgm:spPr/>
      <dgm:t>
        <a:bodyPr/>
        <a:lstStyle/>
        <a:p>
          <a:endParaRPr lang="fr-FR"/>
        </a:p>
      </dgm:t>
    </dgm:pt>
    <dgm:pt modelId="{C5F6B645-B3D1-484D-92FE-395C6F444BE4}" type="sibTrans" cxnId="{44F204D8-FD30-4787-8A8E-657505FB43F6}">
      <dgm:prSet/>
      <dgm:spPr/>
      <dgm:t>
        <a:bodyPr/>
        <a:lstStyle/>
        <a:p>
          <a:endParaRPr lang="fr-FR"/>
        </a:p>
      </dgm:t>
    </dgm:pt>
    <dgm:pt modelId="{940123F7-1D81-4498-B67B-514E52E1277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Mal à la tête depuis 1 heure</a:t>
          </a:r>
        </a:p>
      </dgm:t>
    </dgm:pt>
    <dgm:pt modelId="{6BDB60A4-5933-4430-BD6E-29AF95C3ADB5}" type="parTrans" cxnId="{A1ACB698-DBE7-4882-BECD-525F05D4E781}">
      <dgm:prSet/>
      <dgm:spPr/>
      <dgm:t>
        <a:bodyPr/>
        <a:lstStyle/>
        <a:p>
          <a:endParaRPr lang="fr-FR"/>
        </a:p>
      </dgm:t>
    </dgm:pt>
    <dgm:pt modelId="{2C49A2E2-13FF-4DA8-94D0-8A186687C0A6}" type="sibTrans" cxnId="{A1ACB698-DBE7-4882-BECD-525F05D4E781}">
      <dgm:prSet/>
      <dgm:spPr/>
      <dgm:t>
        <a:bodyPr/>
        <a:lstStyle/>
        <a:p>
          <a:endParaRPr lang="fr-FR"/>
        </a:p>
      </dgm:t>
    </dgm:pt>
    <dgm:pt modelId="{93F77ACC-29B8-4196-8670-A05464E6A77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/>
            <a:t>Présence de vertiges</a:t>
          </a:r>
        </a:p>
      </dgm:t>
    </dgm:pt>
    <dgm:pt modelId="{93EEAA74-D20F-4A03-BCAD-4F2E76A516E2}" type="parTrans" cxnId="{4ABC274E-B737-4AFD-9EF1-DDA65AB73566}">
      <dgm:prSet/>
      <dgm:spPr/>
      <dgm:t>
        <a:bodyPr/>
        <a:lstStyle/>
        <a:p>
          <a:endParaRPr lang="fr-FR"/>
        </a:p>
      </dgm:t>
    </dgm:pt>
    <dgm:pt modelId="{C5ABB0A3-3FAE-48EF-B59D-C750E00995E0}" type="sibTrans" cxnId="{4ABC274E-B737-4AFD-9EF1-DDA65AB73566}">
      <dgm:prSet/>
      <dgm:spPr/>
      <dgm:t>
        <a:bodyPr/>
        <a:lstStyle/>
        <a:p>
          <a:endParaRPr lang="fr-FR"/>
        </a:p>
      </dgm:t>
    </dgm:pt>
    <dgm:pt modelId="{CD1ACA60-3C85-48DA-9BB8-602570FEDC33}">
      <dgm:prSet phldrT="[Texte]"/>
      <dgm:spPr/>
      <dgm:t>
        <a:bodyPr/>
        <a:lstStyle/>
        <a:p>
          <a:r>
            <a:rPr lang="fr-FR" dirty="0"/>
            <a:t>Traitement prescrit et donné à 13h25</a:t>
          </a:r>
        </a:p>
      </dgm:t>
    </dgm:pt>
    <dgm:pt modelId="{E0C0210A-DCEC-46A2-8766-645C0A428ED7}" type="parTrans" cxnId="{4510588D-251C-497C-9F6F-0DBFEC25B14C}">
      <dgm:prSet/>
      <dgm:spPr/>
      <dgm:t>
        <a:bodyPr/>
        <a:lstStyle/>
        <a:p>
          <a:endParaRPr lang="fr-FR"/>
        </a:p>
      </dgm:t>
    </dgm:pt>
    <dgm:pt modelId="{2C81839F-F39B-4AA9-86DB-F013CAC61C12}" type="sibTrans" cxnId="{4510588D-251C-497C-9F6F-0DBFEC25B14C}">
      <dgm:prSet/>
      <dgm:spPr/>
      <dgm:t>
        <a:bodyPr/>
        <a:lstStyle/>
        <a:p>
          <a:endParaRPr lang="fr-FR"/>
        </a:p>
      </dgm:t>
    </dgm:pt>
    <dgm:pt modelId="{F23A55C6-5819-400F-AC71-B5CF68AD91C6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Disparition des céphalées et des vertiges</a:t>
          </a:r>
        </a:p>
      </dgm:t>
    </dgm:pt>
    <dgm:pt modelId="{5966DDBD-CC79-4EF9-A226-0EC5A1B88BD5}" type="parTrans" cxnId="{383F4A81-FFAF-40A7-BEE5-BC5D3B18F50E}">
      <dgm:prSet/>
      <dgm:spPr/>
      <dgm:t>
        <a:bodyPr/>
        <a:lstStyle/>
        <a:p>
          <a:endParaRPr lang="fr-FR"/>
        </a:p>
      </dgm:t>
    </dgm:pt>
    <dgm:pt modelId="{9CDD6FFB-9773-44D2-83B5-45C0F18C6969}" type="sibTrans" cxnId="{383F4A81-FFAF-40A7-BEE5-BC5D3B18F50E}">
      <dgm:prSet/>
      <dgm:spPr/>
      <dgm:t>
        <a:bodyPr/>
        <a:lstStyle/>
        <a:p>
          <a:endParaRPr lang="fr-FR"/>
        </a:p>
      </dgm:t>
    </dgm:pt>
    <dgm:pt modelId="{D2EFF3E6-24E3-41AE-AE7D-633A79E3177A}">
      <dgm:prSet phldrT="[Texte]"/>
      <dgm:spPr/>
      <dgm:t>
        <a:bodyPr/>
        <a:lstStyle/>
        <a:p>
          <a:r>
            <a:rPr lang="fr-FR" dirty="0"/>
            <a:t>Médecin prévenu à 13h15</a:t>
          </a:r>
        </a:p>
      </dgm:t>
    </dgm:pt>
    <dgm:pt modelId="{9E7339F2-60BA-4778-B75C-F5A3BB7215E1}" type="parTrans" cxnId="{E17552EB-E673-417D-B0A2-773E0825418D}">
      <dgm:prSet/>
      <dgm:spPr/>
      <dgm:t>
        <a:bodyPr/>
        <a:lstStyle/>
        <a:p>
          <a:endParaRPr lang="fr-FR"/>
        </a:p>
      </dgm:t>
    </dgm:pt>
    <dgm:pt modelId="{B4ACEDC9-DF34-4390-8BB7-2D9F5211EAD9}" type="sibTrans" cxnId="{E17552EB-E673-417D-B0A2-773E0825418D}">
      <dgm:prSet/>
      <dgm:spPr/>
      <dgm:t>
        <a:bodyPr/>
        <a:lstStyle/>
        <a:p>
          <a:endParaRPr lang="fr-FR"/>
        </a:p>
      </dgm:t>
    </dgm:pt>
    <dgm:pt modelId="{462D196A-2792-40F1-B4C3-56D7DD3A1A96}">
      <dgm:prSet phldrT="[Texte]"/>
      <dgm:spPr/>
      <dgm:t>
        <a:bodyPr/>
        <a:lstStyle/>
        <a:p>
          <a:r>
            <a:rPr lang="fr-FR" dirty="0"/>
            <a:t>Exploration/ </a:t>
          </a:r>
          <a:r>
            <a:rPr lang="fr-FR" dirty="0" err="1"/>
            <a:t>atcd</a:t>
          </a:r>
          <a:r>
            <a:rPr lang="fr-FR" dirty="0"/>
            <a:t>, </a:t>
          </a:r>
          <a:r>
            <a:rPr lang="fr-FR" dirty="0" err="1"/>
            <a:t>ttt</a:t>
          </a:r>
          <a:endParaRPr lang="fr-FR" dirty="0"/>
        </a:p>
      </dgm:t>
    </dgm:pt>
    <dgm:pt modelId="{6DC13BC3-902C-40AD-A4B6-3F971F12E668}" type="parTrans" cxnId="{AC55EDF1-4409-4A45-AA5C-06E554C20612}">
      <dgm:prSet/>
      <dgm:spPr/>
      <dgm:t>
        <a:bodyPr/>
        <a:lstStyle/>
        <a:p>
          <a:endParaRPr lang="fr-FR"/>
        </a:p>
      </dgm:t>
    </dgm:pt>
    <dgm:pt modelId="{6C95F6FE-EB5B-4056-A05C-BEF48E112996}" type="sibTrans" cxnId="{AC55EDF1-4409-4A45-AA5C-06E554C20612}">
      <dgm:prSet/>
      <dgm:spPr/>
      <dgm:t>
        <a:bodyPr/>
        <a:lstStyle/>
        <a:p>
          <a:endParaRPr lang="fr-FR"/>
        </a:p>
      </dgm:t>
    </dgm:pt>
    <dgm:pt modelId="{24B44CA4-481A-4F5A-AEDF-FB5AA64E92AF}">
      <dgm:prSet phldrT="[Texte]"/>
      <dgm:spPr/>
      <dgm:t>
        <a:bodyPr/>
        <a:lstStyle/>
        <a:p>
          <a:r>
            <a:rPr lang="fr-FR" dirty="0"/>
            <a:t>Entretien ide exploration domaine réactions humaines (stress, anxiété, …)</a:t>
          </a:r>
        </a:p>
      </dgm:t>
    </dgm:pt>
    <dgm:pt modelId="{8AD0C54D-C292-448F-AE52-17D268281308}" type="parTrans" cxnId="{452D7560-0AF6-4910-804E-FB31BC78D111}">
      <dgm:prSet/>
      <dgm:spPr/>
      <dgm:t>
        <a:bodyPr/>
        <a:lstStyle/>
        <a:p>
          <a:endParaRPr lang="fr-FR"/>
        </a:p>
      </dgm:t>
    </dgm:pt>
    <dgm:pt modelId="{99A8FB4F-DDF7-4ADF-BA68-47C9D50F2D6A}" type="sibTrans" cxnId="{452D7560-0AF6-4910-804E-FB31BC78D111}">
      <dgm:prSet/>
      <dgm:spPr/>
      <dgm:t>
        <a:bodyPr/>
        <a:lstStyle/>
        <a:p>
          <a:endParaRPr lang="fr-FR"/>
        </a:p>
      </dgm:t>
    </dgm:pt>
    <dgm:pt modelId="{F8A4A9F1-A27E-4E8D-8F58-2B2734D9CDF0}" type="pres">
      <dgm:prSet presAssocID="{34102E4B-E403-49D9-A15B-CFFD87AC874B}" presName="Name0" presStyleCnt="0">
        <dgm:presLayoutVars>
          <dgm:dir/>
          <dgm:resizeHandles val="exact"/>
        </dgm:presLayoutVars>
      </dgm:prSet>
      <dgm:spPr/>
    </dgm:pt>
    <dgm:pt modelId="{46E70C31-9355-4B9B-AFBD-B41CD01A3C31}" type="pres">
      <dgm:prSet presAssocID="{35C0902E-AD39-4142-AF82-C6AD4F263F85}" presName="node" presStyleLbl="node1" presStyleIdx="0" presStyleCnt="4" custLinFactNeighborX="-170" custLinFactNeighborY="-213">
        <dgm:presLayoutVars>
          <dgm:bulletEnabled val="1"/>
        </dgm:presLayoutVars>
      </dgm:prSet>
      <dgm:spPr/>
    </dgm:pt>
    <dgm:pt modelId="{42E0B897-37B8-4F82-8CBD-2BF862B9C1AC}" type="pres">
      <dgm:prSet presAssocID="{2363E30B-786A-4A11-B081-4BF6D839347C}" presName="sibTrans" presStyleLbl="sibTrans2D1" presStyleIdx="0" presStyleCnt="3"/>
      <dgm:spPr/>
    </dgm:pt>
    <dgm:pt modelId="{BC7C0443-5722-4502-B52A-1DBD1F161C07}" type="pres">
      <dgm:prSet presAssocID="{2363E30B-786A-4A11-B081-4BF6D839347C}" presName="connectorText" presStyleLbl="sibTrans2D1" presStyleIdx="0" presStyleCnt="3"/>
      <dgm:spPr/>
    </dgm:pt>
    <dgm:pt modelId="{AB3E716F-9CF7-4ECC-A61A-A56F20851FF9}" type="pres">
      <dgm:prSet presAssocID="{3FCDEC94-7E28-414F-B1C7-DE78121CCF55}" presName="node" presStyleLbl="node1" presStyleIdx="1" presStyleCnt="4">
        <dgm:presLayoutVars>
          <dgm:bulletEnabled val="1"/>
        </dgm:presLayoutVars>
      </dgm:prSet>
      <dgm:spPr/>
    </dgm:pt>
    <dgm:pt modelId="{6C3E24DE-9CA6-4213-A444-F4AD239DF5B6}" type="pres">
      <dgm:prSet presAssocID="{D3BF486C-192B-45E4-9EB7-3FAEB97F74F9}" presName="sibTrans" presStyleLbl="sibTrans2D1" presStyleIdx="1" presStyleCnt="3"/>
      <dgm:spPr/>
    </dgm:pt>
    <dgm:pt modelId="{74011F5C-A60B-46DB-9204-6365692ED8B1}" type="pres">
      <dgm:prSet presAssocID="{D3BF486C-192B-45E4-9EB7-3FAEB97F74F9}" presName="connectorText" presStyleLbl="sibTrans2D1" presStyleIdx="1" presStyleCnt="3"/>
      <dgm:spPr/>
    </dgm:pt>
    <dgm:pt modelId="{4F0AD5C8-61FB-46C6-AAD0-8825F50568E7}" type="pres">
      <dgm:prSet presAssocID="{87CE4D46-C14A-4BE9-9839-1D85C79AFB2D}" presName="node" presStyleLbl="node1" presStyleIdx="2" presStyleCnt="4">
        <dgm:presLayoutVars>
          <dgm:bulletEnabled val="1"/>
        </dgm:presLayoutVars>
      </dgm:prSet>
      <dgm:spPr/>
    </dgm:pt>
    <dgm:pt modelId="{B8F65AAA-0BD8-40E0-8D8E-558BC8E7879C}" type="pres">
      <dgm:prSet presAssocID="{20047209-022E-450C-B7E0-3CBB18DF6DF7}" presName="sibTrans" presStyleLbl="sibTrans2D1" presStyleIdx="2" presStyleCnt="3"/>
      <dgm:spPr/>
    </dgm:pt>
    <dgm:pt modelId="{43C73DF6-CAB3-49A2-85AE-5BA09AD89F29}" type="pres">
      <dgm:prSet presAssocID="{20047209-022E-450C-B7E0-3CBB18DF6DF7}" presName="connectorText" presStyleLbl="sibTrans2D1" presStyleIdx="2" presStyleCnt="3"/>
      <dgm:spPr/>
    </dgm:pt>
    <dgm:pt modelId="{F8178FE2-40EE-4B35-A5AF-202F41598DB9}" type="pres">
      <dgm:prSet presAssocID="{C12C0B8D-E0F4-48AA-8C09-BEAA9C6872C7}" presName="node" presStyleLbl="node1" presStyleIdx="3" presStyleCnt="4" custLinFactNeighborX="-1530" custLinFactNeighborY="-965">
        <dgm:presLayoutVars>
          <dgm:bulletEnabled val="1"/>
        </dgm:presLayoutVars>
      </dgm:prSet>
      <dgm:spPr/>
    </dgm:pt>
  </dgm:ptLst>
  <dgm:cxnLst>
    <dgm:cxn modelId="{7F02F90D-05DB-4B89-85A2-23AEAD6F8260}" srcId="{87CE4D46-C14A-4BE9-9839-1D85C79AFB2D}" destId="{91BFF93D-7A27-4B7F-A038-A2964E110901}" srcOrd="0" destOrd="0" parTransId="{5232D77D-299D-4091-BF9F-79F71A80C011}" sibTransId="{BFDB72A3-EC34-49C2-81CE-7B07610A96AB}"/>
    <dgm:cxn modelId="{AC889E20-EA10-45F1-A0DE-A7E7B326B0F6}" type="presOf" srcId="{F23A55C6-5819-400F-AC71-B5CF68AD91C6}" destId="{F8178FE2-40EE-4B35-A5AF-202F41598DB9}" srcOrd="0" destOrd="2" presId="urn:microsoft.com/office/officeart/2005/8/layout/process1"/>
    <dgm:cxn modelId="{212F1D24-58A2-4AB7-A378-D40FD5A4924B}" type="presOf" srcId="{C12C0B8D-E0F4-48AA-8C09-BEAA9C6872C7}" destId="{F8178FE2-40EE-4B35-A5AF-202F41598DB9}" srcOrd="0" destOrd="0" presId="urn:microsoft.com/office/officeart/2005/8/layout/process1"/>
    <dgm:cxn modelId="{356CF126-5DE7-47E5-BA46-D89B08FC30FE}" type="presOf" srcId="{940123F7-1D81-4498-B67B-514E52E12778}" destId="{AB3E716F-9CF7-4ECC-A61A-A56F20851FF9}" srcOrd="0" destOrd="3" presId="urn:microsoft.com/office/officeart/2005/8/layout/process1"/>
    <dgm:cxn modelId="{07076B2D-0591-4FC6-A49D-F308A609F60D}" type="presOf" srcId="{2363E30B-786A-4A11-B081-4BF6D839347C}" destId="{BC7C0443-5722-4502-B52A-1DBD1F161C07}" srcOrd="1" destOrd="0" presId="urn:microsoft.com/office/officeart/2005/8/layout/process1"/>
    <dgm:cxn modelId="{9A37F62D-914D-4BDC-A9FC-28F6D5134E7A}" type="presOf" srcId="{9105FDDA-7E49-47C6-AD4F-4320FC4A98C7}" destId="{AB3E716F-9CF7-4ECC-A61A-A56F20851FF9}" srcOrd="0" destOrd="1" presId="urn:microsoft.com/office/officeart/2005/8/layout/process1"/>
    <dgm:cxn modelId="{E0EA3438-FAFA-4BC3-A717-C825D1D0F841}" srcId="{34102E4B-E403-49D9-A15B-CFFD87AC874B}" destId="{35C0902E-AD39-4142-AF82-C6AD4F263F85}" srcOrd="0" destOrd="0" parTransId="{ABA25ACE-53EE-4509-BE13-5320BC573C50}" sibTransId="{2363E30B-786A-4A11-B081-4BF6D839347C}"/>
    <dgm:cxn modelId="{42C26039-D295-4924-9C3C-6F98B612B127}" srcId="{34102E4B-E403-49D9-A15B-CFFD87AC874B}" destId="{3FCDEC94-7E28-414F-B1C7-DE78121CCF55}" srcOrd="1" destOrd="0" parTransId="{0C8D5237-6A3E-48C6-987A-AC00AC217016}" sibTransId="{D3BF486C-192B-45E4-9EB7-3FAEB97F74F9}"/>
    <dgm:cxn modelId="{3584EF3D-ABF4-423D-B736-E50FC7BA898C}" srcId="{34102E4B-E403-49D9-A15B-CFFD87AC874B}" destId="{87CE4D46-C14A-4BE9-9839-1D85C79AFB2D}" srcOrd="2" destOrd="0" parTransId="{4365F39D-A998-4572-A0A0-FA02F9C9B556}" sibTransId="{20047209-022E-450C-B7E0-3CBB18DF6DF7}"/>
    <dgm:cxn modelId="{FAE7C33E-7807-4255-83DB-D8EC42F0790C}" type="presOf" srcId="{20047209-022E-450C-B7E0-3CBB18DF6DF7}" destId="{B8F65AAA-0BD8-40E0-8D8E-558BC8E7879C}" srcOrd="0" destOrd="0" presId="urn:microsoft.com/office/officeart/2005/8/layout/process1"/>
    <dgm:cxn modelId="{6EBFE95F-72E2-4DB6-897B-0BF8CD815697}" type="presOf" srcId="{4AE13C5E-B6A8-429C-A78B-31DDBE80DD63}" destId="{46E70C31-9355-4B9B-AFBD-B41CD01A3C31}" srcOrd="0" destOrd="1" presId="urn:microsoft.com/office/officeart/2005/8/layout/process1"/>
    <dgm:cxn modelId="{452D7560-0AF6-4910-804E-FB31BC78D111}" srcId="{87CE4D46-C14A-4BE9-9839-1D85C79AFB2D}" destId="{24B44CA4-481A-4F5A-AEDF-FB5AA64E92AF}" srcOrd="4" destOrd="0" parTransId="{8AD0C54D-C292-448F-AE52-17D268281308}" sibTransId="{99A8FB4F-DDF7-4ADF-BA68-47C9D50F2D6A}"/>
    <dgm:cxn modelId="{217BC146-C452-424C-B0A5-1814CEDE564E}" type="presOf" srcId="{93F77ACC-29B8-4196-8670-A05464E6A777}" destId="{AB3E716F-9CF7-4ECC-A61A-A56F20851FF9}" srcOrd="0" destOrd="4" presId="urn:microsoft.com/office/officeart/2005/8/layout/process1"/>
    <dgm:cxn modelId="{4ABC274E-B737-4AFD-9EF1-DDA65AB73566}" srcId="{3FCDEC94-7E28-414F-B1C7-DE78121CCF55}" destId="{93F77ACC-29B8-4196-8670-A05464E6A777}" srcOrd="3" destOrd="0" parTransId="{93EEAA74-D20F-4A03-BCAD-4F2E76A516E2}" sibTransId="{C5ABB0A3-3FAE-48EF-B59D-C750E00995E0}"/>
    <dgm:cxn modelId="{ADAFE253-A37C-4D8C-9B9D-2CF877BB5D82}" srcId="{3FCDEC94-7E28-414F-B1C7-DE78121CCF55}" destId="{9105FDDA-7E49-47C6-AD4F-4320FC4A98C7}" srcOrd="0" destOrd="0" parTransId="{FBCD8453-BCBB-4FEB-B140-2D70295C24B0}" sibTransId="{8C5023A4-976A-4980-8987-4FFC9DC22C21}"/>
    <dgm:cxn modelId="{AD474655-16C6-4464-B919-4D44B538BE79}" type="presOf" srcId="{35C0902E-AD39-4142-AF82-C6AD4F263F85}" destId="{46E70C31-9355-4B9B-AFBD-B41CD01A3C31}" srcOrd="0" destOrd="0" presId="urn:microsoft.com/office/officeart/2005/8/layout/process1"/>
    <dgm:cxn modelId="{475A5876-10A7-49CB-A05A-817A4BA4D827}" type="presOf" srcId="{24B44CA4-481A-4F5A-AEDF-FB5AA64E92AF}" destId="{4F0AD5C8-61FB-46C6-AAD0-8825F50568E7}" srcOrd="0" destOrd="5" presId="urn:microsoft.com/office/officeart/2005/8/layout/process1"/>
    <dgm:cxn modelId="{383F4A81-FFAF-40A7-BEE5-BC5D3B18F50E}" srcId="{C12C0B8D-E0F4-48AA-8C09-BEAA9C6872C7}" destId="{F23A55C6-5819-400F-AC71-B5CF68AD91C6}" srcOrd="1" destOrd="0" parTransId="{5966DDBD-CC79-4EF9-A226-0EC5A1B88BD5}" sibTransId="{9CDD6FFB-9773-44D2-83B5-45C0F18C6969}"/>
    <dgm:cxn modelId="{9818B186-8AE2-48B2-9704-869729F85230}" type="presOf" srcId="{224B7993-D29C-42DF-86A9-824962F2647D}" destId="{AB3E716F-9CF7-4ECC-A61A-A56F20851FF9}" srcOrd="0" destOrd="2" presId="urn:microsoft.com/office/officeart/2005/8/layout/process1"/>
    <dgm:cxn modelId="{4510588D-251C-497C-9F6F-0DBFEC25B14C}" srcId="{87CE4D46-C14A-4BE9-9839-1D85C79AFB2D}" destId="{CD1ACA60-3C85-48DA-9BB8-602570FEDC33}" srcOrd="2" destOrd="0" parTransId="{E0C0210A-DCEC-46A2-8766-645C0A428ED7}" sibTransId="{2C81839F-F39B-4AA9-86DB-F013CAC61C12}"/>
    <dgm:cxn modelId="{8DF6AD8D-7C52-4F62-ABC1-54A0C03738B4}" type="presOf" srcId="{34102E4B-E403-49D9-A15B-CFFD87AC874B}" destId="{F8A4A9F1-A27E-4E8D-8F58-2B2734D9CDF0}" srcOrd="0" destOrd="0" presId="urn:microsoft.com/office/officeart/2005/8/layout/process1"/>
    <dgm:cxn modelId="{57EB3E8E-3AED-41A8-AFB4-66ABAC712753}" srcId="{34102E4B-E403-49D9-A15B-CFFD87AC874B}" destId="{C12C0B8D-E0F4-48AA-8C09-BEAA9C6872C7}" srcOrd="3" destOrd="0" parTransId="{1D6E847F-3934-46DA-B7B7-6A5A970507CE}" sibTransId="{AA9A7C40-377D-47A3-81E3-E3F02AF92128}"/>
    <dgm:cxn modelId="{A1ACB698-DBE7-4882-BECD-525F05D4E781}" srcId="{3FCDEC94-7E28-414F-B1C7-DE78121CCF55}" destId="{940123F7-1D81-4498-B67B-514E52E12778}" srcOrd="2" destOrd="0" parTransId="{6BDB60A4-5933-4430-BD6E-29AF95C3ADB5}" sibTransId="{2C49A2E2-13FF-4DA8-94D0-8A186687C0A6}"/>
    <dgm:cxn modelId="{B38A969D-1648-4168-92C6-2E26DAD0ED41}" type="presOf" srcId="{5F3576A5-1585-4E44-B44B-5EB2995ADEE0}" destId="{F8178FE2-40EE-4B35-A5AF-202F41598DB9}" srcOrd="0" destOrd="1" presId="urn:microsoft.com/office/officeart/2005/8/layout/process1"/>
    <dgm:cxn modelId="{6F9AC3A0-C7E2-47D6-BF65-B5C74F70FB21}" type="presOf" srcId="{CD1ACA60-3C85-48DA-9BB8-602570FEDC33}" destId="{4F0AD5C8-61FB-46C6-AAD0-8825F50568E7}" srcOrd="0" destOrd="3" presId="urn:microsoft.com/office/officeart/2005/8/layout/process1"/>
    <dgm:cxn modelId="{E0A4D9A2-E266-47CB-87CD-65141AEC2316}" type="presOf" srcId="{3FCDEC94-7E28-414F-B1C7-DE78121CCF55}" destId="{AB3E716F-9CF7-4ECC-A61A-A56F20851FF9}" srcOrd="0" destOrd="0" presId="urn:microsoft.com/office/officeart/2005/8/layout/process1"/>
    <dgm:cxn modelId="{2FADE2BD-AB9C-4792-B47F-B438E3D69EF6}" type="presOf" srcId="{D3BF486C-192B-45E4-9EB7-3FAEB97F74F9}" destId="{74011F5C-A60B-46DB-9204-6365692ED8B1}" srcOrd="1" destOrd="0" presId="urn:microsoft.com/office/officeart/2005/8/layout/process1"/>
    <dgm:cxn modelId="{429218CF-3D7E-49D0-90C9-AFD8B88F8EC9}" type="presOf" srcId="{462D196A-2792-40F1-B4C3-56D7DD3A1A96}" destId="{4F0AD5C8-61FB-46C6-AAD0-8825F50568E7}" srcOrd="0" destOrd="4" presId="urn:microsoft.com/office/officeart/2005/8/layout/process1"/>
    <dgm:cxn modelId="{325394CF-C912-4679-917C-CEEAAAEFE038}" srcId="{35C0902E-AD39-4142-AF82-C6AD4F263F85}" destId="{4AE13C5E-B6A8-429C-A78B-31DDBE80DD63}" srcOrd="0" destOrd="0" parTransId="{BDE1624A-90B9-4390-B964-73E5E585E424}" sibTransId="{CF65DAB2-C0FE-4257-842A-CFEE12D2FDBC}"/>
    <dgm:cxn modelId="{C68AC1CF-22E2-44C4-92CD-CC499C2D0BF3}" srcId="{C12C0B8D-E0F4-48AA-8C09-BEAA9C6872C7}" destId="{5F3576A5-1585-4E44-B44B-5EB2995ADEE0}" srcOrd="0" destOrd="0" parTransId="{4035EBFB-9D01-4C07-A99D-E965A050AA24}" sibTransId="{F2710E7E-216C-4A87-A737-95F1C2D69990}"/>
    <dgm:cxn modelId="{44F204D8-FD30-4787-8A8E-657505FB43F6}" srcId="{3FCDEC94-7E28-414F-B1C7-DE78121CCF55}" destId="{224B7993-D29C-42DF-86A9-824962F2647D}" srcOrd="1" destOrd="0" parTransId="{6162DDEA-3AC1-459A-994B-D734DB107BBA}" sibTransId="{C5F6B645-B3D1-484D-92FE-395C6F444BE4}"/>
    <dgm:cxn modelId="{EC01FBD8-D24B-4909-8D96-0C035FB1602A}" type="presOf" srcId="{91BFF93D-7A27-4B7F-A038-A2964E110901}" destId="{4F0AD5C8-61FB-46C6-AAD0-8825F50568E7}" srcOrd="0" destOrd="1" presId="urn:microsoft.com/office/officeart/2005/8/layout/process1"/>
    <dgm:cxn modelId="{2AA2B1E6-E173-4ED1-9433-52BC6D24D3D6}" type="presOf" srcId="{87CE4D46-C14A-4BE9-9839-1D85C79AFB2D}" destId="{4F0AD5C8-61FB-46C6-AAD0-8825F50568E7}" srcOrd="0" destOrd="0" presId="urn:microsoft.com/office/officeart/2005/8/layout/process1"/>
    <dgm:cxn modelId="{E17552EB-E673-417D-B0A2-773E0825418D}" srcId="{87CE4D46-C14A-4BE9-9839-1D85C79AFB2D}" destId="{D2EFF3E6-24E3-41AE-AE7D-633A79E3177A}" srcOrd="1" destOrd="0" parTransId="{9E7339F2-60BA-4778-B75C-F5A3BB7215E1}" sibTransId="{B4ACEDC9-DF34-4390-8BB7-2D9F5211EAD9}"/>
    <dgm:cxn modelId="{AC55EDF1-4409-4A45-AA5C-06E554C20612}" srcId="{87CE4D46-C14A-4BE9-9839-1D85C79AFB2D}" destId="{462D196A-2792-40F1-B4C3-56D7DD3A1A96}" srcOrd="3" destOrd="0" parTransId="{6DC13BC3-902C-40AD-A4B6-3F971F12E668}" sibTransId="{6C95F6FE-EB5B-4056-A05C-BEF48E112996}"/>
    <dgm:cxn modelId="{2D04E4F7-3A73-4EB1-8A46-E6D913AE9577}" type="presOf" srcId="{2363E30B-786A-4A11-B081-4BF6D839347C}" destId="{42E0B897-37B8-4F82-8CBD-2BF862B9C1AC}" srcOrd="0" destOrd="0" presId="urn:microsoft.com/office/officeart/2005/8/layout/process1"/>
    <dgm:cxn modelId="{A00A47FC-DA85-4B31-BF0B-2E918B23A8CA}" type="presOf" srcId="{20047209-022E-450C-B7E0-3CBB18DF6DF7}" destId="{43C73DF6-CAB3-49A2-85AE-5BA09AD89F29}" srcOrd="1" destOrd="0" presId="urn:microsoft.com/office/officeart/2005/8/layout/process1"/>
    <dgm:cxn modelId="{D56010FE-6AA4-4ADA-927E-0AD12D519B53}" type="presOf" srcId="{D2EFF3E6-24E3-41AE-AE7D-633A79E3177A}" destId="{4F0AD5C8-61FB-46C6-AAD0-8825F50568E7}" srcOrd="0" destOrd="2" presId="urn:microsoft.com/office/officeart/2005/8/layout/process1"/>
    <dgm:cxn modelId="{E3C1EAFE-448F-4974-ACC6-C3A489A6F5EC}" type="presOf" srcId="{D3BF486C-192B-45E4-9EB7-3FAEB97F74F9}" destId="{6C3E24DE-9CA6-4213-A444-F4AD239DF5B6}" srcOrd="0" destOrd="0" presId="urn:microsoft.com/office/officeart/2005/8/layout/process1"/>
    <dgm:cxn modelId="{FE1C335F-D25A-4C52-A511-49BB6072B4F2}" type="presParOf" srcId="{F8A4A9F1-A27E-4E8D-8F58-2B2734D9CDF0}" destId="{46E70C31-9355-4B9B-AFBD-B41CD01A3C31}" srcOrd="0" destOrd="0" presId="urn:microsoft.com/office/officeart/2005/8/layout/process1"/>
    <dgm:cxn modelId="{340FE88A-78A4-44E2-B01E-23804DAB1281}" type="presParOf" srcId="{F8A4A9F1-A27E-4E8D-8F58-2B2734D9CDF0}" destId="{42E0B897-37B8-4F82-8CBD-2BF862B9C1AC}" srcOrd="1" destOrd="0" presId="urn:microsoft.com/office/officeart/2005/8/layout/process1"/>
    <dgm:cxn modelId="{622A44B8-8AA5-4100-8585-AD84EDCD09DA}" type="presParOf" srcId="{42E0B897-37B8-4F82-8CBD-2BF862B9C1AC}" destId="{BC7C0443-5722-4502-B52A-1DBD1F161C07}" srcOrd="0" destOrd="0" presId="urn:microsoft.com/office/officeart/2005/8/layout/process1"/>
    <dgm:cxn modelId="{E8F2A82A-1B20-48A3-949C-C8CE5D1AADCD}" type="presParOf" srcId="{F8A4A9F1-A27E-4E8D-8F58-2B2734D9CDF0}" destId="{AB3E716F-9CF7-4ECC-A61A-A56F20851FF9}" srcOrd="2" destOrd="0" presId="urn:microsoft.com/office/officeart/2005/8/layout/process1"/>
    <dgm:cxn modelId="{18948A6A-C3F2-4CD1-95B2-35EFDF199A54}" type="presParOf" srcId="{F8A4A9F1-A27E-4E8D-8F58-2B2734D9CDF0}" destId="{6C3E24DE-9CA6-4213-A444-F4AD239DF5B6}" srcOrd="3" destOrd="0" presId="urn:microsoft.com/office/officeart/2005/8/layout/process1"/>
    <dgm:cxn modelId="{59ADCE7A-6F9D-4A95-9958-01D66BB58BF9}" type="presParOf" srcId="{6C3E24DE-9CA6-4213-A444-F4AD239DF5B6}" destId="{74011F5C-A60B-46DB-9204-6365692ED8B1}" srcOrd="0" destOrd="0" presId="urn:microsoft.com/office/officeart/2005/8/layout/process1"/>
    <dgm:cxn modelId="{8D8D75C1-E2B7-4C8C-B00F-9EBABDB7172B}" type="presParOf" srcId="{F8A4A9F1-A27E-4E8D-8F58-2B2734D9CDF0}" destId="{4F0AD5C8-61FB-46C6-AAD0-8825F50568E7}" srcOrd="4" destOrd="0" presId="urn:microsoft.com/office/officeart/2005/8/layout/process1"/>
    <dgm:cxn modelId="{0CF91E65-72D3-4CF9-93DE-9B6387EC81D0}" type="presParOf" srcId="{F8A4A9F1-A27E-4E8D-8F58-2B2734D9CDF0}" destId="{B8F65AAA-0BD8-40E0-8D8E-558BC8E7879C}" srcOrd="5" destOrd="0" presId="urn:microsoft.com/office/officeart/2005/8/layout/process1"/>
    <dgm:cxn modelId="{0EDE891F-A9DA-4614-8D72-26C49862DE08}" type="presParOf" srcId="{B8F65AAA-0BD8-40E0-8D8E-558BC8E7879C}" destId="{43C73DF6-CAB3-49A2-85AE-5BA09AD89F29}" srcOrd="0" destOrd="0" presId="urn:microsoft.com/office/officeart/2005/8/layout/process1"/>
    <dgm:cxn modelId="{CEAB2724-ACE2-42CE-BAE9-17249848A3D4}" type="presParOf" srcId="{F8A4A9F1-A27E-4E8D-8F58-2B2734D9CDF0}" destId="{F8178FE2-40EE-4B35-A5AF-202F41598D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0C31-9355-4B9B-AFBD-B41CD01A3C31}">
      <dsp:nvSpPr>
        <dsp:cNvPr id="0" name=""/>
        <dsp:cNvSpPr/>
      </dsp:nvSpPr>
      <dsp:spPr>
        <a:xfrm>
          <a:off x="2789" y="1506173"/>
          <a:ext cx="1219775" cy="869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CIBLE</a:t>
          </a:r>
          <a:endParaRPr lang="fr-FR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Céphalées</a:t>
          </a:r>
        </a:p>
      </dsp:txBody>
      <dsp:txXfrm>
        <a:off x="28244" y="1531628"/>
        <a:ext cx="1168865" cy="818180"/>
      </dsp:txXfrm>
    </dsp:sp>
    <dsp:sp modelId="{42E0B897-37B8-4F82-8CBD-2BF862B9C1AC}">
      <dsp:nvSpPr>
        <dsp:cNvPr id="0" name=""/>
        <dsp:cNvSpPr/>
      </dsp:nvSpPr>
      <dsp:spPr>
        <a:xfrm>
          <a:off x="1344543" y="1789466"/>
          <a:ext cx="258592" cy="30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344543" y="1849967"/>
        <a:ext cx="181014" cy="181502"/>
      </dsp:txXfrm>
    </dsp:sp>
    <dsp:sp modelId="{AB3E716F-9CF7-4ECC-A61A-A56F20851FF9}">
      <dsp:nvSpPr>
        <dsp:cNvPr id="0" name=""/>
        <dsp:cNvSpPr/>
      </dsp:nvSpPr>
      <dsp:spPr>
        <a:xfrm>
          <a:off x="1710475" y="1506173"/>
          <a:ext cx="1219775" cy="869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DONNEE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Le patient dit qu’il a mal à la tête</a:t>
          </a:r>
        </a:p>
      </dsp:txBody>
      <dsp:txXfrm>
        <a:off x="1735930" y="1531628"/>
        <a:ext cx="1168865" cy="818180"/>
      </dsp:txXfrm>
    </dsp:sp>
    <dsp:sp modelId="{6C3E24DE-9CA6-4213-A444-F4AD239DF5B6}">
      <dsp:nvSpPr>
        <dsp:cNvPr id="0" name=""/>
        <dsp:cNvSpPr/>
      </dsp:nvSpPr>
      <dsp:spPr>
        <a:xfrm>
          <a:off x="3052228" y="1789466"/>
          <a:ext cx="258592" cy="30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052228" y="1849967"/>
        <a:ext cx="181014" cy="181502"/>
      </dsp:txXfrm>
    </dsp:sp>
    <dsp:sp modelId="{4F0AD5C8-61FB-46C6-AAD0-8825F50568E7}">
      <dsp:nvSpPr>
        <dsp:cNvPr id="0" name=""/>
        <dsp:cNvSpPr/>
      </dsp:nvSpPr>
      <dsp:spPr>
        <a:xfrm>
          <a:off x="3418161" y="1506173"/>
          <a:ext cx="1219775" cy="869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Administration d’un doliprane 1gr</a:t>
          </a:r>
        </a:p>
      </dsp:txBody>
      <dsp:txXfrm>
        <a:off x="3443616" y="1531628"/>
        <a:ext cx="1168865" cy="818180"/>
      </dsp:txXfrm>
    </dsp:sp>
    <dsp:sp modelId="{B8F65AAA-0BD8-40E0-8D8E-558BC8E7879C}">
      <dsp:nvSpPr>
        <dsp:cNvPr id="0" name=""/>
        <dsp:cNvSpPr/>
      </dsp:nvSpPr>
      <dsp:spPr>
        <a:xfrm rot="21583043">
          <a:off x="4758047" y="1785237"/>
          <a:ext cx="254639" cy="302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4758047" y="1845926"/>
        <a:ext cx="178247" cy="181502"/>
      </dsp:txXfrm>
    </dsp:sp>
    <dsp:sp modelId="{F8178FE2-40EE-4B35-A5AF-202F41598DB9}">
      <dsp:nvSpPr>
        <dsp:cNvPr id="0" name=""/>
        <dsp:cNvSpPr/>
      </dsp:nvSpPr>
      <dsp:spPr>
        <a:xfrm>
          <a:off x="5118382" y="1497786"/>
          <a:ext cx="1219775" cy="869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RESULTAT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Va mieux</a:t>
          </a:r>
        </a:p>
      </dsp:txBody>
      <dsp:txXfrm>
        <a:off x="5143837" y="1523241"/>
        <a:ext cx="1168865" cy="818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C97E7-3085-4682-B1DD-C7BCB6268E21}">
      <dsp:nvSpPr>
        <dsp:cNvPr id="0" name=""/>
        <dsp:cNvSpPr/>
      </dsp:nvSpPr>
      <dsp:spPr>
        <a:xfrm>
          <a:off x="4002419" y="11806"/>
          <a:ext cx="984519" cy="98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Formulations d’hypothèses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4002419" y="11806"/>
        <a:ext cx="984519" cy="984519"/>
      </dsp:txXfrm>
    </dsp:sp>
    <dsp:sp modelId="{245950B1-BA8F-4573-950C-082761C5935A}">
      <dsp:nvSpPr>
        <dsp:cNvPr id="0" name=""/>
        <dsp:cNvSpPr/>
      </dsp:nvSpPr>
      <dsp:spPr>
        <a:xfrm>
          <a:off x="985972" y="1277"/>
          <a:ext cx="4816928" cy="4816928"/>
        </a:xfrm>
        <a:prstGeom prst="circularArrow">
          <a:avLst>
            <a:gd name="adj1" fmla="val 3986"/>
            <a:gd name="adj2" fmla="val 249994"/>
            <a:gd name="adj3" fmla="val 20574402"/>
            <a:gd name="adj4" fmla="val 18981674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4448B-FACA-4061-90B7-6751ADC11B01}">
      <dsp:nvSpPr>
        <dsp:cNvPr id="0" name=""/>
        <dsp:cNvSpPr/>
      </dsp:nvSpPr>
      <dsp:spPr>
        <a:xfrm>
          <a:off x="5102661" y="1917481"/>
          <a:ext cx="984519" cy="98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conduit un recueil de données </a:t>
          </a:r>
        </a:p>
      </dsp:txBody>
      <dsp:txXfrm>
        <a:off x="5102661" y="1917481"/>
        <a:ext cx="984519" cy="984519"/>
      </dsp:txXfrm>
    </dsp:sp>
    <dsp:sp modelId="{57E15B61-72F2-45E8-A429-6212D57C93FF}">
      <dsp:nvSpPr>
        <dsp:cNvPr id="0" name=""/>
        <dsp:cNvSpPr/>
      </dsp:nvSpPr>
      <dsp:spPr>
        <a:xfrm>
          <a:off x="985972" y="1277"/>
          <a:ext cx="4816928" cy="4816928"/>
        </a:xfrm>
        <a:prstGeom prst="circularArrow">
          <a:avLst>
            <a:gd name="adj1" fmla="val 3986"/>
            <a:gd name="adj2" fmla="val 249994"/>
            <a:gd name="adj3" fmla="val 2368332"/>
            <a:gd name="adj4" fmla="val 775605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2148B-D03B-41EE-9033-2EACBB309A65}">
      <dsp:nvSpPr>
        <dsp:cNvPr id="0" name=""/>
        <dsp:cNvSpPr/>
      </dsp:nvSpPr>
      <dsp:spPr>
        <a:xfrm>
          <a:off x="4002419" y="3823157"/>
          <a:ext cx="984519" cy="98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infirme ou confirme les hypothèses</a:t>
          </a:r>
        </a:p>
      </dsp:txBody>
      <dsp:txXfrm>
        <a:off x="4002419" y="3823157"/>
        <a:ext cx="984519" cy="984519"/>
      </dsp:txXfrm>
    </dsp:sp>
    <dsp:sp modelId="{B29D7CDE-B599-4CDE-91C7-FDD0D9BF71CB}">
      <dsp:nvSpPr>
        <dsp:cNvPr id="0" name=""/>
        <dsp:cNvSpPr/>
      </dsp:nvSpPr>
      <dsp:spPr>
        <a:xfrm>
          <a:off x="985972" y="1277"/>
          <a:ext cx="4816928" cy="4816928"/>
        </a:xfrm>
        <a:prstGeom prst="circularArrow">
          <a:avLst>
            <a:gd name="adj1" fmla="val 3986"/>
            <a:gd name="adj2" fmla="val 249994"/>
            <a:gd name="adj3" fmla="val 6112358"/>
            <a:gd name="adj4" fmla="val 4437648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BC84A-6545-4B17-9063-6854F8697D1A}">
      <dsp:nvSpPr>
        <dsp:cNvPr id="0" name=""/>
        <dsp:cNvSpPr/>
      </dsp:nvSpPr>
      <dsp:spPr>
        <a:xfrm>
          <a:off x="1801935" y="3823157"/>
          <a:ext cx="984519" cy="98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Agit</a:t>
          </a:r>
        </a:p>
      </dsp:txBody>
      <dsp:txXfrm>
        <a:off x="1801935" y="3823157"/>
        <a:ext cx="984519" cy="984519"/>
      </dsp:txXfrm>
    </dsp:sp>
    <dsp:sp modelId="{5A133F7E-54AD-4698-821E-2AF795727DAC}">
      <dsp:nvSpPr>
        <dsp:cNvPr id="0" name=""/>
        <dsp:cNvSpPr/>
      </dsp:nvSpPr>
      <dsp:spPr>
        <a:xfrm>
          <a:off x="985972" y="1277"/>
          <a:ext cx="4816928" cy="4816928"/>
        </a:xfrm>
        <a:prstGeom prst="circularArrow">
          <a:avLst>
            <a:gd name="adj1" fmla="val 3986"/>
            <a:gd name="adj2" fmla="val 249994"/>
            <a:gd name="adj3" fmla="val 9774402"/>
            <a:gd name="adj4" fmla="val 8181674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6435-1DE0-45E7-BCDB-72CE8E5498C0}">
      <dsp:nvSpPr>
        <dsp:cNvPr id="0" name=""/>
        <dsp:cNvSpPr/>
      </dsp:nvSpPr>
      <dsp:spPr>
        <a:xfrm>
          <a:off x="701692" y="1917481"/>
          <a:ext cx="984519" cy="98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Evalue</a:t>
          </a:r>
        </a:p>
      </dsp:txBody>
      <dsp:txXfrm>
        <a:off x="701692" y="1917481"/>
        <a:ext cx="984519" cy="984519"/>
      </dsp:txXfrm>
    </dsp:sp>
    <dsp:sp modelId="{5BA52A79-22A2-4C2B-9437-98E3FFA13F1D}">
      <dsp:nvSpPr>
        <dsp:cNvPr id="0" name=""/>
        <dsp:cNvSpPr/>
      </dsp:nvSpPr>
      <dsp:spPr>
        <a:xfrm>
          <a:off x="985972" y="1277"/>
          <a:ext cx="4816928" cy="4816928"/>
        </a:xfrm>
        <a:prstGeom prst="circularArrow">
          <a:avLst>
            <a:gd name="adj1" fmla="val 3986"/>
            <a:gd name="adj2" fmla="val 249994"/>
            <a:gd name="adj3" fmla="val 13168332"/>
            <a:gd name="adj4" fmla="val 11575605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EC2E6-B88A-4594-BC06-20902315A336}">
      <dsp:nvSpPr>
        <dsp:cNvPr id="0" name=""/>
        <dsp:cNvSpPr/>
      </dsp:nvSpPr>
      <dsp:spPr>
        <a:xfrm>
          <a:off x="1801935" y="11806"/>
          <a:ext cx="984519" cy="984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highlight>
                <a:srgbClr val="C0C0C0"/>
              </a:highlight>
            </a:rPr>
            <a:t>Observation</a:t>
          </a:r>
        </a:p>
      </dsp:txBody>
      <dsp:txXfrm>
        <a:off x="1801935" y="11806"/>
        <a:ext cx="984519" cy="984519"/>
      </dsp:txXfrm>
    </dsp:sp>
    <dsp:sp modelId="{D18B0911-1AA1-42AB-84F0-2E7A3C4496A5}">
      <dsp:nvSpPr>
        <dsp:cNvPr id="0" name=""/>
        <dsp:cNvSpPr/>
      </dsp:nvSpPr>
      <dsp:spPr>
        <a:xfrm>
          <a:off x="985972" y="1277"/>
          <a:ext cx="4816928" cy="4816928"/>
        </a:xfrm>
        <a:prstGeom prst="circularArrow">
          <a:avLst>
            <a:gd name="adj1" fmla="val 3986"/>
            <a:gd name="adj2" fmla="val 249994"/>
            <a:gd name="adj3" fmla="val 16912358"/>
            <a:gd name="adj4" fmla="val 15237648"/>
            <a:gd name="adj5" fmla="val 46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0C31-9355-4B9B-AFBD-B41CD01A3C31}">
      <dsp:nvSpPr>
        <dsp:cNvPr id="0" name=""/>
        <dsp:cNvSpPr/>
      </dsp:nvSpPr>
      <dsp:spPr>
        <a:xfrm>
          <a:off x="3291" y="1759267"/>
          <a:ext cx="1439270" cy="147075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CIBLE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</dsp:txBody>
      <dsp:txXfrm>
        <a:off x="45446" y="1801422"/>
        <a:ext cx="1354960" cy="1386444"/>
      </dsp:txXfrm>
    </dsp:sp>
    <dsp:sp modelId="{42E0B897-37B8-4F82-8CBD-2BF862B9C1AC}">
      <dsp:nvSpPr>
        <dsp:cNvPr id="0" name=""/>
        <dsp:cNvSpPr/>
      </dsp:nvSpPr>
      <dsp:spPr>
        <a:xfrm>
          <a:off x="1586489" y="2316174"/>
          <a:ext cx="305125" cy="35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1586489" y="2387562"/>
        <a:ext cx="213588" cy="214163"/>
      </dsp:txXfrm>
    </dsp:sp>
    <dsp:sp modelId="{AB3E716F-9CF7-4ECC-A61A-A56F20851FF9}">
      <dsp:nvSpPr>
        <dsp:cNvPr id="0" name=""/>
        <dsp:cNvSpPr/>
      </dsp:nvSpPr>
      <dsp:spPr>
        <a:xfrm>
          <a:off x="2018271" y="1759267"/>
          <a:ext cx="1439270" cy="14707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DONNEES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</dsp:txBody>
      <dsp:txXfrm>
        <a:off x="2060426" y="1801422"/>
        <a:ext cx="1354960" cy="1386444"/>
      </dsp:txXfrm>
    </dsp:sp>
    <dsp:sp modelId="{6C3E24DE-9CA6-4213-A444-F4AD239DF5B6}">
      <dsp:nvSpPr>
        <dsp:cNvPr id="0" name=""/>
        <dsp:cNvSpPr/>
      </dsp:nvSpPr>
      <dsp:spPr>
        <a:xfrm>
          <a:off x="3601468" y="2316174"/>
          <a:ext cx="305125" cy="35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3601468" y="2387562"/>
        <a:ext cx="213588" cy="214163"/>
      </dsp:txXfrm>
    </dsp:sp>
    <dsp:sp modelId="{4F0AD5C8-61FB-46C6-AAD0-8825F50568E7}">
      <dsp:nvSpPr>
        <dsp:cNvPr id="0" name=""/>
        <dsp:cNvSpPr/>
      </dsp:nvSpPr>
      <dsp:spPr>
        <a:xfrm>
          <a:off x="4033250" y="1759267"/>
          <a:ext cx="1439270" cy="1470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ACTIONS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?</a:t>
          </a:r>
        </a:p>
      </dsp:txBody>
      <dsp:txXfrm>
        <a:off x="4075405" y="1801422"/>
        <a:ext cx="1354960" cy="1386444"/>
      </dsp:txXfrm>
    </dsp:sp>
    <dsp:sp modelId="{B8F65AAA-0BD8-40E0-8D8E-558BC8E7879C}">
      <dsp:nvSpPr>
        <dsp:cNvPr id="0" name=""/>
        <dsp:cNvSpPr/>
      </dsp:nvSpPr>
      <dsp:spPr>
        <a:xfrm rot="21575680">
          <a:off x="5614242" y="2309018"/>
          <a:ext cx="300464" cy="356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614243" y="2380725"/>
        <a:ext cx="210325" cy="214163"/>
      </dsp:txXfrm>
    </dsp:sp>
    <dsp:sp modelId="{F8178FE2-40EE-4B35-A5AF-202F41598DB9}">
      <dsp:nvSpPr>
        <dsp:cNvPr id="0" name=""/>
        <dsp:cNvSpPr/>
      </dsp:nvSpPr>
      <dsp:spPr>
        <a:xfrm>
          <a:off x="6039420" y="1745074"/>
          <a:ext cx="1439270" cy="14707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RESULTATS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?</a:t>
          </a:r>
        </a:p>
      </dsp:txBody>
      <dsp:txXfrm>
        <a:off x="6081575" y="1787229"/>
        <a:ext cx="1354960" cy="13864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70C31-9355-4B9B-AFBD-B41CD01A3C31}">
      <dsp:nvSpPr>
        <dsp:cNvPr id="0" name=""/>
        <dsp:cNvSpPr/>
      </dsp:nvSpPr>
      <dsp:spPr>
        <a:xfrm>
          <a:off x="2494" y="1227213"/>
          <a:ext cx="1551942" cy="216559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CIBLE</a:t>
          </a:r>
          <a:endParaRPr lang="fr-FR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13h poussée hypertensive</a:t>
          </a:r>
        </a:p>
      </dsp:txBody>
      <dsp:txXfrm>
        <a:off x="47949" y="1272668"/>
        <a:ext cx="1461032" cy="2074686"/>
      </dsp:txXfrm>
    </dsp:sp>
    <dsp:sp modelId="{42E0B897-37B8-4F82-8CBD-2BF862B9C1AC}">
      <dsp:nvSpPr>
        <dsp:cNvPr id="0" name=""/>
        <dsp:cNvSpPr/>
      </dsp:nvSpPr>
      <dsp:spPr>
        <a:xfrm rot="7295">
          <a:off x="1709894" y="2119897"/>
          <a:ext cx="329571" cy="38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709894" y="2196768"/>
        <a:ext cx="230700" cy="230929"/>
      </dsp:txXfrm>
    </dsp:sp>
    <dsp:sp modelId="{AB3E716F-9CF7-4ECC-A61A-A56F20851FF9}">
      <dsp:nvSpPr>
        <dsp:cNvPr id="0" name=""/>
        <dsp:cNvSpPr/>
      </dsp:nvSpPr>
      <dsp:spPr>
        <a:xfrm>
          <a:off x="2176269" y="1231826"/>
          <a:ext cx="1551942" cy="21655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DONNEES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TA = 22/11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13/8 habituellement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Mal à la tête depuis 1 heure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Présence de vertiges</a:t>
          </a:r>
        </a:p>
      </dsp:txBody>
      <dsp:txXfrm>
        <a:off x="2221724" y="1277281"/>
        <a:ext cx="1461032" cy="2074686"/>
      </dsp:txXfrm>
    </dsp:sp>
    <dsp:sp modelId="{6C3E24DE-9CA6-4213-A444-F4AD239DF5B6}">
      <dsp:nvSpPr>
        <dsp:cNvPr id="0" name=""/>
        <dsp:cNvSpPr/>
      </dsp:nvSpPr>
      <dsp:spPr>
        <a:xfrm>
          <a:off x="3883405" y="2122183"/>
          <a:ext cx="329011" cy="38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883405" y="2199159"/>
        <a:ext cx="230308" cy="230929"/>
      </dsp:txXfrm>
    </dsp:sp>
    <dsp:sp modelId="{4F0AD5C8-61FB-46C6-AAD0-8825F50568E7}">
      <dsp:nvSpPr>
        <dsp:cNvPr id="0" name=""/>
        <dsp:cNvSpPr/>
      </dsp:nvSpPr>
      <dsp:spPr>
        <a:xfrm>
          <a:off x="4348988" y="1231826"/>
          <a:ext cx="1551942" cy="2165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ACTIONS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Patient au repos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Médecin prévenu à 13h15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Traitement prescrit et donné à 13h25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Exploration/ </a:t>
          </a:r>
          <a:r>
            <a:rPr lang="fr-FR" sz="1100" kern="1200" dirty="0" err="1"/>
            <a:t>atcd</a:t>
          </a:r>
          <a:r>
            <a:rPr lang="fr-FR" sz="1100" kern="1200" dirty="0"/>
            <a:t>, </a:t>
          </a:r>
          <a:r>
            <a:rPr lang="fr-FR" sz="1100" kern="1200" dirty="0" err="1"/>
            <a:t>ttt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Entretien ide exploration domaine réactions humaines (stress, anxiété, …)</a:t>
          </a:r>
        </a:p>
      </dsp:txBody>
      <dsp:txXfrm>
        <a:off x="4394443" y="1277281"/>
        <a:ext cx="1461032" cy="2074686"/>
      </dsp:txXfrm>
    </dsp:sp>
    <dsp:sp modelId="{B8F65AAA-0BD8-40E0-8D8E-558BC8E7879C}">
      <dsp:nvSpPr>
        <dsp:cNvPr id="0" name=""/>
        <dsp:cNvSpPr/>
      </dsp:nvSpPr>
      <dsp:spPr>
        <a:xfrm rot="21566790">
          <a:off x="6053743" y="2111646"/>
          <a:ext cx="323993" cy="38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6053745" y="2189091"/>
        <a:ext cx="226795" cy="230929"/>
      </dsp:txXfrm>
    </dsp:sp>
    <dsp:sp modelId="{F8178FE2-40EE-4B35-A5AF-202F41598DB9}">
      <dsp:nvSpPr>
        <dsp:cNvPr id="0" name=""/>
        <dsp:cNvSpPr/>
      </dsp:nvSpPr>
      <dsp:spPr>
        <a:xfrm>
          <a:off x="6512210" y="1210928"/>
          <a:ext cx="1551942" cy="21655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RESULTATS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solidFill>
                <a:schemeClr val="tx1"/>
              </a:solidFill>
            </a:rPr>
            <a:t>14h30: TA = 15/9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solidFill>
                <a:schemeClr val="tx1"/>
              </a:solidFill>
            </a:rPr>
            <a:t>Disparition des céphalées et des vertiges</a:t>
          </a:r>
        </a:p>
      </dsp:txBody>
      <dsp:txXfrm>
        <a:off x="6557665" y="1256383"/>
        <a:ext cx="1461032" cy="2074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31968-3515-410E-BF13-E9B6D6995BC4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1F0F-6E7D-44C4-91AB-D0625143FE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0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8A2AF-A398-48C4-AA2B-87C92DE24750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899AD-F067-4E79-BA69-77A77730F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25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98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64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79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346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34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78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22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93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37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25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22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01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81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720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64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731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50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33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099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835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803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3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7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7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12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26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3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4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899AD-F067-4E79-BA69-77A77730F1B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9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0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22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34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66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2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91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99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2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50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92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4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54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0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YT et SCR- CM Les opérations mentales- 2023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E8BEFB-F912-45BD-BE7F-81F7AB124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AF92B.6C67738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92" y="1942799"/>
            <a:ext cx="785164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>
                <a:solidFill>
                  <a:schemeClr val="tx1"/>
                </a:solidFill>
              </a:rPr>
              <a:t>Les opérations mentales liées au raisonnement clinique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7376" y="4581128"/>
            <a:ext cx="7854696" cy="1224136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Compétence 1</a:t>
            </a:r>
          </a:p>
          <a:p>
            <a:pPr algn="ctr"/>
            <a:endParaRPr lang="fr-FR" sz="28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VS  GC       CM Les opérations mentales- 2025</a:t>
            </a:r>
          </a:p>
        </p:txBody>
      </p:sp>
      <p:pic>
        <p:nvPicPr>
          <p:cNvPr id="8" name="Image 7" descr="cid:image001.png@01DAF92B.6C677380">
            <a:extLst>
              <a:ext uri="{FF2B5EF4-FFF2-40B4-BE49-F238E27FC236}">
                <a16:creationId xmlns:a16="http://schemas.microsoft.com/office/drawing/2014/main" id="{C0A868B4-9E8E-4378-A117-EA0E2DD4C351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190490" cy="83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3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Souvent associé à:</a:t>
            </a:r>
          </a:p>
          <a:p>
            <a:pPr marL="0" indent="0">
              <a:buNone/>
            </a:pPr>
            <a:endParaRPr lang="fr-FR" sz="4400" dirty="0"/>
          </a:p>
          <a:p>
            <a:pPr marL="0" indent="0">
              <a:buNone/>
            </a:pPr>
            <a:r>
              <a:rPr lang="fr-FR" sz="4400" dirty="0"/>
              <a:t> </a:t>
            </a:r>
            <a:r>
              <a:rPr lang="fr-FR" sz="4000" dirty="0">
                <a:solidFill>
                  <a:srgbClr val="FF0000"/>
                </a:solidFill>
              </a:rPr>
              <a:t>observation           action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923928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1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fr-FR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ÉTAPES DU HAUT RAISONNEMENT CLINIQUE</a:t>
            </a:r>
          </a:p>
        </p:txBody>
      </p:sp>
    </p:spTree>
    <p:extLst>
      <p:ext uri="{BB962C8B-B14F-4D97-AF65-F5344CB8AC3E}">
        <p14:creationId xmlns:p14="http://schemas.microsoft.com/office/powerpoint/2010/main" val="21451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1. Réflexe de questionnement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Qui amène à penser aux hypothèses </a:t>
            </a:r>
            <a:r>
              <a:rPr lang="fr-FR" sz="2000" dirty="0" err="1"/>
              <a:t>prévalentes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Migraines?</a:t>
            </a:r>
          </a:p>
          <a:p>
            <a:r>
              <a:rPr lang="fr-FR" sz="2000" dirty="0"/>
              <a:t>Poussée hypertensive?</a:t>
            </a:r>
          </a:p>
          <a:p>
            <a:r>
              <a:rPr lang="fr-FR" sz="2000" dirty="0"/>
              <a:t>Hyperthermie?</a:t>
            </a:r>
          </a:p>
          <a:p>
            <a:r>
              <a:rPr lang="fr-FR" sz="2000" dirty="0"/>
              <a:t>Déshydratation?</a:t>
            </a:r>
          </a:p>
          <a:p>
            <a:r>
              <a:rPr lang="fr-FR" sz="2000" dirty="0"/>
              <a:t>Syndrome méningé?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3382" t="9838" r="51181"/>
          <a:stretch/>
        </p:blipFill>
        <p:spPr>
          <a:xfrm>
            <a:off x="6516216" y="332656"/>
            <a:ext cx="2160240" cy="549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L’orientation des hypothèses est liée à :</a:t>
            </a:r>
          </a:p>
          <a:p>
            <a:pPr>
              <a:buBlip>
                <a:blip r:embed="rId3"/>
              </a:buBlip>
            </a:pPr>
            <a:r>
              <a:rPr lang="fr-FR" sz="2800" dirty="0"/>
              <a:t>l’expérience professionnelle </a:t>
            </a:r>
          </a:p>
          <a:p>
            <a:pPr>
              <a:buBlip>
                <a:blip r:embed="rId3"/>
              </a:buBlip>
            </a:pPr>
            <a:r>
              <a:rPr lang="fr-FR" sz="2800" dirty="0"/>
              <a:t>aux données contextuelles connues du patient</a:t>
            </a:r>
          </a:p>
          <a:p>
            <a:pPr>
              <a:buBlip>
                <a:blip r:embed="rId3"/>
              </a:buBlip>
            </a:pPr>
            <a:r>
              <a:rPr lang="fr-FR" sz="2800" dirty="0"/>
              <a:t>Aux connaissances</a:t>
            </a:r>
          </a:p>
          <a:p>
            <a:pPr>
              <a:buBlip>
                <a:blip r:embed="rId3"/>
              </a:buBlip>
            </a:pPr>
            <a:r>
              <a:rPr lang="fr-FR" sz="2800" dirty="0"/>
              <a:t>Au recueil de données</a:t>
            </a:r>
          </a:p>
        </p:txBody>
      </p:sp>
    </p:spTree>
    <p:extLst>
      <p:ext uri="{BB962C8B-B14F-4D97-AF65-F5344CB8AC3E}">
        <p14:creationId xmlns:p14="http://schemas.microsoft.com/office/powerpoint/2010/main" val="7154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2. Recherche de données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/>
              <a:t>A-t-il des nausées?</a:t>
            </a:r>
          </a:p>
          <a:p>
            <a:r>
              <a:rPr lang="fr-FR" sz="2800" dirty="0"/>
              <a:t>Est-il gêné par la lumière?</a:t>
            </a:r>
          </a:p>
          <a:p>
            <a:r>
              <a:rPr lang="fr-FR" sz="2800" dirty="0"/>
              <a:t>A-t-il des antécédents de migraines?</a:t>
            </a:r>
          </a:p>
          <a:p>
            <a:r>
              <a:rPr lang="fr-FR" sz="2800" dirty="0"/>
              <a:t>A-t-il des antécédents d’HTA ?</a:t>
            </a:r>
          </a:p>
          <a:p>
            <a:r>
              <a:rPr lang="fr-FR" sz="2800" dirty="0"/>
              <a:t>Depuis combien de temps a-t-il mal à la tête?</a:t>
            </a:r>
          </a:p>
          <a:p>
            <a:r>
              <a:rPr lang="fr-FR" sz="2800" dirty="0"/>
              <a:t>Quelle est la localisation?</a:t>
            </a:r>
          </a:p>
          <a:p>
            <a:r>
              <a:rPr lang="fr-FR" sz="2800" dirty="0"/>
              <a:t>Prend il un traitement qui pourrait induire?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6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6419056" cy="53438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Quelle donnée pour </a:t>
            </a:r>
          </a:p>
          <a:p>
            <a:pPr marL="0" indent="0" algn="ctr">
              <a:buNone/>
            </a:pPr>
            <a:r>
              <a:rPr lang="fr-FR" sz="4800" b="1" dirty="0">
                <a:solidFill>
                  <a:schemeClr val="bg2">
                    <a:lumMod val="50000"/>
                  </a:schemeClr>
                </a:solidFill>
              </a:rPr>
              <a:t>quelle hypothèse</a:t>
            </a:r>
          </a:p>
          <a:p>
            <a:pPr marL="0" indent="0" algn="ctr">
              <a:buNone/>
            </a:pPr>
            <a:r>
              <a:rPr lang="fr-FR" sz="96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fr-FR" sz="5100" b="1" dirty="0">
                <a:solidFill>
                  <a:schemeClr val="bg2">
                    <a:lumMod val="50000"/>
                  </a:schemeClr>
                </a:solidFill>
              </a:rPr>
              <a:t>Quelles données pour </a:t>
            </a:r>
          </a:p>
          <a:p>
            <a:pPr marL="0" indent="0" algn="ctr">
              <a:buNone/>
            </a:pPr>
            <a:r>
              <a:rPr lang="fr-FR" sz="5100" b="1" dirty="0">
                <a:solidFill>
                  <a:schemeClr val="bg2">
                    <a:lumMod val="50000"/>
                  </a:schemeClr>
                </a:solidFill>
              </a:rPr>
              <a:t>quelles hypothèses ?</a:t>
            </a:r>
          </a:p>
          <a:p>
            <a:pPr marL="0" indent="0" algn="ctr">
              <a:buNone/>
            </a:pPr>
            <a:endParaRPr lang="fr-FR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r>
              <a:rPr lang="fr-FR" sz="2800" dirty="0"/>
              <a:t>Ce réflexe de questionnement à la recherche </a:t>
            </a:r>
            <a:r>
              <a:rPr lang="fr-FR" sz="2800" b="1" dirty="0"/>
              <a:t>d’indices complémentaires </a:t>
            </a:r>
            <a:r>
              <a:rPr lang="fr-FR" sz="2800" dirty="0"/>
              <a:t>est en cohérence avec le niveau de connaissances du professionnel de santé</a:t>
            </a:r>
          </a:p>
          <a:p>
            <a:r>
              <a:rPr lang="fr-FR" sz="2800" dirty="0"/>
              <a:t>Plus les connaissances sont précises, plus le recueil de données complémentaire est ciblé</a:t>
            </a:r>
          </a:p>
          <a:p>
            <a:r>
              <a:rPr lang="fr-FR" sz="2800" dirty="0"/>
              <a:t>Et plus les actions seront adaptées (efficaces, qualité)  </a:t>
            </a:r>
          </a:p>
        </p:txBody>
      </p:sp>
    </p:spTree>
    <p:extLst>
      <p:ext uri="{BB962C8B-B14F-4D97-AF65-F5344CB8AC3E}">
        <p14:creationId xmlns:p14="http://schemas.microsoft.com/office/powerpoint/2010/main" val="231262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8" y="332656"/>
            <a:ext cx="6347713" cy="864096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Haut raisonnement clinique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539278307"/>
              </p:ext>
            </p:extLst>
          </p:nvPr>
        </p:nvGraphicFramePr>
        <p:xfrm>
          <a:off x="735454" y="1196752"/>
          <a:ext cx="6788874" cy="481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58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ECRITURE CONSEQUENTE </a:t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A UN HAUT</a:t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RAISONNEMENT CLINIQUE ?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555516"/>
              </p:ext>
            </p:extLst>
          </p:nvPr>
        </p:nvGraphicFramePr>
        <p:xfrm>
          <a:off x="609600" y="1052736"/>
          <a:ext cx="7490792" cy="498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769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ECRITURE CONSEQUENTE </a:t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A UN HAUT</a:t>
            </a:r>
            <a:br>
              <a:rPr lang="fr-FR" sz="4000" dirty="0">
                <a:solidFill>
                  <a:schemeClr val="tx1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RAISONNEMENT CLINIQUE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945183"/>
              </p:ext>
            </p:extLst>
          </p:nvPr>
        </p:nvGraphicFramePr>
        <p:xfrm>
          <a:off x="609600" y="1412776"/>
          <a:ext cx="8077200" cy="46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02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2464" y="908720"/>
            <a:ext cx="6347713" cy="875184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/>
              <a:t>UE 3.1 S1 : </a:t>
            </a:r>
            <a:r>
              <a:rPr lang="fr-FR" sz="2000" dirty="0">
                <a:solidFill>
                  <a:schemeClr val="tx1"/>
                </a:solidFill>
              </a:rPr>
              <a:t>Raisonnement et démarche clinique infirmière</a:t>
            </a:r>
            <a:br>
              <a:rPr lang="fr-FR" sz="2000" b="1" dirty="0"/>
            </a:br>
            <a:br>
              <a:rPr lang="fr-FR" sz="2000" b="1" dirty="0"/>
            </a:br>
            <a:endParaRPr lang="fr-FR" sz="2000" dirty="0">
              <a:solidFill>
                <a:srgbClr val="00B0F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75322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5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43699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INTUITION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2627784"/>
            <a:ext cx="8229600" cy="389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C’est une perception immédiate de la vérité sans l’aide du raisonnement. Faculté de prévoir, de deviner.</a:t>
            </a:r>
          </a:p>
          <a:p>
            <a:r>
              <a:rPr lang="fr-FR" dirty="0"/>
              <a:t>Dans le soin, c’est une représentation émanant des sensations perçues par les faisceaux de connaissances et de réalités connues et ou vécues qui se répètent.</a:t>
            </a:r>
          </a:p>
          <a:p>
            <a:r>
              <a:rPr lang="fr-FR" dirty="0"/>
              <a:t>Les intuitions font gagner du temps, c’est l’expérience qui est porteuse d’intuition</a:t>
            </a:r>
          </a:p>
          <a:p>
            <a:r>
              <a:rPr lang="fr-FR" sz="2000" dirty="0"/>
              <a:t>MAIS ATTENTION    IL FAUT TOUJOURS VERIFIER LA VERACITE DE SES INTUITIONS AVANT D’AGIR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772816"/>
            <a:ext cx="82809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</a:rPr>
              <a:t>C’est l’affirmation d’une connaissance immédiate de la situation,  sans recours au raisonnement, à l’expérience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9792"/>
            <a:ext cx="1647627" cy="16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B18B2-91F5-42D7-9B60-5D399025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INFERENCE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8F0EF5-96B7-4722-B685-296D8D98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C’est se mettre dans la posture du détective pour comprendre à partir d’indices </a:t>
            </a:r>
          </a:p>
          <a:p>
            <a:r>
              <a:rPr lang="fr-FR" sz="2400" dirty="0"/>
              <a:t>Il s’agit de rendre </a:t>
            </a:r>
            <a:r>
              <a:rPr lang="fr-FR" sz="2400" b="1" dirty="0"/>
              <a:t>explicite</a:t>
            </a:r>
            <a:r>
              <a:rPr lang="fr-FR" sz="2400" dirty="0"/>
              <a:t> une information qui est évoquée ou supposée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2787D6-8C58-46C0-9713-1A391DB5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A8189-AE4F-4212-B80C-B068B38B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YT et SCR- CM Les opérations mentales- 2023</a:t>
            </a:r>
          </a:p>
        </p:txBody>
      </p:sp>
    </p:spTree>
    <p:extLst>
      <p:ext uri="{BB962C8B-B14F-4D97-AF65-F5344CB8AC3E}">
        <p14:creationId xmlns:p14="http://schemas.microsoft.com/office/powerpoint/2010/main" val="331830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</a:rPr>
              <a:t>INDUCTION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3100" dirty="0">
                <a:solidFill>
                  <a:schemeClr val="tx1"/>
                </a:solidFill>
              </a:rPr>
              <a:t>C’est un processus intellectuel partant </a:t>
            </a:r>
            <a:r>
              <a:rPr lang="fr-FR" sz="3100" b="1" dirty="0">
                <a:solidFill>
                  <a:schemeClr val="tx1"/>
                </a:solidFill>
              </a:rPr>
              <a:t>du particulier vers le général</a:t>
            </a:r>
            <a:br>
              <a:rPr lang="fr-FR" sz="2700" dirty="0">
                <a:solidFill>
                  <a:schemeClr val="tx1"/>
                </a:solidFill>
              </a:rPr>
            </a:b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C’est la généralisation d’une observation ou d’un raisonnement établi à partir de cas singuliers.</a:t>
            </a:r>
          </a:p>
          <a:p>
            <a:r>
              <a:rPr lang="fr-FR" sz="2800" dirty="0"/>
              <a:t>Le RC lorsqu’il est inductif, se fait par récurrence, c’est-à-dire qu’il se répète car les signes d’une maladie sont souvent les mêmes.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6288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1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 exemple…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Bouche et lèvres sèches, pli cutané, fébricule, fatigue, sensation de soif, ralentissement moteur, voir inactivité…</a:t>
            </a:r>
          </a:p>
          <a:p>
            <a:pPr marL="0" indent="0">
              <a:buNone/>
            </a:pPr>
            <a:r>
              <a:rPr lang="fr-FR" sz="2800" dirty="0"/>
              <a:t>Pouvant aller jusqu’à la perte de connaissance, perturbations temporo-</a:t>
            </a:r>
            <a:r>
              <a:rPr lang="fr-FR" sz="2800" dirty="0" err="1"/>
              <a:t>spaciales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</a:rPr>
              <a:t>= signes de la déshydratation  car sont souvent les mêmes, déjà rencontrés donc je peux généraliser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89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DEDUCTION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C’est un processus intellectuel partant </a:t>
            </a:r>
            <a:r>
              <a:rPr lang="fr-FR" sz="2400" b="1" dirty="0"/>
              <a:t>du général vers le particulier, d’une idée générale, d’une loi, de principes, on déduit une conséquence, une proposition particulière.</a:t>
            </a:r>
          </a:p>
          <a:p>
            <a:pPr marL="0" indent="0">
              <a:buNone/>
            </a:pPr>
            <a:r>
              <a:rPr lang="fr-FR" sz="2400" b="1" dirty="0"/>
              <a:t> 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La réflexion dans les soins est souvent basée sur des opérations mentales de déduction; le patient présente de multiples signes et nous devons en déduire une maladie, cad aboutir à une conclusion temporaire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925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MODELE HYPOTHETICO DEDUCTIF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Méthode scientifique qui consiste à formuler une hypothèse afin d’en déduire des conséquences.</a:t>
            </a:r>
          </a:p>
          <a:p>
            <a:r>
              <a:rPr lang="fr-FR" sz="2800" dirty="0"/>
              <a:t>On part d’une hypothèse dont la vérité sera jugée à postériori et on va déduire toutes les propositions qui en sont la conséquence logique</a:t>
            </a:r>
          </a:p>
        </p:txBody>
      </p:sp>
    </p:spTree>
    <p:extLst>
      <p:ext uri="{BB962C8B-B14F-4D97-AF65-F5344CB8AC3E}">
        <p14:creationId xmlns:p14="http://schemas.microsoft.com/office/powerpoint/2010/main" val="343844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CREATIVITE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071" y="1871653"/>
            <a:ext cx="6347714" cy="45565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000" dirty="0"/>
              <a:t>C’est une activité qui permet de s’</a:t>
            </a:r>
            <a:r>
              <a:rPr lang="fr-FR" sz="2000" b="1" dirty="0"/>
              <a:t>adapter </a:t>
            </a:r>
            <a:r>
              <a:rPr lang="fr-FR" sz="2000" dirty="0"/>
              <a:t>dans le soin plus que de créer, voire d’inventer, une manière de faire par exemple.</a:t>
            </a:r>
          </a:p>
          <a:p>
            <a:pPr marL="0" indent="0">
              <a:buNone/>
            </a:pPr>
            <a:r>
              <a:rPr lang="fr-FR" sz="2000" dirty="0"/>
              <a:t>Ce n’est pas faire de nos envies des réalités </a:t>
            </a:r>
          </a:p>
          <a:p>
            <a:pPr marL="0" indent="0">
              <a:buNone/>
            </a:pPr>
            <a:r>
              <a:rPr lang="fr-FR" sz="2000" dirty="0"/>
              <a:t>C’est être imaginatif pour s’adapter aux multiples situations qui sont aussi nombreuses que variées….afin de satisfaire aux attentes des personnes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Situation : Mme A 87 ans vit en EHPAD, ce matin elle refuse son petit déjeuner…  que pourriez vous mettre en œuvre en sollicitant votre créativité?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16632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47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PENSEE CRITIQUE…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C’est un processus mental de discernement qui favorise la vérification, le contrôle, le jugement.</a:t>
            </a:r>
          </a:p>
          <a:p>
            <a:pPr marL="0" indent="0">
              <a:buNone/>
            </a:pPr>
            <a:r>
              <a:rPr lang="fr-FR" sz="2800" dirty="0"/>
              <a:t> C’est la capacité à penser de façon à commenter, juger, relever les points positifs, les points négatifs…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28" y="4046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0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PENSEE CRITIQUE suite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C’est alors la possibilité d’échanger entre collègues, de réfléchir avec les partenaires de soin, la famille, le patient…</a:t>
            </a:r>
          </a:p>
          <a:p>
            <a:pPr marL="0" indent="0">
              <a:buNone/>
            </a:pPr>
            <a:r>
              <a:rPr lang="fr-FR" sz="2800" dirty="0"/>
              <a:t>C’est aussi l’art de se remettre en question…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16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SUGGERER SANS AFFIRMER </a:t>
            </a:r>
          </a:p>
          <a:p>
            <a:pPr marL="0" indent="0">
              <a:buNone/>
            </a:pPr>
            <a:r>
              <a:rPr lang="fr-FR" sz="3200" dirty="0"/>
              <a:t>PROPOSER SANS IMPOSER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ECHANGER SUR DES AVIS </a:t>
            </a:r>
          </a:p>
          <a:p>
            <a:pPr marL="0" indent="0">
              <a:buNone/>
            </a:pPr>
            <a:r>
              <a:rPr lang="fr-FR" sz="3200" dirty="0"/>
              <a:t>DIFFERENTS SANS SE FACHER…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Trebuchet MS" panose="020B0603020202020204" pitchFamily="34" charset="0"/>
                <a:ea typeface="+mj-ea"/>
                <a:cs typeface="+mj-cs"/>
              </a:rPr>
              <a:t>La PENSEE CRITIQUE c’est…</a:t>
            </a:r>
            <a:endParaRPr lang="fr-FR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Les opérations mentales correspondent à la capacité intellectuelle à:</a:t>
            </a:r>
          </a:p>
          <a:p>
            <a:r>
              <a:rPr lang="fr-FR" dirty="0"/>
              <a:t>Additionner</a:t>
            </a:r>
          </a:p>
          <a:p>
            <a:r>
              <a:rPr lang="fr-FR" dirty="0"/>
              <a:t>Compléter</a:t>
            </a:r>
          </a:p>
          <a:p>
            <a:r>
              <a:rPr lang="fr-FR" dirty="0"/>
              <a:t>Séparer</a:t>
            </a:r>
          </a:p>
          <a:p>
            <a:r>
              <a:rPr lang="fr-FR" dirty="0"/>
              <a:t>Relier </a:t>
            </a:r>
          </a:p>
          <a:p>
            <a:pPr marL="0" indent="0">
              <a:buNone/>
            </a:pPr>
            <a:r>
              <a:rPr lang="fr-FR" dirty="0"/>
              <a:t>des informations, 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</a:rPr>
              <a:t>Grâce à la perception ( observation), le questionnement, la mobilisation de connaissances, et la formulation d’hypothèses …</a:t>
            </a:r>
          </a:p>
          <a:p>
            <a:pPr marL="0" indent="0">
              <a:buNone/>
            </a:pPr>
            <a:r>
              <a:rPr lang="fr-FR" b="1" dirty="0"/>
              <a:t>autour de la personne</a:t>
            </a:r>
          </a:p>
        </p:txBody>
      </p:sp>
    </p:spTree>
    <p:extLst>
      <p:ext uri="{BB962C8B-B14F-4D97-AF65-F5344CB8AC3E}">
        <p14:creationId xmlns:p14="http://schemas.microsoft.com/office/powerpoint/2010/main" val="629738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3789040"/>
            <a:ext cx="6347714" cy="1944216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C’EST EN EQUIPE TOUT L’ART </a:t>
            </a:r>
            <a:r>
              <a:rPr lang="fr-FR" sz="3600" b="1">
                <a:solidFill>
                  <a:schemeClr val="tx1"/>
                </a:solidFill>
              </a:rPr>
              <a:t>DE RAISONNER POUR PRENDRE EN SOIN </a:t>
            </a:r>
            <a:r>
              <a:rPr lang="fr-FR" sz="3600" b="1" dirty="0">
                <a:solidFill>
                  <a:schemeClr val="tx1"/>
                </a:solidFill>
              </a:rPr>
              <a:t>…</a:t>
            </a:r>
            <a:br>
              <a:rPr lang="fr-FR" b="1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r="18477"/>
          <a:stretch>
            <a:fillRect/>
          </a:stretch>
        </p:blipFill>
        <p:spPr bwMode="auto">
          <a:xfrm>
            <a:off x="395536" y="609600"/>
            <a:ext cx="6561777" cy="3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9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36981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PERCEPTION ET COGNITION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Percevoir = saisir des faits par les sens </a:t>
            </a:r>
          </a:p>
          <a:p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Cognition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= faculté, acte de connaitre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Processus, acquérir la connaissance des évènements et objets de son environnement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Connaitre, acquisition de connaissance, sollicite la mémoire,</a:t>
            </a:r>
          </a:p>
          <a:p>
            <a:pPr marL="0" indent="0">
              <a:buNone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Mobilise la fonction supérieure du cerveau, production intellectuelle</a:t>
            </a:r>
          </a:p>
          <a:p>
            <a:endParaRPr lang="fr-FR" dirty="0"/>
          </a:p>
          <a:p>
            <a:r>
              <a:rPr lang="fr-FR" dirty="0"/>
              <a:t>Lors des investigations</a:t>
            </a:r>
          </a:p>
          <a:p>
            <a:r>
              <a:rPr lang="fr-FR" dirty="0"/>
              <a:t>Permet de percevoir les changements chez la personne et ou ses proches</a:t>
            </a:r>
          </a:p>
          <a:p>
            <a:r>
              <a:rPr lang="fr-FR" dirty="0"/>
              <a:t>Nécessite une grande vigilance pour saisir parfois en même temps ce qui est vu, entendu, senti.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316736"/>
            <a:ext cx="2235212" cy="19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L’OBSERVATION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270" y="3020934"/>
            <a:ext cx="6347714" cy="2689752"/>
          </a:xfrm>
        </p:spPr>
        <p:txBody>
          <a:bodyPr/>
          <a:lstStyle/>
          <a:p>
            <a:r>
              <a:rPr lang="fr-FR" dirty="0"/>
              <a:t>C’est l’action de « </a:t>
            </a:r>
            <a:r>
              <a:rPr lang="fr-FR" i="1" dirty="0"/>
              <a:t>percevoir »</a:t>
            </a:r>
            <a:r>
              <a:rPr lang="fr-FR" dirty="0"/>
              <a:t> avec attention les êtres, les choses, les évènements, les phénomènes pour les étudier, les surveiller, en tirer des conclusions.</a:t>
            </a:r>
          </a:p>
          <a:p>
            <a:endParaRPr lang="fr-FR" dirty="0"/>
          </a:p>
          <a:p>
            <a:r>
              <a:rPr lang="fr-FR" dirty="0"/>
              <a:t>Il s’agit d’avoir une observation active, productive et constructive </a:t>
            </a:r>
            <a:r>
              <a:rPr lang="fr-FR" sz="2400" dirty="0"/>
              <a:t>Croisement des données en équipe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76672"/>
            <a:ext cx="3480048" cy="2321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556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LE QUESTIONNEMENT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Questionner une situation cela parait couler de source…mais ce n’est pas évident…</a:t>
            </a:r>
          </a:p>
          <a:p>
            <a:r>
              <a:rPr lang="fr-FR" dirty="0"/>
              <a:t>Questionner  </a:t>
            </a:r>
            <a:r>
              <a:rPr lang="fr-FR" b="1" dirty="0"/>
              <a:t>c’est chercher</a:t>
            </a:r>
            <a:r>
              <a:rPr lang="fr-FR" dirty="0"/>
              <a:t>….</a:t>
            </a:r>
            <a:r>
              <a:rPr lang="fr-FR" b="1" dirty="0"/>
              <a:t>à comprendre</a:t>
            </a:r>
          </a:p>
          <a:p>
            <a:r>
              <a:rPr lang="fr-FR" dirty="0"/>
              <a:t>Ce n’est pas: </a:t>
            </a:r>
          </a:p>
          <a:p>
            <a:pPr marL="0" indent="0">
              <a:buNone/>
            </a:pPr>
            <a:r>
              <a:rPr lang="fr-FR" dirty="0"/>
              <a:t>savoir ce que l’on va trouver</a:t>
            </a:r>
          </a:p>
          <a:p>
            <a:pPr marL="0" indent="0">
              <a:buNone/>
            </a:pPr>
            <a:r>
              <a:rPr lang="fr-FR" dirty="0"/>
              <a:t>chercher une solution</a:t>
            </a:r>
          </a:p>
          <a:p>
            <a:pPr marL="0" indent="0">
              <a:buNone/>
            </a:pPr>
            <a:r>
              <a:rPr lang="fr-FR" dirty="0"/>
              <a:t>trouver tout de suite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8106" t="5113" r="26375" b="9838"/>
          <a:stretch/>
        </p:blipFill>
        <p:spPr>
          <a:xfrm>
            <a:off x="6012160" y="498304"/>
            <a:ext cx="235026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QUESTIONNEMENT suite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C’est l’essence de la logique de raisonnement</a:t>
            </a:r>
          </a:p>
          <a:p>
            <a:r>
              <a:rPr lang="fr-FR" dirty="0"/>
              <a:t>C’est le fondement des opérations mentales</a:t>
            </a:r>
          </a:p>
          <a:p>
            <a:endParaRPr lang="fr-FR" dirty="0"/>
          </a:p>
          <a:p>
            <a:r>
              <a:rPr lang="fr-FR" dirty="0"/>
              <a:t>SANS QUESTIONNEMENT:</a:t>
            </a:r>
          </a:p>
          <a:p>
            <a:pPr marL="0" indent="0">
              <a:buNone/>
            </a:pPr>
            <a:r>
              <a:rPr lang="fr-FR" dirty="0"/>
              <a:t>Pas de raisonnement clinique donc pas de soin de qualité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124744"/>
            <a:ext cx="1608678" cy="24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9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UNE SITUATION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M. Thomas, 70 ans, dit à l’infirmier : « j’ai mal à la tête »</a:t>
            </a:r>
          </a:p>
        </p:txBody>
      </p:sp>
    </p:spTree>
    <p:extLst>
      <p:ext uri="{BB962C8B-B14F-4D97-AF65-F5344CB8AC3E}">
        <p14:creationId xmlns:p14="http://schemas.microsoft.com/office/powerpoint/2010/main" val="160220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27168" cy="2016224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ECRITURE CONSEQUENTE A UN BAS RAISONNEMENT CLINIQUE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049755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25399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2508</TotalTime>
  <Words>1170</Words>
  <Application>Microsoft Office PowerPoint</Application>
  <PresentationFormat>Affichage à l'écran (4:3)</PresentationFormat>
  <Paragraphs>198</Paragraphs>
  <Slides>31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Facette</vt:lpstr>
      <vt:lpstr>Les opérations mentales liées au raisonnement clinique</vt:lpstr>
      <vt:lpstr>UE 3.1 S1 : Raisonnement et démarche clinique infirmière  </vt:lpstr>
      <vt:lpstr>INTRODUCTION</vt:lpstr>
      <vt:lpstr>PERCEPTION ET COGNITION</vt:lpstr>
      <vt:lpstr>L’OBSERVATION</vt:lpstr>
      <vt:lpstr>LE QUESTIONNEMENT</vt:lpstr>
      <vt:lpstr>LE QUESTIONNEMENT suite</vt:lpstr>
      <vt:lpstr>UNE SITUATION EXEMPLE</vt:lpstr>
      <vt:lpstr>ECRITURE CONSEQUENTE A UN BAS RAISONNEMENT CLINIQUE</vt:lpstr>
      <vt:lpstr>Présentation PowerPoint</vt:lpstr>
      <vt:lpstr>Présentation PowerPoint</vt:lpstr>
      <vt:lpstr>1. Réflexe de questionnement</vt:lpstr>
      <vt:lpstr>Présentation PowerPoint</vt:lpstr>
      <vt:lpstr>2. Recherche de données complémentaires</vt:lpstr>
      <vt:lpstr>Présentation PowerPoint</vt:lpstr>
      <vt:lpstr>Présentation PowerPoint</vt:lpstr>
      <vt:lpstr>Haut raisonnement clinique</vt:lpstr>
      <vt:lpstr>ECRITURE CONSEQUENTE  A UN HAUT RAISONNEMENT CLINIQUE ?</vt:lpstr>
      <vt:lpstr>ECRITURE CONSEQUENTE  A UN HAUT RAISONNEMENT CLINIQUE </vt:lpstr>
      <vt:lpstr>INTUITION</vt:lpstr>
      <vt:lpstr>INFERENCE</vt:lpstr>
      <vt:lpstr>INDUCTION C’est un processus intellectuel partant du particulier vers le général  </vt:lpstr>
      <vt:lpstr>Par exemple…</vt:lpstr>
      <vt:lpstr>DEDUCTION</vt:lpstr>
      <vt:lpstr>MODELE HYPOTHETICO DEDUCTIF</vt:lpstr>
      <vt:lpstr>CREATIVITE</vt:lpstr>
      <vt:lpstr>PENSEE CRITIQUE…</vt:lpstr>
      <vt:lpstr>PENSEE CRITIQUE suite</vt:lpstr>
      <vt:lpstr>Présentation PowerPoint</vt:lpstr>
      <vt:lpstr>C’EST EN EQUIPE TOUT L’ART DE RAISONNER POUR PRENDRE EN SOIN … </vt:lpstr>
      <vt:lpstr>MERCI POUR VOTRE ATTENTION</vt:lpstr>
    </vt:vector>
  </TitlesOfParts>
  <Company>Hopital Nord Ouest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METHODES DE RAISONNEMENT CLINIQUE</dc:title>
  <dc:creator>Chambellanbarlatier Gabrielle (Formateur)</dc:creator>
  <cp:lastModifiedBy>Gabrielle GC. CHAMBELLAN</cp:lastModifiedBy>
  <cp:revision>88</cp:revision>
  <cp:lastPrinted>2021-10-19T12:34:24Z</cp:lastPrinted>
  <dcterms:created xsi:type="dcterms:W3CDTF">2017-11-08T09:36:04Z</dcterms:created>
  <dcterms:modified xsi:type="dcterms:W3CDTF">2025-10-21T11:57:44Z</dcterms:modified>
</cp:coreProperties>
</file>