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5" r:id="rId3"/>
  </p:sldMasterIdLst>
  <p:notesMasterIdLst>
    <p:notesMasterId r:id="rId18"/>
  </p:notesMasterIdLst>
  <p:handoutMasterIdLst>
    <p:handoutMasterId r:id="rId19"/>
  </p:handoutMasterIdLst>
  <p:sldIdLst>
    <p:sldId id="333" r:id="rId4"/>
    <p:sldId id="385" r:id="rId5"/>
    <p:sldId id="388" r:id="rId6"/>
    <p:sldId id="387" r:id="rId7"/>
    <p:sldId id="386" r:id="rId8"/>
    <p:sldId id="400" r:id="rId9"/>
    <p:sldId id="401" r:id="rId10"/>
    <p:sldId id="402" r:id="rId11"/>
    <p:sldId id="403" r:id="rId12"/>
    <p:sldId id="404" r:id="rId13"/>
    <p:sldId id="405" r:id="rId14"/>
    <p:sldId id="406" r:id="rId15"/>
    <p:sldId id="407" r:id="rId16"/>
    <p:sldId id="408" r:id="rId17"/>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CLERCQ Christelle" initials="LC" lastIdx="1" clrIdx="0">
    <p:extLst>
      <p:ext uri="{19B8F6BF-5375-455C-9EA6-DF929625EA0E}">
        <p15:presenceInfo xmlns:p15="http://schemas.microsoft.com/office/powerpoint/2012/main" userId="LECLERCQ Christe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9B9"/>
    <a:srgbClr val="1C1C1C"/>
    <a:srgbClr val="E72469"/>
    <a:srgbClr val="AAC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81977" autoAdjust="0"/>
  </p:normalViewPr>
  <p:slideViewPr>
    <p:cSldViewPr>
      <p:cViewPr varScale="1">
        <p:scale>
          <a:sx n="70" d="100"/>
          <a:sy n="70" d="100"/>
        </p:scale>
        <p:origin x="16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fr-FR" dirty="0"/>
          </a:p>
        </p:txBody>
      </p:sp>
      <p:sp>
        <p:nvSpPr>
          <p:cNvPr id="3" name="Espace réservé de la date 2"/>
          <p:cNvSpPr>
            <a:spLocks noGrp="1"/>
          </p:cNvSpPr>
          <p:nvPr>
            <p:ph type="dt" sz="quarter" idx="1"/>
          </p:nvPr>
        </p:nvSpPr>
        <p:spPr>
          <a:xfrm>
            <a:off x="3850443" y="1"/>
            <a:ext cx="2945659" cy="496332"/>
          </a:xfrm>
          <a:prstGeom prst="rect">
            <a:avLst/>
          </a:prstGeom>
        </p:spPr>
        <p:txBody>
          <a:bodyPr vert="horz" lIns="91413" tIns="45706" rIns="91413" bIns="45706" rtlCol="0"/>
          <a:lstStyle>
            <a:lvl1pPr algn="r">
              <a:defRPr sz="1200"/>
            </a:lvl1pPr>
          </a:lstStyle>
          <a:p>
            <a:fld id="{0D670725-4D2B-4D81-8B7F-44883DC33121}" type="datetimeFigureOut">
              <a:rPr lang="fr-FR" smtClean="0"/>
              <a:t>09/12/2025</a:t>
            </a:fld>
            <a:endParaRPr lang="fr-FR" dirty="0"/>
          </a:p>
        </p:txBody>
      </p:sp>
      <p:sp>
        <p:nvSpPr>
          <p:cNvPr id="4" name="Espace réservé du pied de page 3"/>
          <p:cNvSpPr>
            <a:spLocks noGrp="1"/>
          </p:cNvSpPr>
          <p:nvPr>
            <p:ph type="ftr" sz="quarter" idx="2"/>
          </p:nvPr>
        </p:nvSpPr>
        <p:spPr>
          <a:xfrm>
            <a:off x="0" y="9428584"/>
            <a:ext cx="2945659" cy="496332"/>
          </a:xfrm>
          <a:prstGeom prst="rect">
            <a:avLst/>
          </a:prstGeom>
        </p:spPr>
        <p:txBody>
          <a:bodyPr vert="horz" lIns="91413" tIns="45706" rIns="91413" bIns="45706"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3" y="9428584"/>
            <a:ext cx="2945659" cy="496332"/>
          </a:xfrm>
          <a:prstGeom prst="rect">
            <a:avLst/>
          </a:prstGeom>
        </p:spPr>
        <p:txBody>
          <a:bodyPr vert="horz" lIns="91413" tIns="45706" rIns="91413" bIns="45706" rtlCol="0" anchor="b"/>
          <a:lstStyle>
            <a:lvl1pPr algn="r">
              <a:defRPr sz="1200"/>
            </a:lvl1pPr>
          </a:lstStyle>
          <a:p>
            <a:fld id="{5CEC7063-55D9-415D-8023-B03CD541825C}" type="slidenum">
              <a:rPr lang="fr-FR" smtClean="0"/>
              <a:t>‹N°›</a:t>
            </a:fld>
            <a:endParaRPr lang="fr-FR" dirty="0"/>
          </a:p>
        </p:txBody>
      </p:sp>
    </p:spTree>
    <p:extLst>
      <p:ext uri="{BB962C8B-B14F-4D97-AF65-F5344CB8AC3E}">
        <p14:creationId xmlns:p14="http://schemas.microsoft.com/office/powerpoint/2010/main" val="3564389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fr-FR" dirty="0"/>
          </a:p>
        </p:txBody>
      </p:sp>
      <p:sp>
        <p:nvSpPr>
          <p:cNvPr id="3" name="Espace réservé de la date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lvl1pPr>
          </a:lstStyle>
          <a:p>
            <a:fld id="{3C809DCF-918C-4A6E-8E31-5A242A278442}" type="datetimeFigureOut">
              <a:rPr lang="fr-FR" smtClean="0"/>
              <a:t>09/12/2025</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13" tIns="45706" rIns="91413" bIns="4570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lvl1pPr>
          </a:lstStyle>
          <a:p>
            <a:fld id="{FFE6BD5F-6469-47C8-BA11-C0F05AD9E106}" type="slidenum">
              <a:rPr lang="fr-FR" smtClean="0"/>
              <a:t>‹N°›</a:t>
            </a:fld>
            <a:endParaRPr lang="fr-FR" dirty="0"/>
          </a:p>
        </p:txBody>
      </p:sp>
    </p:spTree>
    <p:extLst>
      <p:ext uri="{BB962C8B-B14F-4D97-AF65-F5344CB8AC3E}">
        <p14:creationId xmlns:p14="http://schemas.microsoft.com/office/powerpoint/2010/main" val="628756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ranceinfo.fr/sante/on-gagne-plusieurs-annees-comment-une-ia-generative-a-ouvert-une-nouvelle-voie-potentielle-dans-la-lutte-contre-le-cancer_7566202.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FE6BD5F-6469-47C8-BA11-C0F05AD9E106}" type="slidenum">
              <a:rPr lang="fr-FR" smtClean="0"/>
              <a:t>1</a:t>
            </a:fld>
            <a:endParaRPr lang="fr-FR" dirty="0"/>
          </a:p>
        </p:txBody>
      </p:sp>
    </p:spTree>
    <p:extLst>
      <p:ext uri="{BB962C8B-B14F-4D97-AF65-F5344CB8AC3E}">
        <p14:creationId xmlns:p14="http://schemas.microsoft.com/office/powerpoint/2010/main" val="228809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E6BD5F-6469-47C8-BA11-C0F05AD9E106}" type="slidenum">
              <a:rPr lang="fr-FR" smtClean="0"/>
              <a:t>10</a:t>
            </a:fld>
            <a:endParaRPr lang="fr-FR" dirty="0"/>
          </a:p>
        </p:txBody>
      </p:sp>
    </p:spTree>
    <p:extLst>
      <p:ext uri="{BB962C8B-B14F-4D97-AF65-F5344CB8AC3E}">
        <p14:creationId xmlns:p14="http://schemas.microsoft.com/office/powerpoint/2010/main" val="208481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E6BD5F-6469-47C8-BA11-C0F05AD9E106}" type="slidenum">
              <a:rPr lang="fr-FR" smtClean="0"/>
              <a:t>11</a:t>
            </a:fld>
            <a:endParaRPr lang="fr-FR" dirty="0"/>
          </a:p>
        </p:txBody>
      </p:sp>
    </p:spTree>
    <p:extLst>
      <p:ext uri="{BB962C8B-B14F-4D97-AF65-F5344CB8AC3E}">
        <p14:creationId xmlns:p14="http://schemas.microsoft.com/office/powerpoint/2010/main" val="359987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E6BD5F-6469-47C8-BA11-C0F05AD9E106}" type="slidenum">
              <a:rPr lang="fr-FR" smtClean="0"/>
              <a:t>12</a:t>
            </a:fld>
            <a:endParaRPr lang="fr-FR" dirty="0"/>
          </a:p>
        </p:txBody>
      </p:sp>
    </p:spTree>
    <p:extLst>
      <p:ext uri="{BB962C8B-B14F-4D97-AF65-F5344CB8AC3E}">
        <p14:creationId xmlns:p14="http://schemas.microsoft.com/office/powerpoint/2010/main" val="3318604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E6BD5F-6469-47C8-BA11-C0F05AD9E106}" type="slidenum">
              <a:rPr lang="fr-FR" smtClean="0"/>
              <a:t>13</a:t>
            </a:fld>
            <a:endParaRPr lang="fr-FR" dirty="0"/>
          </a:p>
        </p:txBody>
      </p:sp>
    </p:spTree>
    <p:extLst>
      <p:ext uri="{BB962C8B-B14F-4D97-AF65-F5344CB8AC3E}">
        <p14:creationId xmlns:p14="http://schemas.microsoft.com/office/powerpoint/2010/main" val="2932521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E6BD5F-6469-47C8-BA11-C0F05AD9E106}" type="slidenum">
              <a:rPr lang="fr-FR" smtClean="0"/>
              <a:t>14</a:t>
            </a:fld>
            <a:endParaRPr lang="fr-FR" dirty="0"/>
          </a:p>
        </p:txBody>
      </p:sp>
    </p:spTree>
    <p:extLst>
      <p:ext uri="{BB962C8B-B14F-4D97-AF65-F5344CB8AC3E}">
        <p14:creationId xmlns:p14="http://schemas.microsoft.com/office/powerpoint/2010/main" val="89671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E6BD5F-6469-47C8-BA11-C0F05AD9E106}" type="slidenum">
              <a:rPr lang="fr-FR" smtClean="0"/>
              <a:t>2</a:t>
            </a:fld>
            <a:endParaRPr lang="fr-FR" dirty="0"/>
          </a:p>
        </p:txBody>
      </p:sp>
    </p:spTree>
    <p:extLst>
      <p:ext uri="{BB962C8B-B14F-4D97-AF65-F5344CB8AC3E}">
        <p14:creationId xmlns:p14="http://schemas.microsoft.com/office/powerpoint/2010/main" val="206768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E6BD5F-6469-47C8-BA11-C0F05AD9E106}" type="slidenum">
              <a:rPr lang="fr-FR" smtClean="0"/>
              <a:t>3</a:t>
            </a:fld>
            <a:endParaRPr lang="fr-FR" dirty="0"/>
          </a:p>
        </p:txBody>
      </p:sp>
    </p:spTree>
    <p:extLst>
      <p:ext uri="{BB962C8B-B14F-4D97-AF65-F5344CB8AC3E}">
        <p14:creationId xmlns:p14="http://schemas.microsoft.com/office/powerpoint/2010/main" val="974221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ndParaRPr>
          </a:p>
          <a:p>
            <a:r>
              <a:rPr lang="fr-FR" sz="1200" dirty="0">
                <a:solidFill>
                  <a:srgbClr val="002060"/>
                </a:solidFill>
              </a:rPr>
              <a:t>(plaques </a:t>
            </a:r>
            <a:r>
              <a:rPr lang="fr-FR" sz="1200" dirty="0" err="1">
                <a:solidFill>
                  <a:srgbClr val="002060"/>
                </a:solidFill>
              </a:rPr>
              <a:t>amyéloides</a:t>
            </a:r>
            <a:r>
              <a:rPr lang="fr-FR" sz="1200" dirty="0">
                <a:solidFill>
                  <a:srgbClr val="002060"/>
                </a:solidFill>
              </a:rPr>
              <a:t> et accumulation protéine Tau ) </a:t>
            </a:r>
          </a:p>
          <a:p>
            <a:r>
              <a:rPr lang="fr-FR" sz="1200" kern="1200" dirty="0">
                <a:solidFill>
                  <a:schemeClr val="tx1"/>
                </a:solidFill>
                <a:effectLst/>
                <a:latin typeface="+mn-lt"/>
                <a:ea typeface="+mn-ea"/>
                <a:cs typeface="+mn-cs"/>
              </a:rPr>
              <a:t> </a:t>
            </a:r>
            <a:r>
              <a:rPr lang="fr-FR" dirty="0"/>
              <a:t>près de 9 % de ceux sous </a:t>
            </a:r>
            <a:r>
              <a:rPr lang="fr-FR" dirty="0" err="1"/>
              <a:t>lécanémab</a:t>
            </a:r>
            <a:r>
              <a:rPr lang="fr-FR" dirty="0"/>
              <a:t> ont fait un œdème cérébral, contre 1,3 % sous placebo, et 12,9 % ont eu une hémorragie (6,8 % sans traitement</a:t>
            </a: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Tous les traitements utilisés à ce jour au mieux ralentissent l’évolution de la maladie mais ne la stoppe pas. (d’où des médicaments </a:t>
            </a:r>
            <a:r>
              <a:rPr lang="fr-FR" sz="1200" kern="1200" dirty="0" err="1">
                <a:solidFill>
                  <a:schemeClr val="tx1"/>
                </a:solidFill>
                <a:effectLst/>
                <a:latin typeface="+mn-lt"/>
                <a:ea typeface="+mn-ea"/>
                <a:cs typeface="+mn-cs"/>
              </a:rPr>
              <a:t>déremboursés</a:t>
            </a:r>
            <a:r>
              <a:rPr lang="fr-FR" sz="1200" kern="1200" dirty="0">
                <a:solidFill>
                  <a:schemeClr val="tx1"/>
                </a:solidFill>
                <a:effectLst/>
                <a:latin typeface="+mn-lt"/>
                <a:ea typeface="+mn-ea"/>
                <a:cs typeface="+mn-cs"/>
              </a:rPr>
              <a:t> pour cause de </a:t>
            </a:r>
            <a:r>
              <a:rPr lang="fr-FR" sz="1200" b="1" kern="1200" dirty="0">
                <a:solidFill>
                  <a:schemeClr val="tx1"/>
                </a:solidFill>
                <a:effectLst/>
                <a:latin typeface="+mn-lt"/>
                <a:ea typeface="+mn-ea"/>
                <a:cs typeface="+mn-cs"/>
              </a:rPr>
              <a:t>service médical rendu insuffisant</a:t>
            </a:r>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FFE6BD5F-6469-47C8-BA11-C0F05AD9E106}" type="slidenum">
              <a:rPr lang="fr-FR" smtClean="0"/>
              <a:t>4</a:t>
            </a:fld>
            <a:endParaRPr lang="fr-FR" dirty="0"/>
          </a:p>
        </p:txBody>
      </p:sp>
    </p:spTree>
    <p:extLst>
      <p:ext uri="{BB962C8B-B14F-4D97-AF65-F5344CB8AC3E}">
        <p14:creationId xmlns:p14="http://schemas.microsoft.com/office/powerpoint/2010/main" val="341881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Quand on mène une recherche </a:t>
            </a:r>
            <a:r>
              <a:rPr lang="fr-FR" dirty="0" err="1"/>
              <a:t>m&amp;dicamenteuse</a:t>
            </a:r>
            <a:r>
              <a:rPr lang="fr-FR" dirty="0"/>
              <a:t>, à votre avis……</a:t>
            </a:r>
          </a:p>
        </p:txBody>
      </p:sp>
      <p:sp>
        <p:nvSpPr>
          <p:cNvPr id="4" name="Espace réservé du numéro de diapositive 3"/>
          <p:cNvSpPr>
            <a:spLocks noGrp="1"/>
          </p:cNvSpPr>
          <p:nvPr>
            <p:ph type="sldNum" sz="quarter" idx="10"/>
          </p:nvPr>
        </p:nvSpPr>
        <p:spPr/>
        <p:txBody>
          <a:bodyPr/>
          <a:lstStyle/>
          <a:p>
            <a:fld id="{FFE6BD5F-6469-47C8-BA11-C0F05AD9E106}" type="slidenum">
              <a:rPr lang="fr-FR" smtClean="0"/>
              <a:t>5</a:t>
            </a:fld>
            <a:endParaRPr lang="fr-FR" dirty="0"/>
          </a:p>
        </p:txBody>
      </p:sp>
    </p:spTree>
    <p:extLst>
      <p:ext uri="{BB962C8B-B14F-4D97-AF65-F5344CB8AC3E}">
        <p14:creationId xmlns:p14="http://schemas.microsoft.com/office/powerpoint/2010/main" val="395920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2060"/>
                </a:solidFill>
                <a:latin typeface="+mn-lt"/>
              </a:rPr>
              <a:t>(Médiator® avec une toxicité sur la valve tricuspide essentiellement)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00206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2060"/>
                </a:solidFill>
                <a:latin typeface="+mn-lt"/>
              </a:rPr>
              <a:t>: ex avec le </a:t>
            </a:r>
            <a:r>
              <a:rPr lang="fr-FR" sz="1200" b="1" dirty="0" err="1">
                <a:solidFill>
                  <a:srgbClr val="002060"/>
                </a:solidFill>
                <a:latin typeface="+mn-lt"/>
              </a:rPr>
              <a:t>Distilbène</a:t>
            </a:r>
            <a:r>
              <a:rPr lang="fr-FR" sz="1200" b="1" dirty="0">
                <a:solidFill>
                  <a:srgbClr val="002060"/>
                </a:solidFill>
                <a:latin typeface="+mn-lt"/>
              </a:rPr>
              <a:t>® (prévention fausse couche) qui a provoqué de nombreuses malformations in utéro et ce,  sur 2 générations.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00206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2060"/>
                </a:solidFill>
                <a:latin typeface="+mn-lt"/>
              </a:rPr>
              <a:t>Plus récemment la </a:t>
            </a:r>
            <a:r>
              <a:rPr lang="fr-FR" sz="1200" b="1" dirty="0" err="1">
                <a:solidFill>
                  <a:srgbClr val="002060"/>
                </a:solidFill>
                <a:latin typeface="+mn-lt"/>
              </a:rPr>
              <a:t>Dépakine</a:t>
            </a:r>
            <a:r>
              <a:rPr lang="fr-FR" sz="1200" b="1" dirty="0">
                <a:solidFill>
                  <a:srgbClr val="002060"/>
                </a:solidFill>
                <a:latin typeface="+mn-lt"/>
              </a:rPr>
              <a:t>® qui est  un anti-</a:t>
            </a:r>
            <a:r>
              <a:rPr lang="fr-FR" sz="1200" b="1" dirty="0" err="1">
                <a:solidFill>
                  <a:srgbClr val="002060"/>
                </a:solidFill>
                <a:latin typeface="+mn-lt"/>
              </a:rPr>
              <a:t>épiletique</a:t>
            </a:r>
            <a:r>
              <a:rPr lang="fr-FR" sz="1200" b="1" dirty="0">
                <a:solidFill>
                  <a:srgbClr val="002060"/>
                </a:solidFill>
                <a:latin typeface="+mn-lt"/>
              </a:rPr>
              <a:t> très commun qui impose d’une part une contraception efficace pour la femme qui est traitée et 2èment l’arrêt du traitement et sa substitution en cas de projet de grossesse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00206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2060"/>
                </a:solidFill>
                <a:latin typeface="+mn-lt"/>
              </a:rPr>
              <a:t>Notamment si prise par le père </a:t>
            </a:r>
          </a:p>
          <a:p>
            <a:endParaRPr lang="fr-FR" dirty="0"/>
          </a:p>
        </p:txBody>
      </p:sp>
      <p:sp>
        <p:nvSpPr>
          <p:cNvPr id="4" name="Espace réservé du numéro de diapositive 3"/>
          <p:cNvSpPr>
            <a:spLocks noGrp="1"/>
          </p:cNvSpPr>
          <p:nvPr>
            <p:ph type="sldNum" sz="quarter" idx="10"/>
          </p:nvPr>
        </p:nvSpPr>
        <p:spPr/>
        <p:txBody>
          <a:bodyPr/>
          <a:lstStyle/>
          <a:p>
            <a:fld id="{FFE6BD5F-6469-47C8-BA11-C0F05AD9E106}" type="slidenum">
              <a:rPr lang="fr-FR" smtClean="0"/>
              <a:t>6</a:t>
            </a:fld>
            <a:endParaRPr lang="fr-FR" dirty="0"/>
          </a:p>
        </p:txBody>
      </p:sp>
    </p:spTree>
    <p:extLst>
      <p:ext uri="{BB962C8B-B14F-4D97-AF65-F5344CB8AC3E}">
        <p14:creationId xmlns:p14="http://schemas.microsoft.com/office/powerpoint/2010/main" val="239798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E6BD5F-6469-47C8-BA11-C0F05AD9E106}" type="slidenum">
              <a:rPr lang="fr-FR" smtClean="0"/>
              <a:t>7</a:t>
            </a:fld>
            <a:endParaRPr lang="fr-FR" dirty="0"/>
          </a:p>
        </p:txBody>
      </p:sp>
    </p:spTree>
    <p:extLst>
      <p:ext uri="{BB962C8B-B14F-4D97-AF65-F5344CB8AC3E}">
        <p14:creationId xmlns:p14="http://schemas.microsoft.com/office/powerpoint/2010/main" val="261305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Concernant la phase de recherche pure et la phase </a:t>
            </a:r>
            <a:r>
              <a:rPr lang="fr-FR" sz="1200" kern="1200" dirty="0" err="1">
                <a:solidFill>
                  <a:schemeClr val="tx1"/>
                </a:solidFill>
                <a:effectLst/>
                <a:latin typeface="+mn-lt"/>
                <a:ea typeface="+mn-ea"/>
                <a:cs typeface="+mn-cs"/>
              </a:rPr>
              <a:t>pré-clinique</a:t>
            </a:r>
            <a:r>
              <a:rPr lang="fr-FR" sz="1200" kern="1200" dirty="0">
                <a:solidFill>
                  <a:schemeClr val="tx1"/>
                </a:solidFill>
                <a:effectLst/>
                <a:latin typeface="+mn-lt"/>
                <a:ea typeface="+mn-ea"/>
                <a:cs typeface="+mn-cs"/>
              </a:rPr>
              <a:t>, il faut s’attendre à ce que l’IA révolutionne au minimum cette partie-là du long processus :</a:t>
            </a:r>
          </a:p>
          <a:p>
            <a:r>
              <a:rPr lang="fr-FR" sz="1200" kern="1200" dirty="0">
                <a:solidFill>
                  <a:schemeClr val="tx1"/>
                </a:solidFill>
                <a:effectLst/>
                <a:latin typeface="+mn-lt"/>
                <a:ea typeface="+mn-ea"/>
                <a:cs typeface="+mn-cs"/>
              </a:rPr>
              <a:t>Car elle est déjà, et sera de plus en plus capable de chercher dans son immense banque de données des molécules susceptibles d’agir sur tel ou tel processus pathologique, et de prédire les réactions possibles des cellules, tissus…… </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a:solidFill>
                  <a:schemeClr val="tx1"/>
                </a:solidFill>
                <a:effectLst/>
                <a:latin typeface="+mn-lt"/>
                <a:ea typeface="+mn-ea"/>
                <a:cs typeface="+mn-cs"/>
                <a:hlinkClick r:id="rId3"/>
              </a:rPr>
              <a:t>https://www.franceinfo.fr/sante/on-gagne-plusieurs-annees-comment-une-ia-generative-a-ouvert-une-nouvelle-voie-potentielle-dans-la-lutte-contre-le-cancer_7566202.html</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FE6BD5F-6469-47C8-BA11-C0F05AD9E106}" type="slidenum">
              <a:rPr lang="fr-FR" smtClean="0"/>
              <a:t>8</a:t>
            </a:fld>
            <a:endParaRPr lang="fr-FR" dirty="0"/>
          </a:p>
        </p:txBody>
      </p:sp>
    </p:spTree>
    <p:extLst>
      <p:ext uri="{BB962C8B-B14F-4D97-AF65-F5344CB8AC3E}">
        <p14:creationId xmlns:p14="http://schemas.microsoft.com/office/powerpoint/2010/main" val="33164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E6BD5F-6469-47C8-BA11-C0F05AD9E106}" type="slidenum">
              <a:rPr lang="fr-FR" smtClean="0"/>
              <a:t>9</a:t>
            </a:fld>
            <a:endParaRPr lang="fr-FR" dirty="0"/>
          </a:p>
        </p:txBody>
      </p:sp>
    </p:spTree>
    <p:extLst>
      <p:ext uri="{BB962C8B-B14F-4D97-AF65-F5344CB8AC3E}">
        <p14:creationId xmlns:p14="http://schemas.microsoft.com/office/powerpoint/2010/main" val="24389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Page standar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lvl5pPr marL="2057400" indent="-228600">
              <a:buFont typeface="Arial" panose="020B0604020202020204" pitchFamily="34" charset="0"/>
              <a:buChar cha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90990BA-FD79-4CDD-AED7-979975CC1EFE}" type="slidenum">
              <a:rPr lang="fr-FR" smtClean="0"/>
              <a:t>‹N°›</a:t>
            </a:fld>
            <a:endParaRPr lang="fr-FR" dirty="0"/>
          </a:p>
        </p:txBody>
      </p:sp>
    </p:spTree>
    <p:extLst>
      <p:ext uri="{BB962C8B-B14F-4D97-AF65-F5344CB8AC3E}">
        <p14:creationId xmlns:p14="http://schemas.microsoft.com/office/powerpoint/2010/main" val="225268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ITRE1_IMAGE">
    <p:bg>
      <p:bgPr>
        <a:solidFill>
          <a:schemeClr val="bg1"/>
        </a:solidFill>
        <a:effectLst/>
      </p:bgPr>
    </p:bg>
    <p:spTree>
      <p:nvGrpSpPr>
        <p:cNvPr id="1" name=""/>
        <p:cNvGrpSpPr/>
        <p:nvPr/>
      </p:nvGrpSpPr>
      <p:grpSpPr>
        <a:xfrm>
          <a:off x="0" y="0"/>
          <a:ext cx="0" cy="0"/>
          <a:chOff x="0" y="0"/>
          <a:chExt cx="0" cy="0"/>
        </a:xfrm>
      </p:grpSpPr>
      <p:sp>
        <p:nvSpPr>
          <p:cNvPr id="3" name="Espace réservé pour une image  5">
            <a:extLst>
              <a:ext uri="{FF2B5EF4-FFF2-40B4-BE49-F238E27FC236}">
                <a16:creationId xmlns:a16="http://schemas.microsoft.com/office/drawing/2014/main" id="{58E1501A-E40F-2A5D-3791-84E59211D0F4}"/>
              </a:ext>
            </a:extLst>
          </p:cNvPr>
          <p:cNvSpPr>
            <a:spLocks noGrp="1"/>
          </p:cNvSpPr>
          <p:nvPr>
            <p:ph type="pic" sz="quarter" idx="11"/>
          </p:nvPr>
        </p:nvSpPr>
        <p:spPr>
          <a:xfrm>
            <a:off x="-24295" y="-31901"/>
            <a:ext cx="2623822" cy="6920308"/>
          </a:xfrm>
          <a:custGeom>
            <a:avLst/>
            <a:gdLst>
              <a:gd name="connsiteX0" fmla="*/ 0 w 3713168"/>
              <a:gd name="connsiteY0" fmla="*/ 0 h 7273738"/>
              <a:gd name="connsiteX1" fmla="*/ 1856584 w 3713168"/>
              <a:gd name="connsiteY1" fmla="*/ 0 h 7273738"/>
              <a:gd name="connsiteX2" fmla="*/ 3713168 w 3713168"/>
              <a:gd name="connsiteY2" fmla="*/ 3636869 h 7273738"/>
              <a:gd name="connsiteX3" fmla="*/ 1856584 w 3713168"/>
              <a:gd name="connsiteY3" fmla="*/ 7273738 h 7273738"/>
              <a:gd name="connsiteX4" fmla="*/ 0 w 3713168"/>
              <a:gd name="connsiteY4" fmla="*/ 7273738 h 7273738"/>
              <a:gd name="connsiteX5" fmla="*/ 0 w 3713168"/>
              <a:gd name="connsiteY5" fmla="*/ 0 h 7273738"/>
              <a:gd name="connsiteX0" fmla="*/ 0 w 4202265"/>
              <a:gd name="connsiteY0" fmla="*/ 0 h 7273738"/>
              <a:gd name="connsiteX1" fmla="*/ 1856584 w 4202265"/>
              <a:gd name="connsiteY1" fmla="*/ 0 h 7273738"/>
              <a:gd name="connsiteX2" fmla="*/ 4202265 w 4202265"/>
              <a:gd name="connsiteY2" fmla="*/ 3402952 h 7273738"/>
              <a:gd name="connsiteX3" fmla="*/ 1856584 w 4202265"/>
              <a:gd name="connsiteY3" fmla="*/ 7273738 h 7273738"/>
              <a:gd name="connsiteX4" fmla="*/ 0 w 4202265"/>
              <a:gd name="connsiteY4" fmla="*/ 7273738 h 7273738"/>
              <a:gd name="connsiteX5" fmla="*/ 0 w 4202265"/>
              <a:gd name="connsiteY5" fmla="*/ 0 h 7273738"/>
              <a:gd name="connsiteX0" fmla="*/ 0 w 4207602"/>
              <a:gd name="connsiteY0" fmla="*/ 31897 h 7305635"/>
              <a:gd name="connsiteX1" fmla="*/ 2356314 w 4207602"/>
              <a:gd name="connsiteY1" fmla="*/ 0 h 7305635"/>
              <a:gd name="connsiteX2" fmla="*/ 4202265 w 4207602"/>
              <a:gd name="connsiteY2" fmla="*/ 3434849 h 7305635"/>
              <a:gd name="connsiteX3" fmla="*/ 1856584 w 4207602"/>
              <a:gd name="connsiteY3" fmla="*/ 7305635 h 7305635"/>
              <a:gd name="connsiteX4" fmla="*/ 0 w 4207602"/>
              <a:gd name="connsiteY4" fmla="*/ 7305635 h 7305635"/>
              <a:gd name="connsiteX5" fmla="*/ 0 w 4207602"/>
              <a:gd name="connsiteY5" fmla="*/ 31897 h 7305635"/>
              <a:gd name="connsiteX0" fmla="*/ 754912 w 4207602"/>
              <a:gd name="connsiteY0" fmla="*/ 10632 h 7305635"/>
              <a:gd name="connsiteX1" fmla="*/ 2356314 w 4207602"/>
              <a:gd name="connsiteY1" fmla="*/ 0 h 7305635"/>
              <a:gd name="connsiteX2" fmla="*/ 4202265 w 4207602"/>
              <a:gd name="connsiteY2" fmla="*/ 3434849 h 7305635"/>
              <a:gd name="connsiteX3" fmla="*/ 1856584 w 4207602"/>
              <a:gd name="connsiteY3" fmla="*/ 7305635 h 7305635"/>
              <a:gd name="connsiteX4" fmla="*/ 0 w 4207602"/>
              <a:gd name="connsiteY4" fmla="*/ 7305635 h 7305635"/>
              <a:gd name="connsiteX5" fmla="*/ 754912 w 4207602"/>
              <a:gd name="connsiteY5" fmla="*/ 10632 h 7305635"/>
              <a:gd name="connsiteX0" fmla="*/ 0 w 3452690"/>
              <a:gd name="connsiteY0" fmla="*/ 10632 h 7305635"/>
              <a:gd name="connsiteX1" fmla="*/ 1601402 w 3452690"/>
              <a:gd name="connsiteY1" fmla="*/ 0 h 7305635"/>
              <a:gd name="connsiteX2" fmla="*/ 3447353 w 3452690"/>
              <a:gd name="connsiteY2" fmla="*/ 3434849 h 7305635"/>
              <a:gd name="connsiteX3" fmla="*/ 1101672 w 3452690"/>
              <a:gd name="connsiteY3" fmla="*/ 7305635 h 7305635"/>
              <a:gd name="connsiteX4" fmla="*/ 116958 w 3452690"/>
              <a:gd name="connsiteY4" fmla="*/ 7124882 h 7305635"/>
              <a:gd name="connsiteX5" fmla="*/ 0 w 3452690"/>
              <a:gd name="connsiteY5" fmla="*/ 10632 h 7305635"/>
              <a:gd name="connsiteX0" fmla="*/ 21266 w 3473956"/>
              <a:gd name="connsiteY0" fmla="*/ 10632 h 7305635"/>
              <a:gd name="connsiteX1" fmla="*/ 1622668 w 3473956"/>
              <a:gd name="connsiteY1" fmla="*/ 0 h 7305635"/>
              <a:gd name="connsiteX2" fmla="*/ 3468619 w 3473956"/>
              <a:gd name="connsiteY2" fmla="*/ 3434849 h 7305635"/>
              <a:gd name="connsiteX3" fmla="*/ 1122938 w 3473956"/>
              <a:gd name="connsiteY3" fmla="*/ 7305635 h 7305635"/>
              <a:gd name="connsiteX4" fmla="*/ 0 w 3473956"/>
              <a:gd name="connsiteY4" fmla="*/ 6859068 h 7305635"/>
              <a:gd name="connsiteX5" fmla="*/ 21266 w 3473956"/>
              <a:gd name="connsiteY5" fmla="*/ 10632 h 7305635"/>
              <a:gd name="connsiteX0" fmla="*/ 1288 w 3485875"/>
              <a:gd name="connsiteY0" fmla="*/ 21265 h 7305635"/>
              <a:gd name="connsiteX1" fmla="*/ 1634587 w 3485875"/>
              <a:gd name="connsiteY1" fmla="*/ 0 h 7305635"/>
              <a:gd name="connsiteX2" fmla="*/ 3480538 w 3485875"/>
              <a:gd name="connsiteY2" fmla="*/ 3434849 h 7305635"/>
              <a:gd name="connsiteX3" fmla="*/ 1134857 w 3485875"/>
              <a:gd name="connsiteY3" fmla="*/ 7305635 h 7305635"/>
              <a:gd name="connsiteX4" fmla="*/ 11919 w 3485875"/>
              <a:gd name="connsiteY4" fmla="*/ 6859068 h 7305635"/>
              <a:gd name="connsiteX5" fmla="*/ 1288 w 3485875"/>
              <a:gd name="connsiteY5" fmla="*/ 21265 h 7305635"/>
              <a:gd name="connsiteX0" fmla="*/ 1288 w 3480540"/>
              <a:gd name="connsiteY0" fmla="*/ 21265 h 6859068"/>
              <a:gd name="connsiteX1" fmla="*/ 1634587 w 3480540"/>
              <a:gd name="connsiteY1" fmla="*/ 0 h 6859068"/>
              <a:gd name="connsiteX2" fmla="*/ 3480538 w 3480540"/>
              <a:gd name="connsiteY2" fmla="*/ 3434849 h 6859068"/>
              <a:gd name="connsiteX3" fmla="*/ 1645220 w 3480540"/>
              <a:gd name="connsiteY3" fmla="*/ 6827169 h 6859068"/>
              <a:gd name="connsiteX4" fmla="*/ 11919 w 3480540"/>
              <a:gd name="connsiteY4" fmla="*/ 6859068 h 6859068"/>
              <a:gd name="connsiteX5" fmla="*/ 1288 w 3480540"/>
              <a:gd name="connsiteY5" fmla="*/ 21265 h 6859068"/>
              <a:gd name="connsiteX0" fmla="*/ 1288 w 3480540"/>
              <a:gd name="connsiteY0" fmla="*/ 21265 h 6869700"/>
              <a:gd name="connsiteX1" fmla="*/ 1634587 w 3480540"/>
              <a:gd name="connsiteY1" fmla="*/ 0 h 6869700"/>
              <a:gd name="connsiteX2" fmla="*/ 3480538 w 3480540"/>
              <a:gd name="connsiteY2" fmla="*/ 3434849 h 6869700"/>
              <a:gd name="connsiteX3" fmla="*/ 1623955 w 3480540"/>
              <a:gd name="connsiteY3" fmla="*/ 6869700 h 6869700"/>
              <a:gd name="connsiteX4" fmla="*/ 11919 w 3480540"/>
              <a:gd name="connsiteY4" fmla="*/ 6859068 h 6869700"/>
              <a:gd name="connsiteX5" fmla="*/ 1288 w 3480540"/>
              <a:gd name="connsiteY5" fmla="*/ 21265 h 6869700"/>
              <a:gd name="connsiteX0" fmla="*/ 2047 w 3470666"/>
              <a:gd name="connsiteY0" fmla="*/ 10632 h 6869700"/>
              <a:gd name="connsiteX1" fmla="*/ 1624713 w 3470666"/>
              <a:gd name="connsiteY1" fmla="*/ 0 h 6869700"/>
              <a:gd name="connsiteX2" fmla="*/ 3470664 w 3470666"/>
              <a:gd name="connsiteY2" fmla="*/ 3434849 h 6869700"/>
              <a:gd name="connsiteX3" fmla="*/ 1614081 w 3470666"/>
              <a:gd name="connsiteY3" fmla="*/ 6869700 h 6869700"/>
              <a:gd name="connsiteX4" fmla="*/ 2045 w 3470666"/>
              <a:gd name="connsiteY4" fmla="*/ 6859068 h 6869700"/>
              <a:gd name="connsiteX5" fmla="*/ 2047 w 3470666"/>
              <a:gd name="connsiteY5" fmla="*/ 10632 h 6869700"/>
              <a:gd name="connsiteX0" fmla="*/ 2047 w 3470839"/>
              <a:gd name="connsiteY0" fmla="*/ 10632 h 6869700"/>
              <a:gd name="connsiteX1" fmla="*/ 1529020 w 3470839"/>
              <a:gd name="connsiteY1" fmla="*/ 0 h 6869700"/>
              <a:gd name="connsiteX2" fmla="*/ 3470664 w 3470839"/>
              <a:gd name="connsiteY2" fmla="*/ 3434849 h 6869700"/>
              <a:gd name="connsiteX3" fmla="*/ 1614081 w 3470839"/>
              <a:gd name="connsiteY3" fmla="*/ 6869700 h 6869700"/>
              <a:gd name="connsiteX4" fmla="*/ 2045 w 3470839"/>
              <a:gd name="connsiteY4" fmla="*/ 6859068 h 6869700"/>
              <a:gd name="connsiteX5" fmla="*/ 2047 w 3470839"/>
              <a:gd name="connsiteY5" fmla="*/ 10632 h 6869700"/>
              <a:gd name="connsiteX0" fmla="*/ 2047 w 3502731"/>
              <a:gd name="connsiteY0" fmla="*/ 10632 h 6869700"/>
              <a:gd name="connsiteX1" fmla="*/ 1529020 w 3502731"/>
              <a:gd name="connsiteY1" fmla="*/ 0 h 6869700"/>
              <a:gd name="connsiteX2" fmla="*/ 3502562 w 3502731"/>
              <a:gd name="connsiteY2" fmla="*/ 3371054 h 6869700"/>
              <a:gd name="connsiteX3" fmla="*/ 1614081 w 3502731"/>
              <a:gd name="connsiteY3" fmla="*/ 6869700 h 6869700"/>
              <a:gd name="connsiteX4" fmla="*/ 2045 w 3502731"/>
              <a:gd name="connsiteY4" fmla="*/ 6859068 h 6869700"/>
              <a:gd name="connsiteX5" fmla="*/ 2047 w 3502731"/>
              <a:gd name="connsiteY5" fmla="*/ 10632 h 6869700"/>
              <a:gd name="connsiteX0" fmla="*/ 2047 w 3523801"/>
              <a:gd name="connsiteY0" fmla="*/ 10632 h 6869700"/>
              <a:gd name="connsiteX1" fmla="*/ 1529020 w 3523801"/>
              <a:gd name="connsiteY1" fmla="*/ 0 h 6869700"/>
              <a:gd name="connsiteX2" fmla="*/ 3502562 w 3523801"/>
              <a:gd name="connsiteY2" fmla="*/ 3371054 h 6869700"/>
              <a:gd name="connsiteX3" fmla="*/ 1614081 w 3523801"/>
              <a:gd name="connsiteY3" fmla="*/ 6869700 h 6869700"/>
              <a:gd name="connsiteX4" fmla="*/ 2045 w 3523801"/>
              <a:gd name="connsiteY4" fmla="*/ 6859068 h 6869700"/>
              <a:gd name="connsiteX5" fmla="*/ 2047 w 3523801"/>
              <a:gd name="connsiteY5" fmla="*/ 10632 h 6869700"/>
              <a:gd name="connsiteX0" fmla="*/ 2047 w 3523801"/>
              <a:gd name="connsiteY0" fmla="*/ 10632 h 6869700"/>
              <a:gd name="connsiteX1" fmla="*/ 1529020 w 3523801"/>
              <a:gd name="connsiteY1" fmla="*/ 0 h 6869700"/>
              <a:gd name="connsiteX2" fmla="*/ 3502562 w 3523801"/>
              <a:gd name="connsiteY2" fmla="*/ 3371054 h 6869700"/>
              <a:gd name="connsiteX3" fmla="*/ 1614081 w 3523801"/>
              <a:gd name="connsiteY3" fmla="*/ 6869700 h 6869700"/>
              <a:gd name="connsiteX4" fmla="*/ 2045 w 3523801"/>
              <a:gd name="connsiteY4" fmla="*/ 6859068 h 6869700"/>
              <a:gd name="connsiteX5" fmla="*/ 2047 w 3523801"/>
              <a:gd name="connsiteY5" fmla="*/ 10632 h 6869700"/>
              <a:gd name="connsiteX0" fmla="*/ 2047 w 3530461"/>
              <a:gd name="connsiteY0" fmla="*/ 10632 h 6869700"/>
              <a:gd name="connsiteX1" fmla="*/ 1529020 w 3530461"/>
              <a:gd name="connsiteY1" fmla="*/ 0 h 6869700"/>
              <a:gd name="connsiteX2" fmla="*/ 3502562 w 3530461"/>
              <a:gd name="connsiteY2" fmla="*/ 3371054 h 6869700"/>
              <a:gd name="connsiteX3" fmla="*/ 1614081 w 3530461"/>
              <a:gd name="connsiteY3" fmla="*/ 6869700 h 6869700"/>
              <a:gd name="connsiteX4" fmla="*/ 2045 w 3530461"/>
              <a:gd name="connsiteY4" fmla="*/ 6859068 h 6869700"/>
              <a:gd name="connsiteX5" fmla="*/ 2047 w 3530461"/>
              <a:gd name="connsiteY5" fmla="*/ 10632 h 6869700"/>
              <a:gd name="connsiteX0" fmla="*/ 2047 w 3530461"/>
              <a:gd name="connsiteY0" fmla="*/ 10632 h 6869700"/>
              <a:gd name="connsiteX1" fmla="*/ 1529020 w 3530461"/>
              <a:gd name="connsiteY1" fmla="*/ 0 h 6869700"/>
              <a:gd name="connsiteX2" fmla="*/ 3502562 w 3530461"/>
              <a:gd name="connsiteY2" fmla="*/ 3371054 h 6869700"/>
              <a:gd name="connsiteX3" fmla="*/ 1614081 w 3530461"/>
              <a:gd name="connsiteY3" fmla="*/ 6869700 h 6869700"/>
              <a:gd name="connsiteX4" fmla="*/ 2045 w 3530461"/>
              <a:gd name="connsiteY4" fmla="*/ 6859068 h 6869700"/>
              <a:gd name="connsiteX5" fmla="*/ 2047 w 3530461"/>
              <a:gd name="connsiteY5" fmla="*/ 10632 h 6869700"/>
              <a:gd name="connsiteX0" fmla="*/ 2047 w 3530461"/>
              <a:gd name="connsiteY0" fmla="*/ 10836 h 6869904"/>
              <a:gd name="connsiteX1" fmla="*/ 1529020 w 3530461"/>
              <a:gd name="connsiteY1" fmla="*/ 204 h 6869904"/>
              <a:gd name="connsiteX2" fmla="*/ 3502562 w 3530461"/>
              <a:gd name="connsiteY2" fmla="*/ 3371258 h 6869904"/>
              <a:gd name="connsiteX3" fmla="*/ 1614081 w 3530461"/>
              <a:gd name="connsiteY3" fmla="*/ 6869904 h 6869904"/>
              <a:gd name="connsiteX4" fmla="*/ 2045 w 3530461"/>
              <a:gd name="connsiteY4" fmla="*/ 6859272 h 6869904"/>
              <a:gd name="connsiteX5" fmla="*/ 2047 w 3530461"/>
              <a:gd name="connsiteY5" fmla="*/ 10836 h 6869904"/>
              <a:gd name="connsiteX0" fmla="*/ 2047 w 3502572"/>
              <a:gd name="connsiteY0" fmla="*/ 10819 h 6869887"/>
              <a:gd name="connsiteX1" fmla="*/ 1529020 w 3502572"/>
              <a:gd name="connsiteY1" fmla="*/ 187 h 6869887"/>
              <a:gd name="connsiteX2" fmla="*/ 3502562 w 3502572"/>
              <a:gd name="connsiteY2" fmla="*/ 3371241 h 6869887"/>
              <a:gd name="connsiteX3" fmla="*/ 1614081 w 3502572"/>
              <a:gd name="connsiteY3" fmla="*/ 6869887 h 6869887"/>
              <a:gd name="connsiteX4" fmla="*/ 2045 w 3502572"/>
              <a:gd name="connsiteY4" fmla="*/ 6859255 h 6869887"/>
              <a:gd name="connsiteX5" fmla="*/ 2047 w 3502572"/>
              <a:gd name="connsiteY5" fmla="*/ 10819 h 6869887"/>
              <a:gd name="connsiteX0" fmla="*/ 2047 w 3503576"/>
              <a:gd name="connsiteY0" fmla="*/ 10819 h 6869887"/>
              <a:gd name="connsiteX1" fmla="*/ 1529020 w 3503576"/>
              <a:gd name="connsiteY1" fmla="*/ 187 h 6869887"/>
              <a:gd name="connsiteX2" fmla="*/ 3502562 w 3503576"/>
              <a:gd name="connsiteY2" fmla="*/ 3371241 h 6869887"/>
              <a:gd name="connsiteX3" fmla="*/ 1614081 w 3503576"/>
              <a:gd name="connsiteY3" fmla="*/ 6869887 h 6869887"/>
              <a:gd name="connsiteX4" fmla="*/ 2045 w 3503576"/>
              <a:gd name="connsiteY4" fmla="*/ 6859255 h 6869887"/>
              <a:gd name="connsiteX5" fmla="*/ 2047 w 3503576"/>
              <a:gd name="connsiteY5" fmla="*/ 10819 h 6869887"/>
              <a:gd name="connsiteX0" fmla="*/ 2047 w 3503576"/>
              <a:gd name="connsiteY0" fmla="*/ 10632 h 6869700"/>
              <a:gd name="connsiteX1" fmla="*/ 1529020 w 3503576"/>
              <a:gd name="connsiteY1" fmla="*/ 0 h 6869700"/>
              <a:gd name="connsiteX2" fmla="*/ 3502562 w 3503576"/>
              <a:gd name="connsiteY2" fmla="*/ 3371054 h 6869700"/>
              <a:gd name="connsiteX3" fmla="*/ 1614081 w 3503576"/>
              <a:gd name="connsiteY3" fmla="*/ 6869700 h 6869700"/>
              <a:gd name="connsiteX4" fmla="*/ 2045 w 3503576"/>
              <a:gd name="connsiteY4" fmla="*/ 6859068 h 6869700"/>
              <a:gd name="connsiteX5" fmla="*/ 2047 w 3503576"/>
              <a:gd name="connsiteY5" fmla="*/ 10632 h 6869700"/>
              <a:gd name="connsiteX0" fmla="*/ 2047 w 3503576"/>
              <a:gd name="connsiteY0" fmla="*/ 12589 h 6871657"/>
              <a:gd name="connsiteX1" fmla="*/ 1529020 w 3503576"/>
              <a:gd name="connsiteY1" fmla="*/ 1957 h 6871657"/>
              <a:gd name="connsiteX2" fmla="*/ 3502562 w 3503576"/>
              <a:gd name="connsiteY2" fmla="*/ 3373011 h 6871657"/>
              <a:gd name="connsiteX3" fmla="*/ 1614081 w 3503576"/>
              <a:gd name="connsiteY3" fmla="*/ 6871657 h 6871657"/>
              <a:gd name="connsiteX4" fmla="*/ 2045 w 3503576"/>
              <a:gd name="connsiteY4" fmla="*/ 6861025 h 6871657"/>
              <a:gd name="connsiteX5" fmla="*/ 2047 w 3503576"/>
              <a:gd name="connsiteY5" fmla="*/ 12589 h 6871657"/>
              <a:gd name="connsiteX0" fmla="*/ 2047 w 3482334"/>
              <a:gd name="connsiteY0" fmla="*/ 12589 h 6871657"/>
              <a:gd name="connsiteX1" fmla="*/ 1529020 w 3482334"/>
              <a:gd name="connsiteY1" fmla="*/ 1957 h 6871657"/>
              <a:gd name="connsiteX2" fmla="*/ 3481297 w 3482334"/>
              <a:gd name="connsiteY2" fmla="*/ 3107198 h 6871657"/>
              <a:gd name="connsiteX3" fmla="*/ 1614081 w 3482334"/>
              <a:gd name="connsiteY3" fmla="*/ 6871657 h 6871657"/>
              <a:gd name="connsiteX4" fmla="*/ 2045 w 3482334"/>
              <a:gd name="connsiteY4" fmla="*/ 6861025 h 6871657"/>
              <a:gd name="connsiteX5" fmla="*/ 2047 w 3482334"/>
              <a:gd name="connsiteY5" fmla="*/ 12589 h 6871657"/>
              <a:gd name="connsiteX0" fmla="*/ 2047 w 3483523"/>
              <a:gd name="connsiteY0" fmla="*/ 12589 h 6871657"/>
              <a:gd name="connsiteX1" fmla="*/ 1529020 w 3483523"/>
              <a:gd name="connsiteY1" fmla="*/ 1957 h 6871657"/>
              <a:gd name="connsiteX2" fmla="*/ 3481297 w 3483523"/>
              <a:gd name="connsiteY2" fmla="*/ 3107198 h 6871657"/>
              <a:gd name="connsiteX3" fmla="*/ 1614081 w 3483523"/>
              <a:gd name="connsiteY3" fmla="*/ 6871657 h 6871657"/>
              <a:gd name="connsiteX4" fmla="*/ 2045 w 3483523"/>
              <a:gd name="connsiteY4" fmla="*/ 6861025 h 6871657"/>
              <a:gd name="connsiteX5" fmla="*/ 2047 w 3483523"/>
              <a:gd name="connsiteY5" fmla="*/ 12589 h 6871657"/>
              <a:gd name="connsiteX0" fmla="*/ 10635 w 3492111"/>
              <a:gd name="connsiteY0" fmla="*/ 12589 h 6882291"/>
              <a:gd name="connsiteX1" fmla="*/ 1537608 w 3492111"/>
              <a:gd name="connsiteY1" fmla="*/ 1957 h 6882291"/>
              <a:gd name="connsiteX2" fmla="*/ 3489885 w 3492111"/>
              <a:gd name="connsiteY2" fmla="*/ 3107198 h 6882291"/>
              <a:gd name="connsiteX3" fmla="*/ 1622669 w 3492111"/>
              <a:gd name="connsiteY3" fmla="*/ 6871657 h 6882291"/>
              <a:gd name="connsiteX4" fmla="*/ 0 w 3492111"/>
              <a:gd name="connsiteY4" fmla="*/ 6882291 h 6882291"/>
              <a:gd name="connsiteX5" fmla="*/ 10635 w 3492111"/>
              <a:gd name="connsiteY5" fmla="*/ 12589 h 6882291"/>
              <a:gd name="connsiteX0" fmla="*/ 10635 w 3492111"/>
              <a:gd name="connsiteY0" fmla="*/ 0 h 6890967"/>
              <a:gd name="connsiteX1" fmla="*/ 1537608 w 3492111"/>
              <a:gd name="connsiteY1" fmla="*/ 10633 h 6890967"/>
              <a:gd name="connsiteX2" fmla="*/ 3489885 w 3492111"/>
              <a:gd name="connsiteY2" fmla="*/ 3115874 h 6890967"/>
              <a:gd name="connsiteX3" fmla="*/ 1622669 w 3492111"/>
              <a:gd name="connsiteY3" fmla="*/ 6880333 h 6890967"/>
              <a:gd name="connsiteX4" fmla="*/ 0 w 3492111"/>
              <a:gd name="connsiteY4" fmla="*/ 6890967 h 6890967"/>
              <a:gd name="connsiteX5" fmla="*/ 10635 w 3492111"/>
              <a:gd name="connsiteY5" fmla="*/ 0 h 6890967"/>
              <a:gd name="connsiteX0" fmla="*/ 10635 w 3492111"/>
              <a:gd name="connsiteY0" fmla="*/ 0 h 6890967"/>
              <a:gd name="connsiteX1" fmla="*/ 1537608 w 3492111"/>
              <a:gd name="connsiteY1" fmla="*/ 10633 h 6890967"/>
              <a:gd name="connsiteX2" fmla="*/ 3489885 w 3492111"/>
              <a:gd name="connsiteY2" fmla="*/ 3115874 h 6890967"/>
              <a:gd name="connsiteX3" fmla="*/ 1622669 w 3492111"/>
              <a:gd name="connsiteY3" fmla="*/ 6880333 h 6890967"/>
              <a:gd name="connsiteX4" fmla="*/ 0 w 3492111"/>
              <a:gd name="connsiteY4" fmla="*/ 6890967 h 6890967"/>
              <a:gd name="connsiteX5" fmla="*/ 10635 w 3492111"/>
              <a:gd name="connsiteY5" fmla="*/ 0 h 6890967"/>
              <a:gd name="connsiteX0" fmla="*/ 10635 w 3490195"/>
              <a:gd name="connsiteY0" fmla="*/ 31913 h 6922880"/>
              <a:gd name="connsiteX1" fmla="*/ 1548241 w 3490195"/>
              <a:gd name="connsiteY1" fmla="*/ 0 h 6922880"/>
              <a:gd name="connsiteX2" fmla="*/ 3489885 w 3490195"/>
              <a:gd name="connsiteY2" fmla="*/ 3147787 h 6922880"/>
              <a:gd name="connsiteX3" fmla="*/ 1622669 w 3490195"/>
              <a:gd name="connsiteY3" fmla="*/ 6912246 h 6922880"/>
              <a:gd name="connsiteX4" fmla="*/ 0 w 3490195"/>
              <a:gd name="connsiteY4" fmla="*/ 6922880 h 6922880"/>
              <a:gd name="connsiteX5" fmla="*/ 10635 w 3490195"/>
              <a:gd name="connsiteY5" fmla="*/ 31913 h 6922880"/>
              <a:gd name="connsiteX0" fmla="*/ 21268 w 3490195"/>
              <a:gd name="connsiteY0" fmla="*/ 4 h 6922880"/>
              <a:gd name="connsiteX1" fmla="*/ 1548241 w 3490195"/>
              <a:gd name="connsiteY1" fmla="*/ 0 h 6922880"/>
              <a:gd name="connsiteX2" fmla="*/ 3489885 w 3490195"/>
              <a:gd name="connsiteY2" fmla="*/ 3147787 h 6922880"/>
              <a:gd name="connsiteX3" fmla="*/ 1622669 w 3490195"/>
              <a:gd name="connsiteY3" fmla="*/ 6912246 h 6922880"/>
              <a:gd name="connsiteX4" fmla="*/ 0 w 3490195"/>
              <a:gd name="connsiteY4" fmla="*/ 6922880 h 6922880"/>
              <a:gd name="connsiteX5" fmla="*/ 21268 w 3490195"/>
              <a:gd name="connsiteY5" fmla="*/ 4 h 6922880"/>
              <a:gd name="connsiteX0" fmla="*/ 21268 w 3490195"/>
              <a:gd name="connsiteY0" fmla="*/ 4 h 6922880"/>
              <a:gd name="connsiteX1" fmla="*/ 1548241 w 3490195"/>
              <a:gd name="connsiteY1" fmla="*/ 0 h 6922880"/>
              <a:gd name="connsiteX2" fmla="*/ 3489885 w 3490195"/>
              <a:gd name="connsiteY2" fmla="*/ 3147787 h 6922880"/>
              <a:gd name="connsiteX3" fmla="*/ 1622669 w 3490195"/>
              <a:gd name="connsiteY3" fmla="*/ 6912246 h 6922880"/>
              <a:gd name="connsiteX4" fmla="*/ 0 w 3490195"/>
              <a:gd name="connsiteY4" fmla="*/ 6922880 h 6922880"/>
              <a:gd name="connsiteX5" fmla="*/ 21268 w 3490195"/>
              <a:gd name="connsiteY5" fmla="*/ 4 h 6922880"/>
              <a:gd name="connsiteX0" fmla="*/ 21268 w 3493211"/>
              <a:gd name="connsiteY0" fmla="*/ 4 h 6922880"/>
              <a:gd name="connsiteX1" fmla="*/ 1548241 w 3493211"/>
              <a:gd name="connsiteY1" fmla="*/ 0 h 6922880"/>
              <a:gd name="connsiteX2" fmla="*/ 3489885 w 3493211"/>
              <a:gd name="connsiteY2" fmla="*/ 3147787 h 6922880"/>
              <a:gd name="connsiteX3" fmla="*/ 1622669 w 3493211"/>
              <a:gd name="connsiteY3" fmla="*/ 6912246 h 6922880"/>
              <a:gd name="connsiteX4" fmla="*/ 0 w 3493211"/>
              <a:gd name="connsiteY4" fmla="*/ 6922880 h 6922880"/>
              <a:gd name="connsiteX5" fmla="*/ 21268 w 3493211"/>
              <a:gd name="connsiteY5" fmla="*/ 4 h 6922880"/>
              <a:gd name="connsiteX0" fmla="*/ 21268 w 3498429"/>
              <a:gd name="connsiteY0" fmla="*/ 4 h 6922880"/>
              <a:gd name="connsiteX1" fmla="*/ 1548241 w 3498429"/>
              <a:gd name="connsiteY1" fmla="*/ 0 h 6922880"/>
              <a:gd name="connsiteX2" fmla="*/ 3489885 w 3498429"/>
              <a:gd name="connsiteY2" fmla="*/ 3147787 h 6922880"/>
              <a:gd name="connsiteX3" fmla="*/ 1622669 w 3498429"/>
              <a:gd name="connsiteY3" fmla="*/ 6912246 h 6922880"/>
              <a:gd name="connsiteX4" fmla="*/ 0 w 3498429"/>
              <a:gd name="connsiteY4" fmla="*/ 6922880 h 6922880"/>
              <a:gd name="connsiteX5" fmla="*/ 21268 w 3498429"/>
              <a:gd name="connsiteY5" fmla="*/ 4 h 692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8429" h="6922880">
                <a:moveTo>
                  <a:pt x="21268" y="4"/>
                </a:moveTo>
                <a:lnTo>
                  <a:pt x="1548241" y="0"/>
                </a:lnTo>
                <a:cubicBezTo>
                  <a:pt x="2552339" y="478640"/>
                  <a:pt x="3413684" y="1900017"/>
                  <a:pt x="3489885" y="3147787"/>
                </a:cubicBezTo>
                <a:cubicBezTo>
                  <a:pt x="3566086" y="4395557"/>
                  <a:pt x="3147763" y="5902153"/>
                  <a:pt x="1622669" y="6912246"/>
                </a:cubicBezTo>
                <a:lnTo>
                  <a:pt x="0" y="6922880"/>
                </a:lnTo>
                <a:cubicBezTo>
                  <a:pt x="7089" y="4640068"/>
                  <a:pt x="14179" y="2282816"/>
                  <a:pt x="21268" y="4"/>
                </a:cubicBezTo>
                <a:close/>
              </a:path>
            </a:pathLst>
          </a:custGeom>
          <a:pattFill prst="pct60">
            <a:fgClr>
              <a:schemeClr val="accent1"/>
            </a:fgClr>
            <a:bgClr>
              <a:schemeClr val="bg1"/>
            </a:bgClr>
          </a:pattFill>
        </p:spPr>
        <p:txBody>
          <a:bodyPr anchor="ctr">
            <a:normAutofit/>
          </a:bodyPr>
          <a:lstStyle>
            <a:lvl1pPr marL="0" indent="0" algn="ctr">
              <a:buNone/>
              <a:defRPr sz="1500"/>
            </a:lvl1pPr>
          </a:lstStyle>
          <a:p>
            <a:r>
              <a:rPr lang="fr-FR" dirty="0"/>
              <a:t>Cliquez sur l'icône pour ajouter une image</a:t>
            </a:r>
          </a:p>
        </p:txBody>
      </p:sp>
      <p:pic>
        <p:nvPicPr>
          <p:cNvPr id="5" name="Image 4" descr="Une image contenant Graphique, graphisme, conception&#10;&#10;Description générée automatiquement">
            <a:extLst>
              <a:ext uri="{FF2B5EF4-FFF2-40B4-BE49-F238E27FC236}">
                <a16:creationId xmlns:a16="http://schemas.microsoft.com/office/drawing/2014/main" id="{88E3C108-2506-A448-AD15-92E0F5472BA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8168"/>
          <a:stretch/>
        </p:blipFill>
        <p:spPr>
          <a:xfrm>
            <a:off x="2575737" y="0"/>
            <a:ext cx="6568263" cy="6858000"/>
          </a:xfrm>
          <a:prstGeom prst="rect">
            <a:avLst/>
          </a:prstGeom>
        </p:spPr>
      </p:pic>
      <p:sp>
        <p:nvSpPr>
          <p:cNvPr id="9" name="Titre 7">
            <a:extLst>
              <a:ext uri="{FF2B5EF4-FFF2-40B4-BE49-F238E27FC236}">
                <a16:creationId xmlns:a16="http://schemas.microsoft.com/office/drawing/2014/main" id="{3EC76DCB-4FEE-B8AA-DD8A-7C8AC802DF27}"/>
              </a:ext>
            </a:extLst>
          </p:cNvPr>
          <p:cNvSpPr>
            <a:spLocks noGrp="1"/>
          </p:cNvSpPr>
          <p:nvPr>
            <p:ph type="title" hasCustomPrompt="1"/>
          </p:nvPr>
        </p:nvSpPr>
        <p:spPr>
          <a:xfrm>
            <a:off x="5086697" y="2345635"/>
            <a:ext cx="2377359" cy="1184886"/>
          </a:xfrm>
        </p:spPr>
        <p:txBody>
          <a:bodyPr lIns="0" anchor="t">
            <a:noAutofit/>
          </a:bodyPr>
          <a:lstStyle>
            <a:lvl1pPr algn="l" defTabSz="685800" rtl="0" eaLnBrk="1" latinLnBrk="0" hangingPunct="1">
              <a:lnSpc>
                <a:spcPts val="3375"/>
              </a:lnSpc>
              <a:spcBef>
                <a:spcPct val="0"/>
              </a:spcBef>
              <a:spcAft>
                <a:spcPts val="0"/>
              </a:spcAft>
              <a:buNone/>
              <a:defRPr lang="fr-FR" sz="3600" b="1" i="0" kern="1200" dirty="0">
                <a:solidFill>
                  <a:schemeClr val="bg1"/>
                </a:solidFill>
                <a:latin typeface="Calibri" panose="020F0502020204030204" pitchFamily="34" charset="0"/>
                <a:ea typeface="+mj-ea"/>
                <a:cs typeface="Calibri" panose="020F0502020204030204" pitchFamily="34" charset="0"/>
              </a:defRPr>
            </a:lvl1pPr>
          </a:lstStyle>
          <a:p>
            <a:r>
              <a:rPr lang="fr-FR" dirty="0"/>
              <a:t>Page de </a:t>
            </a:r>
            <a:br>
              <a:rPr lang="fr-FR" dirty="0"/>
            </a:br>
            <a:r>
              <a:rPr lang="fr-FR" dirty="0"/>
              <a:t>transition</a:t>
            </a:r>
          </a:p>
        </p:txBody>
      </p:sp>
      <p:pic>
        <p:nvPicPr>
          <p:cNvPr id="7" name="Image 6" descr="Une image contenant Graphique, graphisme, cercle, Caractère coloré&#10;&#10;Description générée automatiquement">
            <a:extLst>
              <a:ext uri="{FF2B5EF4-FFF2-40B4-BE49-F238E27FC236}">
                <a16:creationId xmlns:a16="http://schemas.microsoft.com/office/drawing/2014/main" id="{0725C82F-358C-1F52-0372-79CE847E2B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3389" y="0"/>
            <a:ext cx="1472543" cy="6858000"/>
          </a:xfrm>
          <a:prstGeom prst="rect">
            <a:avLst/>
          </a:prstGeom>
        </p:spPr>
      </p:pic>
      <p:sp>
        <p:nvSpPr>
          <p:cNvPr id="4" name="Sous-titre 2">
            <a:extLst>
              <a:ext uri="{FF2B5EF4-FFF2-40B4-BE49-F238E27FC236}">
                <a16:creationId xmlns:a16="http://schemas.microsoft.com/office/drawing/2014/main" id="{75BA780F-39AD-DDEE-59FE-3775C92BBD2A}"/>
              </a:ext>
            </a:extLst>
          </p:cNvPr>
          <p:cNvSpPr>
            <a:spLocks noGrp="1"/>
          </p:cNvSpPr>
          <p:nvPr>
            <p:ph type="subTitle" idx="1" hasCustomPrompt="1"/>
          </p:nvPr>
        </p:nvSpPr>
        <p:spPr>
          <a:xfrm>
            <a:off x="5086697" y="2015613"/>
            <a:ext cx="2377359" cy="310358"/>
          </a:xfrm>
          <a:prstGeom prst="rect">
            <a:avLst/>
          </a:prstGeom>
        </p:spPr>
        <p:txBody>
          <a:bodyPr anchor="b">
            <a:normAutofit/>
          </a:bodyPr>
          <a:lstStyle>
            <a:lvl1pPr marL="0" indent="0" algn="l">
              <a:lnSpc>
                <a:spcPct val="0"/>
              </a:lnSpc>
              <a:spcBef>
                <a:spcPts val="0"/>
              </a:spcBef>
              <a:buNone/>
              <a:defRPr lang="fr-FR" sz="1200" b="0" i="0" kern="1200" spc="0" dirty="0" smtClean="0">
                <a:solidFill>
                  <a:schemeClr val="accent2"/>
                </a:solidFill>
                <a:latin typeface="Calibri" panose="020F0502020204030204" pitchFamily="34" charset="0"/>
                <a:ea typeface="+mj-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PARTIE 1</a:t>
            </a:r>
          </a:p>
        </p:txBody>
      </p:sp>
    </p:spTree>
    <p:extLst>
      <p:ext uri="{BB962C8B-B14F-4D97-AF65-F5344CB8AC3E}">
        <p14:creationId xmlns:p14="http://schemas.microsoft.com/office/powerpoint/2010/main" val="341834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ITRE2">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Graphique, conception&#10;&#10;Description générée automatiquement">
            <a:extLst>
              <a:ext uri="{FF2B5EF4-FFF2-40B4-BE49-F238E27FC236}">
                <a16:creationId xmlns:a16="http://schemas.microsoft.com/office/drawing/2014/main" id="{D790EBC7-ED67-2F83-E5A1-F1ABBC1EAFE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7">
            <a:extLst>
              <a:ext uri="{FF2B5EF4-FFF2-40B4-BE49-F238E27FC236}">
                <a16:creationId xmlns:a16="http://schemas.microsoft.com/office/drawing/2014/main" id="{3EC76DCB-4FEE-B8AA-DD8A-7C8AC802DF27}"/>
              </a:ext>
            </a:extLst>
          </p:cNvPr>
          <p:cNvSpPr>
            <a:spLocks noGrp="1"/>
          </p:cNvSpPr>
          <p:nvPr>
            <p:ph type="title" hasCustomPrompt="1"/>
          </p:nvPr>
        </p:nvSpPr>
        <p:spPr>
          <a:xfrm>
            <a:off x="5086697" y="2345635"/>
            <a:ext cx="2377359" cy="1184886"/>
          </a:xfrm>
        </p:spPr>
        <p:txBody>
          <a:bodyPr lIns="0" anchor="t">
            <a:noAutofit/>
          </a:bodyPr>
          <a:lstStyle>
            <a:lvl1pPr algn="l" defTabSz="685800" rtl="0" eaLnBrk="1" latinLnBrk="0" hangingPunct="1">
              <a:lnSpc>
                <a:spcPts val="3375"/>
              </a:lnSpc>
              <a:spcBef>
                <a:spcPct val="0"/>
              </a:spcBef>
              <a:spcAft>
                <a:spcPts val="0"/>
              </a:spcAft>
              <a:buNone/>
              <a:defRPr lang="fr-FR" sz="3600" b="1" i="0" kern="1200" dirty="0">
                <a:solidFill>
                  <a:schemeClr val="bg1"/>
                </a:solidFill>
                <a:latin typeface="Calibri" panose="020F0502020204030204" pitchFamily="34" charset="0"/>
                <a:ea typeface="+mj-ea"/>
                <a:cs typeface="Calibri" panose="020F0502020204030204" pitchFamily="34" charset="0"/>
              </a:defRPr>
            </a:lvl1pPr>
          </a:lstStyle>
          <a:p>
            <a:r>
              <a:rPr lang="fr-FR" dirty="0"/>
              <a:t>Page de </a:t>
            </a:r>
            <a:br>
              <a:rPr lang="fr-FR" dirty="0"/>
            </a:br>
            <a:r>
              <a:rPr lang="fr-FR" dirty="0"/>
              <a:t>transition</a:t>
            </a:r>
          </a:p>
        </p:txBody>
      </p:sp>
      <p:sp>
        <p:nvSpPr>
          <p:cNvPr id="12" name="Sous-titre 2">
            <a:extLst>
              <a:ext uri="{FF2B5EF4-FFF2-40B4-BE49-F238E27FC236}">
                <a16:creationId xmlns:a16="http://schemas.microsoft.com/office/drawing/2014/main" id="{932DB1DD-54F8-5B7D-EE2A-AB1DFDCCE7BA}"/>
              </a:ext>
            </a:extLst>
          </p:cNvPr>
          <p:cNvSpPr>
            <a:spLocks noGrp="1"/>
          </p:cNvSpPr>
          <p:nvPr>
            <p:ph type="subTitle" idx="1" hasCustomPrompt="1"/>
          </p:nvPr>
        </p:nvSpPr>
        <p:spPr>
          <a:xfrm>
            <a:off x="5086697" y="2015613"/>
            <a:ext cx="2377359" cy="310358"/>
          </a:xfrm>
          <a:prstGeom prst="rect">
            <a:avLst/>
          </a:prstGeom>
        </p:spPr>
        <p:txBody>
          <a:bodyPr anchor="b">
            <a:normAutofit/>
          </a:bodyPr>
          <a:lstStyle>
            <a:lvl1pPr marL="0" indent="0" algn="l">
              <a:lnSpc>
                <a:spcPct val="0"/>
              </a:lnSpc>
              <a:spcBef>
                <a:spcPts val="0"/>
              </a:spcBef>
              <a:buNone/>
              <a:defRPr lang="fr-FR" sz="1200" b="0" i="0" kern="1200" spc="0" dirty="0" smtClean="0">
                <a:solidFill>
                  <a:schemeClr val="accent1"/>
                </a:solidFill>
                <a:latin typeface="Calibri" panose="020F0502020204030204" pitchFamily="34" charset="0"/>
                <a:ea typeface="+mj-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PARTIE 2</a:t>
            </a:r>
          </a:p>
        </p:txBody>
      </p:sp>
    </p:spTree>
    <p:extLst>
      <p:ext uri="{BB962C8B-B14F-4D97-AF65-F5344CB8AC3E}">
        <p14:creationId xmlns:p14="http://schemas.microsoft.com/office/powerpoint/2010/main" val="383277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E_IMAGE">
    <p:spTree>
      <p:nvGrpSpPr>
        <p:cNvPr id="1" name=""/>
        <p:cNvGrpSpPr/>
        <p:nvPr/>
      </p:nvGrpSpPr>
      <p:grpSpPr>
        <a:xfrm>
          <a:off x="0" y="0"/>
          <a:ext cx="0" cy="0"/>
          <a:chOff x="0" y="0"/>
          <a:chExt cx="0" cy="0"/>
        </a:xfrm>
      </p:grpSpPr>
      <p:pic>
        <p:nvPicPr>
          <p:cNvPr id="14" name="Image 13" descr="Une image contenant Graphique, graphisme, conception&#10;&#10;Description générée automatiquement">
            <a:extLst>
              <a:ext uri="{FF2B5EF4-FFF2-40B4-BE49-F238E27FC236}">
                <a16:creationId xmlns:a16="http://schemas.microsoft.com/office/drawing/2014/main" id="{4A74D597-5C77-959B-72A2-51565C41AF9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4" y="0"/>
            <a:ext cx="9144000" cy="6858000"/>
          </a:xfrm>
          <a:prstGeom prst="rect">
            <a:avLst/>
          </a:prstGeom>
        </p:spPr>
      </p:pic>
      <p:sp>
        <p:nvSpPr>
          <p:cNvPr id="4" name="Espace réservé pour une image  5">
            <a:extLst>
              <a:ext uri="{FF2B5EF4-FFF2-40B4-BE49-F238E27FC236}">
                <a16:creationId xmlns:a16="http://schemas.microsoft.com/office/drawing/2014/main" id="{07E79395-AADC-BAB6-D014-08CC538AA44A}"/>
              </a:ext>
            </a:extLst>
          </p:cNvPr>
          <p:cNvSpPr>
            <a:spLocks noGrp="1"/>
          </p:cNvSpPr>
          <p:nvPr>
            <p:ph type="pic" sz="quarter" idx="13"/>
          </p:nvPr>
        </p:nvSpPr>
        <p:spPr>
          <a:xfrm>
            <a:off x="4063703" y="3538231"/>
            <a:ext cx="4571012" cy="2556000"/>
          </a:xfrm>
          <a:prstGeom prst="rect">
            <a:avLst/>
          </a:prstGeom>
          <a:pattFill prst="pct80">
            <a:fgClr>
              <a:schemeClr val="accent1"/>
            </a:fgClr>
            <a:bgClr>
              <a:schemeClr val="bg1"/>
            </a:bgClr>
          </a:pattFill>
        </p:spPr>
        <p:txBody>
          <a:bodyPr anchor="ctr">
            <a:normAutofit/>
          </a:bodyPr>
          <a:lstStyle>
            <a:lvl1pPr marL="0" indent="0" algn="ctr">
              <a:buNone/>
              <a:defRPr sz="1500"/>
            </a:lvl1pPr>
          </a:lstStyle>
          <a:p>
            <a:r>
              <a:rPr lang="fr-FR" dirty="0"/>
              <a:t>Cliquez sur l'icône pour ajouter une image</a:t>
            </a:r>
          </a:p>
        </p:txBody>
      </p:sp>
      <p:sp>
        <p:nvSpPr>
          <p:cNvPr id="7" name="Espace réservé pour une image  5">
            <a:extLst>
              <a:ext uri="{FF2B5EF4-FFF2-40B4-BE49-F238E27FC236}">
                <a16:creationId xmlns:a16="http://schemas.microsoft.com/office/drawing/2014/main" id="{2F95E60E-E55F-F5F2-D3D5-D98F75998D4E}"/>
              </a:ext>
            </a:extLst>
          </p:cNvPr>
          <p:cNvSpPr>
            <a:spLocks noGrp="1"/>
          </p:cNvSpPr>
          <p:nvPr>
            <p:ph type="pic" sz="quarter" idx="14"/>
          </p:nvPr>
        </p:nvSpPr>
        <p:spPr>
          <a:xfrm>
            <a:off x="4063704" y="860113"/>
            <a:ext cx="2278625" cy="2658455"/>
          </a:xfrm>
          <a:prstGeom prst="rect">
            <a:avLst/>
          </a:prstGeom>
          <a:pattFill prst="pct80">
            <a:fgClr>
              <a:schemeClr val="accent1"/>
            </a:fgClr>
            <a:bgClr>
              <a:schemeClr val="bg1"/>
            </a:bgClr>
          </a:pattFill>
        </p:spPr>
        <p:txBody>
          <a:bodyPr anchor="ctr">
            <a:normAutofit/>
          </a:bodyPr>
          <a:lstStyle>
            <a:lvl1pPr marL="0" indent="0" algn="ctr">
              <a:buNone/>
              <a:defRPr sz="1500"/>
            </a:lvl1pPr>
          </a:lstStyle>
          <a:p>
            <a:r>
              <a:rPr lang="fr-FR" dirty="0"/>
              <a:t>Cliquez sur l'icône pour ajouter une image</a:t>
            </a:r>
          </a:p>
        </p:txBody>
      </p:sp>
      <p:sp>
        <p:nvSpPr>
          <p:cNvPr id="8" name="Espace réservé pour une image  5">
            <a:extLst>
              <a:ext uri="{FF2B5EF4-FFF2-40B4-BE49-F238E27FC236}">
                <a16:creationId xmlns:a16="http://schemas.microsoft.com/office/drawing/2014/main" id="{7F669D08-3E8B-FF3C-472D-E58296772B4F}"/>
              </a:ext>
            </a:extLst>
          </p:cNvPr>
          <p:cNvSpPr>
            <a:spLocks noGrp="1"/>
          </p:cNvSpPr>
          <p:nvPr>
            <p:ph type="pic" sz="quarter" idx="15"/>
          </p:nvPr>
        </p:nvSpPr>
        <p:spPr>
          <a:xfrm>
            <a:off x="6356088" y="860113"/>
            <a:ext cx="2278625" cy="2658455"/>
          </a:xfrm>
          <a:prstGeom prst="rect">
            <a:avLst/>
          </a:prstGeom>
          <a:pattFill prst="pct80">
            <a:fgClr>
              <a:schemeClr val="accent1"/>
            </a:fgClr>
            <a:bgClr>
              <a:schemeClr val="bg1"/>
            </a:bgClr>
          </a:pattFill>
        </p:spPr>
        <p:txBody>
          <a:bodyPr anchor="ctr">
            <a:normAutofit/>
          </a:bodyPr>
          <a:lstStyle>
            <a:lvl1pPr marL="0" indent="0" algn="ctr">
              <a:buNone/>
              <a:defRPr sz="1500"/>
            </a:lvl1pPr>
          </a:lstStyle>
          <a:p>
            <a:r>
              <a:rPr lang="fr-FR" dirty="0"/>
              <a:t>Cliquez sur l'icône pour ajouter une image</a:t>
            </a:r>
          </a:p>
        </p:txBody>
      </p:sp>
      <p:sp>
        <p:nvSpPr>
          <p:cNvPr id="2" name="Espace réservé du pied de page 4">
            <a:extLst>
              <a:ext uri="{FF2B5EF4-FFF2-40B4-BE49-F238E27FC236}">
                <a16:creationId xmlns:a16="http://schemas.microsoft.com/office/drawing/2014/main" id="{82310C9B-DB75-EE27-A63B-31208E57C702}"/>
              </a:ext>
            </a:extLst>
          </p:cNvPr>
          <p:cNvSpPr txBox="1">
            <a:spLocks/>
          </p:cNvSpPr>
          <p:nvPr/>
        </p:nvSpPr>
        <p:spPr>
          <a:xfrm>
            <a:off x="509285" y="475325"/>
            <a:ext cx="3086100" cy="365125"/>
          </a:xfrm>
          <a:prstGeom prst="rect">
            <a:avLst/>
          </a:prstGeom>
        </p:spPr>
        <p:txBody>
          <a:bodyPr vert="horz" lIns="68580" tIns="34290" rIns="68580" bIns="34290" rtlCol="0" anchor="ctr"/>
          <a:lstStyle>
            <a:defPPr>
              <a:defRPr lang="fr-FR"/>
            </a:defPPr>
            <a:lvl1pPr marL="0" algn="l" defTabSz="914400" rtl="0" eaLnBrk="1" latinLnBrk="0" hangingPunct="1">
              <a:defRPr sz="105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88" dirty="0"/>
              <a:t>Titre de la partie</a:t>
            </a:r>
          </a:p>
        </p:txBody>
      </p:sp>
      <p:sp>
        <p:nvSpPr>
          <p:cNvPr id="9" name="Espace réservé du numéro de diapositive 5">
            <a:extLst>
              <a:ext uri="{FF2B5EF4-FFF2-40B4-BE49-F238E27FC236}">
                <a16:creationId xmlns:a16="http://schemas.microsoft.com/office/drawing/2014/main" id="{797967F6-6846-6566-E477-F370DB3DD460}"/>
              </a:ext>
            </a:extLst>
          </p:cNvPr>
          <p:cNvSpPr txBox="1">
            <a:spLocks/>
          </p:cNvSpPr>
          <p:nvPr/>
        </p:nvSpPr>
        <p:spPr>
          <a:xfrm>
            <a:off x="6577315" y="475325"/>
            <a:ext cx="2057400" cy="365125"/>
          </a:xfrm>
          <a:prstGeom prst="rect">
            <a:avLst/>
          </a:prstGeom>
        </p:spPr>
        <p:txBody>
          <a:bodyPr vert="horz" lIns="68580" tIns="34290" rIns="68580" bIns="3429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z="788" smtClean="0"/>
              <a:pPr/>
              <a:t>‹N°›</a:t>
            </a:fld>
            <a:endParaRPr lang="fr-FR" sz="788" dirty="0"/>
          </a:p>
        </p:txBody>
      </p:sp>
      <p:cxnSp>
        <p:nvCxnSpPr>
          <p:cNvPr id="10" name="Connecteur droit 9">
            <a:extLst>
              <a:ext uri="{FF2B5EF4-FFF2-40B4-BE49-F238E27FC236}">
                <a16:creationId xmlns:a16="http://schemas.microsoft.com/office/drawing/2014/main" id="{77052AEC-A874-D32E-A51B-24C44B59A267}"/>
              </a:ext>
            </a:extLst>
          </p:cNvPr>
          <p:cNvCxnSpPr>
            <a:cxnSpLocks/>
          </p:cNvCxnSpPr>
          <p:nvPr/>
        </p:nvCxnSpPr>
        <p:spPr>
          <a:xfrm>
            <a:off x="507839" y="840449"/>
            <a:ext cx="8126876"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6">
            <a:extLst>
              <a:ext uri="{FF2B5EF4-FFF2-40B4-BE49-F238E27FC236}">
                <a16:creationId xmlns:a16="http://schemas.microsoft.com/office/drawing/2014/main" id="{67919D8E-2351-CB3E-E56A-0E9C19936B77}"/>
              </a:ext>
            </a:extLst>
          </p:cNvPr>
          <p:cNvSpPr>
            <a:spLocks noGrp="1"/>
          </p:cNvSpPr>
          <p:nvPr>
            <p:ph type="body" sz="quarter" idx="16"/>
          </p:nvPr>
        </p:nvSpPr>
        <p:spPr>
          <a:xfrm>
            <a:off x="507839" y="1680897"/>
            <a:ext cx="3047302" cy="2658454"/>
          </a:xfrm>
        </p:spPr>
        <p:txBody>
          <a:bodyPr numCol="1" spcCol="108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911298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E 2 COLONNES">
    <p:spTree>
      <p:nvGrpSpPr>
        <p:cNvPr id="1" name=""/>
        <p:cNvGrpSpPr/>
        <p:nvPr/>
      </p:nvGrpSpPr>
      <p:grpSpPr>
        <a:xfrm>
          <a:off x="0" y="0"/>
          <a:ext cx="0" cy="0"/>
          <a:chOff x="0" y="0"/>
          <a:chExt cx="0" cy="0"/>
        </a:xfrm>
      </p:grpSpPr>
      <p:pic>
        <p:nvPicPr>
          <p:cNvPr id="14" name="Image 13" descr="Une image contenant capture d’écran, Graphique&#10;&#10;Description générée automatiquement">
            <a:extLst>
              <a:ext uri="{FF2B5EF4-FFF2-40B4-BE49-F238E27FC236}">
                <a16:creationId xmlns:a16="http://schemas.microsoft.com/office/drawing/2014/main" id="{D4D6E227-8A80-FDE5-F265-9FA61C995A7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Espace réservé du texte 6">
            <a:extLst>
              <a:ext uri="{FF2B5EF4-FFF2-40B4-BE49-F238E27FC236}">
                <a16:creationId xmlns:a16="http://schemas.microsoft.com/office/drawing/2014/main" id="{12547637-A66B-2E70-F4C2-FA836BFBA7E7}"/>
              </a:ext>
            </a:extLst>
          </p:cNvPr>
          <p:cNvSpPr>
            <a:spLocks noGrp="1"/>
          </p:cNvSpPr>
          <p:nvPr>
            <p:ph type="body" sz="quarter" idx="13"/>
          </p:nvPr>
        </p:nvSpPr>
        <p:spPr>
          <a:xfrm>
            <a:off x="1020337" y="1907712"/>
            <a:ext cx="7103327" cy="3679047"/>
          </a:xfrm>
        </p:spPr>
        <p:txBody>
          <a:bodyPr numCol="2" spcCol="108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pied de page 4">
            <a:extLst>
              <a:ext uri="{FF2B5EF4-FFF2-40B4-BE49-F238E27FC236}">
                <a16:creationId xmlns:a16="http://schemas.microsoft.com/office/drawing/2014/main" id="{A8F9663C-A6C5-1F34-8140-C25AA7F825BD}"/>
              </a:ext>
            </a:extLst>
          </p:cNvPr>
          <p:cNvSpPr txBox="1">
            <a:spLocks/>
          </p:cNvSpPr>
          <p:nvPr/>
        </p:nvSpPr>
        <p:spPr>
          <a:xfrm>
            <a:off x="509285" y="475325"/>
            <a:ext cx="3086100" cy="365125"/>
          </a:xfrm>
          <a:prstGeom prst="rect">
            <a:avLst/>
          </a:prstGeom>
        </p:spPr>
        <p:txBody>
          <a:bodyPr vert="horz" lIns="68580" tIns="34290" rIns="68580" bIns="34290" rtlCol="0" anchor="ctr"/>
          <a:lstStyle>
            <a:defPPr>
              <a:defRPr lang="fr-FR"/>
            </a:defPPr>
            <a:lvl1pPr marL="0" algn="l" defTabSz="914400" rtl="0" eaLnBrk="1" latinLnBrk="0" hangingPunct="1">
              <a:defRPr sz="105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88" dirty="0"/>
              <a:t>Titre de la partie</a:t>
            </a:r>
          </a:p>
        </p:txBody>
      </p:sp>
      <p:sp>
        <p:nvSpPr>
          <p:cNvPr id="9" name="Espace réservé du numéro de diapositive 5">
            <a:extLst>
              <a:ext uri="{FF2B5EF4-FFF2-40B4-BE49-F238E27FC236}">
                <a16:creationId xmlns:a16="http://schemas.microsoft.com/office/drawing/2014/main" id="{9F29C225-712D-DD8A-71E5-B1FFA5F76034}"/>
              </a:ext>
            </a:extLst>
          </p:cNvPr>
          <p:cNvSpPr txBox="1">
            <a:spLocks/>
          </p:cNvSpPr>
          <p:nvPr/>
        </p:nvSpPr>
        <p:spPr>
          <a:xfrm>
            <a:off x="6577315" y="475325"/>
            <a:ext cx="2057400" cy="365125"/>
          </a:xfrm>
          <a:prstGeom prst="rect">
            <a:avLst/>
          </a:prstGeom>
        </p:spPr>
        <p:txBody>
          <a:bodyPr vert="horz" lIns="68580" tIns="34290" rIns="68580" bIns="3429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z="788" smtClean="0"/>
              <a:pPr/>
              <a:t>‹N°›</a:t>
            </a:fld>
            <a:endParaRPr lang="fr-FR" sz="788" dirty="0"/>
          </a:p>
        </p:txBody>
      </p:sp>
      <p:cxnSp>
        <p:nvCxnSpPr>
          <p:cNvPr id="10" name="Connecteur droit 9">
            <a:extLst>
              <a:ext uri="{FF2B5EF4-FFF2-40B4-BE49-F238E27FC236}">
                <a16:creationId xmlns:a16="http://schemas.microsoft.com/office/drawing/2014/main" id="{62A4C27B-34A7-69EE-8113-E461DAA35FFE}"/>
              </a:ext>
            </a:extLst>
          </p:cNvPr>
          <p:cNvCxnSpPr>
            <a:cxnSpLocks/>
          </p:cNvCxnSpPr>
          <p:nvPr/>
        </p:nvCxnSpPr>
        <p:spPr>
          <a:xfrm>
            <a:off x="507839" y="840449"/>
            <a:ext cx="8126876"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950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E 1 COLONNE">
    <p:spTree>
      <p:nvGrpSpPr>
        <p:cNvPr id="1" name=""/>
        <p:cNvGrpSpPr/>
        <p:nvPr/>
      </p:nvGrpSpPr>
      <p:grpSpPr>
        <a:xfrm>
          <a:off x="0" y="0"/>
          <a:ext cx="0" cy="0"/>
          <a:chOff x="0" y="0"/>
          <a:chExt cx="0" cy="0"/>
        </a:xfrm>
      </p:grpSpPr>
      <p:pic>
        <p:nvPicPr>
          <p:cNvPr id="14" name="Image 13" descr="Une image contenant capture d’écran, Graphique&#10;&#10;Description générée automatiquement">
            <a:extLst>
              <a:ext uri="{FF2B5EF4-FFF2-40B4-BE49-F238E27FC236}">
                <a16:creationId xmlns:a16="http://schemas.microsoft.com/office/drawing/2014/main" id="{D4D6E227-8A80-FDE5-F265-9FA61C995A7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Espace réservé du texte 6">
            <a:extLst>
              <a:ext uri="{FF2B5EF4-FFF2-40B4-BE49-F238E27FC236}">
                <a16:creationId xmlns:a16="http://schemas.microsoft.com/office/drawing/2014/main" id="{12547637-A66B-2E70-F4C2-FA836BFBA7E7}"/>
              </a:ext>
            </a:extLst>
          </p:cNvPr>
          <p:cNvSpPr>
            <a:spLocks noGrp="1"/>
          </p:cNvSpPr>
          <p:nvPr>
            <p:ph type="body" sz="quarter" idx="13"/>
          </p:nvPr>
        </p:nvSpPr>
        <p:spPr>
          <a:xfrm>
            <a:off x="1020337" y="1907712"/>
            <a:ext cx="7103327" cy="3679047"/>
          </a:xfrm>
        </p:spPr>
        <p:txBody>
          <a:bodyPr numCol="1"/>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pied de page 4">
            <a:extLst>
              <a:ext uri="{FF2B5EF4-FFF2-40B4-BE49-F238E27FC236}">
                <a16:creationId xmlns:a16="http://schemas.microsoft.com/office/drawing/2014/main" id="{A8F9663C-A6C5-1F34-8140-C25AA7F825BD}"/>
              </a:ext>
            </a:extLst>
          </p:cNvPr>
          <p:cNvSpPr txBox="1">
            <a:spLocks/>
          </p:cNvSpPr>
          <p:nvPr/>
        </p:nvSpPr>
        <p:spPr>
          <a:xfrm>
            <a:off x="509285" y="475325"/>
            <a:ext cx="3086100" cy="365125"/>
          </a:xfrm>
          <a:prstGeom prst="rect">
            <a:avLst/>
          </a:prstGeom>
        </p:spPr>
        <p:txBody>
          <a:bodyPr vert="horz" lIns="68580" tIns="34290" rIns="68580" bIns="34290" rtlCol="0" anchor="ctr"/>
          <a:lstStyle>
            <a:defPPr>
              <a:defRPr lang="fr-FR"/>
            </a:defPPr>
            <a:lvl1pPr marL="0" algn="l" defTabSz="914400" rtl="0" eaLnBrk="1" latinLnBrk="0" hangingPunct="1">
              <a:defRPr sz="105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88" dirty="0"/>
              <a:t>Titre de la partie</a:t>
            </a:r>
          </a:p>
        </p:txBody>
      </p:sp>
      <p:sp>
        <p:nvSpPr>
          <p:cNvPr id="9" name="Espace réservé du numéro de diapositive 5">
            <a:extLst>
              <a:ext uri="{FF2B5EF4-FFF2-40B4-BE49-F238E27FC236}">
                <a16:creationId xmlns:a16="http://schemas.microsoft.com/office/drawing/2014/main" id="{9F29C225-712D-DD8A-71E5-B1FFA5F76034}"/>
              </a:ext>
            </a:extLst>
          </p:cNvPr>
          <p:cNvSpPr txBox="1">
            <a:spLocks/>
          </p:cNvSpPr>
          <p:nvPr/>
        </p:nvSpPr>
        <p:spPr>
          <a:xfrm>
            <a:off x="6577315" y="475325"/>
            <a:ext cx="2057400" cy="365125"/>
          </a:xfrm>
          <a:prstGeom prst="rect">
            <a:avLst/>
          </a:prstGeom>
        </p:spPr>
        <p:txBody>
          <a:bodyPr vert="horz" lIns="68580" tIns="34290" rIns="68580" bIns="3429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z="788" smtClean="0"/>
              <a:pPr/>
              <a:t>‹N°›</a:t>
            </a:fld>
            <a:endParaRPr lang="fr-FR" sz="788" dirty="0"/>
          </a:p>
        </p:txBody>
      </p:sp>
      <p:cxnSp>
        <p:nvCxnSpPr>
          <p:cNvPr id="10" name="Connecteur droit 9">
            <a:extLst>
              <a:ext uri="{FF2B5EF4-FFF2-40B4-BE49-F238E27FC236}">
                <a16:creationId xmlns:a16="http://schemas.microsoft.com/office/drawing/2014/main" id="{62A4C27B-34A7-69EE-8113-E461DAA35FFE}"/>
              </a:ext>
            </a:extLst>
          </p:cNvPr>
          <p:cNvCxnSpPr>
            <a:cxnSpLocks/>
          </p:cNvCxnSpPr>
          <p:nvPr/>
        </p:nvCxnSpPr>
        <p:spPr>
          <a:xfrm>
            <a:off x="507839" y="840449"/>
            <a:ext cx="8126876"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294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2">
    <p:spTree>
      <p:nvGrpSpPr>
        <p:cNvPr id="1" name=""/>
        <p:cNvGrpSpPr/>
        <p:nvPr/>
      </p:nvGrpSpPr>
      <p:grpSpPr>
        <a:xfrm>
          <a:off x="0" y="0"/>
          <a:ext cx="0" cy="0"/>
          <a:chOff x="0" y="0"/>
          <a:chExt cx="0" cy="0"/>
        </a:xfrm>
      </p:grpSpPr>
      <p:sp>
        <p:nvSpPr>
          <p:cNvPr id="11" name="Espace réservé de la date 5"/>
          <p:cNvSpPr>
            <a:spLocks noGrp="1"/>
          </p:cNvSpPr>
          <p:nvPr>
            <p:ph type="dt" sz="half" idx="2"/>
          </p:nvPr>
        </p:nvSpPr>
        <p:spPr>
          <a:xfrm>
            <a:off x="6804248" y="6237312"/>
            <a:ext cx="2133600" cy="365125"/>
          </a:xfrm>
          <a:prstGeom prst="rect">
            <a:avLst/>
          </a:prstGeom>
        </p:spPr>
        <p:txBody>
          <a:bodyPr vert="horz" lIns="91440" tIns="45720" rIns="91440" bIns="45720" rtlCol="0" anchor="ctr"/>
          <a:lstStyle>
            <a:lvl1pPr algn="r">
              <a:defRPr sz="1200" b="1" i="1">
                <a:solidFill>
                  <a:schemeClr val="tx1">
                    <a:tint val="75000"/>
                  </a:schemeClr>
                </a:solidFill>
                <a:latin typeface="+mn-lt"/>
              </a:defRPr>
            </a:lvl1pPr>
          </a:lstStyle>
          <a:p>
            <a:r>
              <a:rPr lang="fr-FR"/>
              <a:t>Nov 2025</a:t>
            </a:r>
            <a:endParaRPr lang="fr-FR" dirty="0"/>
          </a:p>
        </p:txBody>
      </p:sp>
      <p:sp>
        <p:nvSpPr>
          <p:cNvPr id="12" name="Titre 11"/>
          <p:cNvSpPr>
            <a:spLocks noGrp="1"/>
          </p:cNvSpPr>
          <p:nvPr>
            <p:ph type="title" hasCustomPrompt="1"/>
          </p:nvPr>
        </p:nvSpPr>
        <p:spPr/>
        <p:txBody>
          <a:bodyPr/>
          <a:lstStyle>
            <a:lvl1pPr>
              <a:defRPr/>
            </a:lvl1pPr>
          </a:lstStyle>
          <a:p>
            <a:r>
              <a:rPr lang="fr-FR" dirty="0"/>
              <a:t>Titre</a:t>
            </a:r>
          </a:p>
        </p:txBody>
      </p:sp>
      <p:sp>
        <p:nvSpPr>
          <p:cNvPr id="16" name="Espace réservé du contenu 15"/>
          <p:cNvSpPr>
            <a:spLocks noGrp="1"/>
          </p:cNvSpPr>
          <p:nvPr>
            <p:ph sz="quarter" idx="10" hasCustomPrompt="1"/>
          </p:nvPr>
        </p:nvSpPr>
        <p:spPr>
          <a:xfrm>
            <a:off x="4211638" y="4508500"/>
            <a:ext cx="4608512" cy="936625"/>
          </a:xfrm>
          <a:prstGeom prst="rect">
            <a:avLst/>
          </a:prstGeom>
        </p:spPr>
        <p:txBody>
          <a:bodyPr anchor="ctr"/>
          <a:lstStyle>
            <a:lvl1pPr>
              <a:defRPr sz="3600" u="sng"/>
            </a:lvl1pPr>
          </a:lstStyle>
          <a:p>
            <a:pPr lvl="0"/>
            <a:r>
              <a:rPr lang="fr-FR" dirty="0"/>
              <a:t>Sous-titre</a:t>
            </a:r>
          </a:p>
        </p:txBody>
      </p:sp>
    </p:spTree>
    <p:extLst>
      <p:ext uri="{BB962C8B-B14F-4D97-AF65-F5344CB8AC3E}">
        <p14:creationId xmlns:p14="http://schemas.microsoft.com/office/powerpoint/2010/main" val="2238850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RE-BLANC">
    <p:bg>
      <p:bgPr>
        <a:solidFill>
          <a:schemeClr val="bg1"/>
        </a:solidFill>
        <a:effectLst/>
      </p:bgPr>
    </p:bg>
    <p:spTree>
      <p:nvGrpSpPr>
        <p:cNvPr id="1" name=""/>
        <p:cNvGrpSpPr/>
        <p:nvPr/>
      </p:nvGrpSpPr>
      <p:grpSpPr>
        <a:xfrm>
          <a:off x="0" y="0"/>
          <a:ext cx="0" cy="0"/>
          <a:chOff x="0" y="0"/>
          <a:chExt cx="0" cy="0"/>
        </a:xfrm>
      </p:grpSpPr>
      <p:pic>
        <p:nvPicPr>
          <p:cNvPr id="13" name="Image 12" descr="Une image contenant Graphique, graphisme, capture d’écran, Police&#10;&#10;Description générée automatiquement">
            <a:extLst>
              <a:ext uri="{FF2B5EF4-FFF2-40B4-BE49-F238E27FC236}">
                <a16:creationId xmlns:a16="http://schemas.microsoft.com/office/drawing/2014/main" id="{126937BA-4721-43AB-6BF1-05D4D32C03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re 7">
            <a:extLst>
              <a:ext uri="{FF2B5EF4-FFF2-40B4-BE49-F238E27FC236}">
                <a16:creationId xmlns:a16="http://schemas.microsoft.com/office/drawing/2014/main" id="{416E98A1-89D5-E949-2E4F-F37B7B03F5B4}"/>
              </a:ext>
            </a:extLst>
          </p:cNvPr>
          <p:cNvSpPr txBox="1">
            <a:spLocks/>
          </p:cNvSpPr>
          <p:nvPr userDrawn="1"/>
        </p:nvSpPr>
        <p:spPr>
          <a:xfrm>
            <a:off x="2444829" y="2103713"/>
            <a:ext cx="1512887" cy="829001"/>
          </a:xfrm>
          <a:prstGeom prst="rect">
            <a:avLst/>
          </a:prstGeom>
        </p:spPr>
        <p:txBody>
          <a:bodyPr vert="horz" wrap="none" lIns="0" tIns="0" rIns="0" bIns="0" rtlCol="0" anchor="ctr">
            <a:noAutofit/>
          </a:bodyPr>
          <a:lstStyle>
            <a:lvl1pPr algn="l" defTabSz="914400" rtl="0" eaLnBrk="1" latinLnBrk="0" hangingPunct="1">
              <a:lnSpc>
                <a:spcPts val="4200"/>
              </a:lnSpc>
              <a:spcBef>
                <a:spcPct val="0"/>
              </a:spcBef>
              <a:buNone/>
              <a:defRPr sz="4800" b="1" i="0" kern="1200">
                <a:solidFill>
                  <a:schemeClr val="accent3"/>
                </a:solidFill>
                <a:latin typeface="Calibri" panose="020F0502020204030204" pitchFamily="34" charset="0"/>
                <a:ea typeface="+mj-ea"/>
                <a:cs typeface="Calibri" panose="020F0502020204030204" pitchFamily="34" charset="0"/>
              </a:defRPr>
            </a:lvl1pPr>
          </a:lstStyle>
          <a:p>
            <a:endParaRPr lang="fr-FR" sz="14250" b="0" i="0" dirty="0">
              <a:solidFill>
                <a:schemeClr val="bg1"/>
              </a:solidFill>
              <a:latin typeface="Calibri Light" panose="020F0302020204030204" pitchFamily="34" charset="0"/>
              <a:cs typeface="Calibri Light" panose="020F0302020204030204" pitchFamily="34" charset="0"/>
            </a:endParaRPr>
          </a:p>
        </p:txBody>
      </p:sp>
      <p:sp>
        <p:nvSpPr>
          <p:cNvPr id="2" name="Titre 7">
            <a:extLst>
              <a:ext uri="{FF2B5EF4-FFF2-40B4-BE49-F238E27FC236}">
                <a16:creationId xmlns:a16="http://schemas.microsoft.com/office/drawing/2014/main" id="{C903D81F-59C7-7F9E-49F9-9243E67DCF6E}"/>
              </a:ext>
            </a:extLst>
          </p:cNvPr>
          <p:cNvSpPr>
            <a:spLocks noGrp="1"/>
          </p:cNvSpPr>
          <p:nvPr>
            <p:ph type="title" hasCustomPrompt="1"/>
          </p:nvPr>
        </p:nvSpPr>
        <p:spPr>
          <a:xfrm>
            <a:off x="4572000" y="2340270"/>
            <a:ext cx="3549069" cy="1184886"/>
          </a:xfrm>
        </p:spPr>
        <p:txBody>
          <a:bodyPr lIns="0" anchor="t">
            <a:noAutofit/>
          </a:bodyPr>
          <a:lstStyle>
            <a:lvl1pPr>
              <a:lnSpc>
                <a:spcPts val="3375"/>
              </a:lnSpc>
              <a:spcAft>
                <a:spcPts val="0"/>
              </a:spcAft>
              <a:defRPr sz="3600" b="1" i="0">
                <a:solidFill>
                  <a:srgbClr val="392051"/>
                </a:solidFill>
                <a:latin typeface="Calibri" panose="020F0502020204030204" pitchFamily="34" charset="0"/>
                <a:cs typeface="Calibri" panose="020F0502020204030204" pitchFamily="34" charset="0"/>
              </a:defRPr>
            </a:lvl1pPr>
          </a:lstStyle>
          <a:p>
            <a:r>
              <a:rPr lang="fr-FR" dirty="0"/>
              <a:t>Titre du</a:t>
            </a:r>
            <a:br>
              <a:rPr lang="fr-FR" dirty="0"/>
            </a:br>
            <a:r>
              <a:rPr lang="fr-FR" dirty="0"/>
              <a:t>document</a:t>
            </a:r>
          </a:p>
        </p:txBody>
      </p:sp>
      <p:sp>
        <p:nvSpPr>
          <p:cNvPr id="5" name="Sous-titre 2">
            <a:extLst>
              <a:ext uri="{FF2B5EF4-FFF2-40B4-BE49-F238E27FC236}">
                <a16:creationId xmlns:a16="http://schemas.microsoft.com/office/drawing/2014/main" id="{8C28DFBB-81F5-C4E4-0113-FA0A9732DE03}"/>
              </a:ext>
            </a:extLst>
          </p:cNvPr>
          <p:cNvSpPr>
            <a:spLocks noGrp="1"/>
          </p:cNvSpPr>
          <p:nvPr>
            <p:ph type="subTitle" idx="1" hasCustomPrompt="1"/>
          </p:nvPr>
        </p:nvSpPr>
        <p:spPr>
          <a:xfrm>
            <a:off x="4572000" y="3544820"/>
            <a:ext cx="3549069" cy="471094"/>
          </a:xfrm>
          <a:prstGeom prst="rect">
            <a:avLst/>
          </a:prstGeom>
        </p:spPr>
        <p:txBody>
          <a:bodyPr anchor="ctr">
            <a:normAutofit/>
          </a:bodyPr>
          <a:lstStyle>
            <a:lvl1pPr marL="0" indent="0" algn="l">
              <a:lnSpc>
                <a:spcPct val="0"/>
              </a:lnSpc>
              <a:spcBef>
                <a:spcPts val="0"/>
              </a:spcBef>
              <a:buNone/>
              <a:defRPr lang="fr-FR" sz="1200" b="0" i="0" kern="1200" spc="0" dirty="0">
                <a:solidFill>
                  <a:schemeClr val="tx2"/>
                </a:solidFill>
                <a:latin typeface="Calibri" panose="020F0502020204030204" pitchFamily="34" charset="0"/>
                <a:ea typeface="+mj-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a:t>
            </a:r>
          </a:p>
        </p:txBody>
      </p:sp>
    </p:spTree>
    <p:extLst>
      <p:ext uri="{BB962C8B-B14F-4D97-AF65-F5344CB8AC3E}">
        <p14:creationId xmlns:p14="http://schemas.microsoft.com/office/powerpoint/2010/main" val="2002066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SPIRATION_PHOTOSOMBRE">
    <p:spTree>
      <p:nvGrpSpPr>
        <p:cNvPr id="1" name=""/>
        <p:cNvGrpSpPr/>
        <p:nvPr/>
      </p:nvGrpSpPr>
      <p:grpSpPr>
        <a:xfrm>
          <a:off x="0" y="0"/>
          <a:ext cx="0" cy="0"/>
          <a:chOff x="0" y="0"/>
          <a:chExt cx="0" cy="0"/>
        </a:xfrm>
      </p:grpSpPr>
      <p:pic>
        <p:nvPicPr>
          <p:cNvPr id="23" name="Image 22" descr="Une image contenant balle, personne, intérieur, jouer&#10;&#10;Description générée automatiquement">
            <a:extLst>
              <a:ext uri="{FF2B5EF4-FFF2-40B4-BE49-F238E27FC236}">
                <a16:creationId xmlns:a16="http://schemas.microsoft.com/office/drawing/2014/main" id="{BDEE5F94-0941-1974-EFDD-06D8C88DA083}"/>
              </a:ext>
            </a:extLst>
          </p:cNvPr>
          <p:cNvPicPr>
            <a:picLocks noChangeAspect="1"/>
          </p:cNvPicPr>
          <p:nvPr userDrawn="1"/>
        </p:nvPicPr>
        <p:blipFill rotWithShape="1">
          <a:blip r:embed="rId2"/>
          <a:srcRect t="3821" b="11805"/>
          <a:stretch/>
        </p:blipFill>
        <p:spPr>
          <a:xfrm>
            <a:off x="0" y="0"/>
            <a:ext cx="9144000" cy="6858000"/>
          </a:xfrm>
          <a:prstGeom prst="rect">
            <a:avLst/>
          </a:prstGeom>
        </p:spPr>
      </p:pic>
      <p:pic>
        <p:nvPicPr>
          <p:cNvPr id="17" name="Image 16" descr="Une image contenant cercle, Graphique&#10;&#10;Description générée automatiquement">
            <a:extLst>
              <a:ext uri="{FF2B5EF4-FFF2-40B4-BE49-F238E27FC236}">
                <a16:creationId xmlns:a16="http://schemas.microsoft.com/office/drawing/2014/main" id="{5595C458-C97E-66D9-84A8-E11C4992D94F}"/>
              </a:ext>
            </a:extLst>
          </p:cNvPr>
          <p:cNvPicPr>
            <a:picLocks noChangeAspect="1"/>
          </p:cNvPicPr>
          <p:nvPr userDrawn="1"/>
        </p:nvPicPr>
        <p:blipFill rotWithShape="1">
          <a:blip r:embed="rId3"/>
          <a:srcRect l="68781"/>
          <a:stretch/>
        </p:blipFill>
        <p:spPr>
          <a:xfrm>
            <a:off x="6287933" y="0"/>
            <a:ext cx="2854620" cy="6858000"/>
          </a:xfrm>
          <a:prstGeom prst="rect">
            <a:avLst/>
          </a:prstGeom>
        </p:spPr>
      </p:pic>
      <p:sp>
        <p:nvSpPr>
          <p:cNvPr id="20" name="Espace réservé du pied de page 4">
            <a:extLst>
              <a:ext uri="{FF2B5EF4-FFF2-40B4-BE49-F238E27FC236}">
                <a16:creationId xmlns:a16="http://schemas.microsoft.com/office/drawing/2014/main" id="{B1E7CEFF-3E80-D435-144D-92D8DF653909}"/>
              </a:ext>
            </a:extLst>
          </p:cNvPr>
          <p:cNvSpPr txBox="1">
            <a:spLocks/>
          </p:cNvSpPr>
          <p:nvPr userDrawn="1"/>
        </p:nvSpPr>
        <p:spPr>
          <a:xfrm>
            <a:off x="509285" y="475325"/>
            <a:ext cx="3086100" cy="365125"/>
          </a:xfrm>
          <a:prstGeom prst="rect">
            <a:avLst/>
          </a:prstGeom>
        </p:spPr>
        <p:txBody>
          <a:bodyPr vert="horz" lIns="68580" tIns="34290" rIns="68580" bIns="34290" rtlCol="0" anchor="ctr"/>
          <a:lstStyle>
            <a:defPPr>
              <a:defRPr lang="fr-FR"/>
            </a:defPPr>
            <a:lvl1pPr marL="0" algn="l" defTabSz="914400" rtl="0" eaLnBrk="1" latinLnBrk="0" hangingPunct="1">
              <a:defRPr sz="105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88" dirty="0">
                <a:solidFill>
                  <a:schemeClr val="accent1"/>
                </a:solidFill>
              </a:rPr>
              <a:t>Titre de la partie</a:t>
            </a:r>
          </a:p>
        </p:txBody>
      </p:sp>
      <p:sp>
        <p:nvSpPr>
          <p:cNvPr id="21" name="Espace réservé du numéro de diapositive 5">
            <a:extLst>
              <a:ext uri="{FF2B5EF4-FFF2-40B4-BE49-F238E27FC236}">
                <a16:creationId xmlns:a16="http://schemas.microsoft.com/office/drawing/2014/main" id="{51ECC1AB-20E3-8C24-C45C-216C320C7E22}"/>
              </a:ext>
            </a:extLst>
          </p:cNvPr>
          <p:cNvSpPr txBox="1">
            <a:spLocks/>
          </p:cNvSpPr>
          <p:nvPr userDrawn="1"/>
        </p:nvSpPr>
        <p:spPr>
          <a:xfrm>
            <a:off x="6577315" y="475325"/>
            <a:ext cx="2057400" cy="365125"/>
          </a:xfrm>
          <a:prstGeom prst="rect">
            <a:avLst/>
          </a:prstGeom>
        </p:spPr>
        <p:txBody>
          <a:bodyPr vert="horz" lIns="68580" tIns="34290" rIns="68580" bIns="3429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z="788" smtClean="0">
                <a:solidFill>
                  <a:schemeClr val="accent1"/>
                </a:solidFill>
              </a:rPr>
              <a:pPr/>
              <a:t>‹N°›</a:t>
            </a:fld>
            <a:endParaRPr lang="fr-FR" sz="788" dirty="0">
              <a:solidFill>
                <a:schemeClr val="accent1"/>
              </a:solidFill>
            </a:endParaRPr>
          </a:p>
        </p:txBody>
      </p:sp>
      <p:cxnSp>
        <p:nvCxnSpPr>
          <p:cNvPr id="22" name="Connecteur droit 21">
            <a:extLst>
              <a:ext uri="{FF2B5EF4-FFF2-40B4-BE49-F238E27FC236}">
                <a16:creationId xmlns:a16="http://schemas.microsoft.com/office/drawing/2014/main" id="{84E27111-DC8F-F376-1354-758FE9C7E374}"/>
              </a:ext>
            </a:extLst>
          </p:cNvPr>
          <p:cNvCxnSpPr>
            <a:cxnSpLocks/>
          </p:cNvCxnSpPr>
          <p:nvPr userDrawn="1"/>
        </p:nvCxnSpPr>
        <p:spPr>
          <a:xfrm>
            <a:off x="507839" y="840449"/>
            <a:ext cx="812687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442F87E5-D671-E861-6F63-A261C0E771F1}"/>
              </a:ext>
            </a:extLst>
          </p:cNvPr>
          <p:cNvSpPr>
            <a:spLocks noGrp="1"/>
          </p:cNvSpPr>
          <p:nvPr>
            <p:ph type="body" sz="quarter" idx="14" hasCustomPrompt="1"/>
          </p:nvPr>
        </p:nvSpPr>
        <p:spPr>
          <a:xfrm>
            <a:off x="557213" y="2621951"/>
            <a:ext cx="5446772" cy="2597150"/>
          </a:xfrm>
        </p:spPr>
        <p:txBody>
          <a:bodyPr>
            <a:normAutofit/>
          </a:bodyPr>
          <a:lstStyle>
            <a:lvl1pPr>
              <a:defRPr sz="2250" b="1"/>
            </a:lvl1pPr>
          </a:lstStyle>
          <a:p>
            <a:r>
              <a:rPr lang="fr-FR" sz="2250" dirty="0">
                <a:solidFill>
                  <a:srgbClr val="FFFFFF"/>
                </a:solidFill>
                <a:effectLst/>
                <a:latin typeface="Calibri" panose="020F0502020204030204" pitchFamily="34" charset="0"/>
                <a:cs typeface="Calibri" panose="020F0502020204030204" pitchFamily="34" charset="0"/>
              </a:rPr>
              <a:t>Exergue </a:t>
            </a:r>
            <a:r>
              <a:rPr lang="fr-FR" sz="2250" dirty="0" err="1">
                <a:solidFill>
                  <a:srgbClr val="FFFFFF"/>
                </a:solidFill>
                <a:effectLst/>
                <a:latin typeface="Calibri" panose="020F0502020204030204" pitchFamily="34" charset="0"/>
                <a:cs typeface="Calibri" panose="020F0502020204030204" pitchFamily="34" charset="0"/>
              </a:rPr>
              <a:t>parum</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derrum</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utae</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aut</a:t>
            </a:r>
            <a:r>
              <a:rPr lang="fr-FR" sz="2250" dirty="0">
                <a:solidFill>
                  <a:srgbClr val="FFFFFF"/>
                </a:solidFill>
                <a:effectLst/>
                <a:latin typeface="Calibri" panose="020F0502020204030204" pitchFamily="34" charset="0"/>
                <a:cs typeface="Calibri" panose="020F0502020204030204" pitchFamily="34" charset="0"/>
              </a:rPr>
              <a:t> as </a:t>
            </a:r>
            <a:r>
              <a:rPr lang="fr-FR" sz="2250" dirty="0" err="1">
                <a:solidFill>
                  <a:srgbClr val="FFFFFF"/>
                </a:solidFill>
                <a:effectLst/>
                <a:latin typeface="Calibri" panose="020F0502020204030204" pitchFamily="34" charset="0"/>
                <a:cs typeface="Calibri" panose="020F0502020204030204" pitchFamily="34" charset="0"/>
              </a:rPr>
              <a:t>magnitam</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sitem</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eturibus</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quide</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lliqui</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nullisre</a:t>
            </a:r>
            <a:endParaRPr lang="fr-FR" sz="2250" dirty="0">
              <a:solidFill>
                <a:srgbClr val="FFFFFF"/>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274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ESPIRATION_PHOTO_CLAIRE">
    <p:spTree>
      <p:nvGrpSpPr>
        <p:cNvPr id="1" name=""/>
        <p:cNvGrpSpPr/>
        <p:nvPr/>
      </p:nvGrpSpPr>
      <p:grpSpPr>
        <a:xfrm>
          <a:off x="0" y="0"/>
          <a:ext cx="0" cy="0"/>
          <a:chOff x="0" y="0"/>
          <a:chExt cx="0" cy="0"/>
        </a:xfrm>
      </p:grpSpPr>
      <p:pic>
        <p:nvPicPr>
          <p:cNvPr id="5" name="Image 4" descr="Une image contenant mur, Visage humain, personne, intérieur&#10;&#10;Description générée automatiquement">
            <a:extLst>
              <a:ext uri="{FF2B5EF4-FFF2-40B4-BE49-F238E27FC236}">
                <a16:creationId xmlns:a16="http://schemas.microsoft.com/office/drawing/2014/main" id="{1B0C129A-B418-46D2-0CAB-D189D137E610}"/>
              </a:ext>
            </a:extLst>
          </p:cNvPr>
          <p:cNvPicPr>
            <a:picLocks noChangeAspect="1"/>
          </p:cNvPicPr>
          <p:nvPr userDrawn="1"/>
        </p:nvPicPr>
        <p:blipFill rotWithShape="1">
          <a:blip r:embed="rId2"/>
          <a:srcRect t="3620" b="11539"/>
          <a:stretch/>
        </p:blipFill>
        <p:spPr>
          <a:xfrm>
            <a:off x="0" y="0"/>
            <a:ext cx="9093708" cy="6858000"/>
          </a:xfrm>
          <a:prstGeom prst="rect">
            <a:avLst/>
          </a:prstGeom>
        </p:spPr>
      </p:pic>
      <p:pic>
        <p:nvPicPr>
          <p:cNvPr id="17" name="Image 16" descr="Une image contenant cercle, Graphique&#10;&#10;Description générée automatiquement">
            <a:extLst>
              <a:ext uri="{FF2B5EF4-FFF2-40B4-BE49-F238E27FC236}">
                <a16:creationId xmlns:a16="http://schemas.microsoft.com/office/drawing/2014/main" id="{5595C458-C97E-66D9-84A8-E11C4992D94F}"/>
              </a:ext>
            </a:extLst>
          </p:cNvPr>
          <p:cNvPicPr>
            <a:picLocks noChangeAspect="1"/>
          </p:cNvPicPr>
          <p:nvPr userDrawn="1"/>
        </p:nvPicPr>
        <p:blipFill rotWithShape="1">
          <a:blip r:embed="rId3"/>
          <a:srcRect l="68781"/>
          <a:stretch/>
        </p:blipFill>
        <p:spPr>
          <a:xfrm>
            <a:off x="6287933" y="0"/>
            <a:ext cx="2854620" cy="6858000"/>
          </a:xfrm>
          <a:prstGeom prst="rect">
            <a:avLst/>
          </a:prstGeom>
        </p:spPr>
      </p:pic>
      <p:sp>
        <p:nvSpPr>
          <p:cNvPr id="20" name="Espace réservé du pied de page 4">
            <a:extLst>
              <a:ext uri="{FF2B5EF4-FFF2-40B4-BE49-F238E27FC236}">
                <a16:creationId xmlns:a16="http://schemas.microsoft.com/office/drawing/2014/main" id="{B1E7CEFF-3E80-D435-144D-92D8DF653909}"/>
              </a:ext>
            </a:extLst>
          </p:cNvPr>
          <p:cNvSpPr txBox="1">
            <a:spLocks/>
          </p:cNvSpPr>
          <p:nvPr userDrawn="1"/>
        </p:nvSpPr>
        <p:spPr>
          <a:xfrm>
            <a:off x="509285" y="475325"/>
            <a:ext cx="3086100" cy="365125"/>
          </a:xfrm>
          <a:prstGeom prst="rect">
            <a:avLst/>
          </a:prstGeom>
        </p:spPr>
        <p:txBody>
          <a:bodyPr vert="horz" lIns="68580" tIns="34290" rIns="68580" bIns="34290" rtlCol="0" anchor="ctr"/>
          <a:lstStyle>
            <a:defPPr>
              <a:defRPr lang="fr-FR"/>
            </a:defPPr>
            <a:lvl1pPr marL="0" algn="l" defTabSz="914400" rtl="0" eaLnBrk="1" latinLnBrk="0" hangingPunct="1">
              <a:defRPr sz="105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88" dirty="0"/>
              <a:t>Titre de la partie</a:t>
            </a:r>
          </a:p>
        </p:txBody>
      </p:sp>
      <p:sp>
        <p:nvSpPr>
          <p:cNvPr id="21" name="Espace réservé du numéro de diapositive 5">
            <a:extLst>
              <a:ext uri="{FF2B5EF4-FFF2-40B4-BE49-F238E27FC236}">
                <a16:creationId xmlns:a16="http://schemas.microsoft.com/office/drawing/2014/main" id="{51ECC1AB-20E3-8C24-C45C-216C320C7E22}"/>
              </a:ext>
            </a:extLst>
          </p:cNvPr>
          <p:cNvSpPr txBox="1">
            <a:spLocks/>
          </p:cNvSpPr>
          <p:nvPr userDrawn="1"/>
        </p:nvSpPr>
        <p:spPr>
          <a:xfrm>
            <a:off x="6577315" y="475325"/>
            <a:ext cx="2057400" cy="365125"/>
          </a:xfrm>
          <a:prstGeom prst="rect">
            <a:avLst/>
          </a:prstGeom>
        </p:spPr>
        <p:txBody>
          <a:bodyPr vert="horz" lIns="68580" tIns="34290" rIns="68580" bIns="34290" rtlCol="0" anchor="ctr"/>
          <a:lstStyle>
            <a:defPPr>
              <a:defRPr lang="fr-FR"/>
            </a:defPPr>
            <a:lvl1pPr marL="0" algn="r" defTabSz="914400" rtl="0" eaLnBrk="1" latinLnBrk="0" hangingPunct="1">
              <a:defRPr lang="fr-FR" sz="1050" b="0" kern="1200" smtClean="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3121-2B91-9B43-87FB-8F881B15ADD4}" type="slidenum">
              <a:rPr lang="fr-FR" sz="788" smtClean="0"/>
              <a:pPr/>
              <a:t>‹N°›</a:t>
            </a:fld>
            <a:endParaRPr lang="fr-FR" sz="788" dirty="0"/>
          </a:p>
        </p:txBody>
      </p:sp>
      <p:cxnSp>
        <p:nvCxnSpPr>
          <p:cNvPr id="22" name="Connecteur droit 21">
            <a:extLst>
              <a:ext uri="{FF2B5EF4-FFF2-40B4-BE49-F238E27FC236}">
                <a16:creationId xmlns:a16="http://schemas.microsoft.com/office/drawing/2014/main" id="{84E27111-DC8F-F376-1354-758FE9C7E374}"/>
              </a:ext>
            </a:extLst>
          </p:cNvPr>
          <p:cNvCxnSpPr>
            <a:cxnSpLocks/>
          </p:cNvCxnSpPr>
          <p:nvPr userDrawn="1"/>
        </p:nvCxnSpPr>
        <p:spPr>
          <a:xfrm>
            <a:off x="507839" y="840449"/>
            <a:ext cx="8126876"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442F87E5-D671-E861-6F63-A261C0E771F1}"/>
              </a:ext>
            </a:extLst>
          </p:cNvPr>
          <p:cNvSpPr>
            <a:spLocks noGrp="1"/>
          </p:cNvSpPr>
          <p:nvPr>
            <p:ph type="body" sz="quarter" idx="14" hasCustomPrompt="1"/>
          </p:nvPr>
        </p:nvSpPr>
        <p:spPr>
          <a:xfrm>
            <a:off x="557213" y="2621951"/>
            <a:ext cx="3879914" cy="2597150"/>
          </a:xfrm>
        </p:spPr>
        <p:txBody>
          <a:bodyPr>
            <a:normAutofit/>
          </a:bodyPr>
          <a:lstStyle>
            <a:lvl1pPr>
              <a:defRPr sz="2250" b="1">
                <a:solidFill>
                  <a:schemeClr val="tx1"/>
                </a:solidFill>
              </a:defRPr>
            </a:lvl1pPr>
          </a:lstStyle>
          <a:p>
            <a:r>
              <a:rPr lang="fr-FR" sz="2250" dirty="0">
                <a:solidFill>
                  <a:srgbClr val="FFFFFF"/>
                </a:solidFill>
                <a:effectLst/>
                <a:latin typeface="Calibri" panose="020F0502020204030204" pitchFamily="34" charset="0"/>
                <a:cs typeface="Calibri" panose="020F0502020204030204" pitchFamily="34" charset="0"/>
              </a:rPr>
              <a:t>Exergue </a:t>
            </a:r>
            <a:r>
              <a:rPr lang="fr-FR" sz="2250" dirty="0" err="1">
                <a:solidFill>
                  <a:srgbClr val="FFFFFF"/>
                </a:solidFill>
                <a:effectLst/>
                <a:latin typeface="Calibri" panose="020F0502020204030204" pitchFamily="34" charset="0"/>
                <a:cs typeface="Calibri" panose="020F0502020204030204" pitchFamily="34" charset="0"/>
              </a:rPr>
              <a:t>parum</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derrum</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utae</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aut</a:t>
            </a:r>
            <a:r>
              <a:rPr lang="fr-FR" sz="2250" dirty="0">
                <a:solidFill>
                  <a:srgbClr val="FFFFFF"/>
                </a:solidFill>
                <a:effectLst/>
                <a:latin typeface="Calibri" panose="020F0502020204030204" pitchFamily="34" charset="0"/>
                <a:cs typeface="Calibri" panose="020F0502020204030204" pitchFamily="34" charset="0"/>
              </a:rPr>
              <a:t> as </a:t>
            </a:r>
            <a:r>
              <a:rPr lang="fr-FR" sz="2250" dirty="0" err="1">
                <a:solidFill>
                  <a:srgbClr val="FFFFFF"/>
                </a:solidFill>
                <a:effectLst/>
                <a:latin typeface="Calibri" panose="020F0502020204030204" pitchFamily="34" charset="0"/>
                <a:cs typeface="Calibri" panose="020F0502020204030204" pitchFamily="34" charset="0"/>
              </a:rPr>
              <a:t>magnitam</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sitem</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eturibus</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quide</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lliqui</a:t>
            </a:r>
            <a:r>
              <a:rPr lang="fr-FR" sz="2250" dirty="0">
                <a:solidFill>
                  <a:srgbClr val="FFFFFF"/>
                </a:solidFill>
                <a:effectLst/>
                <a:latin typeface="Calibri" panose="020F0502020204030204" pitchFamily="34" charset="0"/>
                <a:cs typeface="Calibri" panose="020F0502020204030204" pitchFamily="34" charset="0"/>
              </a:rPr>
              <a:t> </a:t>
            </a:r>
            <a:r>
              <a:rPr lang="fr-FR" sz="2250" dirty="0" err="1">
                <a:solidFill>
                  <a:srgbClr val="FFFFFF"/>
                </a:solidFill>
                <a:effectLst/>
                <a:latin typeface="Calibri" panose="020F0502020204030204" pitchFamily="34" charset="0"/>
                <a:cs typeface="Calibri" panose="020F0502020204030204" pitchFamily="34" charset="0"/>
              </a:rPr>
              <a:t>nullisre</a:t>
            </a:r>
            <a:endParaRPr lang="fr-FR" sz="2250" dirty="0">
              <a:solidFill>
                <a:srgbClr val="FFFFFF"/>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5067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RE-BLANC">
    <p:bg>
      <p:bgPr>
        <a:solidFill>
          <a:schemeClr val="bg1"/>
        </a:solidFill>
        <a:effectLst/>
      </p:bgPr>
    </p:bg>
    <p:spTree>
      <p:nvGrpSpPr>
        <p:cNvPr id="1" name=""/>
        <p:cNvGrpSpPr/>
        <p:nvPr/>
      </p:nvGrpSpPr>
      <p:grpSpPr>
        <a:xfrm>
          <a:off x="0" y="0"/>
          <a:ext cx="0" cy="0"/>
          <a:chOff x="0" y="0"/>
          <a:chExt cx="0" cy="0"/>
        </a:xfrm>
      </p:grpSpPr>
      <p:sp>
        <p:nvSpPr>
          <p:cNvPr id="2" name="Titre 7">
            <a:extLst>
              <a:ext uri="{FF2B5EF4-FFF2-40B4-BE49-F238E27FC236}">
                <a16:creationId xmlns:a16="http://schemas.microsoft.com/office/drawing/2014/main" id="{C903D81F-59C7-7F9E-49F9-9243E67DCF6E}"/>
              </a:ext>
            </a:extLst>
          </p:cNvPr>
          <p:cNvSpPr>
            <a:spLocks noGrp="1"/>
          </p:cNvSpPr>
          <p:nvPr>
            <p:ph type="title" hasCustomPrompt="1"/>
          </p:nvPr>
        </p:nvSpPr>
        <p:spPr>
          <a:xfrm>
            <a:off x="4572000" y="2340270"/>
            <a:ext cx="3549069" cy="1184886"/>
          </a:xfrm>
        </p:spPr>
        <p:txBody>
          <a:bodyPr lIns="0" anchor="t">
            <a:noAutofit/>
          </a:bodyPr>
          <a:lstStyle>
            <a:lvl1pPr>
              <a:lnSpc>
                <a:spcPts val="3375"/>
              </a:lnSpc>
              <a:spcAft>
                <a:spcPts val="0"/>
              </a:spcAft>
              <a:defRPr sz="3600" b="1" i="0">
                <a:solidFill>
                  <a:srgbClr val="392051"/>
                </a:solidFill>
                <a:latin typeface="Calibri" panose="020F0502020204030204" pitchFamily="34" charset="0"/>
                <a:cs typeface="Calibri" panose="020F0502020204030204" pitchFamily="34" charset="0"/>
              </a:defRPr>
            </a:lvl1pPr>
          </a:lstStyle>
          <a:p>
            <a:r>
              <a:rPr lang="fr-FR" dirty="0"/>
              <a:t>Titre du</a:t>
            </a:r>
            <a:br>
              <a:rPr lang="fr-FR" dirty="0"/>
            </a:br>
            <a:r>
              <a:rPr lang="fr-FR" dirty="0"/>
              <a:t>document</a:t>
            </a:r>
          </a:p>
        </p:txBody>
      </p:sp>
      <p:sp>
        <p:nvSpPr>
          <p:cNvPr id="5" name="Sous-titre 2">
            <a:extLst>
              <a:ext uri="{FF2B5EF4-FFF2-40B4-BE49-F238E27FC236}">
                <a16:creationId xmlns:a16="http://schemas.microsoft.com/office/drawing/2014/main" id="{8C28DFBB-81F5-C4E4-0113-FA0A9732DE03}"/>
              </a:ext>
            </a:extLst>
          </p:cNvPr>
          <p:cNvSpPr>
            <a:spLocks noGrp="1"/>
          </p:cNvSpPr>
          <p:nvPr>
            <p:ph type="subTitle" idx="1" hasCustomPrompt="1"/>
          </p:nvPr>
        </p:nvSpPr>
        <p:spPr>
          <a:xfrm>
            <a:off x="4572000" y="3544820"/>
            <a:ext cx="3549069" cy="471094"/>
          </a:xfrm>
          <a:prstGeom prst="rect">
            <a:avLst/>
          </a:prstGeom>
        </p:spPr>
        <p:txBody>
          <a:bodyPr anchor="ctr">
            <a:normAutofit/>
          </a:bodyPr>
          <a:lstStyle>
            <a:lvl1pPr marL="0" indent="0" algn="l">
              <a:lnSpc>
                <a:spcPct val="0"/>
              </a:lnSpc>
              <a:spcBef>
                <a:spcPts val="0"/>
              </a:spcBef>
              <a:buNone/>
              <a:defRPr lang="fr-FR" sz="1200" b="0" i="0" kern="1200" spc="0" dirty="0">
                <a:solidFill>
                  <a:schemeClr val="tx2"/>
                </a:solidFill>
                <a:latin typeface="Calibri" panose="020F0502020204030204" pitchFamily="34" charset="0"/>
                <a:ea typeface="+mj-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a:t>
            </a:r>
          </a:p>
        </p:txBody>
      </p:sp>
      <p:pic>
        <p:nvPicPr>
          <p:cNvPr id="6" name="Image 5" descr="Une image contenant Graphique, graphisme, capture d’écran, Police&#10;&#10;Description générée automatiquement">
            <a:extLst>
              <a:ext uri="{FF2B5EF4-FFF2-40B4-BE49-F238E27FC236}">
                <a16:creationId xmlns:a16="http://schemas.microsoft.com/office/drawing/2014/main" id="{126937BA-4721-43AB-6BF1-05D4D32C03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re 7">
            <a:extLst>
              <a:ext uri="{FF2B5EF4-FFF2-40B4-BE49-F238E27FC236}">
                <a16:creationId xmlns:a16="http://schemas.microsoft.com/office/drawing/2014/main" id="{416E98A1-89D5-E949-2E4F-F37B7B03F5B4}"/>
              </a:ext>
            </a:extLst>
          </p:cNvPr>
          <p:cNvSpPr txBox="1">
            <a:spLocks/>
          </p:cNvSpPr>
          <p:nvPr userDrawn="1"/>
        </p:nvSpPr>
        <p:spPr>
          <a:xfrm>
            <a:off x="2444829" y="2103713"/>
            <a:ext cx="1512887" cy="829001"/>
          </a:xfrm>
          <a:prstGeom prst="rect">
            <a:avLst/>
          </a:prstGeom>
        </p:spPr>
        <p:txBody>
          <a:bodyPr vert="horz" wrap="none" lIns="0" tIns="0" rIns="0" bIns="0" rtlCol="0" anchor="ctr">
            <a:noAutofit/>
          </a:bodyPr>
          <a:lstStyle>
            <a:lvl1pPr algn="l" defTabSz="914400" rtl="0" eaLnBrk="1" latinLnBrk="0" hangingPunct="1">
              <a:lnSpc>
                <a:spcPts val="4200"/>
              </a:lnSpc>
              <a:spcBef>
                <a:spcPct val="0"/>
              </a:spcBef>
              <a:buNone/>
              <a:defRPr sz="4800" b="1" i="0" kern="1200">
                <a:solidFill>
                  <a:schemeClr val="accent3"/>
                </a:solidFill>
                <a:latin typeface="Calibri" panose="020F0502020204030204" pitchFamily="34" charset="0"/>
                <a:ea typeface="+mj-ea"/>
                <a:cs typeface="Calibri" panose="020F0502020204030204" pitchFamily="34" charset="0"/>
              </a:defRPr>
            </a:lvl1pPr>
          </a:lstStyle>
          <a:p>
            <a:endParaRPr lang="fr-FR" sz="14250" b="0" i="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2768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ransi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p>
            <a:fld id="{090990BA-FD79-4CDD-AED7-979975CC1EFE}" type="slidenum">
              <a:rPr lang="fr-FR" smtClean="0"/>
              <a:t>‹N°›</a:t>
            </a:fld>
            <a:endParaRPr lang="fr-FR" dirty="0"/>
          </a:p>
        </p:txBody>
      </p:sp>
    </p:spTree>
    <p:extLst>
      <p:ext uri="{BB962C8B-B14F-4D97-AF65-F5344CB8AC3E}">
        <p14:creationId xmlns:p14="http://schemas.microsoft.com/office/powerpoint/2010/main" val="206832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Page standar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lvl5pPr marL="2057400" indent="-228600">
              <a:buFont typeface="Arial" panose="020B0604020202020204" pitchFamily="34" charset="0"/>
              <a:buChar cha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90990BA-FD79-4CDD-AED7-979975CC1EFE}" type="slidenum">
              <a:rPr lang="fr-FR" smtClean="0"/>
              <a:t>‹N°›</a:t>
            </a:fld>
            <a:endParaRPr lang="fr-FR" dirty="0"/>
          </a:p>
        </p:txBody>
      </p:sp>
    </p:spTree>
    <p:extLst>
      <p:ext uri="{BB962C8B-B14F-4D97-AF65-F5344CB8AC3E}">
        <p14:creationId xmlns:p14="http://schemas.microsoft.com/office/powerpoint/2010/main" val="3939869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Transi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p>
            <a:fld id="{090990BA-FD79-4CDD-AED7-979975CC1EFE}" type="slidenum">
              <a:rPr lang="fr-FR" smtClean="0"/>
              <a:t>‹N°›</a:t>
            </a:fld>
            <a:endParaRPr lang="fr-FR" dirty="0"/>
          </a:p>
        </p:txBody>
      </p:sp>
    </p:spTree>
    <p:extLst>
      <p:ext uri="{BB962C8B-B14F-4D97-AF65-F5344CB8AC3E}">
        <p14:creationId xmlns:p14="http://schemas.microsoft.com/office/powerpoint/2010/main" val="780472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fr-FR" altLang="fr-FR"/>
              <a:t>Nov 2025</a:t>
            </a:r>
            <a:endParaRPr lang="fr-FR" altLang="fr-FR"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fr-FR" altLang="fr-FR"/>
              <a:t>NM_Promo 2023-2026_Nov2025</a:t>
            </a: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7C5B3177-36A0-4644-9892-D0CAF4835C3B}" type="slidenum">
              <a:rPr lang="fr-FR" altLang="fr-FR"/>
              <a:pPr>
                <a:defRPr/>
              </a:pPr>
              <a:t>‹N°›</a:t>
            </a:fld>
            <a:endParaRPr lang="fr-FR" altLang="fr-FR" dirty="0"/>
          </a:p>
        </p:txBody>
      </p:sp>
    </p:spTree>
    <p:extLst>
      <p:ext uri="{BB962C8B-B14F-4D97-AF65-F5344CB8AC3E}">
        <p14:creationId xmlns:p14="http://schemas.microsoft.com/office/powerpoint/2010/main" val="181241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marL="2057400" indent="-228600">
              <a:buFont typeface="Calibri" panose="020F0502020204030204" pitchFamily="34" charset="0"/>
              <a:buChar cha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marL="2057400" indent="-228600">
              <a:buFont typeface="Calibri" panose="020F0502020204030204" pitchFamily="34" charset="0"/>
              <a:buChar cha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p:cNvSpPr>
            <a:spLocks noGrp="1"/>
          </p:cNvSpPr>
          <p:nvPr>
            <p:ph type="sldNum" sz="quarter" idx="12"/>
          </p:nvPr>
        </p:nvSpPr>
        <p:spPr/>
        <p:txBody>
          <a:bodyPr/>
          <a:lstStyle/>
          <a:p>
            <a:fld id="{090990BA-FD79-4CDD-AED7-979975CC1EFE}" type="slidenum">
              <a:rPr lang="fr-FR" smtClean="0"/>
              <a:t>‹N°›</a:t>
            </a:fld>
            <a:endParaRPr lang="fr-FR" dirty="0"/>
          </a:p>
        </p:txBody>
      </p:sp>
    </p:spTree>
    <p:extLst>
      <p:ext uri="{BB962C8B-B14F-4D97-AF65-F5344CB8AC3E}">
        <p14:creationId xmlns:p14="http://schemas.microsoft.com/office/powerpoint/2010/main" val="660224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090990BA-FD79-4CDD-AED7-979975CC1EFE}" type="slidenum">
              <a:rPr lang="fr-FR" smtClean="0"/>
              <a:t>‹N°›</a:t>
            </a:fld>
            <a:endParaRPr lang="fr-FR" dirty="0"/>
          </a:p>
        </p:txBody>
      </p:sp>
    </p:spTree>
    <p:extLst>
      <p:ext uri="{BB962C8B-B14F-4D97-AF65-F5344CB8AC3E}">
        <p14:creationId xmlns:p14="http://schemas.microsoft.com/office/powerpoint/2010/main" val="402383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fr-FR" altLang="fr-FR"/>
              <a:t>Nov 2025</a:t>
            </a:r>
            <a:endParaRPr lang="fr-FR" altLang="fr-FR"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fr-FR" altLang="fr-FR"/>
              <a:t>NM_Promo 2023-2026_Nov2025</a:t>
            </a: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7C5B3177-36A0-4644-9892-D0CAF4835C3B}" type="slidenum">
              <a:rPr lang="fr-FR" altLang="fr-FR"/>
              <a:pPr>
                <a:defRPr/>
              </a:pPr>
              <a:t>‹N°›</a:t>
            </a:fld>
            <a:endParaRPr lang="fr-FR" altLang="fr-FR" dirty="0"/>
          </a:p>
        </p:txBody>
      </p:sp>
    </p:spTree>
    <p:extLst>
      <p:ext uri="{BB962C8B-B14F-4D97-AF65-F5344CB8AC3E}">
        <p14:creationId xmlns:p14="http://schemas.microsoft.com/office/powerpoint/2010/main" val="145101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RE-BLANC">
    <p:bg>
      <p:bgPr>
        <a:solidFill>
          <a:schemeClr val="bg1"/>
        </a:solidFill>
        <a:effectLst/>
      </p:bgPr>
    </p:bg>
    <p:spTree>
      <p:nvGrpSpPr>
        <p:cNvPr id="1" name=""/>
        <p:cNvGrpSpPr/>
        <p:nvPr/>
      </p:nvGrpSpPr>
      <p:grpSpPr>
        <a:xfrm>
          <a:off x="0" y="0"/>
          <a:ext cx="0" cy="0"/>
          <a:chOff x="0" y="0"/>
          <a:chExt cx="0" cy="0"/>
        </a:xfrm>
      </p:grpSpPr>
      <p:sp>
        <p:nvSpPr>
          <p:cNvPr id="2" name="Titre 7">
            <a:extLst>
              <a:ext uri="{FF2B5EF4-FFF2-40B4-BE49-F238E27FC236}">
                <a16:creationId xmlns:a16="http://schemas.microsoft.com/office/drawing/2014/main" id="{C903D81F-59C7-7F9E-49F9-9243E67DCF6E}"/>
              </a:ext>
            </a:extLst>
          </p:cNvPr>
          <p:cNvSpPr>
            <a:spLocks noGrp="1"/>
          </p:cNvSpPr>
          <p:nvPr>
            <p:ph type="title" hasCustomPrompt="1"/>
          </p:nvPr>
        </p:nvSpPr>
        <p:spPr>
          <a:xfrm>
            <a:off x="4572000" y="2340270"/>
            <a:ext cx="3549069" cy="1184886"/>
          </a:xfrm>
        </p:spPr>
        <p:txBody>
          <a:bodyPr lIns="0" anchor="t">
            <a:noAutofit/>
          </a:bodyPr>
          <a:lstStyle>
            <a:lvl1pPr>
              <a:lnSpc>
                <a:spcPts val="3375"/>
              </a:lnSpc>
              <a:spcAft>
                <a:spcPts val="0"/>
              </a:spcAft>
              <a:defRPr sz="3600" b="1" i="0">
                <a:solidFill>
                  <a:srgbClr val="392051"/>
                </a:solidFill>
                <a:latin typeface="Calibri" panose="020F0502020204030204" pitchFamily="34" charset="0"/>
                <a:cs typeface="Calibri" panose="020F0502020204030204" pitchFamily="34" charset="0"/>
              </a:defRPr>
            </a:lvl1pPr>
          </a:lstStyle>
          <a:p>
            <a:r>
              <a:rPr lang="fr-FR" dirty="0"/>
              <a:t>Titre du</a:t>
            </a:r>
            <a:br>
              <a:rPr lang="fr-FR" dirty="0"/>
            </a:br>
            <a:r>
              <a:rPr lang="fr-FR" dirty="0"/>
              <a:t>document</a:t>
            </a:r>
          </a:p>
        </p:txBody>
      </p:sp>
      <p:sp>
        <p:nvSpPr>
          <p:cNvPr id="5" name="Sous-titre 2">
            <a:extLst>
              <a:ext uri="{FF2B5EF4-FFF2-40B4-BE49-F238E27FC236}">
                <a16:creationId xmlns:a16="http://schemas.microsoft.com/office/drawing/2014/main" id="{8C28DFBB-81F5-C4E4-0113-FA0A9732DE03}"/>
              </a:ext>
            </a:extLst>
          </p:cNvPr>
          <p:cNvSpPr>
            <a:spLocks noGrp="1"/>
          </p:cNvSpPr>
          <p:nvPr>
            <p:ph type="subTitle" idx="1" hasCustomPrompt="1"/>
          </p:nvPr>
        </p:nvSpPr>
        <p:spPr>
          <a:xfrm>
            <a:off x="4572000" y="3544820"/>
            <a:ext cx="3549069" cy="471094"/>
          </a:xfrm>
          <a:prstGeom prst="rect">
            <a:avLst/>
          </a:prstGeom>
        </p:spPr>
        <p:txBody>
          <a:bodyPr anchor="ctr">
            <a:normAutofit/>
          </a:bodyPr>
          <a:lstStyle>
            <a:lvl1pPr marL="0" indent="0" algn="l">
              <a:lnSpc>
                <a:spcPct val="0"/>
              </a:lnSpc>
              <a:spcBef>
                <a:spcPts val="0"/>
              </a:spcBef>
              <a:buNone/>
              <a:defRPr lang="fr-FR" sz="1200" b="0" i="0" kern="1200" spc="0" dirty="0">
                <a:solidFill>
                  <a:schemeClr val="tx2"/>
                </a:solidFill>
                <a:latin typeface="Calibri" panose="020F0502020204030204" pitchFamily="34" charset="0"/>
                <a:ea typeface="+mj-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a:t>
            </a:r>
          </a:p>
        </p:txBody>
      </p:sp>
      <p:pic>
        <p:nvPicPr>
          <p:cNvPr id="6" name="Image 5" descr="Une image contenant Graphique, graphisme, capture d’écran, Police&#10;&#10;Description générée automatiquement">
            <a:extLst>
              <a:ext uri="{FF2B5EF4-FFF2-40B4-BE49-F238E27FC236}">
                <a16:creationId xmlns:a16="http://schemas.microsoft.com/office/drawing/2014/main" id="{126937BA-4721-43AB-6BF1-05D4D32C03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re 7">
            <a:extLst>
              <a:ext uri="{FF2B5EF4-FFF2-40B4-BE49-F238E27FC236}">
                <a16:creationId xmlns:a16="http://schemas.microsoft.com/office/drawing/2014/main" id="{416E98A1-89D5-E949-2E4F-F37B7B03F5B4}"/>
              </a:ext>
            </a:extLst>
          </p:cNvPr>
          <p:cNvSpPr txBox="1">
            <a:spLocks/>
          </p:cNvSpPr>
          <p:nvPr userDrawn="1"/>
        </p:nvSpPr>
        <p:spPr>
          <a:xfrm>
            <a:off x="2444829" y="2103713"/>
            <a:ext cx="1512887" cy="829001"/>
          </a:xfrm>
          <a:prstGeom prst="rect">
            <a:avLst/>
          </a:prstGeom>
        </p:spPr>
        <p:txBody>
          <a:bodyPr vert="horz" wrap="none" lIns="0" tIns="0" rIns="0" bIns="0" rtlCol="0" anchor="ctr">
            <a:noAutofit/>
          </a:bodyPr>
          <a:lstStyle>
            <a:lvl1pPr algn="l" defTabSz="914400" rtl="0" eaLnBrk="1" latinLnBrk="0" hangingPunct="1">
              <a:lnSpc>
                <a:spcPts val="4200"/>
              </a:lnSpc>
              <a:spcBef>
                <a:spcPct val="0"/>
              </a:spcBef>
              <a:buNone/>
              <a:defRPr sz="4800" b="1" i="0" kern="1200">
                <a:solidFill>
                  <a:schemeClr val="accent3"/>
                </a:solidFill>
                <a:latin typeface="Calibri" panose="020F0502020204030204" pitchFamily="34" charset="0"/>
                <a:ea typeface="+mj-ea"/>
                <a:cs typeface="Calibri" panose="020F0502020204030204" pitchFamily="34" charset="0"/>
              </a:defRPr>
            </a:lvl1pPr>
          </a:lstStyle>
          <a:p>
            <a:endParaRPr lang="fr-FR" sz="14250" b="0" i="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0771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VERT">
    <p:bg>
      <p:bgPr>
        <a:solidFill>
          <a:schemeClr val="bg2"/>
        </a:solidFill>
        <a:effectLst/>
      </p:bgPr>
    </p:bg>
    <p:spTree>
      <p:nvGrpSpPr>
        <p:cNvPr id="1" name=""/>
        <p:cNvGrpSpPr/>
        <p:nvPr/>
      </p:nvGrpSpPr>
      <p:grpSpPr>
        <a:xfrm>
          <a:off x="0" y="0"/>
          <a:ext cx="0" cy="0"/>
          <a:chOff x="0" y="0"/>
          <a:chExt cx="0" cy="0"/>
        </a:xfrm>
      </p:grpSpPr>
      <p:pic>
        <p:nvPicPr>
          <p:cNvPr id="13" name="Image 12" descr="Une image contenant Graphique, graphisme, capture d’écran, Police&#10;&#10;Description générée automatiquement">
            <a:extLst>
              <a:ext uri="{FF2B5EF4-FFF2-40B4-BE49-F238E27FC236}">
                <a16:creationId xmlns:a16="http://schemas.microsoft.com/office/drawing/2014/main" id="{126937BA-4721-43AB-6BF1-05D4D32C03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re 7">
            <a:extLst>
              <a:ext uri="{FF2B5EF4-FFF2-40B4-BE49-F238E27FC236}">
                <a16:creationId xmlns:a16="http://schemas.microsoft.com/office/drawing/2014/main" id="{416E98A1-89D5-E949-2E4F-F37B7B03F5B4}"/>
              </a:ext>
            </a:extLst>
          </p:cNvPr>
          <p:cNvSpPr txBox="1">
            <a:spLocks/>
          </p:cNvSpPr>
          <p:nvPr/>
        </p:nvSpPr>
        <p:spPr>
          <a:xfrm>
            <a:off x="2444829" y="2103713"/>
            <a:ext cx="1512887" cy="829001"/>
          </a:xfrm>
          <a:prstGeom prst="rect">
            <a:avLst/>
          </a:prstGeom>
        </p:spPr>
        <p:txBody>
          <a:bodyPr vert="horz" wrap="none" lIns="0" tIns="0" rIns="0" bIns="0" rtlCol="0" anchor="ctr">
            <a:noAutofit/>
          </a:bodyPr>
          <a:lstStyle>
            <a:lvl1pPr algn="l" defTabSz="914400" rtl="0" eaLnBrk="1" latinLnBrk="0" hangingPunct="1">
              <a:lnSpc>
                <a:spcPts val="4200"/>
              </a:lnSpc>
              <a:spcBef>
                <a:spcPct val="0"/>
              </a:spcBef>
              <a:buNone/>
              <a:defRPr sz="4800" b="1" i="0" kern="1200">
                <a:solidFill>
                  <a:schemeClr val="accent3"/>
                </a:solidFill>
                <a:latin typeface="Calibri" panose="020F0502020204030204" pitchFamily="34" charset="0"/>
                <a:ea typeface="+mj-ea"/>
                <a:cs typeface="Calibri" panose="020F0502020204030204" pitchFamily="34" charset="0"/>
              </a:defRPr>
            </a:lvl1pPr>
          </a:lstStyle>
          <a:p>
            <a:endParaRPr lang="fr-FR" sz="14250" b="0" i="0" dirty="0">
              <a:solidFill>
                <a:schemeClr val="bg1"/>
              </a:solidFill>
              <a:latin typeface="Calibri Light" panose="020F0302020204030204" pitchFamily="34" charset="0"/>
              <a:cs typeface="Calibri Light" panose="020F0302020204030204" pitchFamily="34" charset="0"/>
            </a:endParaRPr>
          </a:p>
        </p:txBody>
      </p:sp>
      <p:sp>
        <p:nvSpPr>
          <p:cNvPr id="2" name="Titre 7">
            <a:extLst>
              <a:ext uri="{FF2B5EF4-FFF2-40B4-BE49-F238E27FC236}">
                <a16:creationId xmlns:a16="http://schemas.microsoft.com/office/drawing/2014/main" id="{C903D81F-59C7-7F9E-49F9-9243E67DCF6E}"/>
              </a:ext>
            </a:extLst>
          </p:cNvPr>
          <p:cNvSpPr>
            <a:spLocks noGrp="1"/>
          </p:cNvSpPr>
          <p:nvPr>
            <p:ph type="title" hasCustomPrompt="1"/>
          </p:nvPr>
        </p:nvSpPr>
        <p:spPr>
          <a:xfrm>
            <a:off x="4572000" y="2340270"/>
            <a:ext cx="3549069" cy="1184886"/>
          </a:xfrm>
        </p:spPr>
        <p:txBody>
          <a:bodyPr lIns="0" anchor="t">
            <a:noAutofit/>
          </a:bodyPr>
          <a:lstStyle>
            <a:lvl1pPr>
              <a:lnSpc>
                <a:spcPts val="3375"/>
              </a:lnSpc>
              <a:spcAft>
                <a:spcPts val="0"/>
              </a:spcAft>
              <a:defRPr sz="3600" b="1" i="0">
                <a:solidFill>
                  <a:schemeClr val="bg1"/>
                </a:solidFill>
                <a:latin typeface="Calibri" panose="020F0502020204030204" pitchFamily="34" charset="0"/>
                <a:cs typeface="Calibri" panose="020F0502020204030204" pitchFamily="34" charset="0"/>
              </a:defRPr>
            </a:lvl1pPr>
          </a:lstStyle>
          <a:p>
            <a:r>
              <a:rPr lang="fr-FR" dirty="0"/>
              <a:t>Titre du</a:t>
            </a:r>
            <a:br>
              <a:rPr lang="fr-FR" dirty="0"/>
            </a:br>
            <a:r>
              <a:rPr lang="fr-FR" dirty="0"/>
              <a:t>document</a:t>
            </a:r>
          </a:p>
        </p:txBody>
      </p:sp>
      <p:sp>
        <p:nvSpPr>
          <p:cNvPr id="17" name="Sous-titre 2">
            <a:extLst>
              <a:ext uri="{FF2B5EF4-FFF2-40B4-BE49-F238E27FC236}">
                <a16:creationId xmlns:a16="http://schemas.microsoft.com/office/drawing/2014/main" id="{38720039-B084-AFEE-D258-063C0C503A5F}"/>
              </a:ext>
            </a:extLst>
          </p:cNvPr>
          <p:cNvSpPr>
            <a:spLocks noGrp="1"/>
          </p:cNvSpPr>
          <p:nvPr>
            <p:ph type="subTitle" idx="1" hasCustomPrompt="1"/>
          </p:nvPr>
        </p:nvSpPr>
        <p:spPr>
          <a:xfrm>
            <a:off x="4572000" y="3544820"/>
            <a:ext cx="3549069" cy="471094"/>
          </a:xfrm>
          <a:prstGeom prst="rect">
            <a:avLst/>
          </a:prstGeom>
        </p:spPr>
        <p:txBody>
          <a:bodyPr anchor="ctr">
            <a:normAutofit/>
          </a:bodyPr>
          <a:lstStyle>
            <a:lvl1pPr marL="0" indent="0" algn="l">
              <a:lnSpc>
                <a:spcPct val="0"/>
              </a:lnSpc>
              <a:spcBef>
                <a:spcPts val="0"/>
              </a:spcBef>
              <a:buNone/>
              <a:defRPr lang="fr-FR" sz="1200" b="0" i="0" kern="1200" spc="0" dirty="0">
                <a:solidFill>
                  <a:schemeClr val="tx2"/>
                </a:solidFill>
                <a:latin typeface="Calibri" panose="020F0502020204030204" pitchFamily="34" charset="0"/>
                <a:ea typeface="+mj-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a:t>
            </a:r>
          </a:p>
        </p:txBody>
      </p:sp>
    </p:spTree>
    <p:extLst>
      <p:ext uri="{BB962C8B-B14F-4D97-AF65-F5344CB8AC3E}">
        <p14:creationId xmlns:p14="http://schemas.microsoft.com/office/powerpoint/2010/main" val="364301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BLANC">
    <p:bg>
      <p:bgPr>
        <a:solidFill>
          <a:schemeClr val="bg1"/>
        </a:solidFill>
        <a:effectLst/>
      </p:bgPr>
    </p:bg>
    <p:spTree>
      <p:nvGrpSpPr>
        <p:cNvPr id="1" name=""/>
        <p:cNvGrpSpPr/>
        <p:nvPr/>
      </p:nvGrpSpPr>
      <p:grpSpPr>
        <a:xfrm>
          <a:off x="0" y="0"/>
          <a:ext cx="0" cy="0"/>
          <a:chOff x="0" y="0"/>
          <a:chExt cx="0" cy="0"/>
        </a:xfrm>
      </p:grpSpPr>
      <p:pic>
        <p:nvPicPr>
          <p:cNvPr id="13" name="Image 12" descr="Une image contenant Graphique, graphisme, capture d’écran, Police&#10;&#10;Description générée automatiquement">
            <a:extLst>
              <a:ext uri="{FF2B5EF4-FFF2-40B4-BE49-F238E27FC236}">
                <a16:creationId xmlns:a16="http://schemas.microsoft.com/office/drawing/2014/main" id="{126937BA-4721-43AB-6BF1-05D4D32C03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re 7">
            <a:extLst>
              <a:ext uri="{FF2B5EF4-FFF2-40B4-BE49-F238E27FC236}">
                <a16:creationId xmlns:a16="http://schemas.microsoft.com/office/drawing/2014/main" id="{416E98A1-89D5-E949-2E4F-F37B7B03F5B4}"/>
              </a:ext>
            </a:extLst>
          </p:cNvPr>
          <p:cNvSpPr txBox="1">
            <a:spLocks/>
          </p:cNvSpPr>
          <p:nvPr/>
        </p:nvSpPr>
        <p:spPr>
          <a:xfrm>
            <a:off x="2444829" y="2103713"/>
            <a:ext cx="1512887" cy="829001"/>
          </a:xfrm>
          <a:prstGeom prst="rect">
            <a:avLst/>
          </a:prstGeom>
        </p:spPr>
        <p:txBody>
          <a:bodyPr vert="horz" wrap="none" lIns="0" tIns="0" rIns="0" bIns="0" rtlCol="0" anchor="ctr">
            <a:noAutofit/>
          </a:bodyPr>
          <a:lstStyle>
            <a:lvl1pPr algn="l" defTabSz="914400" rtl="0" eaLnBrk="1" latinLnBrk="0" hangingPunct="1">
              <a:lnSpc>
                <a:spcPts val="4200"/>
              </a:lnSpc>
              <a:spcBef>
                <a:spcPct val="0"/>
              </a:spcBef>
              <a:buNone/>
              <a:defRPr sz="4800" b="1" i="0" kern="1200">
                <a:solidFill>
                  <a:schemeClr val="accent3"/>
                </a:solidFill>
                <a:latin typeface="Calibri" panose="020F0502020204030204" pitchFamily="34" charset="0"/>
                <a:ea typeface="+mj-ea"/>
                <a:cs typeface="Calibri" panose="020F0502020204030204" pitchFamily="34" charset="0"/>
              </a:defRPr>
            </a:lvl1pPr>
          </a:lstStyle>
          <a:p>
            <a:endParaRPr lang="fr-FR" sz="14250" b="0" i="0" dirty="0">
              <a:solidFill>
                <a:schemeClr val="bg1"/>
              </a:solidFill>
              <a:latin typeface="Calibri Light" panose="020F0302020204030204" pitchFamily="34" charset="0"/>
              <a:cs typeface="Calibri Light" panose="020F0302020204030204" pitchFamily="34" charset="0"/>
            </a:endParaRPr>
          </a:p>
        </p:txBody>
      </p:sp>
      <p:sp>
        <p:nvSpPr>
          <p:cNvPr id="2" name="Titre 7">
            <a:extLst>
              <a:ext uri="{FF2B5EF4-FFF2-40B4-BE49-F238E27FC236}">
                <a16:creationId xmlns:a16="http://schemas.microsoft.com/office/drawing/2014/main" id="{C903D81F-59C7-7F9E-49F9-9243E67DCF6E}"/>
              </a:ext>
            </a:extLst>
          </p:cNvPr>
          <p:cNvSpPr>
            <a:spLocks noGrp="1"/>
          </p:cNvSpPr>
          <p:nvPr>
            <p:ph type="title" hasCustomPrompt="1"/>
          </p:nvPr>
        </p:nvSpPr>
        <p:spPr>
          <a:xfrm>
            <a:off x="4572000" y="2340270"/>
            <a:ext cx="3549069" cy="1184886"/>
          </a:xfrm>
        </p:spPr>
        <p:txBody>
          <a:bodyPr lIns="0" anchor="t">
            <a:noAutofit/>
          </a:bodyPr>
          <a:lstStyle>
            <a:lvl1pPr>
              <a:lnSpc>
                <a:spcPts val="3375"/>
              </a:lnSpc>
              <a:spcAft>
                <a:spcPts val="0"/>
              </a:spcAft>
              <a:defRPr sz="3600" b="1" i="0">
                <a:solidFill>
                  <a:srgbClr val="392051"/>
                </a:solidFill>
                <a:latin typeface="Calibri" panose="020F0502020204030204" pitchFamily="34" charset="0"/>
                <a:cs typeface="Calibri" panose="020F0502020204030204" pitchFamily="34" charset="0"/>
              </a:defRPr>
            </a:lvl1pPr>
          </a:lstStyle>
          <a:p>
            <a:r>
              <a:rPr lang="fr-FR" dirty="0"/>
              <a:t>Titre du</a:t>
            </a:r>
            <a:br>
              <a:rPr lang="fr-FR" dirty="0"/>
            </a:br>
            <a:r>
              <a:rPr lang="fr-FR" dirty="0"/>
              <a:t>document</a:t>
            </a:r>
          </a:p>
        </p:txBody>
      </p:sp>
      <p:sp>
        <p:nvSpPr>
          <p:cNvPr id="5" name="Sous-titre 2">
            <a:extLst>
              <a:ext uri="{FF2B5EF4-FFF2-40B4-BE49-F238E27FC236}">
                <a16:creationId xmlns:a16="http://schemas.microsoft.com/office/drawing/2014/main" id="{8C28DFBB-81F5-C4E4-0113-FA0A9732DE03}"/>
              </a:ext>
            </a:extLst>
          </p:cNvPr>
          <p:cNvSpPr>
            <a:spLocks noGrp="1"/>
          </p:cNvSpPr>
          <p:nvPr>
            <p:ph type="subTitle" idx="1" hasCustomPrompt="1"/>
          </p:nvPr>
        </p:nvSpPr>
        <p:spPr>
          <a:xfrm>
            <a:off x="4572000" y="3544820"/>
            <a:ext cx="3549069" cy="471094"/>
          </a:xfrm>
          <a:prstGeom prst="rect">
            <a:avLst/>
          </a:prstGeom>
        </p:spPr>
        <p:txBody>
          <a:bodyPr anchor="ctr">
            <a:normAutofit/>
          </a:bodyPr>
          <a:lstStyle>
            <a:lvl1pPr marL="0" indent="0" algn="l">
              <a:lnSpc>
                <a:spcPct val="0"/>
              </a:lnSpc>
              <a:spcBef>
                <a:spcPts val="0"/>
              </a:spcBef>
              <a:buNone/>
              <a:defRPr lang="fr-FR" sz="1200" b="0" i="0" kern="1200" spc="0" dirty="0">
                <a:solidFill>
                  <a:schemeClr val="tx2"/>
                </a:solidFill>
                <a:latin typeface="Calibri" panose="020F0502020204030204" pitchFamily="34" charset="0"/>
                <a:ea typeface="+mj-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a:t>
            </a:r>
          </a:p>
        </p:txBody>
      </p:sp>
      <p:pic>
        <p:nvPicPr>
          <p:cNvPr id="6" name="Image 5" descr="Une image contenant Graphique, graphisme, capture d’écran, Police&#10;&#10;Description générée automatiquement">
            <a:extLst>
              <a:ext uri="{FF2B5EF4-FFF2-40B4-BE49-F238E27FC236}">
                <a16:creationId xmlns:a16="http://schemas.microsoft.com/office/drawing/2014/main" id="{126937BA-4721-43AB-6BF1-05D4D32C03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re 7">
            <a:extLst>
              <a:ext uri="{FF2B5EF4-FFF2-40B4-BE49-F238E27FC236}">
                <a16:creationId xmlns:a16="http://schemas.microsoft.com/office/drawing/2014/main" id="{416E98A1-89D5-E949-2E4F-F37B7B03F5B4}"/>
              </a:ext>
            </a:extLst>
          </p:cNvPr>
          <p:cNvSpPr txBox="1">
            <a:spLocks/>
          </p:cNvSpPr>
          <p:nvPr userDrawn="1"/>
        </p:nvSpPr>
        <p:spPr>
          <a:xfrm>
            <a:off x="2444829" y="2103713"/>
            <a:ext cx="1512887" cy="829001"/>
          </a:xfrm>
          <a:prstGeom prst="rect">
            <a:avLst/>
          </a:prstGeom>
        </p:spPr>
        <p:txBody>
          <a:bodyPr vert="horz" wrap="none" lIns="0" tIns="0" rIns="0" bIns="0" rtlCol="0" anchor="ctr">
            <a:noAutofit/>
          </a:bodyPr>
          <a:lstStyle>
            <a:lvl1pPr algn="l" defTabSz="914400" rtl="0" eaLnBrk="1" latinLnBrk="0" hangingPunct="1">
              <a:lnSpc>
                <a:spcPts val="4200"/>
              </a:lnSpc>
              <a:spcBef>
                <a:spcPct val="0"/>
              </a:spcBef>
              <a:buNone/>
              <a:defRPr sz="4800" b="1" i="0" kern="1200">
                <a:solidFill>
                  <a:schemeClr val="accent3"/>
                </a:solidFill>
                <a:latin typeface="Calibri" panose="020F0502020204030204" pitchFamily="34" charset="0"/>
                <a:ea typeface="+mj-ea"/>
                <a:cs typeface="Calibri" panose="020F0502020204030204" pitchFamily="34" charset="0"/>
              </a:defRPr>
            </a:lvl1pPr>
          </a:lstStyle>
          <a:p>
            <a:endParaRPr lang="fr-FR" sz="14250" b="0" i="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0919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ITRE 1">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Graphique, graphisme, conception&#10;&#10;Description générée automatiquement">
            <a:extLst>
              <a:ext uri="{FF2B5EF4-FFF2-40B4-BE49-F238E27FC236}">
                <a16:creationId xmlns:a16="http://schemas.microsoft.com/office/drawing/2014/main" id="{88E3C108-2506-A448-AD15-92E0F5472BA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8168"/>
          <a:stretch/>
        </p:blipFill>
        <p:spPr>
          <a:xfrm>
            <a:off x="2575737" y="0"/>
            <a:ext cx="6568263" cy="6858000"/>
          </a:xfrm>
          <a:prstGeom prst="rect">
            <a:avLst/>
          </a:prstGeom>
        </p:spPr>
      </p:pic>
      <p:sp>
        <p:nvSpPr>
          <p:cNvPr id="9" name="Titre 7">
            <a:extLst>
              <a:ext uri="{FF2B5EF4-FFF2-40B4-BE49-F238E27FC236}">
                <a16:creationId xmlns:a16="http://schemas.microsoft.com/office/drawing/2014/main" id="{3EC76DCB-4FEE-B8AA-DD8A-7C8AC802DF27}"/>
              </a:ext>
            </a:extLst>
          </p:cNvPr>
          <p:cNvSpPr>
            <a:spLocks noGrp="1"/>
          </p:cNvSpPr>
          <p:nvPr>
            <p:ph type="title" hasCustomPrompt="1"/>
          </p:nvPr>
        </p:nvSpPr>
        <p:spPr>
          <a:xfrm>
            <a:off x="5086697" y="2345635"/>
            <a:ext cx="2377359" cy="1184886"/>
          </a:xfrm>
        </p:spPr>
        <p:txBody>
          <a:bodyPr lIns="0" anchor="t">
            <a:noAutofit/>
          </a:bodyPr>
          <a:lstStyle>
            <a:lvl1pPr algn="l" defTabSz="685800" rtl="0" eaLnBrk="1" latinLnBrk="0" hangingPunct="1">
              <a:lnSpc>
                <a:spcPts val="3375"/>
              </a:lnSpc>
              <a:spcBef>
                <a:spcPct val="0"/>
              </a:spcBef>
              <a:spcAft>
                <a:spcPts val="0"/>
              </a:spcAft>
              <a:buNone/>
              <a:defRPr lang="fr-FR" sz="3600" b="1" i="0" kern="1200" dirty="0">
                <a:solidFill>
                  <a:schemeClr val="bg1"/>
                </a:solidFill>
                <a:latin typeface="Calibri" panose="020F0502020204030204" pitchFamily="34" charset="0"/>
                <a:ea typeface="+mj-ea"/>
                <a:cs typeface="Calibri" panose="020F0502020204030204" pitchFamily="34" charset="0"/>
              </a:defRPr>
            </a:lvl1pPr>
          </a:lstStyle>
          <a:p>
            <a:r>
              <a:rPr lang="fr-FR" dirty="0"/>
              <a:t>Page de </a:t>
            </a:r>
            <a:br>
              <a:rPr lang="fr-FR" dirty="0"/>
            </a:br>
            <a:r>
              <a:rPr lang="fr-FR" dirty="0"/>
              <a:t>transition</a:t>
            </a:r>
          </a:p>
        </p:txBody>
      </p:sp>
      <p:pic>
        <p:nvPicPr>
          <p:cNvPr id="7" name="Image 6" descr="Une image contenant Graphique, graphisme, cercle, Caractère coloré&#10;&#10;Description générée automatiquement">
            <a:extLst>
              <a:ext uri="{FF2B5EF4-FFF2-40B4-BE49-F238E27FC236}">
                <a16:creationId xmlns:a16="http://schemas.microsoft.com/office/drawing/2014/main" id="{0725C82F-358C-1F52-0372-79CE847E2B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388" y="0"/>
            <a:ext cx="2564324" cy="6858000"/>
          </a:xfrm>
          <a:prstGeom prst="rect">
            <a:avLst/>
          </a:prstGeom>
        </p:spPr>
      </p:pic>
      <p:sp>
        <p:nvSpPr>
          <p:cNvPr id="8" name="Sous-titre 2">
            <a:extLst>
              <a:ext uri="{FF2B5EF4-FFF2-40B4-BE49-F238E27FC236}">
                <a16:creationId xmlns:a16="http://schemas.microsoft.com/office/drawing/2014/main" id="{FBF9FFDE-C73E-3579-7CAE-4FC8F301E236}"/>
              </a:ext>
            </a:extLst>
          </p:cNvPr>
          <p:cNvSpPr>
            <a:spLocks noGrp="1"/>
          </p:cNvSpPr>
          <p:nvPr>
            <p:ph type="subTitle" idx="1" hasCustomPrompt="1"/>
          </p:nvPr>
        </p:nvSpPr>
        <p:spPr>
          <a:xfrm>
            <a:off x="5086697" y="2015613"/>
            <a:ext cx="2377359" cy="310358"/>
          </a:xfrm>
          <a:prstGeom prst="rect">
            <a:avLst/>
          </a:prstGeom>
        </p:spPr>
        <p:txBody>
          <a:bodyPr anchor="b">
            <a:normAutofit/>
          </a:bodyPr>
          <a:lstStyle>
            <a:lvl1pPr marL="0" indent="0" algn="l">
              <a:lnSpc>
                <a:spcPct val="0"/>
              </a:lnSpc>
              <a:spcBef>
                <a:spcPts val="0"/>
              </a:spcBef>
              <a:buNone/>
              <a:defRPr lang="fr-FR" sz="1200" b="0" i="0" kern="1200" spc="0" dirty="0" smtClean="0">
                <a:solidFill>
                  <a:schemeClr val="accent2"/>
                </a:solidFill>
                <a:latin typeface="Calibri" panose="020F0502020204030204" pitchFamily="34" charset="0"/>
                <a:ea typeface="+mj-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PARTIE 1</a:t>
            </a:r>
          </a:p>
        </p:txBody>
      </p:sp>
    </p:spTree>
    <p:extLst>
      <p:ext uri="{BB962C8B-B14F-4D97-AF65-F5344CB8AC3E}">
        <p14:creationId xmlns:p14="http://schemas.microsoft.com/office/powerpoint/2010/main" val="10868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3.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699512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090990BA-FD79-4CDD-AED7-979975CC1EFE}" type="slidenum">
              <a:rPr lang="fr-FR" smtClean="0"/>
              <a:pPr/>
              <a:t>‹N°›</a:t>
            </a:fld>
            <a:endParaRPr lang="fr-FR" dirty="0"/>
          </a:p>
        </p:txBody>
      </p:sp>
      <p:pic>
        <p:nvPicPr>
          <p:cNvPr id="5" name="Imag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6160" y="273107"/>
            <a:ext cx="1753385" cy="1131577"/>
          </a:xfrm>
          <a:prstGeom prst="rect">
            <a:avLst/>
          </a:prstGeom>
        </p:spPr>
      </p:pic>
    </p:spTree>
    <p:extLst>
      <p:ext uri="{BB962C8B-B14F-4D97-AF65-F5344CB8AC3E}">
        <p14:creationId xmlns:p14="http://schemas.microsoft.com/office/powerpoint/2010/main" val="36780340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81" r:id="rId4"/>
    <p:sldLayoutId id="2147483683" r:id="rId5"/>
    <p:sldLayoutId id="2147483698" r:id="rId6"/>
  </p:sldLayoutIdLst>
  <p:hf hdr="0" dt="0"/>
  <p:txStyles>
    <p:titleStyle>
      <a:lvl1pPr algn="ctr" defTabSz="914400" rtl="0" eaLnBrk="1" latinLnBrk="0" hangingPunct="1">
        <a:spcBef>
          <a:spcPct val="0"/>
        </a:spcBef>
        <a:buNone/>
        <a:defRPr sz="3600" b="1" kern="1200">
          <a:solidFill>
            <a:srgbClr val="40B9B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rgbClr val="E72469"/>
          </a:solidFill>
          <a:latin typeface="+mn-lt"/>
          <a:ea typeface="+mn-ea"/>
          <a:cs typeface="+mn-cs"/>
        </a:defRPr>
      </a:lvl1pPr>
      <a:lvl2pPr marL="742950" indent="-285750" algn="l" defTabSz="914400" rtl="0" eaLnBrk="1" latinLnBrk="0" hangingPunct="1">
        <a:spcBef>
          <a:spcPct val="20000"/>
        </a:spcBef>
        <a:buClr>
          <a:srgbClr val="AAC929"/>
        </a:buClr>
        <a:buFont typeface="Calibri" panose="020F0502020204030204" pitchFamily="34" charset="0"/>
        <a:buChar char="˃"/>
        <a:defRPr sz="2800" b="1" kern="1200">
          <a:solidFill>
            <a:srgbClr val="AAC92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41355D2-16AD-77EC-5B57-9106C53A92A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8878690-89A6-DF94-8234-F344C0F199F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185417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62" r:id="rId9"/>
    <p:sldLayoutId id="2147483684" r:id="rId10"/>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Tx/>
        <a:buBlip>
          <a:blip r:embed="rId12"/>
        </a:buBlip>
        <a:defRPr sz="1350" b="1" kern="1200">
          <a:solidFill>
            <a:schemeClr val="tx2"/>
          </a:solidFill>
          <a:latin typeface="+mn-lt"/>
          <a:ea typeface="+mn-ea"/>
          <a:cs typeface="+mn-cs"/>
        </a:defRPr>
      </a:lvl1pPr>
      <a:lvl2pPr marL="0" indent="-171450" algn="l" defTabSz="685800" rtl="0" eaLnBrk="1" latinLnBrk="0" hangingPunct="1">
        <a:lnSpc>
          <a:spcPct val="100000"/>
        </a:lnSpc>
        <a:spcBef>
          <a:spcPts val="375"/>
        </a:spcBef>
        <a:buSzPct val="140000"/>
        <a:buFont typeface="Wingdings" pitchFamily="2" charset="2"/>
        <a:buChar char="§"/>
        <a:defRPr sz="1125" kern="1200">
          <a:solidFill>
            <a:schemeClr val="tx1"/>
          </a:solidFill>
          <a:latin typeface="+mn-lt"/>
          <a:ea typeface="+mn-ea"/>
          <a:cs typeface="+mn-cs"/>
        </a:defRPr>
      </a:lvl2pPr>
      <a:lvl3pPr marL="0" indent="-171450" algn="l" defTabSz="685800" rtl="0" eaLnBrk="1" latinLnBrk="0" hangingPunct="1">
        <a:lnSpc>
          <a:spcPct val="100000"/>
        </a:lnSpc>
        <a:spcBef>
          <a:spcPts val="375"/>
        </a:spcBef>
        <a:buClr>
          <a:schemeClr val="accent1"/>
        </a:buClr>
        <a:buSzPct val="140000"/>
        <a:buFont typeface="Arial" panose="020B0604020202020204" pitchFamily="34" charset="0"/>
        <a:buChar char="•"/>
        <a:defRPr sz="1125" kern="1200">
          <a:solidFill>
            <a:schemeClr val="tx1"/>
          </a:solidFill>
          <a:latin typeface="+mn-lt"/>
          <a:ea typeface="+mn-ea"/>
          <a:cs typeface="+mn-cs"/>
        </a:defRPr>
      </a:lvl3pPr>
      <a:lvl4pPr marL="810000" indent="-171450" algn="l" defTabSz="685800" rtl="0" eaLnBrk="1" latinLnBrk="0" hangingPunct="1">
        <a:lnSpc>
          <a:spcPct val="100000"/>
        </a:lnSpc>
        <a:spcBef>
          <a:spcPts val="375"/>
        </a:spcBef>
        <a:buClr>
          <a:schemeClr val="bg2"/>
        </a:buClr>
        <a:buFont typeface="Police système Courant"/>
        <a:buChar char="▷"/>
        <a:defRPr sz="975" kern="1200">
          <a:solidFill>
            <a:schemeClr val="tx1"/>
          </a:solidFill>
          <a:latin typeface="+mn-lt"/>
          <a:ea typeface="+mn-ea"/>
          <a:cs typeface="+mn-cs"/>
        </a:defRPr>
      </a:lvl4pPr>
      <a:lvl5pPr marL="810000" indent="-171450" algn="l" defTabSz="685800" rtl="0" eaLnBrk="1" latinLnBrk="0" hangingPunct="1">
        <a:lnSpc>
          <a:spcPct val="100000"/>
        </a:lnSpc>
        <a:spcBef>
          <a:spcPts val="375"/>
        </a:spcBef>
        <a:buClr>
          <a:schemeClr val="bg2"/>
        </a:buClr>
        <a:buFont typeface="Police système Courant"/>
        <a:buChar char="-"/>
        <a:defRPr sz="9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9CC1EBF-6873-DC8C-45AF-912115A4BC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C63D707-C9E6-836F-99FB-F6BF0D4D00C1}"/>
              </a:ext>
            </a:extLst>
          </p:cNvPr>
          <p:cNvSpPr>
            <a:spLocks noGrp="1"/>
          </p:cNvSpPr>
          <p:nvPr>
            <p:ph type="body" idx="1"/>
          </p:nvPr>
        </p:nvSpPr>
        <p:spPr>
          <a:xfrm>
            <a:off x="628650" y="1825626"/>
            <a:ext cx="7886700" cy="1797469"/>
          </a:xfrm>
          <a:prstGeom prst="rect">
            <a:avLst/>
          </a:prstGeom>
        </p:spPr>
        <p:txBody>
          <a:bodyPr vert="horz" lIns="91440" tIns="45720" rIns="91440" bIns="45720" rtlCol="0">
            <a:normAutofit/>
          </a:bodyPr>
          <a:lstStyle/>
          <a:p>
            <a:pPr lvl="0"/>
            <a:r>
              <a:rPr lang="fr-FR" dirty="0"/>
              <a:t>Style du masque</a:t>
            </a:r>
          </a:p>
          <a:p>
            <a:pPr lvl="0"/>
            <a:endParaRPr lang="fr-FR"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Style du masque</a:t>
            </a:r>
          </a:p>
          <a:p>
            <a:pPr lvl="0"/>
            <a:endParaRPr lang="fr-FR" dirty="0"/>
          </a:p>
        </p:txBody>
      </p:sp>
      <p:sp>
        <p:nvSpPr>
          <p:cNvPr id="4" name="Espace réservé de la date 3">
            <a:extLst>
              <a:ext uri="{FF2B5EF4-FFF2-40B4-BE49-F238E27FC236}">
                <a16:creationId xmlns:a16="http://schemas.microsoft.com/office/drawing/2014/main" id="{5A77F286-C05D-53AA-2BAA-459B4500903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Nov 2025</a:t>
            </a:r>
            <a:endParaRPr lang="fr-FR" dirty="0"/>
          </a:p>
        </p:txBody>
      </p:sp>
      <p:sp>
        <p:nvSpPr>
          <p:cNvPr id="5" name="Espace réservé du pied de page 4">
            <a:extLst>
              <a:ext uri="{FF2B5EF4-FFF2-40B4-BE49-F238E27FC236}">
                <a16:creationId xmlns:a16="http://schemas.microsoft.com/office/drawing/2014/main" id="{80A7D0BC-1766-7BBC-5458-1AAE0F9BC47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NM_Promo 2023-2026_Nov2025</a:t>
            </a:r>
            <a:endParaRPr lang="fr-FR" dirty="0"/>
          </a:p>
        </p:txBody>
      </p:sp>
      <p:sp>
        <p:nvSpPr>
          <p:cNvPr id="6" name="Espace réservé du numéro de diapositive 5">
            <a:extLst>
              <a:ext uri="{FF2B5EF4-FFF2-40B4-BE49-F238E27FC236}">
                <a16:creationId xmlns:a16="http://schemas.microsoft.com/office/drawing/2014/main" id="{DAC36AEE-A388-E3A3-F540-8A9E582A89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DDFCB0-1F57-6E4C-A3A4-620AF1D626DE}" type="slidenum">
              <a:rPr lang="fr-FR" smtClean="0"/>
              <a:t>‹N°›</a:t>
            </a:fld>
            <a:endParaRPr lang="fr-FR" dirty="0"/>
          </a:p>
        </p:txBody>
      </p:sp>
    </p:spTree>
    <p:extLst>
      <p:ext uri="{BB962C8B-B14F-4D97-AF65-F5344CB8AC3E}">
        <p14:creationId xmlns:p14="http://schemas.microsoft.com/office/powerpoint/2010/main" val="379330612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9" r:id="rId3"/>
    <p:sldLayoutId id="2147483700" r:id="rId4"/>
    <p:sldLayoutId id="2147483701" r:id="rId5"/>
    <p:sldLayoutId id="2147483702" r:id="rId6"/>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monde.fr/sante/article/2016/10/11/essai-clinique-de-rennes-un-drame-en-cinq-questions_5011900_1651302.html"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fondation-alzheimer.org/leqembi-lecanemab-la-haute-autorite-de-sante-rejette-la-demande-dacces-precoce/"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E9AE170-4412-5E7E-1DB0-EB4E2565F04F}"/>
              </a:ext>
            </a:extLst>
          </p:cNvPr>
          <p:cNvSpPr>
            <a:spLocks noGrp="1"/>
          </p:cNvSpPr>
          <p:nvPr>
            <p:ph type="title"/>
          </p:nvPr>
        </p:nvSpPr>
        <p:spPr>
          <a:xfrm>
            <a:off x="3347864" y="188640"/>
            <a:ext cx="5688632" cy="3888432"/>
          </a:xfrm>
        </p:spPr>
        <p:txBody>
          <a:bodyPr>
            <a:normAutofit fontScale="90000"/>
          </a:bodyPr>
          <a:lstStyle/>
          <a:p>
            <a:pPr algn="ctr">
              <a:lnSpc>
                <a:spcPct val="150000"/>
              </a:lnSpc>
            </a:pPr>
            <a:br>
              <a:rPr lang="fr-FR" altLang="fr-FR" dirty="0">
                <a:solidFill>
                  <a:schemeClr val="tx1">
                    <a:lumMod val="65000"/>
                    <a:lumOff val="35000"/>
                  </a:schemeClr>
                </a:solidFill>
              </a:rPr>
            </a:br>
            <a:r>
              <a:rPr lang="fr-FR" altLang="fr-FR" dirty="0">
                <a:solidFill>
                  <a:srgbClr val="40B9B9"/>
                </a:solidFill>
              </a:rPr>
              <a:t>UE 2.11 S5</a:t>
            </a:r>
            <a:br>
              <a:rPr lang="fr-FR" altLang="fr-FR" dirty="0"/>
            </a:br>
            <a:r>
              <a:rPr lang="fr-FR" altLang="fr-FR" dirty="0">
                <a:solidFill>
                  <a:srgbClr val="40B9B9"/>
                </a:solidFill>
              </a:rPr>
              <a:t>Le développement du médicament</a:t>
            </a:r>
            <a:br>
              <a:rPr lang="fr-FR" altLang="fr-FR" dirty="0"/>
            </a:br>
            <a:br>
              <a:rPr lang="fr-FR" altLang="fr-FR" dirty="0">
                <a:solidFill>
                  <a:srgbClr val="0070C0"/>
                </a:solidFill>
              </a:rPr>
            </a:br>
            <a:r>
              <a:rPr lang="fr-FR" altLang="fr-FR" sz="2000" dirty="0">
                <a:solidFill>
                  <a:srgbClr val="0070C0"/>
                </a:solidFill>
              </a:rPr>
              <a:t>     </a:t>
            </a:r>
            <a:br>
              <a:rPr lang="fr-FR" altLang="fr-FR" dirty="0"/>
            </a:br>
            <a:endParaRPr lang="fr-FR" dirty="0"/>
          </a:p>
        </p:txBody>
      </p:sp>
      <p:sp>
        <p:nvSpPr>
          <p:cNvPr id="2" name="ZoneTexte 1"/>
          <p:cNvSpPr txBox="1"/>
          <p:nvPr/>
        </p:nvSpPr>
        <p:spPr>
          <a:xfrm>
            <a:off x="3491880" y="4797152"/>
            <a:ext cx="3024336" cy="1200329"/>
          </a:xfrm>
          <a:prstGeom prst="rect">
            <a:avLst/>
          </a:prstGeom>
          <a:noFill/>
        </p:spPr>
        <p:txBody>
          <a:bodyPr wrap="square" rtlCol="0">
            <a:spAutoFit/>
          </a:bodyPr>
          <a:lstStyle/>
          <a:p>
            <a:r>
              <a:rPr lang="fr-FR" altLang="fr-FR" dirty="0">
                <a:solidFill>
                  <a:srgbClr val="0070C0"/>
                </a:solidFill>
              </a:rPr>
              <a:t>Promotion 2023-2026</a:t>
            </a:r>
            <a:br>
              <a:rPr lang="fr-FR" altLang="fr-FR" dirty="0">
                <a:solidFill>
                  <a:srgbClr val="0070C0"/>
                </a:solidFill>
              </a:rPr>
            </a:br>
            <a:r>
              <a:rPr lang="fr-FR" altLang="fr-FR" dirty="0">
                <a:solidFill>
                  <a:srgbClr val="0070C0"/>
                </a:solidFill>
              </a:rPr>
              <a:t>	</a:t>
            </a:r>
            <a:br>
              <a:rPr lang="fr-FR" altLang="fr-FR" dirty="0">
                <a:solidFill>
                  <a:srgbClr val="0070C0"/>
                </a:solidFill>
              </a:rPr>
            </a:br>
            <a:r>
              <a:rPr lang="fr-FR" altLang="fr-FR" dirty="0">
                <a:solidFill>
                  <a:srgbClr val="0070C0"/>
                </a:solidFill>
              </a:rPr>
              <a:t>N. Malin- </a:t>
            </a:r>
            <a:r>
              <a:rPr lang="fr-FR" altLang="fr-FR" dirty="0" err="1">
                <a:solidFill>
                  <a:srgbClr val="0070C0"/>
                </a:solidFill>
              </a:rPr>
              <a:t>N.Nadal</a:t>
            </a:r>
            <a:br>
              <a:rPr lang="fr-FR" altLang="fr-FR" dirty="0">
                <a:solidFill>
                  <a:schemeClr val="accent1">
                    <a:lumMod val="75000"/>
                  </a:schemeClr>
                </a:solidFill>
              </a:rPr>
            </a:br>
            <a:endParaRPr lang="fr-FR" dirty="0"/>
          </a:p>
        </p:txBody>
      </p:sp>
    </p:spTree>
    <p:extLst>
      <p:ext uri="{BB962C8B-B14F-4D97-AF65-F5344CB8AC3E}">
        <p14:creationId xmlns:p14="http://schemas.microsoft.com/office/powerpoint/2010/main" val="70001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31540" y="906979"/>
            <a:ext cx="8424936" cy="1027980"/>
          </a:xfrm>
        </p:spPr>
        <p:txBody>
          <a:bodyPr/>
          <a:lstStyle/>
          <a:p>
            <a:endParaRPr lang="fr-FR" dirty="0"/>
          </a:p>
          <a:p>
            <a:pPr lvl="1" indent="0" algn="ctr">
              <a:buNone/>
            </a:pPr>
            <a:r>
              <a:rPr lang="fr-FR" sz="3200" dirty="0">
                <a:solidFill>
                  <a:srgbClr val="002060"/>
                </a:solidFill>
              </a:rPr>
              <a:t>Les 3 phases des essais cliniques</a:t>
            </a:r>
          </a:p>
        </p:txBody>
      </p:sp>
      <p:sp>
        <p:nvSpPr>
          <p:cNvPr id="3" name="ZoneTexte 2"/>
          <p:cNvSpPr txBox="1"/>
          <p:nvPr/>
        </p:nvSpPr>
        <p:spPr>
          <a:xfrm>
            <a:off x="940428" y="260648"/>
            <a:ext cx="8208912" cy="646331"/>
          </a:xfrm>
          <a:prstGeom prst="rect">
            <a:avLst/>
          </a:prstGeom>
          <a:noFill/>
        </p:spPr>
        <p:txBody>
          <a:bodyPr wrap="square" rtlCol="0">
            <a:spAutoFit/>
          </a:bodyPr>
          <a:lstStyle/>
          <a:p>
            <a:pPr lvl="1"/>
            <a:r>
              <a:rPr lang="fr-FR" altLang="fr-FR" sz="3600" dirty="0">
                <a:solidFill>
                  <a:srgbClr val="40B9B9"/>
                </a:solidFill>
              </a:rPr>
              <a:t>Le développement du médicament</a:t>
            </a:r>
            <a:endParaRPr lang="fr-FR" sz="2800" dirty="0">
              <a:ln w="0"/>
              <a:solidFill>
                <a:schemeClr val="tx2"/>
              </a:solidFill>
              <a:effectLst>
                <a:outerShdw blurRad="38100" dist="19050" dir="2700000" algn="tl" rotWithShape="0">
                  <a:schemeClr val="dk1">
                    <a:alpha val="40000"/>
                  </a:schemeClr>
                </a:outerShdw>
              </a:effectLst>
            </a:endParaRPr>
          </a:p>
        </p:txBody>
      </p:sp>
      <p:sp>
        <p:nvSpPr>
          <p:cNvPr id="5" name="Rectangle 4"/>
          <p:cNvSpPr/>
          <p:nvPr/>
        </p:nvSpPr>
        <p:spPr>
          <a:xfrm>
            <a:off x="539552" y="1553310"/>
            <a:ext cx="8064896" cy="5043368"/>
          </a:xfrm>
          <a:prstGeom prst="rect">
            <a:avLst/>
          </a:prstGeom>
        </p:spPr>
        <p:txBody>
          <a:bodyPr wrap="square">
            <a:spAutoFit/>
          </a:bodyPr>
          <a:lstStyle/>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Phase 1 : Volontaires sains (masculins le plus souvent) : étudie les effets pharmacocinétiques et pharmacodynamiques + tolérance</a:t>
            </a:r>
          </a:p>
          <a:p>
            <a:pPr>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Phase II : </a:t>
            </a:r>
            <a:r>
              <a:rPr lang="fr-FR" sz="2400" b="1" dirty="0">
                <a:latin typeface="Calibri" panose="020F0502020204030204" pitchFamily="34" charset="0"/>
                <a:ea typeface="Calibri" panose="020F0502020204030204" pitchFamily="34" charset="0"/>
                <a:cs typeface="Times New Roman" panose="02020603050405020304" pitchFamily="18" charset="0"/>
              </a:rPr>
              <a:t>Patients</a:t>
            </a:r>
            <a:r>
              <a:rPr lang="fr-FR" sz="2400" dirty="0">
                <a:latin typeface="Calibri" panose="020F0502020204030204" pitchFamily="34" charset="0"/>
                <a:ea typeface="Calibri" panose="020F0502020204030204" pitchFamily="34" charset="0"/>
                <a:cs typeface="Times New Roman" panose="02020603050405020304" pitchFamily="18" charset="0"/>
              </a:rPr>
              <a:t> volontaires (10 à 300). Evalue l’efficacité du traitement, définie les posologies (problématique lorsqu’il n’y a que hommes), précise les effets indésirables, et les interactions médicamenteuses</a:t>
            </a:r>
          </a:p>
          <a:p>
            <a:pPr>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Phase III : </a:t>
            </a:r>
            <a:r>
              <a:rPr lang="fr-FR" sz="2400" b="1" dirty="0">
                <a:latin typeface="Calibri" panose="020F0502020204030204" pitchFamily="34" charset="0"/>
                <a:ea typeface="Calibri" panose="020F0502020204030204" pitchFamily="34" charset="0"/>
                <a:cs typeface="Times New Roman" panose="02020603050405020304" pitchFamily="18" charset="0"/>
              </a:rPr>
              <a:t>Patients</a:t>
            </a:r>
            <a:r>
              <a:rPr lang="fr-FR" sz="2400" dirty="0">
                <a:latin typeface="Calibri" panose="020F0502020204030204" pitchFamily="34" charset="0"/>
                <a:ea typeface="Calibri" panose="020F0502020204030204" pitchFamily="34" charset="0"/>
                <a:cs typeface="Times New Roman" panose="02020603050405020304" pitchFamily="18" charset="0"/>
              </a:rPr>
              <a:t> volontaires : augmentation importante de la cohorte + essais multicentriques (plusieurs pays). Evalue l’efficacité sur une large population, surveillance des effets indésirables et interactions médicamenteuses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471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95536" y="2213296"/>
            <a:ext cx="8424936" cy="3679047"/>
          </a:xfrm>
        </p:spPr>
        <p:txBody>
          <a:bodyPr/>
          <a:lstStyle/>
          <a:p>
            <a:endParaRPr lang="fr-FR" dirty="0"/>
          </a:p>
          <a:p>
            <a:pPr lvl="1" indent="0">
              <a:buNone/>
            </a:pPr>
            <a:endParaRPr lang="fr-FR" sz="2400" dirty="0"/>
          </a:p>
        </p:txBody>
      </p:sp>
      <p:sp>
        <p:nvSpPr>
          <p:cNvPr id="3" name="ZoneTexte 2"/>
          <p:cNvSpPr txBox="1"/>
          <p:nvPr/>
        </p:nvSpPr>
        <p:spPr>
          <a:xfrm>
            <a:off x="787526" y="28828"/>
            <a:ext cx="8208912" cy="646331"/>
          </a:xfrm>
          <a:prstGeom prst="rect">
            <a:avLst/>
          </a:prstGeom>
          <a:noFill/>
        </p:spPr>
        <p:txBody>
          <a:bodyPr wrap="square" rtlCol="0">
            <a:spAutoFit/>
          </a:bodyPr>
          <a:lstStyle/>
          <a:p>
            <a:pPr lvl="1"/>
            <a:r>
              <a:rPr lang="fr-FR" altLang="fr-FR" sz="3600" dirty="0">
                <a:solidFill>
                  <a:srgbClr val="40B9B9"/>
                </a:solidFill>
              </a:rPr>
              <a:t>Le développement du médicament</a:t>
            </a:r>
            <a:endParaRPr lang="fr-FR" sz="2800" dirty="0">
              <a:ln w="0"/>
              <a:solidFill>
                <a:schemeClr val="tx2"/>
              </a:solidFill>
              <a:effectLst>
                <a:outerShdw blurRad="38100" dist="19050" dir="2700000" algn="tl" rotWithShape="0">
                  <a:schemeClr val="dk1">
                    <a:alpha val="40000"/>
                  </a:schemeClr>
                </a:outerShdw>
              </a:effectLst>
            </a:endParaRPr>
          </a:p>
        </p:txBody>
      </p:sp>
      <p:sp>
        <p:nvSpPr>
          <p:cNvPr id="4" name="Rectangle 3"/>
          <p:cNvSpPr/>
          <p:nvPr/>
        </p:nvSpPr>
        <p:spPr>
          <a:xfrm>
            <a:off x="349630" y="980728"/>
            <a:ext cx="8784976" cy="658835"/>
          </a:xfrm>
          <a:prstGeom prst="rect">
            <a:avLst/>
          </a:prstGeom>
        </p:spPr>
        <p:txBody>
          <a:bodyPr wrap="square">
            <a:spAutoFit/>
          </a:bodyPr>
          <a:lstStyle/>
          <a:p>
            <a:pPr algn="ctr">
              <a:lnSpc>
                <a:spcPct val="107000"/>
              </a:lnSpc>
              <a:spcAft>
                <a:spcPts val="800"/>
              </a:spcAft>
            </a:pPr>
            <a:r>
              <a:rPr lang="fr-FR" sz="3600" b="1" dirty="0">
                <a:solidFill>
                  <a:srgbClr val="002060"/>
                </a:solidFill>
                <a:latin typeface="+mn-lt"/>
              </a:rPr>
              <a:t>La pharmacovigilance</a:t>
            </a:r>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1007604" y="1870659"/>
            <a:ext cx="7200800" cy="4021684"/>
          </a:xfrm>
          <a:prstGeom prst="rect">
            <a:avLst/>
          </a:prstGeom>
        </p:spPr>
      </p:pic>
    </p:spTree>
    <p:extLst>
      <p:ext uri="{BB962C8B-B14F-4D97-AF65-F5344CB8AC3E}">
        <p14:creationId xmlns:p14="http://schemas.microsoft.com/office/powerpoint/2010/main" val="110139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95536" y="2213296"/>
            <a:ext cx="8424936" cy="3679047"/>
          </a:xfrm>
        </p:spPr>
        <p:txBody>
          <a:bodyPr/>
          <a:lstStyle/>
          <a:p>
            <a:endParaRPr lang="fr-FR" dirty="0"/>
          </a:p>
          <a:p>
            <a:pPr lvl="1" indent="0">
              <a:buNone/>
            </a:pPr>
            <a:endParaRPr lang="fr-FR" sz="2400" dirty="0"/>
          </a:p>
        </p:txBody>
      </p:sp>
      <p:sp>
        <p:nvSpPr>
          <p:cNvPr id="3" name="ZoneTexte 2"/>
          <p:cNvSpPr txBox="1"/>
          <p:nvPr/>
        </p:nvSpPr>
        <p:spPr>
          <a:xfrm>
            <a:off x="787526" y="28828"/>
            <a:ext cx="8208912" cy="646331"/>
          </a:xfrm>
          <a:prstGeom prst="rect">
            <a:avLst/>
          </a:prstGeom>
          <a:noFill/>
        </p:spPr>
        <p:txBody>
          <a:bodyPr wrap="square" rtlCol="0">
            <a:spAutoFit/>
          </a:bodyPr>
          <a:lstStyle/>
          <a:p>
            <a:pPr lvl="1"/>
            <a:r>
              <a:rPr lang="fr-FR" altLang="fr-FR" sz="3600" dirty="0">
                <a:solidFill>
                  <a:srgbClr val="40B9B9"/>
                </a:solidFill>
              </a:rPr>
              <a:t>Le développement du médicament</a:t>
            </a:r>
            <a:endParaRPr lang="fr-FR" sz="2800" dirty="0">
              <a:ln w="0"/>
              <a:solidFill>
                <a:schemeClr val="tx2"/>
              </a:solidFill>
              <a:effectLst>
                <a:outerShdw blurRad="38100" dist="19050" dir="2700000" algn="tl" rotWithShape="0">
                  <a:schemeClr val="dk1">
                    <a:alpha val="40000"/>
                  </a:schemeClr>
                </a:outerShdw>
              </a:effectLst>
            </a:endParaRPr>
          </a:p>
        </p:txBody>
      </p:sp>
      <p:sp>
        <p:nvSpPr>
          <p:cNvPr id="4" name="Rectangle 3"/>
          <p:cNvSpPr/>
          <p:nvPr/>
        </p:nvSpPr>
        <p:spPr>
          <a:xfrm>
            <a:off x="349630" y="980728"/>
            <a:ext cx="8784976" cy="658835"/>
          </a:xfrm>
          <a:prstGeom prst="rect">
            <a:avLst/>
          </a:prstGeom>
        </p:spPr>
        <p:txBody>
          <a:bodyPr wrap="square">
            <a:spAutoFit/>
          </a:bodyPr>
          <a:lstStyle/>
          <a:p>
            <a:pPr algn="ctr">
              <a:lnSpc>
                <a:spcPct val="107000"/>
              </a:lnSpc>
              <a:spcAft>
                <a:spcPts val="800"/>
              </a:spcAft>
            </a:pPr>
            <a:r>
              <a:rPr lang="fr-FR" sz="3600" b="1" dirty="0">
                <a:solidFill>
                  <a:srgbClr val="002060"/>
                </a:solidFill>
                <a:latin typeface="+mn-lt"/>
              </a:rPr>
              <a:t>La pharmacovigilance</a:t>
            </a:r>
          </a:p>
        </p:txBody>
      </p:sp>
      <p:sp>
        <p:nvSpPr>
          <p:cNvPr id="6" name="Rectangle 5"/>
          <p:cNvSpPr/>
          <p:nvPr/>
        </p:nvSpPr>
        <p:spPr>
          <a:xfrm>
            <a:off x="539552" y="2113126"/>
            <a:ext cx="7632848" cy="2866041"/>
          </a:xfrm>
          <a:prstGeom prst="rect">
            <a:avLst/>
          </a:prstGeom>
        </p:spPr>
        <p:txBody>
          <a:bodyPr wrap="square">
            <a:spAutoFit/>
          </a:bodyPr>
          <a:lstStyle/>
          <a:p>
            <a:pPr>
              <a:lnSpc>
                <a:spcPct val="107000"/>
              </a:lnSpc>
              <a:spcAft>
                <a:spcPts val="800"/>
              </a:spcAft>
            </a:pPr>
            <a:r>
              <a:rPr lang="fr-FR" sz="2800" dirty="0">
                <a:latin typeface="Calibri" panose="020F0502020204030204" pitchFamily="34" charset="0"/>
                <a:ea typeface="Calibri" panose="020F0502020204030204" pitchFamily="34" charset="0"/>
                <a:cs typeface="Times New Roman" panose="02020603050405020304" pitchFamily="18" charset="0"/>
              </a:rPr>
              <a:t>Arrêt d’une étude en phase I après le décès d’un volontaire sain </a:t>
            </a:r>
          </a:p>
          <a:p>
            <a:pPr>
              <a:lnSpc>
                <a:spcPct val="107000"/>
              </a:lnSpc>
              <a:spcAft>
                <a:spcPts val="800"/>
              </a:spcAft>
            </a:pP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https://www.lemonde.fr/sante/article/2016/10/11/essai-clinique-de-rennes-un-drame-en-cinq-questio</a:t>
            </a:r>
            <a:r>
              <a:rPr lang="fr-FR" u="sng" dirty="0">
                <a:hlinkClick r:id="rId3"/>
              </a:rPr>
              <a:t> https://www.lemonde.fr/sante/article/2016/10/11/essai-clinique-de-rennes-un-drame-en-cinq-questions_5011900_1651302.html</a:t>
            </a:r>
            <a:endParaRPr lang="fr-FR" dirty="0"/>
          </a:p>
          <a:p>
            <a:pPr>
              <a:lnSpc>
                <a:spcPct val="107000"/>
              </a:lnSpc>
              <a:spcAft>
                <a:spcPts val="800"/>
              </a:spcAft>
            </a:pP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ns_5011900_1651302.html</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p:cNvPicPr>
            <a:picLocks noChangeAspect="1"/>
          </p:cNvPicPr>
          <p:nvPr/>
        </p:nvPicPr>
        <p:blipFill>
          <a:blip r:embed="rId4"/>
          <a:stretch>
            <a:fillRect/>
          </a:stretch>
        </p:blipFill>
        <p:spPr>
          <a:xfrm>
            <a:off x="349630" y="3483790"/>
            <a:ext cx="10873208" cy="1138057"/>
          </a:xfrm>
          <a:prstGeom prst="rect">
            <a:avLst/>
          </a:prstGeom>
        </p:spPr>
      </p:pic>
    </p:spTree>
    <p:extLst>
      <p:ext uri="{BB962C8B-B14F-4D97-AF65-F5344CB8AC3E}">
        <p14:creationId xmlns:p14="http://schemas.microsoft.com/office/powerpoint/2010/main" val="165978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95536" y="2213296"/>
            <a:ext cx="8424936" cy="3679047"/>
          </a:xfrm>
        </p:spPr>
        <p:txBody>
          <a:bodyPr/>
          <a:lstStyle/>
          <a:p>
            <a:endParaRPr lang="fr-FR" dirty="0"/>
          </a:p>
          <a:p>
            <a:pPr lvl="1" indent="0" algn="ctr">
              <a:buNone/>
            </a:pPr>
            <a:r>
              <a:rPr lang="fr-FR" sz="3600" dirty="0">
                <a:solidFill>
                  <a:srgbClr val="40B9B9"/>
                </a:solidFill>
                <a:latin typeface="Arial" charset="0"/>
              </a:rPr>
              <a:t>Qu’est ce que la </a:t>
            </a:r>
            <a:r>
              <a:rPr lang="fr-FR" sz="3600">
                <a:solidFill>
                  <a:srgbClr val="40B9B9"/>
                </a:solidFill>
                <a:latin typeface="Arial" charset="0"/>
              </a:rPr>
              <a:t>pharmacovigilance?</a:t>
            </a:r>
          </a:p>
          <a:p>
            <a:pPr lvl="1" indent="0" algn="ctr">
              <a:buNone/>
            </a:pPr>
            <a:endParaRPr lang="fr-FR" sz="3600">
              <a:solidFill>
                <a:srgbClr val="40B9B9"/>
              </a:solidFill>
              <a:latin typeface="Arial" charset="0"/>
            </a:endParaRPr>
          </a:p>
          <a:p>
            <a:pPr lvl="1" indent="0" algn="ctr">
              <a:buNone/>
            </a:pPr>
            <a:r>
              <a:rPr lang="fr-FR" sz="3600" dirty="0">
                <a:solidFill>
                  <a:srgbClr val="40B9B9"/>
                </a:solidFill>
                <a:latin typeface="Arial" charset="0"/>
              </a:rPr>
              <a:t>Qui peut faire une déclaration de pharmacovigilance?</a:t>
            </a:r>
          </a:p>
        </p:txBody>
      </p:sp>
      <p:sp>
        <p:nvSpPr>
          <p:cNvPr id="3" name="ZoneTexte 2"/>
          <p:cNvSpPr txBox="1"/>
          <p:nvPr/>
        </p:nvSpPr>
        <p:spPr>
          <a:xfrm>
            <a:off x="787526" y="28828"/>
            <a:ext cx="8208912" cy="646331"/>
          </a:xfrm>
          <a:prstGeom prst="rect">
            <a:avLst/>
          </a:prstGeom>
          <a:noFill/>
        </p:spPr>
        <p:txBody>
          <a:bodyPr wrap="square" rtlCol="0">
            <a:spAutoFit/>
          </a:bodyPr>
          <a:lstStyle/>
          <a:p>
            <a:pPr lvl="1"/>
            <a:r>
              <a:rPr lang="fr-FR" altLang="fr-FR" sz="3600" dirty="0">
                <a:solidFill>
                  <a:srgbClr val="40B9B9"/>
                </a:solidFill>
              </a:rPr>
              <a:t>Le développement du médicament</a:t>
            </a:r>
            <a:endParaRPr lang="fr-FR" sz="2800" dirty="0">
              <a:ln w="0"/>
              <a:solidFill>
                <a:schemeClr val="tx2"/>
              </a:solidFill>
              <a:effectLst>
                <a:outerShdw blurRad="38100" dist="19050" dir="2700000" algn="tl" rotWithShape="0">
                  <a:schemeClr val="dk1">
                    <a:alpha val="40000"/>
                  </a:schemeClr>
                </a:outerShdw>
              </a:effectLst>
            </a:endParaRPr>
          </a:p>
        </p:txBody>
      </p:sp>
      <p:sp>
        <p:nvSpPr>
          <p:cNvPr id="4" name="Rectangle 3"/>
          <p:cNvSpPr/>
          <p:nvPr/>
        </p:nvSpPr>
        <p:spPr>
          <a:xfrm>
            <a:off x="349630" y="980728"/>
            <a:ext cx="8784976" cy="721736"/>
          </a:xfrm>
          <a:prstGeom prst="rect">
            <a:avLst/>
          </a:prstGeom>
        </p:spPr>
        <p:txBody>
          <a:bodyPr wrap="square">
            <a:spAutoFit/>
          </a:bodyPr>
          <a:lstStyle/>
          <a:p>
            <a:pPr algn="ctr">
              <a:lnSpc>
                <a:spcPct val="107000"/>
              </a:lnSpc>
              <a:spcAft>
                <a:spcPts val="800"/>
              </a:spcAft>
            </a:pPr>
            <a:r>
              <a:rPr lang="fr-FR" sz="4000" b="1" dirty="0">
                <a:solidFill>
                  <a:srgbClr val="002060"/>
                </a:solidFill>
                <a:latin typeface="+mn-lt"/>
              </a:rPr>
              <a:t>La pharmacovigilance</a:t>
            </a:r>
          </a:p>
        </p:txBody>
      </p:sp>
    </p:spTree>
    <p:extLst>
      <p:ext uri="{BB962C8B-B14F-4D97-AF65-F5344CB8AC3E}">
        <p14:creationId xmlns:p14="http://schemas.microsoft.com/office/powerpoint/2010/main" val="3634550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87526" y="28828"/>
            <a:ext cx="8208912" cy="721736"/>
          </a:xfrm>
          <a:prstGeom prst="rect">
            <a:avLst/>
          </a:prstGeom>
          <a:noFill/>
        </p:spPr>
        <p:txBody>
          <a:bodyPr wrap="square" rtlCol="0">
            <a:spAutoFit/>
          </a:bodyPr>
          <a:lstStyle/>
          <a:p>
            <a:pPr algn="ctr">
              <a:lnSpc>
                <a:spcPct val="107000"/>
              </a:lnSpc>
              <a:spcAft>
                <a:spcPts val="800"/>
              </a:spcAft>
            </a:pPr>
            <a:r>
              <a:rPr lang="fr-FR" sz="4000" b="1">
                <a:solidFill>
                  <a:srgbClr val="002060"/>
                </a:solidFill>
              </a:rPr>
              <a:t>La pharmacovigilance</a:t>
            </a:r>
            <a:endParaRPr lang="fr-FR" sz="4000" b="1" dirty="0">
              <a:solidFill>
                <a:srgbClr val="002060"/>
              </a:solidFill>
            </a:endParaRPr>
          </a:p>
        </p:txBody>
      </p:sp>
      <p:pic>
        <p:nvPicPr>
          <p:cNvPr id="7" name="Image 6"/>
          <p:cNvPicPr/>
          <p:nvPr/>
        </p:nvPicPr>
        <p:blipFill>
          <a:blip r:embed="rId3">
            <a:extLst>
              <a:ext uri="{28A0092B-C50C-407E-A947-70E740481C1C}">
                <a14:useLocalDpi xmlns:a14="http://schemas.microsoft.com/office/drawing/2010/main" val="0"/>
              </a:ext>
            </a:extLst>
          </a:blip>
          <a:stretch>
            <a:fillRect/>
          </a:stretch>
        </p:blipFill>
        <p:spPr>
          <a:xfrm>
            <a:off x="539552" y="1124744"/>
            <a:ext cx="7776864" cy="4392488"/>
          </a:xfrm>
          <a:prstGeom prst="rect">
            <a:avLst/>
          </a:prstGeom>
        </p:spPr>
      </p:pic>
    </p:spTree>
    <p:extLst>
      <p:ext uri="{BB962C8B-B14F-4D97-AF65-F5344CB8AC3E}">
        <p14:creationId xmlns:p14="http://schemas.microsoft.com/office/powerpoint/2010/main" val="213426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51520" y="1556792"/>
            <a:ext cx="8892479" cy="4029967"/>
          </a:xfrm>
        </p:spPr>
        <p:txBody>
          <a:bodyPr>
            <a:normAutofit/>
          </a:bodyPr>
          <a:lstStyle/>
          <a:p>
            <a:pPr marL="0" indent="0" algn="ctr">
              <a:buNone/>
            </a:pPr>
            <a:r>
              <a:rPr lang="fr-FR" sz="4800" dirty="0"/>
              <a:t>L’essentiel à savoir</a:t>
            </a:r>
          </a:p>
          <a:p>
            <a:pPr marL="0" indent="0">
              <a:buNone/>
            </a:pPr>
            <a:endParaRPr lang="fr-FR" dirty="0"/>
          </a:p>
        </p:txBody>
      </p:sp>
      <p:sp>
        <p:nvSpPr>
          <p:cNvPr id="3" name="ZoneTexte 2"/>
          <p:cNvSpPr txBox="1"/>
          <p:nvPr/>
        </p:nvSpPr>
        <p:spPr>
          <a:xfrm>
            <a:off x="467544" y="188640"/>
            <a:ext cx="8208912" cy="769441"/>
          </a:xfrm>
          <a:prstGeom prst="rect">
            <a:avLst/>
          </a:prstGeom>
          <a:noFill/>
        </p:spPr>
        <p:txBody>
          <a:bodyPr wrap="square" rtlCol="0">
            <a:spAutoFit/>
          </a:bodyPr>
          <a:lstStyle/>
          <a:p>
            <a:pPr algn="ctr"/>
            <a:r>
              <a:rPr lang="fr-FR" sz="4400" dirty="0">
                <a:ln w="0"/>
                <a:solidFill>
                  <a:schemeClr val="tx2"/>
                </a:solidFill>
                <a:effectLst>
                  <a:outerShdw blurRad="38100" dist="19050" dir="2700000" algn="tl" rotWithShape="0">
                    <a:schemeClr val="dk1">
                      <a:alpha val="40000"/>
                    </a:schemeClr>
                  </a:outerShdw>
                </a:effectLst>
              </a:rPr>
              <a:t>INTRODUCTION</a:t>
            </a:r>
          </a:p>
        </p:txBody>
      </p:sp>
      <p:sp>
        <p:nvSpPr>
          <p:cNvPr id="4" name="Zone de texte 4"/>
          <p:cNvSpPr txBox="1"/>
          <p:nvPr/>
        </p:nvSpPr>
        <p:spPr>
          <a:xfrm>
            <a:off x="251520" y="3429000"/>
            <a:ext cx="8280920" cy="266429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D’après CM de Matthieu Roustit- Faculté de Médecine et de Pharmacie, Université </a:t>
            </a:r>
            <a:r>
              <a:rPr lang="fr-FR" sz="1600" dirty="0" err="1">
                <a:effectLst/>
                <a:latin typeface="Calibri" panose="020F0502020204030204" pitchFamily="34" charset="0"/>
                <a:ea typeface="Calibri" panose="020F0502020204030204" pitchFamily="34" charset="0"/>
                <a:cs typeface="Times New Roman" panose="02020603050405020304" pitchFamily="18" charset="0"/>
              </a:rPr>
              <a:t>J.Fourier</a:t>
            </a: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Centre d’Investigation Clinique – Inserm CIC3, CHU de Grenoble</a:t>
            </a:r>
          </a:p>
          <a:p>
            <a:pPr algn="ctr">
              <a:lnSpc>
                <a:spcPct val="107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Faculté de Médecine et de Pharmacie, Université Joseph Fourier</a:t>
            </a:r>
          </a:p>
          <a:p>
            <a:pPr algn="ctr">
              <a:lnSpc>
                <a:spcPct val="107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Centre d’Investigation Clinique – Inserm CIC3, CHU de Grenoble</a:t>
            </a:r>
          </a:p>
          <a:p>
            <a:pPr algn="ctr">
              <a:lnSpc>
                <a:spcPct val="107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Faculté de Médecine et de Pharmacie, Université Joseph Fourier</a:t>
            </a:r>
          </a:p>
          <a:p>
            <a:pPr algn="ctr">
              <a:lnSpc>
                <a:spcPct val="107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Centre d’Investigation Clinique – Inserm CIC3, CHU de Grenoble</a:t>
            </a:r>
          </a:p>
        </p:txBody>
      </p:sp>
    </p:spTree>
    <p:extLst>
      <p:ext uri="{BB962C8B-B14F-4D97-AF65-F5344CB8AC3E}">
        <p14:creationId xmlns:p14="http://schemas.microsoft.com/office/powerpoint/2010/main" val="194873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51520" y="824032"/>
            <a:ext cx="8784976" cy="5773320"/>
          </a:xfrm>
        </p:spPr>
        <p:txBody>
          <a:bodyPr>
            <a:normAutofit lnSpcReduction="10000"/>
          </a:bodyPr>
          <a:lstStyle/>
          <a:p>
            <a:endParaRPr lang="fr-FR" dirty="0"/>
          </a:p>
          <a:p>
            <a:pPr marL="0" indent="0">
              <a:buNone/>
            </a:pPr>
            <a:endParaRPr lang="fr-FR" sz="1400" dirty="0"/>
          </a:p>
          <a:p>
            <a:pPr marL="0" indent="0" algn="ctr">
              <a:buNone/>
            </a:pPr>
            <a:r>
              <a:rPr lang="fr-FR" sz="2800" dirty="0">
                <a:solidFill>
                  <a:srgbClr val="002060"/>
                </a:solidFill>
              </a:rPr>
              <a:t>Un médicament n’est jamais neutre, il induit presque toujours des effets indésirables, +/- graves, +/- fréquents</a:t>
            </a:r>
          </a:p>
          <a:p>
            <a:pPr marL="0" indent="0" algn="ctr">
              <a:buNone/>
            </a:pPr>
            <a:endParaRPr lang="fr-FR" sz="2800" dirty="0">
              <a:solidFill>
                <a:srgbClr val="002060"/>
              </a:solidFill>
            </a:endParaRPr>
          </a:p>
          <a:p>
            <a:pPr lvl="0" algn="ctr">
              <a:buFont typeface="Wingdings" panose="05000000000000000000" pitchFamily="2" charset="2"/>
              <a:buChar char="à"/>
            </a:pPr>
            <a:r>
              <a:rPr lang="fr-FR" sz="2800" dirty="0"/>
              <a:t>Balance bénéfice /risque, est au cœur du développement du médicament</a:t>
            </a:r>
            <a:r>
              <a:rPr lang="fr-FR" sz="2400" dirty="0"/>
              <a:t>: </a:t>
            </a:r>
          </a:p>
          <a:p>
            <a:pPr marL="0" lvl="0" indent="0" algn="ctr">
              <a:lnSpc>
                <a:spcPct val="110000"/>
              </a:lnSpc>
              <a:buNone/>
            </a:pPr>
            <a:r>
              <a:rPr lang="fr-FR" sz="2400" dirty="0"/>
              <a:t> </a:t>
            </a:r>
          </a:p>
          <a:p>
            <a:pPr>
              <a:buFont typeface="Wingdings" panose="05000000000000000000" pitchFamily="2" charset="2"/>
              <a:buChar char="Ø"/>
            </a:pPr>
            <a:r>
              <a:rPr lang="fr-FR" sz="2400" dirty="0"/>
              <a:t> dès la phase de recherche avec les essais cliniques,  </a:t>
            </a:r>
          </a:p>
          <a:p>
            <a:pPr>
              <a:buFont typeface="Wingdings" panose="05000000000000000000" pitchFamily="2" charset="2"/>
              <a:buChar char="Ø"/>
            </a:pPr>
            <a:r>
              <a:rPr lang="fr-FR" sz="2400" dirty="0"/>
              <a:t> pour l’obtention ou non de l’AMM, </a:t>
            </a:r>
          </a:p>
          <a:p>
            <a:pPr>
              <a:buFont typeface="Wingdings" panose="05000000000000000000" pitchFamily="2" charset="2"/>
              <a:buChar char="Ø"/>
            </a:pPr>
            <a:r>
              <a:rPr lang="fr-FR" sz="2400" dirty="0"/>
              <a:t> critère pris en compte par le médecin lors de la prescription et en</a:t>
            </a:r>
          </a:p>
          <a:p>
            <a:pPr>
              <a:buFont typeface="Wingdings" panose="05000000000000000000" pitchFamily="2" charset="2"/>
              <a:buChar char="Ø"/>
            </a:pPr>
            <a:r>
              <a:rPr lang="fr-FR" sz="2400" dirty="0"/>
              <a:t> le patient lui-même lorsqu’il décide de prendre ou non le traitement</a:t>
            </a:r>
          </a:p>
        </p:txBody>
      </p:sp>
      <p:sp>
        <p:nvSpPr>
          <p:cNvPr id="3" name="ZoneTexte 2"/>
          <p:cNvSpPr txBox="1"/>
          <p:nvPr/>
        </p:nvSpPr>
        <p:spPr>
          <a:xfrm>
            <a:off x="940428" y="260648"/>
            <a:ext cx="8208912" cy="1077218"/>
          </a:xfrm>
          <a:prstGeom prst="rect">
            <a:avLst/>
          </a:prstGeom>
          <a:noFill/>
        </p:spPr>
        <p:txBody>
          <a:bodyPr wrap="square" rtlCol="0">
            <a:spAutoFit/>
          </a:bodyPr>
          <a:lstStyle/>
          <a:p>
            <a:pPr lvl="1"/>
            <a:r>
              <a:rPr lang="fr-FR" altLang="fr-FR" sz="3600" dirty="0">
                <a:solidFill>
                  <a:srgbClr val="40B9B9"/>
                </a:solidFill>
              </a:rPr>
              <a:t>Le développement du médicament</a:t>
            </a:r>
            <a:br>
              <a:rPr lang="fr-FR" altLang="fr-FR" sz="2800" dirty="0"/>
            </a:br>
            <a:endParaRPr lang="fr-FR" sz="2800" dirty="0">
              <a:ln w="0"/>
              <a:solidFill>
                <a:schemeClr val="tx2"/>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941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95536" y="1196752"/>
            <a:ext cx="8424936" cy="4464496"/>
          </a:xfrm>
        </p:spPr>
        <p:txBody>
          <a:bodyPr>
            <a:normAutofit lnSpcReduction="10000"/>
          </a:bodyPr>
          <a:lstStyle/>
          <a:p>
            <a:pPr marL="0" indent="0">
              <a:buNone/>
            </a:pPr>
            <a:r>
              <a:rPr lang="fr-FR" sz="2400" dirty="0">
                <a:solidFill>
                  <a:srgbClr val="002060"/>
                </a:solidFill>
              </a:rPr>
              <a:t>Ex avec le </a:t>
            </a:r>
            <a:r>
              <a:rPr lang="fr-FR" sz="2400" dirty="0" err="1">
                <a:solidFill>
                  <a:srgbClr val="002060"/>
                </a:solidFill>
              </a:rPr>
              <a:t>Lequembi</a:t>
            </a:r>
            <a:r>
              <a:rPr lang="fr-FR" sz="2400" dirty="0">
                <a:solidFill>
                  <a:srgbClr val="002060"/>
                </a:solidFill>
              </a:rPr>
              <a:t>®, (</a:t>
            </a:r>
            <a:r>
              <a:rPr lang="fr-FR" sz="2400" dirty="0" err="1">
                <a:solidFill>
                  <a:srgbClr val="002060"/>
                </a:solidFill>
              </a:rPr>
              <a:t>lecane</a:t>
            </a:r>
            <a:r>
              <a:rPr lang="fr-FR" sz="2800" dirty="0" err="1">
                <a:solidFill>
                  <a:srgbClr val="002060"/>
                </a:solidFill>
              </a:rPr>
              <a:t>mab</a:t>
            </a:r>
            <a:r>
              <a:rPr lang="fr-FR" sz="2400" dirty="0">
                <a:solidFill>
                  <a:srgbClr val="002060"/>
                </a:solidFill>
              </a:rPr>
              <a:t>):</a:t>
            </a:r>
          </a:p>
          <a:p>
            <a:pPr marL="0" indent="0">
              <a:buNone/>
            </a:pPr>
            <a:r>
              <a:rPr lang="fr-FR" sz="2400" dirty="0">
                <a:solidFill>
                  <a:srgbClr val="002060"/>
                </a:solidFill>
              </a:rPr>
              <a:t>AMM aux USA, par l’AEM mais pas en Fr aux regards des EI:</a:t>
            </a:r>
          </a:p>
          <a:p>
            <a:pPr marL="0" indent="0">
              <a:buNone/>
            </a:pPr>
            <a:endParaRPr lang="fr-FR" sz="2400" dirty="0">
              <a:solidFill>
                <a:srgbClr val="002060"/>
              </a:solidFill>
            </a:endParaRPr>
          </a:p>
          <a:p>
            <a:pPr marL="0" indent="0">
              <a:buNone/>
            </a:pPr>
            <a:r>
              <a:rPr lang="fr-FR" sz="2400" dirty="0" err="1"/>
              <a:t>Env</a:t>
            </a:r>
            <a:r>
              <a:rPr lang="fr-FR" sz="2400" dirty="0"/>
              <a:t> 9 % /1,3% d’œdème cérébral, </a:t>
            </a:r>
          </a:p>
          <a:p>
            <a:pPr marL="0" indent="0">
              <a:buNone/>
            </a:pPr>
            <a:r>
              <a:rPr lang="fr-FR" sz="2400" dirty="0"/>
              <a:t>12,9 % / 6,8% ont eu une hémorragie cérébrale</a:t>
            </a:r>
          </a:p>
          <a:p>
            <a:pPr marL="0" indent="0">
              <a:buNone/>
            </a:pPr>
            <a:endParaRPr lang="fr-FR" sz="2400" dirty="0"/>
          </a:p>
          <a:p>
            <a:pPr marL="0" indent="0">
              <a:buNone/>
            </a:pPr>
            <a:r>
              <a:rPr lang="fr-FR" sz="2400" dirty="0">
                <a:solidFill>
                  <a:srgbClr val="002060"/>
                </a:solidFill>
              </a:rPr>
              <a:t>+  Ecart entre les résultats in vitro sur les lésions cérébrales des molécules testées et l’effet modeste sur les symptômes </a:t>
            </a:r>
          </a:p>
          <a:p>
            <a:pPr marL="0" indent="0">
              <a:buNone/>
            </a:pPr>
            <a:endParaRPr lang="fr-FR" sz="2400" dirty="0">
              <a:solidFill>
                <a:srgbClr val="002060"/>
              </a:solidFill>
            </a:endParaRPr>
          </a:p>
          <a:p>
            <a:pPr marL="0" indent="0">
              <a:buNone/>
            </a:pPr>
            <a:r>
              <a:rPr lang="fr-FR" u="sng" dirty="0">
                <a:hlinkClick r:id="rId3"/>
              </a:rPr>
              <a:t>https://www.fondation-alzheimer.org/leqembi-lecanemab-la-haute-autorite-de-sante-rejette-la-demande-dacces-precoce/</a:t>
            </a:r>
            <a:endParaRPr lang="fr-FR" sz="4000" b="0" dirty="0">
              <a:solidFill>
                <a:srgbClr val="002060"/>
              </a:solidFill>
            </a:endParaRPr>
          </a:p>
        </p:txBody>
      </p:sp>
      <p:sp>
        <p:nvSpPr>
          <p:cNvPr id="3" name="ZoneTexte 2"/>
          <p:cNvSpPr txBox="1"/>
          <p:nvPr/>
        </p:nvSpPr>
        <p:spPr>
          <a:xfrm>
            <a:off x="940428" y="260648"/>
            <a:ext cx="8208912" cy="646331"/>
          </a:xfrm>
          <a:prstGeom prst="rect">
            <a:avLst/>
          </a:prstGeom>
          <a:noFill/>
        </p:spPr>
        <p:txBody>
          <a:bodyPr wrap="square" rtlCol="0">
            <a:spAutoFit/>
          </a:bodyPr>
          <a:lstStyle/>
          <a:p>
            <a:pPr lvl="1"/>
            <a:r>
              <a:rPr lang="fr-FR" altLang="fr-FR" sz="3600" dirty="0">
                <a:solidFill>
                  <a:srgbClr val="40B9B9"/>
                </a:solidFill>
              </a:rPr>
              <a:t>Le développement du médicament</a:t>
            </a:r>
            <a:endParaRPr lang="fr-FR" sz="2800" dirty="0">
              <a:ln w="0"/>
              <a:solidFill>
                <a:schemeClr val="tx2"/>
              </a:solidFill>
              <a:effectLst>
                <a:outerShdw blurRad="38100" dist="19050" dir="2700000" algn="tl" rotWithShape="0">
                  <a:schemeClr val="dk1">
                    <a:alpha val="40000"/>
                  </a:schemeClr>
                </a:outerShdw>
              </a:effectLst>
            </a:endParaRPr>
          </a:p>
        </p:txBody>
      </p:sp>
      <p:pic>
        <p:nvPicPr>
          <p:cNvPr id="5" name="Image 4"/>
          <p:cNvPicPr>
            <a:picLocks noChangeAspect="1"/>
          </p:cNvPicPr>
          <p:nvPr/>
        </p:nvPicPr>
        <p:blipFill>
          <a:blip r:embed="rId4"/>
          <a:stretch>
            <a:fillRect/>
          </a:stretch>
        </p:blipFill>
        <p:spPr>
          <a:xfrm>
            <a:off x="611560" y="5661248"/>
            <a:ext cx="8640960" cy="936104"/>
          </a:xfrm>
          <a:prstGeom prst="rect">
            <a:avLst/>
          </a:prstGeom>
        </p:spPr>
      </p:pic>
      <p:sp>
        <p:nvSpPr>
          <p:cNvPr id="6" name="ZoneTexte 5"/>
          <p:cNvSpPr txBox="1"/>
          <p:nvPr/>
        </p:nvSpPr>
        <p:spPr>
          <a:xfrm>
            <a:off x="1403648" y="5002143"/>
            <a:ext cx="5472608" cy="369332"/>
          </a:xfrm>
          <a:prstGeom prst="rect">
            <a:avLst/>
          </a:prstGeom>
          <a:noFill/>
        </p:spPr>
        <p:txBody>
          <a:bodyPr wrap="square" rtlCol="0">
            <a:spAutoFit/>
          </a:bodyPr>
          <a:lstStyle/>
          <a:p>
            <a:r>
              <a:rPr lang="fr-FR" dirty="0">
                <a:solidFill>
                  <a:srgbClr val="0070C0"/>
                </a:solidFill>
              </a:rPr>
              <a:t>https://www.prescrire.org</a:t>
            </a:r>
            <a:r>
              <a:rPr lang="fr-FR" dirty="0"/>
              <a:t>/</a:t>
            </a:r>
          </a:p>
        </p:txBody>
      </p:sp>
    </p:spTree>
    <p:extLst>
      <p:ext uri="{BB962C8B-B14F-4D97-AF65-F5344CB8AC3E}">
        <p14:creationId xmlns:p14="http://schemas.microsoft.com/office/powerpoint/2010/main" val="137320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95536" y="1412776"/>
            <a:ext cx="8424936" cy="3679047"/>
          </a:xfrm>
        </p:spPr>
        <p:txBody>
          <a:bodyPr/>
          <a:lstStyle/>
          <a:p>
            <a:endParaRPr lang="fr-FR" dirty="0"/>
          </a:p>
          <a:p>
            <a:pPr lvl="1" indent="0">
              <a:buNone/>
            </a:pPr>
            <a:endParaRPr lang="fr-FR" sz="2400" dirty="0"/>
          </a:p>
        </p:txBody>
      </p:sp>
      <p:sp>
        <p:nvSpPr>
          <p:cNvPr id="3" name="ZoneTexte 2"/>
          <p:cNvSpPr txBox="1"/>
          <p:nvPr/>
        </p:nvSpPr>
        <p:spPr>
          <a:xfrm>
            <a:off x="940428" y="260648"/>
            <a:ext cx="8208912" cy="646331"/>
          </a:xfrm>
          <a:prstGeom prst="rect">
            <a:avLst/>
          </a:prstGeom>
          <a:noFill/>
        </p:spPr>
        <p:txBody>
          <a:bodyPr wrap="square" rtlCol="0">
            <a:spAutoFit/>
          </a:bodyPr>
          <a:lstStyle/>
          <a:p>
            <a:pPr lvl="1"/>
            <a:r>
              <a:rPr lang="fr-FR" altLang="fr-FR" sz="3600" dirty="0">
                <a:solidFill>
                  <a:srgbClr val="40B9B9"/>
                </a:solidFill>
              </a:rPr>
              <a:t>Le développement du médicament</a:t>
            </a:r>
            <a:endParaRPr lang="fr-FR" sz="2800" dirty="0">
              <a:ln w="0"/>
              <a:solidFill>
                <a:schemeClr val="tx2"/>
              </a:solidFill>
              <a:effectLst>
                <a:outerShdw blurRad="38100" dist="19050" dir="2700000" algn="tl" rotWithShape="0">
                  <a:schemeClr val="dk1">
                    <a:alpha val="40000"/>
                  </a:schemeClr>
                </a:outerShdw>
              </a:effectLst>
            </a:endParaRPr>
          </a:p>
        </p:txBody>
      </p:sp>
      <p:sp>
        <p:nvSpPr>
          <p:cNvPr id="4" name="Rectangle 3"/>
          <p:cNvSpPr/>
          <p:nvPr/>
        </p:nvSpPr>
        <p:spPr>
          <a:xfrm>
            <a:off x="251520" y="1844824"/>
            <a:ext cx="8784976" cy="2381934"/>
          </a:xfrm>
          <a:prstGeom prst="rect">
            <a:avLst/>
          </a:prstGeom>
        </p:spPr>
        <p:txBody>
          <a:bodyPr wrap="square">
            <a:spAutoFit/>
          </a:bodyPr>
          <a:lstStyle/>
          <a:p>
            <a:pPr algn="ctr">
              <a:lnSpc>
                <a:spcPct val="107000"/>
              </a:lnSpc>
              <a:spcAft>
                <a:spcPts val="800"/>
              </a:spcAft>
            </a:pPr>
            <a:r>
              <a:rPr lang="fr-FR" sz="3200" b="1" dirty="0">
                <a:solidFill>
                  <a:srgbClr val="002060"/>
                </a:solidFill>
                <a:latin typeface="+mn-lt"/>
              </a:rPr>
              <a:t>Quels sont les risques prioritairement recherchés dans un essai clinique ? </a:t>
            </a:r>
          </a:p>
          <a:p>
            <a:pPr algn="ctr">
              <a:lnSpc>
                <a:spcPct val="107000"/>
              </a:lnSpc>
              <a:spcAft>
                <a:spcPts val="800"/>
              </a:spcAft>
            </a:pPr>
            <a:endParaRPr lang="fr-FR" sz="3200" b="1" dirty="0">
              <a:solidFill>
                <a:srgbClr val="002060"/>
              </a:solidFill>
              <a:latin typeface="+mn-lt"/>
            </a:endParaRPr>
          </a:p>
          <a:p>
            <a:pPr algn="ctr">
              <a:lnSpc>
                <a:spcPct val="107000"/>
              </a:lnSpc>
              <a:spcAft>
                <a:spcPts val="800"/>
              </a:spcAft>
            </a:pPr>
            <a:r>
              <a:rPr lang="fr-FR" sz="3200" b="1" dirty="0">
                <a:solidFill>
                  <a:srgbClr val="002060"/>
                </a:solidFill>
                <a:latin typeface="+mn-lt"/>
              </a:rPr>
              <a:t>Avez-vous des exemples</a:t>
            </a:r>
          </a:p>
        </p:txBody>
      </p:sp>
    </p:spTree>
    <p:extLst>
      <p:ext uri="{BB962C8B-B14F-4D97-AF65-F5344CB8AC3E}">
        <p14:creationId xmlns:p14="http://schemas.microsoft.com/office/powerpoint/2010/main" val="171275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95536" y="1124744"/>
            <a:ext cx="8424936" cy="3967079"/>
          </a:xfrm>
        </p:spPr>
        <p:txBody>
          <a:bodyPr/>
          <a:lstStyle/>
          <a:p>
            <a:endParaRPr lang="fr-FR" dirty="0"/>
          </a:p>
          <a:p>
            <a:pPr lvl="1" indent="0">
              <a:buNone/>
            </a:pPr>
            <a:endParaRPr lang="fr-FR" sz="2400" dirty="0"/>
          </a:p>
          <a:p>
            <a:pPr lvl="1" indent="0">
              <a:buNone/>
            </a:pPr>
            <a:endParaRPr lang="fr-FR" sz="2400" dirty="0"/>
          </a:p>
          <a:p>
            <a:pPr lvl="1" indent="0">
              <a:buNone/>
            </a:pPr>
            <a:endParaRPr lang="fr-FR" sz="2400" dirty="0"/>
          </a:p>
        </p:txBody>
      </p:sp>
      <p:sp>
        <p:nvSpPr>
          <p:cNvPr id="3" name="ZoneTexte 2"/>
          <p:cNvSpPr txBox="1"/>
          <p:nvPr/>
        </p:nvSpPr>
        <p:spPr>
          <a:xfrm>
            <a:off x="940428" y="260648"/>
            <a:ext cx="8208912" cy="646331"/>
          </a:xfrm>
          <a:prstGeom prst="rect">
            <a:avLst/>
          </a:prstGeom>
          <a:noFill/>
        </p:spPr>
        <p:txBody>
          <a:bodyPr wrap="square" rtlCol="0">
            <a:spAutoFit/>
          </a:bodyPr>
          <a:lstStyle/>
          <a:p>
            <a:pPr lvl="1"/>
            <a:r>
              <a:rPr lang="fr-FR" altLang="fr-FR" sz="3600" dirty="0">
                <a:solidFill>
                  <a:srgbClr val="40B9B9"/>
                </a:solidFill>
              </a:rPr>
              <a:t>Le développement du médicament</a:t>
            </a:r>
            <a:endParaRPr lang="fr-FR" sz="2800" dirty="0">
              <a:ln w="0"/>
              <a:solidFill>
                <a:schemeClr val="tx2"/>
              </a:solidFill>
              <a:effectLst>
                <a:outerShdw blurRad="38100" dist="19050" dir="2700000" algn="tl" rotWithShape="0">
                  <a:schemeClr val="dk1">
                    <a:alpha val="40000"/>
                  </a:schemeClr>
                </a:outerShdw>
              </a:effectLst>
            </a:endParaRPr>
          </a:p>
        </p:txBody>
      </p:sp>
      <p:sp>
        <p:nvSpPr>
          <p:cNvPr id="5" name="Rectangle 4"/>
          <p:cNvSpPr/>
          <p:nvPr/>
        </p:nvSpPr>
        <p:spPr>
          <a:xfrm>
            <a:off x="395536" y="1302585"/>
            <a:ext cx="8280920" cy="4001160"/>
          </a:xfrm>
          <a:prstGeom prst="rect">
            <a:avLst/>
          </a:prstGeom>
        </p:spPr>
        <p:txBody>
          <a:bodyPr wrap="square">
            <a:spAutoFit/>
          </a:bodyPr>
          <a:lstStyle/>
          <a:p>
            <a:pPr>
              <a:lnSpc>
                <a:spcPct val="107000"/>
              </a:lnSpc>
              <a:spcAft>
                <a:spcPts val="800"/>
              </a:spcAft>
            </a:pPr>
            <a:r>
              <a:rPr lang="fr-FR" sz="3200" b="1" dirty="0">
                <a:solidFill>
                  <a:srgbClr val="002060"/>
                </a:solidFill>
                <a:latin typeface="+mn-lt"/>
              </a:rPr>
              <a:t>Toxicité sur d’autres organes ( ex </a:t>
            </a:r>
            <a:r>
              <a:rPr lang="fr-FR" sz="2800" b="1" dirty="0">
                <a:solidFill>
                  <a:srgbClr val="002060"/>
                </a:solidFill>
              </a:rPr>
              <a:t>Médiator</a:t>
            </a:r>
            <a:r>
              <a:rPr lang="fr-FR" sz="3200" b="1" dirty="0">
                <a:solidFill>
                  <a:srgbClr val="002060"/>
                </a:solidFill>
              </a:rPr>
              <a:t>® )</a:t>
            </a:r>
          </a:p>
          <a:p>
            <a:pPr>
              <a:lnSpc>
                <a:spcPct val="107000"/>
              </a:lnSpc>
              <a:spcAft>
                <a:spcPts val="800"/>
              </a:spcAft>
            </a:pPr>
            <a:endParaRPr lang="fr-FR" sz="3200" b="1" dirty="0">
              <a:solidFill>
                <a:srgbClr val="002060"/>
              </a:solidFill>
              <a:latin typeface="+mn-lt"/>
            </a:endParaRPr>
          </a:p>
          <a:p>
            <a:pPr>
              <a:lnSpc>
                <a:spcPct val="107000"/>
              </a:lnSpc>
              <a:spcAft>
                <a:spcPts val="800"/>
              </a:spcAft>
            </a:pPr>
            <a:r>
              <a:rPr lang="fr-FR" sz="3200" b="1" dirty="0">
                <a:solidFill>
                  <a:srgbClr val="002060"/>
                </a:solidFill>
                <a:latin typeface="+mn-lt"/>
              </a:rPr>
              <a:t>Risque mutagène</a:t>
            </a:r>
          </a:p>
          <a:p>
            <a:pPr>
              <a:lnSpc>
                <a:spcPct val="107000"/>
              </a:lnSpc>
              <a:spcAft>
                <a:spcPts val="800"/>
              </a:spcAft>
            </a:pPr>
            <a:r>
              <a:rPr lang="fr-FR" sz="3200" b="1" dirty="0">
                <a:solidFill>
                  <a:srgbClr val="002060"/>
                </a:solidFill>
                <a:latin typeface="+mn-lt"/>
              </a:rPr>
              <a:t>Risque tératogène</a:t>
            </a:r>
          </a:p>
          <a:p>
            <a:pPr>
              <a:lnSpc>
                <a:spcPct val="107000"/>
              </a:lnSpc>
              <a:spcAft>
                <a:spcPts val="800"/>
              </a:spcAft>
            </a:pPr>
            <a:r>
              <a:rPr lang="fr-FR" sz="2400" b="1" dirty="0">
                <a:solidFill>
                  <a:srgbClr val="002060"/>
                </a:solidFill>
                <a:latin typeface="+mn-lt"/>
              </a:rPr>
              <a:t> </a:t>
            </a:r>
          </a:p>
          <a:p>
            <a:pPr>
              <a:lnSpc>
                <a:spcPct val="107000"/>
              </a:lnSpc>
              <a:spcAft>
                <a:spcPts val="800"/>
              </a:spcAft>
            </a:pPr>
            <a:r>
              <a:rPr lang="fr-FR" sz="2400" b="1" dirty="0" err="1">
                <a:solidFill>
                  <a:srgbClr val="0070C0"/>
                </a:solidFill>
                <a:latin typeface="+mn-lt"/>
              </a:rPr>
              <a:t>Dépakine</a:t>
            </a:r>
            <a:r>
              <a:rPr lang="fr-FR" sz="2400" b="1" dirty="0">
                <a:solidFill>
                  <a:srgbClr val="0070C0"/>
                </a:solidFill>
                <a:latin typeface="+mn-lt"/>
              </a:rPr>
              <a:t>® : Risque tératogène avéré</a:t>
            </a:r>
          </a:p>
          <a:p>
            <a:pPr>
              <a:lnSpc>
                <a:spcPct val="107000"/>
              </a:lnSpc>
              <a:spcAft>
                <a:spcPts val="800"/>
              </a:spcAft>
            </a:pPr>
            <a:r>
              <a:rPr lang="fr-FR" sz="2400" b="1" dirty="0">
                <a:solidFill>
                  <a:srgbClr val="0070C0"/>
                </a:solidFill>
                <a:latin typeface="+mn-lt"/>
              </a:rPr>
              <a:t>                       Risque mutagène suspecté</a:t>
            </a:r>
          </a:p>
        </p:txBody>
      </p:sp>
      <p:sp>
        <p:nvSpPr>
          <p:cNvPr id="7" name="Accolade fermante 6"/>
          <p:cNvSpPr/>
          <p:nvPr/>
        </p:nvSpPr>
        <p:spPr>
          <a:xfrm>
            <a:off x="3851920" y="2636912"/>
            <a:ext cx="432048" cy="1296144"/>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5052003" y="2975020"/>
            <a:ext cx="3254869" cy="523220"/>
          </a:xfrm>
          <a:prstGeom prst="rect">
            <a:avLst/>
          </a:prstGeom>
          <a:noFill/>
        </p:spPr>
        <p:txBody>
          <a:bodyPr wrap="square" rtlCol="0">
            <a:spAutoFit/>
          </a:bodyPr>
          <a:lstStyle/>
          <a:p>
            <a:r>
              <a:rPr lang="fr-FR" sz="2800" dirty="0">
                <a:solidFill>
                  <a:srgbClr val="0070C0"/>
                </a:solidFill>
              </a:rPr>
              <a:t>Ex : </a:t>
            </a:r>
            <a:r>
              <a:rPr lang="fr-FR" sz="2800" dirty="0" err="1">
                <a:solidFill>
                  <a:srgbClr val="0070C0"/>
                </a:solidFill>
              </a:rPr>
              <a:t>Distilbène</a:t>
            </a:r>
            <a:r>
              <a:rPr lang="fr-FR" sz="2800" dirty="0">
                <a:solidFill>
                  <a:srgbClr val="0070C0"/>
                </a:solidFill>
              </a:rPr>
              <a:t>®</a:t>
            </a:r>
          </a:p>
        </p:txBody>
      </p:sp>
    </p:spTree>
    <p:extLst>
      <p:ext uri="{BB962C8B-B14F-4D97-AF65-F5344CB8AC3E}">
        <p14:creationId xmlns:p14="http://schemas.microsoft.com/office/powerpoint/2010/main" val="102102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95536" y="1412776"/>
            <a:ext cx="8424936" cy="3679047"/>
          </a:xfrm>
        </p:spPr>
        <p:txBody>
          <a:bodyPr/>
          <a:lstStyle/>
          <a:p>
            <a:endParaRPr lang="fr-FR" dirty="0"/>
          </a:p>
          <a:p>
            <a:pPr lvl="1" indent="0">
              <a:buNone/>
            </a:pPr>
            <a:endParaRPr lang="fr-FR" sz="2400" dirty="0"/>
          </a:p>
        </p:txBody>
      </p:sp>
      <p:sp>
        <p:nvSpPr>
          <p:cNvPr id="3" name="ZoneTexte 2"/>
          <p:cNvSpPr txBox="1"/>
          <p:nvPr/>
        </p:nvSpPr>
        <p:spPr>
          <a:xfrm>
            <a:off x="940428" y="260648"/>
            <a:ext cx="8208912" cy="646331"/>
          </a:xfrm>
          <a:prstGeom prst="rect">
            <a:avLst/>
          </a:prstGeom>
          <a:noFill/>
        </p:spPr>
        <p:txBody>
          <a:bodyPr wrap="square" rtlCol="0">
            <a:spAutoFit/>
          </a:bodyPr>
          <a:lstStyle/>
          <a:p>
            <a:pPr lvl="1"/>
            <a:r>
              <a:rPr lang="fr-FR" altLang="fr-FR" sz="3600" dirty="0">
                <a:solidFill>
                  <a:srgbClr val="40B9B9"/>
                </a:solidFill>
              </a:rPr>
              <a:t>Le développement du médicament</a:t>
            </a:r>
            <a:endParaRPr lang="fr-FR" sz="2800" dirty="0">
              <a:ln w="0"/>
              <a:solidFill>
                <a:schemeClr val="tx2"/>
              </a:solidFill>
              <a:effectLst>
                <a:outerShdw blurRad="38100" dist="19050" dir="2700000" algn="tl" rotWithShape="0">
                  <a:schemeClr val="dk1">
                    <a:alpha val="40000"/>
                  </a:schemeClr>
                </a:outerShdw>
              </a:effectLst>
            </a:endParaRPr>
          </a:p>
        </p:txBody>
      </p:sp>
      <p:sp>
        <p:nvSpPr>
          <p:cNvPr id="5" name="Rectangle 4"/>
          <p:cNvSpPr/>
          <p:nvPr/>
        </p:nvSpPr>
        <p:spPr>
          <a:xfrm>
            <a:off x="421937" y="1844824"/>
            <a:ext cx="8640960" cy="4088683"/>
          </a:xfrm>
          <a:prstGeom prst="rect">
            <a:avLst/>
          </a:prstGeom>
        </p:spPr>
        <p:txBody>
          <a:bodyPr wrap="square">
            <a:spAutoFit/>
          </a:bodyPr>
          <a:lstStyle/>
          <a:p>
            <a:pPr algn="ctr">
              <a:lnSpc>
                <a:spcPct val="107000"/>
              </a:lnSpc>
              <a:spcAft>
                <a:spcPts val="800"/>
              </a:spcAft>
            </a:pPr>
            <a:r>
              <a:rPr lang="fr-FR" sz="3200" b="1" dirty="0">
                <a:solidFill>
                  <a:srgbClr val="002060"/>
                </a:solidFill>
                <a:latin typeface="+mn-lt"/>
              </a:rPr>
              <a:t>L’identification du risque mutagène et tératogène est particulièrement difficile:  </a:t>
            </a:r>
          </a:p>
          <a:p>
            <a:pPr marL="514350" indent="-514350">
              <a:lnSpc>
                <a:spcPct val="107000"/>
              </a:lnSpc>
              <a:spcAft>
                <a:spcPts val="800"/>
              </a:spcAft>
              <a:buAutoNum type="arabicParenR"/>
            </a:pPr>
            <a:r>
              <a:rPr lang="fr-FR" sz="3200" b="1" dirty="0">
                <a:solidFill>
                  <a:srgbClr val="002060"/>
                </a:solidFill>
                <a:latin typeface="+mn-lt"/>
              </a:rPr>
              <a:t>les femmes et d’autant plus les femmes enceintes sont exclues des essais cliniques</a:t>
            </a:r>
          </a:p>
          <a:p>
            <a:pPr marL="514350" indent="-514350">
              <a:lnSpc>
                <a:spcPct val="107000"/>
              </a:lnSpc>
              <a:spcAft>
                <a:spcPts val="800"/>
              </a:spcAft>
              <a:buAutoNum type="arabicParenR"/>
            </a:pPr>
            <a:endParaRPr lang="fr-FR" sz="3200" b="1" dirty="0">
              <a:solidFill>
                <a:srgbClr val="002060"/>
              </a:solidFill>
              <a:latin typeface="+mn-lt"/>
            </a:endParaRPr>
          </a:p>
          <a:p>
            <a:pPr marL="514350" indent="-514350">
              <a:lnSpc>
                <a:spcPct val="107000"/>
              </a:lnSpc>
              <a:spcAft>
                <a:spcPts val="800"/>
              </a:spcAft>
              <a:buAutoNum type="arabicParenR"/>
            </a:pPr>
            <a:r>
              <a:rPr lang="fr-FR" sz="3200" b="1" dirty="0">
                <a:solidFill>
                  <a:srgbClr val="002060"/>
                </a:solidFill>
                <a:latin typeface="+mn-lt"/>
              </a:rPr>
              <a:t> EI apparaissant sur le temps long/ essais cliniques sur du court terme</a:t>
            </a:r>
          </a:p>
        </p:txBody>
      </p:sp>
    </p:spTree>
    <p:extLst>
      <p:ext uri="{BB962C8B-B14F-4D97-AF65-F5344CB8AC3E}">
        <p14:creationId xmlns:p14="http://schemas.microsoft.com/office/powerpoint/2010/main" val="35532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21937" y="116632"/>
            <a:ext cx="8969828" cy="584775"/>
          </a:xfrm>
          <a:prstGeom prst="rect">
            <a:avLst/>
          </a:prstGeom>
          <a:noFill/>
        </p:spPr>
        <p:txBody>
          <a:bodyPr wrap="square" rtlCol="0">
            <a:spAutoFit/>
          </a:bodyPr>
          <a:lstStyle/>
          <a:p>
            <a:r>
              <a:rPr lang="fr-FR" sz="3200" dirty="0">
                <a:solidFill>
                  <a:srgbClr val="40B9B9"/>
                </a:solidFill>
              </a:rPr>
              <a:t>Les phases du développement du médicament</a:t>
            </a:r>
            <a:r>
              <a:rPr lang="fr-FR" sz="2800" dirty="0">
                <a:solidFill>
                  <a:srgbClr val="40B9B9"/>
                </a:solidFill>
              </a:rPr>
              <a:t> </a:t>
            </a:r>
          </a:p>
        </p:txBody>
      </p:sp>
      <p:pic>
        <p:nvPicPr>
          <p:cNvPr id="7" name="Image 6"/>
          <p:cNvPicPr/>
          <p:nvPr/>
        </p:nvPicPr>
        <p:blipFill>
          <a:blip r:embed="rId3">
            <a:extLst>
              <a:ext uri="{28A0092B-C50C-407E-A947-70E740481C1C}">
                <a14:useLocalDpi xmlns:a14="http://schemas.microsoft.com/office/drawing/2010/main" val="0"/>
              </a:ext>
            </a:extLst>
          </a:blip>
          <a:stretch>
            <a:fillRect/>
          </a:stretch>
        </p:blipFill>
        <p:spPr>
          <a:xfrm>
            <a:off x="421937" y="1052736"/>
            <a:ext cx="8568952" cy="5544616"/>
          </a:xfrm>
          <a:prstGeom prst="rect">
            <a:avLst/>
          </a:prstGeom>
        </p:spPr>
      </p:pic>
    </p:spTree>
    <p:extLst>
      <p:ext uri="{BB962C8B-B14F-4D97-AF65-F5344CB8AC3E}">
        <p14:creationId xmlns:p14="http://schemas.microsoft.com/office/powerpoint/2010/main" val="172047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95536" y="1412776"/>
            <a:ext cx="8424936" cy="3679047"/>
          </a:xfrm>
        </p:spPr>
        <p:txBody>
          <a:bodyPr/>
          <a:lstStyle/>
          <a:p>
            <a:endParaRPr lang="fr-FR" dirty="0"/>
          </a:p>
          <a:p>
            <a:pPr lvl="1" indent="0">
              <a:buNone/>
            </a:pPr>
            <a:endParaRPr lang="fr-FR" sz="2400" dirty="0"/>
          </a:p>
        </p:txBody>
      </p:sp>
      <p:sp>
        <p:nvSpPr>
          <p:cNvPr id="3" name="ZoneTexte 2"/>
          <p:cNvSpPr txBox="1"/>
          <p:nvPr/>
        </p:nvSpPr>
        <p:spPr>
          <a:xfrm>
            <a:off x="940428" y="260648"/>
            <a:ext cx="8208912" cy="646331"/>
          </a:xfrm>
          <a:prstGeom prst="rect">
            <a:avLst/>
          </a:prstGeom>
          <a:noFill/>
        </p:spPr>
        <p:txBody>
          <a:bodyPr wrap="square" rtlCol="0">
            <a:spAutoFit/>
          </a:bodyPr>
          <a:lstStyle/>
          <a:p>
            <a:pPr lvl="1"/>
            <a:r>
              <a:rPr lang="fr-FR" altLang="fr-FR" sz="3600" dirty="0">
                <a:solidFill>
                  <a:srgbClr val="40B9B9"/>
                </a:solidFill>
              </a:rPr>
              <a:t>Le développement du médicament</a:t>
            </a:r>
            <a:endParaRPr lang="fr-FR" sz="2800" dirty="0">
              <a:ln w="0"/>
              <a:solidFill>
                <a:schemeClr val="tx2"/>
              </a:solidFill>
              <a:effectLst>
                <a:outerShdw blurRad="38100" dist="19050" dir="2700000" algn="tl" rotWithShape="0">
                  <a:schemeClr val="dk1">
                    <a:alpha val="40000"/>
                  </a:schemeClr>
                </a:outerShdw>
              </a:effectLst>
            </a:endParaRPr>
          </a:p>
        </p:txBody>
      </p:sp>
      <p:sp>
        <p:nvSpPr>
          <p:cNvPr id="4" name="Rectangle 3"/>
          <p:cNvSpPr/>
          <p:nvPr/>
        </p:nvSpPr>
        <p:spPr>
          <a:xfrm>
            <a:off x="251520" y="1844824"/>
            <a:ext cx="8784976" cy="3034805"/>
          </a:xfrm>
          <a:prstGeom prst="rect">
            <a:avLst/>
          </a:prstGeom>
        </p:spPr>
        <p:txBody>
          <a:bodyPr wrap="square">
            <a:spAutoFit/>
          </a:bodyPr>
          <a:lstStyle/>
          <a:p>
            <a:pPr algn="ctr">
              <a:lnSpc>
                <a:spcPct val="107000"/>
              </a:lnSpc>
              <a:spcAft>
                <a:spcPts val="800"/>
              </a:spcAft>
            </a:pPr>
            <a:r>
              <a:rPr lang="fr-FR" sz="3200" b="1" dirty="0">
                <a:solidFill>
                  <a:srgbClr val="002060"/>
                </a:solidFill>
                <a:latin typeface="+mn-lt"/>
              </a:rPr>
              <a:t>Pour garantir un maximum de sécurité: </a:t>
            </a:r>
          </a:p>
          <a:p>
            <a:pPr algn="ctr">
              <a:lnSpc>
                <a:spcPct val="107000"/>
              </a:lnSpc>
              <a:spcAft>
                <a:spcPts val="800"/>
              </a:spcAft>
            </a:pPr>
            <a:endParaRPr lang="fr-FR" sz="3200" b="1" dirty="0">
              <a:solidFill>
                <a:srgbClr val="002060"/>
              </a:solidFill>
              <a:latin typeface="+mn-lt"/>
            </a:endParaRPr>
          </a:p>
          <a:p>
            <a:pPr algn="ctr">
              <a:lnSpc>
                <a:spcPct val="107000"/>
              </a:lnSpc>
              <a:spcAft>
                <a:spcPts val="800"/>
              </a:spcAft>
            </a:pPr>
            <a:r>
              <a:rPr lang="fr-FR" sz="3200" b="1" dirty="0">
                <a:solidFill>
                  <a:srgbClr val="002060"/>
                </a:solidFill>
                <a:latin typeface="+mn-lt"/>
              </a:rPr>
              <a:t>des essais cliniques randomisés </a:t>
            </a:r>
          </a:p>
          <a:p>
            <a:pPr algn="ctr">
              <a:lnSpc>
                <a:spcPct val="107000"/>
              </a:lnSpc>
              <a:spcAft>
                <a:spcPts val="800"/>
              </a:spcAft>
            </a:pPr>
            <a:r>
              <a:rPr lang="fr-FR" sz="3200" b="1" dirty="0">
                <a:solidFill>
                  <a:srgbClr val="002060"/>
                </a:solidFill>
                <a:latin typeface="+mn-lt"/>
              </a:rPr>
              <a:t>en double aveugle et multicentriques est un standard international</a:t>
            </a:r>
          </a:p>
        </p:txBody>
      </p:sp>
    </p:spTree>
    <p:extLst>
      <p:ext uri="{BB962C8B-B14F-4D97-AF65-F5344CB8AC3E}">
        <p14:creationId xmlns:p14="http://schemas.microsoft.com/office/powerpoint/2010/main" val="257833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ge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VINATIER">
      <a:dk1>
        <a:srgbClr val="000000"/>
      </a:dk1>
      <a:lt1>
        <a:srgbClr val="FFFFFF"/>
      </a:lt1>
      <a:dk2>
        <a:srgbClr val="49A2AE"/>
      </a:dk2>
      <a:lt2>
        <a:srgbClr val="B0DBD3"/>
      </a:lt2>
      <a:accent1>
        <a:srgbClr val="FAD6D8"/>
      </a:accent1>
      <a:accent2>
        <a:srgbClr val="382051"/>
      </a:accent2>
      <a:accent3>
        <a:srgbClr val="000000"/>
      </a:accent3>
      <a:accent4>
        <a:srgbClr val="FFFFFF"/>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VINATIER">
      <a:dk1>
        <a:srgbClr val="000000"/>
      </a:dk1>
      <a:lt1>
        <a:srgbClr val="FFFFFF"/>
      </a:lt1>
      <a:dk2>
        <a:srgbClr val="49A2AE"/>
      </a:dk2>
      <a:lt2>
        <a:srgbClr val="B0DBD3"/>
      </a:lt2>
      <a:accent1>
        <a:srgbClr val="FAD6D8"/>
      </a:accent1>
      <a:accent2>
        <a:srgbClr val="382051"/>
      </a:accent2>
      <a:accent3>
        <a:srgbClr val="000000"/>
      </a:accent3>
      <a:accent4>
        <a:srgbClr val="FFFFFF"/>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Modele_PowerPoint</Template>
  <TotalTime>1792</TotalTime>
  <Words>834</Words>
  <Application>Microsoft Office PowerPoint</Application>
  <PresentationFormat>Affichage à l'écran (4:3)</PresentationFormat>
  <Paragraphs>110</Paragraphs>
  <Slides>14</Slides>
  <Notes>14</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14</vt:i4>
      </vt:variant>
    </vt:vector>
  </HeadingPairs>
  <TitlesOfParts>
    <vt:vector size="22" baseType="lpstr">
      <vt:lpstr>Arial</vt:lpstr>
      <vt:lpstr>Calibri</vt:lpstr>
      <vt:lpstr>Calibri Light</vt:lpstr>
      <vt:lpstr>Police système Courant</vt:lpstr>
      <vt:lpstr>Wingdings</vt:lpstr>
      <vt:lpstr>Page standard</vt:lpstr>
      <vt:lpstr>Conception personnalisée</vt:lpstr>
      <vt:lpstr>1_Conception personnalisée</vt:lpstr>
      <vt:lpstr> UE 2.11 S5 Le développement du médicament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 Le Vinatier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document</dc:title>
  <dc:creator>SAMSONOVA Olga</dc:creator>
  <cp:lastModifiedBy>MALIN Nathalie</cp:lastModifiedBy>
  <cp:revision>148</cp:revision>
  <cp:lastPrinted>2025-02-14T11:34:37Z</cp:lastPrinted>
  <dcterms:created xsi:type="dcterms:W3CDTF">2020-01-10T12:24:30Z</dcterms:created>
  <dcterms:modified xsi:type="dcterms:W3CDTF">2025-12-09T07:02:53Z</dcterms:modified>
</cp:coreProperties>
</file>