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346" r:id="rId3"/>
    <p:sldId id="347" r:id="rId4"/>
    <p:sldId id="277" r:id="rId5"/>
    <p:sldId id="345" r:id="rId6"/>
    <p:sldId id="262" r:id="rId7"/>
    <p:sldId id="264" r:id="rId8"/>
    <p:sldId id="265" r:id="rId9"/>
    <p:sldId id="257" r:id="rId10"/>
    <p:sldId id="258" r:id="rId11"/>
    <p:sldId id="259" r:id="rId12"/>
  </p:sldIdLst>
  <p:sldSz cx="9144000" cy="6858000" type="screen4x3"/>
  <p:notesSz cx="6858000" cy="9144000"/>
  <p:defaultTextStyle>
    <a:lvl1pPr defTabSz="457200">
      <a:defRPr sz="1200">
        <a:latin typeface="Helvetica"/>
        <a:ea typeface="Helvetica"/>
        <a:cs typeface="Helvetica"/>
        <a:sym typeface="Helvetica"/>
      </a:defRPr>
    </a:lvl1pPr>
    <a:lvl2pPr indent="228600" defTabSz="457200">
      <a:defRPr sz="1200">
        <a:latin typeface="Helvetica"/>
        <a:ea typeface="Helvetica"/>
        <a:cs typeface="Helvetica"/>
        <a:sym typeface="Helvetica"/>
      </a:defRPr>
    </a:lvl2pPr>
    <a:lvl3pPr indent="457200" defTabSz="457200">
      <a:defRPr sz="1200">
        <a:latin typeface="Helvetica"/>
        <a:ea typeface="Helvetica"/>
        <a:cs typeface="Helvetica"/>
        <a:sym typeface="Helvetica"/>
      </a:defRPr>
    </a:lvl3pPr>
    <a:lvl4pPr indent="685800" defTabSz="457200">
      <a:defRPr sz="1200">
        <a:latin typeface="Helvetica"/>
        <a:ea typeface="Helvetica"/>
        <a:cs typeface="Helvetica"/>
        <a:sym typeface="Helvetica"/>
      </a:defRPr>
    </a:lvl4pPr>
    <a:lvl5pPr indent="914400" defTabSz="457200">
      <a:defRPr sz="1200">
        <a:latin typeface="Helvetica"/>
        <a:ea typeface="Helvetica"/>
        <a:cs typeface="Helvetica"/>
        <a:sym typeface="Helvetica"/>
      </a:defRPr>
    </a:lvl5pPr>
    <a:lvl6pPr indent="1143000" defTabSz="457200">
      <a:defRPr sz="1200">
        <a:latin typeface="Helvetica"/>
        <a:ea typeface="Helvetica"/>
        <a:cs typeface="Helvetica"/>
        <a:sym typeface="Helvetica"/>
      </a:defRPr>
    </a:lvl6pPr>
    <a:lvl7pPr indent="1371600" defTabSz="457200">
      <a:defRPr sz="1200">
        <a:latin typeface="Helvetica"/>
        <a:ea typeface="Helvetica"/>
        <a:cs typeface="Helvetica"/>
        <a:sym typeface="Helvetica"/>
      </a:defRPr>
    </a:lvl7pPr>
    <a:lvl8pPr indent="1600200" defTabSz="457200">
      <a:defRPr sz="1200">
        <a:latin typeface="Helvetica"/>
        <a:ea typeface="Helvetica"/>
        <a:cs typeface="Helvetica"/>
        <a:sym typeface="Helvetica"/>
      </a:defRPr>
    </a:lvl8pPr>
    <a:lvl9pPr indent="1828800" defTabSz="457200">
      <a:defRPr sz="1200"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D51ADE6A-740E-44AE-83CC-AE7238B6C88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4A9BC294-FFE2-49D5-8D69-9E1BD2C41BD5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BBFC77FB-9ED0-4EC9-95AA-A1379042E64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3DC5C2F9-1CAC-4260-A1DD-9FCDBB87749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CBB8FF1-D9AA-43F3-AF6F-95CC898621D3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5C6D0D28-2EB0-4D7B-8DB9-37545A653735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0B5BBA5-F38E-4D9F-A01B-288FF38EEE8F}" styleName="">
    <a:tblBg/>
    <a:wholeTbl>
      <a:tcTxStyle b="off" i="off">
        <a:font>
          <a:latin typeface="Palatino"/>
          <a:ea typeface="Palatino"/>
          <a:cs typeface="Palatino"/>
        </a:font>
        <a:srgbClr val="728FBC"/>
      </a:tcTxStyle>
      <a:tcStyle>
        <a:tcBdr>
          <a:left>
            <a:ln w="25400" cap="flat">
              <a:solidFill>
                <a:srgbClr val="728FBC"/>
              </a:solidFill>
              <a:prstDash val="solid"/>
              <a:miter lim="400000"/>
            </a:ln>
          </a:left>
          <a:right>
            <a:ln w="25400" cap="flat">
              <a:solidFill>
                <a:srgbClr val="728FBC"/>
              </a:solidFill>
              <a:prstDash val="solid"/>
              <a:miter lim="400000"/>
            </a:ln>
          </a:right>
          <a:top>
            <a:ln w="25400" cap="flat">
              <a:solidFill>
                <a:srgbClr val="728FBC"/>
              </a:solidFill>
              <a:prstDash val="solid"/>
              <a:miter lim="400000"/>
            </a:ln>
          </a:top>
          <a:bottom>
            <a:ln w="25400" cap="flat">
              <a:solidFill>
                <a:srgbClr val="728FBC"/>
              </a:solidFill>
              <a:prstDash val="solid"/>
              <a:miter lim="400000"/>
            </a:ln>
          </a:bottom>
          <a:insideH>
            <a:ln w="25400" cap="flat">
              <a:solidFill>
                <a:srgbClr val="728FBC"/>
              </a:solidFill>
              <a:prstDash val="solid"/>
              <a:miter lim="400000"/>
            </a:ln>
          </a:insideH>
          <a:insideV>
            <a:ln w="25400" cap="flat">
              <a:solidFill>
                <a:srgbClr val="728FBC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7E4F3">
              <a:alpha val="48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25400" cap="flat">
              <a:solidFill>
                <a:srgbClr val="728FBC"/>
              </a:solidFill>
              <a:prstDash val="solid"/>
              <a:miter lim="400000"/>
            </a:ln>
          </a:left>
          <a:right>
            <a:ln w="25400" cap="flat">
              <a:solidFill>
                <a:srgbClr val="728FBC"/>
              </a:solidFill>
              <a:prstDash val="solid"/>
              <a:miter lim="400000"/>
            </a:ln>
          </a:right>
          <a:top>
            <a:ln w="25400" cap="flat">
              <a:solidFill>
                <a:srgbClr val="728FBC"/>
              </a:solidFill>
              <a:prstDash val="solid"/>
              <a:miter lim="400000"/>
            </a:ln>
          </a:top>
          <a:bottom>
            <a:ln w="25400" cap="flat">
              <a:solidFill>
                <a:srgbClr val="728FBC"/>
              </a:solidFill>
              <a:prstDash val="solid"/>
              <a:miter lim="400000"/>
            </a:ln>
          </a:bottom>
          <a:insideH>
            <a:ln w="25400" cap="flat">
              <a:solidFill>
                <a:srgbClr val="728FBC"/>
              </a:solidFill>
              <a:prstDash val="solid"/>
              <a:miter lim="400000"/>
            </a:ln>
          </a:insideH>
          <a:insideV>
            <a:ln w="25400" cap="flat">
              <a:solidFill>
                <a:srgbClr val="728FBC"/>
              </a:solidFill>
              <a:prstDash val="solid"/>
              <a:miter lim="400000"/>
            </a:ln>
          </a:insideV>
        </a:tcBdr>
        <a:fill>
          <a:solidFill>
            <a:srgbClr val="7AA9F0">
              <a:alpha val="50000"/>
            </a:srgbClr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25400" cap="flat">
              <a:solidFill>
                <a:srgbClr val="728FBC"/>
              </a:solidFill>
              <a:prstDash val="solid"/>
              <a:miter lim="400000"/>
            </a:ln>
          </a:left>
          <a:right>
            <a:ln w="25400" cap="flat">
              <a:solidFill>
                <a:srgbClr val="728FBC"/>
              </a:solidFill>
              <a:prstDash val="solid"/>
              <a:miter lim="400000"/>
            </a:ln>
          </a:right>
          <a:top>
            <a:ln w="25400" cap="flat">
              <a:solidFill>
                <a:srgbClr val="728FBC"/>
              </a:solidFill>
              <a:prstDash val="solid"/>
              <a:miter lim="400000"/>
            </a:ln>
          </a:top>
          <a:bottom>
            <a:ln w="25400" cap="flat">
              <a:solidFill>
                <a:srgbClr val="728FBC"/>
              </a:solidFill>
              <a:prstDash val="solid"/>
              <a:miter lim="400000"/>
            </a:ln>
          </a:bottom>
          <a:insideH>
            <a:ln w="25400" cap="flat">
              <a:solidFill>
                <a:srgbClr val="728FBC"/>
              </a:solidFill>
              <a:prstDash val="solid"/>
              <a:miter lim="400000"/>
            </a:ln>
          </a:insideH>
          <a:insideV>
            <a:ln w="25400" cap="flat">
              <a:solidFill>
                <a:srgbClr val="728FBC"/>
              </a:solidFill>
              <a:prstDash val="solid"/>
              <a:miter lim="400000"/>
            </a:ln>
          </a:insideV>
        </a:tcBdr>
        <a:fill>
          <a:solidFill>
            <a:srgbClr val="7AA9F0">
              <a:alpha val="50000"/>
            </a:srgbClr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25400" cap="flat">
              <a:solidFill>
                <a:srgbClr val="728FBC"/>
              </a:solidFill>
              <a:prstDash val="solid"/>
              <a:miter lim="400000"/>
            </a:ln>
          </a:left>
          <a:right>
            <a:ln w="25400" cap="flat">
              <a:solidFill>
                <a:srgbClr val="728FBC"/>
              </a:solidFill>
              <a:prstDash val="solid"/>
              <a:miter lim="400000"/>
            </a:ln>
          </a:right>
          <a:top>
            <a:ln w="25400" cap="flat">
              <a:solidFill>
                <a:srgbClr val="728FBC"/>
              </a:solidFill>
              <a:prstDash val="solid"/>
              <a:miter lim="400000"/>
            </a:ln>
          </a:top>
          <a:bottom>
            <a:ln w="25400" cap="flat">
              <a:solidFill>
                <a:srgbClr val="728FBC"/>
              </a:solidFill>
              <a:prstDash val="solid"/>
              <a:miter lim="400000"/>
            </a:ln>
          </a:bottom>
          <a:insideH>
            <a:ln w="25400" cap="flat">
              <a:solidFill>
                <a:srgbClr val="728FBC"/>
              </a:solidFill>
              <a:prstDash val="solid"/>
              <a:miter lim="400000"/>
            </a:ln>
          </a:insideH>
          <a:insideV>
            <a:ln w="25400" cap="flat">
              <a:solidFill>
                <a:srgbClr val="728FBC"/>
              </a:solidFill>
              <a:prstDash val="solid"/>
              <a:miter lim="400000"/>
            </a:ln>
          </a:insideV>
        </a:tcBdr>
        <a:fill>
          <a:solidFill>
            <a:srgbClr val="7AA9F0">
              <a:alpha val="50000"/>
            </a:srgbClr>
          </a:solidFill>
        </a:fill>
      </a:tcStyle>
    </a:firstRow>
  </a:tblStyle>
  <a:tblStyle styleId="{124FEA9F-99D1-4D1F-A857-CA8C6A5996A4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C7BFD5A-7BF3-4A44-A796-A6FB8526F65F}" styleName="">
    <a:tblBg/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6DE1428E-E139-4F1A-A549-D27201D92E6A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29312950-8723-443F-BEF5-21194D6513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55"/>
    <p:restoredTop sz="94631"/>
  </p:normalViewPr>
  <p:slideViewPr>
    <p:cSldViewPr snapToGrid="0" snapToObjects="1">
      <p:cViewPr varScale="1">
        <p:scale>
          <a:sx n="85" d="100"/>
          <a:sy n="85" d="100"/>
        </p:scale>
        <p:origin x="608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229" name="Shape 22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06400">
      <a:defRPr sz="1400">
        <a:latin typeface="Lucida Grande"/>
        <a:ea typeface="Lucida Grande"/>
        <a:cs typeface="Lucida Grande"/>
        <a:sym typeface="Lucida Grande"/>
      </a:defRPr>
    </a:lvl1pPr>
    <a:lvl2pPr indent="228600" defTabSz="406400">
      <a:defRPr sz="1400">
        <a:latin typeface="Lucida Grande"/>
        <a:ea typeface="Lucida Grande"/>
        <a:cs typeface="Lucida Grande"/>
        <a:sym typeface="Lucida Grande"/>
      </a:defRPr>
    </a:lvl2pPr>
    <a:lvl3pPr indent="457200" defTabSz="406400">
      <a:defRPr sz="1400">
        <a:latin typeface="Lucida Grande"/>
        <a:ea typeface="Lucida Grande"/>
        <a:cs typeface="Lucida Grande"/>
        <a:sym typeface="Lucida Grande"/>
      </a:defRPr>
    </a:lvl3pPr>
    <a:lvl4pPr indent="685800" defTabSz="406400">
      <a:defRPr sz="1400">
        <a:latin typeface="Lucida Grande"/>
        <a:ea typeface="Lucida Grande"/>
        <a:cs typeface="Lucida Grande"/>
        <a:sym typeface="Lucida Grande"/>
      </a:defRPr>
    </a:lvl4pPr>
    <a:lvl5pPr indent="914400" defTabSz="406400">
      <a:defRPr sz="1400">
        <a:latin typeface="Lucida Grande"/>
        <a:ea typeface="Lucida Grande"/>
        <a:cs typeface="Lucida Grande"/>
        <a:sym typeface="Lucida Grande"/>
      </a:defRPr>
    </a:lvl5pPr>
    <a:lvl6pPr indent="1143000" defTabSz="406400">
      <a:defRPr sz="1400">
        <a:latin typeface="Lucida Grande"/>
        <a:ea typeface="Lucida Grande"/>
        <a:cs typeface="Lucida Grande"/>
        <a:sym typeface="Lucida Grande"/>
      </a:defRPr>
    </a:lvl6pPr>
    <a:lvl7pPr indent="1371600" defTabSz="406400">
      <a:defRPr sz="1400">
        <a:latin typeface="Lucida Grande"/>
        <a:ea typeface="Lucida Grande"/>
        <a:cs typeface="Lucida Grande"/>
        <a:sym typeface="Lucida Grande"/>
      </a:defRPr>
    </a:lvl7pPr>
    <a:lvl8pPr indent="1600200" defTabSz="406400">
      <a:defRPr sz="1400">
        <a:latin typeface="Lucida Grande"/>
        <a:ea typeface="Lucida Grande"/>
        <a:cs typeface="Lucida Grande"/>
        <a:sym typeface="Lucida Grande"/>
      </a:defRPr>
    </a:lvl8pPr>
    <a:lvl9pPr indent="1828800" defTabSz="406400">
      <a:defRPr sz="14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889000" y="1155700"/>
            <a:ext cx="7366000" cy="2324100"/>
          </a:xfrm>
          <a:prstGeom prst="rect">
            <a:avLst/>
          </a:prstGeom>
        </p:spPr>
        <p:txBody>
          <a:bodyPr lIns="38100" tIns="38100" rIns="38100" bIns="38100" anchor="b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889000" y="3530600"/>
            <a:ext cx="7366000" cy="8001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400"/>
              <a:t>Texte niveau 1</a:t>
            </a:r>
          </a:p>
          <a:p>
            <a:pPr lvl="1">
              <a:defRPr sz="1800"/>
            </a:pPr>
            <a:r>
              <a:rPr sz="2400"/>
              <a:t>Texte niveau 2</a:t>
            </a:r>
          </a:p>
          <a:p>
            <a:pPr lvl="2">
              <a:defRPr sz="1800"/>
            </a:pPr>
            <a:r>
              <a:rPr sz="2400"/>
              <a:t>Texte niveau 3</a:t>
            </a:r>
          </a:p>
          <a:p>
            <a:pPr lvl="3">
              <a:defRPr sz="1800"/>
            </a:pPr>
            <a:r>
              <a:rPr sz="2400"/>
              <a:t>Texte niveau 4</a:t>
            </a:r>
          </a:p>
          <a:p>
            <a:pPr lvl="4">
              <a:defRPr sz="1800"/>
            </a:pPr>
            <a:r>
              <a:rPr sz="2400"/>
              <a:t>Texte niveau 5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44500" y="990600"/>
            <a:ext cx="4127500" cy="2324100"/>
          </a:xfrm>
          <a:prstGeom prst="rect">
            <a:avLst/>
          </a:prstGeom>
        </p:spPr>
        <p:txBody>
          <a:bodyPr lIns="38100" tIns="38100" rIns="38100" bIns="38100" anchor="b"/>
          <a:lstStyle>
            <a:lvl1pPr marL="0" marR="0" defTabSz="406400">
              <a:defRPr sz="4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4800"/>
              <a:t>Texte du titre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xfrm>
            <a:off x="444500" y="3378200"/>
            <a:ext cx="4127500" cy="23241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200"/>
              <a:t>Texte niveau 1</a:t>
            </a:r>
          </a:p>
          <a:p>
            <a:pPr lvl="1">
              <a:defRPr sz="1800"/>
            </a:pPr>
            <a:r>
              <a:rPr sz="2200"/>
              <a:t>Texte niveau 2</a:t>
            </a:r>
          </a:p>
          <a:p>
            <a:pPr lvl="2">
              <a:defRPr sz="1800"/>
            </a:pPr>
            <a:r>
              <a:rPr sz="2200"/>
              <a:t>Texte niveau 3</a:t>
            </a:r>
          </a:p>
          <a:p>
            <a:pPr lvl="3">
              <a:defRPr sz="1800"/>
            </a:pPr>
            <a:r>
              <a:rPr sz="2200"/>
              <a:t>Texte niveau 4</a:t>
            </a:r>
          </a:p>
          <a:p>
            <a:pPr lvl="4">
              <a:defRPr sz="1800"/>
            </a:pPr>
            <a:r>
              <a:rPr sz="2200"/>
              <a:t>Texte niveau 5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444500" y="990600"/>
            <a:ext cx="4127500" cy="2324100"/>
          </a:xfrm>
          <a:prstGeom prst="rect">
            <a:avLst/>
          </a:prstGeom>
        </p:spPr>
        <p:txBody>
          <a:bodyPr lIns="38100" tIns="38100" rIns="38100" bIns="38100" anchor="b"/>
          <a:lstStyle>
            <a:lvl1pPr marL="0" marR="0" defTabSz="406400">
              <a:defRPr sz="4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4800"/>
              <a:t>Texte du titre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444500" y="3378200"/>
            <a:ext cx="4127500" cy="23241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0" marR="0" indent="0" algn="ctr" defTabSz="406400">
              <a:spcBef>
                <a:spcPts val="0"/>
              </a:spcBef>
              <a:buSzTx/>
              <a:buNone/>
              <a:defRPr sz="22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200"/>
              <a:t>Texte niveau 1</a:t>
            </a:r>
          </a:p>
          <a:p>
            <a:pPr lvl="1">
              <a:defRPr sz="1800"/>
            </a:pPr>
            <a:r>
              <a:rPr sz="2200"/>
              <a:t>Texte niveau 2</a:t>
            </a:r>
          </a:p>
          <a:p>
            <a:pPr lvl="2">
              <a:defRPr sz="1800"/>
            </a:pPr>
            <a:r>
              <a:rPr sz="2200"/>
              <a:t>Texte niveau 3</a:t>
            </a:r>
          </a:p>
          <a:p>
            <a:pPr lvl="3">
              <a:defRPr sz="1800"/>
            </a:pPr>
            <a:r>
              <a:rPr sz="2200"/>
              <a:t>Texte niveau 4</a:t>
            </a:r>
          </a:p>
          <a:p>
            <a:pPr lvl="4">
              <a:defRPr sz="1800"/>
            </a:pPr>
            <a:r>
              <a:rPr sz="2200"/>
              <a:t>Texte niveau 5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66000" cy="1714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3543300" cy="4025900"/>
          </a:xfrm>
          <a:prstGeom prst="rect">
            <a:avLst/>
          </a:prstGeom>
        </p:spPr>
        <p:txBody>
          <a:bodyPr lIns="38100" tIns="38100" rIns="38100" bIns="38100" anchor="ctr"/>
          <a:lstStyle>
            <a:lvl1pPr marL="6404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9833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3262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16818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0247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000"/>
              <a:t>Texte niveau 1</a:t>
            </a:r>
          </a:p>
          <a:p>
            <a:pPr lvl="1">
              <a:defRPr sz="1800"/>
            </a:pPr>
            <a:r>
              <a:rPr sz="2000"/>
              <a:t>Texte niveau 2</a:t>
            </a:r>
          </a:p>
          <a:p>
            <a:pPr lvl="2">
              <a:defRPr sz="1800"/>
            </a:pPr>
            <a:r>
              <a:rPr sz="2000"/>
              <a:t>Texte niveau 3</a:t>
            </a:r>
          </a:p>
          <a:p>
            <a:pPr lvl="3">
              <a:defRPr sz="1800"/>
            </a:pPr>
            <a:r>
              <a:rPr sz="2000"/>
              <a:t>Texte niveau 4</a:t>
            </a:r>
          </a:p>
          <a:p>
            <a:pPr lvl="4">
              <a:defRPr sz="1800"/>
            </a:pPr>
            <a:r>
              <a:rPr sz="2000"/>
              <a:t>Texte niveau 5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66000" cy="1714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3543300" cy="4025900"/>
          </a:xfrm>
          <a:prstGeom prst="rect">
            <a:avLst/>
          </a:prstGeom>
        </p:spPr>
        <p:txBody>
          <a:bodyPr lIns="38100" tIns="38100" rIns="38100" bIns="38100" anchor="ctr"/>
          <a:lstStyle>
            <a:lvl1pPr marL="6404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9833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3262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16818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0247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000"/>
              <a:t>Texte niveau 1</a:t>
            </a:r>
          </a:p>
          <a:p>
            <a:pPr lvl="1">
              <a:defRPr sz="1800"/>
            </a:pPr>
            <a:r>
              <a:rPr sz="2000"/>
              <a:t>Texte niveau 2</a:t>
            </a:r>
          </a:p>
          <a:p>
            <a:pPr lvl="2">
              <a:defRPr sz="1800"/>
            </a:pPr>
            <a:r>
              <a:rPr sz="2000"/>
              <a:t>Texte niveau 3</a:t>
            </a:r>
          </a:p>
          <a:p>
            <a:pPr lvl="3">
              <a:defRPr sz="1800"/>
            </a:pPr>
            <a:r>
              <a:rPr sz="2000"/>
              <a:t>Texte niveau 4</a:t>
            </a:r>
          </a:p>
          <a:p>
            <a:pPr lvl="4">
              <a:defRPr sz="1800"/>
            </a:pPr>
            <a:r>
              <a:rPr sz="2000"/>
              <a:t>Texte niveau 5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-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66000" cy="1714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xfrm>
            <a:off x="5461000" y="1943100"/>
            <a:ext cx="2794000" cy="4025900"/>
          </a:xfrm>
          <a:prstGeom prst="rect">
            <a:avLst/>
          </a:prstGeom>
        </p:spPr>
        <p:txBody>
          <a:bodyPr lIns="38100" tIns="38100" rIns="38100" bIns="38100" anchor="ctr"/>
          <a:lstStyle>
            <a:lvl1pPr marL="6404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9833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3262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16818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0247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000"/>
              <a:t>Texte niveau 1</a:t>
            </a:r>
          </a:p>
          <a:p>
            <a:pPr lvl="1">
              <a:defRPr sz="1800"/>
            </a:pPr>
            <a:r>
              <a:rPr sz="2000"/>
              <a:t>Texte niveau 2</a:t>
            </a:r>
          </a:p>
          <a:p>
            <a:pPr lvl="2">
              <a:defRPr sz="1800"/>
            </a:pPr>
            <a:r>
              <a:rPr sz="2000"/>
              <a:t>Texte niveau 3</a:t>
            </a:r>
          </a:p>
          <a:p>
            <a:pPr lvl="3">
              <a:defRPr sz="1800"/>
            </a:pPr>
            <a:r>
              <a:rPr sz="2000"/>
              <a:t>Texte niveau 4</a:t>
            </a:r>
          </a:p>
          <a:p>
            <a:pPr lvl="4">
              <a:defRPr sz="1800"/>
            </a:pPr>
            <a:r>
              <a:rPr sz="2000"/>
              <a:t>Texte niveau 5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40640" marR="40640">
              <a:defRPr sz="4200"/>
            </a:lvl1pPr>
          </a:lstStyle>
          <a:p>
            <a:pPr lvl="0">
              <a:defRPr sz="1800">
                <a:uFillTx/>
              </a:defRPr>
            </a:pPr>
            <a:r>
              <a:rPr sz="4200">
                <a:uFill>
                  <a:solidFill/>
                </a:uFill>
              </a:rPr>
              <a:t>Texte du titre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R="40640">
              <a:defRPr sz="3000"/>
            </a:lvl1pPr>
            <a:lvl2pPr marL="783590" marR="40640" indent="-285750">
              <a:spcBef>
                <a:spcPts val="600"/>
              </a:spcBef>
              <a:buChar char="–"/>
              <a:defRPr sz="2600"/>
            </a:lvl2pPr>
            <a:lvl3pPr marL="1183639" marR="40640" indent="-228600">
              <a:spcBef>
                <a:spcPts val="500"/>
              </a:spcBef>
              <a:defRPr sz="2200"/>
            </a:lvl3pPr>
            <a:lvl4pPr marL="1640839" marR="40640" indent="-228600">
              <a:spcBef>
                <a:spcPts val="400"/>
              </a:spcBef>
              <a:buChar char="–"/>
              <a:defRPr sz="1800"/>
            </a:lvl4pPr>
            <a:lvl5pPr marL="2098039" marR="40640" indent="-228600">
              <a:spcBef>
                <a:spcPts val="400"/>
              </a:spcBef>
              <a:buChar char="»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30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6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2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51" name="Shape 51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40640" marR="40640">
              <a:defRPr sz="4200"/>
            </a:lvl1pPr>
          </a:lstStyle>
          <a:p>
            <a:pPr lvl="0">
              <a:defRPr sz="1800">
                <a:uFillTx/>
              </a:defRPr>
            </a:pPr>
            <a:r>
              <a:rPr sz="4200">
                <a:uFill>
                  <a:solidFill/>
                </a:uFill>
              </a:rPr>
              <a:t>Texte du titre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R="40640">
              <a:defRPr sz="3000"/>
            </a:lvl1pPr>
            <a:lvl2pPr marL="783590" marR="40640" indent="-285750">
              <a:spcBef>
                <a:spcPts val="600"/>
              </a:spcBef>
              <a:buChar char="–"/>
              <a:defRPr sz="2600"/>
            </a:lvl2pPr>
            <a:lvl3pPr marL="1183639" marR="40640" indent="-228600">
              <a:spcBef>
                <a:spcPts val="500"/>
              </a:spcBef>
              <a:defRPr sz="2200"/>
            </a:lvl3pPr>
            <a:lvl4pPr marL="1640839" marR="40640" indent="-228600">
              <a:spcBef>
                <a:spcPts val="400"/>
              </a:spcBef>
              <a:buChar char="–"/>
              <a:defRPr sz="1800"/>
            </a:lvl4pPr>
            <a:lvl5pPr marL="2098039" marR="40640" indent="-228600">
              <a:spcBef>
                <a:spcPts val="400"/>
              </a:spcBef>
              <a:buChar char="»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30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6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2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66000" cy="1714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10" name="Shape 10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66000" cy="4025900"/>
          </a:xfrm>
          <a:prstGeom prst="rect">
            <a:avLst/>
          </a:prstGeom>
        </p:spPr>
        <p:txBody>
          <a:bodyPr lIns="38100" tIns="38100" rIns="38100" bIns="38100" anchor="ctr"/>
          <a:lstStyle>
            <a:lvl1pPr marL="698500" marR="0" indent="-444500" defTabSz="406400">
              <a:spcBef>
                <a:spcPts val="16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041400" marR="0" indent="-444500" defTabSz="406400">
              <a:spcBef>
                <a:spcPts val="16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384300" marR="0" indent="-444500" defTabSz="406400">
              <a:spcBef>
                <a:spcPts val="16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1739900" marR="0" indent="-444500" defTabSz="406400">
              <a:spcBef>
                <a:spcPts val="16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082800" marR="0" indent="-444500" defTabSz="406400">
              <a:spcBef>
                <a:spcPts val="16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xfrm>
            <a:off x="889000" y="169356"/>
            <a:ext cx="7353300" cy="1732976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xfrm>
            <a:off x="889000" y="1892300"/>
            <a:ext cx="7353300" cy="4127500"/>
          </a:xfrm>
          <a:prstGeom prst="rect">
            <a:avLst/>
          </a:prstGeom>
        </p:spPr>
        <p:txBody>
          <a:bodyPr anchor="ctr"/>
          <a:lstStyle>
            <a:lvl1pPr marL="838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82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727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71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616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889000" y="169356"/>
            <a:ext cx="7353300" cy="1732976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xfrm>
            <a:off x="889000" y="1892300"/>
            <a:ext cx="7353300" cy="4127500"/>
          </a:xfrm>
          <a:prstGeom prst="rect">
            <a:avLst/>
          </a:prstGeom>
        </p:spPr>
        <p:txBody>
          <a:bodyPr anchor="ctr"/>
          <a:lstStyle>
            <a:lvl1pPr marL="838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82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727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71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616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title"/>
          </p:nvPr>
        </p:nvSpPr>
        <p:spPr>
          <a:xfrm>
            <a:off x="889000" y="169356"/>
            <a:ext cx="7353300" cy="1732976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65" name="Shape 65"/>
          <p:cNvSpPr>
            <a:spLocks noGrp="1"/>
          </p:cNvSpPr>
          <p:nvPr>
            <p:ph type="body" idx="1"/>
          </p:nvPr>
        </p:nvSpPr>
        <p:spPr>
          <a:xfrm>
            <a:off x="889000" y="1892300"/>
            <a:ext cx="7353300" cy="4127500"/>
          </a:xfrm>
          <a:prstGeom prst="rect">
            <a:avLst/>
          </a:prstGeom>
        </p:spPr>
        <p:txBody>
          <a:bodyPr anchor="ctr"/>
          <a:lstStyle>
            <a:lvl1pPr marL="838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82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727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71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616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/>
          </p:cNvSpPr>
          <p:nvPr>
            <p:ph type="title"/>
          </p:nvPr>
        </p:nvSpPr>
        <p:spPr>
          <a:xfrm>
            <a:off x="889000" y="168547"/>
            <a:ext cx="7353300" cy="1733477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68" name="Shape 68"/>
          <p:cNvSpPr>
            <a:spLocks noGrp="1"/>
          </p:cNvSpPr>
          <p:nvPr>
            <p:ph type="body" idx="1"/>
          </p:nvPr>
        </p:nvSpPr>
        <p:spPr>
          <a:xfrm>
            <a:off x="889000" y="1412764"/>
            <a:ext cx="7353300" cy="5085059"/>
          </a:xfrm>
          <a:prstGeom prst="rect">
            <a:avLst/>
          </a:prstGeom>
        </p:spPr>
        <p:txBody>
          <a:bodyPr anchor="ctr"/>
          <a:lstStyle>
            <a:lvl1pPr marL="7874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319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6764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209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5654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71" name="Shape 71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77" name="Shape 77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80" name="Shape 80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sur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66000" cy="1714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13" name="Shape 13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66000" cy="4025900"/>
          </a:xfrm>
          <a:prstGeom prst="rect">
            <a:avLst/>
          </a:prstGeom>
        </p:spPr>
        <p:txBody>
          <a:bodyPr lIns="38100" tIns="38100" rIns="38100" bIns="38100" numCol="2" spcCol="368300"/>
          <a:lstStyle>
            <a:lvl1pPr marL="6404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9833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3262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16818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024722" marR="0" indent="-386422" defTabSz="406400">
              <a:spcBef>
                <a:spcPts val="2700"/>
              </a:spcBef>
              <a:buSzPct val="171000"/>
              <a:defRPr sz="20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000"/>
              <a:t>Texte niveau 1</a:t>
            </a:r>
          </a:p>
          <a:p>
            <a:pPr lvl="1">
              <a:defRPr sz="1800"/>
            </a:pPr>
            <a:r>
              <a:rPr sz="2000"/>
              <a:t>Texte niveau 2</a:t>
            </a:r>
          </a:p>
          <a:p>
            <a:pPr lvl="2">
              <a:defRPr sz="1800"/>
            </a:pPr>
            <a:r>
              <a:rPr sz="2000"/>
              <a:t>Texte niveau 3</a:t>
            </a:r>
          </a:p>
          <a:p>
            <a:pPr lvl="3">
              <a:defRPr sz="1800"/>
            </a:pPr>
            <a:r>
              <a:rPr sz="2000"/>
              <a:t>Texte niveau 4</a:t>
            </a:r>
          </a:p>
          <a:p>
            <a:pPr lvl="4">
              <a:defRPr sz="1800"/>
            </a:pPr>
            <a:r>
              <a:rPr sz="2000"/>
              <a:t>Texte niveau 5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889000" y="169356"/>
            <a:ext cx="7353300" cy="1732976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83" name="Shape 83"/>
          <p:cNvSpPr>
            <a:spLocks noGrp="1"/>
          </p:cNvSpPr>
          <p:nvPr>
            <p:ph type="body" idx="1"/>
          </p:nvPr>
        </p:nvSpPr>
        <p:spPr>
          <a:xfrm>
            <a:off x="889000" y="1892300"/>
            <a:ext cx="7353300" cy="4127500"/>
          </a:xfrm>
          <a:prstGeom prst="rect">
            <a:avLst/>
          </a:prstGeom>
        </p:spPr>
        <p:txBody>
          <a:bodyPr anchor="ctr"/>
          <a:lstStyle>
            <a:lvl1pPr marL="838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82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727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71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616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Texte du titre</a:t>
            </a:r>
          </a:p>
        </p:txBody>
      </p:sp>
      <p:sp>
        <p:nvSpPr>
          <p:cNvPr id="86" name="Shape 8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 marL="783590" indent="-285750">
              <a:spcBef>
                <a:spcPts val="600"/>
              </a:spcBef>
              <a:buChar char="–"/>
              <a:defRPr sz="2800"/>
            </a:lvl2pPr>
            <a:lvl3pPr marL="1183639" indent="-228600">
              <a:spcBef>
                <a:spcPts val="500"/>
              </a:spcBef>
              <a:defRPr sz="2400"/>
            </a:lvl3pPr>
            <a:lvl4pPr marL="1640839" indent="-228600">
              <a:spcBef>
                <a:spcPts val="400"/>
              </a:spcBef>
              <a:buChar char="–"/>
              <a:defRPr sz="2000"/>
            </a:lvl4pPr>
            <a:lvl5pPr marL="2098039" indent="-228600">
              <a:spcBef>
                <a:spcPts val="400"/>
              </a:spcBef>
              <a:buChar char="»"/>
              <a:defRPr sz="2000"/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xfrm>
            <a:off x="889000" y="169356"/>
            <a:ext cx="7353300" cy="1732976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xfrm>
            <a:off x="889000" y="1892300"/>
            <a:ext cx="7353300" cy="4127500"/>
          </a:xfrm>
          <a:prstGeom prst="rect">
            <a:avLst/>
          </a:prstGeom>
        </p:spPr>
        <p:txBody>
          <a:bodyPr anchor="ctr"/>
          <a:lstStyle>
            <a:lvl1pPr marL="838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82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727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71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616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rdure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322710"/>
          </a:xfrm>
          <a:prstGeom prst="rect">
            <a:avLst/>
          </a:prstGeom>
        </p:spPr>
        <p:txBody>
          <a:bodyPr anchor="t"/>
          <a:lstStyle>
            <a:lvl1pPr marL="4464" marR="40639" indent="-4464" algn="l" defTabSz="647700">
              <a:def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</a:rPr>
              <a:t>Texte du titre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382587" marR="40639" defTabSz="647700">
              <a:buClr>
                <a:srgbClr val="D6A800"/>
              </a:buClr>
              <a:buSzPct val="64000"/>
              <a:buFont typeface="Wingdings"/>
              <a:buChar char=""/>
              <a:defRPr sz="2800"/>
            </a:lvl1pPr>
            <a:lvl2pPr marL="658812" marR="40639" indent="-325437" defTabSz="647700">
              <a:spcBef>
                <a:spcPts val="600"/>
              </a:spcBef>
              <a:buClr>
                <a:srgbClr val="49903D"/>
              </a:buClr>
              <a:buSzPct val="60000"/>
              <a:buFont typeface="Wingdings"/>
              <a:buChar char=""/>
              <a:defRPr sz="2400"/>
            </a:lvl2pPr>
            <a:lvl3pPr marL="1011237" marR="40639" indent="-350837" defTabSz="647700">
              <a:spcBef>
                <a:spcPts val="500"/>
              </a:spcBef>
              <a:buClr>
                <a:srgbClr val="D6A800"/>
              </a:buClr>
              <a:buSzPct val="64000"/>
              <a:buFont typeface="Wingdings"/>
              <a:buChar char=""/>
              <a:defRPr sz="2000"/>
            </a:lvl3pPr>
            <a:lvl4pPr marL="1328737" marR="40639" indent="-315912" defTabSz="647700">
              <a:spcBef>
                <a:spcPts val="500"/>
              </a:spcBef>
              <a:buClr>
                <a:srgbClr val="49903D"/>
              </a:buClr>
              <a:buSzPct val="69000"/>
              <a:buFont typeface="Wingdings"/>
              <a:buChar char=""/>
              <a:defRPr sz="1800"/>
            </a:lvl4pPr>
            <a:lvl5pPr marL="1670050" marR="40639" indent="-339725" defTabSz="647700">
              <a:spcBef>
                <a:spcPts val="500"/>
              </a:spcBef>
              <a:buClr>
                <a:srgbClr val="D6A800"/>
              </a:buClr>
              <a:buSzPct val="75000"/>
              <a:buFont typeface="Wingdings"/>
              <a:buChar char="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xfrm>
            <a:off x="7497415" y="6444158"/>
            <a:ext cx="245269" cy="254001"/>
          </a:xfrm>
          <a:prstGeom prst="rect">
            <a:avLst/>
          </a:prstGeom>
        </p:spPr>
        <p:txBody>
          <a:bodyPr anchor="b"/>
          <a:lstStyle>
            <a:lvl1pPr defTabSz="406400">
              <a:defRPr sz="11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rdure cop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/>
          </p:cNvSpPr>
          <p:nvPr>
            <p:ph type="title"/>
          </p:nvPr>
        </p:nvSpPr>
        <p:spPr>
          <a:xfrm>
            <a:off x="457200" y="279400"/>
            <a:ext cx="8229600" cy="1322710"/>
          </a:xfrm>
          <a:prstGeom prst="rect">
            <a:avLst/>
          </a:prstGeom>
        </p:spPr>
        <p:txBody>
          <a:bodyPr anchor="t"/>
          <a:lstStyle>
            <a:lvl1pPr marL="4464" marR="40639" indent="-4464" algn="l" defTabSz="647700">
              <a:def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</a:rPr>
              <a:t>Texte du titre</a:t>
            </a:r>
          </a:p>
        </p:txBody>
      </p:sp>
      <p:sp>
        <p:nvSpPr>
          <p:cNvPr id="97" name="Shape 9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382587" marR="40639" defTabSz="647700">
              <a:buClr>
                <a:srgbClr val="D6A800"/>
              </a:buClr>
              <a:buSzPct val="64000"/>
              <a:buFont typeface="Wingdings"/>
              <a:buChar char=""/>
              <a:defRPr sz="2800"/>
            </a:lvl1pPr>
            <a:lvl2pPr marL="658812" marR="40639" indent="-325437" defTabSz="647700">
              <a:spcBef>
                <a:spcPts val="600"/>
              </a:spcBef>
              <a:buClr>
                <a:srgbClr val="49903D"/>
              </a:buClr>
              <a:buSzPct val="60000"/>
              <a:buFont typeface="Wingdings"/>
              <a:buChar char=""/>
              <a:defRPr sz="2400"/>
            </a:lvl2pPr>
            <a:lvl3pPr marL="1011237" marR="40639" indent="-350837" defTabSz="647700">
              <a:spcBef>
                <a:spcPts val="500"/>
              </a:spcBef>
              <a:buClr>
                <a:srgbClr val="D6A800"/>
              </a:buClr>
              <a:buSzPct val="64000"/>
              <a:buFont typeface="Wingdings"/>
              <a:buChar char=""/>
              <a:defRPr sz="2000"/>
            </a:lvl3pPr>
            <a:lvl4pPr marL="1328737" marR="40639" indent="-315912" defTabSz="647700">
              <a:spcBef>
                <a:spcPts val="500"/>
              </a:spcBef>
              <a:buClr>
                <a:srgbClr val="49903D"/>
              </a:buClr>
              <a:buSzPct val="69000"/>
              <a:buFont typeface="Wingdings"/>
              <a:buChar char=""/>
              <a:defRPr sz="1800"/>
            </a:lvl4pPr>
            <a:lvl5pPr marL="1670050" marR="40639" indent="-339725" defTabSz="647700">
              <a:spcBef>
                <a:spcPts val="500"/>
              </a:spcBef>
              <a:buClr>
                <a:srgbClr val="D6A800"/>
              </a:buClr>
              <a:buSzPct val="75000"/>
              <a:buFont typeface="Wingdings"/>
              <a:buChar char="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  <p:sp>
        <p:nvSpPr>
          <p:cNvPr id="98" name="Shape 98"/>
          <p:cNvSpPr>
            <a:spLocks noGrp="1"/>
          </p:cNvSpPr>
          <p:nvPr>
            <p:ph type="sldNum" sz="quarter" idx="2"/>
          </p:nvPr>
        </p:nvSpPr>
        <p:spPr>
          <a:xfrm>
            <a:off x="7497415" y="6444158"/>
            <a:ext cx="245269" cy="254001"/>
          </a:xfrm>
          <a:prstGeom prst="rect">
            <a:avLst/>
          </a:prstGeom>
        </p:spPr>
        <p:txBody>
          <a:bodyPr anchor="b"/>
          <a:lstStyle>
            <a:lvl1pPr defTabSz="406400">
              <a:defRPr sz="11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889000" y="169356"/>
            <a:ext cx="7353300" cy="1732976"/>
          </a:xfrm>
          <a:prstGeom prst="rect">
            <a:avLst/>
          </a:prstGeom>
        </p:spPr>
        <p:txBody>
          <a:bodyPr/>
          <a:lstStyle>
            <a:lvl1pPr marL="0" marR="0" defTabSz="64770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101" name="Shape 101"/>
          <p:cNvSpPr>
            <a:spLocks noGrp="1"/>
          </p:cNvSpPr>
          <p:nvPr>
            <p:ph type="body" idx="1"/>
          </p:nvPr>
        </p:nvSpPr>
        <p:spPr>
          <a:xfrm>
            <a:off x="889000" y="1892300"/>
            <a:ext cx="7353300" cy="4127500"/>
          </a:xfrm>
          <a:prstGeom prst="rect">
            <a:avLst/>
          </a:prstGeom>
        </p:spPr>
        <p:txBody>
          <a:bodyPr anchor="ctr"/>
          <a:lstStyle>
            <a:lvl1pPr marL="838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282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727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21717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616200" marR="0" indent="-571500" defTabSz="647700">
              <a:spcBef>
                <a:spcPts val="17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04" name="Shape 104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07" name="Shape 107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10" name="Shape 110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13" name="Shape 113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889000" y="889000"/>
            <a:ext cx="7366000" cy="5080000"/>
          </a:xfrm>
          <a:prstGeom prst="rect">
            <a:avLst/>
          </a:prstGeom>
        </p:spPr>
        <p:txBody>
          <a:bodyPr lIns="38100" tIns="38100" rIns="38100" bIns="38100" anchor="ctr"/>
          <a:lstStyle>
            <a:lvl1pPr marL="698500" marR="0" indent="-444500" defTabSz="406400">
              <a:spcBef>
                <a:spcPts val="33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041400" marR="0" indent="-444500" defTabSz="406400">
              <a:spcBef>
                <a:spcPts val="33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384300" marR="0" indent="-444500" defTabSz="406400">
              <a:spcBef>
                <a:spcPts val="33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1739900" marR="0" indent="-444500" defTabSz="406400">
              <a:spcBef>
                <a:spcPts val="33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082800" marR="0" indent="-444500" defTabSz="406400">
              <a:spcBef>
                <a:spcPts val="33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16" name="Shape 116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2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3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22" name="Shape 122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4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5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6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xfrm>
            <a:off x="317500" y="101600"/>
            <a:ext cx="8521700" cy="952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400">
                <a:solidFill>
                  <a:srgbClr val="515151"/>
                </a:solidFill>
                <a:uFillTx/>
                <a:latin typeface="Herculanum"/>
                <a:ea typeface="Herculanum"/>
                <a:cs typeface="Herculanum"/>
                <a:sym typeface="Herculanum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515151"/>
                </a:solidFill>
              </a:rPr>
              <a:t>Texte du titre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idx="1"/>
          </p:nvPr>
        </p:nvSpPr>
        <p:spPr>
          <a:xfrm>
            <a:off x="317500" y="1663700"/>
            <a:ext cx="8521700" cy="4572000"/>
          </a:xfrm>
          <a:prstGeom prst="rect">
            <a:avLst/>
          </a:prstGeom>
        </p:spPr>
        <p:txBody>
          <a:bodyPr anchor="ctr"/>
          <a:lstStyle>
            <a:lvl1pPr marL="8776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066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1pPr>
            <a:lvl2pPr marL="13348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397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2pPr>
            <a:lvl3pPr marL="17793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17018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3pPr>
            <a:lvl4pPr marL="22365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0320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4pPr>
            <a:lvl5pPr marL="2693752" marR="0" indent="-395052" defTabSz="317500">
              <a:spcBef>
                <a:spcPts val="2100"/>
              </a:spcBef>
              <a:buSzPct val="34000"/>
              <a:buBlip>
                <a:blip r:embed="rId3"/>
              </a:buBlip>
              <a:tabLst>
                <a:tab pos="2349500" algn="l"/>
              </a:tabLst>
              <a:defRPr sz="2800">
                <a:solidFill>
                  <a:srgbClr val="728FBC"/>
                </a:solidFill>
                <a:uFillTx/>
                <a:latin typeface="Palatino"/>
                <a:ea typeface="Palatino"/>
                <a:cs typeface="Palatino"/>
                <a:sym typeface="Palatino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 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728FBC"/>
                </a:solid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37" name="Shape 137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40" name="Shape 140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 copi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40640" marR="40640">
              <a:defRPr sz="4000"/>
            </a:lvl1pPr>
          </a:lstStyle>
          <a:p>
            <a:pPr lvl="0">
              <a:defRPr sz="1800">
                <a:uFillTx/>
              </a:defRPr>
            </a:pPr>
            <a:r>
              <a:rPr sz="4000">
                <a:uFill>
                  <a:solidFill/>
                </a:uFill>
              </a:rPr>
              <a:t>Texte du titre</a:t>
            </a:r>
          </a:p>
        </p:txBody>
      </p:sp>
      <p:sp>
        <p:nvSpPr>
          <p:cNvPr id="146" name="Shape 14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R="40640">
              <a:defRPr sz="2800"/>
            </a:lvl1pPr>
            <a:lvl2pPr marL="783590" marR="40640" indent="-285750">
              <a:spcBef>
                <a:spcPts val="600"/>
              </a:spcBef>
              <a:buChar char="–"/>
              <a:defRPr sz="2400"/>
            </a:lvl2pPr>
            <a:lvl3pPr marL="1183639" marR="40640" indent="-228600">
              <a:spcBef>
                <a:spcPts val="500"/>
              </a:spcBef>
              <a:defRPr sz="2000"/>
            </a:lvl3pPr>
            <a:lvl4pPr marL="1640839" marR="40640" indent="-228600">
              <a:spcBef>
                <a:spcPts val="400"/>
              </a:spcBef>
              <a:buChar char="–"/>
              <a:defRPr sz="1600"/>
            </a:lvl4pPr>
            <a:lvl5pPr marL="2098039" marR="40640" indent="-228600">
              <a:spcBef>
                <a:spcPts val="400"/>
              </a:spcBef>
              <a:buChar char="»"/>
              <a:defRPr sz="16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16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16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Office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image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69275" y="6292850"/>
            <a:ext cx="942975" cy="542925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/>
          <p:nvPr/>
        </p:nvSpPr>
        <p:spPr>
          <a:xfrm>
            <a:off x="-1" y="981075"/>
            <a:ext cx="9144001" cy="1588"/>
          </a:xfrm>
          <a:prstGeom prst="line">
            <a:avLst/>
          </a:prstGeom>
          <a:ln w="38100">
            <a:solidFill>
              <a:srgbClr val="AB4979"/>
            </a:solidFill>
            <a:round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  <a:prstGeom prst="rect">
            <a:avLst/>
          </a:prstGeom>
        </p:spPr>
        <p:txBody>
          <a:bodyPr/>
          <a:lstStyle>
            <a:lvl1pPr>
              <a:tabLst>
                <a:tab pos="3619500" algn="l"/>
                <a:tab pos="3695700" algn="l"/>
              </a:tabLst>
              <a:def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</a:rPr>
              <a:t>Texte du titre</a:t>
            </a:r>
          </a:p>
        </p:txBody>
      </p:sp>
      <p:sp>
        <p:nvSpPr>
          <p:cNvPr id="151" name="Shape 151"/>
          <p:cNvSpPr>
            <a:spLocks noGrp="1"/>
          </p:cNvSpPr>
          <p:nvPr>
            <p:ph type="body" idx="1"/>
          </p:nvPr>
        </p:nvSpPr>
        <p:spPr>
          <a:xfrm>
            <a:off x="457200" y="1254125"/>
            <a:ext cx="8229600" cy="5603875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Font typeface="Arial"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783590" indent="-285750">
              <a:buClr>
                <a:srgbClr val="000000"/>
              </a:buClr>
              <a:buFont typeface="Arial"/>
              <a:buChar char="–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183639" indent="-228600">
              <a:spcBef>
                <a:spcPts val="500"/>
              </a:spcBef>
              <a:buClr>
                <a:srgbClr val="000000"/>
              </a:buClr>
              <a:buFont typeface="Arial"/>
              <a:defRPr sz="2400">
                <a:latin typeface="Calibri"/>
                <a:ea typeface="Calibri"/>
                <a:cs typeface="Calibri"/>
                <a:sym typeface="Calibri"/>
              </a:defRPr>
            </a:lvl3pPr>
            <a:lvl4pPr marL="1640839" indent="-228600"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>
                <a:latin typeface="Calibri"/>
                <a:ea typeface="Calibri"/>
                <a:cs typeface="Calibri"/>
                <a:sym typeface="Calibri"/>
              </a:defRPr>
            </a:lvl4pPr>
            <a:lvl5pPr marL="2098039" indent="-228600"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Office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69275" y="6292850"/>
            <a:ext cx="942975" cy="542925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Shape 154"/>
          <p:cNvSpPr/>
          <p:nvPr/>
        </p:nvSpPr>
        <p:spPr>
          <a:xfrm>
            <a:off x="-1" y="981075"/>
            <a:ext cx="9144001" cy="1588"/>
          </a:xfrm>
          <a:prstGeom prst="line">
            <a:avLst/>
          </a:prstGeom>
          <a:ln w="38100">
            <a:solidFill>
              <a:srgbClr val="AB4979"/>
            </a:solidFill>
            <a:round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55" name="Shape 15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  <a:prstGeom prst="rect">
            <a:avLst/>
          </a:prstGeom>
        </p:spPr>
        <p:txBody>
          <a:bodyPr/>
          <a:lstStyle>
            <a:lvl1pPr>
              <a:tabLst>
                <a:tab pos="3619500" algn="l"/>
                <a:tab pos="3695700" algn="l"/>
              </a:tabLst>
              <a:def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</a:rPr>
              <a:t>Texte du titre</a:t>
            </a:r>
          </a:p>
        </p:txBody>
      </p:sp>
      <p:sp>
        <p:nvSpPr>
          <p:cNvPr id="156" name="Shape 156"/>
          <p:cNvSpPr>
            <a:spLocks noGrp="1"/>
          </p:cNvSpPr>
          <p:nvPr>
            <p:ph type="body" idx="1"/>
          </p:nvPr>
        </p:nvSpPr>
        <p:spPr>
          <a:xfrm>
            <a:off x="457200" y="1254125"/>
            <a:ext cx="8229600" cy="5603875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Font typeface="Arial"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783590" indent="-285750">
              <a:buClr>
                <a:srgbClr val="000000"/>
              </a:buClr>
              <a:buFont typeface="Arial"/>
              <a:buChar char="–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183639" indent="-228600">
              <a:spcBef>
                <a:spcPts val="500"/>
              </a:spcBef>
              <a:buClr>
                <a:srgbClr val="000000"/>
              </a:buClr>
              <a:buFont typeface="Arial"/>
              <a:defRPr sz="2400">
                <a:latin typeface="Calibri"/>
                <a:ea typeface="Calibri"/>
                <a:cs typeface="Calibri"/>
                <a:sym typeface="Calibri"/>
              </a:defRPr>
            </a:lvl3pPr>
            <a:lvl4pPr marL="1640839" indent="-228600"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>
                <a:latin typeface="Calibri"/>
                <a:ea typeface="Calibri"/>
                <a:cs typeface="Calibri"/>
                <a:sym typeface="Calibri"/>
              </a:defRPr>
            </a:lvl4pPr>
            <a:lvl5pPr marL="2098039" indent="-228600"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Office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image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69275" y="6292850"/>
            <a:ext cx="942975" cy="542925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-1" y="981075"/>
            <a:ext cx="9144001" cy="1588"/>
          </a:xfrm>
          <a:prstGeom prst="line">
            <a:avLst/>
          </a:prstGeom>
          <a:ln w="38100">
            <a:solidFill>
              <a:srgbClr val="AB4979"/>
            </a:solidFill>
            <a:round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  <a:prstGeom prst="rect">
            <a:avLst/>
          </a:prstGeom>
        </p:spPr>
        <p:txBody>
          <a:bodyPr/>
          <a:lstStyle>
            <a:lvl1pPr>
              <a:tabLst>
                <a:tab pos="3619500" algn="l"/>
                <a:tab pos="3695700" algn="l"/>
              </a:tabLst>
              <a:def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</a:rPr>
              <a:t>Texte du titre</a:t>
            </a:r>
          </a:p>
        </p:txBody>
      </p:sp>
      <p:sp>
        <p:nvSpPr>
          <p:cNvPr id="161" name="Shape 161"/>
          <p:cNvSpPr>
            <a:spLocks noGrp="1"/>
          </p:cNvSpPr>
          <p:nvPr>
            <p:ph type="body" idx="1"/>
          </p:nvPr>
        </p:nvSpPr>
        <p:spPr>
          <a:xfrm>
            <a:off x="457200" y="1254125"/>
            <a:ext cx="8229600" cy="5603875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Font typeface="Arial"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783590" indent="-285750">
              <a:buClr>
                <a:srgbClr val="000000"/>
              </a:buClr>
              <a:buFont typeface="Arial"/>
              <a:buChar char="–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183639" indent="-228600">
              <a:spcBef>
                <a:spcPts val="500"/>
              </a:spcBef>
              <a:buClr>
                <a:srgbClr val="000000"/>
              </a:buClr>
              <a:buFont typeface="Arial"/>
              <a:defRPr sz="2400">
                <a:latin typeface="Calibri"/>
                <a:ea typeface="Calibri"/>
                <a:cs typeface="Calibri"/>
                <a:sym typeface="Calibri"/>
              </a:defRPr>
            </a:lvl3pPr>
            <a:lvl4pPr marL="1640839" indent="-228600"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>
                <a:latin typeface="Calibri"/>
                <a:ea typeface="Calibri"/>
                <a:cs typeface="Calibri"/>
                <a:sym typeface="Calibri"/>
              </a:defRPr>
            </a:lvl4pPr>
            <a:lvl5pPr marL="2098039" indent="-228600"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Office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age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8169275" y="6292850"/>
            <a:ext cx="942975" cy="542925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-1" y="981075"/>
            <a:ext cx="9144001" cy="1588"/>
          </a:xfrm>
          <a:prstGeom prst="line">
            <a:avLst/>
          </a:prstGeom>
          <a:ln w="38100">
            <a:solidFill>
              <a:srgbClr val="AB4979"/>
            </a:solidFill>
            <a:round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  <a:prstGeom prst="rect">
            <a:avLst/>
          </a:prstGeom>
        </p:spPr>
        <p:txBody>
          <a:bodyPr/>
          <a:lstStyle>
            <a:lvl1pPr>
              <a:tabLst>
                <a:tab pos="3619500" algn="l"/>
                <a:tab pos="3695700" algn="l"/>
              </a:tabLst>
              <a:def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AB4979"/>
                </a:solidFill>
                <a:uFill>
                  <a:solidFill>
                    <a:srgbClr val="AB4979"/>
                  </a:solidFill>
                </a:uFill>
              </a:rPr>
              <a:t>Texte du titre</a:t>
            </a:r>
          </a:p>
        </p:txBody>
      </p:sp>
      <p:sp>
        <p:nvSpPr>
          <p:cNvPr id="166" name="Shape 166"/>
          <p:cNvSpPr>
            <a:spLocks noGrp="1"/>
          </p:cNvSpPr>
          <p:nvPr>
            <p:ph type="body" idx="1"/>
          </p:nvPr>
        </p:nvSpPr>
        <p:spPr>
          <a:xfrm>
            <a:off x="457200" y="1254125"/>
            <a:ext cx="8229600" cy="5603875"/>
          </a:xfrm>
          <a:prstGeom prst="rect">
            <a:avLst/>
          </a:prstGeom>
        </p:spPr>
        <p:txBody>
          <a:bodyPr/>
          <a:lstStyle>
            <a:lvl1pPr>
              <a:buClr>
                <a:srgbClr val="000000"/>
              </a:buClr>
              <a:buFont typeface="Arial"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783590" indent="-285750">
              <a:buClr>
                <a:srgbClr val="000000"/>
              </a:buClr>
              <a:buFont typeface="Arial"/>
              <a:buChar char="–"/>
              <a:defRPr sz="2800">
                <a:latin typeface="Calibri"/>
                <a:ea typeface="Calibri"/>
                <a:cs typeface="Calibri"/>
                <a:sym typeface="Calibri"/>
              </a:defRPr>
            </a:lvl2pPr>
            <a:lvl3pPr marL="1183639" indent="-228600">
              <a:spcBef>
                <a:spcPts val="500"/>
              </a:spcBef>
              <a:buClr>
                <a:srgbClr val="000000"/>
              </a:buClr>
              <a:buFont typeface="Arial"/>
              <a:defRPr sz="2400">
                <a:latin typeface="Calibri"/>
                <a:ea typeface="Calibri"/>
                <a:cs typeface="Calibri"/>
                <a:sym typeface="Calibri"/>
              </a:defRPr>
            </a:lvl3pPr>
            <a:lvl4pPr marL="1640839" indent="-228600">
              <a:spcBef>
                <a:spcPts val="400"/>
              </a:spcBef>
              <a:buClr>
                <a:srgbClr val="000000"/>
              </a:buClr>
              <a:buFont typeface="Arial"/>
              <a:buChar char="–"/>
              <a:defRPr sz="2000">
                <a:latin typeface="Calibri"/>
                <a:ea typeface="Calibri"/>
                <a:cs typeface="Calibri"/>
                <a:sym typeface="Calibri"/>
              </a:defRPr>
            </a:lvl4pPr>
            <a:lvl5pPr marL="2098039" indent="-228600">
              <a:spcBef>
                <a:spcPts val="400"/>
              </a:spcBef>
              <a:buClr>
                <a:srgbClr val="000000"/>
              </a:buClr>
              <a:buFont typeface="Arial"/>
              <a:buChar char="»"/>
              <a:defRPr sz="2000"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  <p:sp>
        <p:nvSpPr>
          <p:cNvPr id="169" name="Shape 169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anchor="ctr"/>
          <a:lstStyle>
            <a:lvl1pPr marL="889000" marR="0" indent="-571500" defTabSz="406400">
              <a:spcBef>
                <a:spcPts val="1700"/>
              </a:spcBef>
              <a:buSzPct val="171000"/>
              <a:defRPr sz="26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6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6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6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6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600"/>
              <a:t>Texte niveau 1</a:t>
            </a:r>
          </a:p>
          <a:p>
            <a:pPr lvl="1">
              <a:defRPr sz="1800"/>
            </a:pPr>
            <a:r>
              <a:rPr sz="2600"/>
              <a:t>Texte niveau 2</a:t>
            </a:r>
          </a:p>
          <a:p>
            <a:pPr lvl="2">
              <a:defRPr sz="1800"/>
            </a:pPr>
            <a:r>
              <a:rPr sz="2600"/>
              <a:t>Texte niveau 3</a:t>
            </a:r>
          </a:p>
          <a:p>
            <a:pPr lvl="3">
              <a:defRPr sz="1800"/>
            </a:pPr>
            <a:r>
              <a:rPr sz="2600"/>
              <a:t>Texte niveau 4</a:t>
            </a:r>
          </a:p>
          <a:p>
            <a:pPr lvl="4">
              <a:defRPr sz="1800"/>
            </a:pPr>
            <a:r>
              <a:rPr sz="2600"/>
              <a:t>Texte niveau 5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 copi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marL="40640" marR="40640">
              <a:defRPr sz="4200"/>
            </a:lvl1pPr>
          </a:lstStyle>
          <a:p>
            <a:pPr lvl="0">
              <a:defRPr sz="1800">
                <a:uFillTx/>
              </a:defRPr>
            </a:pPr>
            <a:r>
              <a:rPr sz="4200">
                <a:uFill>
                  <a:solidFill/>
                </a:uFill>
              </a:rPr>
              <a:t>Texte du titre</a:t>
            </a:r>
          </a:p>
        </p:txBody>
      </p:sp>
      <p:sp>
        <p:nvSpPr>
          <p:cNvPr id="172" name="Shape 17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R="40640">
              <a:defRPr sz="3000"/>
            </a:lvl1pPr>
            <a:lvl2pPr marL="783590" marR="40640" indent="-285750">
              <a:spcBef>
                <a:spcPts val="600"/>
              </a:spcBef>
              <a:buChar char="–"/>
              <a:defRPr sz="2600"/>
            </a:lvl2pPr>
            <a:lvl3pPr marL="1183639" marR="40640" indent="-228600">
              <a:spcBef>
                <a:spcPts val="500"/>
              </a:spcBef>
              <a:defRPr sz="2200"/>
            </a:lvl3pPr>
            <a:lvl4pPr marL="1640839" marR="40640" indent="-228600">
              <a:spcBef>
                <a:spcPts val="400"/>
              </a:spcBef>
              <a:buChar char="–"/>
              <a:defRPr sz="1800"/>
            </a:lvl4pPr>
            <a:lvl5pPr marL="2098039" marR="40640" indent="-228600">
              <a:spcBef>
                <a:spcPts val="400"/>
              </a:spcBef>
              <a:buChar char="»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30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6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2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xfrm>
            <a:off x="889000" y="1155700"/>
            <a:ext cx="7353300" cy="2324100"/>
          </a:xfrm>
          <a:prstGeom prst="rect">
            <a:avLst/>
          </a:prstGeom>
        </p:spPr>
        <p:txBody>
          <a:bodyPr anchor="b"/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75" name="Shape 175"/>
          <p:cNvSpPr>
            <a:spLocks noGrp="1"/>
          </p:cNvSpPr>
          <p:nvPr>
            <p:ph type="body" idx="1"/>
          </p:nvPr>
        </p:nvSpPr>
        <p:spPr>
          <a:xfrm>
            <a:off x="889000" y="3530600"/>
            <a:ext cx="7353300" cy="800100"/>
          </a:xfrm>
          <a:prstGeom prst="rect">
            <a:avLst/>
          </a:prstGeom>
        </p:spPr>
        <p:txBody>
          <a:bodyPr/>
          <a:lstStyle>
            <a:lvl1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0" marR="0" indent="0" algn="ctr" defTabSz="406400">
              <a:spcBef>
                <a:spcPts val="0"/>
              </a:spcBef>
              <a:buSzTx/>
              <a:buNone/>
              <a:defRPr sz="24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400"/>
              <a:t>Texte niveau 1</a:t>
            </a:r>
          </a:p>
          <a:p>
            <a:pPr lvl="1">
              <a:defRPr sz="1800"/>
            </a:pPr>
            <a:r>
              <a:rPr sz="2400"/>
              <a:t>Texte niveau 2</a:t>
            </a:r>
          </a:p>
          <a:p>
            <a:pPr lvl="2">
              <a:defRPr sz="1800"/>
            </a:pPr>
            <a:r>
              <a:rPr sz="2400"/>
              <a:t>Texte niveau 3</a:t>
            </a:r>
          </a:p>
          <a:p>
            <a:pPr lvl="3">
              <a:defRPr sz="1800"/>
            </a:pPr>
            <a:r>
              <a:rPr sz="2400"/>
              <a:t>Texte niveau 4</a:t>
            </a:r>
          </a:p>
          <a:p>
            <a:pPr lvl="4">
              <a:defRPr sz="1800"/>
            </a:pPr>
            <a:r>
              <a:rPr sz="2400"/>
              <a:t>Texte niveau 5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rd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ln w="19050">
            <a:solidFill>
              <a:srgbClr val="D6A800"/>
            </a:solidFill>
            <a:round/>
          </a:ln>
        </p:spPr>
        <p:txBody>
          <a:bodyPr lIns="0" tIns="0" rIns="0" bIns="0" anchor="ctr"/>
          <a:lstStyle/>
          <a:p>
            <a:pPr marL="40639" marR="40639" lvl="0" defTabSz="914400">
              <a:defRPr sz="2400">
                <a:uFill>
                  <a:solidFill/>
                </a:u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79" name="Shape 179"/>
          <p:cNvSpPr/>
          <p:nvPr/>
        </p:nvSpPr>
        <p:spPr>
          <a:xfrm>
            <a:off x="457200" y="6172200"/>
            <a:ext cx="8229600" cy="1588"/>
          </a:xfrm>
          <a:prstGeom prst="line">
            <a:avLst/>
          </a:prstGeom>
          <a:ln w="19050">
            <a:solidFill>
              <a:srgbClr val="D6A800"/>
            </a:solidFill>
            <a:round/>
          </a:ln>
        </p:spPr>
        <p:txBody>
          <a:bodyPr lIns="0" tIns="0" rIns="0" bIns="0" anchor="ctr"/>
          <a:lstStyle/>
          <a:p>
            <a:pPr lvl="0"/>
            <a:endParaRPr/>
          </a:p>
        </p:txBody>
      </p:sp>
      <p:sp>
        <p:nvSpPr>
          <p:cNvPr id="180" name="Shape 180"/>
          <p:cNvSpPr>
            <a:spLocks noGrp="1"/>
          </p:cNvSpPr>
          <p:nvPr>
            <p:ph type="title"/>
          </p:nvPr>
        </p:nvSpPr>
        <p:spPr>
          <a:xfrm>
            <a:off x="457200" y="277812"/>
            <a:ext cx="8229600" cy="1322388"/>
          </a:xfrm>
          <a:prstGeom prst="rect">
            <a:avLst/>
          </a:prstGeom>
        </p:spPr>
        <p:txBody>
          <a:bodyPr anchor="t"/>
          <a:lstStyle>
            <a:lvl1pPr algn="l">
              <a:defRPr sz="42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2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</a:rPr>
              <a:t>Texte du titre</a:t>
            </a:r>
          </a:p>
        </p:txBody>
      </p:sp>
      <p:sp>
        <p:nvSpPr>
          <p:cNvPr id="181" name="Shape 18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D6A800"/>
              </a:buClr>
              <a:buSzPct val="65000"/>
              <a:buFont typeface="Wingdings"/>
              <a:buChar char=""/>
              <a:defRPr sz="3000"/>
            </a:lvl1pPr>
            <a:lvl2pPr marL="710565" indent="-325437">
              <a:spcBef>
                <a:spcPts val="600"/>
              </a:spcBef>
              <a:buClr>
                <a:srgbClr val="49903D"/>
              </a:buClr>
              <a:buSzPct val="60000"/>
              <a:buFont typeface="Wingdings"/>
              <a:buChar char=""/>
              <a:defRPr sz="2600"/>
            </a:lvl2pPr>
            <a:lvl3pPr marL="1062990" indent="-350837">
              <a:spcBef>
                <a:spcPts val="500"/>
              </a:spcBef>
              <a:buClr>
                <a:srgbClr val="D6A800"/>
              </a:buClr>
              <a:buSzPct val="65000"/>
              <a:buFont typeface="Wingdings"/>
              <a:buChar char=""/>
              <a:defRPr sz="2200"/>
            </a:lvl3pPr>
            <a:lvl4pPr marL="1380489" indent="-315912">
              <a:spcBef>
                <a:spcPts val="400"/>
              </a:spcBef>
              <a:buClr>
                <a:srgbClr val="49903D"/>
              </a:buClr>
              <a:buSzPct val="70000"/>
              <a:buFont typeface="Wingdings"/>
              <a:buChar char=""/>
              <a:defRPr sz="2000"/>
            </a:lvl4pPr>
            <a:lvl5pPr marL="1721802" indent="-339725">
              <a:spcBef>
                <a:spcPts val="400"/>
              </a:spcBef>
              <a:buClr>
                <a:srgbClr val="D6A800"/>
              </a:buClr>
              <a:buSzPct val="75000"/>
              <a:buFont typeface="Wingdings"/>
              <a:buChar char=""/>
              <a:defRPr sz="2000"/>
            </a:lvl5pPr>
          </a:lstStyle>
          <a:p>
            <a:pPr lvl="0">
              <a:defRPr sz="1800">
                <a:uFillTx/>
              </a:defRPr>
            </a:pPr>
            <a:r>
              <a:rPr sz="30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6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2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  <p:sp>
        <p:nvSpPr>
          <p:cNvPr id="182" name="Shape 182"/>
          <p:cNvSpPr>
            <a:spLocks noGrp="1"/>
          </p:cNvSpPr>
          <p:nvPr>
            <p:ph type="sldNum" sz="quarter" idx="2"/>
          </p:nvPr>
        </p:nvSpPr>
        <p:spPr>
          <a:xfrm>
            <a:off x="7491412" y="6434137"/>
            <a:ext cx="257176" cy="266701"/>
          </a:xfrm>
          <a:prstGeom prst="rect">
            <a:avLst/>
          </a:prstGeom>
        </p:spPr>
        <p:txBody>
          <a:bodyPr anchor="b"/>
          <a:lstStyle>
            <a:lvl1pPr>
              <a:defRPr sz="12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66000" cy="1714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Texte du titre</a:t>
            </a:r>
          </a:p>
        </p:txBody>
      </p:sp>
      <p:sp>
        <p:nvSpPr>
          <p:cNvPr id="185" name="Shape 18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2pPr marL="783590" indent="-285750">
              <a:spcBef>
                <a:spcPts val="600"/>
              </a:spcBef>
              <a:buChar char="–"/>
              <a:defRPr sz="2800"/>
            </a:lvl2pPr>
            <a:lvl3pPr marL="1183639" indent="-228600">
              <a:spcBef>
                <a:spcPts val="500"/>
              </a:spcBef>
              <a:defRPr sz="2400"/>
            </a:lvl3pPr>
            <a:lvl4pPr marL="1640839" indent="-228600">
              <a:spcBef>
                <a:spcPts val="400"/>
              </a:spcBef>
              <a:buChar char="–"/>
              <a:defRPr sz="2000"/>
            </a:lvl4pPr>
            <a:lvl5pPr marL="2098039" indent="-228600">
              <a:spcBef>
                <a:spcPts val="400"/>
              </a:spcBef>
              <a:buChar char="»"/>
              <a:defRPr sz="2000"/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  <p:sp>
        <p:nvSpPr>
          <p:cNvPr id="186" name="Shape 1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/>
          </p:cNvSpPr>
          <p:nvPr>
            <p:ph type="title"/>
          </p:nvPr>
        </p:nvSpPr>
        <p:spPr>
          <a:xfrm>
            <a:off x="892968" y="169356"/>
            <a:ext cx="7358064" cy="1732976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0" marR="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192" name="Shape 192"/>
          <p:cNvSpPr>
            <a:spLocks noGrp="1"/>
          </p:cNvSpPr>
          <p:nvPr>
            <p:ph type="body" idx="1"/>
          </p:nvPr>
        </p:nvSpPr>
        <p:spPr>
          <a:xfrm>
            <a:off x="892968" y="1893093"/>
            <a:ext cx="7358064" cy="4125516"/>
          </a:xfrm>
          <a:prstGeom prst="rect">
            <a:avLst/>
          </a:prstGeom>
        </p:spPr>
        <p:txBody>
          <a:bodyPr lIns="35718" tIns="35718" rIns="35718" bIns="35718" anchor="ctr">
            <a:noAutofit/>
          </a:bodyPr>
          <a:lstStyle>
            <a:lvl1pPr marL="6477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0922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5367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19812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4257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/>
          </p:cNvSpPr>
          <p:nvPr>
            <p:ph type="title"/>
          </p:nvPr>
        </p:nvSpPr>
        <p:spPr>
          <a:xfrm>
            <a:off x="607218" y="0"/>
            <a:ext cx="7768829" cy="1223368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6350" marR="57799" indent="-6350" algn="l">
              <a:defRPr sz="3400" b="1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400" b="1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rPr>
              <a:t>Texte du titre</a:t>
            </a:r>
          </a:p>
        </p:txBody>
      </p:sp>
      <p:sp>
        <p:nvSpPr>
          <p:cNvPr id="195" name="Shape 195"/>
          <p:cNvSpPr>
            <a:spLocks noGrp="1"/>
          </p:cNvSpPr>
          <p:nvPr>
            <p:ph type="body" idx="1"/>
          </p:nvPr>
        </p:nvSpPr>
        <p:spPr>
          <a:xfrm>
            <a:off x="687585" y="1526976"/>
            <a:ext cx="7768830" cy="5331024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273482" marR="57799" indent="-233795">
              <a:spcBef>
                <a:spcPts val="1100"/>
              </a:spcBef>
              <a:buClr>
                <a:srgbClr val="0091C6"/>
              </a:buClr>
              <a:buFont typeface="Arial"/>
              <a:defRPr sz="30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defRPr>
            </a:lvl1pPr>
            <a:lvl2pPr marL="641600" marR="57799" indent="-195513">
              <a:spcBef>
                <a:spcPts val="900"/>
              </a:spcBef>
              <a:buClr>
                <a:srgbClr val="0091C6"/>
              </a:buClr>
              <a:buFont typeface="Arial"/>
              <a:buChar char="–"/>
              <a:defRPr sz="26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defRPr>
            </a:lvl2pPr>
            <a:lvl3pPr marL="1051205" marR="57799" indent="-147917">
              <a:spcBef>
                <a:spcPts val="800"/>
              </a:spcBef>
              <a:buClr>
                <a:srgbClr val="0091C6"/>
              </a:buClr>
              <a:buFont typeface="Arial"/>
              <a:defRPr sz="22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defRPr>
            </a:lvl3pPr>
            <a:lvl4pPr marL="1507444" marR="57799" indent="-146957">
              <a:buClr>
                <a:srgbClr val="0091C6"/>
              </a:buClr>
              <a:buFont typeface="Arial"/>
              <a:buChar char="–"/>
              <a:defRPr sz="18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defRPr>
            </a:lvl4pPr>
            <a:lvl5pPr marL="1964644" marR="57799" indent="-146957">
              <a:buClr>
                <a:srgbClr val="0091C6"/>
              </a:buClr>
              <a:buFont typeface="Arial"/>
              <a:buChar char="»"/>
              <a:defRPr sz="18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0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rPr>
              <a:t>Texte niveau 1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6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rPr>
              <a:t>Texte niveau 2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200"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rPr>
              <a:t>Texte niveau 3</a:t>
            </a:r>
          </a:p>
          <a:p>
            <a:pPr lvl="3">
              <a:defRPr>
                <a:solidFill>
                  <a:srgbClr val="000000"/>
                </a:solidFill>
                <a:uFillTx/>
              </a:defRPr>
            </a:pPr>
            <a:r>
              <a:rPr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rPr>
              <a:t>Texte niveau 4</a:t>
            </a:r>
          </a:p>
          <a:p>
            <a:pPr lvl="4">
              <a:defRPr>
                <a:solidFill>
                  <a:srgbClr val="000000"/>
                </a:solidFill>
                <a:uFillTx/>
              </a:defRPr>
            </a:pPr>
            <a:r>
              <a:rPr>
                <a:solidFill>
                  <a:srgbClr val="6A1C8D"/>
                </a:solidFill>
                <a:uFill>
                  <a:solidFill>
                    <a:srgbClr val="6A1C8D"/>
                  </a:solidFill>
                </a:uFill>
              </a:rPr>
              <a:t>Texte niveau 5</a:t>
            </a:r>
          </a:p>
        </p:txBody>
      </p:sp>
      <p:sp>
        <p:nvSpPr>
          <p:cNvPr id="196" name="Shape 196"/>
          <p:cNvSpPr>
            <a:spLocks noGrp="1"/>
          </p:cNvSpPr>
          <p:nvPr>
            <p:ph type="sldNum" sz="quarter" idx="2"/>
          </p:nvPr>
        </p:nvSpPr>
        <p:spPr>
          <a:xfrm>
            <a:off x="7378575" y="6250781"/>
            <a:ext cx="253654" cy="244253"/>
          </a:xfrm>
          <a:prstGeom prst="rect">
            <a:avLst/>
          </a:prstGeom>
        </p:spPr>
        <p:txBody>
          <a:bodyPr lIns="35718" tIns="35718" rIns="35718" bIns="35718">
            <a:spAutoFit/>
          </a:bodyPr>
          <a:lstStyle>
            <a:lvl1pPr>
              <a:defRPr sz="1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>
            <a:spLocks noGrp="1"/>
          </p:cNvSpPr>
          <p:nvPr>
            <p:ph type="title"/>
          </p:nvPr>
        </p:nvSpPr>
        <p:spPr>
          <a:xfrm>
            <a:off x="892968" y="178593"/>
            <a:ext cx="7358064" cy="1714501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0" marR="0" defTabSz="5842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199" name="Shape 199"/>
          <p:cNvSpPr>
            <a:spLocks noGrp="1"/>
          </p:cNvSpPr>
          <p:nvPr>
            <p:ph type="body" idx="1"/>
          </p:nvPr>
        </p:nvSpPr>
        <p:spPr>
          <a:xfrm>
            <a:off x="892968" y="1946671"/>
            <a:ext cx="7358064" cy="4018361"/>
          </a:xfrm>
          <a:prstGeom prst="rect">
            <a:avLst/>
          </a:prstGeom>
        </p:spPr>
        <p:txBody>
          <a:bodyPr lIns="35718" tIns="35718" rIns="35718" bIns="35718" anchor="ctr">
            <a:noAutofit/>
          </a:bodyPr>
          <a:lstStyle>
            <a:lvl1pPr marL="698500" marR="0" indent="-381000" defTabSz="584200">
              <a:spcBef>
                <a:spcPts val="24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143000" marR="0" indent="-381000" defTabSz="584200">
              <a:spcBef>
                <a:spcPts val="24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587500" marR="0" indent="-381000" defTabSz="584200">
              <a:spcBef>
                <a:spcPts val="24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032000" marR="0" indent="-381000" defTabSz="584200">
              <a:spcBef>
                <a:spcPts val="24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476500" marR="0" indent="-381000" defTabSz="584200">
              <a:spcBef>
                <a:spcPts val="24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/>
          </p:cNvSpPr>
          <p:nvPr>
            <p:ph type="title"/>
          </p:nvPr>
        </p:nvSpPr>
        <p:spPr>
          <a:xfrm>
            <a:off x="892968" y="169356"/>
            <a:ext cx="7358064" cy="1732976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0" marR="0">
              <a:defRPr sz="58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Texte du titre</a:t>
            </a:r>
          </a:p>
        </p:txBody>
      </p:sp>
      <p:sp>
        <p:nvSpPr>
          <p:cNvPr id="202" name="Shape 202"/>
          <p:cNvSpPr>
            <a:spLocks noGrp="1"/>
          </p:cNvSpPr>
          <p:nvPr>
            <p:ph type="body" idx="1"/>
          </p:nvPr>
        </p:nvSpPr>
        <p:spPr>
          <a:xfrm>
            <a:off x="892968" y="1893093"/>
            <a:ext cx="7358064" cy="4125516"/>
          </a:xfrm>
          <a:prstGeom prst="rect">
            <a:avLst/>
          </a:prstGeom>
        </p:spPr>
        <p:txBody>
          <a:bodyPr lIns="35718" tIns="35718" rIns="35718" bIns="35718" anchor="ctr">
            <a:noAutofit/>
          </a:bodyPr>
          <a:lstStyle>
            <a:lvl1pPr marL="6477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1pPr>
            <a:lvl2pPr marL="10922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2pPr>
            <a:lvl3pPr marL="15367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3pPr>
            <a:lvl4pPr marL="19812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4pPr>
            <a:lvl5pPr marL="2425700" marR="0" indent="-381000">
              <a:spcBef>
                <a:spcPts val="2400"/>
              </a:spcBef>
              <a:buClr>
                <a:srgbClr val="000000"/>
              </a:buClr>
              <a:buSzPct val="171000"/>
              <a:buFont typeface="Gill Sans"/>
              <a:defRPr sz="2800"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 5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>
            <a:spLocks noGrp="1"/>
          </p:cNvSpPr>
          <p:nvPr>
            <p:ph type="body" idx="1"/>
          </p:nvPr>
        </p:nvSpPr>
        <p:spPr>
          <a:xfrm>
            <a:off x="892968" y="892968"/>
            <a:ext cx="7358064" cy="5072064"/>
          </a:xfrm>
          <a:prstGeom prst="rect">
            <a:avLst/>
          </a:prstGeom>
        </p:spPr>
        <p:txBody>
          <a:bodyPr lIns="35718" tIns="35718" rIns="35718" bIns="35718" anchor="ctr">
            <a:noAutofit/>
          </a:bodyPr>
          <a:lstStyle>
            <a:lvl1pPr marL="698500" marR="0" indent="-381000" defTabSz="584200">
              <a:spcBef>
                <a:spcPts val="48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143000" marR="0" indent="-381000" defTabSz="584200">
              <a:spcBef>
                <a:spcPts val="48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587500" marR="0" indent="-381000" defTabSz="584200">
              <a:spcBef>
                <a:spcPts val="48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032000" marR="0" indent="-381000" defTabSz="584200">
              <a:spcBef>
                <a:spcPts val="48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476500" marR="0" indent="-381000" defTabSz="584200">
              <a:spcBef>
                <a:spcPts val="48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Bord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>
            <a:spLocks noGrp="1"/>
          </p:cNvSpPr>
          <p:nvPr>
            <p:ph type="title"/>
          </p:nvPr>
        </p:nvSpPr>
        <p:spPr>
          <a:xfrm>
            <a:off x="455414" y="276820"/>
            <a:ext cx="8233172" cy="1322711"/>
          </a:xfrm>
          <a:prstGeom prst="rect">
            <a:avLst/>
          </a:prstGeom>
        </p:spPr>
        <p:txBody>
          <a:bodyPr lIns="35718" tIns="35718" rIns="35718" bIns="35718" anchor="t">
            <a:noAutofit/>
          </a:bodyPr>
          <a:lstStyle>
            <a:lvl1pPr marL="6350" marR="57778" indent="-6350" algn="l">
              <a:def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</a:rPr>
              <a:t>Texte du titre</a:t>
            </a:r>
          </a:p>
        </p:txBody>
      </p:sp>
      <p:sp>
        <p:nvSpPr>
          <p:cNvPr id="207" name="Shape 207"/>
          <p:cNvSpPr>
            <a:spLocks noGrp="1"/>
          </p:cNvSpPr>
          <p:nvPr>
            <p:ph type="body" idx="1"/>
          </p:nvPr>
        </p:nvSpPr>
        <p:spPr>
          <a:xfrm>
            <a:off x="455414" y="1598414"/>
            <a:ext cx="8233172" cy="5259586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268287" marR="57778" indent="-228600">
              <a:spcBef>
                <a:spcPts val="1000"/>
              </a:spcBef>
              <a:buClr>
                <a:srgbClr val="D6A800"/>
              </a:buClr>
              <a:buSzPct val="64000"/>
              <a:buFont typeface="Wingdings"/>
              <a:buChar char=""/>
              <a:defRPr sz="2800"/>
            </a:lvl1pPr>
            <a:lvl2pPr marL="550333" marR="57778" indent="-216958">
              <a:spcBef>
                <a:spcPts val="900"/>
              </a:spcBef>
              <a:buClr>
                <a:srgbClr val="49903D"/>
              </a:buClr>
              <a:buSzPct val="60000"/>
              <a:buFont typeface="Wingdings"/>
              <a:buChar char=""/>
              <a:defRPr sz="2400"/>
            </a:lvl2pPr>
            <a:lvl3pPr marL="894291" marR="57778" indent="-233891">
              <a:buClr>
                <a:srgbClr val="D6A800"/>
              </a:buClr>
              <a:buSzPct val="64000"/>
              <a:buFont typeface="Wingdings"/>
              <a:buChar char=""/>
              <a:defRPr sz="2000"/>
            </a:lvl3pPr>
            <a:lvl4pPr marL="1215911" marR="57778" indent="-203086">
              <a:buClr>
                <a:srgbClr val="49903D"/>
              </a:buClr>
              <a:buSzPct val="69000"/>
              <a:buFont typeface="Wingdings"/>
              <a:buChar char=""/>
              <a:defRPr sz="1800"/>
            </a:lvl4pPr>
            <a:lvl5pPr marL="1548719" marR="57778" indent="-218394">
              <a:buClr>
                <a:srgbClr val="D6A800"/>
              </a:buClr>
              <a:buSzPct val="75000"/>
              <a:buFont typeface="Wingdings"/>
              <a:buChar char="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  <p:sp>
        <p:nvSpPr>
          <p:cNvPr id="208" name="Shape 208"/>
          <p:cNvSpPr>
            <a:spLocks noGrp="1"/>
          </p:cNvSpPr>
          <p:nvPr>
            <p:ph type="sldNum" sz="quarter" idx="2"/>
          </p:nvPr>
        </p:nvSpPr>
        <p:spPr>
          <a:xfrm>
            <a:off x="7511702" y="6477892"/>
            <a:ext cx="215107" cy="223839"/>
          </a:xfrm>
          <a:prstGeom prst="rect">
            <a:avLst/>
          </a:prstGeom>
        </p:spPr>
        <p:txBody>
          <a:bodyPr lIns="35718" tIns="35718" rIns="35718" bIns="35718" anchor="b">
            <a:spAutoFit/>
          </a:bodyPr>
          <a:lstStyle>
            <a:lvl1pPr>
              <a:defRPr sz="11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rdure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/>
          <p:nvPr/>
        </p:nvSpPr>
        <p:spPr>
          <a:xfrm>
            <a:off x="383976" y="232171"/>
            <a:ext cx="8233173" cy="6072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ln w="12700">
            <a:solidFill>
              <a:srgbClr val="D6A800"/>
            </a:solidFill>
            <a:round/>
          </a:ln>
        </p:spPr>
        <p:txBody>
          <a:bodyPr lIns="35718" tIns="35718" rIns="35718" bIns="35718" anchor="ctr"/>
          <a:lstStyle/>
          <a:p>
            <a:pPr marL="57799" marR="57799" lvl="0" defTabSz="1295400">
              <a:defRPr sz="2200">
                <a:uFill>
                  <a:solidFill/>
                </a:u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455414" y="6170414"/>
            <a:ext cx="8233172" cy="1588"/>
          </a:xfrm>
          <a:prstGeom prst="line">
            <a:avLst/>
          </a:prstGeom>
          <a:ln w="12700">
            <a:solidFill>
              <a:srgbClr val="D6A800"/>
            </a:solidFill>
            <a:round/>
          </a:ln>
        </p:spPr>
        <p:txBody>
          <a:bodyPr lIns="35718" tIns="35718" rIns="35718" bIns="35718" anchor="ctr"/>
          <a:lstStyle/>
          <a:p>
            <a:pPr lvl="0">
              <a:defRPr sz="800"/>
            </a:pPr>
            <a:endParaRPr/>
          </a:p>
        </p:txBody>
      </p:sp>
      <p:sp>
        <p:nvSpPr>
          <p:cNvPr id="212" name="Shape 212"/>
          <p:cNvSpPr>
            <a:spLocks noGrp="1"/>
          </p:cNvSpPr>
          <p:nvPr>
            <p:ph type="title"/>
          </p:nvPr>
        </p:nvSpPr>
        <p:spPr>
          <a:xfrm>
            <a:off x="455414" y="277812"/>
            <a:ext cx="8233172" cy="1322389"/>
          </a:xfrm>
          <a:prstGeom prst="rect">
            <a:avLst/>
          </a:prstGeom>
        </p:spPr>
        <p:txBody>
          <a:bodyPr lIns="35718" tIns="35718" rIns="35718" bIns="35718" anchor="t">
            <a:noAutofit/>
          </a:bodyPr>
          <a:lstStyle>
            <a:lvl1pPr marL="57779" marR="57779" algn="l" defTabSz="1298221">
              <a:def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000">
                <a:solidFill>
                  <a:srgbClr val="007742"/>
                </a:solidFill>
                <a:uFill>
                  <a:solidFill>
                    <a:srgbClr val="007742"/>
                  </a:solidFill>
                </a:uFill>
              </a:rPr>
              <a:t>Texte du titre</a:t>
            </a:r>
          </a:p>
        </p:txBody>
      </p:sp>
      <p:sp>
        <p:nvSpPr>
          <p:cNvPr id="213" name="Shape 213"/>
          <p:cNvSpPr>
            <a:spLocks noGrp="1"/>
          </p:cNvSpPr>
          <p:nvPr>
            <p:ph type="body" idx="1"/>
          </p:nvPr>
        </p:nvSpPr>
        <p:spPr>
          <a:xfrm>
            <a:off x="455414" y="1598414"/>
            <a:ext cx="8233172" cy="5259586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269226" marR="57779" indent="-228600" defTabSz="1298221">
              <a:spcBef>
                <a:spcPts val="900"/>
              </a:spcBef>
              <a:buClr>
                <a:srgbClr val="D6A800"/>
              </a:buClr>
              <a:buSzPct val="65000"/>
              <a:buFont typeface="Wingdings"/>
              <a:buChar char=""/>
              <a:defRPr sz="2800"/>
            </a:lvl1pPr>
            <a:lvl2pPr marL="602071" marR="57779" indent="-216958" defTabSz="1298221">
              <a:spcBef>
                <a:spcPts val="800"/>
              </a:spcBef>
              <a:buClr>
                <a:srgbClr val="49903D"/>
              </a:buClr>
              <a:buSzPct val="60000"/>
              <a:buFont typeface="Wingdings"/>
              <a:buChar char=""/>
              <a:defRPr sz="2400"/>
            </a:lvl2pPr>
            <a:lvl3pPr marL="946030" marR="57779" indent="-233891" defTabSz="1298221">
              <a:buClr>
                <a:srgbClr val="D6A800"/>
              </a:buClr>
              <a:buSzPct val="65000"/>
              <a:buFont typeface="Wingdings"/>
              <a:buChar char=""/>
              <a:defRPr sz="2000"/>
            </a:lvl3pPr>
            <a:lvl4pPr marL="1267650" marR="57779" indent="-203086" defTabSz="1298221">
              <a:spcBef>
                <a:spcPts val="600"/>
              </a:spcBef>
              <a:buClr>
                <a:srgbClr val="49903D"/>
              </a:buClr>
              <a:buSzPct val="70000"/>
              <a:buFont typeface="Wingdings"/>
              <a:buChar char=""/>
              <a:defRPr sz="1800"/>
            </a:lvl4pPr>
            <a:lvl5pPr marL="1600458" marR="57779" indent="-218394" defTabSz="1298221">
              <a:spcBef>
                <a:spcPts val="600"/>
              </a:spcBef>
              <a:buClr>
                <a:srgbClr val="D6A800"/>
              </a:buClr>
              <a:buSzPct val="75000"/>
              <a:buFont typeface="Wingdings"/>
              <a:buChar char=""/>
              <a:defRPr sz="1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3</a:t>
            </a:r>
          </a:p>
          <a:p>
            <a:pPr lvl="3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 4</a:t>
            </a:r>
          </a:p>
          <a:p>
            <a:pPr lvl="4">
              <a:defRPr>
                <a:uFillTx/>
              </a:defRPr>
            </a:pPr>
            <a:r>
              <a:rPr>
                <a:uFill>
                  <a:solidFill/>
                </a:uFill>
              </a:rPr>
              <a:t>Texte niveau 5</a:t>
            </a:r>
          </a:p>
        </p:txBody>
      </p:sp>
      <p:sp>
        <p:nvSpPr>
          <p:cNvPr id="214" name="Shape 214"/>
          <p:cNvSpPr>
            <a:spLocks noGrp="1"/>
          </p:cNvSpPr>
          <p:nvPr>
            <p:ph type="sldNum" sz="quarter" idx="2"/>
          </p:nvPr>
        </p:nvSpPr>
        <p:spPr>
          <a:xfrm>
            <a:off x="7512446" y="6478190"/>
            <a:ext cx="215108" cy="223839"/>
          </a:xfrm>
          <a:prstGeom prst="rect">
            <a:avLst/>
          </a:prstGeom>
        </p:spPr>
        <p:txBody>
          <a:bodyPr lIns="35718" tIns="35718" rIns="35718" bIns="35718" anchor="b">
            <a:spAutoFit/>
          </a:bodyPr>
          <a:lstStyle>
            <a:lvl1pPr defTabSz="825500">
              <a:defRPr sz="1100">
                <a:latin typeface="Garamond"/>
                <a:ea typeface="Garamond"/>
                <a:cs typeface="Garamond"/>
                <a:sym typeface="Garamond"/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odèle par défaut cop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>
            <a:spLocks noGrp="1"/>
          </p:cNvSpPr>
          <p:nvPr>
            <p:ph type="title"/>
          </p:nvPr>
        </p:nvSpPr>
        <p:spPr>
          <a:xfrm>
            <a:off x="455414" y="92074"/>
            <a:ext cx="8233172" cy="1508126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57799" marR="57799" defTabSz="1295400">
              <a:defRPr sz="4000"/>
            </a:lvl1pPr>
          </a:lstStyle>
          <a:p>
            <a:pPr lvl="0">
              <a:defRPr sz="1800">
                <a:uFillTx/>
              </a:defRPr>
            </a:pPr>
            <a:r>
              <a:rPr sz="4000">
                <a:uFill>
                  <a:solidFill/>
                </a:uFill>
              </a:rPr>
              <a:t>Texte du titre</a:t>
            </a:r>
          </a:p>
        </p:txBody>
      </p:sp>
      <p:sp>
        <p:nvSpPr>
          <p:cNvPr id="217" name="Shape 217"/>
          <p:cNvSpPr>
            <a:spLocks noGrp="1"/>
          </p:cNvSpPr>
          <p:nvPr>
            <p:ph type="body" idx="1"/>
          </p:nvPr>
        </p:nvSpPr>
        <p:spPr>
          <a:xfrm>
            <a:off x="455414" y="1598414"/>
            <a:ext cx="8233172" cy="5259586"/>
          </a:xfrm>
          <a:prstGeom prst="rect">
            <a:avLst/>
          </a:prstGeom>
        </p:spPr>
        <p:txBody>
          <a:bodyPr lIns="35718" tIns="35718" rIns="35718" bIns="35718">
            <a:noAutofit/>
          </a:bodyPr>
          <a:lstStyle>
            <a:lvl1pPr marL="269240" marR="57799" indent="-228600" defTabSz="1295400">
              <a:spcBef>
                <a:spcPts val="1000"/>
              </a:spcBef>
              <a:defRPr sz="2800"/>
            </a:lvl1pPr>
            <a:lvl2pPr marL="688340" marR="57799" indent="-190500" defTabSz="1295400">
              <a:spcBef>
                <a:spcPts val="900"/>
              </a:spcBef>
              <a:buChar char="–"/>
              <a:defRPr sz="2400"/>
            </a:lvl2pPr>
            <a:lvl3pPr marL="1107439" marR="57799" indent="-152400" defTabSz="1295400">
              <a:defRPr sz="2000"/>
            </a:lvl3pPr>
            <a:lvl4pPr marL="1564639" marR="57799" indent="-152400" defTabSz="1295400">
              <a:spcBef>
                <a:spcPts val="600"/>
              </a:spcBef>
              <a:buChar char="–"/>
              <a:defRPr sz="1600"/>
            </a:lvl4pPr>
            <a:lvl5pPr marL="2021839" marR="57799" indent="-152400" defTabSz="1295400">
              <a:spcBef>
                <a:spcPts val="600"/>
              </a:spcBef>
              <a:buChar char="»"/>
              <a:defRPr sz="16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16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1600">
                <a:uFill>
                  <a:solidFill/>
                </a:uFill>
              </a:rPr>
              <a:t>Texte niveau 5</a:t>
            </a:r>
          </a:p>
        </p:txBody>
      </p:sp>
      <p:sp>
        <p:nvSpPr>
          <p:cNvPr id="218" name="Shape 218"/>
          <p:cNvSpPr>
            <a:spLocks noGrp="1"/>
          </p:cNvSpPr>
          <p:nvPr>
            <p:ph type="sldNum" sz="quarter" idx="2"/>
          </p:nvPr>
        </p:nvSpPr>
        <p:spPr>
          <a:xfrm>
            <a:off x="7500237" y="6245225"/>
            <a:ext cx="239528" cy="219268"/>
          </a:xfrm>
          <a:prstGeom prst="rect">
            <a:avLst/>
          </a:prstGeom>
        </p:spPr>
        <p:txBody>
          <a:bodyPr lIns="35718" tIns="35718" rIns="35718" bIns="35718">
            <a:spAutoFit/>
          </a:bodyPr>
          <a:lstStyle>
            <a:lvl1pPr defTabSz="825500">
              <a:defRPr sz="1100"/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puces cop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14500"/>
          </a:xfrm>
          <a:prstGeom prst="rect">
            <a:avLst/>
          </a:prstGeom>
        </p:spPr>
        <p:txBody>
          <a:bodyPr lIns="50800" tIns="50800" rIns="50800" bIns="50800">
            <a:noAutofit/>
          </a:bodyPr>
          <a:lstStyle>
            <a:lvl1pPr marL="0" marR="0" defTabSz="406400">
              <a:defRPr sz="58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800"/>
              <a:t>Texte du titre</a:t>
            </a:r>
          </a:p>
        </p:txBody>
      </p:sp>
      <p:sp>
        <p:nvSpPr>
          <p:cNvPr id="224" name="Shape 224"/>
          <p:cNvSpPr>
            <a:spLocks noGrp="1"/>
          </p:cNvSpPr>
          <p:nvPr>
            <p:ph type="body" idx="1"/>
          </p:nvPr>
        </p:nvSpPr>
        <p:spPr>
          <a:xfrm>
            <a:off x="889000" y="1943100"/>
            <a:ext cx="7353300" cy="4013200"/>
          </a:xfrm>
          <a:prstGeom prst="rect">
            <a:avLst/>
          </a:prstGeom>
        </p:spPr>
        <p:txBody>
          <a:bodyPr lIns="50800" tIns="50800" rIns="50800" bIns="50800" anchor="ctr">
            <a:noAutofit/>
          </a:bodyPr>
          <a:lstStyle>
            <a:lvl1pPr marL="889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1pPr>
            <a:lvl2pPr marL="1333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2pPr>
            <a:lvl3pPr marL="1778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3pPr>
            <a:lvl4pPr marL="22225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4pPr>
            <a:lvl5pPr marL="2667000" marR="0" indent="-571500" defTabSz="406400">
              <a:spcBef>
                <a:spcPts val="1700"/>
              </a:spcBef>
              <a:buSzPct val="171000"/>
              <a:defRPr sz="2800">
                <a:uFillTx/>
                <a:latin typeface="+mn-lt"/>
                <a:ea typeface="+mn-ea"/>
                <a:cs typeface="+mn-cs"/>
                <a:sym typeface="Gill Sans"/>
              </a:defRPr>
            </a:lvl5pPr>
          </a:lstStyle>
          <a:p>
            <a:pPr lvl="0">
              <a:defRPr sz="1800"/>
            </a:pPr>
            <a:r>
              <a:rPr sz="2800"/>
              <a:t>Texte niveau 1</a:t>
            </a:r>
          </a:p>
          <a:p>
            <a:pPr lvl="1">
              <a:defRPr sz="1800"/>
            </a:pPr>
            <a:r>
              <a:rPr sz="2800"/>
              <a:t>Texte niveau 2</a:t>
            </a:r>
          </a:p>
          <a:p>
            <a:pPr lvl="2">
              <a:defRPr sz="1800"/>
            </a:pPr>
            <a:r>
              <a:rPr sz="2800"/>
              <a:t>Texte niveau 3</a:t>
            </a:r>
          </a:p>
          <a:p>
            <a:pPr lvl="3">
              <a:defRPr sz="1800"/>
            </a:pPr>
            <a:r>
              <a:rPr sz="2800"/>
              <a:t>Texte niveau 4</a:t>
            </a:r>
          </a:p>
          <a:p>
            <a:pPr lvl="4">
              <a:defRPr sz="1800"/>
            </a:pPr>
            <a:r>
              <a:rPr sz="2800"/>
              <a:t>Texte niveau 5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- Cent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889000" y="2095500"/>
            <a:ext cx="7366000" cy="26797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889000" y="5181600"/>
            <a:ext cx="7366000" cy="1206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Ref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title"/>
          </p:nvPr>
        </p:nvSpPr>
        <p:spPr>
          <a:xfrm>
            <a:off x="889000" y="5181600"/>
            <a:ext cx="7366000" cy="1206500"/>
          </a:xfrm>
          <a:prstGeom prst="rect">
            <a:avLst/>
          </a:prstGeom>
        </p:spPr>
        <p:txBody>
          <a:bodyPr lIns="38100" tIns="38100" rIns="38100" bIns="38100"/>
          <a:lstStyle>
            <a:lvl1pPr marL="0" marR="0" defTabSz="406400">
              <a:defRPr sz="5600">
                <a:uFillTx/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5600"/>
              <a:t>Texte du titre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4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Texte du titre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>
            <a:lvl2pPr marL="783590" indent="-285750">
              <a:spcBef>
                <a:spcPts val="600"/>
              </a:spcBef>
              <a:buChar char="–"/>
              <a:defRPr sz="2800"/>
            </a:lvl2pPr>
            <a:lvl3pPr marL="1183639" indent="-228600">
              <a:spcBef>
                <a:spcPts val="500"/>
              </a:spcBef>
              <a:defRPr sz="2400"/>
            </a:lvl3pPr>
            <a:lvl4pPr marL="1640839" indent="-228600">
              <a:spcBef>
                <a:spcPts val="400"/>
              </a:spcBef>
              <a:buChar char="–"/>
              <a:defRPr sz="2000"/>
            </a:lvl4pPr>
            <a:lvl5pPr marL="2098039" indent="-228600">
              <a:spcBef>
                <a:spcPts val="400"/>
              </a:spcBef>
              <a:buChar char="»"/>
              <a:defRPr sz="2000"/>
            </a:lvl5pPr>
          </a:lstStyle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Texte niveau 1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Texte niveau 2</a:t>
            </a:r>
          </a:p>
          <a:p>
            <a:pPr lvl="2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Texte niveau 3</a:t>
            </a:r>
          </a:p>
          <a:p>
            <a:pPr lvl="3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 4</a:t>
            </a:r>
          </a:p>
          <a:p>
            <a:pPr lvl="4">
              <a:defRPr sz="1800">
                <a:uFillTx/>
              </a:defRPr>
            </a:pPr>
            <a:r>
              <a:rPr sz="2000">
                <a:uFill>
                  <a:solidFill/>
                </a:uFill>
              </a:rPr>
              <a:t>Texte niveau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7463966" y="6245225"/>
            <a:ext cx="312068" cy="298984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normAutofit/>
          </a:bodyPr>
          <a:lstStyle>
            <a:lvl1pPr algn="ctr" defTabSz="584200">
              <a:defRPr sz="1400">
                <a:uFill>
                  <a:solidFill/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/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5" r:id="rId66"/>
    <p:sldLayoutId id="2147483716" r:id="rId67"/>
    <p:sldLayoutId id="2147483717" r:id="rId68"/>
    <p:sldLayoutId id="2147483719" r:id="rId69"/>
  </p:sldLayoutIdLst>
  <p:txStyles>
    <p:titleStyle>
      <a:lvl1pPr marL="40639" marR="40639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1pPr>
      <a:lvl2pPr marL="40639" marR="40639" indent="2286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2pPr>
      <a:lvl3pPr marL="40639" marR="40639" indent="4572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3pPr>
      <a:lvl4pPr marL="40639" marR="40639" indent="6858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4pPr>
      <a:lvl5pPr marL="40639" marR="40639" indent="9144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5pPr>
      <a:lvl6pPr marL="40639" marR="40639" indent="11430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6pPr>
      <a:lvl7pPr marL="40639" marR="40639" indent="13716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7pPr>
      <a:lvl8pPr marL="40639" marR="40639" indent="16002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8pPr>
      <a:lvl9pPr marL="40639" marR="40639" indent="1828800" algn="ctr">
        <a:defRPr sz="4400">
          <a:uFill>
            <a:solidFill/>
          </a:uFill>
          <a:latin typeface="Arial"/>
          <a:ea typeface="Arial"/>
          <a:cs typeface="Arial"/>
          <a:sym typeface="Arial"/>
        </a:defRPr>
      </a:lvl9pPr>
    </p:titleStyle>
    <p:bodyStyle>
      <a:lvl1pPr marL="383540" marR="40639" indent="-34290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1pPr>
      <a:lvl2pPr marL="824411" marR="40639" indent="-326571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2pPr>
      <a:lvl3pPr marL="1259839" marR="40639" indent="-30480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3pPr>
      <a:lvl4pPr marL="1778000" marR="40639" indent="-36576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4pPr>
      <a:lvl5pPr marL="2235200" marR="40639" indent="-36576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5pPr>
      <a:lvl6pPr marL="2235200" marR="40639" indent="-36576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6pPr>
      <a:lvl7pPr marL="2235200" marR="40639" indent="-36576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7pPr>
      <a:lvl8pPr marL="2235200" marR="40639" indent="-36576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8pPr>
      <a:lvl9pPr marL="2235200" marR="40639" indent="-365760">
        <a:spcBef>
          <a:spcPts val="700"/>
        </a:spcBef>
        <a:buSzPct val="100000"/>
        <a:buChar char="•"/>
        <a:defRPr sz="3200">
          <a:uFill>
            <a:solidFill/>
          </a:uFill>
          <a:latin typeface="Arial"/>
          <a:ea typeface="Arial"/>
          <a:cs typeface="Arial"/>
          <a:sym typeface="Arial"/>
        </a:defRPr>
      </a:lvl9pPr>
    </p:bodyStyle>
    <p:otherStyle>
      <a:lvl1pPr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1pPr>
      <a:lvl2pPr indent="2286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2pPr>
      <a:lvl3pPr indent="4572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3pPr>
      <a:lvl4pPr indent="6858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4pPr>
      <a:lvl5pPr indent="9144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5pPr>
      <a:lvl6pPr indent="11430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6pPr>
      <a:lvl7pPr indent="13716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7pPr>
      <a:lvl8pPr indent="16002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8pPr>
      <a:lvl9pPr indent="1828800" algn="ctr" defTabSz="584200">
        <a:defRPr sz="14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7" Type="http://schemas.openxmlformats.org/officeDocument/2006/relationships/image" Target="../media/image7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1.tif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6.tiff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7.tiff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8.tiff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>
            <a:spLocks noGrp="1"/>
          </p:cNvSpPr>
          <p:nvPr>
            <p:ph type="body" idx="1"/>
          </p:nvPr>
        </p:nvSpPr>
        <p:spPr>
          <a:xfrm>
            <a:off x="2800350" y="3962400"/>
            <a:ext cx="3543300" cy="1485900"/>
          </a:xfrm>
          <a:prstGeom prst="rect">
            <a:avLst/>
          </a:prstGeom>
        </p:spPr>
        <p:txBody>
          <a:bodyPr anchor="t"/>
          <a:lstStyle/>
          <a:p>
            <a:pPr marL="40639" lvl="0" indent="0">
              <a:lnSpc>
                <a:spcPct val="90000"/>
              </a:lnSpc>
              <a:spcBef>
                <a:spcPts val="800"/>
              </a:spcBef>
              <a:buClr>
                <a:srgbClr val="D6A800"/>
              </a:buClr>
              <a:buSzTx/>
              <a:buFont typeface="Wingdings"/>
              <a:buNone/>
              <a:defRPr sz="1800"/>
            </a:pPr>
            <a:endParaRPr sz="2000" dirty="0"/>
          </a:p>
        </p:txBody>
      </p:sp>
      <p:pic>
        <p:nvPicPr>
          <p:cNvPr id="232" name="logoucbl2006quadri72dpi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163512" y="114300"/>
            <a:ext cx="4216401" cy="1104901"/>
          </a:xfrm>
          <a:prstGeom prst="rect">
            <a:avLst/>
          </a:prstGeom>
          <a:ln w="12700">
            <a:miter lim="400000"/>
          </a:ln>
        </p:spPr>
      </p:pic>
      <p:sp>
        <p:nvSpPr>
          <p:cNvPr id="233" name="Shape 233"/>
          <p:cNvSpPr>
            <a:spLocks noGrp="1"/>
          </p:cNvSpPr>
          <p:nvPr>
            <p:ph type="title"/>
          </p:nvPr>
        </p:nvSpPr>
        <p:spPr>
          <a:xfrm>
            <a:off x="1028700" y="2022475"/>
            <a:ext cx="7086600" cy="1762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65C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0365C0"/>
                </a:solidFill>
              </a:rPr>
              <a:t>La dialyse</a:t>
            </a:r>
          </a:p>
        </p:txBody>
      </p:sp>
      <p:pic>
        <p:nvPicPr>
          <p:cNvPr id="2" name="Audio Recording 12 nov. 2020 à 15:30:00" descr="Audio Recording 12 nov. 2020 à 15:30:00">
            <a:hlinkClick r:id="" action="ppaction://media"/>
            <a:extLst>
              <a:ext uri="{FF2B5EF4-FFF2-40B4-BE49-F238E27FC236}">
                <a16:creationId xmlns:a16="http://schemas.microsoft.com/office/drawing/2014/main" id="{A600CB6C-3CAB-E84C-8024-94438ABEAC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6" name="Image 5" descr="logo dernière version-Mail">
            <a:extLst>
              <a:ext uri="{FF2B5EF4-FFF2-40B4-BE49-F238E27FC236}">
                <a16:creationId xmlns:a16="http://schemas.microsoft.com/office/drawing/2014/main" id="{D53751B2-9196-B848-968D-10249BAD43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114300"/>
            <a:ext cx="2337405" cy="2452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La fistule</a:t>
            </a:r>
          </a:p>
        </p:txBody>
      </p:sp>
      <p:sp>
        <p:nvSpPr>
          <p:cNvPr id="242" name="Shape 242"/>
          <p:cNvSpPr>
            <a:spLocks noGrp="1"/>
          </p:cNvSpPr>
          <p:nvPr>
            <p:ph type="body" idx="1"/>
          </p:nvPr>
        </p:nvSpPr>
        <p:spPr>
          <a:xfrm>
            <a:off x="892968" y="1902331"/>
            <a:ext cx="7358064" cy="4107041"/>
          </a:xfrm>
          <a:prstGeom prst="rect">
            <a:avLst/>
          </a:prstGeom>
        </p:spPr>
        <p:txBody>
          <a:bodyPr/>
          <a:lstStyle/>
          <a:p>
            <a:pPr marL="698500" lvl="0"/>
            <a:endParaRPr/>
          </a:p>
        </p:txBody>
      </p:sp>
      <p:pic>
        <p:nvPicPr>
          <p:cNvPr id="243" name="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51804" y="1500187"/>
            <a:ext cx="4152306" cy="2455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image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4304109" y="2152054"/>
            <a:ext cx="4598790" cy="3812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image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151804" y="3955851"/>
            <a:ext cx="4151190" cy="312762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udio Recording 12 nov. 2020 à 15:32:12" descr="Audio Recording 12 nov. 2020 à 15:32:12">
            <a:hlinkClick r:id="" action="ppaction://media"/>
            <a:extLst>
              <a:ext uri="{FF2B5EF4-FFF2-40B4-BE49-F238E27FC236}">
                <a16:creationId xmlns:a16="http://schemas.microsoft.com/office/drawing/2014/main" id="{64CA53DC-6635-3640-88AD-A7D65809EB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>
            <a:spLocks noGrp="1"/>
          </p:cNvSpPr>
          <p:nvPr>
            <p:ph type="title"/>
          </p:nvPr>
        </p:nvSpPr>
        <p:spPr>
          <a:xfrm>
            <a:off x="4455914" y="178593"/>
            <a:ext cx="3795118" cy="1768079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Dialyse péritonéale</a:t>
            </a:r>
          </a:p>
        </p:txBody>
      </p:sp>
      <p:sp>
        <p:nvSpPr>
          <p:cNvPr id="248" name="Shape 248"/>
          <p:cNvSpPr>
            <a:spLocks noGrp="1"/>
          </p:cNvSpPr>
          <p:nvPr>
            <p:ph type="body" idx="1"/>
          </p:nvPr>
        </p:nvSpPr>
        <p:spPr>
          <a:xfrm>
            <a:off x="892968" y="1946671"/>
            <a:ext cx="7358064" cy="4018361"/>
          </a:xfrm>
          <a:prstGeom prst="rect">
            <a:avLst/>
          </a:prstGeom>
        </p:spPr>
        <p:txBody>
          <a:bodyPr/>
          <a:lstStyle/>
          <a:p>
            <a:pPr marL="698500" lvl="0"/>
            <a:endParaRPr/>
          </a:p>
        </p:txBody>
      </p:sp>
      <p:pic>
        <p:nvPicPr>
          <p:cNvPr id="249" name="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285750"/>
            <a:ext cx="4458147" cy="6429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age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4455914" y="2094011"/>
            <a:ext cx="4589860" cy="43130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udio Recording 12 nov. 2020 à 15:34:31" descr="Audio Recording 12 nov. 2020 à 15:34:31">
            <a:hlinkClick r:id="" action="ppaction://media"/>
            <a:extLst>
              <a:ext uri="{FF2B5EF4-FFF2-40B4-BE49-F238E27FC236}">
                <a16:creationId xmlns:a16="http://schemas.microsoft.com/office/drawing/2014/main" id="{15832DAA-1DC4-3F41-A1DE-7B2E8D84B2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D25C402-5DB3-7E44-80A8-ADE7443F0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292100"/>
            <a:ext cx="7493000" cy="627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365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C304AF8-0DC4-C946-93F8-3F765EFCD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165100"/>
            <a:ext cx="90297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3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udio Recording 12 nov. 2020 à 15:35:34" descr="Audio Recording 12 nov. 2020 à 15:35:34">
            <a:hlinkClick r:id="" action="ppaction://media"/>
            <a:extLst>
              <a:ext uri="{FF2B5EF4-FFF2-40B4-BE49-F238E27FC236}">
                <a16:creationId xmlns:a16="http://schemas.microsoft.com/office/drawing/2014/main" id="{770712CC-47CD-794F-9198-207B2F1111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7FB23E06-FE2B-8649-AB12-6407C9173F4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60" y="218607"/>
            <a:ext cx="8594038" cy="66393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6365723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Diabétiques"/>
          <p:cNvSpPr txBox="1"/>
          <p:nvPr/>
        </p:nvSpPr>
        <p:spPr>
          <a:xfrm>
            <a:off x="5525928" y="2071538"/>
            <a:ext cx="1417482" cy="38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4186" tIns="54186" rIns="54186" bIns="54186" anchor="ctr">
            <a:spAutoFit/>
          </a:bodyPr>
          <a:lstStyle>
            <a:lvl1pPr algn="ctr" defTabSz="650240">
              <a:defRPr sz="2400" b="1"/>
            </a:lvl1pPr>
          </a:lstStyle>
          <a:p>
            <a:r>
              <a:rPr sz="1800"/>
              <a:t>Diabétiques</a:t>
            </a:r>
          </a:p>
        </p:txBody>
      </p:sp>
      <p:sp>
        <p:nvSpPr>
          <p:cNvPr id="896" name="Non diabétiques"/>
          <p:cNvSpPr txBox="1"/>
          <p:nvPr/>
        </p:nvSpPr>
        <p:spPr>
          <a:xfrm>
            <a:off x="1876755" y="2071538"/>
            <a:ext cx="1904794" cy="38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4186" tIns="54186" rIns="54186" bIns="54186" anchor="ctr">
            <a:spAutoFit/>
          </a:bodyPr>
          <a:lstStyle>
            <a:lvl1pPr algn="ctr" defTabSz="650240">
              <a:defRPr sz="2400" b="1"/>
            </a:lvl1pPr>
          </a:lstStyle>
          <a:p>
            <a:r>
              <a:rPr sz="1800" dirty="0"/>
              <a:t>Non </a:t>
            </a:r>
            <a:r>
              <a:rPr sz="1800" dirty="0" err="1"/>
              <a:t>diabétiques</a:t>
            </a:r>
            <a:endParaRPr sz="1800" dirty="0"/>
          </a:p>
        </p:txBody>
      </p:sp>
      <p:sp>
        <p:nvSpPr>
          <p:cNvPr id="897" name="Registre REIN, 2018"/>
          <p:cNvSpPr txBox="1">
            <a:spLocks noGrp="1"/>
          </p:cNvSpPr>
          <p:nvPr>
            <p:ph type="title" idx="4294967295"/>
          </p:nvPr>
        </p:nvSpPr>
        <p:spPr>
          <a:xfrm>
            <a:off x="1500613" y="237467"/>
            <a:ext cx="6172200" cy="699149"/>
          </a:xfrm>
          <a:prstGeom prst="rect">
            <a:avLst/>
          </a:prstGeom>
          <a:solidFill>
            <a:srgbClr val="FFFFFF"/>
          </a:solidFill>
        </p:spPr>
        <p:txBody>
          <a:bodyPr vert="horz" lIns="38100" tIns="38100" rIns="38100" bIns="38100" rtlCol="0" anchor="b">
            <a:normAutofit/>
          </a:bodyPr>
          <a:lstStyle>
            <a:lvl1pPr indent="57150" defTabSz="1295964">
              <a:defRPr sz="4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>
              <a:defRPr sz="5800"/>
            </a:pPr>
            <a:r>
              <a:rPr sz="3150" dirty="0" err="1">
                <a:solidFill>
                  <a:srgbClr val="1D1BBD"/>
                </a:solidFill>
              </a:rPr>
              <a:t>Registre</a:t>
            </a:r>
            <a:r>
              <a:rPr sz="3150" dirty="0">
                <a:solidFill>
                  <a:srgbClr val="1D1BBD"/>
                </a:solidFill>
              </a:rPr>
              <a:t> REIN, 2018</a:t>
            </a:r>
          </a:p>
        </p:txBody>
      </p:sp>
      <p:pic>
        <p:nvPicPr>
          <p:cNvPr id="8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518" y="2558161"/>
            <a:ext cx="3364302" cy="2632405"/>
          </a:xfrm>
          <a:prstGeom prst="rect">
            <a:avLst/>
          </a:prstGeom>
          <a:ln w="12700">
            <a:miter lim="400000"/>
          </a:ln>
        </p:spPr>
      </p:pic>
      <p:pic>
        <p:nvPicPr>
          <p:cNvPr id="89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038" y="2537399"/>
            <a:ext cx="3382226" cy="2673928"/>
          </a:xfrm>
          <a:prstGeom prst="rect">
            <a:avLst/>
          </a:prstGeom>
          <a:ln w="12700">
            <a:miter lim="400000"/>
          </a:ln>
        </p:spPr>
      </p:pic>
      <p:pic>
        <p:nvPicPr>
          <p:cNvPr id="900" name="Capture d’écran 2019-06-11 à 18.08.27.png" descr="Capture d’écran 2019-06-11 à 18.08.2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6820" y="69840"/>
            <a:ext cx="771526" cy="866776"/>
          </a:xfrm>
          <a:prstGeom prst="rect">
            <a:avLst/>
          </a:prstGeom>
          <a:ln w="12700">
            <a:miter lim="400000"/>
          </a:ln>
        </p:spPr>
      </p:pic>
      <p:sp>
        <p:nvSpPr>
          <p:cNvPr id="901" name="Populations à risque"/>
          <p:cNvSpPr txBox="1"/>
          <p:nvPr/>
        </p:nvSpPr>
        <p:spPr>
          <a:xfrm>
            <a:off x="3406423" y="1016225"/>
            <a:ext cx="2379283" cy="386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4186" tIns="54186" rIns="54186" bIns="54186" anchor="ctr">
            <a:spAutoFit/>
          </a:bodyPr>
          <a:lstStyle>
            <a:lvl1pPr algn="ctr" defTabSz="650240">
              <a:defRPr sz="2400" b="1">
                <a:solidFill>
                  <a:schemeClr val="accent1">
                    <a:hueOff val="47394"/>
                    <a:satOff val="-25753"/>
                    <a:lumOff val="-7544"/>
                  </a:schemeClr>
                </a:solidFill>
              </a:defRPr>
            </a:lvl1pPr>
          </a:lstStyle>
          <a:p>
            <a:r>
              <a:rPr sz="1800" dirty="0">
                <a:solidFill>
                  <a:srgbClr val="1D1BBD"/>
                </a:solidFill>
              </a:rPr>
              <a:t>Populations </a:t>
            </a:r>
            <a:r>
              <a:rPr sz="1800" dirty="0" err="1">
                <a:solidFill>
                  <a:srgbClr val="1D1BBD"/>
                </a:solidFill>
              </a:rPr>
              <a:t>à</a:t>
            </a:r>
            <a:r>
              <a:rPr sz="1800" dirty="0">
                <a:solidFill>
                  <a:srgbClr val="1D1BBD"/>
                </a:solidFill>
              </a:rPr>
              <a:t> </a:t>
            </a:r>
            <a:r>
              <a:rPr sz="1800" dirty="0" err="1">
                <a:solidFill>
                  <a:srgbClr val="1D1BBD"/>
                </a:solidFill>
              </a:rPr>
              <a:t>risque</a:t>
            </a:r>
            <a:endParaRPr sz="1800" dirty="0">
              <a:solidFill>
                <a:srgbClr val="1D1B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861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0287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defTabSz="914400">
              <a:defRPr sz="4800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800" dirty="0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</a:rPr>
              <a:t>Population</a:t>
            </a:r>
          </a:p>
        </p:txBody>
      </p:sp>
      <p:pic>
        <p:nvPicPr>
          <p:cNvPr id="293" name="dropped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7071312" y="5257799"/>
            <a:ext cx="2045417" cy="1600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Shape 294"/>
          <p:cNvSpPr/>
          <p:nvPr/>
        </p:nvSpPr>
        <p:spPr>
          <a:xfrm>
            <a:off x="8170530" y="6105495"/>
            <a:ext cx="66684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algn="ctr" defTabSz="406400">
              <a:defRPr sz="2600">
                <a:solidFill>
                  <a:srgbClr val="0042AA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 dirty="0">
                <a:solidFill>
                  <a:srgbClr val="0042AA"/>
                </a:solidFill>
              </a:rPr>
              <a:t>20</a:t>
            </a:r>
            <a:r>
              <a:rPr lang="fr-FR" sz="2600" dirty="0">
                <a:solidFill>
                  <a:srgbClr val="0042AA"/>
                </a:solidFill>
              </a:rPr>
              <a:t>1</a:t>
            </a:r>
            <a:r>
              <a:rPr sz="2600" dirty="0">
                <a:solidFill>
                  <a:srgbClr val="0042AA"/>
                </a:solidFill>
              </a:rPr>
              <a:t>9</a:t>
            </a:r>
          </a:p>
        </p:txBody>
      </p:sp>
      <p:pic>
        <p:nvPicPr>
          <p:cNvPr id="2" name="Audio Recording 12 nov. 2020 à 15:36:49" descr="Audio Recording 12 nov. 2020 à 15:36:49">
            <a:hlinkClick r:id="" action="ppaction://media"/>
            <a:extLst>
              <a:ext uri="{FF2B5EF4-FFF2-40B4-BE49-F238E27FC236}">
                <a16:creationId xmlns:a16="http://schemas.microsoft.com/office/drawing/2014/main" id="{12A0EB4D-C3D4-BD44-9896-67020DCA72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15464F2-2AB1-B242-8138-70654CC0D9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825" y="1349374"/>
            <a:ext cx="7092950" cy="5218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7018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defTabSz="341375">
              <a:defRPr sz="4871">
                <a:solidFill>
                  <a:srgbClr val="0042AA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fr-FR" sz="4871" dirty="0">
                <a:solidFill>
                  <a:srgbClr val="0042AA"/>
                </a:solidFill>
              </a:rPr>
              <a:t>Comorbidités cardiovasculaires</a:t>
            </a:r>
            <a:endParaRPr sz="4871" dirty="0">
              <a:solidFill>
                <a:srgbClr val="0042AA"/>
              </a:solidFill>
            </a:endParaRPr>
          </a:p>
        </p:txBody>
      </p:sp>
      <p:pic>
        <p:nvPicPr>
          <p:cNvPr id="303" name="dropped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7467600" y="5308600"/>
            <a:ext cx="1542180" cy="1206500"/>
          </a:xfrm>
          <a:prstGeom prst="rect">
            <a:avLst/>
          </a:prstGeom>
          <a:ln w="12700">
            <a:miter lim="400000"/>
          </a:ln>
        </p:spPr>
      </p:pic>
      <p:sp>
        <p:nvSpPr>
          <p:cNvPr id="304" name="Shape 304"/>
          <p:cNvSpPr/>
          <p:nvPr/>
        </p:nvSpPr>
        <p:spPr>
          <a:xfrm>
            <a:off x="7903830" y="6080095"/>
            <a:ext cx="66684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algn="ctr" defTabSz="406400">
              <a:defRPr sz="2600">
                <a:solidFill>
                  <a:srgbClr val="0042AA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 dirty="0">
                <a:solidFill>
                  <a:srgbClr val="0042AA"/>
                </a:solidFill>
              </a:rPr>
              <a:t>201</a:t>
            </a:r>
            <a:r>
              <a:rPr lang="fr-FR" sz="2600" dirty="0">
                <a:solidFill>
                  <a:srgbClr val="0042AA"/>
                </a:solidFill>
              </a:rPr>
              <a:t>9</a:t>
            </a:r>
            <a:endParaRPr sz="2600" dirty="0">
              <a:solidFill>
                <a:srgbClr val="0042AA"/>
              </a:solidFill>
            </a:endParaRPr>
          </a:p>
        </p:txBody>
      </p:sp>
      <p:pic>
        <p:nvPicPr>
          <p:cNvPr id="2" name="Audio Recording 12 nov. 2020 à 15:37:35" descr="Audio Recording 12 nov. 2020 à 15:37:35">
            <a:hlinkClick r:id="" action="ppaction://media"/>
            <a:extLst>
              <a:ext uri="{FF2B5EF4-FFF2-40B4-BE49-F238E27FC236}">
                <a16:creationId xmlns:a16="http://schemas.microsoft.com/office/drawing/2014/main" id="{9422F42E-0C02-3746-B91A-2C284EFE4F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59250" y="2800350"/>
            <a:ext cx="812800" cy="8128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D0E04BF-C323-9C4A-ACEF-5E2C4085B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975" y="1879600"/>
            <a:ext cx="6648450" cy="4972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>
            <a:spLocks noGrp="1"/>
          </p:cNvSpPr>
          <p:nvPr>
            <p:ph type="title"/>
          </p:nvPr>
        </p:nvSpPr>
        <p:spPr>
          <a:xfrm>
            <a:off x="889000" y="177800"/>
            <a:ext cx="7353300" cy="10287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defTabSz="630936">
              <a:defRPr sz="3312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fr-FR" sz="3312" dirty="0">
                <a:solidFill>
                  <a:srgbClr val="0042AA"/>
                </a:solidFill>
                <a:uFill>
                  <a:solidFill>
                    <a:srgbClr val="0042AA"/>
                  </a:solidFill>
                </a:uFill>
              </a:rPr>
              <a:t>Espérance de vie</a:t>
            </a:r>
            <a:endParaRPr sz="3312" dirty="0">
              <a:solidFill>
                <a:srgbClr val="0042AA"/>
              </a:solidFill>
              <a:uFill>
                <a:solidFill>
                  <a:srgbClr val="0042AA"/>
                </a:solidFill>
              </a:uFill>
            </a:endParaRPr>
          </a:p>
        </p:txBody>
      </p:sp>
      <p:pic>
        <p:nvPicPr>
          <p:cNvPr id="311" name="dropped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7471210" y="5651500"/>
            <a:ext cx="1542180" cy="1206500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Shape 312"/>
          <p:cNvSpPr/>
          <p:nvPr/>
        </p:nvSpPr>
        <p:spPr>
          <a:xfrm>
            <a:off x="8242300" y="5651500"/>
            <a:ext cx="66684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 anchor="ctr">
            <a:spAutoFit/>
          </a:bodyPr>
          <a:lstStyle>
            <a:lvl1pPr algn="ctr" defTabSz="406400">
              <a:defRPr sz="2600">
                <a:solidFill>
                  <a:srgbClr val="0042AA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 dirty="0">
                <a:solidFill>
                  <a:srgbClr val="0042AA"/>
                </a:solidFill>
              </a:rPr>
              <a:t>201</a:t>
            </a:r>
            <a:r>
              <a:rPr lang="fr-FR" sz="2600" dirty="0">
                <a:solidFill>
                  <a:srgbClr val="0042AA"/>
                </a:solidFill>
              </a:rPr>
              <a:t>9</a:t>
            </a:r>
            <a:endParaRPr sz="2600" dirty="0">
              <a:solidFill>
                <a:srgbClr val="0042AA"/>
              </a:solidFill>
            </a:endParaRPr>
          </a:p>
        </p:txBody>
      </p:sp>
      <p:pic>
        <p:nvPicPr>
          <p:cNvPr id="2" name="Audio Recording 12 nov. 2020 à 15:38:35" descr="Audio Recording 12 nov. 2020 à 15:38:35">
            <a:hlinkClick r:id="" action="ppaction://media"/>
            <a:extLst>
              <a:ext uri="{FF2B5EF4-FFF2-40B4-BE49-F238E27FC236}">
                <a16:creationId xmlns:a16="http://schemas.microsoft.com/office/drawing/2014/main" id="{A56874FD-1F1D-9143-A8C3-45792C99FE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73A37BC-ABB5-944C-B4F8-E438581E1E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327" y="1080569"/>
            <a:ext cx="7515164" cy="5363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506759" y="2098476"/>
            <a:ext cx="4372200" cy="4446985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Shape 237"/>
          <p:cNvSpPr>
            <a:spLocks noGrp="1"/>
          </p:cNvSpPr>
          <p:nvPr>
            <p:ph type="title"/>
          </p:nvPr>
        </p:nvSpPr>
        <p:spPr>
          <a:xfrm>
            <a:off x="508992" y="169356"/>
            <a:ext cx="4375548" cy="173297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5800">
                <a:uFill>
                  <a:solidFill/>
                </a:uFill>
              </a:rPr>
              <a:t>L’hémodialyse</a:t>
            </a:r>
          </a:p>
        </p:txBody>
      </p:sp>
      <p:sp>
        <p:nvSpPr>
          <p:cNvPr id="238" name="Shape 238"/>
          <p:cNvSpPr>
            <a:spLocks noGrp="1"/>
          </p:cNvSpPr>
          <p:nvPr>
            <p:ph type="body" idx="1"/>
          </p:nvPr>
        </p:nvSpPr>
        <p:spPr>
          <a:xfrm>
            <a:off x="892968" y="1902331"/>
            <a:ext cx="7358064" cy="4107041"/>
          </a:xfrm>
          <a:prstGeom prst="rect">
            <a:avLst/>
          </a:prstGeom>
        </p:spPr>
        <p:txBody>
          <a:bodyPr/>
          <a:lstStyle/>
          <a:p>
            <a:pPr marL="698500" lvl="0"/>
            <a:endParaRPr/>
          </a:p>
        </p:txBody>
      </p:sp>
      <p:pic>
        <p:nvPicPr>
          <p:cNvPr id="239" name="image.jpg"/>
          <p:cNvPicPr/>
          <p:nvPr/>
        </p:nvPicPr>
        <p:blipFill>
          <a:blip r:embed="rId5"/>
          <a:srcRect l="12301" r="10252"/>
          <a:stretch>
            <a:fillRect/>
          </a:stretch>
        </p:blipFill>
        <p:spPr>
          <a:xfrm>
            <a:off x="4884539" y="178593"/>
            <a:ext cx="3857626" cy="63668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Audio Recording 12 nov. 2020 à 15:31:33" descr="Audio Recording 12 nov. 2020 à 15:31:33">
            <a:hlinkClick r:id="" action="ppaction://media"/>
            <a:extLst>
              <a:ext uri="{FF2B5EF4-FFF2-40B4-BE49-F238E27FC236}">
                <a16:creationId xmlns:a16="http://schemas.microsoft.com/office/drawing/2014/main" id="{E75F8C6C-0B24-2C44-B5A7-6D13557C5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65600" y="302260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06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06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38100" dist="12700" dir="5400000" rotWithShape="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30</Words>
  <Application>Microsoft Macintosh PowerPoint</Application>
  <PresentationFormat>Affichage à l'écran (4:3)</PresentationFormat>
  <Paragraphs>14</Paragraphs>
  <Slides>11</Slides>
  <Notes>0</Notes>
  <HiddenSlides>0</HiddenSlides>
  <MMClips>8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21" baseType="lpstr">
      <vt:lpstr>Arial</vt:lpstr>
      <vt:lpstr>Calibri</vt:lpstr>
      <vt:lpstr>Garamond</vt:lpstr>
      <vt:lpstr>Gill Sans</vt:lpstr>
      <vt:lpstr>Helvetica</vt:lpstr>
      <vt:lpstr>Herculanum</vt:lpstr>
      <vt:lpstr>Lucida Grande</vt:lpstr>
      <vt:lpstr>Palatino</vt:lpstr>
      <vt:lpstr>Wingdings</vt:lpstr>
      <vt:lpstr>White</vt:lpstr>
      <vt:lpstr>La dialyse</vt:lpstr>
      <vt:lpstr>Présentation PowerPoint</vt:lpstr>
      <vt:lpstr>Présentation PowerPoint</vt:lpstr>
      <vt:lpstr>Présentation PowerPoint</vt:lpstr>
      <vt:lpstr>Registre REIN, 2018</vt:lpstr>
      <vt:lpstr>Population</vt:lpstr>
      <vt:lpstr>Comorbidités cardiovasculaires</vt:lpstr>
      <vt:lpstr>Espérance de vie</vt:lpstr>
      <vt:lpstr>L’hémodialyse</vt:lpstr>
      <vt:lpstr>La fistule</vt:lpstr>
      <vt:lpstr>Dialyse péritonéale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dialyse</dc:title>
  <cp:lastModifiedBy>Maurice Laville</cp:lastModifiedBy>
  <cp:revision>12</cp:revision>
  <dcterms:modified xsi:type="dcterms:W3CDTF">2022-11-18T14:32:01Z</dcterms:modified>
</cp:coreProperties>
</file>