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4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6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7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notesSlides/notesSlide8.xml" ContentType="application/vnd.openxmlformats-officedocument.presentationml.notesSlide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notesSlides/notesSlide9.xml" ContentType="application/vnd.openxmlformats-officedocument.presentationml.notesSlide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</p:sldMasterIdLst>
  <p:notesMasterIdLst>
    <p:notesMasterId r:id="rId47"/>
  </p:notesMasterIdLst>
  <p:sldIdLst>
    <p:sldId id="256" r:id="rId3"/>
    <p:sldId id="301" r:id="rId4"/>
    <p:sldId id="303" r:id="rId5"/>
    <p:sldId id="348" r:id="rId6"/>
    <p:sldId id="257" r:id="rId7"/>
    <p:sldId id="340" r:id="rId8"/>
    <p:sldId id="341" r:id="rId9"/>
    <p:sldId id="354" r:id="rId10"/>
    <p:sldId id="347" r:id="rId11"/>
    <p:sldId id="258" r:id="rId12"/>
    <p:sldId id="259" r:id="rId13"/>
    <p:sldId id="355" r:id="rId14"/>
    <p:sldId id="261" r:id="rId15"/>
    <p:sldId id="260" r:id="rId16"/>
    <p:sldId id="309" r:id="rId17"/>
    <p:sldId id="311" r:id="rId18"/>
    <p:sldId id="312" r:id="rId19"/>
    <p:sldId id="266" r:id="rId20"/>
    <p:sldId id="356" r:id="rId21"/>
    <p:sldId id="268" r:id="rId22"/>
    <p:sldId id="357" r:id="rId23"/>
    <p:sldId id="269" r:id="rId24"/>
    <p:sldId id="270" r:id="rId25"/>
    <p:sldId id="271" r:id="rId26"/>
    <p:sldId id="272" r:id="rId27"/>
    <p:sldId id="368" r:id="rId28"/>
    <p:sldId id="367" r:id="rId29"/>
    <p:sldId id="359" r:id="rId30"/>
    <p:sldId id="360" r:id="rId31"/>
    <p:sldId id="274" r:id="rId32"/>
    <p:sldId id="319" r:id="rId33"/>
    <p:sldId id="321" r:id="rId34"/>
    <p:sldId id="320" r:id="rId35"/>
    <p:sldId id="325" r:id="rId36"/>
    <p:sldId id="326" r:id="rId37"/>
    <p:sldId id="323" r:id="rId38"/>
    <p:sldId id="358" r:id="rId39"/>
    <p:sldId id="361" r:id="rId40"/>
    <p:sldId id="350" r:id="rId41"/>
    <p:sldId id="362" r:id="rId42"/>
    <p:sldId id="363" r:id="rId43"/>
    <p:sldId id="364" r:id="rId44"/>
    <p:sldId id="365" r:id="rId45"/>
    <p:sldId id="366" r:id="rId46"/>
  </p:sldIdLst>
  <p:sldSz cx="9144000" cy="6858000" type="screen4x3"/>
  <p:notesSz cx="6858000" cy="9144000"/>
  <p:custDataLst>
    <p:tags r:id="rId48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03" autoAdjust="0"/>
    <p:restoredTop sz="94342" autoAdjust="0"/>
  </p:normalViewPr>
  <p:slideViewPr>
    <p:cSldViewPr snapToGrid="0">
      <p:cViewPr varScale="1">
        <p:scale>
          <a:sx n="78" d="100"/>
          <a:sy n="78" d="100"/>
        </p:scale>
        <p:origin x="1010" y="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60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11876-CA9A-49C1-87DD-D0443FD69F9E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12D91-CC91-4C5F-BAD7-787D25CC96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39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12D91-CC91-4C5F-BAD7-787D25CC96F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07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12D91-CC91-4C5F-BAD7-787D25CC96F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423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12D91-CC91-4C5F-BAD7-787D25CC96F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88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12D91-CC91-4C5F-BAD7-787D25CC96F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68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12D91-CC91-4C5F-BAD7-787D25CC96F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614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Exempel</a:t>
            </a:r>
            <a:r>
              <a:rPr lang="fr-FR" dirty="0"/>
              <a:t>  </a:t>
            </a:r>
            <a:r>
              <a:rPr lang="fr-FR" dirty="0" err="1"/>
              <a:t>systèmùe</a:t>
            </a:r>
            <a:r>
              <a:rPr lang="fr-FR" dirty="0"/>
              <a:t> sympathique avec la </a:t>
            </a:r>
            <a:r>
              <a:rPr lang="fr-FR" dirty="0" err="1"/>
              <a:t>nor</a:t>
            </a:r>
            <a:r>
              <a:rPr lang="fr-FR" dirty="0"/>
              <a:t> épinéphrine noradrénaline (</a:t>
            </a:r>
            <a:r>
              <a:rPr lang="fr-FR" dirty="0" err="1"/>
              <a:t>nor</a:t>
            </a:r>
            <a:r>
              <a:rPr lang="fr-FR" dirty="0"/>
              <a:t> adrénaline libérée par les terminaison nerveuse, l’</a:t>
            </a:r>
            <a:r>
              <a:rPr lang="fr-FR" dirty="0" err="1"/>
              <a:t>adrenaline</a:t>
            </a:r>
            <a:r>
              <a:rPr lang="fr-FR" dirty="0"/>
              <a:t> libérée par la </a:t>
            </a:r>
            <a:r>
              <a:rPr lang="fr-FR" dirty="0" err="1"/>
              <a:t>medullo</a:t>
            </a:r>
            <a:r>
              <a:rPr lang="fr-FR" dirty="0"/>
              <a:t> surrénale)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Récepteur alpha 1 post synaptique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avec la </a:t>
            </a:r>
            <a:r>
              <a:rPr lang="fr-FR" dirty="0" err="1"/>
              <a:t>prazosine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12D91-CC91-4C5F-BAD7-787D25CC96F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046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12D91-CC91-4C5F-BAD7-787D25CC96F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29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85886664-4D80-4DDB-A6B5-4FE2ADAC64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4213"/>
            <a:ext cx="4572000" cy="3429000"/>
          </a:xfrm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88D9369E-94EE-4C55-941D-734753E925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8525" y="4354513"/>
            <a:ext cx="5078413" cy="413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26" tIns="44261" rIns="88526" bIns="44261"/>
          <a:lstStyle/>
          <a:p>
            <a:pPr marL="228600" indent="-228600"/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076937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0F7A0378-7C3B-4849-956D-F8DF6B48D4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2025" y="449263"/>
            <a:ext cx="4884738" cy="3663950"/>
          </a:xfrm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0750B27D-F1D8-4CE5-8B2E-1BD0C74EA3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660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1844824"/>
            <a:ext cx="7772400" cy="1470025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434727"/>
            <a:ext cx="6400800" cy="139541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369232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9555130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133600" cy="64008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248400" cy="640080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252780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924800" cy="10668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838200" y="1600200"/>
            <a:ext cx="7924800" cy="4800600"/>
          </a:xfrm>
        </p:spPr>
        <p:txBody>
          <a:bodyPr rtlCol="0">
            <a:normAutofit/>
          </a:bodyPr>
          <a:lstStyle/>
          <a:p>
            <a:pPr lvl="0"/>
            <a:r>
              <a:rPr lang="fr-FR" noProof="0"/>
              <a:t>Cliquez sur l'icône pour ajouter un tableau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629400"/>
            <a:ext cx="7010400" cy="227013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7162800" y="6627813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836E20D-1240-4E6F-B89C-B9C0B23CB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463468"/>
      </p:ext>
    </p:extLst>
  </p:cSld>
  <p:clrMapOvr>
    <a:masterClrMapping/>
  </p:clrMapOvr>
  <p:transition>
    <p:pull dir="r"/>
    <p:sndAc>
      <p:stSnd>
        <p:snd r:embed="rId1" name="Appareil photo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B1ACE5-E290-4B5F-9D8B-103C66D349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6FBCF8-7A50-44C1-9A73-CE74607A7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25F7F5-81B5-417E-9D64-D038878147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45F48-C971-4793-903D-9A80825189B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2757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434727"/>
            <a:ext cx="6400800" cy="139541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54583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285750" y="1071563"/>
            <a:ext cx="8477250" cy="0"/>
          </a:xfrm>
          <a:prstGeom prst="line">
            <a:avLst/>
          </a:prstGeom>
          <a:noFill/>
          <a:ln w="15875">
            <a:solidFill>
              <a:schemeClr val="bg1">
                <a:lumMod val="7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50" y="233570"/>
            <a:ext cx="8477250" cy="842963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50" y="1381539"/>
            <a:ext cx="8477250" cy="511927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939981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1988840"/>
            <a:ext cx="7772400" cy="1362075"/>
          </a:xfrm>
        </p:spPr>
        <p:txBody>
          <a:bodyPr anchor="b"/>
          <a:lstStyle>
            <a:lvl1pPr algn="l">
              <a:defRPr sz="3000" b="1" cap="all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576" y="3573016"/>
            <a:ext cx="7772400" cy="1356171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0395741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191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0" y="1828800"/>
            <a:ext cx="4191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5203481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3889181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3025046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85750" y="1071563"/>
            <a:ext cx="8477250" cy="0"/>
          </a:xfrm>
          <a:prstGeom prst="line">
            <a:avLst/>
          </a:prstGeom>
          <a:noFill/>
          <a:ln w="25400">
            <a:solidFill>
              <a:schemeClr val="accent6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143079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85147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2859928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970722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9609497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133600" cy="64008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248400" cy="640080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856749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924800" cy="10668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838200" y="1600200"/>
            <a:ext cx="7924800" cy="4800600"/>
          </a:xfrm>
        </p:spPr>
        <p:txBody>
          <a:bodyPr rtlCol="0">
            <a:normAutofit/>
          </a:bodyPr>
          <a:lstStyle/>
          <a:p>
            <a:pPr lvl="0"/>
            <a:r>
              <a:rPr lang="fr-FR" noProof="0"/>
              <a:t>Cliquez sur l'icône pour ajouter un tableau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629400"/>
            <a:ext cx="7010400" cy="227013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7162800" y="6627813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836E20D-1240-4E6F-B89C-B9C0B23CB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61548"/>
      </p:ext>
    </p:extLst>
  </p:cSld>
  <p:clrMapOvr>
    <a:masterClrMapping/>
  </p:clrMapOvr>
  <p:transition>
    <p:pull dir="r"/>
    <p:sndAc>
      <p:stSnd>
        <p:snd r:embed="rId1" name="Appareil photo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5576" y="1988840"/>
            <a:ext cx="7772400" cy="1362075"/>
          </a:xfrm>
        </p:spPr>
        <p:txBody>
          <a:bodyPr anchor="b"/>
          <a:lstStyle>
            <a:lvl1pPr algn="l">
              <a:defRPr sz="3000" b="1" cap="all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55576" y="3573016"/>
            <a:ext cx="7772400" cy="1356171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710923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191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0" y="1828800"/>
            <a:ext cx="4191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0875743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165615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449811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07900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6555973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9376711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285750" y="228600"/>
            <a:ext cx="84772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285750" y="1571625"/>
            <a:ext cx="847725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8406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10" r:id="rId13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i="1" u="none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accent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accent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accent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accent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b="0" i="0" u="none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228600"/>
            <a:ext cx="84772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571625"/>
            <a:ext cx="847725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6967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accent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accent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accent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 i="1">
          <a:solidFill>
            <a:schemeClr val="accent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26" Type="http://schemas.openxmlformats.org/officeDocument/2006/relationships/tags" Target="../tags/tag74.xml"/><Relationship Id="rId3" Type="http://schemas.openxmlformats.org/officeDocument/2006/relationships/tags" Target="../tags/tag53.xml"/><Relationship Id="rId21" Type="http://schemas.openxmlformats.org/officeDocument/2006/relationships/tags" Target="../tags/tag71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5" Type="http://schemas.openxmlformats.org/officeDocument/2006/relationships/audio" Target="../media/media9.m4a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0" Type="http://schemas.openxmlformats.org/officeDocument/2006/relationships/tags" Target="../tags/tag70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microsoft.com/office/2007/relationships/media" Target="../media/media9.m4a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23" Type="http://schemas.openxmlformats.org/officeDocument/2006/relationships/tags" Target="../tags/tag73.xml"/><Relationship Id="rId28" Type="http://schemas.openxmlformats.org/officeDocument/2006/relationships/tags" Target="../tags/tag76.xml"/><Relationship Id="rId10" Type="http://schemas.openxmlformats.org/officeDocument/2006/relationships/tags" Target="../tags/tag60.xml"/><Relationship Id="rId19" Type="http://schemas.openxmlformats.org/officeDocument/2006/relationships/tags" Target="../tags/tag69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tags" Target="../tags/tag72.xml"/><Relationship Id="rId27" Type="http://schemas.openxmlformats.org/officeDocument/2006/relationships/tags" Target="../tags/tag75.xml"/><Relationship Id="rId30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audio" Target="../media/media11.m4a"/><Relationship Id="rId26" Type="http://schemas.openxmlformats.org/officeDocument/2006/relationships/image" Target="../media/image1.png"/><Relationship Id="rId3" Type="http://schemas.openxmlformats.org/officeDocument/2006/relationships/tags" Target="../tags/tag81.xml"/><Relationship Id="rId21" Type="http://schemas.openxmlformats.org/officeDocument/2006/relationships/tags" Target="../tags/tag97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microsoft.com/office/2007/relationships/media" Target="../media/media11.m4a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20" Type="http://schemas.openxmlformats.org/officeDocument/2006/relationships/tags" Target="../tags/tag96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tags" Target="../tags/tag100.xml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23" Type="http://schemas.openxmlformats.org/officeDocument/2006/relationships/tags" Target="../tags/tag99.xml"/><Relationship Id="rId10" Type="http://schemas.openxmlformats.org/officeDocument/2006/relationships/tags" Target="../tags/tag88.xml"/><Relationship Id="rId19" Type="http://schemas.openxmlformats.org/officeDocument/2006/relationships/tags" Target="../tags/tag95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tags" Target="../tags/tag9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18" Type="http://schemas.openxmlformats.org/officeDocument/2006/relationships/tags" Target="../tags/tag118.xml"/><Relationship Id="rId26" Type="http://schemas.openxmlformats.org/officeDocument/2006/relationships/notesSlide" Target="../notesSlides/notesSlide6.xml"/><Relationship Id="rId3" Type="http://schemas.openxmlformats.org/officeDocument/2006/relationships/tags" Target="../tags/tag103.xml"/><Relationship Id="rId21" Type="http://schemas.openxmlformats.org/officeDocument/2006/relationships/tags" Target="../tags/tag119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17" Type="http://schemas.openxmlformats.org/officeDocument/2006/relationships/tags" Target="../tags/tag117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6" Type="http://schemas.openxmlformats.org/officeDocument/2006/relationships/tags" Target="../tags/tag116.xml"/><Relationship Id="rId20" Type="http://schemas.openxmlformats.org/officeDocument/2006/relationships/audio" Target="../media/media12.m4a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24" Type="http://schemas.openxmlformats.org/officeDocument/2006/relationships/tags" Target="../tags/tag122.xml"/><Relationship Id="rId5" Type="http://schemas.openxmlformats.org/officeDocument/2006/relationships/tags" Target="../tags/tag105.xml"/><Relationship Id="rId15" Type="http://schemas.openxmlformats.org/officeDocument/2006/relationships/tags" Target="../tags/tag115.xml"/><Relationship Id="rId23" Type="http://schemas.openxmlformats.org/officeDocument/2006/relationships/tags" Target="../tags/tag121.xml"/><Relationship Id="rId10" Type="http://schemas.openxmlformats.org/officeDocument/2006/relationships/tags" Target="../tags/tag110.xml"/><Relationship Id="rId19" Type="http://schemas.microsoft.com/office/2007/relationships/media" Target="../media/media12.m4a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Relationship Id="rId22" Type="http://schemas.openxmlformats.org/officeDocument/2006/relationships/tags" Target="../tags/tag120.xml"/><Relationship Id="rId27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26" Type="http://schemas.openxmlformats.org/officeDocument/2006/relationships/tags" Target="../tags/tag146.xml"/><Relationship Id="rId3" Type="http://schemas.openxmlformats.org/officeDocument/2006/relationships/tags" Target="../tags/tag125.xml"/><Relationship Id="rId21" Type="http://schemas.openxmlformats.org/officeDocument/2006/relationships/tags" Target="../tags/tag143.xml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tags" Target="../tags/tag139.xml"/><Relationship Id="rId25" Type="http://schemas.openxmlformats.org/officeDocument/2006/relationships/tags" Target="../tags/tag145.xml"/><Relationship Id="rId2" Type="http://schemas.openxmlformats.org/officeDocument/2006/relationships/tags" Target="../tags/tag124.xml"/><Relationship Id="rId16" Type="http://schemas.openxmlformats.org/officeDocument/2006/relationships/tags" Target="../tags/tag138.xml"/><Relationship Id="rId20" Type="http://schemas.openxmlformats.org/officeDocument/2006/relationships/tags" Target="../tags/tag142.xml"/><Relationship Id="rId29" Type="http://schemas.openxmlformats.org/officeDocument/2006/relationships/notesSlide" Target="../notesSlides/notesSlide7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24" Type="http://schemas.openxmlformats.org/officeDocument/2006/relationships/tags" Target="../tags/tag144.xml"/><Relationship Id="rId5" Type="http://schemas.openxmlformats.org/officeDocument/2006/relationships/tags" Target="../tags/tag127.xml"/><Relationship Id="rId15" Type="http://schemas.openxmlformats.org/officeDocument/2006/relationships/tags" Target="../tags/tag137.xml"/><Relationship Id="rId23" Type="http://schemas.openxmlformats.org/officeDocument/2006/relationships/audio" Target="../media/media13.m4a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132.xml"/><Relationship Id="rId19" Type="http://schemas.openxmlformats.org/officeDocument/2006/relationships/tags" Target="../tags/tag141.xml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36.xml"/><Relationship Id="rId22" Type="http://schemas.microsoft.com/office/2007/relationships/media" Target="../media/media13.m4a"/><Relationship Id="rId27" Type="http://schemas.openxmlformats.org/officeDocument/2006/relationships/tags" Target="../tags/tag147.xml"/><Relationship Id="rId30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tags" Target="../tags/tag160.xml"/><Relationship Id="rId18" Type="http://schemas.openxmlformats.org/officeDocument/2006/relationships/audio" Target="../media/media14.m4a"/><Relationship Id="rId3" Type="http://schemas.openxmlformats.org/officeDocument/2006/relationships/tags" Target="../tags/tag150.xml"/><Relationship Id="rId21" Type="http://schemas.openxmlformats.org/officeDocument/2006/relationships/image" Target="../media/image1.png"/><Relationship Id="rId7" Type="http://schemas.openxmlformats.org/officeDocument/2006/relationships/tags" Target="../tags/tag154.xml"/><Relationship Id="rId12" Type="http://schemas.openxmlformats.org/officeDocument/2006/relationships/tags" Target="../tags/tag159.xml"/><Relationship Id="rId17" Type="http://schemas.microsoft.com/office/2007/relationships/media" Target="../media/media14.m4a"/><Relationship Id="rId2" Type="http://schemas.openxmlformats.org/officeDocument/2006/relationships/tags" Target="../tags/tag149.xml"/><Relationship Id="rId16" Type="http://schemas.openxmlformats.org/officeDocument/2006/relationships/tags" Target="../tags/tag163.xml"/><Relationship Id="rId20" Type="http://schemas.openxmlformats.org/officeDocument/2006/relationships/image" Target="../media/image5.png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tags" Target="../tags/tag158.xml"/><Relationship Id="rId5" Type="http://schemas.openxmlformats.org/officeDocument/2006/relationships/tags" Target="../tags/tag152.xml"/><Relationship Id="rId15" Type="http://schemas.openxmlformats.org/officeDocument/2006/relationships/tags" Target="../tags/tag162.xml"/><Relationship Id="rId10" Type="http://schemas.openxmlformats.org/officeDocument/2006/relationships/tags" Target="../tags/tag157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151.xml"/><Relationship Id="rId9" Type="http://schemas.openxmlformats.org/officeDocument/2006/relationships/tags" Target="../tags/tag156.xml"/><Relationship Id="rId14" Type="http://schemas.openxmlformats.org/officeDocument/2006/relationships/tags" Target="../tags/tag1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13" Type="http://schemas.openxmlformats.org/officeDocument/2006/relationships/tags" Target="../tags/tag180.xml"/><Relationship Id="rId18" Type="http://schemas.openxmlformats.org/officeDocument/2006/relationships/image" Target="../media/image1.png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12" Type="http://schemas.openxmlformats.org/officeDocument/2006/relationships/tags" Target="../tags/tag179.xml"/><Relationship Id="rId17" Type="http://schemas.openxmlformats.org/officeDocument/2006/relationships/image" Target="../media/image8.png"/><Relationship Id="rId2" Type="http://schemas.openxmlformats.org/officeDocument/2006/relationships/tags" Target="../tags/tag171.xml"/><Relationship Id="rId16" Type="http://schemas.openxmlformats.org/officeDocument/2006/relationships/image" Target="../media/image7.png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audio" Target="../media/media16.m4a"/><Relationship Id="rId5" Type="http://schemas.openxmlformats.org/officeDocument/2006/relationships/tags" Target="../tags/tag174.xml"/><Relationship Id="rId15" Type="http://schemas.openxmlformats.org/officeDocument/2006/relationships/image" Target="../media/image6.png"/><Relationship Id="rId10" Type="http://schemas.microsoft.com/office/2007/relationships/media" Target="../media/media16.m4a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193.xml"/><Relationship Id="rId18" Type="http://schemas.openxmlformats.org/officeDocument/2006/relationships/tags" Target="../tags/tag198.xml"/><Relationship Id="rId26" Type="http://schemas.openxmlformats.org/officeDocument/2006/relationships/tags" Target="../tags/tag206.xml"/><Relationship Id="rId3" Type="http://schemas.openxmlformats.org/officeDocument/2006/relationships/tags" Target="../tags/tag183.xml"/><Relationship Id="rId21" Type="http://schemas.openxmlformats.org/officeDocument/2006/relationships/tags" Target="../tags/tag201.xml"/><Relationship Id="rId34" Type="http://schemas.openxmlformats.org/officeDocument/2006/relationships/slideLayout" Target="../slideLayouts/slideLayout2.xml"/><Relationship Id="rId7" Type="http://schemas.openxmlformats.org/officeDocument/2006/relationships/tags" Target="../tags/tag187.xml"/><Relationship Id="rId12" Type="http://schemas.openxmlformats.org/officeDocument/2006/relationships/tags" Target="../tags/tag192.xml"/><Relationship Id="rId17" Type="http://schemas.openxmlformats.org/officeDocument/2006/relationships/tags" Target="../tags/tag197.xml"/><Relationship Id="rId25" Type="http://schemas.openxmlformats.org/officeDocument/2006/relationships/tags" Target="../tags/tag205.xml"/><Relationship Id="rId33" Type="http://schemas.openxmlformats.org/officeDocument/2006/relationships/audio" Target="../media/media17.m4a"/><Relationship Id="rId2" Type="http://schemas.openxmlformats.org/officeDocument/2006/relationships/tags" Target="../tags/tag182.xml"/><Relationship Id="rId16" Type="http://schemas.openxmlformats.org/officeDocument/2006/relationships/tags" Target="../tags/tag196.xml"/><Relationship Id="rId20" Type="http://schemas.openxmlformats.org/officeDocument/2006/relationships/tags" Target="../tags/tag200.xml"/><Relationship Id="rId29" Type="http://schemas.openxmlformats.org/officeDocument/2006/relationships/tags" Target="../tags/tag209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24" Type="http://schemas.openxmlformats.org/officeDocument/2006/relationships/tags" Target="../tags/tag204.xml"/><Relationship Id="rId32" Type="http://schemas.microsoft.com/office/2007/relationships/media" Target="../media/media17.m4a"/><Relationship Id="rId5" Type="http://schemas.openxmlformats.org/officeDocument/2006/relationships/tags" Target="../tags/tag185.xml"/><Relationship Id="rId15" Type="http://schemas.openxmlformats.org/officeDocument/2006/relationships/tags" Target="../tags/tag195.xml"/><Relationship Id="rId23" Type="http://schemas.openxmlformats.org/officeDocument/2006/relationships/tags" Target="../tags/tag203.xml"/><Relationship Id="rId28" Type="http://schemas.openxmlformats.org/officeDocument/2006/relationships/tags" Target="../tags/tag208.xml"/><Relationship Id="rId36" Type="http://schemas.openxmlformats.org/officeDocument/2006/relationships/image" Target="../media/image1.png"/><Relationship Id="rId10" Type="http://schemas.openxmlformats.org/officeDocument/2006/relationships/tags" Target="../tags/tag190.xml"/><Relationship Id="rId19" Type="http://schemas.openxmlformats.org/officeDocument/2006/relationships/tags" Target="../tags/tag199.xml"/><Relationship Id="rId31" Type="http://schemas.openxmlformats.org/officeDocument/2006/relationships/tags" Target="../tags/tag211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4" Type="http://schemas.openxmlformats.org/officeDocument/2006/relationships/tags" Target="../tags/tag194.xml"/><Relationship Id="rId22" Type="http://schemas.openxmlformats.org/officeDocument/2006/relationships/tags" Target="../tags/tag202.xml"/><Relationship Id="rId27" Type="http://schemas.openxmlformats.org/officeDocument/2006/relationships/tags" Target="../tags/tag207.xml"/><Relationship Id="rId30" Type="http://schemas.openxmlformats.org/officeDocument/2006/relationships/tags" Target="../tags/tag210.xml"/><Relationship Id="rId35" Type="http://schemas.openxmlformats.org/officeDocument/2006/relationships/image" Target="../media/image9.png"/><Relationship Id="rId8" Type="http://schemas.openxmlformats.org/officeDocument/2006/relationships/tags" Target="../tags/tag188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24.xml"/><Relationship Id="rId18" Type="http://schemas.openxmlformats.org/officeDocument/2006/relationships/tags" Target="../tags/tag229.xml"/><Relationship Id="rId26" Type="http://schemas.openxmlformats.org/officeDocument/2006/relationships/tags" Target="../tags/tag235.xml"/><Relationship Id="rId3" Type="http://schemas.openxmlformats.org/officeDocument/2006/relationships/tags" Target="../tags/tag214.xml"/><Relationship Id="rId21" Type="http://schemas.openxmlformats.org/officeDocument/2006/relationships/tags" Target="../tags/tag232.xml"/><Relationship Id="rId34" Type="http://schemas.openxmlformats.org/officeDocument/2006/relationships/image" Target="../media/image9.png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tags" Target="../tags/tag228.xml"/><Relationship Id="rId25" Type="http://schemas.openxmlformats.org/officeDocument/2006/relationships/tags" Target="../tags/tag234.xml"/><Relationship Id="rId33" Type="http://schemas.openxmlformats.org/officeDocument/2006/relationships/slideLayout" Target="../slideLayouts/slideLayout2.xml"/><Relationship Id="rId2" Type="http://schemas.openxmlformats.org/officeDocument/2006/relationships/tags" Target="../tags/tag213.xml"/><Relationship Id="rId16" Type="http://schemas.openxmlformats.org/officeDocument/2006/relationships/tags" Target="../tags/tag227.xml"/><Relationship Id="rId20" Type="http://schemas.openxmlformats.org/officeDocument/2006/relationships/tags" Target="../tags/tag231.xml"/><Relationship Id="rId29" Type="http://schemas.openxmlformats.org/officeDocument/2006/relationships/tags" Target="../tags/tag238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24" Type="http://schemas.openxmlformats.org/officeDocument/2006/relationships/audio" Target="../media/media18.m4a"/><Relationship Id="rId32" Type="http://schemas.openxmlformats.org/officeDocument/2006/relationships/tags" Target="../tags/tag241.xml"/><Relationship Id="rId5" Type="http://schemas.openxmlformats.org/officeDocument/2006/relationships/tags" Target="../tags/tag216.xml"/><Relationship Id="rId15" Type="http://schemas.openxmlformats.org/officeDocument/2006/relationships/tags" Target="../tags/tag226.xml"/><Relationship Id="rId23" Type="http://schemas.microsoft.com/office/2007/relationships/media" Target="../media/media18.m4a"/><Relationship Id="rId28" Type="http://schemas.openxmlformats.org/officeDocument/2006/relationships/tags" Target="../tags/tag237.xml"/><Relationship Id="rId10" Type="http://schemas.openxmlformats.org/officeDocument/2006/relationships/tags" Target="../tags/tag221.xml"/><Relationship Id="rId19" Type="http://schemas.openxmlformats.org/officeDocument/2006/relationships/tags" Target="../tags/tag230.xml"/><Relationship Id="rId31" Type="http://schemas.openxmlformats.org/officeDocument/2006/relationships/tags" Target="../tags/tag240.xml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tags" Target="../tags/tag225.xml"/><Relationship Id="rId22" Type="http://schemas.openxmlformats.org/officeDocument/2006/relationships/tags" Target="../tags/tag233.xml"/><Relationship Id="rId27" Type="http://schemas.openxmlformats.org/officeDocument/2006/relationships/tags" Target="../tags/tag236.xml"/><Relationship Id="rId30" Type="http://schemas.openxmlformats.org/officeDocument/2006/relationships/tags" Target="../tags/tag239.xml"/><Relationship Id="rId35" Type="http://schemas.openxmlformats.org/officeDocument/2006/relationships/image" Target="../media/image1.png"/><Relationship Id="rId8" Type="http://schemas.openxmlformats.org/officeDocument/2006/relationships/tags" Target="../tags/tag2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13" Type="http://schemas.openxmlformats.org/officeDocument/2006/relationships/tags" Target="../tags/tag254.xml"/><Relationship Id="rId18" Type="http://schemas.openxmlformats.org/officeDocument/2006/relationships/tags" Target="../tags/tag259.xml"/><Relationship Id="rId26" Type="http://schemas.openxmlformats.org/officeDocument/2006/relationships/tags" Target="../tags/tag265.xml"/><Relationship Id="rId3" Type="http://schemas.openxmlformats.org/officeDocument/2006/relationships/tags" Target="../tags/tag244.xml"/><Relationship Id="rId21" Type="http://schemas.openxmlformats.org/officeDocument/2006/relationships/tags" Target="../tags/tag262.xml"/><Relationship Id="rId7" Type="http://schemas.openxmlformats.org/officeDocument/2006/relationships/tags" Target="../tags/tag248.xml"/><Relationship Id="rId12" Type="http://schemas.openxmlformats.org/officeDocument/2006/relationships/tags" Target="../tags/tag253.xml"/><Relationship Id="rId17" Type="http://schemas.openxmlformats.org/officeDocument/2006/relationships/tags" Target="../tags/tag258.xml"/><Relationship Id="rId25" Type="http://schemas.openxmlformats.org/officeDocument/2006/relationships/tags" Target="../tags/tag264.xml"/><Relationship Id="rId2" Type="http://schemas.openxmlformats.org/officeDocument/2006/relationships/tags" Target="../tags/tag243.xml"/><Relationship Id="rId16" Type="http://schemas.openxmlformats.org/officeDocument/2006/relationships/tags" Target="../tags/tag257.xml"/><Relationship Id="rId20" Type="http://schemas.openxmlformats.org/officeDocument/2006/relationships/tags" Target="../tags/tag261.xml"/><Relationship Id="rId29" Type="http://schemas.openxmlformats.org/officeDocument/2006/relationships/tags" Target="../tags/tag268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tags" Target="../tags/tag252.xml"/><Relationship Id="rId24" Type="http://schemas.openxmlformats.org/officeDocument/2006/relationships/tags" Target="../tags/tag263.xml"/><Relationship Id="rId32" Type="http://schemas.openxmlformats.org/officeDocument/2006/relationships/image" Target="../media/image1.png"/><Relationship Id="rId5" Type="http://schemas.openxmlformats.org/officeDocument/2006/relationships/tags" Target="../tags/tag246.xml"/><Relationship Id="rId15" Type="http://schemas.openxmlformats.org/officeDocument/2006/relationships/tags" Target="../tags/tag256.xml"/><Relationship Id="rId23" Type="http://schemas.openxmlformats.org/officeDocument/2006/relationships/audio" Target="../media/media19.m4a"/><Relationship Id="rId28" Type="http://schemas.openxmlformats.org/officeDocument/2006/relationships/tags" Target="../tags/tag267.xml"/><Relationship Id="rId10" Type="http://schemas.openxmlformats.org/officeDocument/2006/relationships/tags" Target="../tags/tag251.xml"/><Relationship Id="rId19" Type="http://schemas.openxmlformats.org/officeDocument/2006/relationships/tags" Target="../tags/tag260.xml"/><Relationship Id="rId31" Type="http://schemas.openxmlformats.org/officeDocument/2006/relationships/image" Target="../media/image9.png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4" Type="http://schemas.openxmlformats.org/officeDocument/2006/relationships/tags" Target="../tags/tag255.xml"/><Relationship Id="rId22" Type="http://schemas.microsoft.com/office/2007/relationships/media" Target="../media/media19.m4a"/><Relationship Id="rId27" Type="http://schemas.openxmlformats.org/officeDocument/2006/relationships/tags" Target="../tags/tag266.xml"/><Relationship Id="rId30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70.xml"/><Relationship Id="rId1" Type="http://schemas.openxmlformats.org/officeDocument/2006/relationships/tags" Target="../tags/tag26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74.xml"/><Relationship Id="rId1" Type="http://schemas.openxmlformats.org/officeDocument/2006/relationships/tags" Target="../tags/tag27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audio" Target="../media/media2.m4a"/><Relationship Id="rId2" Type="http://schemas.openxmlformats.org/officeDocument/2006/relationships/tags" Target="../tags/tag17.xml"/><Relationship Id="rId16" Type="http://schemas.microsoft.com/office/2007/relationships/media" Target="../media/media2.m4a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19" Type="http://schemas.openxmlformats.org/officeDocument/2006/relationships/image" Target="../media/image1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12" Type="http://schemas.openxmlformats.org/officeDocument/2006/relationships/image" Target="../media/image1.png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81.xml"/><Relationship Id="rId10" Type="http://schemas.openxmlformats.org/officeDocument/2006/relationships/audio" Target="../media/media22.m4a"/><Relationship Id="rId4" Type="http://schemas.openxmlformats.org/officeDocument/2006/relationships/tags" Target="../tags/tag280.xml"/><Relationship Id="rId9" Type="http://schemas.microsoft.com/office/2007/relationships/media" Target="../media/media22.m4a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image" Target="../media/image1.png"/><Relationship Id="rId3" Type="http://schemas.openxmlformats.org/officeDocument/2006/relationships/audio" Target="../media/media23.m4a"/><Relationship Id="rId7" Type="http://schemas.openxmlformats.org/officeDocument/2006/relationships/tags" Target="../tags/tag289.xml"/><Relationship Id="rId12" Type="http://schemas.openxmlformats.org/officeDocument/2006/relationships/slideLayout" Target="../slideLayouts/slideLayout7.xml"/><Relationship Id="rId2" Type="http://schemas.microsoft.com/office/2007/relationships/media" Target="../media/media23.m4a"/><Relationship Id="rId1" Type="http://schemas.openxmlformats.org/officeDocument/2006/relationships/tags" Target="../tags/tag285.xml"/><Relationship Id="rId6" Type="http://schemas.openxmlformats.org/officeDocument/2006/relationships/tags" Target="../tags/tag288.xml"/><Relationship Id="rId11" Type="http://schemas.openxmlformats.org/officeDocument/2006/relationships/tags" Target="../tags/tag293.xml"/><Relationship Id="rId5" Type="http://schemas.openxmlformats.org/officeDocument/2006/relationships/tags" Target="../tags/tag287.xml"/><Relationship Id="rId10" Type="http://schemas.openxmlformats.org/officeDocument/2006/relationships/tags" Target="../tags/tag292.xml"/><Relationship Id="rId4" Type="http://schemas.openxmlformats.org/officeDocument/2006/relationships/tags" Target="../tags/tag286.xml"/><Relationship Id="rId9" Type="http://schemas.openxmlformats.org/officeDocument/2006/relationships/tags" Target="../tags/tag29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media" Target="../media/media24.m4a"/><Relationship Id="rId13" Type="http://schemas.openxmlformats.org/officeDocument/2006/relationships/image" Target="../media/image1.png"/><Relationship Id="rId3" Type="http://schemas.openxmlformats.org/officeDocument/2006/relationships/tags" Target="../tags/tag296.xml"/><Relationship Id="rId7" Type="http://schemas.openxmlformats.org/officeDocument/2006/relationships/tags" Target="../tags/tag300.xml"/><Relationship Id="rId12" Type="http://schemas.openxmlformats.org/officeDocument/2006/relationships/notesSlide" Target="../notesSlides/notesSlide8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98.xml"/><Relationship Id="rId10" Type="http://schemas.openxmlformats.org/officeDocument/2006/relationships/tags" Target="../tags/tag301.xml"/><Relationship Id="rId4" Type="http://schemas.openxmlformats.org/officeDocument/2006/relationships/tags" Target="../tags/tag297.xml"/><Relationship Id="rId9" Type="http://schemas.openxmlformats.org/officeDocument/2006/relationships/audio" Target="../media/media24.m4a"/><Relationship Id="rId1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9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317.xml"/><Relationship Id="rId18" Type="http://schemas.openxmlformats.org/officeDocument/2006/relationships/tags" Target="../tags/tag322.xml"/><Relationship Id="rId26" Type="http://schemas.openxmlformats.org/officeDocument/2006/relationships/tags" Target="../tags/tag330.xml"/><Relationship Id="rId39" Type="http://schemas.openxmlformats.org/officeDocument/2006/relationships/tags" Target="../tags/tag343.xml"/><Relationship Id="rId21" Type="http://schemas.openxmlformats.org/officeDocument/2006/relationships/tags" Target="../tags/tag325.xml"/><Relationship Id="rId34" Type="http://schemas.openxmlformats.org/officeDocument/2006/relationships/tags" Target="../tags/tag338.xml"/><Relationship Id="rId42" Type="http://schemas.openxmlformats.org/officeDocument/2006/relationships/tags" Target="../tags/tag346.xml"/><Relationship Id="rId47" Type="http://schemas.openxmlformats.org/officeDocument/2006/relationships/tags" Target="../tags/tag351.xml"/><Relationship Id="rId50" Type="http://schemas.openxmlformats.org/officeDocument/2006/relationships/image" Target="../media/image11.wmf"/><Relationship Id="rId7" Type="http://schemas.microsoft.com/office/2007/relationships/media" Target="../media/media26.m4a"/><Relationship Id="rId2" Type="http://schemas.openxmlformats.org/officeDocument/2006/relationships/tags" Target="../tags/tag308.xml"/><Relationship Id="rId16" Type="http://schemas.openxmlformats.org/officeDocument/2006/relationships/tags" Target="../tags/tag320.xml"/><Relationship Id="rId29" Type="http://schemas.openxmlformats.org/officeDocument/2006/relationships/tags" Target="../tags/tag333.xml"/><Relationship Id="rId11" Type="http://schemas.openxmlformats.org/officeDocument/2006/relationships/tags" Target="../tags/tag315.xml"/><Relationship Id="rId24" Type="http://schemas.openxmlformats.org/officeDocument/2006/relationships/tags" Target="../tags/tag328.xml"/><Relationship Id="rId32" Type="http://schemas.openxmlformats.org/officeDocument/2006/relationships/tags" Target="../tags/tag336.xml"/><Relationship Id="rId37" Type="http://schemas.openxmlformats.org/officeDocument/2006/relationships/tags" Target="../tags/tag341.xml"/><Relationship Id="rId40" Type="http://schemas.openxmlformats.org/officeDocument/2006/relationships/tags" Target="../tags/tag344.xml"/><Relationship Id="rId45" Type="http://schemas.openxmlformats.org/officeDocument/2006/relationships/tags" Target="../tags/tag349.xml"/><Relationship Id="rId5" Type="http://schemas.openxmlformats.org/officeDocument/2006/relationships/tags" Target="../tags/tag311.xml"/><Relationship Id="rId15" Type="http://schemas.openxmlformats.org/officeDocument/2006/relationships/tags" Target="../tags/tag319.xml"/><Relationship Id="rId23" Type="http://schemas.openxmlformats.org/officeDocument/2006/relationships/tags" Target="../tags/tag327.xml"/><Relationship Id="rId28" Type="http://schemas.openxmlformats.org/officeDocument/2006/relationships/tags" Target="../tags/tag332.xml"/><Relationship Id="rId36" Type="http://schemas.openxmlformats.org/officeDocument/2006/relationships/tags" Target="../tags/tag340.xml"/><Relationship Id="rId49" Type="http://schemas.openxmlformats.org/officeDocument/2006/relationships/notesSlide" Target="../notesSlides/notesSlide9.xml"/><Relationship Id="rId10" Type="http://schemas.openxmlformats.org/officeDocument/2006/relationships/tags" Target="../tags/tag314.xml"/><Relationship Id="rId19" Type="http://schemas.openxmlformats.org/officeDocument/2006/relationships/tags" Target="../tags/tag323.xml"/><Relationship Id="rId31" Type="http://schemas.openxmlformats.org/officeDocument/2006/relationships/tags" Target="../tags/tag335.xml"/><Relationship Id="rId44" Type="http://schemas.openxmlformats.org/officeDocument/2006/relationships/tags" Target="../tags/tag348.xml"/><Relationship Id="rId4" Type="http://schemas.openxmlformats.org/officeDocument/2006/relationships/tags" Target="../tags/tag310.xml"/><Relationship Id="rId9" Type="http://schemas.openxmlformats.org/officeDocument/2006/relationships/tags" Target="../tags/tag313.xml"/><Relationship Id="rId14" Type="http://schemas.openxmlformats.org/officeDocument/2006/relationships/tags" Target="../tags/tag318.xml"/><Relationship Id="rId22" Type="http://schemas.openxmlformats.org/officeDocument/2006/relationships/tags" Target="../tags/tag326.xml"/><Relationship Id="rId27" Type="http://schemas.openxmlformats.org/officeDocument/2006/relationships/tags" Target="../tags/tag331.xml"/><Relationship Id="rId30" Type="http://schemas.openxmlformats.org/officeDocument/2006/relationships/tags" Target="../tags/tag334.xml"/><Relationship Id="rId35" Type="http://schemas.openxmlformats.org/officeDocument/2006/relationships/tags" Target="../tags/tag339.xml"/><Relationship Id="rId43" Type="http://schemas.openxmlformats.org/officeDocument/2006/relationships/tags" Target="../tags/tag347.xml"/><Relationship Id="rId48" Type="http://schemas.openxmlformats.org/officeDocument/2006/relationships/slideLayout" Target="../slideLayouts/slideLayout6.xml"/><Relationship Id="rId8" Type="http://schemas.openxmlformats.org/officeDocument/2006/relationships/audio" Target="../media/media26.m4a"/><Relationship Id="rId51" Type="http://schemas.openxmlformats.org/officeDocument/2006/relationships/image" Target="../media/image1.png"/><Relationship Id="rId3" Type="http://schemas.openxmlformats.org/officeDocument/2006/relationships/tags" Target="../tags/tag309.xml"/><Relationship Id="rId12" Type="http://schemas.openxmlformats.org/officeDocument/2006/relationships/tags" Target="../tags/tag316.xml"/><Relationship Id="rId17" Type="http://schemas.openxmlformats.org/officeDocument/2006/relationships/tags" Target="../tags/tag321.xml"/><Relationship Id="rId25" Type="http://schemas.openxmlformats.org/officeDocument/2006/relationships/tags" Target="../tags/tag329.xml"/><Relationship Id="rId33" Type="http://schemas.openxmlformats.org/officeDocument/2006/relationships/tags" Target="../tags/tag337.xml"/><Relationship Id="rId38" Type="http://schemas.openxmlformats.org/officeDocument/2006/relationships/tags" Target="../tags/tag342.xml"/><Relationship Id="rId46" Type="http://schemas.openxmlformats.org/officeDocument/2006/relationships/tags" Target="../tags/tag350.xml"/><Relationship Id="rId20" Type="http://schemas.openxmlformats.org/officeDocument/2006/relationships/tags" Target="../tags/tag324.xml"/><Relationship Id="rId41" Type="http://schemas.openxmlformats.org/officeDocument/2006/relationships/tags" Target="../tags/tag345.xml"/><Relationship Id="rId1" Type="http://schemas.openxmlformats.org/officeDocument/2006/relationships/tags" Target="../tags/tag307.xml"/><Relationship Id="rId6" Type="http://schemas.openxmlformats.org/officeDocument/2006/relationships/tags" Target="../tags/tag3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13" Type="http://schemas.openxmlformats.org/officeDocument/2006/relationships/image" Target="../media/image1.png"/><Relationship Id="rId3" Type="http://schemas.openxmlformats.org/officeDocument/2006/relationships/audio" Target="../media/media27.m4a"/><Relationship Id="rId7" Type="http://schemas.openxmlformats.org/officeDocument/2006/relationships/tags" Target="../tags/tag356.xml"/><Relationship Id="rId12" Type="http://schemas.openxmlformats.org/officeDocument/2006/relationships/slideLayout" Target="../slideLayouts/slideLayout7.xml"/><Relationship Id="rId2" Type="http://schemas.microsoft.com/office/2007/relationships/media" Target="../media/media27.m4a"/><Relationship Id="rId1" Type="http://schemas.openxmlformats.org/officeDocument/2006/relationships/tags" Target="../tags/tag352.xml"/><Relationship Id="rId6" Type="http://schemas.openxmlformats.org/officeDocument/2006/relationships/tags" Target="../tags/tag355.xml"/><Relationship Id="rId11" Type="http://schemas.openxmlformats.org/officeDocument/2006/relationships/tags" Target="../tags/tag360.xml"/><Relationship Id="rId5" Type="http://schemas.openxmlformats.org/officeDocument/2006/relationships/tags" Target="../tags/tag354.xml"/><Relationship Id="rId10" Type="http://schemas.openxmlformats.org/officeDocument/2006/relationships/tags" Target="../tags/tag359.xml"/><Relationship Id="rId4" Type="http://schemas.openxmlformats.org/officeDocument/2006/relationships/tags" Target="../tags/tag353.xml"/><Relationship Id="rId9" Type="http://schemas.openxmlformats.org/officeDocument/2006/relationships/tags" Target="../tags/tag358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tags" Target="../tags/tag373.xml"/><Relationship Id="rId18" Type="http://schemas.openxmlformats.org/officeDocument/2006/relationships/tags" Target="../tags/tag378.xml"/><Relationship Id="rId26" Type="http://schemas.openxmlformats.org/officeDocument/2006/relationships/tags" Target="../tags/tag386.xml"/><Relationship Id="rId39" Type="http://schemas.openxmlformats.org/officeDocument/2006/relationships/image" Target="%0afig3_3.jpg%20%20%20%20%20%20%20%20%20%20%20%20%20%20%20%20%20%20%20%20%20%20%20%20%20%20%20%20%20%20%20%20%20%20%20%20%20%20%20%20%20%20%20%20%20%20%20%20%20%20%20%20%200001DA82%0cMacintosh%20HD%20%20%20%20%20%20%20%20%20%20%20%20%20%20%20%20%20%20%20ABA78158:" TargetMode="External"/><Relationship Id="rId21" Type="http://schemas.openxmlformats.org/officeDocument/2006/relationships/tags" Target="../tags/tag381.xml"/><Relationship Id="rId34" Type="http://schemas.openxmlformats.org/officeDocument/2006/relationships/tags" Target="../tags/tag394.xml"/><Relationship Id="rId42" Type="http://schemas.openxmlformats.org/officeDocument/2006/relationships/image" Target="../media/image15.jpeg"/><Relationship Id="rId7" Type="http://schemas.openxmlformats.org/officeDocument/2006/relationships/tags" Target="../tags/tag367.xml"/><Relationship Id="rId2" Type="http://schemas.openxmlformats.org/officeDocument/2006/relationships/tags" Target="../tags/tag362.xml"/><Relationship Id="rId16" Type="http://schemas.openxmlformats.org/officeDocument/2006/relationships/tags" Target="../tags/tag376.xml"/><Relationship Id="rId20" Type="http://schemas.openxmlformats.org/officeDocument/2006/relationships/tags" Target="../tags/tag380.xml"/><Relationship Id="rId29" Type="http://schemas.openxmlformats.org/officeDocument/2006/relationships/tags" Target="../tags/tag389.xml"/><Relationship Id="rId41" Type="http://schemas.openxmlformats.org/officeDocument/2006/relationships/image" Target="%0afig3_4.jpg%20%20%20%20%20%20%20%20%20%20%20%20%20%20%20%20%20%20%20%20%20%20%20%20%20%20%20%20%20%20%20%20%20%20%20%20%20%20%20%20%20%20%20%20%20%20%20%20%20%20%20%20%200001DA82%0cMacintosh%20HD%20%20%20%20%20%20%20%20%20%20%20%20%20%20%20%20%20%20%20ABA78158:" TargetMode="External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11" Type="http://schemas.openxmlformats.org/officeDocument/2006/relationships/tags" Target="../tags/tag371.xml"/><Relationship Id="rId24" Type="http://schemas.openxmlformats.org/officeDocument/2006/relationships/tags" Target="../tags/tag384.xml"/><Relationship Id="rId32" Type="http://schemas.openxmlformats.org/officeDocument/2006/relationships/tags" Target="../tags/tag392.xml"/><Relationship Id="rId37" Type="http://schemas.openxmlformats.org/officeDocument/2006/relationships/image" Target="%0bfig3_2%20.jpg%20%20%20%20%20%20%20%20%20%20%20%20%20%20%20%20%20%20%20%20%20%20%20%20%20%20%20%20%20%20%20%20%20%20%20%20%20%20%20%20%20%20%20%20%20%20%20%20%20%20%20%200001DA82%0cMacintosh%20HD%20%20%20%20%20%20%20%20%20%20%20%20%20%20%20%20%20%20%20ABA78158:" TargetMode="External"/><Relationship Id="rId40" Type="http://schemas.openxmlformats.org/officeDocument/2006/relationships/image" Target="../media/image14.jpeg"/><Relationship Id="rId5" Type="http://schemas.openxmlformats.org/officeDocument/2006/relationships/tags" Target="../tags/tag365.xml"/><Relationship Id="rId15" Type="http://schemas.openxmlformats.org/officeDocument/2006/relationships/tags" Target="../tags/tag375.xml"/><Relationship Id="rId23" Type="http://schemas.openxmlformats.org/officeDocument/2006/relationships/tags" Target="../tags/tag383.xml"/><Relationship Id="rId28" Type="http://schemas.openxmlformats.org/officeDocument/2006/relationships/tags" Target="../tags/tag388.xml"/><Relationship Id="rId36" Type="http://schemas.openxmlformats.org/officeDocument/2006/relationships/image" Target="../media/image12.jpeg"/><Relationship Id="rId10" Type="http://schemas.openxmlformats.org/officeDocument/2006/relationships/tags" Target="../tags/tag370.xml"/><Relationship Id="rId19" Type="http://schemas.openxmlformats.org/officeDocument/2006/relationships/tags" Target="../tags/tag379.xml"/><Relationship Id="rId31" Type="http://schemas.openxmlformats.org/officeDocument/2006/relationships/tags" Target="../tags/tag391.xml"/><Relationship Id="rId4" Type="http://schemas.openxmlformats.org/officeDocument/2006/relationships/tags" Target="../tags/tag364.xml"/><Relationship Id="rId9" Type="http://schemas.openxmlformats.org/officeDocument/2006/relationships/tags" Target="../tags/tag369.xml"/><Relationship Id="rId14" Type="http://schemas.openxmlformats.org/officeDocument/2006/relationships/tags" Target="../tags/tag374.xml"/><Relationship Id="rId22" Type="http://schemas.openxmlformats.org/officeDocument/2006/relationships/tags" Target="../tags/tag382.xml"/><Relationship Id="rId27" Type="http://schemas.openxmlformats.org/officeDocument/2006/relationships/tags" Target="../tags/tag387.xml"/><Relationship Id="rId30" Type="http://schemas.openxmlformats.org/officeDocument/2006/relationships/tags" Target="../tags/tag390.xml"/><Relationship Id="rId35" Type="http://schemas.openxmlformats.org/officeDocument/2006/relationships/slideLayout" Target="../slideLayouts/slideLayout6.xml"/><Relationship Id="rId43" Type="http://schemas.openxmlformats.org/officeDocument/2006/relationships/image" Target="%0bfig_3-1.jpg%20%20%20%20%20%20%20%20%20%20%20%20%20%20%20%20%20%20%20%20%20%20%20%20%20%20%20%20%20%20%20%20%20%20%20%20%20%20%20%20%20%20%20%20%20%20%20%20%20%20%20%200001DA82%0cMacintosh%20HD%20%20%20%20%20%20%20%20%20%20%20%20%20%20%20%20%20%20%20ABA78158:" TargetMode="External"/><Relationship Id="rId8" Type="http://schemas.openxmlformats.org/officeDocument/2006/relationships/tags" Target="../tags/tag368.xml"/><Relationship Id="rId3" Type="http://schemas.openxmlformats.org/officeDocument/2006/relationships/tags" Target="../tags/tag363.xml"/><Relationship Id="rId12" Type="http://schemas.openxmlformats.org/officeDocument/2006/relationships/tags" Target="../tags/tag372.xml"/><Relationship Id="rId17" Type="http://schemas.openxmlformats.org/officeDocument/2006/relationships/tags" Target="../tags/tag377.xml"/><Relationship Id="rId25" Type="http://schemas.openxmlformats.org/officeDocument/2006/relationships/tags" Target="../tags/tag385.xml"/><Relationship Id="rId33" Type="http://schemas.openxmlformats.org/officeDocument/2006/relationships/tags" Target="../tags/tag393.xml"/><Relationship Id="rId38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96.xml"/><Relationship Id="rId1" Type="http://schemas.openxmlformats.org/officeDocument/2006/relationships/tags" Target="../tags/tag395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06.xml"/><Relationship Id="rId13" Type="http://schemas.openxmlformats.org/officeDocument/2006/relationships/tags" Target="../tags/tag411.xml"/><Relationship Id="rId18" Type="http://schemas.openxmlformats.org/officeDocument/2006/relationships/tags" Target="../tags/tag416.xml"/><Relationship Id="rId26" Type="http://schemas.openxmlformats.org/officeDocument/2006/relationships/tags" Target="../tags/tag422.xml"/><Relationship Id="rId3" Type="http://schemas.openxmlformats.org/officeDocument/2006/relationships/tags" Target="../tags/tag401.xml"/><Relationship Id="rId21" Type="http://schemas.openxmlformats.org/officeDocument/2006/relationships/tags" Target="../tags/tag419.xml"/><Relationship Id="rId7" Type="http://schemas.openxmlformats.org/officeDocument/2006/relationships/tags" Target="../tags/tag405.xml"/><Relationship Id="rId12" Type="http://schemas.openxmlformats.org/officeDocument/2006/relationships/tags" Target="../tags/tag410.xml"/><Relationship Id="rId17" Type="http://schemas.openxmlformats.org/officeDocument/2006/relationships/tags" Target="../tags/tag415.xml"/><Relationship Id="rId25" Type="http://schemas.openxmlformats.org/officeDocument/2006/relationships/tags" Target="../tags/tag421.xml"/><Relationship Id="rId2" Type="http://schemas.openxmlformats.org/officeDocument/2006/relationships/tags" Target="../tags/tag400.xml"/><Relationship Id="rId16" Type="http://schemas.openxmlformats.org/officeDocument/2006/relationships/tags" Target="../tags/tag414.xml"/><Relationship Id="rId20" Type="http://schemas.openxmlformats.org/officeDocument/2006/relationships/tags" Target="../tags/tag418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tags" Target="../tags/tag409.xml"/><Relationship Id="rId24" Type="http://schemas.openxmlformats.org/officeDocument/2006/relationships/audio" Target="../media/media29.m4a"/><Relationship Id="rId5" Type="http://schemas.openxmlformats.org/officeDocument/2006/relationships/tags" Target="../tags/tag403.xml"/><Relationship Id="rId15" Type="http://schemas.openxmlformats.org/officeDocument/2006/relationships/tags" Target="../tags/tag413.xml"/><Relationship Id="rId23" Type="http://schemas.microsoft.com/office/2007/relationships/media" Target="../media/media29.m4a"/><Relationship Id="rId28" Type="http://schemas.openxmlformats.org/officeDocument/2006/relationships/image" Target="../media/image1.png"/><Relationship Id="rId10" Type="http://schemas.openxmlformats.org/officeDocument/2006/relationships/tags" Target="../tags/tag408.xml"/><Relationship Id="rId19" Type="http://schemas.openxmlformats.org/officeDocument/2006/relationships/tags" Target="../tags/tag417.xml"/><Relationship Id="rId4" Type="http://schemas.openxmlformats.org/officeDocument/2006/relationships/tags" Target="../tags/tag402.xml"/><Relationship Id="rId9" Type="http://schemas.openxmlformats.org/officeDocument/2006/relationships/tags" Target="../tags/tag407.xml"/><Relationship Id="rId14" Type="http://schemas.openxmlformats.org/officeDocument/2006/relationships/tags" Target="../tags/tag412.xml"/><Relationship Id="rId22" Type="http://schemas.openxmlformats.org/officeDocument/2006/relationships/tags" Target="../tags/tag420.xml"/><Relationship Id="rId27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435.xml"/><Relationship Id="rId18" Type="http://schemas.openxmlformats.org/officeDocument/2006/relationships/tags" Target="../tags/tag440.xml"/><Relationship Id="rId26" Type="http://schemas.openxmlformats.org/officeDocument/2006/relationships/tags" Target="../tags/tag448.xml"/><Relationship Id="rId3" Type="http://schemas.openxmlformats.org/officeDocument/2006/relationships/tags" Target="../tags/tag425.xml"/><Relationship Id="rId21" Type="http://schemas.openxmlformats.org/officeDocument/2006/relationships/tags" Target="../tags/tag443.xml"/><Relationship Id="rId34" Type="http://schemas.openxmlformats.org/officeDocument/2006/relationships/tags" Target="../tags/tag454.xml"/><Relationship Id="rId7" Type="http://schemas.openxmlformats.org/officeDocument/2006/relationships/tags" Target="../tags/tag429.xml"/><Relationship Id="rId12" Type="http://schemas.openxmlformats.org/officeDocument/2006/relationships/tags" Target="../tags/tag434.xml"/><Relationship Id="rId17" Type="http://schemas.openxmlformats.org/officeDocument/2006/relationships/tags" Target="../tags/tag439.xml"/><Relationship Id="rId25" Type="http://schemas.openxmlformats.org/officeDocument/2006/relationships/tags" Target="../tags/tag447.xml"/><Relationship Id="rId33" Type="http://schemas.openxmlformats.org/officeDocument/2006/relationships/tags" Target="../tags/tag453.xml"/><Relationship Id="rId2" Type="http://schemas.openxmlformats.org/officeDocument/2006/relationships/tags" Target="../tags/tag424.xml"/><Relationship Id="rId16" Type="http://schemas.openxmlformats.org/officeDocument/2006/relationships/tags" Target="../tags/tag438.xml"/><Relationship Id="rId20" Type="http://schemas.openxmlformats.org/officeDocument/2006/relationships/tags" Target="../tags/tag442.xml"/><Relationship Id="rId29" Type="http://schemas.openxmlformats.org/officeDocument/2006/relationships/tags" Target="../tags/tag451.xml"/><Relationship Id="rId1" Type="http://schemas.openxmlformats.org/officeDocument/2006/relationships/tags" Target="../tags/tag423.xml"/><Relationship Id="rId6" Type="http://schemas.openxmlformats.org/officeDocument/2006/relationships/tags" Target="../tags/tag428.xml"/><Relationship Id="rId11" Type="http://schemas.openxmlformats.org/officeDocument/2006/relationships/tags" Target="../tags/tag433.xml"/><Relationship Id="rId24" Type="http://schemas.openxmlformats.org/officeDocument/2006/relationships/tags" Target="../tags/tag446.xml"/><Relationship Id="rId32" Type="http://schemas.openxmlformats.org/officeDocument/2006/relationships/audio" Target="../media/media30.m4a"/><Relationship Id="rId5" Type="http://schemas.openxmlformats.org/officeDocument/2006/relationships/tags" Target="../tags/tag427.xml"/><Relationship Id="rId15" Type="http://schemas.openxmlformats.org/officeDocument/2006/relationships/tags" Target="../tags/tag437.xml"/><Relationship Id="rId23" Type="http://schemas.openxmlformats.org/officeDocument/2006/relationships/tags" Target="../tags/tag445.xml"/><Relationship Id="rId28" Type="http://schemas.openxmlformats.org/officeDocument/2006/relationships/tags" Target="../tags/tag450.xml"/><Relationship Id="rId36" Type="http://schemas.openxmlformats.org/officeDocument/2006/relationships/image" Target="../media/image1.png"/><Relationship Id="rId10" Type="http://schemas.openxmlformats.org/officeDocument/2006/relationships/tags" Target="../tags/tag432.xml"/><Relationship Id="rId19" Type="http://schemas.openxmlformats.org/officeDocument/2006/relationships/tags" Target="../tags/tag441.xml"/><Relationship Id="rId31" Type="http://schemas.microsoft.com/office/2007/relationships/media" Target="../media/media30.m4a"/><Relationship Id="rId4" Type="http://schemas.openxmlformats.org/officeDocument/2006/relationships/tags" Target="../tags/tag426.xml"/><Relationship Id="rId9" Type="http://schemas.openxmlformats.org/officeDocument/2006/relationships/tags" Target="../tags/tag431.xml"/><Relationship Id="rId14" Type="http://schemas.openxmlformats.org/officeDocument/2006/relationships/tags" Target="../tags/tag436.xml"/><Relationship Id="rId22" Type="http://schemas.openxmlformats.org/officeDocument/2006/relationships/tags" Target="../tags/tag444.xml"/><Relationship Id="rId27" Type="http://schemas.openxmlformats.org/officeDocument/2006/relationships/tags" Target="../tags/tag449.xml"/><Relationship Id="rId30" Type="http://schemas.openxmlformats.org/officeDocument/2006/relationships/tags" Target="../tags/tag452.xml"/><Relationship Id="rId35" Type="http://schemas.openxmlformats.org/officeDocument/2006/relationships/slideLayout" Target="../slideLayouts/slideLayout2.xml"/><Relationship Id="rId8" Type="http://schemas.openxmlformats.org/officeDocument/2006/relationships/tags" Target="../tags/tag4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56.xml"/><Relationship Id="rId1" Type="http://schemas.openxmlformats.org/officeDocument/2006/relationships/tags" Target="../tags/tag45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64.xml"/><Relationship Id="rId13" Type="http://schemas.openxmlformats.org/officeDocument/2006/relationships/tags" Target="../tags/tag469.xml"/><Relationship Id="rId18" Type="http://schemas.openxmlformats.org/officeDocument/2006/relationships/tags" Target="../tags/tag474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459.xml"/><Relationship Id="rId21" Type="http://schemas.openxmlformats.org/officeDocument/2006/relationships/tags" Target="../tags/tag477.xml"/><Relationship Id="rId7" Type="http://schemas.openxmlformats.org/officeDocument/2006/relationships/tags" Target="../tags/tag463.xml"/><Relationship Id="rId12" Type="http://schemas.openxmlformats.org/officeDocument/2006/relationships/tags" Target="../tags/tag468.xml"/><Relationship Id="rId17" Type="http://schemas.openxmlformats.org/officeDocument/2006/relationships/tags" Target="../tags/tag473.xml"/><Relationship Id="rId25" Type="http://schemas.openxmlformats.org/officeDocument/2006/relationships/audio" Target="../media/media31.m4a"/><Relationship Id="rId2" Type="http://schemas.openxmlformats.org/officeDocument/2006/relationships/tags" Target="../tags/tag458.xml"/><Relationship Id="rId16" Type="http://schemas.openxmlformats.org/officeDocument/2006/relationships/tags" Target="../tags/tag472.xml"/><Relationship Id="rId20" Type="http://schemas.openxmlformats.org/officeDocument/2006/relationships/tags" Target="../tags/tag476.xml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11" Type="http://schemas.openxmlformats.org/officeDocument/2006/relationships/tags" Target="../tags/tag467.xml"/><Relationship Id="rId24" Type="http://schemas.microsoft.com/office/2007/relationships/media" Target="../media/media31.m4a"/><Relationship Id="rId5" Type="http://schemas.openxmlformats.org/officeDocument/2006/relationships/tags" Target="../tags/tag461.xml"/><Relationship Id="rId15" Type="http://schemas.openxmlformats.org/officeDocument/2006/relationships/tags" Target="../tags/tag471.xml"/><Relationship Id="rId23" Type="http://schemas.openxmlformats.org/officeDocument/2006/relationships/tags" Target="../tags/tag479.xml"/><Relationship Id="rId10" Type="http://schemas.openxmlformats.org/officeDocument/2006/relationships/tags" Target="../tags/tag466.xml"/><Relationship Id="rId19" Type="http://schemas.openxmlformats.org/officeDocument/2006/relationships/tags" Target="../tags/tag475.xml"/><Relationship Id="rId4" Type="http://schemas.openxmlformats.org/officeDocument/2006/relationships/tags" Target="../tags/tag460.xml"/><Relationship Id="rId9" Type="http://schemas.openxmlformats.org/officeDocument/2006/relationships/tags" Target="../tags/tag465.xml"/><Relationship Id="rId14" Type="http://schemas.openxmlformats.org/officeDocument/2006/relationships/tags" Target="../tags/tag470.xml"/><Relationship Id="rId22" Type="http://schemas.openxmlformats.org/officeDocument/2006/relationships/tags" Target="../tags/tag478.xml"/><Relationship Id="rId27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87.xml"/><Relationship Id="rId13" Type="http://schemas.openxmlformats.org/officeDocument/2006/relationships/tags" Target="../tags/tag492.xml"/><Relationship Id="rId18" Type="http://schemas.openxmlformats.org/officeDocument/2006/relationships/tags" Target="../tags/tag497.xml"/><Relationship Id="rId26" Type="http://schemas.openxmlformats.org/officeDocument/2006/relationships/tags" Target="../tags/tag505.xml"/><Relationship Id="rId3" Type="http://schemas.openxmlformats.org/officeDocument/2006/relationships/tags" Target="../tags/tag482.xml"/><Relationship Id="rId21" Type="http://schemas.openxmlformats.org/officeDocument/2006/relationships/tags" Target="../tags/tag500.xml"/><Relationship Id="rId7" Type="http://schemas.openxmlformats.org/officeDocument/2006/relationships/tags" Target="../tags/tag486.xml"/><Relationship Id="rId12" Type="http://schemas.openxmlformats.org/officeDocument/2006/relationships/tags" Target="../tags/tag491.xml"/><Relationship Id="rId17" Type="http://schemas.openxmlformats.org/officeDocument/2006/relationships/tags" Target="../tags/tag496.xml"/><Relationship Id="rId25" Type="http://schemas.openxmlformats.org/officeDocument/2006/relationships/tags" Target="../tags/tag504.xml"/><Relationship Id="rId2" Type="http://schemas.openxmlformats.org/officeDocument/2006/relationships/tags" Target="../tags/tag481.xml"/><Relationship Id="rId16" Type="http://schemas.openxmlformats.org/officeDocument/2006/relationships/tags" Target="../tags/tag495.xml"/><Relationship Id="rId20" Type="http://schemas.openxmlformats.org/officeDocument/2006/relationships/tags" Target="../tags/tag499.xml"/><Relationship Id="rId29" Type="http://schemas.openxmlformats.org/officeDocument/2006/relationships/audio" Target="../media/media32.m4a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11" Type="http://schemas.openxmlformats.org/officeDocument/2006/relationships/tags" Target="../tags/tag490.xml"/><Relationship Id="rId24" Type="http://schemas.openxmlformats.org/officeDocument/2006/relationships/tags" Target="../tags/tag503.xml"/><Relationship Id="rId5" Type="http://schemas.openxmlformats.org/officeDocument/2006/relationships/tags" Target="../tags/tag484.xml"/><Relationship Id="rId15" Type="http://schemas.openxmlformats.org/officeDocument/2006/relationships/tags" Target="../tags/tag494.xml"/><Relationship Id="rId23" Type="http://schemas.openxmlformats.org/officeDocument/2006/relationships/tags" Target="../tags/tag502.xml"/><Relationship Id="rId28" Type="http://schemas.microsoft.com/office/2007/relationships/media" Target="../media/media32.m4a"/><Relationship Id="rId10" Type="http://schemas.openxmlformats.org/officeDocument/2006/relationships/tags" Target="../tags/tag489.xml"/><Relationship Id="rId19" Type="http://schemas.openxmlformats.org/officeDocument/2006/relationships/tags" Target="../tags/tag498.xml"/><Relationship Id="rId31" Type="http://schemas.openxmlformats.org/officeDocument/2006/relationships/image" Target="../media/image1.png"/><Relationship Id="rId4" Type="http://schemas.openxmlformats.org/officeDocument/2006/relationships/tags" Target="../tags/tag483.xml"/><Relationship Id="rId9" Type="http://schemas.openxmlformats.org/officeDocument/2006/relationships/tags" Target="../tags/tag488.xml"/><Relationship Id="rId14" Type="http://schemas.openxmlformats.org/officeDocument/2006/relationships/tags" Target="../tags/tag493.xml"/><Relationship Id="rId22" Type="http://schemas.openxmlformats.org/officeDocument/2006/relationships/tags" Target="../tags/tag501.xml"/><Relationship Id="rId27" Type="http://schemas.openxmlformats.org/officeDocument/2006/relationships/tags" Target="../tags/tag506.xml"/><Relationship Id="rId30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tags" Target="../tags/tag519.xml"/><Relationship Id="rId18" Type="http://schemas.openxmlformats.org/officeDocument/2006/relationships/tags" Target="../tags/tag524.xml"/><Relationship Id="rId26" Type="http://schemas.openxmlformats.org/officeDocument/2006/relationships/tags" Target="../tags/tag532.xml"/><Relationship Id="rId3" Type="http://schemas.openxmlformats.org/officeDocument/2006/relationships/tags" Target="../tags/tag509.xml"/><Relationship Id="rId21" Type="http://schemas.openxmlformats.org/officeDocument/2006/relationships/tags" Target="../tags/tag527.xml"/><Relationship Id="rId7" Type="http://schemas.openxmlformats.org/officeDocument/2006/relationships/tags" Target="../tags/tag513.xml"/><Relationship Id="rId12" Type="http://schemas.openxmlformats.org/officeDocument/2006/relationships/tags" Target="../tags/tag518.xml"/><Relationship Id="rId17" Type="http://schemas.openxmlformats.org/officeDocument/2006/relationships/tags" Target="../tags/tag523.xml"/><Relationship Id="rId25" Type="http://schemas.openxmlformats.org/officeDocument/2006/relationships/tags" Target="../tags/tag531.xml"/><Relationship Id="rId33" Type="http://schemas.openxmlformats.org/officeDocument/2006/relationships/image" Target="../media/image1.png"/><Relationship Id="rId2" Type="http://schemas.openxmlformats.org/officeDocument/2006/relationships/tags" Target="../tags/tag508.xml"/><Relationship Id="rId16" Type="http://schemas.openxmlformats.org/officeDocument/2006/relationships/tags" Target="../tags/tag522.xml"/><Relationship Id="rId20" Type="http://schemas.openxmlformats.org/officeDocument/2006/relationships/tags" Target="../tags/tag526.xml"/><Relationship Id="rId29" Type="http://schemas.openxmlformats.org/officeDocument/2006/relationships/tags" Target="../tags/tag535.xml"/><Relationship Id="rId1" Type="http://schemas.openxmlformats.org/officeDocument/2006/relationships/tags" Target="../tags/tag507.xml"/><Relationship Id="rId6" Type="http://schemas.openxmlformats.org/officeDocument/2006/relationships/tags" Target="../tags/tag512.xml"/><Relationship Id="rId11" Type="http://schemas.openxmlformats.org/officeDocument/2006/relationships/tags" Target="../tags/tag517.xml"/><Relationship Id="rId24" Type="http://schemas.openxmlformats.org/officeDocument/2006/relationships/tags" Target="../tags/tag530.xml"/><Relationship Id="rId32" Type="http://schemas.openxmlformats.org/officeDocument/2006/relationships/slideLayout" Target="../slideLayouts/slideLayout2.xml"/><Relationship Id="rId5" Type="http://schemas.openxmlformats.org/officeDocument/2006/relationships/tags" Target="../tags/tag511.xml"/><Relationship Id="rId15" Type="http://schemas.openxmlformats.org/officeDocument/2006/relationships/tags" Target="../tags/tag521.xml"/><Relationship Id="rId23" Type="http://schemas.openxmlformats.org/officeDocument/2006/relationships/tags" Target="../tags/tag529.xml"/><Relationship Id="rId28" Type="http://schemas.openxmlformats.org/officeDocument/2006/relationships/tags" Target="../tags/tag534.xml"/><Relationship Id="rId10" Type="http://schemas.openxmlformats.org/officeDocument/2006/relationships/tags" Target="../tags/tag516.xml"/><Relationship Id="rId19" Type="http://schemas.openxmlformats.org/officeDocument/2006/relationships/tags" Target="../tags/tag525.xml"/><Relationship Id="rId31" Type="http://schemas.openxmlformats.org/officeDocument/2006/relationships/audio" Target="../media/media33.m4a"/><Relationship Id="rId4" Type="http://schemas.openxmlformats.org/officeDocument/2006/relationships/tags" Target="../tags/tag510.xml"/><Relationship Id="rId9" Type="http://schemas.openxmlformats.org/officeDocument/2006/relationships/tags" Target="../tags/tag515.xml"/><Relationship Id="rId14" Type="http://schemas.openxmlformats.org/officeDocument/2006/relationships/tags" Target="../tags/tag520.xml"/><Relationship Id="rId22" Type="http://schemas.openxmlformats.org/officeDocument/2006/relationships/tags" Target="../tags/tag528.xml"/><Relationship Id="rId27" Type="http://schemas.openxmlformats.org/officeDocument/2006/relationships/tags" Target="../tags/tag533.xml"/><Relationship Id="rId30" Type="http://schemas.microsoft.com/office/2007/relationships/media" Target="../media/media33.m4a"/><Relationship Id="rId8" Type="http://schemas.openxmlformats.org/officeDocument/2006/relationships/tags" Target="../tags/tag5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37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4a"/><Relationship Id="rId4" Type="http://schemas.microsoft.com/office/2007/relationships/media" Target="../media/media4.m4a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40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5.m4a"/><Relationship Id="rId4" Type="http://schemas.microsoft.com/office/2007/relationships/media" Target="../media/media5.m4a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tags" Target="../tags/tag4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23FF0D-6C28-4CD0-9548-E874C3BEBD68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1844824"/>
            <a:ext cx="7772400" cy="1470025"/>
          </a:xfrm>
        </p:spPr>
        <p:txBody>
          <a:bodyPr/>
          <a:lstStyle/>
          <a:p>
            <a:r>
              <a:rPr lang="fr-FR" dirty="0"/>
              <a:t>Mécanismes d’action des médicaments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D18CCD-EB3D-43E9-8A95-9F1BF9CFC0FE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434727"/>
            <a:ext cx="6400800" cy="1395410"/>
          </a:xfrm>
        </p:spPr>
        <p:txBody>
          <a:bodyPr/>
          <a:lstStyle/>
          <a:p>
            <a:r>
              <a:rPr lang="fr-FR" dirty="0"/>
              <a:t>Michel Cucherat</a:t>
            </a:r>
          </a:p>
          <a:p>
            <a:r>
              <a:rPr lang="fr-FR" dirty="0"/>
              <a:t>PACES Lyon Est</a:t>
            </a:r>
          </a:p>
        </p:txBody>
      </p:sp>
    </p:spTree>
    <p:extLst>
      <p:ext uri="{BB962C8B-B14F-4D97-AF65-F5344CB8AC3E}">
        <p14:creationId xmlns:p14="http://schemas.microsoft.com/office/powerpoint/2010/main" val="250741987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EFD7A-6DBE-4457-8B0D-A3F3250E73A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Notion de cible d’action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91B273-E493-4156-BE10-3ED30470C3D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750" y="1571625"/>
            <a:ext cx="8477250" cy="4929188"/>
          </a:xfrm>
        </p:spPr>
        <p:txBody>
          <a:bodyPr/>
          <a:lstStyle/>
          <a:p>
            <a:r>
              <a:rPr lang="fr-FR" dirty="0"/>
              <a:t>La majorité des médicaments</a:t>
            </a:r>
          </a:p>
          <a:p>
            <a:pPr lvl="1"/>
            <a:r>
              <a:rPr lang="fr-FR" dirty="0"/>
              <a:t>Action du médicament sur une cible moléculaire </a:t>
            </a:r>
          </a:p>
          <a:p>
            <a:pPr lvl="1"/>
            <a:r>
              <a:rPr lang="fr-FR" dirty="0"/>
              <a:t>Interaction avec une macromolécule de l’organisme</a:t>
            </a:r>
          </a:p>
          <a:p>
            <a:pPr lvl="1"/>
            <a:r>
              <a:rPr lang="fr-FR" dirty="0"/>
              <a:t>Et déclenchement d’une réaction de la cellule</a:t>
            </a:r>
          </a:p>
          <a:p>
            <a:pPr lvl="1"/>
            <a:r>
              <a:rPr lang="fr-FR" dirty="0"/>
              <a:t>La liaison du médicament à sa cible est indispensable à l’action du médicament</a:t>
            </a:r>
          </a:p>
          <a:p>
            <a:pPr lvl="1"/>
            <a:endParaRPr lang="fr-FR" dirty="0"/>
          </a:p>
          <a:p>
            <a:r>
              <a:rPr lang="fr-FR" dirty="0"/>
              <a:t>Certains médicaments n’ont pas de cible précise</a:t>
            </a:r>
          </a:p>
          <a:p>
            <a:pPr lvl="1"/>
            <a:r>
              <a:rPr lang="fr-FR" dirty="0"/>
              <a:t>Par d’interaction avec une macromolécule de l’organisme</a:t>
            </a:r>
          </a:p>
          <a:p>
            <a:pPr lvl="1"/>
            <a:r>
              <a:rPr lang="fr-FR" dirty="0"/>
              <a:t>Laxatif osmotique (ou de lest)</a:t>
            </a:r>
          </a:p>
          <a:p>
            <a:pPr lvl="1"/>
            <a:r>
              <a:rPr lang="fr-FR" dirty="0"/>
              <a:t>Antiacide gastrique </a:t>
            </a:r>
          </a:p>
          <a:p>
            <a:pPr lvl="1"/>
            <a:r>
              <a:rPr lang="fr-FR" dirty="0"/>
              <a:t>Résine chélatrice des sels biliaires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9D58380-C71D-40AF-9452-1B97AD1E3E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41650"/>
      </p:ext>
    </p:extLst>
  </p:cSld>
  <p:clrMapOvr>
    <a:masterClrMapping/>
  </p:clrMapOvr>
  <p:transition advTm="56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6AACEC-1DAB-4467-A99D-2CC07504D6E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Différentes catégories de cibles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2AC914-5F11-4A5E-B549-D1ADBA72F9AD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750" y="1571625"/>
            <a:ext cx="8477250" cy="4929188"/>
          </a:xfrm>
        </p:spPr>
        <p:txBody>
          <a:bodyPr/>
          <a:lstStyle/>
          <a:p>
            <a:r>
              <a:rPr lang="fr-FR" dirty="0"/>
              <a:t>Récepteur </a:t>
            </a:r>
          </a:p>
          <a:p>
            <a:pPr lvl="1"/>
            <a:r>
              <a:rPr lang="fr-FR" dirty="0"/>
              <a:t>Membranaire</a:t>
            </a:r>
          </a:p>
          <a:p>
            <a:pPr lvl="1"/>
            <a:r>
              <a:rPr lang="fr-FR" dirty="0"/>
              <a:t>Nucléaire</a:t>
            </a:r>
          </a:p>
          <a:p>
            <a:r>
              <a:rPr lang="fr-FR" dirty="0"/>
              <a:t>Enzyme</a:t>
            </a:r>
          </a:p>
          <a:p>
            <a:r>
              <a:rPr lang="fr-FR" dirty="0"/>
              <a:t>Canal ionique, transporteur ionique</a:t>
            </a:r>
          </a:p>
          <a:p>
            <a:r>
              <a:rPr lang="fr-FR" dirty="0"/>
              <a:t>ADN, ARN messager</a:t>
            </a:r>
          </a:p>
          <a:p>
            <a:r>
              <a:rPr lang="fr-FR" dirty="0"/>
              <a:t>Médiateur (hormone, facteur de croissance)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1"/>
            <a:endParaRPr lang="fr-F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8AF037-C27D-4D81-A97B-92B22EE50D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74710"/>
      </p:ext>
    </p:extLst>
  </p:cSld>
  <p:clrMapOvr>
    <a:masterClrMapping/>
  </p:clrMapOvr>
  <p:transition advTm="203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98ADC48-456D-4E34-8FC2-C7E158A4B12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5576" y="1988840"/>
            <a:ext cx="7772400" cy="1362075"/>
          </a:xfrm>
        </p:spPr>
        <p:txBody>
          <a:bodyPr/>
          <a:lstStyle/>
          <a:p>
            <a:r>
              <a:rPr lang="fr-FR" dirty="0"/>
              <a:t>récepteurs comme cible d’action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FDAFFA1-1851-45F9-8343-5C4D181DBB08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91705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8C4568-2E3B-4A4A-A11B-00AE6236775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Récepteurs 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94E313E0-FA73-42D9-B789-BDCCE4E88E23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33413" y="2354263"/>
            <a:ext cx="801687" cy="6810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fr-FR" altLang="fr-FR" u="none">
              <a:latin typeface="+mn-lt"/>
            </a:endParaRPr>
          </a:p>
        </p:txBody>
      </p:sp>
      <p:sp>
        <p:nvSpPr>
          <p:cNvPr id="6" name="Oval 17">
            <a:extLst>
              <a:ext uri="{FF2B5EF4-FFF2-40B4-BE49-F238E27FC236}">
                <a16:creationId xmlns:a16="http://schemas.microsoft.com/office/drawing/2014/main" id="{00ACE299-9090-44B3-BD6A-809E1C571070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01688" y="2100263"/>
            <a:ext cx="446087" cy="5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>
              <a:latin typeface="+mn-lt"/>
            </a:endParaRP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3EDD4168-C043-4395-A73F-5FC88187AEA8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633413" y="3494088"/>
            <a:ext cx="801687" cy="68262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fr-FR" altLang="fr-FR" u="none">
              <a:latin typeface="+mn-lt"/>
            </a:endParaRP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EA002BFA-9CC6-4358-8A9A-4FC3DCF83368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6125" y="3368675"/>
            <a:ext cx="557212" cy="331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>
              <a:latin typeface="+mn-lt"/>
            </a:endParaRPr>
          </a:p>
        </p:txBody>
      </p:sp>
      <p:sp>
        <p:nvSpPr>
          <p:cNvPr id="9" name="Line 20">
            <a:extLst>
              <a:ext uri="{FF2B5EF4-FFF2-40B4-BE49-F238E27FC236}">
                <a16:creationId xmlns:a16="http://schemas.microsoft.com/office/drawing/2014/main" id="{96A226FA-D593-410E-8B59-0472FE1AE014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4332863" flipH="1" flipV="1">
            <a:off x="2542630" y="1229439"/>
            <a:ext cx="66465" cy="2063921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Line 21">
            <a:extLst>
              <a:ext uri="{FF2B5EF4-FFF2-40B4-BE49-F238E27FC236}">
                <a16:creationId xmlns:a16="http://schemas.microsoft.com/office/drawing/2014/main" id="{D8FC0323-E374-4995-BB73-5609E44D3DD0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4332863">
            <a:off x="2172619" y="1535467"/>
            <a:ext cx="772220" cy="2337691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61CA456C-2AE0-4094-B6D6-0B5468AAD04B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0988" y="4397375"/>
            <a:ext cx="150817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1" u="none">
                <a:latin typeface="+mn-lt"/>
              </a:rPr>
              <a:t>Sélectivité</a:t>
            </a:r>
          </a:p>
        </p:txBody>
      </p:sp>
      <p:sp>
        <p:nvSpPr>
          <p:cNvPr id="12" name="AutoShape 24">
            <a:extLst>
              <a:ext uri="{FF2B5EF4-FFF2-40B4-BE49-F238E27FC236}">
                <a16:creationId xmlns:a16="http://schemas.microsoft.com/office/drawing/2014/main" id="{1558E80E-A808-4EDD-AA89-703B671CBAD1}"/>
              </a:ext>
            </a:extLst>
          </p:cNvPr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 flipV="1">
            <a:off x="3848100" y="3613150"/>
            <a:ext cx="439737" cy="4699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>
              <a:latin typeface="+mn-lt"/>
            </a:endParaRP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D8B3DEB3-B6DF-4D7A-81D9-56B77CED775F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804189" y="6127452"/>
            <a:ext cx="1133475" cy="442913"/>
          </a:xfrm>
          <a:prstGeom prst="rect">
            <a:avLst/>
          </a:prstGeom>
          <a:noFill/>
          <a:ln w="38100">
            <a:solidFill>
              <a:srgbClr val="00CC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1" u="none" dirty="0">
                <a:latin typeface="+mn-lt"/>
                <a:sym typeface="Symbol" panose="05050102010706020507" pitchFamily="18" charset="2"/>
              </a:rPr>
              <a:t>Activité</a:t>
            </a:r>
            <a:endParaRPr lang="fr-FR" altLang="fr-FR" dirty="0">
              <a:latin typeface="+mn-lt"/>
            </a:endParaRPr>
          </a:p>
        </p:txBody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0CCD19FA-36A2-4C83-AE19-CA1BB86E0D06}"/>
              </a:ext>
            </a:extLst>
          </p:cNvPr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>
            <a:off x="3667125" y="3613150"/>
            <a:ext cx="801687" cy="682625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fr-FR" altLang="fr-FR" u="none">
              <a:latin typeface="+mn-lt"/>
            </a:endParaRPr>
          </a:p>
        </p:txBody>
      </p:sp>
      <p:sp>
        <p:nvSpPr>
          <p:cNvPr id="15" name="AutoShape 28">
            <a:extLst>
              <a:ext uri="{FF2B5EF4-FFF2-40B4-BE49-F238E27FC236}">
                <a16:creationId xmlns:a16="http://schemas.microsoft.com/office/drawing/2014/main" id="{5120B527-D299-4364-9034-076C65E00474}"/>
              </a:ext>
            </a:extLst>
          </p:cNvPr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 flipV="1">
            <a:off x="3908425" y="3613150"/>
            <a:ext cx="320675" cy="38576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>
              <a:latin typeface="+mn-lt"/>
            </a:endParaRPr>
          </a:p>
        </p:txBody>
      </p:sp>
      <p:sp>
        <p:nvSpPr>
          <p:cNvPr id="16" name="Line 29">
            <a:extLst>
              <a:ext uri="{FF2B5EF4-FFF2-40B4-BE49-F238E27FC236}">
                <a16:creationId xmlns:a16="http://schemas.microsoft.com/office/drawing/2014/main" id="{97904992-0FE0-4BD1-B352-8FB222B3AF5D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084638" y="2859088"/>
            <a:ext cx="0" cy="635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Line 30">
            <a:extLst>
              <a:ext uri="{FF2B5EF4-FFF2-40B4-BE49-F238E27FC236}">
                <a16:creationId xmlns:a16="http://schemas.microsoft.com/office/drawing/2014/main" id="{A5D387DD-D852-46A4-AA1B-B1E3B8C15FD0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4076700" y="4318000"/>
            <a:ext cx="0" cy="6334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ext Box 31">
            <a:extLst>
              <a:ext uri="{FF2B5EF4-FFF2-40B4-BE49-F238E27FC236}">
                <a16:creationId xmlns:a16="http://schemas.microsoft.com/office/drawing/2014/main" id="{500374D1-12ED-4AA1-BB85-2961889E237F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493963" y="5024438"/>
            <a:ext cx="47563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u="none" dirty="0">
                <a:latin typeface="+mn-lt"/>
              </a:rPr>
              <a:t>Transduction intracellulaire du signal</a:t>
            </a:r>
          </a:p>
        </p:txBody>
      </p:sp>
      <p:sp>
        <p:nvSpPr>
          <p:cNvPr id="19" name="Line 32">
            <a:extLst>
              <a:ext uri="{FF2B5EF4-FFF2-40B4-BE49-F238E27FC236}">
                <a16:creationId xmlns:a16="http://schemas.microsoft.com/office/drawing/2014/main" id="{3FED982A-B0C7-49CB-B653-82BA6B110D0B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067175" y="5448300"/>
            <a:ext cx="0" cy="635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9EAB64C4-172B-4359-A99A-988355220CF6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871663" y="6108700"/>
            <a:ext cx="367158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u="none" dirty="0">
                <a:latin typeface="+mn-lt"/>
              </a:rPr>
              <a:t>Réponse biologique </a:t>
            </a:r>
            <a:r>
              <a:rPr lang="fr-FR" altLang="fr-FR" u="none" dirty="0">
                <a:latin typeface="+mn-lt"/>
                <a:sym typeface="Wingdings" panose="05000000000000000000" pitchFamily="2" charset="2"/>
              </a:rPr>
              <a:t></a:t>
            </a:r>
            <a:r>
              <a:rPr lang="fr-FR" altLang="fr-FR" u="none" dirty="0">
                <a:latin typeface="+mn-lt"/>
                <a:sym typeface="Symbol" panose="05050102010706020507" pitchFamily="18" charset="2"/>
              </a:rPr>
              <a:t> effet</a:t>
            </a:r>
            <a:endParaRPr lang="fr-FR" altLang="fr-FR" u="none" dirty="0">
              <a:latin typeface="+mn-lt"/>
            </a:endParaRPr>
          </a:p>
        </p:txBody>
      </p:sp>
      <p:sp>
        <p:nvSpPr>
          <p:cNvPr id="21" name="Text Box 34">
            <a:extLst>
              <a:ext uri="{FF2B5EF4-FFF2-40B4-BE49-F238E27FC236}">
                <a16:creationId xmlns:a16="http://schemas.microsoft.com/office/drawing/2014/main" id="{4627264C-6D1D-441C-B7E0-6A627BEC8B60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64618" y="4439652"/>
            <a:ext cx="43278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1" u="none" dirty="0">
                <a:latin typeface="+mn-lt"/>
              </a:rPr>
              <a:t>Couplage</a:t>
            </a:r>
            <a:r>
              <a:rPr lang="fr-FR" altLang="fr-FR" u="none" dirty="0">
                <a:latin typeface="+mn-lt"/>
              </a:rPr>
              <a:t> avec des </a:t>
            </a:r>
            <a:r>
              <a:rPr lang="fr-FR" altLang="fr-FR" b="1" u="none" dirty="0">
                <a:latin typeface="+mn-lt"/>
              </a:rPr>
              <a:t>effecteurs</a:t>
            </a:r>
          </a:p>
        </p:txBody>
      </p:sp>
      <p:sp>
        <p:nvSpPr>
          <p:cNvPr id="22" name="Text Box 36">
            <a:extLst>
              <a:ext uri="{FF2B5EF4-FFF2-40B4-BE49-F238E27FC236}">
                <a16:creationId xmlns:a16="http://schemas.microsoft.com/office/drawing/2014/main" id="{927BA4AC-F83F-4A39-8DC9-0FA3F680FD88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957473" y="2708410"/>
            <a:ext cx="117475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1" u="none" dirty="0">
                <a:latin typeface="+mn-lt"/>
              </a:rPr>
              <a:t>Affinité</a:t>
            </a:r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0AEC5431-2126-4C63-A920-0AD36DA47581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603750" y="2001838"/>
            <a:ext cx="22838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u="none">
                <a:latin typeface="+mn-lt"/>
              </a:rPr>
              <a:t>Cible (récepteur)</a:t>
            </a:r>
          </a:p>
        </p:txBody>
      </p:sp>
      <p:sp>
        <p:nvSpPr>
          <p:cNvPr id="24" name="Rectangle 38">
            <a:extLst>
              <a:ext uri="{FF2B5EF4-FFF2-40B4-BE49-F238E27FC236}">
                <a16:creationId xmlns:a16="http://schemas.microsoft.com/office/drawing/2014/main" id="{14A6EBCE-17DD-4BB3-9858-005A9B18A9F3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576763" y="1352550"/>
            <a:ext cx="17693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u="none" dirty="0">
                <a:latin typeface="+mn-lt"/>
              </a:rPr>
              <a:t>Médicament</a:t>
            </a:r>
          </a:p>
        </p:txBody>
      </p:sp>
      <p:sp>
        <p:nvSpPr>
          <p:cNvPr id="25" name="Rectangle 39">
            <a:extLst>
              <a:ext uri="{FF2B5EF4-FFF2-40B4-BE49-F238E27FC236}">
                <a16:creationId xmlns:a16="http://schemas.microsoft.com/office/drawing/2014/main" id="{898B13E2-3035-41B3-B6E5-ADA226B98986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738688" y="3186113"/>
            <a:ext cx="4194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3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63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63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63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63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1800" u="none">
                <a:latin typeface="+mn-lt"/>
                <a:sym typeface="Symbol" panose="05050102010706020507" pitchFamily="18" charset="2"/>
              </a:rPr>
              <a:t>reconnaissance mutuelle des 2 partenaires</a:t>
            </a:r>
          </a:p>
        </p:txBody>
      </p:sp>
      <p:grpSp>
        <p:nvGrpSpPr>
          <p:cNvPr id="26" name="Group 40">
            <a:extLst>
              <a:ext uri="{FF2B5EF4-FFF2-40B4-BE49-F238E27FC236}">
                <a16:creationId xmlns:a16="http://schemas.microsoft.com/office/drawing/2014/main" id="{6EBB7112-0E10-4E1D-882F-AA60C9DA158B}"/>
              </a:ext>
            </a:extLst>
          </p:cNvPr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3667125" y="1720850"/>
            <a:ext cx="801687" cy="968375"/>
            <a:chOff x="2712" y="1012"/>
            <a:chExt cx="505" cy="610"/>
          </a:xfrm>
        </p:grpSpPr>
        <p:sp>
          <p:nvSpPr>
            <p:cNvPr id="27" name="Rectangle 41">
              <a:extLst>
                <a:ext uri="{FF2B5EF4-FFF2-40B4-BE49-F238E27FC236}">
                  <a16:creationId xmlns:a16="http://schemas.microsoft.com/office/drawing/2014/main" id="{9D98CC79-0579-4CF7-BD59-6E6784E40569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712" y="1191"/>
              <a:ext cx="505" cy="4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fr-FR" altLang="fr-FR" u="none">
                <a:latin typeface="+mn-lt"/>
              </a:endParaRPr>
            </a:p>
          </p:txBody>
        </p:sp>
        <p:sp>
          <p:nvSpPr>
            <p:cNvPr id="28" name="AutoShape 42">
              <a:extLst>
                <a:ext uri="{FF2B5EF4-FFF2-40B4-BE49-F238E27FC236}">
                  <a16:creationId xmlns:a16="http://schemas.microsoft.com/office/drawing/2014/main" id="{72A63401-29D8-429F-8EDD-6004520B2484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2826" y="1191"/>
              <a:ext cx="277" cy="29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 altLang="fr-FR">
                <a:latin typeface="+mn-lt"/>
              </a:endParaRPr>
            </a:p>
          </p:txBody>
        </p:sp>
        <p:sp>
          <p:nvSpPr>
            <p:cNvPr id="29" name="AutoShape 43">
              <a:extLst>
                <a:ext uri="{FF2B5EF4-FFF2-40B4-BE49-F238E27FC236}">
                  <a16:creationId xmlns:a16="http://schemas.microsoft.com/office/drawing/2014/main" id="{20F86797-83FC-40AC-8C06-6EAF28C33B6A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2864" y="1012"/>
              <a:ext cx="202" cy="24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 altLang="fr-FR">
                <a:latin typeface="+mn-lt"/>
              </a:endParaRPr>
            </a:p>
          </p:txBody>
        </p:sp>
      </p:grp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A9A1CD18-8DBB-4943-ADAD-BEFAAD0A0394}"/>
              </a:ext>
            </a:extLst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22168"/>
      </p:ext>
    </p:extLst>
  </p:cSld>
  <p:clrMapOvr>
    <a:masterClrMapping/>
  </p:clrMapOvr>
  <p:transition advTm="81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D44F2F-E110-4331-8D42-4FE86762331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Ligand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7D5656-4D30-489F-9D92-495DABD3562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750" y="1571625"/>
            <a:ext cx="8477250" cy="4929188"/>
          </a:xfrm>
        </p:spPr>
        <p:txBody>
          <a:bodyPr/>
          <a:lstStyle/>
          <a:p>
            <a:r>
              <a:rPr lang="fr-FR" dirty="0"/>
              <a:t>Toute molécule qui se lie à un récepteur</a:t>
            </a:r>
          </a:p>
          <a:p>
            <a:endParaRPr lang="fr-FR" dirty="0"/>
          </a:p>
          <a:p>
            <a:r>
              <a:rPr lang="fr-FR" dirty="0"/>
              <a:t>Médiateur endogène</a:t>
            </a:r>
          </a:p>
          <a:p>
            <a:pPr lvl="1"/>
            <a:r>
              <a:rPr lang="fr-FR" dirty="0"/>
              <a:t>Neuromédiateur, hormone (facteur de croissance)</a:t>
            </a:r>
          </a:p>
          <a:p>
            <a:r>
              <a:rPr lang="fr-FR" dirty="0"/>
              <a:t>Médicaments</a:t>
            </a:r>
          </a:p>
          <a:p>
            <a:pPr lvl="1"/>
            <a:r>
              <a:rPr lang="fr-FR" dirty="0"/>
              <a:t>Activateur</a:t>
            </a:r>
          </a:p>
          <a:p>
            <a:pPr lvl="1"/>
            <a:r>
              <a:rPr lang="fr-FR" dirty="0"/>
              <a:t>Inhibiteur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B72759-30FD-42CB-A62B-C77EE8AF4A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50886"/>
      </p:ext>
    </p:extLst>
  </p:cSld>
  <p:clrMapOvr>
    <a:masterClrMapping/>
  </p:clrMapOvr>
  <p:transition advTm="29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6A44D-81E7-45D9-A3D4-EC007BA3EB1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127581D-1619-471F-8E1E-D5AD6CBA99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69310" y="2613891"/>
            <a:ext cx="757382" cy="637309"/>
            <a:chOff x="1699491" y="2161309"/>
            <a:chExt cx="757382" cy="6373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60E0C1-5CD5-4744-BC70-A17187FACBE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 bwMode="auto">
            <a:xfrm>
              <a:off x="1699491" y="2355273"/>
              <a:ext cx="757382" cy="44334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E8CED3C1-01B6-46B7-AE01-0FB454A3B9BA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 bwMode="auto">
            <a:xfrm>
              <a:off x="1856510" y="2161309"/>
              <a:ext cx="443345" cy="434109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" name="Ellipse 6">
            <a:extLst>
              <a:ext uri="{FF2B5EF4-FFF2-40B4-BE49-F238E27FC236}">
                <a16:creationId xmlns:a16="http://schemas.microsoft.com/office/drawing/2014/main" id="{85B7CF60-6DDE-451A-AED3-CA23F89C4805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826328" y="2082800"/>
            <a:ext cx="443345" cy="43410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B90FA17A-78B9-4EB0-9920-47B906911184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858543" y="3486665"/>
            <a:ext cx="332509" cy="434109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0C14CF2-40EC-4DBF-97CF-891918240F1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87165" y="3990108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signal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7C39A-7186-42C3-91B2-2BDF4BFCE0ED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2309091" y="2604655"/>
            <a:ext cx="1477818" cy="96982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81DDCB2-6BAA-4C39-9C3B-80F8B42109E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47432" y="2443142"/>
            <a:ext cx="1303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Antagoniste</a:t>
            </a:r>
          </a:p>
        </p:txBody>
      </p:sp>
      <p:sp>
        <p:nvSpPr>
          <p:cNvPr id="14" name="Signe de multiplication 13">
            <a:extLst>
              <a:ext uri="{FF2B5EF4-FFF2-40B4-BE49-F238E27FC236}">
                <a16:creationId xmlns:a16="http://schemas.microsoft.com/office/drawing/2014/main" id="{33EBB013-E9E3-46F3-8DA9-2C891EA3C2A9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2562782" y="3292000"/>
            <a:ext cx="970435" cy="872775"/>
          </a:xfrm>
          <a:prstGeom prst="mathMultiply">
            <a:avLst>
              <a:gd name="adj1" fmla="val 8704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4348679-02EA-420E-BA81-E8728DB1EDAE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5237508" y="2604655"/>
            <a:ext cx="757382" cy="637309"/>
            <a:chOff x="1699491" y="2161309"/>
            <a:chExt cx="757382" cy="63730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24AB02-1C27-4E26-A821-E9381B54CA16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auto">
            <a:xfrm>
              <a:off x="1699491" y="2355273"/>
              <a:ext cx="757382" cy="44334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1E69F75C-662C-4C9A-B660-E02D10341AB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 bwMode="auto">
            <a:xfrm>
              <a:off x="1856510" y="2161309"/>
              <a:ext cx="443345" cy="434109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0F62A70-AD36-40FF-A60A-6D97544F2876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5394526" y="2271997"/>
            <a:ext cx="443346" cy="762298"/>
            <a:chOff x="6090225" y="2276466"/>
            <a:chExt cx="443346" cy="762298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CC882E4F-4C84-4B27-B51C-DE33E5218FC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auto">
            <a:xfrm>
              <a:off x="6090226" y="2604655"/>
              <a:ext cx="443345" cy="434109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A63D0D-5ADA-4FDF-9A68-461940B9CC7C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auto">
            <a:xfrm>
              <a:off x="6090225" y="2276466"/>
              <a:ext cx="443345" cy="531091"/>
            </a:xfrm>
            <a:prstGeom prst="rect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0879081D-BEE0-4FBF-BF02-5E705F943D7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255363" y="3980872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signal</a:t>
            </a:r>
          </a:p>
        </p:txBody>
      </p:sp>
      <p:sp>
        <p:nvSpPr>
          <p:cNvPr id="23" name="Flèche : bas 22">
            <a:extLst>
              <a:ext uri="{FF2B5EF4-FFF2-40B4-BE49-F238E27FC236}">
                <a16:creationId xmlns:a16="http://schemas.microsoft.com/office/drawing/2014/main" id="{D50A5716-E7B5-43CD-930B-8EE9673C377E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5449944" y="3435928"/>
            <a:ext cx="332509" cy="434109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07111AA-7533-41F0-A5ED-86D1DD762B88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613590" y="2461613"/>
            <a:ext cx="97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agoniste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873751F-9D37-4791-8090-8AC8AE48B4B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95520" y="3149875"/>
            <a:ext cx="21520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Ex:</a:t>
            </a:r>
          </a:p>
          <a:p>
            <a:r>
              <a:rPr lang="fr-FR" dirty="0" err="1"/>
              <a:t>Beta-bloquants</a:t>
            </a:r>
            <a:endParaRPr lang="fr-FR" dirty="0"/>
          </a:p>
          <a:p>
            <a:r>
              <a:rPr lang="fr-FR" dirty="0"/>
              <a:t>Anti histaminique H1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41B9EFC-8EE3-492F-AD1A-6980E66167BF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6822219" y="3149875"/>
            <a:ext cx="1207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Adrénaline</a:t>
            </a:r>
          </a:p>
          <a:p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0120B7D-14B4-4BE2-A650-394748A96CE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811114" y="5263763"/>
            <a:ext cx="241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Antagoniste irréversible</a:t>
            </a:r>
          </a:p>
          <a:p>
            <a:r>
              <a:rPr lang="fr-FR" dirty="0"/>
              <a:t>Antagoniste compétitifs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B5C8D03-EF62-4545-8044-44CEF0B26BA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59842"/>
      </p:ext>
    </p:extLst>
  </p:cSld>
  <p:clrMapOvr>
    <a:masterClrMapping/>
  </p:clrMapOvr>
  <p:transition advTm="73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A183BA-33CB-4FAF-AB07-01931C8DDD4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Blocage des récepteurs alpha 1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1662AC8-C0B4-4949-912C-E204703AF1DD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981075" y="2138363"/>
            <a:ext cx="4117975" cy="1327150"/>
            <a:chOff x="672" y="1680"/>
            <a:chExt cx="1968" cy="672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B95543B5-3134-40C4-9457-10732278AD9C}"/>
                </a:ext>
              </a:extLst>
            </p:cNvPr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672" y="1680"/>
              <a:ext cx="1968" cy="672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AB564B94-C7B7-44BD-94AE-F30580C79593}"/>
                </a:ext>
              </a:extLst>
            </p:cNvPr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1776"/>
              <a:ext cx="1776" cy="48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1A90926D-F976-4D2E-AF5A-F40EA46D37D2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300163" y="2041525"/>
            <a:ext cx="457200" cy="381000"/>
            <a:chOff x="819" y="1286"/>
            <a:chExt cx="288" cy="240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2A4857FE-34BE-41F0-81A9-6CF0973765D9}"/>
                </a:ext>
              </a:extLst>
            </p:cNvPr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819" y="1334"/>
              <a:ext cx="288" cy="192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309B642A-8940-4EEF-A6C7-5EAE02316E96}"/>
                </a:ext>
              </a:extLst>
            </p:cNvPr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897" y="1286"/>
              <a:ext cx="12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10" name="Rectangle 8">
            <a:extLst>
              <a:ext uri="{FF2B5EF4-FFF2-40B4-BE49-F238E27FC236}">
                <a16:creationId xmlns:a16="http://schemas.microsoft.com/office/drawing/2014/main" id="{6A875F13-6BFF-4887-94FB-8D87EA820EE4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55738" y="1790700"/>
            <a:ext cx="193675" cy="228600"/>
          </a:xfrm>
          <a:prstGeom prst="rect">
            <a:avLst/>
          </a:prstGeom>
          <a:solidFill>
            <a:srgbClr val="D60093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63D5295-B1FB-4B96-8FD6-03C3A9DF5117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73238" y="1495425"/>
            <a:ext cx="52803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1" u="none" dirty="0">
                <a:solidFill>
                  <a:schemeClr val="accent1"/>
                </a:solidFill>
                <a:latin typeface="+mn-lt"/>
              </a:rPr>
              <a:t>Médiateur</a:t>
            </a:r>
            <a:r>
              <a:rPr lang="fr-FR" altLang="fr-FR" b="1" u="none" dirty="0">
                <a:solidFill>
                  <a:schemeClr val="accent1"/>
                </a:solidFill>
                <a:latin typeface="Arial Narrow" panose="020B0606020202030204" pitchFamily="34" charset="0"/>
              </a:rPr>
              <a:t> endogène (ex : noradrénaline)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CC3B1CBC-EA16-4C3F-8B7A-CE40B0A13C7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0188" y="1854200"/>
            <a:ext cx="984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1" u="none">
                <a:solidFill>
                  <a:srgbClr val="008000"/>
                </a:solidFill>
                <a:latin typeface="Arial Narrow" panose="020B0606020202030204" pitchFamily="34" charset="0"/>
              </a:rPr>
              <a:t>cible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355AAD6C-10A3-4B0F-8DFB-82D3F861DFFA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8438" y="3319463"/>
            <a:ext cx="7159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 u="none">
                <a:latin typeface="Arial Narrow" panose="020B0606020202030204" pitchFamily="34" charset="0"/>
              </a:rPr>
              <a:t>cellule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CF4F29A2-0C2A-4D9F-816F-5E24BB1AE9B9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47813" y="2344738"/>
            <a:ext cx="32400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u="none">
                <a:latin typeface="Arial Narrow" panose="020B0606020202030204" pitchFamily="34" charset="0"/>
              </a:rPr>
              <a:t>Mécanisme de signalisation cellulaire </a:t>
            </a:r>
          </a:p>
        </p:txBody>
      </p:sp>
      <p:sp>
        <p:nvSpPr>
          <p:cNvPr id="16" name="AutoShape 14">
            <a:extLst>
              <a:ext uri="{FF2B5EF4-FFF2-40B4-BE49-F238E27FC236}">
                <a16:creationId xmlns:a16="http://schemas.microsoft.com/office/drawing/2014/main" id="{E56B3EFE-50E1-4EF2-948E-D17A92EA392B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flipV="1">
            <a:off x="1296988" y="2589213"/>
            <a:ext cx="357187" cy="300037"/>
          </a:xfrm>
          <a:custGeom>
            <a:avLst/>
            <a:gdLst>
              <a:gd name="T0" fmla="*/ 68398979 w 21600"/>
              <a:gd name="T1" fmla="*/ 0 h 21600"/>
              <a:gd name="T2" fmla="*/ 68398979 w 21600"/>
              <a:gd name="T3" fmla="*/ 32585588 h 21600"/>
              <a:gd name="T4" fmla="*/ 14637424 w 21600"/>
              <a:gd name="T5" fmla="*/ 57891792 h 21600"/>
              <a:gd name="T6" fmla="*/ 97674108 w 21600"/>
              <a:gd name="T7" fmla="*/ 1629278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CC3399"/>
          </a:solidFill>
          <a:ln w="9525">
            <a:solidFill>
              <a:srgbClr val="CC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AutoShape 15">
            <a:extLst>
              <a:ext uri="{FF2B5EF4-FFF2-40B4-BE49-F238E27FC236}">
                <a16:creationId xmlns:a16="http://schemas.microsoft.com/office/drawing/2014/main" id="{EA147699-DBA9-442A-AF53-6DC7743A52F2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5400000">
            <a:off x="2899569" y="3674269"/>
            <a:ext cx="379412" cy="165100"/>
          </a:xfrm>
          <a:custGeom>
            <a:avLst/>
            <a:gdLst>
              <a:gd name="T0" fmla="*/ 87798466 w 21600"/>
              <a:gd name="T1" fmla="*/ 0 h 21600"/>
              <a:gd name="T2" fmla="*/ 0 w 21600"/>
              <a:gd name="T3" fmla="*/ 4822846 h 21600"/>
              <a:gd name="T4" fmla="*/ 87798466 w 21600"/>
              <a:gd name="T5" fmla="*/ 9645700 h 21600"/>
              <a:gd name="T6" fmla="*/ 117064622 w 21600"/>
              <a:gd name="T7" fmla="*/ 48228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083FB155-0EDF-4C27-BE1F-DA62FD7709D8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44710" y="3905250"/>
            <a:ext cx="20859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000" u="none" dirty="0">
                <a:latin typeface="+mn-lt"/>
              </a:rPr>
              <a:t>Réponse cellulaire</a:t>
            </a: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9612A686-F5B4-46B2-ACCD-BFC59854C5B3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375275" y="3814763"/>
            <a:ext cx="35718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1800" b="1" u="none">
                <a:latin typeface="+mn-lt"/>
              </a:rPr>
              <a:t>Contraction cellules musculaires lisses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2C57CE43-8EBB-4B51-B3E8-2295C72D73CB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4788" y="4862513"/>
            <a:ext cx="54292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000" u="none">
                <a:latin typeface="+mn-lt"/>
              </a:rPr>
              <a:t>Modification du fonctionnement d’un organe</a:t>
            </a:r>
          </a:p>
        </p:txBody>
      </p:sp>
      <p:sp>
        <p:nvSpPr>
          <p:cNvPr id="21" name="AutoShape 19">
            <a:extLst>
              <a:ext uri="{FF2B5EF4-FFF2-40B4-BE49-F238E27FC236}">
                <a16:creationId xmlns:a16="http://schemas.microsoft.com/office/drawing/2014/main" id="{94B89171-7311-4B85-B3F8-560C0ABD01A5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2899569" y="4575969"/>
            <a:ext cx="379412" cy="165100"/>
          </a:xfrm>
          <a:custGeom>
            <a:avLst/>
            <a:gdLst>
              <a:gd name="T0" fmla="*/ 87798466 w 21600"/>
              <a:gd name="T1" fmla="*/ 0 h 21600"/>
              <a:gd name="T2" fmla="*/ 0 w 21600"/>
              <a:gd name="T3" fmla="*/ 4822846 h 21600"/>
              <a:gd name="T4" fmla="*/ 87798466 w 21600"/>
              <a:gd name="T5" fmla="*/ 9645700 h 21600"/>
              <a:gd name="T6" fmla="*/ 117064622 w 21600"/>
              <a:gd name="T7" fmla="*/ 48228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3C312486-4085-4A8E-9250-E0303E18287E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376863" y="4941888"/>
            <a:ext cx="35718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1800" b="1" u="none" dirty="0">
                <a:latin typeface="+mn-lt"/>
                <a:sym typeface="Wingdings 3" panose="05040102010807070707" pitchFamily="18" charset="2"/>
              </a:rPr>
              <a:t> diamètre artères</a:t>
            </a: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D4CD9995-BBA7-4EDE-AB43-6D855BABDAFE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61988" y="5808663"/>
            <a:ext cx="4854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000" u="none">
                <a:latin typeface="+mn-lt"/>
              </a:rPr>
              <a:t>Modification d’une fonction de l’organisme</a:t>
            </a: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C93F5F4D-466C-4B36-B611-68F1DFC9B76F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2899568" y="5555457"/>
            <a:ext cx="379413" cy="165100"/>
          </a:xfrm>
          <a:custGeom>
            <a:avLst/>
            <a:gdLst>
              <a:gd name="T0" fmla="*/ 87799242 w 21600"/>
              <a:gd name="T1" fmla="*/ 0 h 21600"/>
              <a:gd name="T2" fmla="*/ 0 w 21600"/>
              <a:gd name="T3" fmla="*/ 4822846 h 21600"/>
              <a:gd name="T4" fmla="*/ 87799242 w 21600"/>
              <a:gd name="T5" fmla="*/ 9645700 h 21600"/>
              <a:gd name="T6" fmla="*/ 117065545 w 21600"/>
              <a:gd name="T7" fmla="*/ 48228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AE9DC9F4-48B7-4207-B6AB-D33AB3FC6421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376863" y="5962650"/>
            <a:ext cx="37671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Char char="k"/>
            </a:pPr>
            <a:r>
              <a:rPr lang="fr-FR" altLang="fr-FR" sz="1800" b="1" u="none" dirty="0">
                <a:latin typeface="+mn-lt"/>
                <a:sym typeface="Wingdings 3" panose="05040102010807070707" pitchFamily="18" charset="2"/>
              </a:rPr>
              <a:t> Résistances périphériques 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r>
              <a:rPr lang="fr-FR" altLang="fr-FR" sz="1800" b="1" u="none" dirty="0">
                <a:latin typeface="+mn-lt"/>
                <a:sym typeface="Wingdings 3" panose="05040102010807070707" pitchFamily="18" charset="2"/>
              </a:rPr>
              <a:t></a:t>
            </a:r>
            <a:r>
              <a:rPr lang="fr-FR" altLang="fr-FR" sz="1800" b="1" u="none" dirty="0">
                <a:latin typeface="+mn-lt"/>
              </a:rPr>
              <a:t> pression artérielle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02F5CA91-3E0B-481B-A2AE-512280B041D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5210"/>
      </p:ext>
    </p:extLst>
  </p:cSld>
  <p:clrMapOvr>
    <a:masterClrMapping/>
  </p:clrMapOvr>
  <p:transition advTm="39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95388-69FF-4D0C-8B89-6054DAF77FE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Action des alpha bloquants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9AEBCAB4-D3D4-4D4C-B78F-881958206CD5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981075" y="2138363"/>
            <a:ext cx="4117975" cy="1327150"/>
            <a:chOff x="672" y="1680"/>
            <a:chExt cx="1968" cy="672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DA3B41F9-7BEB-4AD3-95D0-D39C8EAF8FB3}"/>
                </a:ext>
              </a:extLst>
            </p:cNvPr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72" y="1680"/>
              <a:ext cx="1968" cy="672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97EBA2D0-4987-414F-B1E4-6C72E6EEF05C}"/>
                </a:ext>
              </a:extLst>
            </p:cNvPr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1776"/>
              <a:ext cx="1776" cy="48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7949D4DD-3164-4D56-B37C-E80743D667D0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300163" y="2041525"/>
            <a:ext cx="457200" cy="381000"/>
            <a:chOff x="819" y="1286"/>
            <a:chExt cx="288" cy="240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8760C7BE-E955-4694-9420-1A7396EB24D4}"/>
                </a:ext>
              </a:extLst>
            </p:cNvPr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819" y="1334"/>
              <a:ext cx="288" cy="192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DF925F99-4A01-4ECB-BB6A-F0F67BA44C26}"/>
                </a:ext>
              </a:extLst>
            </p:cNvPr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897" y="1286"/>
              <a:ext cx="12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10" name="Rectangle 8">
            <a:extLst>
              <a:ext uri="{FF2B5EF4-FFF2-40B4-BE49-F238E27FC236}">
                <a16:creationId xmlns:a16="http://schemas.microsoft.com/office/drawing/2014/main" id="{9E087133-4815-4B82-BA72-51B28B4DA7B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31925" y="1495426"/>
            <a:ext cx="193675" cy="228600"/>
          </a:xfrm>
          <a:prstGeom prst="rect">
            <a:avLst/>
          </a:prstGeom>
          <a:solidFill>
            <a:srgbClr val="D60093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BC68DC10-337F-42EF-A54E-D2F8D1D4565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23880" y="1603524"/>
            <a:ext cx="47259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1" u="none" dirty="0">
                <a:solidFill>
                  <a:schemeClr val="accent1"/>
                </a:solidFill>
                <a:latin typeface="+mn-lt"/>
              </a:rPr>
              <a:t>Médicament antagoniste de la cible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9B000211-2DAF-44C3-88C2-942185B8CDE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0188" y="1854200"/>
            <a:ext cx="984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1" u="none">
                <a:solidFill>
                  <a:srgbClr val="008000"/>
                </a:solidFill>
                <a:latin typeface="Arial Narrow" panose="020B0606020202030204" pitchFamily="34" charset="0"/>
              </a:rPr>
              <a:t>cible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187E681F-9645-4C13-8F2E-9501CF928B08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8438" y="3319463"/>
            <a:ext cx="7159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 u="none">
                <a:latin typeface="Arial Narrow" panose="020B0606020202030204" pitchFamily="34" charset="0"/>
              </a:rPr>
              <a:t>cellule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099E349E-5536-4E21-8DF3-707ED77940D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47813" y="2344738"/>
            <a:ext cx="32400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u="none">
                <a:latin typeface="Arial Narrow" panose="020B0606020202030204" pitchFamily="34" charset="0"/>
              </a:rPr>
              <a:t>Mécanisme de signalisation cellulaire </a:t>
            </a:r>
          </a:p>
        </p:txBody>
      </p:sp>
      <p:sp>
        <p:nvSpPr>
          <p:cNvPr id="16" name="AutoShape 14">
            <a:extLst>
              <a:ext uri="{FF2B5EF4-FFF2-40B4-BE49-F238E27FC236}">
                <a16:creationId xmlns:a16="http://schemas.microsoft.com/office/drawing/2014/main" id="{1CB62F59-06C6-4E1F-9FB5-F410F590336B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flipV="1">
            <a:off x="1296988" y="2589213"/>
            <a:ext cx="357187" cy="300037"/>
          </a:xfrm>
          <a:custGeom>
            <a:avLst/>
            <a:gdLst>
              <a:gd name="T0" fmla="*/ 68398979 w 21600"/>
              <a:gd name="T1" fmla="*/ 0 h 21600"/>
              <a:gd name="T2" fmla="*/ 68398979 w 21600"/>
              <a:gd name="T3" fmla="*/ 32585588 h 21600"/>
              <a:gd name="T4" fmla="*/ 14637424 w 21600"/>
              <a:gd name="T5" fmla="*/ 57891792 h 21600"/>
              <a:gd name="T6" fmla="*/ 97674108 w 21600"/>
              <a:gd name="T7" fmla="*/ 1629278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CC3399"/>
          </a:solidFill>
          <a:ln w="9525">
            <a:solidFill>
              <a:srgbClr val="CC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AutoShape 15">
            <a:extLst>
              <a:ext uri="{FF2B5EF4-FFF2-40B4-BE49-F238E27FC236}">
                <a16:creationId xmlns:a16="http://schemas.microsoft.com/office/drawing/2014/main" id="{6919B71A-69D7-4407-9FF1-57583957D1DE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5400000">
            <a:off x="2899569" y="3674269"/>
            <a:ext cx="379412" cy="165100"/>
          </a:xfrm>
          <a:custGeom>
            <a:avLst/>
            <a:gdLst>
              <a:gd name="T0" fmla="*/ 87798466 w 21600"/>
              <a:gd name="T1" fmla="*/ 0 h 21600"/>
              <a:gd name="T2" fmla="*/ 0 w 21600"/>
              <a:gd name="T3" fmla="*/ 4822846 h 21600"/>
              <a:gd name="T4" fmla="*/ 87798466 w 21600"/>
              <a:gd name="T5" fmla="*/ 9645700 h 21600"/>
              <a:gd name="T6" fmla="*/ 117064622 w 21600"/>
              <a:gd name="T7" fmla="*/ 48228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02067427-AEAB-4B47-B62B-565E0B8A7439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44710" y="3905250"/>
            <a:ext cx="20859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000" u="none" dirty="0">
                <a:latin typeface="+mn-lt"/>
              </a:rPr>
              <a:t>Réponse cellulaire</a:t>
            </a: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44AA3BE4-628F-4461-9AFA-8B0AF773E357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375275" y="3814763"/>
            <a:ext cx="35718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1800" b="1" u="none" dirty="0">
                <a:latin typeface="+mn-lt"/>
              </a:rPr>
              <a:t>Pas de contraction cellules musculaires lisses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0C7CD9F8-2ACF-4D38-93E0-A1777D566428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4788" y="4706938"/>
            <a:ext cx="54292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000" u="none">
                <a:latin typeface="+mn-lt"/>
              </a:rPr>
              <a:t>Modification du fonctionnement d’un organe</a:t>
            </a:r>
          </a:p>
        </p:txBody>
      </p:sp>
      <p:sp>
        <p:nvSpPr>
          <p:cNvPr id="21" name="AutoShape 19">
            <a:extLst>
              <a:ext uri="{FF2B5EF4-FFF2-40B4-BE49-F238E27FC236}">
                <a16:creationId xmlns:a16="http://schemas.microsoft.com/office/drawing/2014/main" id="{C7E0A218-39A8-4B5C-B312-90154A64056B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2899569" y="4420394"/>
            <a:ext cx="379412" cy="165100"/>
          </a:xfrm>
          <a:custGeom>
            <a:avLst/>
            <a:gdLst>
              <a:gd name="T0" fmla="*/ 87798466 w 21600"/>
              <a:gd name="T1" fmla="*/ 0 h 21600"/>
              <a:gd name="T2" fmla="*/ 0 w 21600"/>
              <a:gd name="T3" fmla="*/ 4822846 h 21600"/>
              <a:gd name="T4" fmla="*/ 87798466 w 21600"/>
              <a:gd name="T5" fmla="*/ 9645700 h 21600"/>
              <a:gd name="T6" fmla="*/ 117064622 w 21600"/>
              <a:gd name="T7" fmla="*/ 48228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A5EE4B8F-FD06-4324-BAFA-E730C1BB51AF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376863" y="4786313"/>
            <a:ext cx="35718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</a:pPr>
            <a:r>
              <a:rPr lang="fr-FR" altLang="fr-FR" sz="1800" b="1" u="none">
                <a:latin typeface="+mn-lt"/>
                <a:sym typeface="Wingdings 3" panose="05040102010807070707" pitchFamily="18" charset="2"/>
              </a:rPr>
              <a:t></a:t>
            </a:r>
            <a:r>
              <a:rPr lang="fr-FR" altLang="fr-FR" sz="1800" b="1" u="none">
                <a:latin typeface="+mn-lt"/>
              </a:rPr>
              <a:t> </a:t>
            </a:r>
            <a:r>
              <a:rPr lang="fr-FR" altLang="fr-FR" sz="1800" b="1" u="none">
                <a:latin typeface="+mn-lt"/>
                <a:sym typeface="Wingdings 3" panose="05040102010807070707" pitchFamily="18" charset="2"/>
              </a:rPr>
              <a:t>diamètre artères</a:t>
            </a: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BFD2143F-4B99-470D-96A6-CFA95E36252C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95275" y="5653088"/>
            <a:ext cx="52212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000" u="none">
                <a:latin typeface="+mn-lt"/>
              </a:rPr>
              <a:t>Modification d’une fonction de l’organisme</a:t>
            </a: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EE4F40F5-51F5-495C-97D7-5B9E58E0B258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2899568" y="5399882"/>
            <a:ext cx="379413" cy="165100"/>
          </a:xfrm>
          <a:custGeom>
            <a:avLst/>
            <a:gdLst>
              <a:gd name="T0" fmla="*/ 87799242 w 21600"/>
              <a:gd name="T1" fmla="*/ 0 h 21600"/>
              <a:gd name="T2" fmla="*/ 0 w 21600"/>
              <a:gd name="T3" fmla="*/ 4822846 h 21600"/>
              <a:gd name="T4" fmla="*/ 87799242 w 21600"/>
              <a:gd name="T5" fmla="*/ 9645700 h 21600"/>
              <a:gd name="T6" fmla="*/ 117065545 w 21600"/>
              <a:gd name="T7" fmla="*/ 48228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862B5FAE-B260-4836-BC22-404933573C4D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376863" y="5495925"/>
            <a:ext cx="3767137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 typeface="Wingdings 3" panose="05040102010807070707" pitchFamily="18" charset="2"/>
              <a:buNone/>
            </a:pPr>
            <a:r>
              <a:rPr lang="fr-FR" altLang="fr-FR" sz="1800" b="1" u="none" dirty="0">
                <a:latin typeface="+mn-lt"/>
                <a:sym typeface="Wingdings 3" panose="05040102010807070707" pitchFamily="18" charset="2"/>
              </a:rPr>
              <a:t> Résistances périphériques 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r>
              <a:rPr lang="fr-FR" altLang="fr-FR" sz="1800" b="1" u="none" dirty="0">
                <a:latin typeface="+mn-lt"/>
                <a:sym typeface="Wingdings" panose="05000000000000000000" pitchFamily="2" charset="2"/>
              </a:rPr>
              <a:t> </a:t>
            </a:r>
            <a:r>
              <a:rPr lang="fr-FR" altLang="fr-FR" sz="2000" b="1" u="none" dirty="0">
                <a:latin typeface="+mn-lt"/>
                <a:sym typeface="Wingdings 3" panose="05040102010807070707" pitchFamily="18" charset="2"/>
              </a:rPr>
              <a:t></a:t>
            </a:r>
            <a:r>
              <a:rPr lang="fr-FR" altLang="fr-FR" sz="1800" b="1" u="none" dirty="0">
                <a:latin typeface="+mn-lt"/>
              </a:rPr>
              <a:t> pression artérielle</a:t>
            </a:r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DE9FE5CD-9802-4D2A-91BD-7795348FBF1B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512021" y="6224320"/>
            <a:ext cx="33673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 b="1" u="none" dirty="0" err="1">
                <a:solidFill>
                  <a:schemeClr val="accent1"/>
                </a:solidFill>
                <a:latin typeface="+mn-lt"/>
                <a:sym typeface="Wingdings" panose="05000000000000000000" pitchFamily="2" charset="2"/>
              </a:rPr>
              <a:t>p</a:t>
            </a:r>
            <a:r>
              <a:rPr lang="fr-FR" altLang="fr-FR" sz="2000" b="1" u="none" dirty="0" err="1">
                <a:solidFill>
                  <a:schemeClr val="accent1"/>
                </a:solidFill>
                <a:latin typeface="+mn-lt"/>
              </a:rPr>
              <a:t>razosine</a:t>
            </a:r>
            <a:r>
              <a:rPr lang="fr-FR" altLang="fr-FR" sz="2000" b="1" u="none" dirty="0">
                <a:solidFill>
                  <a:schemeClr val="accent1"/>
                </a:solidFill>
                <a:latin typeface="+mn-lt"/>
              </a:rPr>
              <a:t> = anti-hypertenseur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68DE5EDE-18BE-4247-98DA-D8F02AECF16C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415184" y="1935843"/>
            <a:ext cx="193675" cy="228600"/>
          </a:xfrm>
          <a:prstGeom prst="rect">
            <a:avLst/>
          </a:prstGeom>
          <a:solidFill>
            <a:srgbClr val="00CC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8" name="Signe de multiplication 27">
            <a:extLst>
              <a:ext uri="{FF2B5EF4-FFF2-40B4-BE49-F238E27FC236}">
                <a16:creationId xmlns:a16="http://schemas.microsoft.com/office/drawing/2014/main" id="{58BF56DC-FBC3-4A6F-A00C-E93665D6A163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1084688" y="2474912"/>
            <a:ext cx="781786" cy="612776"/>
          </a:xfrm>
          <a:prstGeom prst="mathMultiply">
            <a:avLst>
              <a:gd name="adj1" fmla="val 12531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6399B7D6-1047-4A9A-BC66-8000779E6FB6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8402"/>
      </p:ext>
    </p:extLst>
  </p:cSld>
  <p:clrMapOvr>
    <a:masterClrMapping/>
  </p:clrMapOvr>
  <p:transition advTm="43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7CCE44-078C-4793-BA28-BEFB148A23C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en-US" altLang="fr-FR" dirty="0">
                <a:latin typeface="Arial Narrow" panose="020B0606020202030204" pitchFamily="34" charset="0"/>
                <a:cs typeface="Times New Roman" panose="02020603050405020304" pitchFamily="18" charset="0"/>
              </a:rPr>
              <a:t>Les </a:t>
            </a:r>
            <a:r>
              <a:rPr lang="en-US" altLang="fr-FR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principaux</a:t>
            </a:r>
            <a:r>
              <a:rPr lang="en-US" altLang="fr-FR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altLang="fr-FR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groupes</a:t>
            </a:r>
            <a:r>
              <a:rPr lang="en-US" altLang="fr-FR" dirty="0">
                <a:latin typeface="Arial Narrow" panose="020B0606020202030204" pitchFamily="34" charset="0"/>
                <a:cs typeface="Times New Roman" panose="02020603050405020304" pitchFamily="18" charset="0"/>
              </a:rPr>
              <a:t> de </a:t>
            </a:r>
            <a:r>
              <a:rPr lang="en-US" altLang="fr-FR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récepteurs</a:t>
            </a:r>
            <a:endParaRPr lang="fr-FR" dirty="0"/>
          </a:p>
        </p:txBody>
      </p:sp>
      <p:pic>
        <p:nvPicPr>
          <p:cNvPr id="4" name="Picture 2" descr="fig">
            <a:extLst>
              <a:ext uri="{FF2B5EF4-FFF2-40B4-BE49-F238E27FC236}">
                <a16:creationId xmlns:a16="http://schemas.microsoft.com/office/drawing/2014/main" id="{E958977D-0936-40BA-8C4A-7C2B8F6A51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590800"/>
            <a:ext cx="6589713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E9AB7D3F-7874-41BA-A37A-958A91C6BA2E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2875" y="6399213"/>
            <a:ext cx="2317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 i="1" u="none">
                <a:latin typeface="Arial Narrow" panose="020B0606020202030204" pitchFamily="34" charset="0"/>
                <a:sym typeface="Symbol" panose="05050102010706020507" pitchFamily="18" charset="2"/>
              </a:rPr>
              <a:t>D’après Landry &amp; Gies, 2009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C40CC9-E751-466E-812D-9DD8E3DF056A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27638" y="2535238"/>
            <a:ext cx="1592262" cy="280035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0E95430C-3FE0-4BBD-AF50-4898A710E671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21313" y="4992688"/>
            <a:ext cx="1144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 b="1" i="1" u="none">
                <a:solidFill>
                  <a:srgbClr val="CC3399"/>
                </a:solidFill>
                <a:latin typeface="Arial Narrow" panose="020B0606020202030204" pitchFamily="34" charset="0"/>
              </a:rPr>
              <a:t>secondes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39D0EEB9-20EC-4536-BEB4-432025347E1E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3463" y="1498600"/>
            <a:ext cx="32464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000" b="1" u="none">
                <a:latin typeface="Arial Narrow" panose="020B0606020202030204" pitchFamily="34" charset="0"/>
                <a:sym typeface="Symbol" panose="05050102010706020507" pitchFamily="18" charset="2"/>
              </a:rPr>
              <a:t> Récepteurs couplés aux protéines G (RCPG) = à 7 domaines transmembranaires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E4C1407-E3B3-40F1-B778-0748C6D2ADD7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08225" y="2547938"/>
            <a:ext cx="2878138" cy="2798762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769C1C80-232A-44A8-8CA9-6ECE3E9888D2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65488" y="4994275"/>
            <a:ext cx="982662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 b="1" i="1" u="none">
                <a:solidFill>
                  <a:srgbClr val="CC3399"/>
                </a:solidFill>
                <a:latin typeface="Arial Narrow" panose="020B0606020202030204" pitchFamily="34" charset="0"/>
              </a:rPr>
              <a:t>minutes</a:t>
            </a: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A49DBCAE-4C1C-4688-8FA4-5682C882B379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60600" y="1651000"/>
            <a:ext cx="2998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000" b="1" u="none">
                <a:latin typeface="Arial Narrow" panose="020B0606020202030204" pitchFamily="34" charset="0"/>
                <a:sym typeface="Symbol" panose="05050102010706020507" pitchFamily="18" charset="2"/>
              </a:rPr>
              <a:t>Récepteurs à activité enzymatique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56A0E8C-EFBB-472B-BEBA-90410C51732E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47663" y="2547938"/>
            <a:ext cx="1900237" cy="280987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FA210260-4660-41A8-BE30-B7BD56EB3B4C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7200" y="4992688"/>
            <a:ext cx="155892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 b="1" i="1" u="none">
                <a:solidFill>
                  <a:srgbClr val="CC3399"/>
                </a:solidFill>
                <a:latin typeface="Arial Narrow" panose="020B0606020202030204" pitchFamily="34" charset="0"/>
              </a:rPr>
              <a:t>millisecondes</a:t>
            </a: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C58B2225-A43C-4B54-89C8-8C6897FA48CA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913" y="1651000"/>
            <a:ext cx="24272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000" b="1" u="none">
                <a:latin typeface="Arial Narrow" panose="020B0606020202030204" pitchFamily="34" charset="0"/>
                <a:sym typeface="Symbol" panose="05050102010706020507" pitchFamily="18" charset="2"/>
              </a:rPr>
              <a:t>Récepteurs à activité canal ionique</a:t>
            </a:r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1E36E11C-622D-4D23-8188-135EE07D1A9B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365625" y="5583238"/>
            <a:ext cx="2366963" cy="169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9AA86233-6676-48E7-9D39-DDA5FD8BC1C1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863975" y="5381625"/>
            <a:ext cx="2990850" cy="139382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fr-FR" altLang="fr-FR" sz="2000" b="1" u="none">
              <a:solidFill>
                <a:srgbClr val="00990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9C851974-8760-4587-BE0B-A69D039A274A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95725" y="5465763"/>
            <a:ext cx="1525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 b="1" i="1" u="none">
                <a:solidFill>
                  <a:srgbClr val="CC3399"/>
                </a:solidFill>
                <a:latin typeface="Arial Narrow" panose="020B0606020202030204" pitchFamily="34" charset="0"/>
              </a:rPr>
              <a:t>Heures- jours</a:t>
            </a:r>
          </a:p>
        </p:txBody>
      </p:sp>
      <p:sp>
        <p:nvSpPr>
          <p:cNvPr id="19" name="Rectangle 33">
            <a:extLst>
              <a:ext uri="{FF2B5EF4-FFF2-40B4-BE49-F238E27FC236}">
                <a16:creationId xmlns:a16="http://schemas.microsoft.com/office/drawing/2014/main" id="{06402E36-A44C-4E1F-AF79-B7813E2E7D2A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883400" y="3394075"/>
            <a:ext cx="226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b="1" u="none">
                <a:latin typeface="Arial Narrow" panose="020B0606020202030204" pitchFamily="34" charset="0"/>
                <a:sym typeface="Symbol" panose="05050102010706020507" pitchFamily="18" charset="2"/>
              </a:rPr>
              <a:t>Récepteurs membranaires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3902F2-1D97-4939-8567-837F10D6D58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72355"/>
      </p:ext>
    </p:extLst>
  </p:cSld>
  <p:clrMapOvr>
    <a:masterClrMapping/>
  </p:clrMapOvr>
  <p:transition advTm="114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293D7B7-02D4-4A28-AF30-2871AE9402F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5576" y="1988840"/>
            <a:ext cx="7772400" cy="1362075"/>
          </a:xfrm>
        </p:spPr>
        <p:txBody>
          <a:bodyPr/>
          <a:lstStyle/>
          <a:p>
            <a:r>
              <a:rPr lang="fr-FR"/>
              <a:t>Enzyme comme cible d’action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D5DF27E-8D72-475D-A88C-F68D487275CE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12310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AFD37E-0FF5-4E5B-B148-52417327CBB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861AC2-E6CF-47C9-B902-1878630C39DB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750" y="1571625"/>
            <a:ext cx="8477250" cy="4929188"/>
          </a:xfrm>
        </p:spPr>
        <p:txBody>
          <a:bodyPr/>
          <a:lstStyle/>
          <a:p>
            <a:r>
              <a:rPr lang="fr-FR" dirty="0"/>
              <a:t>Mécanisme d’action</a:t>
            </a:r>
          </a:p>
          <a:p>
            <a:pPr lvl="1"/>
            <a:r>
              <a:rPr lang="fr-FR" dirty="0"/>
              <a:t>Mécanisme suivant lequel un médicament (xénobiotique) interagit avec l’organisme pour produire un effet pharmacologique   </a:t>
            </a:r>
          </a:p>
          <a:p>
            <a:pPr lvl="1"/>
            <a:r>
              <a:rPr lang="fr-FR" dirty="0"/>
              <a:t>Interaction au niveau cellulaire</a:t>
            </a:r>
          </a:p>
          <a:p>
            <a:pPr lvl="1"/>
            <a:r>
              <a:rPr lang="fr-FR" dirty="0"/>
              <a:t>Par l’intermédiaire d’une cible d’action </a:t>
            </a:r>
          </a:p>
          <a:p>
            <a:pPr lvl="1"/>
            <a:r>
              <a:rPr lang="fr-FR" dirty="0"/>
              <a:t>Exemple : mécanisme par lequel le clopidogrel va inhiber l’agrégation des plaquettes -&gt; effet anti agrégant</a:t>
            </a:r>
          </a:p>
          <a:p>
            <a:pPr lvl="1"/>
            <a:endParaRPr lang="fr-FR" dirty="0"/>
          </a:p>
          <a:p>
            <a:r>
              <a:rPr lang="fr-FR" dirty="0"/>
              <a:t>Les mécanismes d’action sont extrêmement variés </a:t>
            </a:r>
          </a:p>
          <a:p>
            <a:pPr lvl="1"/>
            <a:r>
              <a:rPr lang="fr-FR" dirty="0"/>
              <a:t>Souvent un seul médicament par mécanisme d’action</a:t>
            </a:r>
          </a:p>
          <a:p>
            <a:pPr lvl="1"/>
            <a:r>
              <a:rPr lang="fr-FR" dirty="0"/>
              <a:t>Au plus 10-20 médicaments qui ont le même mécanisme d’action (</a:t>
            </a:r>
            <a:r>
              <a:rPr lang="fr-FR" dirty="0" err="1"/>
              <a:t>p.e</a:t>
            </a:r>
            <a:r>
              <a:rPr lang="fr-FR" dirty="0"/>
              <a:t>. AINS, inhibiteur de l’enzyme de conversion)</a:t>
            </a:r>
          </a:p>
          <a:p>
            <a:endParaRPr lang="fr-FR" dirty="0"/>
          </a:p>
          <a:p>
            <a:r>
              <a:rPr lang="fr-FR" dirty="0"/>
              <a:t>Pharmacodynamie</a:t>
            </a:r>
          </a:p>
          <a:p>
            <a:pPr lvl="1"/>
            <a:r>
              <a:rPr lang="fr-FR" dirty="0"/>
              <a:t>Ce qui concerne les mécanismes d’action 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2F1B80-03A5-4173-A966-5A25104EE2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2076"/>
      </p:ext>
    </p:extLst>
  </p:cSld>
  <p:clrMapOvr>
    <a:masterClrMapping/>
  </p:clrMapOvr>
  <p:transition advTm="83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E5AD4E-B8C1-476F-B01C-ADDECCFCE6E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Cible : enzyme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898EA9-F8F0-4438-A5ED-12FCB1FCC3CE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750" y="1571625"/>
            <a:ext cx="8477250" cy="4929188"/>
          </a:xfrm>
        </p:spPr>
        <p:txBody>
          <a:bodyPr/>
          <a:lstStyle/>
          <a:p>
            <a:r>
              <a:rPr lang="fr-FR" dirty="0"/>
              <a:t>Exemple pénicille </a:t>
            </a:r>
          </a:p>
          <a:p>
            <a:r>
              <a:rPr lang="fr-FR" dirty="0"/>
              <a:t>Bactérie</a:t>
            </a:r>
          </a:p>
          <a:p>
            <a:pPr lvl="1"/>
            <a:r>
              <a:rPr lang="fr-FR" dirty="0"/>
              <a:t>Paroi bactérienne indispensable à la survie de la </a:t>
            </a:r>
            <a:r>
              <a:rPr lang="fr-FR" dirty="0" err="1"/>
              <a:t>bacterie</a:t>
            </a:r>
            <a:endParaRPr lang="fr-FR" dirty="0"/>
          </a:p>
          <a:p>
            <a:pPr lvl="1"/>
            <a:r>
              <a:rPr lang="fr-FR" dirty="0"/>
              <a:t>Constituée de </a:t>
            </a:r>
            <a:r>
              <a:rPr lang="fr-FR" dirty="0" err="1"/>
              <a:t>peptidoglycanne</a:t>
            </a:r>
            <a:endParaRPr lang="fr-FR" dirty="0"/>
          </a:p>
          <a:p>
            <a:pPr lvl="1"/>
            <a:r>
              <a:rPr lang="fr-FR" dirty="0"/>
              <a:t>Dont la synthèse implique une </a:t>
            </a:r>
            <a:r>
              <a:rPr lang="fr-FR" dirty="0" err="1"/>
              <a:t>Transpeptidase</a:t>
            </a:r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Cible des pénicillines</a:t>
            </a:r>
          </a:p>
          <a:p>
            <a:pPr lvl="1"/>
            <a:r>
              <a:rPr lang="fr-FR" altLang="fr-FR" dirty="0" err="1">
                <a:sym typeface="Symbol" panose="05050102010706020507" pitchFamily="18" charset="2"/>
              </a:rPr>
              <a:t>Transpeptidase</a:t>
            </a:r>
            <a:r>
              <a:rPr lang="fr-FR" altLang="fr-FR" dirty="0">
                <a:sym typeface="Symbol" panose="05050102010706020507" pitchFamily="18" charset="2"/>
              </a:rPr>
              <a:t> = enzyme nécessaire à la synthèse des </a:t>
            </a:r>
            <a:r>
              <a:rPr lang="fr-FR" altLang="fr-FR" dirty="0" err="1">
                <a:sym typeface="Symbol" panose="05050102010706020507" pitchFamily="18" charset="2"/>
              </a:rPr>
              <a:t>peptidoglycannes</a:t>
            </a:r>
            <a:endParaRPr lang="fr-FR" altLang="fr-FR" dirty="0">
              <a:sym typeface="Symbol" panose="05050102010706020507" pitchFamily="18" charset="2"/>
            </a:endParaRPr>
          </a:p>
          <a:p>
            <a:pPr lvl="1"/>
            <a:endParaRPr lang="fr-FR" altLang="fr-FR" dirty="0">
              <a:sym typeface="Symbol" panose="05050102010706020507" pitchFamily="18" charset="2"/>
            </a:endParaRPr>
          </a:p>
          <a:p>
            <a:r>
              <a:rPr lang="fr-FR" dirty="0"/>
              <a:t>Mécanisme d’action des pénicillines = inhibiteur des </a:t>
            </a:r>
            <a:r>
              <a:rPr lang="fr-FR" dirty="0" err="1"/>
              <a:t>transpeptidases</a:t>
            </a:r>
            <a:r>
              <a:rPr lang="fr-FR" dirty="0"/>
              <a:t> bactériennes</a:t>
            </a:r>
          </a:p>
          <a:p>
            <a:pPr lvl="1"/>
            <a:r>
              <a:rPr lang="fr-FR" dirty="0"/>
              <a:t>Inhibition de la synthèse des </a:t>
            </a:r>
            <a:r>
              <a:rPr lang="fr-FR" dirty="0" err="1"/>
              <a:t>peptidoglycannes</a:t>
            </a:r>
            <a:endParaRPr lang="fr-FR" dirty="0"/>
          </a:p>
          <a:p>
            <a:pPr lvl="1"/>
            <a:r>
              <a:rPr lang="fr-FR" dirty="0"/>
              <a:t>Blocage de la formation de nouvelles bactéries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958DFD-3C02-4F6C-837A-C931D53894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27423"/>
      </p:ext>
    </p:extLst>
  </p:cSld>
  <p:clrMapOvr>
    <a:masterClrMapping/>
  </p:clrMapOvr>
  <p:transition advTm="40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7EC427-EA23-4499-BF35-F6FC0D9D2C2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5576" y="1988840"/>
            <a:ext cx="7772400" cy="1362075"/>
          </a:xfrm>
        </p:spPr>
        <p:txBody>
          <a:bodyPr/>
          <a:lstStyle/>
          <a:p>
            <a:r>
              <a:rPr lang="fr-FR" dirty="0"/>
              <a:t>mécanisme de transport ionique comme cible d’action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5542E-7A89-4B53-B9C4-2BC13E3CC748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74606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BB09F3-972E-4C7C-8570-4BA4AF2ED71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Cible : mécanisme de transport ionique</a:t>
            </a:r>
          </a:p>
        </p:txBody>
      </p:sp>
      <p:pic>
        <p:nvPicPr>
          <p:cNvPr id="4" name="Picture 35" descr="f5">
            <a:extLst>
              <a:ext uri="{FF2B5EF4-FFF2-40B4-BE49-F238E27FC236}">
                <a16:creationId xmlns:a16="http://schemas.microsoft.com/office/drawing/2014/main" id="{7A169779-AA9A-4D50-82F1-1A29101D91B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3" t="22870" r="4285" b="12036"/>
          <a:stretch>
            <a:fillRect/>
          </a:stretch>
        </p:blipFill>
        <p:spPr bwMode="auto">
          <a:xfrm>
            <a:off x="898525" y="3103563"/>
            <a:ext cx="1955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6">
            <a:extLst>
              <a:ext uri="{FF2B5EF4-FFF2-40B4-BE49-F238E27FC236}">
                <a16:creationId xmlns:a16="http://schemas.microsoft.com/office/drawing/2014/main" id="{3664DF7D-64A2-4894-8118-F5A011C49939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152400" y="2738438"/>
            <a:ext cx="1724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i="1" u="none">
                <a:latin typeface="Arial Narrow" panose="020B0606020202030204" pitchFamily="34" charset="0"/>
              </a:rPr>
              <a:t>Milieu extracellulaire </a:t>
            </a:r>
          </a:p>
        </p:txBody>
      </p:sp>
      <p:sp>
        <p:nvSpPr>
          <p:cNvPr id="6" name="Text Box 37">
            <a:extLst>
              <a:ext uri="{FF2B5EF4-FFF2-40B4-BE49-F238E27FC236}">
                <a16:creationId xmlns:a16="http://schemas.microsoft.com/office/drawing/2014/main" id="{74B8D6DF-B627-4DD0-8E83-AA053CF08B9F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123825" y="5470525"/>
            <a:ext cx="16970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i="1" u="none">
                <a:latin typeface="Arial Narrow" panose="020B0606020202030204" pitchFamily="34" charset="0"/>
              </a:rPr>
              <a:t>Milieu intracellulaire</a:t>
            </a:r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FA2D1228-948E-4B5E-BC86-A39F1D787A9C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33388" y="1839913"/>
            <a:ext cx="28860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b="1" u="none" dirty="0">
                <a:latin typeface="Arial Narrow" panose="020B0606020202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fr-FR" altLang="fr-FR" b="1" u="none" dirty="0">
                <a:latin typeface="Arial Narrow" panose="020B0606020202030204" pitchFamily="34" charset="0"/>
              </a:rPr>
              <a:t>ompes ioniques ou ATPase</a:t>
            </a:r>
          </a:p>
        </p:txBody>
      </p:sp>
      <p:pic>
        <p:nvPicPr>
          <p:cNvPr id="8" name="Picture 39" descr="fig">
            <a:extLst>
              <a:ext uri="{FF2B5EF4-FFF2-40B4-BE49-F238E27FC236}">
                <a16:creationId xmlns:a16="http://schemas.microsoft.com/office/drawing/2014/main" id="{1D333B1D-372A-4DB6-9962-646DCBF61272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r="53253" b="-4616"/>
          <a:stretch>
            <a:fillRect/>
          </a:stretch>
        </p:blipFill>
        <p:spPr bwMode="auto">
          <a:xfrm>
            <a:off x="4075113" y="3184525"/>
            <a:ext cx="1914525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0">
            <a:extLst>
              <a:ext uri="{FF2B5EF4-FFF2-40B4-BE49-F238E27FC236}">
                <a16:creationId xmlns:a16="http://schemas.microsoft.com/office/drawing/2014/main" id="{0A694894-7280-4D08-BC12-C5D7AE15CAE9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32250" y="1839913"/>
            <a:ext cx="19986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b="1" u="none">
                <a:latin typeface="Arial Narrow" panose="020B0606020202030204" pitchFamily="34" charset="0"/>
              </a:rPr>
              <a:t>Echangeurs ioniques</a:t>
            </a:r>
          </a:p>
        </p:txBody>
      </p:sp>
      <p:grpSp>
        <p:nvGrpSpPr>
          <p:cNvPr id="10" name="Group 41">
            <a:extLst>
              <a:ext uri="{FF2B5EF4-FFF2-40B4-BE49-F238E27FC236}">
                <a16:creationId xmlns:a16="http://schemas.microsoft.com/office/drawing/2014/main" id="{D345EF26-C28E-485A-AC1B-852B1987F634}"/>
              </a:ext>
            </a:extLst>
          </p:cNvPr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261100" y="2894013"/>
            <a:ext cx="2670175" cy="1933575"/>
            <a:chOff x="3848" y="1824"/>
            <a:chExt cx="1682" cy="1218"/>
          </a:xfrm>
        </p:grpSpPr>
        <p:pic>
          <p:nvPicPr>
            <p:cNvPr id="11" name="Picture 42" descr="f3">
              <a:extLst>
                <a:ext uri="{FF2B5EF4-FFF2-40B4-BE49-F238E27FC236}">
                  <a16:creationId xmlns:a16="http://schemas.microsoft.com/office/drawing/2014/main" id="{5F780590-C0DF-45A6-A93C-DD0C933BD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12" r="14259" b="7465"/>
            <a:stretch>
              <a:fillRect/>
            </a:stretch>
          </p:blipFill>
          <p:spPr bwMode="auto">
            <a:xfrm>
              <a:off x="3981" y="1824"/>
              <a:ext cx="1549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43">
              <a:extLst>
                <a:ext uri="{FF2B5EF4-FFF2-40B4-BE49-F238E27FC236}">
                  <a16:creationId xmlns:a16="http://schemas.microsoft.com/office/drawing/2014/main" id="{514648B0-EAB4-4C30-842A-DF3415504BDA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897" y="2008"/>
              <a:ext cx="386" cy="1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" name="Rectangle 44">
              <a:extLst>
                <a:ext uri="{FF2B5EF4-FFF2-40B4-BE49-F238E27FC236}">
                  <a16:creationId xmlns:a16="http://schemas.microsoft.com/office/drawing/2014/main" id="{668F64DB-79B2-4EFD-BFC9-57A2A77D1B7E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848" y="2920"/>
              <a:ext cx="386" cy="1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14" name="Rectangle 45">
            <a:extLst>
              <a:ext uri="{FF2B5EF4-FFF2-40B4-BE49-F238E27FC236}">
                <a16:creationId xmlns:a16="http://schemas.microsoft.com/office/drawing/2014/main" id="{DD30A6C8-F873-48E5-A16D-F60725A2FFFF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96063" y="1838325"/>
            <a:ext cx="19986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b="1" u="none">
                <a:latin typeface="Arial Narrow" panose="020B0606020202030204" pitchFamily="34" charset="0"/>
              </a:rPr>
              <a:t>Canaux ioniques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B744D4-CC3E-43FD-BA61-64B75730F63A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16561"/>
      </p:ext>
    </p:extLst>
  </p:cSld>
  <p:clrMapOvr>
    <a:masterClrMapping/>
  </p:clrMapOvr>
  <p:transition advTm="160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F98F88-CD5A-4055-909B-D68E8854915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canaux KATP - pancréas – sécrétion d’insuline</a:t>
            </a:r>
          </a:p>
        </p:txBody>
      </p:sp>
      <p:pic>
        <p:nvPicPr>
          <p:cNvPr id="4" name="Picture 6" descr="Exocytose_insuline">
            <a:extLst>
              <a:ext uri="{FF2B5EF4-FFF2-40B4-BE49-F238E27FC236}">
                <a16:creationId xmlns:a16="http://schemas.microsoft.com/office/drawing/2014/main" id="{61021441-7E2D-4CA0-AACF-9DE1814A42A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1" b="11458"/>
          <a:stretch>
            <a:fillRect/>
          </a:stretch>
        </p:blipFill>
        <p:spPr bwMode="auto">
          <a:xfrm>
            <a:off x="935327" y="1517650"/>
            <a:ext cx="6642100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222D8471-0553-45A8-B9AB-BB0E0511A7A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21814" y="2325688"/>
            <a:ext cx="2114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000" b="1" u="none">
                <a:solidFill>
                  <a:srgbClr val="0000FF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S’oppose à la dépolarisation</a:t>
            </a:r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BF5C5D11-738A-4B47-A69F-B60DCE0889FB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54689" y="2713038"/>
            <a:ext cx="1487488" cy="1031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C147932D-418D-4057-8DD2-CE0CB273030C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1013379">
            <a:off x="4818352" y="2786063"/>
            <a:ext cx="779462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F586FEF3-6AEE-4EF3-9FD1-950D4C4648ED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76802" y="4740275"/>
            <a:ext cx="887412" cy="1003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91FC4679-3B4B-4F6B-8141-E59265E5F20C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7364" y="3994150"/>
            <a:ext cx="1963738" cy="212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0" name="Rectangle 31">
            <a:extLst>
              <a:ext uri="{FF2B5EF4-FFF2-40B4-BE49-F238E27FC236}">
                <a16:creationId xmlns:a16="http://schemas.microsoft.com/office/drawing/2014/main" id="{05609A5F-983A-4BFD-805E-02CE6B93610F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51627" y="4910138"/>
            <a:ext cx="1157287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1" name="Rectangle 32">
            <a:extLst>
              <a:ext uri="{FF2B5EF4-FFF2-40B4-BE49-F238E27FC236}">
                <a16:creationId xmlns:a16="http://schemas.microsoft.com/office/drawing/2014/main" id="{D0798802-6A80-4642-993D-8586BA8922B1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426364" y="4892675"/>
            <a:ext cx="1265238" cy="690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2" name="Rectangle 33">
            <a:extLst>
              <a:ext uri="{FF2B5EF4-FFF2-40B4-BE49-F238E27FC236}">
                <a16:creationId xmlns:a16="http://schemas.microsoft.com/office/drawing/2014/main" id="{8CC9EFF8-E908-472B-8CC9-5B3DD0EB0DB1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72014" y="4337050"/>
            <a:ext cx="557213" cy="958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3" name="Rectangle 34">
            <a:extLst>
              <a:ext uri="{FF2B5EF4-FFF2-40B4-BE49-F238E27FC236}">
                <a16:creationId xmlns:a16="http://schemas.microsoft.com/office/drawing/2014/main" id="{D6AA42A8-A6C7-4414-B776-1C8EC627A27A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5852" y="4452938"/>
            <a:ext cx="331787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" name="Rectangle 35">
            <a:extLst>
              <a:ext uri="{FF2B5EF4-FFF2-40B4-BE49-F238E27FC236}">
                <a16:creationId xmlns:a16="http://schemas.microsoft.com/office/drawing/2014/main" id="{650FBCAA-DF0F-4219-832E-A67EA0D9CE0E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05414" y="4522788"/>
            <a:ext cx="73025" cy="296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id="{264B215D-3B6E-42DE-9D7D-E9B8B0B5F47A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43902" y="3513138"/>
            <a:ext cx="1651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6" name="Picture 37" descr="Exocytose_insuline">
            <a:extLst>
              <a:ext uri="{FF2B5EF4-FFF2-40B4-BE49-F238E27FC236}">
                <a16:creationId xmlns:a16="http://schemas.microsoft.com/office/drawing/2014/main" id="{CC9EB81E-37B6-428E-9C02-E9A500942B40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1" t="44049" r="23230" b="39590"/>
          <a:stretch>
            <a:fillRect/>
          </a:stretch>
        </p:blipFill>
        <p:spPr bwMode="auto">
          <a:xfrm>
            <a:off x="2651414" y="4325938"/>
            <a:ext cx="312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8" descr="Exocytose_insuline">
            <a:extLst>
              <a:ext uri="{FF2B5EF4-FFF2-40B4-BE49-F238E27FC236}">
                <a16:creationId xmlns:a16="http://schemas.microsoft.com/office/drawing/2014/main" id="{2A4B6EAF-F8B5-4450-BF53-76ABC2A158C7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5" t="44049" r="23230" b="39590"/>
          <a:stretch>
            <a:fillRect/>
          </a:stretch>
        </p:blipFill>
        <p:spPr bwMode="auto">
          <a:xfrm>
            <a:off x="5647027" y="4881563"/>
            <a:ext cx="3841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Exocytose_insuline">
            <a:extLst>
              <a:ext uri="{FF2B5EF4-FFF2-40B4-BE49-F238E27FC236}">
                <a16:creationId xmlns:a16="http://schemas.microsoft.com/office/drawing/2014/main" id="{1F56E542-9661-4258-9DE1-CD74367B3558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8" t="44049" r="23230" b="47141"/>
          <a:stretch>
            <a:fillRect/>
          </a:stretch>
        </p:blipFill>
        <p:spPr bwMode="auto">
          <a:xfrm>
            <a:off x="2668877" y="5232400"/>
            <a:ext cx="2936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40">
            <a:extLst>
              <a:ext uri="{FF2B5EF4-FFF2-40B4-BE49-F238E27FC236}">
                <a16:creationId xmlns:a16="http://schemas.microsoft.com/office/drawing/2014/main" id="{8D610784-E2A5-4F71-A0CC-0AE01F4DB231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202527" y="2830513"/>
            <a:ext cx="1433512" cy="922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0" name="Picture 42" descr="Exocytose_insuline">
            <a:extLst>
              <a:ext uri="{FF2B5EF4-FFF2-40B4-BE49-F238E27FC236}">
                <a16:creationId xmlns:a16="http://schemas.microsoft.com/office/drawing/2014/main" id="{FC5A184E-EDE1-4A5D-A1CB-927E5C6B2AB3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5" t="44049" r="23230" b="39590"/>
          <a:stretch>
            <a:fillRect/>
          </a:stretch>
        </p:blipFill>
        <p:spPr bwMode="auto">
          <a:xfrm>
            <a:off x="5647027" y="2827338"/>
            <a:ext cx="3841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3">
            <a:extLst>
              <a:ext uri="{FF2B5EF4-FFF2-40B4-BE49-F238E27FC236}">
                <a16:creationId xmlns:a16="http://schemas.microsoft.com/office/drawing/2014/main" id="{7D26CECA-7FD3-45E2-88AC-D3E7DA6594A7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1929995">
            <a:off x="6234402" y="4346575"/>
            <a:ext cx="79375" cy="671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2" name="Freeform 44">
            <a:extLst>
              <a:ext uri="{FF2B5EF4-FFF2-40B4-BE49-F238E27FC236}">
                <a16:creationId xmlns:a16="http://schemas.microsoft.com/office/drawing/2014/main" id="{790A98C0-C172-482B-A605-C792030D37E6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7218652" y="3017838"/>
            <a:ext cx="457200" cy="1390650"/>
          </a:xfrm>
          <a:custGeom>
            <a:avLst/>
            <a:gdLst>
              <a:gd name="T0" fmla="*/ 2147483647 w 288"/>
              <a:gd name="T1" fmla="*/ 0 h 876"/>
              <a:gd name="T2" fmla="*/ 2147483647 w 288"/>
              <a:gd name="T3" fmla="*/ 2147483647 h 876"/>
              <a:gd name="T4" fmla="*/ 0 w 288"/>
              <a:gd name="T5" fmla="*/ 2147483647 h 8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8" h="876">
                <a:moveTo>
                  <a:pt x="288" y="0"/>
                </a:moveTo>
                <a:cubicBezTo>
                  <a:pt x="286" y="212"/>
                  <a:pt x="285" y="425"/>
                  <a:pt x="237" y="571"/>
                </a:cubicBezTo>
                <a:cubicBezTo>
                  <a:pt x="189" y="717"/>
                  <a:pt x="94" y="796"/>
                  <a:pt x="0" y="87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Rectangle 45">
            <a:extLst>
              <a:ext uri="{FF2B5EF4-FFF2-40B4-BE49-F238E27FC236}">
                <a16:creationId xmlns:a16="http://schemas.microsoft.com/office/drawing/2014/main" id="{44223215-06AE-4912-B30C-677B68009170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316577" y="2386013"/>
            <a:ext cx="1554162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000" b="1" u="none">
                <a:latin typeface="Arial Narrow" panose="020B0606020202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Métabolisme normal</a:t>
            </a:r>
          </a:p>
        </p:txBody>
      </p:sp>
      <p:sp>
        <p:nvSpPr>
          <p:cNvPr id="24" name="Rectangle 46">
            <a:extLst>
              <a:ext uri="{FF2B5EF4-FFF2-40B4-BE49-F238E27FC236}">
                <a16:creationId xmlns:a16="http://schemas.microsoft.com/office/drawing/2014/main" id="{943C8047-7D02-4C81-989B-7D585E4C8021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01927" y="2386013"/>
            <a:ext cx="1976437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 b="1" u="none">
                <a:latin typeface="Arial Narrow" panose="020B0606020202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Glycémie normale</a:t>
            </a:r>
          </a:p>
        </p:txBody>
      </p:sp>
      <p:sp>
        <p:nvSpPr>
          <p:cNvPr id="25" name="Rectangle 47">
            <a:extLst>
              <a:ext uri="{FF2B5EF4-FFF2-40B4-BE49-F238E27FC236}">
                <a16:creationId xmlns:a16="http://schemas.microsoft.com/office/drawing/2014/main" id="{64F5B994-D74E-4A26-9999-1BC2877151D5}"/>
              </a:ext>
            </a:extLst>
          </p:cNvPr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21289" y="3200400"/>
            <a:ext cx="2878138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000" b="1" u="none">
                <a:latin typeface="Arial Narrow" panose="020B0606020202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Insuline </a:t>
            </a:r>
          </a:p>
          <a:p>
            <a:pPr algn="ctr" eaLnBrk="1" hangingPunct="1"/>
            <a:r>
              <a:rPr lang="fr-FR" altLang="fr-FR" sz="2000" b="1" u="none">
                <a:latin typeface="Arial Narrow" panose="020B0606020202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(dans granule de stockage)</a:t>
            </a:r>
          </a:p>
        </p:txBody>
      </p:sp>
      <p:sp>
        <p:nvSpPr>
          <p:cNvPr id="26" name="Line 48">
            <a:extLst>
              <a:ext uri="{FF2B5EF4-FFF2-40B4-BE49-F238E27FC236}">
                <a16:creationId xmlns:a16="http://schemas.microsoft.com/office/drawing/2014/main" id="{67390BAB-305E-4E29-A087-B81ECD3B1BBC}"/>
              </a:ext>
            </a:extLst>
          </p:cNvPr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3321339" y="3868738"/>
            <a:ext cx="420688" cy="422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Line 50">
            <a:extLst>
              <a:ext uri="{FF2B5EF4-FFF2-40B4-BE49-F238E27FC236}">
                <a16:creationId xmlns:a16="http://schemas.microsoft.com/office/drawing/2014/main" id="{D75EA74F-0A64-4BC3-B51D-349732BB4913}"/>
              </a:ext>
            </a:extLst>
          </p:cNvPr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3886489" y="3851275"/>
            <a:ext cx="7938" cy="1192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Line 51">
            <a:extLst>
              <a:ext uri="{FF2B5EF4-FFF2-40B4-BE49-F238E27FC236}">
                <a16:creationId xmlns:a16="http://schemas.microsoft.com/office/drawing/2014/main" id="{9B6CDDD4-2726-48FC-99C9-2A43FBB8D69A}"/>
              </a:ext>
            </a:extLst>
          </p:cNvPr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rot="16200000" flipV="1">
            <a:off x="4084133" y="3840956"/>
            <a:ext cx="420688" cy="422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Line 52">
            <a:extLst>
              <a:ext uri="{FF2B5EF4-FFF2-40B4-BE49-F238E27FC236}">
                <a16:creationId xmlns:a16="http://schemas.microsoft.com/office/drawing/2014/main" id="{1D07CE5E-0F4D-4BF1-A8FD-5B94A297DF1F}"/>
              </a:ext>
            </a:extLst>
          </p:cNvPr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256502" y="2641600"/>
            <a:ext cx="1155700" cy="174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Text Box 53">
            <a:extLst>
              <a:ext uri="{FF2B5EF4-FFF2-40B4-BE49-F238E27FC236}">
                <a16:creationId xmlns:a16="http://schemas.microsoft.com/office/drawing/2014/main" id="{96E48575-BED8-4A6E-BFD3-195D6EBC1A9C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463002" y="2386013"/>
            <a:ext cx="4476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u="none">
                <a:solidFill>
                  <a:srgbClr val="0000FF"/>
                </a:solidFill>
                <a:latin typeface="Arial Narrow" panose="020B0606020202030204" pitchFamily="34" charset="0"/>
              </a:rPr>
              <a:t>K</a:t>
            </a:r>
            <a:r>
              <a:rPr lang="fr-FR" altLang="fr-FR" u="none" baseline="30000">
                <a:solidFill>
                  <a:srgbClr val="0000FF"/>
                </a:solidFill>
                <a:latin typeface="Arial Narrow" panose="020B0606020202030204" pitchFamily="34" charset="0"/>
              </a:rPr>
              <a:t>+</a:t>
            </a:r>
          </a:p>
        </p:txBody>
      </p:sp>
      <p:sp>
        <p:nvSpPr>
          <p:cNvPr id="31" name="Rectangle 54">
            <a:extLst>
              <a:ext uri="{FF2B5EF4-FFF2-40B4-BE49-F238E27FC236}">
                <a16:creationId xmlns:a16="http://schemas.microsoft.com/office/drawing/2014/main" id="{1A263C7C-A5D0-4ED3-95A1-A9A4B137C471}"/>
              </a:ext>
            </a:extLst>
          </p:cNvPr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067589" y="3017838"/>
            <a:ext cx="269875" cy="17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2" name="Rectangle 55">
            <a:extLst>
              <a:ext uri="{FF2B5EF4-FFF2-40B4-BE49-F238E27FC236}">
                <a16:creationId xmlns:a16="http://schemas.microsoft.com/office/drawing/2014/main" id="{08615ADF-5F90-4031-960F-82011DE2BD31}"/>
              </a:ext>
            </a:extLst>
          </p:cNvPr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364452" y="2757488"/>
            <a:ext cx="269875" cy="17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106A1BF5-92D0-4E92-B37A-7E12B734167D}"/>
              </a:ext>
            </a:extLst>
          </p:cNvPr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898145" y="6299056"/>
            <a:ext cx="6716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 b="1" u="none" dirty="0">
                <a:latin typeface="Arial Narrow" panose="020B0606020202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Cellules  des îlots de Langerhans du pancréas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479D0F-A2C5-4719-9382-0919D512BE47}"/>
              </a:ext>
            </a:extLst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82020"/>
      </p:ext>
    </p:extLst>
  </p:cSld>
  <p:clrMapOvr>
    <a:masterClrMapping/>
  </p:clrMapOvr>
  <p:transition advTm="62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AD1C51-D40C-4BB2-B1EA-6042DD72DD0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En cas d’hyperglycémie</a:t>
            </a:r>
          </a:p>
        </p:txBody>
      </p:sp>
      <p:pic>
        <p:nvPicPr>
          <p:cNvPr id="4" name="Picture 4" descr="Exocytose_insuline">
            <a:extLst>
              <a:ext uri="{FF2B5EF4-FFF2-40B4-BE49-F238E27FC236}">
                <a16:creationId xmlns:a16="http://schemas.microsoft.com/office/drawing/2014/main" id="{98740B47-4F10-404E-A284-2C063B0E109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1" b="11458"/>
          <a:stretch>
            <a:fillRect/>
          </a:stretch>
        </p:blipFill>
        <p:spPr bwMode="auto">
          <a:xfrm>
            <a:off x="850900" y="1273034"/>
            <a:ext cx="6642100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14">
            <a:extLst>
              <a:ext uri="{FF2B5EF4-FFF2-40B4-BE49-F238E27FC236}">
                <a16:creationId xmlns:a16="http://schemas.microsoft.com/office/drawing/2014/main" id="{C531C8C2-9321-4FB6-9250-C0967AC24B6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30750" y="4884596"/>
            <a:ext cx="544513" cy="422275"/>
          </a:xfrm>
          <a:prstGeom prst="ellipse">
            <a:avLst/>
          </a:prstGeom>
          <a:noFill/>
          <a:ln w="57150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9F1CA8F0-38B2-4259-BB4C-7EB01F32F4C3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41475" y="5198921"/>
            <a:ext cx="863600" cy="422275"/>
          </a:xfrm>
          <a:prstGeom prst="ellipse">
            <a:avLst/>
          </a:prstGeom>
          <a:noFill/>
          <a:ln w="57150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6FBC6D29-B66C-45CF-BAC4-78C3A374FB2D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5650" y="3503471"/>
            <a:ext cx="1338263" cy="715963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ECADBB1-5CC6-4DD8-9AE3-80EA048D7176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92238" y="2100121"/>
            <a:ext cx="911225" cy="4492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9" name="Line 24">
            <a:extLst>
              <a:ext uri="{FF2B5EF4-FFF2-40B4-BE49-F238E27FC236}">
                <a16:creationId xmlns:a16="http://schemas.microsoft.com/office/drawing/2014/main" id="{0ECE8866-B760-4470-87F1-E470C078B174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520825" y="2208071"/>
            <a:ext cx="0" cy="2524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Freeform 28">
            <a:extLst>
              <a:ext uri="{FF2B5EF4-FFF2-40B4-BE49-F238E27FC236}">
                <a16:creationId xmlns:a16="http://schemas.microsoft.com/office/drawing/2014/main" id="{5E8A340C-9132-4DCC-A5CA-4E517E5D6651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5078413" y="2081071"/>
            <a:ext cx="590550" cy="269875"/>
          </a:xfrm>
          <a:custGeom>
            <a:avLst/>
            <a:gdLst>
              <a:gd name="T0" fmla="*/ 0 w 372"/>
              <a:gd name="T1" fmla="*/ 2147483647 h 170"/>
              <a:gd name="T2" fmla="*/ 2147483647 w 372"/>
              <a:gd name="T3" fmla="*/ 2147483647 h 170"/>
              <a:gd name="T4" fmla="*/ 2147483647 w 372"/>
              <a:gd name="T5" fmla="*/ 2147483647 h 170"/>
              <a:gd name="T6" fmla="*/ 2147483647 w 372"/>
              <a:gd name="T7" fmla="*/ 2147483647 h 170"/>
              <a:gd name="T8" fmla="*/ 2147483647 w 372"/>
              <a:gd name="T9" fmla="*/ 2147483647 h 170"/>
              <a:gd name="T10" fmla="*/ 2147483647 w 372"/>
              <a:gd name="T11" fmla="*/ 2147483647 h 170"/>
              <a:gd name="T12" fmla="*/ 0 w 372"/>
              <a:gd name="T13" fmla="*/ 0 h 1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2" h="170">
                <a:moveTo>
                  <a:pt x="0" y="5"/>
                </a:moveTo>
                <a:lnTo>
                  <a:pt x="3" y="115"/>
                </a:lnTo>
                <a:lnTo>
                  <a:pt x="147" y="170"/>
                </a:lnTo>
                <a:lnTo>
                  <a:pt x="303" y="149"/>
                </a:lnTo>
                <a:lnTo>
                  <a:pt x="372" y="93"/>
                </a:lnTo>
                <a:lnTo>
                  <a:pt x="367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D746505C-0B16-4BF2-9D51-F084E9DBD693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13463" y="2244584"/>
            <a:ext cx="727075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6ED46271-B526-4E14-9D7E-B95A2B7BD676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265863" y="4314684"/>
            <a:ext cx="1317625" cy="511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grpSp>
        <p:nvGrpSpPr>
          <p:cNvPr id="13" name="Group 34">
            <a:extLst>
              <a:ext uri="{FF2B5EF4-FFF2-40B4-BE49-F238E27FC236}">
                <a16:creationId xmlns:a16="http://schemas.microsoft.com/office/drawing/2014/main" id="{B6AD7360-B980-4553-A086-B96CEEADB541}"/>
              </a:ext>
            </a:extLst>
          </p:cNvPr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6492875" y="4252771"/>
            <a:ext cx="2239963" cy="1104900"/>
            <a:chOff x="4090" y="3089"/>
            <a:chExt cx="1411" cy="6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658DAA-C598-4DA0-A916-0D77712A1D3C}"/>
                </a:ext>
              </a:extLst>
            </p:cNvPr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090" y="3535"/>
              <a:ext cx="141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fr-FR" sz="2000" b="1" u="none">
                  <a:solidFill>
                    <a:srgbClr val="0000FF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Canal Ca</a:t>
              </a:r>
              <a:r>
                <a:rPr lang="fr-FR" altLang="fr-FR" sz="2000" b="1" u="none" baseline="30000">
                  <a:solidFill>
                    <a:srgbClr val="0000FF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++</a:t>
              </a:r>
              <a:r>
                <a:rPr lang="fr-FR" altLang="fr-FR" sz="2000" b="1" u="none">
                  <a:solidFill>
                    <a:srgbClr val="0000FF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 ouvert</a:t>
              </a:r>
            </a:p>
          </p:txBody>
        </p:sp>
        <p:sp>
          <p:nvSpPr>
            <p:cNvPr id="15" name="Line 33">
              <a:extLst>
                <a:ext uri="{FF2B5EF4-FFF2-40B4-BE49-F238E27FC236}">
                  <a16:creationId xmlns:a16="http://schemas.microsoft.com/office/drawing/2014/main" id="{26F824C8-2A0D-4204-992B-0B8765833A64}"/>
                </a:ext>
              </a:extLst>
            </p:cNvPr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4613" y="3089"/>
              <a:ext cx="0" cy="41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" name="Rectangle 36">
            <a:extLst>
              <a:ext uri="{FF2B5EF4-FFF2-40B4-BE49-F238E27FC236}">
                <a16:creationId xmlns:a16="http://schemas.microsoft.com/office/drawing/2014/main" id="{16D90451-FA98-4763-A744-C57D765C7E7C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476875" y="2263634"/>
            <a:ext cx="619125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7" name="Picture 35" descr="Exocytose_insuline">
            <a:extLst>
              <a:ext uri="{FF2B5EF4-FFF2-40B4-BE49-F238E27FC236}">
                <a16:creationId xmlns:a16="http://schemas.microsoft.com/office/drawing/2014/main" id="{CB3D7F72-8708-4802-BED0-2A0D0D7A05D3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5" t="44049" r="23230" b="39590"/>
          <a:stretch>
            <a:fillRect/>
          </a:stretch>
        </p:blipFill>
        <p:spPr bwMode="auto">
          <a:xfrm>
            <a:off x="5597525" y="2009634"/>
            <a:ext cx="3571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8">
            <a:extLst>
              <a:ext uri="{FF2B5EF4-FFF2-40B4-BE49-F238E27FC236}">
                <a16:creationId xmlns:a16="http://schemas.microsoft.com/office/drawing/2014/main" id="{08CC38C1-A65F-48B9-84EE-51BB386B4284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440363" y="4271821"/>
            <a:ext cx="690562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9" name="Picture 37" descr="Exocytose_insuline">
            <a:extLst>
              <a:ext uri="{FF2B5EF4-FFF2-40B4-BE49-F238E27FC236}">
                <a16:creationId xmlns:a16="http://schemas.microsoft.com/office/drawing/2014/main" id="{A19181B9-687B-4292-B5B1-1216C88C42DA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5" t="44049" r="23230" b="39590"/>
          <a:stretch>
            <a:fillRect/>
          </a:stretch>
        </p:blipFill>
        <p:spPr bwMode="auto">
          <a:xfrm>
            <a:off x="5559425" y="3971784"/>
            <a:ext cx="3841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9">
            <a:extLst>
              <a:ext uri="{FF2B5EF4-FFF2-40B4-BE49-F238E27FC236}">
                <a16:creationId xmlns:a16="http://schemas.microsoft.com/office/drawing/2014/main" id="{9EB3A8C1-8BC3-4043-8F51-66FEA65CC09B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54600" y="2139809"/>
            <a:ext cx="56515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1" name="Rectangle 40">
            <a:extLst>
              <a:ext uri="{FF2B5EF4-FFF2-40B4-BE49-F238E27FC236}">
                <a16:creationId xmlns:a16="http://schemas.microsoft.com/office/drawing/2014/main" id="{D550C4D6-30DC-45E3-A6F7-DF5018A4C324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714875" y="2417621"/>
            <a:ext cx="815975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2" name="Freeform 43">
            <a:extLst>
              <a:ext uri="{FF2B5EF4-FFF2-40B4-BE49-F238E27FC236}">
                <a16:creationId xmlns:a16="http://schemas.microsoft.com/office/drawing/2014/main" id="{B759B6D8-A02E-43E6-A7AD-75EC1E158880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4141788" y="2504934"/>
            <a:ext cx="681037" cy="609600"/>
          </a:xfrm>
          <a:custGeom>
            <a:avLst/>
            <a:gdLst>
              <a:gd name="T0" fmla="*/ 0 w 429"/>
              <a:gd name="T1" fmla="*/ 2147483647 h 384"/>
              <a:gd name="T2" fmla="*/ 2147483647 w 429"/>
              <a:gd name="T3" fmla="*/ 2147483647 h 384"/>
              <a:gd name="T4" fmla="*/ 2147483647 w 429"/>
              <a:gd name="T5" fmla="*/ 2147483647 h 384"/>
              <a:gd name="T6" fmla="*/ 2147483647 w 429"/>
              <a:gd name="T7" fmla="*/ 0 h 384"/>
              <a:gd name="T8" fmla="*/ 0 w 429"/>
              <a:gd name="T9" fmla="*/ 2147483647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9" h="384">
                <a:moveTo>
                  <a:pt x="0" y="276"/>
                </a:moveTo>
                <a:lnTo>
                  <a:pt x="45" y="384"/>
                </a:lnTo>
                <a:lnTo>
                  <a:pt x="429" y="96"/>
                </a:lnTo>
                <a:lnTo>
                  <a:pt x="294" y="0"/>
                </a:lnTo>
                <a:lnTo>
                  <a:pt x="0" y="2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id="{982489EE-343E-4B54-B1A5-5561976E3F7D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406775" y="2746234"/>
            <a:ext cx="906463" cy="7254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grpSp>
        <p:nvGrpSpPr>
          <p:cNvPr id="24" name="Group 48">
            <a:extLst>
              <a:ext uri="{FF2B5EF4-FFF2-40B4-BE49-F238E27FC236}">
                <a16:creationId xmlns:a16="http://schemas.microsoft.com/office/drawing/2014/main" id="{07DBCDC0-4E9B-40D8-8209-572D99417F52}"/>
              </a:ext>
            </a:extLst>
          </p:cNvPr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4240213" y="2303321"/>
            <a:ext cx="3903662" cy="1006475"/>
            <a:chOff x="2671" y="1861"/>
            <a:chExt cx="2459" cy="634"/>
          </a:xfrm>
        </p:grpSpPr>
        <p:sp>
          <p:nvSpPr>
            <p:cNvPr id="25" name="Rectangle 30">
              <a:extLst>
                <a:ext uri="{FF2B5EF4-FFF2-40B4-BE49-F238E27FC236}">
                  <a16:creationId xmlns:a16="http://schemas.microsoft.com/office/drawing/2014/main" id="{262410C4-3295-4FC3-853F-152E4E31B53C}"/>
                </a:ext>
              </a:extLst>
            </p:cNvPr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859" y="2188"/>
              <a:ext cx="127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fr-FR" altLang="fr-FR" sz="2000" b="1" u="none">
                  <a:solidFill>
                    <a:srgbClr val="FF0000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Canal K</a:t>
              </a:r>
              <a:r>
                <a:rPr lang="fr-FR" altLang="fr-FR" sz="2000" b="1" u="none" baseline="-25000">
                  <a:solidFill>
                    <a:srgbClr val="FF0000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ATP</a:t>
              </a:r>
              <a:r>
                <a:rPr lang="fr-FR" altLang="fr-FR" sz="2000" b="1" u="none">
                  <a:solidFill>
                    <a:srgbClr val="FF0000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 FERME</a:t>
              </a:r>
            </a:p>
          </p:txBody>
        </p:sp>
        <p:sp>
          <p:nvSpPr>
            <p:cNvPr id="26" name="Line 41">
              <a:extLst>
                <a:ext uri="{FF2B5EF4-FFF2-40B4-BE49-F238E27FC236}">
                  <a16:creationId xmlns:a16="http://schemas.microsoft.com/office/drawing/2014/main" id="{C2F333B4-39F0-4AD6-BCAA-111E399D08EB}"/>
                </a:ext>
              </a:extLst>
            </p:cNvPr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2671" y="2400"/>
              <a:ext cx="7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7" name="Group 47">
              <a:extLst>
                <a:ext uri="{FF2B5EF4-FFF2-40B4-BE49-F238E27FC236}">
                  <a16:creationId xmlns:a16="http://schemas.microsoft.com/office/drawing/2014/main" id="{B327BDDC-94E8-4FE0-87D3-62D87CB748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0" y="1861"/>
              <a:ext cx="276" cy="634"/>
              <a:chOff x="2585" y="1129"/>
              <a:chExt cx="276" cy="634"/>
            </a:xfrm>
          </p:grpSpPr>
          <p:sp>
            <p:nvSpPr>
              <p:cNvPr id="28" name="Text Box 45">
                <a:extLst>
                  <a:ext uri="{FF2B5EF4-FFF2-40B4-BE49-F238E27FC236}">
                    <a16:creationId xmlns:a16="http://schemas.microsoft.com/office/drawing/2014/main" id="{04D79310-17D2-4689-927C-8B1CE2DBF301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2585" y="1129"/>
                <a:ext cx="276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fr-FR" altLang="fr-FR" sz="6000" u="none">
                    <a:solidFill>
                      <a:srgbClr val="FF0000"/>
                    </a:solidFill>
                  </a:rPr>
                  <a:t>-</a:t>
                </a:r>
              </a:p>
            </p:txBody>
          </p:sp>
          <p:sp>
            <p:nvSpPr>
              <p:cNvPr id="29" name="Oval 46">
                <a:extLst>
                  <a:ext uri="{FF2B5EF4-FFF2-40B4-BE49-F238E27FC236}">
                    <a16:creationId xmlns:a16="http://schemas.microsoft.com/office/drawing/2014/main" id="{C69FA4E2-D9C9-46A7-B5FB-8DA65EFEC227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2603" y="1400"/>
                <a:ext cx="232" cy="21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fr-FR" altLang="fr-FR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0" name="Group 50">
            <a:extLst>
              <a:ext uri="{FF2B5EF4-FFF2-40B4-BE49-F238E27FC236}">
                <a16:creationId xmlns:a16="http://schemas.microsoft.com/office/drawing/2014/main" id="{CC1E8227-18F9-46D5-A20C-9DB78C46D081}"/>
              </a:ext>
            </a:extLst>
          </p:cNvPr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6442075" y="3293921"/>
            <a:ext cx="2239963" cy="822325"/>
            <a:chOff x="4058" y="2485"/>
            <a:chExt cx="1411" cy="518"/>
          </a:xfrm>
        </p:grpSpPr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2A36DB1F-183E-4305-B6C4-9FF189EE4418}"/>
                </a:ext>
              </a:extLst>
            </p:cNvPr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058" y="2753"/>
              <a:ext cx="141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fr-FR" sz="2000" b="1" u="none">
                  <a:solidFill>
                    <a:srgbClr val="0000FF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DEPOLARISATION</a:t>
              </a:r>
            </a:p>
          </p:txBody>
        </p:sp>
        <p:sp>
          <p:nvSpPr>
            <p:cNvPr id="32" name="Line 49">
              <a:extLst>
                <a:ext uri="{FF2B5EF4-FFF2-40B4-BE49-F238E27FC236}">
                  <a16:creationId xmlns:a16="http://schemas.microsoft.com/office/drawing/2014/main" id="{1314842B-39BA-4906-82AC-7994FC1144B9}"/>
                </a:ext>
              </a:extLst>
            </p:cNvPr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591" y="2485"/>
              <a:ext cx="0" cy="23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4" name="Rectangle 70">
            <a:extLst>
              <a:ext uri="{FF2B5EF4-FFF2-40B4-BE49-F238E27FC236}">
                <a16:creationId xmlns:a16="http://schemas.microsoft.com/office/drawing/2014/main" id="{8F6DF9DF-543A-4ED2-AEE7-F2DBCBC662D7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172493" y="6113321"/>
            <a:ext cx="6716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 b="1" u="none" dirty="0">
                <a:latin typeface="Arial Narrow" panose="020B0606020202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Cellules  des îlots de Langerhans du pancréas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532C4C-B056-46D0-A84F-F01044A2AFE9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00649"/>
      </p:ext>
    </p:extLst>
  </p:cSld>
  <p:clrMapOvr>
    <a:masterClrMapping/>
  </p:clrMapOvr>
  <p:transition advTm="280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8ECCE7-6C46-4F8A-914D-73AC0401612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Exocytose_insuline">
            <a:extLst>
              <a:ext uri="{FF2B5EF4-FFF2-40B4-BE49-F238E27FC236}">
                <a16:creationId xmlns:a16="http://schemas.microsoft.com/office/drawing/2014/main" id="{561745FD-09FC-44A3-B419-57FB2F2E824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1" b="11458"/>
          <a:stretch>
            <a:fillRect/>
          </a:stretch>
        </p:blipFill>
        <p:spPr bwMode="auto">
          <a:xfrm>
            <a:off x="850900" y="1924050"/>
            <a:ext cx="6642100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3">
            <a:extLst>
              <a:ext uri="{FF2B5EF4-FFF2-40B4-BE49-F238E27FC236}">
                <a16:creationId xmlns:a16="http://schemas.microsoft.com/office/drawing/2014/main" id="{50397673-96CE-4BA4-B8FA-47093C84F2A0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30750" y="5535613"/>
            <a:ext cx="544513" cy="422275"/>
          </a:xfrm>
          <a:prstGeom prst="ellipse">
            <a:avLst/>
          </a:prstGeom>
          <a:noFill/>
          <a:ln w="57150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0789CC51-B8EB-4952-992C-21A288A06785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41475" y="5849938"/>
            <a:ext cx="863600" cy="422275"/>
          </a:xfrm>
          <a:prstGeom prst="ellipse">
            <a:avLst/>
          </a:prstGeom>
          <a:noFill/>
          <a:ln w="57150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46F8AFA-7C01-4D88-BCF5-68EDAE667635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5650" y="4154488"/>
            <a:ext cx="1338263" cy="715962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050BC94-699C-4B7B-AA4B-D207ABEBF7A8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5078413" y="2732088"/>
            <a:ext cx="590550" cy="269875"/>
          </a:xfrm>
          <a:custGeom>
            <a:avLst/>
            <a:gdLst>
              <a:gd name="T0" fmla="*/ 0 w 372"/>
              <a:gd name="T1" fmla="*/ 2147483647 h 170"/>
              <a:gd name="T2" fmla="*/ 2147483647 w 372"/>
              <a:gd name="T3" fmla="*/ 2147483647 h 170"/>
              <a:gd name="T4" fmla="*/ 2147483647 w 372"/>
              <a:gd name="T5" fmla="*/ 2147483647 h 170"/>
              <a:gd name="T6" fmla="*/ 2147483647 w 372"/>
              <a:gd name="T7" fmla="*/ 2147483647 h 170"/>
              <a:gd name="T8" fmla="*/ 2147483647 w 372"/>
              <a:gd name="T9" fmla="*/ 2147483647 h 170"/>
              <a:gd name="T10" fmla="*/ 2147483647 w 372"/>
              <a:gd name="T11" fmla="*/ 2147483647 h 170"/>
              <a:gd name="T12" fmla="*/ 0 w 372"/>
              <a:gd name="T13" fmla="*/ 0 h 1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2" h="170">
                <a:moveTo>
                  <a:pt x="0" y="5"/>
                </a:moveTo>
                <a:lnTo>
                  <a:pt x="3" y="115"/>
                </a:lnTo>
                <a:lnTo>
                  <a:pt x="147" y="170"/>
                </a:lnTo>
                <a:lnTo>
                  <a:pt x="303" y="149"/>
                </a:lnTo>
                <a:lnTo>
                  <a:pt x="372" y="93"/>
                </a:lnTo>
                <a:lnTo>
                  <a:pt x="367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8EA8E067-BE17-4A6C-8483-D8EF1681DBD7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13463" y="2895600"/>
            <a:ext cx="727075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B6333F2A-EED5-4F63-A8D9-C6C9773D33BC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65863" y="4965700"/>
            <a:ext cx="1317625" cy="511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8ABAB00-01AB-4B13-A9D6-E16EB4DFB809}"/>
              </a:ext>
            </a:extLst>
          </p:cNvPr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492875" y="4903788"/>
            <a:ext cx="2239963" cy="1104900"/>
            <a:chOff x="4090" y="3089"/>
            <a:chExt cx="1411" cy="696"/>
          </a:xfrm>
        </p:grpSpPr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6AE45131-13E4-4A96-B4DE-DFD56A6A7B15}"/>
                </a:ext>
              </a:extLst>
            </p:cNvPr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090" y="3535"/>
              <a:ext cx="141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fr-FR" sz="2000" b="1" u="none">
                  <a:solidFill>
                    <a:srgbClr val="0000FF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Canal Ca</a:t>
              </a:r>
              <a:r>
                <a:rPr lang="fr-FR" altLang="fr-FR" sz="2000" b="1" u="none" baseline="30000">
                  <a:solidFill>
                    <a:srgbClr val="0000FF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++</a:t>
              </a:r>
              <a:r>
                <a:rPr lang="fr-FR" altLang="fr-FR" sz="2000" b="1" u="none">
                  <a:solidFill>
                    <a:srgbClr val="0000FF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 ouvert</a:t>
              </a: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FA985ECC-0055-44FC-AAE8-77276FEB60E5}"/>
                </a:ext>
              </a:extLst>
            </p:cNvPr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4613" y="3089"/>
              <a:ext cx="0" cy="41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4" name="Rectangle 14">
            <a:extLst>
              <a:ext uri="{FF2B5EF4-FFF2-40B4-BE49-F238E27FC236}">
                <a16:creationId xmlns:a16="http://schemas.microsoft.com/office/drawing/2014/main" id="{E35E1A67-3510-4112-B4CE-CAB1A043B6F2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76875" y="2914650"/>
            <a:ext cx="619125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5" name="Picture 15" descr="Exocytose_insuline">
            <a:extLst>
              <a:ext uri="{FF2B5EF4-FFF2-40B4-BE49-F238E27FC236}">
                <a16:creationId xmlns:a16="http://schemas.microsoft.com/office/drawing/2014/main" id="{9B72E125-A2C9-430E-84F8-9823B018B00B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5" t="44049" r="23230" b="39590"/>
          <a:stretch>
            <a:fillRect/>
          </a:stretch>
        </p:blipFill>
        <p:spPr bwMode="auto">
          <a:xfrm>
            <a:off x="5597525" y="2660650"/>
            <a:ext cx="3571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6">
            <a:extLst>
              <a:ext uri="{FF2B5EF4-FFF2-40B4-BE49-F238E27FC236}">
                <a16:creationId xmlns:a16="http://schemas.microsoft.com/office/drawing/2014/main" id="{DFE9DC57-BE2C-4E02-8111-B719A762B154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440363" y="4922838"/>
            <a:ext cx="690562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7" name="Picture 17" descr="Exocytose_insuline">
            <a:extLst>
              <a:ext uri="{FF2B5EF4-FFF2-40B4-BE49-F238E27FC236}">
                <a16:creationId xmlns:a16="http://schemas.microsoft.com/office/drawing/2014/main" id="{35F9ED10-0745-4715-AB27-1BBA4D70E22D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5" t="44049" r="23230" b="39590"/>
          <a:stretch>
            <a:fillRect/>
          </a:stretch>
        </p:blipFill>
        <p:spPr bwMode="auto">
          <a:xfrm>
            <a:off x="5559425" y="4622800"/>
            <a:ext cx="3841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8">
            <a:extLst>
              <a:ext uri="{FF2B5EF4-FFF2-40B4-BE49-F238E27FC236}">
                <a16:creationId xmlns:a16="http://schemas.microsoft.com/office/drawing/2014/main" id="{ABE554B5-7D0B-4180-B5FC-0BF55D312D3B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054600" y="2790825"/>
            <a:ext cx="56515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DB78FFED-EB55-456A-B33F-E43795B1B17C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714875" y="3068638"/>
            <a:ext cx="815975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E04E48A6-C735-4E73-88FA-41597A076FB0}"/>
              </a:ext>
            </a:extLst>
          </p:cNvPr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4141788" y="3155950"/>
            <a:ext cx="681037" cy="609600"/>
          </a:xfrm>
          <a:custGeom>
            <a:avLst/>
            <a:gdLst>
              <a:gd name="T0" fmla="*/ 0 w 429"/>
              <a:gd name="T1" fmla="*/ 2147483647 h 384"/>
              <a:gd name="T2" fmla="*/ 2147483647 w 429"/>
              <a:gd name="T3" fmla="*/ 2147483647 h 384"/>
              <a:gd name="T4" fmla="*/ 2147483647 w 429"/>
              <a:gd name="T5" fmla="*/ 2147483647 h 384"/>
              <a:gd name="T6" fmla="*/ 2147483647 w 429"/>
              <a:gd name="T7" fmla="*/ 0 h 384"/>
              <a:gd name="T8" fmla="*/ 0 w 429"/>
              <a:gd name="T9" fmla="*/ 2147483647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9" h="384">
                <a:moveTo>
                  <a:pt x="0" y="276"/>
                </a:moveTo>
                <a:lnTo>
                  <a:pt x="45" y="384"/>
                </a:lnTo>
                <a:lnTo>
                  <a:pt x="429" y="96"/>
                </a:lnTo>
                <a:lnTo>
                  <a:pt x="294" y="0"/>
                </a:lnTo>
                <a:lnTo>
                  <a:pt x="0" y="2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012B42D7-8A7C-45A8-810C-D56154F81CE3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126163" y="3473450"/>
            <a:ext cx="288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 b="1" u="none">
                <a:solidFill>
                  <a:srgbClr val="FF000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Maintien canal K</a:t>
            </a:r>
            <a:r>
              <a:rPr lang="fr-FR" altLang="fr-FR" sz="2000" b="1" u="none" baseline="-25000">
                <a:solidFill>
                  <a:srgbClr val="FF000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ATP</a:t>
            </a:r>
            <a:r>
              <a:rPr lang="fr-FR" altLang="fr-FR" sz="2000" b="1" u="none">
                <a:solidFill>
                  <a:srgbClr val="FF000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FERME</a:t>
            </a:r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2881CC62-7298-43F0-9096-52EC6CDB3E0C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4240213" y="3810000"/>
            <a:ext cx="11572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23" name="Group 28">
            <a:extLst>
              <a:ext uri="{FF2B5EF4-FFF2-40B4-BE49-F238E27FC236}">
                <a16:creationId xmlns:a16="http://schemas.microsoft.com/office/drawing/2014/main" id="{0A451575-CCB9-4B7A-8077-90985832631D}"/>
              </a:ext>
            </a:extLst>
          </p:cNvPr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6442075" y="3944938"/>
            <a:ext cx="2239963" cy="822325"/>
            <a:chOff x="4058" y="2485"/>
            <a:chExt cx="1411" cy="518"/>
          </a:xfrm>
        </p:grpSpPr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788074F8-6873-4901-A7C7-6D0D4BB70FCD}"/>
                </a:ext>
              </a:extLst>
            </p:cNvPr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4058" y="2753"/>
              <a:ext cx="141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fr-FR" sz="2000" b="1" u="none">
                  <a:solidFill>
                    <a:srgbClr val="0000FF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DEPOLARISATION</a:t>
              </a:r>
            </a:p>
          </p:txBody>
        </p:sp>
        <p:sp>
          <p:nvSpPr>
            <p:cNvPr id="25" name="Line 30">
              <a:extLst>
                <a:ext uri="{FF2B5EF4-FFF2-40B4-BE49-F238E27FC236}">
                  <a16:creationId xmlns:a16="http://schemas.microsoft.com/office/drawing/2014/main" id="{AB9867E7-493E-4276-AD38-390234E837DD}"/>
                </a:ext>
              </a:extLst>
            </p:cNvPr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91" y="2485"/>
              <a:ext cx="0" cy="23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6" name="Group 31">
            <a:extLst>
              <a:ext uri="{FF2B5EF4-FFF2-40B4-BE49-F238E27FC236}">
                <a16:creationId xmlns:a16="http://schemas.microsoft.com/office/drawing/2014/main" id="{0FD1D2D0-31B8-4925-911C-87E5D10696FA}"/>
              </a:ext>
            </a:extLst>
          </p:cNvPr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6027738" y="2727325"/>
            <a:ext cx="2727325" cy="841375"/>
            <a:chOff x="3797" y="1718"/>
            <a:chExt cx="1718" cy="530"/>
          </a:xfrm>
        </p:grpSpPr>
        <p:sp>
          <p:nvSpPr>
            <p:cNvPr id="27" name="Text Box 32">
              <a:extLst>
                <a:ext uri="{FF2B5EF4-FFF2-40B4-BE49-F238E27FC236}">
                  <a16:creationId xmlns:a16="http://schemas.microsoft.com/office/drawing/2014/main" id="{CA58B95E-7A74-4291-8981-6473585B4F74}"/>
                </a:ext>
              </a:extLst>
            </p:cNvPr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142" y="1718"/>
              <a:ext cx="1373" cy="274"/>
            </a:xfrm>
            <a:prstGeom prst="rect">
              <a:avLst/>
            </a:prstGeom>
            <a:noFill/>
            <a:ln w="38100">
              <a:solidFill>
                <a:srgbClr val="00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fr-FR" altLang="fr-FR" sz="2000" b="1" u="none" dirty="0">
                  <a:solidFill>
                    <a:srgbClr val="FF0000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Inhibiteurs des K</a:t>
              </a:r>
              <a:r>
                <a:rPr lang="fr-FR" altLang="fr-FR" sz="2000" b="1" u="none" baseline="-25000" dirty="0">
                  <a:solidFill>
                    <a:srgbClr val="FF0000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ATP</a:t>
              </a:r>
            </a:p>
          </p:txBody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98806CC2-7EF2-43BC-AD89-F8DED414B2F4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797" y="1889"/>
              <a:ext cx="304" cy="359"/>
            </a:xfrm>
            <a:custGeom>
              <a:avLst/>
              <a:gdLst>
                <a:gd name="T0" fmla="*/ 304 w 304"/>
                <a:gd name="T1" fmla="*/ 0 h 359"/>
                <a:gd name="T2" fmla="*/ 130 w 304"/>
                <a:gd name="T3" fmla="*/ 92 h 359"/>
                <a:gd name="T4" fmla="*/ 0 w 304"/>
                <a:gd name="T5" fmla="*/ 359 h 3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" h="359">
                  <a:moveTo>
                    <a:pt x="304" y="0"/>
                  </a:moveTo>
                  <a:cubicBezTo>
                    <a:pt x="242" y="16"/>
                    <a:pt x="181" y="32"/>
                    <a:pt x="130" y="92"/>
                  </a:cubicBezTo>
                  <a:cubicBezTo>
                    <a:pt x="79" y="152"/>
                    <a:pt x="39" y="255"/>
                    <a:pt x="0" y="359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349AD9C-EF65-4713-A644-6E1CED9A1CE8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6457373" y="1225372"/>
            <a:ext cx="2601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Sulfamides hypoglycémiants (sulfonylurées) </a:t>
            </a:r>
            <a:br>
              <a:rPr lang="fr-FR" sz="2000" dirty="0"/>
            </a:br>
            <a:r>
              <a:rPr lang="fr-FR" sz="2000" dirty="0"/>
              <a:t>(ex </a:t>
            </a:r>
            <a:r>
              <a:rPr lang="fr-FR" sz="2000" dirty="0" err="1"/>
              <a:t>glibenclamide</a:t>
            </a:r>
            <a:r>
              <a:rPr lang="fr-FR" sz="2000" dirty="0"/>
              <a:t>)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0080E9F1-6975-4A76-BFB8-5C3E64BDAF43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63953"/>
      </p:ext>
    </p:extLst>
  </p:cSld>
  <p:clrMapOvr>
    <a:masterClrMapping/>
  </p:clrMapOvr>
  <p:transition advTm="32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1CFCA01-BF63-4520-97DC-82CA07879BA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5576" y="1988840"/>
            <a:ext cx="7772400" cy="1362075"/>
          </a:xfrm>
        </p:spPr>
        <p:txBody>
          <a:bodyPr/>
          <a:lstStyle/>
          <a:p>
            <a:r>
              <a:rPr lang="fr-FR" dirty="0"/>
              <a:t>L’ADN comme cible d’action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4303EB-DBA8-4C34-AFD5-345AA7DB5669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06747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F26051-3605-41F1-9373-49E4805218B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L’ADN comme cible d’action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3E0282-11CB-46AE-BD1D-4881513518AE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750" y="1571625"/>
            <a:ext cx="8477250" cy="4929188"/>
          </a:xfrm>
        </p:spPr>
        <p:txBody>
          <a:bodyPr/>
          <a:lstStyle/>
          <a:p>
            <a:r>
              <a:rPr lang="fr-FR" dirty="0"/>
              <a:t>Cancer </a:t>
            </a:r>
          </a:p>
          <a:p>
            <a:pPr lvl="1"/>
            <a:r>
              <a:rPr lang="fr-FR" dirty="0"/>
              <a:t>Activité de division cellulaire intense</a:t>
            </a:r>
          </a:p>
          <a:p>
            <a:r>
              <a:rPr lang="fr-FR" dirty="0"/>
              <a:t>La division cellulaire demande une synthèse de l’ADN</a:t>
            </a:r>
          </a:p>
          <a:p>
            <a:endParaRPr lang="fr-FR" dirty="0"/>
          </a:p>
          <a:p>
            <a:r>
              <a:rPr lang="fr-FR" dirty="0"/>
              <a:t>Médicaments intercalants</a:t>
            </a:r>
          </a:p>
          <a:p>
            <a:pPr lvl="1"/>
            <a:r>
              <a:rPr lang="fr-FR" dirty="0"/>
              <a:t>anthracyclines (</a:t>
            </a:r>
            <a:r>
              <a:rPr lang="fr-FR" dirty="0" err="1"/>
              <a:t>doxorubicine</a:t>
            </a:r>
            <a:r>
              <a:rPr lang="fr-FR" dirty="0"/>
              <a:t>)  </a:t>
            </a:r>
          </a:p>
          <a:p>
            <a:pPr lvl="1"/>
            <a:r>
              <a:rPr lang="fr-FR" dirty="0"/>
              <a:t>Pénètrent dans le noyau</a:t>
            </a:r>
          </a:p>
          <a:p>
            <a:pPr lvl="1"/>
            <a:r>
              <a:rPr lang="fr-FR" dirty="0"/>
              <a:t>Modifie profondément la molécule d’ADN </a:t>
            </a:r>
          </a:p>
          <a:p>
            <a:pPr lvl="1"/>
            <a:r>
              <a:rPr lang="fr-FR" dirty="0"/>
              <a:t>Cette modification empêche la réplication de l’ADN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A82FA1-2634-40B0-83AB-39711E7B18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75507"/>
      </p:ext>
    </p:extLst>
  </p:cSld>
  <p:clrMapOvr>
    <a:masterClrMapping/>
  </p:clrMapOvr>
  <p:transition advTm="36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32D6F4A-EA50-4152-97B8-6ED9326EE16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5576" y="1988840"/>
            <a:ext cx="7772400" cy="1362075"/>
          </a:xfrm>
        </p:spPr>
        <p:txBody>
          <a:bodyPr/>
          <a:lstStyle/>
          <a:p>
            <a:r>
              <a:rPr lang="fr-FR" dirty="0"/>
              <a:t>Mécanisme d’action des biothérapies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4A4997-06DD-496F-9308-31604FCBA166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23787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1371F3A-2366-427C-855A-375F42A5DAD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Anticorps médicaments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635D64B-8C52-4367-BAE5-297EB583FDCE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750" y="1571625"/>
            <a:ext cx="8477250" cy="492918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Les anticorps </a:t>
            </a:r>
          </a:p>
          <a:p>
            <a:pPr lvl="1"/>
            <a:r>
              <a:rPr lang="fr-FR" dirty="0"/>
              <a:t>Protéines complexes </a:t>
            </a:r>
          </a:p>
          <a:p>
            <a:pPr lvl="1"/>
            <a:r>
              <a:rPr lang="fr-FR" dirty="0"/>
              <a:t>Secrétées par les cellules immunitaires de l’organisme (lymphocyte B)</a:t>
            </a:r>
          </a:p>
          <a:p>
            <a:pPr lvl="1"/>
            <a:r>
              <a:rPr lang="fr-FR" dirty="0"/>
              <a:t>A la base des réactions immunologiques de défense de l’organisme</a:t>
            </a:r>
          </a:p>
          <a:p>
            <a:r>
              <a:rPr lang="fr-FR" dirty="0"/>
              <a:t>Un anticorps reconnait de manière spécifique l’antigène contre lequel il est dirigé</a:t>
            </a:r>
          </a:p>
          <a:p>
            <a:pPr lvl="1"/>
            <a:r>
              <a:rPr lang="fr-FR" dirty="0"/>
              <a:t>Grace à son fragment ab</a:t>
            </a:r>
          </a:p>
          <a:p>
            <a:r>
              <a:rPr lang="fr-FR" dirty="0"/>
              <a:t>Anticorps médicaments</a:t>
            </a:r>
          </a:p>
          <a:p>
            <a:pPr lvl="1"/>
            <a:r>
              <a:rPr lang="fr-FR" dirty="0"/>
              <a:t>Anticorps développés spécialement pour être spécifique d’une cible d’action pharmacologique</a:t>
            </a:r>
          </a:p>
          <a:p>
            <a:pPr lvl="1"/>
            <a:r>
              <a:rPr lang="fr-FR" dirty="0"/>
              <a:t>Dans le but de la bloquer  </a:t>
            </a:r>
          </a:p>
          <a:p>
            <a:pPr lvl="1"/>
            <a:r>
              <a:rPr lang="fr-FR" dirty="0"/>
              <a:t>Intérêt = spécificité</a:t>
            </a:r>
          </a:p>
          <a:p>
            <a:r>
              <a:rPr lang="fr-FR" dirty="0"/>
              <a:t>Anticorps monoclonaux</a:t>
            </a:r>
          </a:p>
          <a:p>
            <a:pPr lvl="1"/>
            <a:r>
              <a:rPr lang="fr-FR" dirty="0"/>
              <a:t>Produit par ingénierie génétique = biothérapie</a:t>
            </a:r>
          </a:p>
          <a:p>
            <a:pPr lvl="1"/>
            <a:r>
              <a:rPr lang="fr-FR" dirty="0"/>
              <a:t>mab (monoclonal anti bodies)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6C16DE8-0854-4A9B-90F8-155AAA5F4D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76327"/>
      </p:ext>
    </p:extLst>
  </p:cSld>
  <p:clrMapOvr>
    <a:masterClrMapping/>
  </p:clrMapOvr>
  <p:transition advTm="83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6C8BFE-B1A0-4DBF-9878-4B63DBBF1B5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Exemple de mécanisme d’action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E243EF-31D9-4620-9789-9E0BAE6253F3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750" y="1571625"/>
            <a:ext cx="8477250" cy="2469433"/>
          </a:xfrm>
        </p:spPr>
        <p:txBody>
          <a:bodyPr/>
          <a:lstStyle/>
          <a:p>
            <a:r>
              <a:rPr lang="fr-FR" dirty="0"/>
              <a:t>Les statines</a:t>
            </a:r>
          </a:p>
          <a:p>
            <a:pPr lvl="1"/>
            <a:r>
              <a:rPr lang="fr-FR" dirty="0"/>
              <a:t>pravastatine, simvastatine, atorvastatine, rosuvastatine</a:t>
            </a:r>
          </a:p>
          <a:p>
            <a:r>
              <a:rPr lang="fr-FR" dirty="0"/>
              <a:t>Médicaments hypocholestérolémiants</a:t>
            </a:r>
          </a:p>
          <a:p>
            <a:pPr lvl="1"/>
            <a:r>
              <a:rPr lang="fr-FR" dirty="0"/>
              <a:t>Baisse la concentration plasmatique en cholestérol</a:t>
            </a:r>
          </a:p>
          <a:p>
            <a:pPr lvl="2"/>
            <a:r>
              <a:rPr lang="fr-FR" dirty="0"/>
              <a:t>Principalement le LDL cholestérol </a:t>
            </a:r>
          </a:p>
          <a:p>
            <a:pPr lvl="1"/>
            <a:r>
              <a:rPr lang="fr-FR" dirty="0"/>
              <a:t>En inhibant un enzyme : l’</a:t>
            </a:r>
            <a:r>
              <a:rPr lang="fr-FR" dirty="0" err="1"/>
              <a:t>HMGcoA</a:t>
            </a:r>
            <a:r>
              <a:rPr lang="fr-FR" dirty="0"/>
              <a:t> réductase </a:t>
            </a:r>
          </a:p>
          <a:p>
            <a:pPr lvl="2"/>
            <a:r>
              <a:rPr lang="fr-FR" dirty="0"/>
              <a:t>une enzyme impliquée dans la synthèse endogène du cholestérol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F8273E-530E-4132-B0B5-D7A025EC853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02245" y="5270090"/>
            <a:ext cx="122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cholestérol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3EED09-9044-4EA2-949E-9553C0F5B00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211097" y="5270090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mevalonate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ED9414-9705-468E-989C-113C92C90E8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880851" y="5270090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HMG CoA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9214BE-52DA-4090-BC3C-02B8DFD755B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563715" y="4563241"/>
            <a:ext cx="207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HMG CoA </a:t>
            </a:r>
            <a:r>
              <a:rPr lang="fr-FR" dirty="0" err="1"/>
              <a:t>reductase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F2FBC2-54A9-40E5-9C9B-9E6A8A3FE98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902865" y="5978012"/>
            <a:ext cx="2938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3-hydroxy-3-méthyl-glutarylcoenzyme A </a:t>
            </a:r>
            <a:endParaRPr lang="fr-FR" sz="160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DF4CF9E-A5FF-43F4-B3FC-4DAA4A132284}"/>
              </a:ext>
            </a:extLst>
          </p:cNvPr>
          <p:cNvCxnSpPr>
            <a:stCxn id="6" idx="3"/>
            <a:endCxn id="5" idx="1"/>
          </p:cNvCxnSpPr>
          <p:nvPr>
            <p:custDataLst>
              <p:tags r:id="rId8"/>
            </p:custDataLst>
          </p:nvPr>
        </p:nvCxnSpPr>
        <p:spPr bwMode="auto">
          <a:xfrm>
            <a:off x="3984038" y="5454756"/>
            <a:ext cx="1227059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1BBDA7F-6287-4C62-AA79-7749D89CED1B}"/>
              </a:ext>
            </a:extLst>
          </p:cNvPr>
          <p:cNvCxnSpPr>
            <a:stCxn id="5" idx="3"/>
            <a:endCxn id="4" idx="1"/>
          </p:cNvCxnSpPr>
          <p:nvPr>
            <p:custDataLst>
              <p:tags r:id="rId9"/>
            </p:custDataLst>
          </p:nvPr>
        </p:nvCxnSpPr>
        <p:spPr bwMode="auto">
          <a:xfrm>
            <a:off x="6500681" y="5454756"/>
            <a:ext cx="40156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1631D1CE-0C93-4477-A1E2-33A57F80B04E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4414684" y="5009535"/>
            <a:ext cx="314632" cy="36871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7C1FA8-78E1-492C-9506-1F06EABDEA6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07922" y="5277775"/>
            <a:ext cx="119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Acetyl</a:t>
            </a:r>
            <a:r>
              <a:rPr lang="fr-FR" dirty="0"/>
              <a:t> CoA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EBF8B67-B211-4DD8-9987-472C3B77EF04}"/>
              </a:ext>
            </a:extLst>
          </p:cNvPr>
          <p:cNvCxnSpPr>
            <a:stCxn id="14" idx="3"/>
            <a:endCxn id="6" idx="1"/>
          </p:cNvCxnSpPr>
          <p:nvPr>
            <p:custDataLst>
              <p:tags r:id="rId12"/>
            </p:custDataLst>
          </p:nvPr>
        </p:nvCxnSpPr>
        <p:spPr bwMode="auto">
          <a:xfrm flipV="1">
            <a:off x="1902865" y="5454756"/>
            <a:ext cx="977986" cy="768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61C6A7B-0DEA-4085-ADAC-ED2D2E90377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236816" y="4547334"/>
            <a:ext cx="92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STATINE</a:t>
            </a:r>
          </a:p>
        </p:txBody>
      </p:sp>
      <p:sp>
        <p:nvSpPr>
          <p:cNvPr id="11" name="Flèche : gauche 10">
            <a:extLst>
              <a:ext uri="{FF2B5EF4-FFF2-40B4-BE49-F238E27FC236}">
                <a16:creationId xmlns:a16="http://schemas.microsoft.com/office/drawing/2014/main" id="{FC9389F0-D39E-4B20-AF24-BA04860B2BA7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5791200" y="4563241"/>
            <a:ext cx="267855" cy="369332"/>
          </a:xfrm>
          <a:prstGeom prst="lef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A510191-29B4-4206-B937-796E99BEE74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569817" y="4301631"/>
            <a:ext cx="295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-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BF4F458-E5DE-4996-8BE0-364D9001323C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947"/>
      </p:ext>
    </p:extLst>
  </p:cSld>
  <p:clrMapOvr>
    <a:masterClrMapping/>
  </p:clrMapOvr>
  <p:transition advTm="32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E9F40B-FC2D-405D-BFAF-8EFD3546F1F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Exemple infliximab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E7EDB5-84FF-4817-A130-E3825DA6E584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750" y="1571625"/>
            <a:ext cx="8477250" cy="2529320"/>
          </a:xfrm>
        </p:spPr>
        <p:txBody>
          <a:bodyPr/>
          <a:lstStyle/>
          <a:p>
            <a:r>
              <a:rPr lang="fr-FR" dirty="0"/>
              <a:t>Maladie inflammatoire type polyarthrite rhumatoïde</a:t>
            </a:r>
          </a:p>
          <a:p>
            <a:r>
              <a:rPr lang="fr-FR" dirty="0"/>
              <a:t>Inflammation et lésion articulaire sous le contrôle de facteur comme le </a:t>
            </a:r>
            <a:r>
              <a:rPr lang="fr-FR" dirty="0" err="1"/>
              <a:t>TNF</a:t>
            </a:r>
            <a:r>
              <a:rPr lang="fr-FR" baseline="-25000" dirty="0" err="1"/>
              <a:t>alpha</a:t>
            </a:r>
            <a:r>
              <a:rPr lang="fr-FR" baseline="-25000" dirty="0"/>
              <a:t> 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D6B219-0F89-4942-8EEB-13245E7D13A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83261" y="3916279"/>
            <a:ext cx="88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TNF</a:t>
            </a:r>
            <a:r>
              <a:rPr lang="fr-FR" baseline="-25000" dirty="0" err="1"/>
              <a:t>alpha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241433-F3DA-4F57-932A-927130F2FF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93332" y="4710545"/>
            <a:ext cx="106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cytokines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D897707-9A5F-4043-A8F7-041A5F087B39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3153963" y="3491344"/>
            <a:ext cx="2549236" cy="1219201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réponse inflammatoire des cellules </a:t>
            </a:r>
            <a:r>
              <a:rPr kumimoji="0" 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immuno</a:t>
            </a: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compétentes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D67D2DA3-0E88-4B63-B826-794F13C1741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2034822" y="3916279"/>
            <a:ext cx="972802" cy="452582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FCCAD0C-5CB2-4CE0-AFE0-2C53FE4BF8B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508206" y="3639279"/>
            <a:ext cx="1447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Inflammation</a:t>
            </a:r>
          </a:p>
          <a:p>
            <a:r>
              <a:rPr lang="fr-FR" dirty="0"/>
              <a:t>Douleur</a:t>
            </a:r>
          </a:p>
          <a:p>
            <a:r>
              <a:rPr lang="fr-FR" dirty="0"/>
              <a:t>Destruction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D5C3E39-9AFA-4217-82EE-EC2268B00448}"/>
              </a:ext>
            </a:extLst>
          </p:cNvPr>
          <p:cNvCxnSpPr>
            <a:cxnSpLocks/>
            <a:stCxn id="6" idx="3"/>
            <a:endCxn id="8" idx="1"/>
          </p:cNvCxnSpPr>
          <p:nvPr>
            <p:custDataLst>
              <p:tags r:id="rId8"/>
            </p:custDataLst>
          </p:nvPr>
        </p:nvCxnSpPr>
        <p:spPr bwMode="auto">
          <a:xfrm flipV="1">
            <a:off x="5703199" y="4100944"/>
            <a:ext cx="805007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E505150-7DAB-4C9F-9F57-04B2ACB7407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06742"/>
      </p:ext>
    </p:extLst>
  </p:cSld>
  <p:clrMapOvr>
    <a:masterClrMapping/>
  </p:clrMapOvr>
  <p:transition advTm="25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D7A6F33-FB2E-4B64-9E3C-8F68C28416A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3418" y="609600"/>
            <a:ext cx="2871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récepteur au </a:t>
            </a:r>
            <a:r>
              <a:rPr lang="fr-FR" sz="2400" dirty="0" err="1"/>
              <a:t>TNF</a:t>
            </a:r>
            <a:r>
              <a:rPr lang="fr-FR" sz="2400" baseline="-25000" dirty="0" err="1"/>
              <a:t>alpha</a:t>
            </a:r>
            <a:endParaRPr lang="fr-FR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09A57C-609D-430B-B677-E1718C40F3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44F3C175-4801-4CA4-A3F3-490B87BA9DD1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3866606" y="2299063"/>
            <a:ext cx="3091543" cy="303058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9D7D258-11FF-450F-96CF-253BCAFFEB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296329" y="3560885"/>
            <a:ext cx="154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Cellule activée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1949299-585C-4E0C-8BC9-8A0E06293018}"/>
              </a:ext>
            </a:extLst>
          </p:cNvPr>
          <p:cNvGrpSpPr/>
          <p:nvPr/>
        </p:nvGrpSpPr>
        <p:grpSpPr>
          <a:xfrm>
            <a:off x="3204754" y="3429000"/>
            <a:ext cx="1027611" cy="679269"/>
            <a:chOff x="2281645" y="3535680"/>
            <a:chExt cx="1027611" cy="67926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9C0225-8FAD-4120-BBED-1D40F801190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auto">
            <a:xfrm>
              <a:off x="2281645" y="3535680"/>
              <a:ext cx="1027611" cy="679269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8832DAD0-7ACC-4976-B797-2CC6434C3B8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auto">
            <a:xfrm rot="5400000">
              <a:off x="2254432" y="3562895"/>
              <a:ext cx="679268" cy="624840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6B30F018-BD8A-48BD-A875-BB150DA08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156168" y="3105833"/>
            <a:ext cx="138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Récepteur </a:t>
            </a:r>
            <a:r>
              <a:rPr lang="fr-FR" dirty="0" err="1"/>
              <a:t>TNF</a:t>
            </a:r>
            <a:r>
              <a:rPr lang="fr-FR" baseline="-25000" dirty="0" err="1"/>
              <a:t>alpha</a:t>
            </a:r>
            <a:endParaRPr lang="fr-FR" baseline="-25000" dirty="0"/>
          </a:p>
        </p:txBody>
      </p:sp>
      <p:sp>
        <p:nvSpPr>
          <p:cNvPr id="11" name="Flèche : pentagone 10">
            <a:extLst>
              <a:ext uri="{FF2B5EF4-FFF2-40B4-BE49-F238E27FC236}">
                <a16:creationId xmlns:a16="http://schemas.microsoft.com/office/drawing/2014/main" id="{E79838AC-8ADD-4108-8819-68E9C6773F63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2090056" y="3438272"/>
            <a:ext cx="1628503" cy="646331"/>
          </a:xfrm>
          <a:prstGeom prst="homePlate">
            <a:avLst>
              <a:gd name="adj" fmla="val 86379"/>
            </a:avLst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TNF</a:t>
            </a:r>
            <a:r>
              <a:rPr kumimoji="0" lang="fr-FR" sz="20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</a:rPr>
              <a:t>alpha</a:t>
            </a:r>
            <a:endParaRPr kumimoji="0" lang="fr-FR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99B2913-6B75-48DF-B456-D94C50726D5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568380" y="3559964"/>
            <a:ext cx="144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inflammation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B642FA25-B318-4FAF-A658-1D0E9F6212CE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7053944" y="3567498"/>
            <a:ext cx="348342" cy="369332"/>
          </a:xfrm>
          <a:prstGeom prst="rightArrow">
            <a:avLst/>
          </a:prstGeom>
          <a:solidFill>
            <a:schemeClr val="accent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5166221"/>
      </p:ext>
    </p:extLst>
  </p:cSld>
  <p:clrMapOvr>
    <a:masterClrMapping/>
  </p:clrMapOvr>
  <p:transition advTm="17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FC222DA-58D8-4329-B6F0-8E1ECC996B86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1025" y="161925"/>
            <a:ext cx="82391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128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defTabSz="8128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defTabSz="8128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defTabSz="8128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defTabSz="8128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defTabSz="812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defTabSz="812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defTabSz="812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defTabSz="812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fr-FR" sz="3200" b="1" dirty="0" err="1">
                <a:latin typeface="Arial" panose="020B0604020202020204" pitchFamily="34" charset="0"/>
              </a:rPr>
              <a:t>Caractéristiques</a:t>
            </a:r>
            <a:r>
              <a:rPr lang="en-US" altLang="fr-FR" sz="3200" b="1" dirty="0">
                <a:latin typeface="Arial" panose="020B0604020202020204" pitchFamily="34" charset="0"/>
              </a:rPr>
              <a:t> de </a:t>
            </a:r>
            <a:r>
              <a:rPr lang="en-US" altLang="fr-FR" sz="3200" b="1" dirty="0" err="1">
                <a:latin typeface="Arial" panose="020B0604020202020204" pitchFamily="34" charset="0"/>
              </a:rPr>
              <a:t>l’Infliximab</a:t>
            </a:r>
            <a:r>
              <a:rPr lang="en-US" altLang="fr-FR" sz="3200" b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7044" name="Text Box 4">
            <a:extLst>
              <a:ext uri="{FF2B5EF4-FFF2-40B4-BE49-F238E27FC236}">
                <a16:creationId xmlns:a16="http://schemas.microsoft.com/office/drawing/2014/main" id="{08335E27-4742-48B5-A75E-8A21A6C0AED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46450" y="5218113"/>
            <a:ext cx="1087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fr-FR" sz="2000" b="1">
                <a:latin typeface="Arial" panose="020B0604020202020204" pitchFamily="34" charset="0"/>
              </a:rPr>
              <a:t>humain</a:t>
            </a:r>
          </a:p>
          <a:p>
            <a:pPr algn="ctr" eaLnBrk="0" hangingPunct="0"/>
            <a:r>
              <a:rPr lang="en-US" altLang="fr-FR" sz="2000" b="1">
                <a:latin typeface="Arial" panose="020B0604020202020204" pitchFamily="34" charset="0"/>
              </a:rPr>
              <a:t>(IgG1)</a:t>
            </a:r>
          </a:p>
        </p:txBody>
      </p:sp>
      <p:sp>
        <p:nvSpPr>
          <p:cNvPr id="87045" name="Line 5">
            <a:extLst>
              <a:ext uri="{FF2B5EF4-FFF2-40B4-BE49-F238E27FC236}">
                <a16:creationId xmlns:a16="http://schemas.microsoft.com/office/drawing/2014/main" id="{51DD031A-4BD9-4CD5-B0BD-78E1DB0386E3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 flipV="1">
            <a:off x="3181350" y="4864100"/>
            <a:ext cx="769938" cy="438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7046" name="Text Box 6">
            <a:extLst>
              <a:ext uri="{FF2B5EF4-FFF2-40B4-BE49-F238E27FC236}">
                <a16:creationId xmlns:a16="http://schemas.microsoft.com/office/drawing/2014/main" id="{C34EB024-A0C4-4FB1-9BE7-348E3BC44B3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58863" y="1295400"/>
            <a:ext cx="2892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fr-FR" sz="2000" b="1">
                <a:solidFill>
                  <a:srgbClr val="FF3300"/>
                </a:solidFill>
                <a:latin typeface="Arial" panose="020B0604020202020204" pitchFamily="34" charset="0"/>
              </a:rPr>
              <a:t>souris</a:t>
            </a:r>
          </a:p>
          <a:p>
            <a:pPr algn="ctr" eaLnBrk="0" hangingPunct="0"/>
            <a:r>
              <a:rPr lang="en-US" altLang="fr-FR" sz="2000">
                <a:solidFill>
                  <a:srgbClr val="FF3300"/>
                </a:solidFill>
                <a:latin typeface="Arial" panose="020B0604020202020204" pitchFamily="34" charset="0"/>
              </a:rPr>
              <a:t>(site de fixation du TNF)</a:t>
            </a:r>
          </a:p>
        </p:txBody>
      </p:sp>
      <p:sp>
        <p:nvSpPr>
          <p:cNvPr id="87047" name="Line 7">
            <a:extLst>
              <a:ext uri="{FF2B5EF4-FFF2-40B4-BE49-F238E27FC236}">
                <a16:creationId xmlns:a16="http://schemas.microsoft.com/office/drawing/2014/main" id="{B312F34C-78C4-4513-9B65-E84632566FAF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1719263" y="2036763"/>
            <a:ext cx="731837" cy="4143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7048" name="Line 8">
            <a:extLst>
              <a:ext uri="{FF2B5EF4-FFF2-40B4-BE49-F238E27FC236}">
                <a16:creationId xmlns:a16="http://schemas.microsoft.com/office/drawing/2014/main" id="{64388436-9D01-4AA0-9280-4AFEC8E18B1C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519363" y="2036763"/>
            <a:ext cx="731837" cy="4143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7049" name="Rectangle 9">
            <a:extLst>
              <a:ext uri="{FF2B5EF4-FFF2-40B4-BE49-F238E27FC236}">
                <a16:creationId xmlns:a16="http://schemas.microsoft.com/office/drawing/2014/main" id="{B03132E4-6117-47EF-9960-C245C4833B5F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884738" y="1849439"/>
            <a:ext cx="3935412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rgbClr val="99CCFF"/>
              </a:buClr>
            </a:pPr>
            <a:r>
              <a:rPr lang="en-GB" altLang="fr-FR" dirty="0">
                <a:latin typeface="Arial" panose="020B0604020202020204" pitchFamily="34" charset="0"/>
              </a:rPr>
              <a:t>Ac Monoclonal </a:t>
            </a:r>
            <a:r>
              <a:rPr lang="en-GB" altLang="fr-FR" dirty="0" err="1">
                <a:latin typeface="Arial" panose="020B0604020202020204" pitchFamily="34" charset="0"/>
              </a:rPr>
              <a:t>chimérique</a:t>
            </a:r>
            <a:endParaRPr lang="en-GB" altLang="fr-FR" dirty="0"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FD4BA2-3D4A-4D62-A67B-D40A3B8F3E6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F19A6EE-7B4E-4E7D-B1CB-6FA9B2723090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176463"/>
            <a:ext cx="3846513" cy="38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9060"/>
      </p:ext>
    </p:extLst>
  </p:cSld>
  <p:clrMapOvr>
    <a:masterClrMapping/>
  </p:clrMapOvr>
  <p:transition advTm="172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47A6A1-2960-4D28-93A5-74D4B563C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1BCEFBA5-D0B9-42A6-A953-8246E9DA76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3866606" y="2299063"/>
            <a:ext cx="3091543" cy="303058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91B9D04-D126-4141-BFD3-E83E511756C5}"/>
              </a:ext>
            </a:extLst>
          </p:cNvPr>
          <p:cNvGrpSpPr/>
          <p:nvPr/>
        </p:nvGrpSpPr>
        <p:grpSpPr>
          <a:xfrm>
            <a:off x="3204754" y="3429000"/>
            <a:ext cx="1027611" cy="679269"/>
            <a:chOff x="2281645" y="3535680"/>
            <a:chExt cx="1027611" cy="6792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1C30B1-6DDD-4ACE-8BB8-61C36C0D38D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2281645" y="3535680"/>
              <a:ext cx="1027611" cy="679269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5" name="Triangle isocèle 24">
              <a:extLst>
                <a:ext uri="{FF2B5EF4-FFF2-40B4-BE49-F238E27FC236}">
                  <a16:creationId xmlns:a16="http://schemas.microsoft.com/office/drawing/2014/main" id="{13624431-A015-4015-80E3-7A6681291AD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 rot="5400000">
              <a:off x="2254432" y="3562895"/>
              <a:ext cx="679268" cy="624840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E30EE3D6-A2F3-4DDF-B0A8-33E645E457E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156168" y="3105833"/>
            <a:ext cx="138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Récepteur </a:t>
            </a:r>
            <a:r>
              <a:rPr lang="fr-FR" dirty="0" err="1"/>
              <a:t>TNF</a:t>
            </a:r>
            <a:r>
              <a:rPr lang="fr-FR" baseline="-25000" dirty="0" err="1"/>
              <a:t>alpha</a:t>
            </a:r>
            <a:endParaRPr lang="fr-FR" baseline="-25000" dirty="0"/>
          </a:p>
        </p:txBody>
      </p:sp>
      <p:sp>
        <p:nvSpPr>
          <p:cNvPr id="27" name="Flèche : pentagone 26">
            <a:extLst>
              <a:ext uri="{FF2B5EF4-FFF2-40B4-BE49-F238E27FC236}">
                <a16:creationId xmlns:a16="http://schemas.microsoft.com/office/drawing/2014/main" id="{DB474301-E9AC-41AA-8691-233DE992B47F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676877" y="2394587"/>
            <a:ext cx="1628503" cy="646331"/>
          </a:xfrm>
          <a:prstGeom prst="homePlate">
            <a:avLst>
              <a:gd name="adj" fmla="val 86379"/>
            </a:avLst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TNF</a:t>
            </a:r>
            <a:r>
              <a:rPr kumimoji="0" lang="fr-FR" sz="20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</a:rPr>
              <a:t>alpha</a:t>
            </a:r>
            <a:endParaRPr kumimoji="0" lang="fr-FR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E34A4BA-FA26-4671-9721-48CB30D852C7}"/>
              </a:ext>
            </a:extLst>
          </p:cNvPr>
          <p:cNvGrpSpPr/>
          <p:nvPr/>
        </p:nvGrpSpPr>
        <p:grpSpPr>
          <a:xfrm>
            <a:off x="1884771" y="2319036"/>
            <a:ext cx="1062066" cy="805899"/>
            <a:chOff x="1485276" y="3345913"/>
            <a:chExt cx="1062066" cy="805899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3DA3C616-A865-4B1B-8D7E-0E9BC6A72C47}"/>
                </a:ext>
              </a:extLst>
            </p:cNvPr>
            <p:cNvCxnSpPr/>
            <p:nvPr/>
          </p:nvCxnSpPr>
          <p:spPr bwMode="auto">
            <a:xfrm>
              <a:off x="1485276" y="3345913"/>
              <a:ext cx="592183" cy="383178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med"/>
            </a:ln>
            <a:effectLst/>
          </p:spPr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B87C2077-80D0-4386-A24D-3A5FA915F17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485276" y="3768634"/>
              <a:ext cx="592183" cy="383178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med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860FEA4D-D6A2-4A1F-85E2-BD2C3BF074E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77459" y="3744629"/>
              <a:ext cx="469883" cy="0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lg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00115832"/>
      </p:ext>
    </p:extLst>
  </p:cSld>
  <p:clrMapOvr>
    <a:masterClrMapping/>
  </p:clrMapOvr>
  <p:transition advTm="184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4AED107C-C728-4B22-8E85-B27685BEE75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28600"/>
            <a:ext cx="8477250" cy="842963"/>
          </a:xfrm>
        </p:spPr>
        <p:txBody>
          <a:bodyPr/>
          <a:lstStyle/>
          <a:p>
            <a:r>
              <a:rPr lang="fr-FR" altLang="fr-FR" b="1" dirty="0"/>
              <a:t>Etanercept</a:t>
            </a:r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6319BFCC-1520-4C9C-B5DF-6BA10510937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7644" y="1700324"/>
            <a:ext cx="2942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b="1" i="1" dirty="0"/>
              <a:t>Protéine humaine de fusion</a:t>
            </a:r>
          </a:p>
          <a:p>
            <a:pPr eaLnBrk="0" hangingPunct="0"/>
            <a:r>
              <a:rPr lang="fr-FR" altLang="fr-FR" b="1" i="1" dirty="0"/>
              <a:t>comprenant  le récepteur du </a:t>
            </a:r>
          </a:p>
          <a:p>
            <a:pPr eaLnBrk="0" hangingPunct="0"/>
            <a:r>
              <a:rPr lang="fr-FR" altLang="fr-FR" b="1" i="1" dirty="0"/>
              <a:t>TNF</a:t>
            </a:r>
          </a:p>
        </p:txBody>
      </p:sp>
      <p:grpSp>
        <p:nvGrpSpPr>
          <p:cNvPr id="89093" name="Group 5">
            <a:extLst>
              <a:ext uri="{FF2B5EF4-FFF2-40B4-BE49-F238E27FC236}">
                <a16:creationId xmlns:a16="http://schemas.microsoft.com/office/drawing/2014/main" id="{347A9A84-CDE4-4136-86AE-812238CF87E8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359275" y="2085975"/>
            <a:ext cx="4217988" cy="4217988"/>
            <a:chOff x="2911" y="1008"/>
            <a:chExt cx="2657" cy="2657"/>
          </a:xfrm>
        </p:grpSpPr>
        <p:pic>
          <p:nvPicPr>
            <p:cNvPr id="89094" name="Picture 6" descr="IgG1-il2">
              <a:extLst>
                <a:ext uri="{FF2B5EF4-FFF2-40B4-BE49-F238E27FC236}">
                  <a16:creationId xmlns:a16="http://schemas.microsoft.com/office/drawing/2014/main" id="{0BF29D85-9D0C-4541-B4C9-ED95CFFE5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" y="1008"/>
              <a:ext cx="1069" cy="2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095" name="Rectangle 7">
              <a:extLst>
                <a:ext uri="{FF2B5EF4-FFF2-40B4-BE49-F238E27FC236}">
                  <a16:creationId xmlns:a16="http://schemas.microsoft.com/office/drawing/2014/main" id="{56C71E37-5EB7-4CB6-ADF1-9D7A4B719DD0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5537617">
              <a:off x="3556" y="2728"/>
              <a:ext cx="228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fr-FR" sz="1400" b="1">
                  <a:solidFill>
                    <a:schemeClr val="bg1"/>
                  </a:solidFill>
                  <a:latin typeface="Arial Narrow" panose="020B0606020202030204" pitchFamily="34" charset="0"/>
                </a:rPr>
                <a:t>C</a:t>
              </a:r>
              <a:r>
                <a:rPr lang="en-US" altLang="fr-FR" sz="1400" b="1" baseline="-25000">
                  <a:solidFill>
                    <a:schemeClr val="bg1"/>
                  </a:solidFill>
                  <a:latin typeface="Arial Narrow" panose="020B0606020202030204" pitchFamily="34" charset="0"/>
                </a:rPr>
                <a:t>H</a:t>
              </a:r>
              <a:r>
                <a:rPr lang="en-US" altLang="fr-FR" sz="1400" b="1">
                  <a:solidFill>
                    <a:schemeClr val="bg1"/>
                  </a:solidFill>
                  <a:latin typeface="Arial Narrow" panose="020B0606020202030204" pitchFamily="34" charset="0"/>
                </a:rPr>
                <a:t>2</a:t>
              </a:r>
              <a:endParaRPr lang="en-US" altLang="fr-FR" sz="1500" b="1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9096" name="Rectangle 8">
              <a:extLst>
                <a:ext uri="{FF2B5EF4-FFF2-40B4-BE49-F238E27FC236}">
                  <a16:creationId xmlns:a16="http://schemas.microsoft.com/office/drawing/2014/main" id="{BC41A964-3BD4-4839-9583-6D20B2526993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5537617">
              <a:off x="3555" y="3268"/>
              <a:ext cx="230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fr-FR" sz="1400" b="1">
                  <a:solidFill>
                    <a:schemeClr val="bg1"/>
                  </a:solidFill>
                  <a:latin typeface="Arial Narrow" panose="020B0606020202030204" pitchFamily="34" charset="0"/>
                </a:rPr>
                <a:t>C</a:t>
              </a:r>
              <a:r>
                <a:rPr lang="en-US" altLang="fr-FR" sz="1400" b="1" baseline="-25000">
                  <a:solidFill>
                    <a:schemeClr val="bg1"/>
                  </a:solidFill>
                  <a:latin typeface="Arial Narrow" panose="020B0606020202030204" pitchFamily="34" charset="0"/>
                </a:rPr>
                <a:t>H</a:t>
              </a:r>
              <a:r>
                <a:rPr lang="en-US" altLang="fr-FR" sz="1400" b="1">
                  <a:solidFill>
                    <a:schemeClr val="bg1"/>
                  </a:solidFill>
                  <a:latin typeface="Arial Narrow" panose="020B0606020202030204" pitchFamily="34" charset="0"/>
                </a:rPr>
                <a:t>3</a:t>
              </a:r>
              <a:endParaRPr lang="en-US" altLang="fr-FR" sz="1500" b="1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9097" name="Line 9">
              <a:extLst>
                <a:ext uri="{FF2B5EF4-FFF2-40B4-BE49-F238E27FC236}">
                  <a16:creationId xmlns:a16="http://schemas.microsoft.com/office/drawing/2014/main" id="{4D9B3907-39FA-4327-8D07-80F8155396CE}"/>
                </a:ext>
              </a:extLst>
            </p:cNvPr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3719" y="2312"/>
              <a:ext cx="83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098" name="Line 10">
              <a:extLst>
                <a:ext uri="{FF2B5EF4-FFF2-40B4-BE49-F238E27FC236}">
                  <a16:creationId xmlns:a16="http://schemas.microsoft.com/office/drawing/2014/main" id="{16ABABC9-0275-4A4C-9292-530439F25D32}"/>
                </a:ext>
              </a:extLst>
            </p:cNvPr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3995" y="2312"/>
              <a:ext cx="83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099" name="Rectangle 11">
              <a:extLst>
                <a:ext uri="{FF2B5EF4-FFF2-40B4-BE49-F238E27FC236}">
                  <a16:creationId xmlns:a16="http://schemas.microsoft.com/office/drawing/2014/main" id="{4A69BB3E-26C2-44D2-A8C5-6C71E19A4F53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936" y="2263"/>
              <a:ext cx="101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fr-FR" sz="1400" b="1">
                  <a:latin typeface="Arial Narrow" panose="020B0606020202030204" pitchFamily="34" charset="0"/>
                </a:rPr>
                <a:t>S</a:t>
              </a:r>
              <a:endParaRPr lang="en-US" altLang="fr-FR" sz="1500" b="1">
                <a:latin typeface="Arial Narrow" panose="020B0606020202030204" pitchFamily="34" charset="0"/>
              </a:endParaRPr>
            </a:p>
          </p:txBody>
        </p:sp>
        <p:sp>
          <p:nvSpPr>
            <p:cNvPr id="89100" name="Rectangle 12">
              <a:extLst>
                <a:ext uri="{FF2B5EF4-FFF2-40B4-BE49-F238E27FC236}">
                  <a16:creationId xmlns:a16="http://schemas.microsoft.com/office/drawing/2014/main" id="{EDA88B07-6E38-4EAD-9344-5E86036FE77A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815" y="2263"/>
              <a:ext cx="101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fr-FR" sz="1400" b="1">
                  <a:latin typeface="Arial Narrow" panose="020B0606020202030204" pitchFamily="34" charset="0"/>
                </a:rPr>
                <a:t>S</a:t>
              </a:r>
              <a:endParaRPr lang="en-US" altLang="fr-FR" sz="1500" b="1">
                <a:latin typeface="Arial Narrow" panose="020B0606020202030204" pitchFamily="34" charset="0"/>
              </a:endParaRPr>
            </a:p>
          </p:txBody>
        </p:sp>
        <p:sp>
          <p:nvSpPr>
            <p:cNvPr id="89101" name="Line 13">
              <a:extLst>
                <a:ext uri="{FF2B5EF4-FFF2-40B4-BE49-F238E27FC236}">
                  <a16:creationId xmlns:a16="http://schemas.microsoft.com/office/drawing/2014/main" id="{CE59CCFD-C795-4BFD-AC49-81E887286614}"/>
                </a:ext>
              </a:extLst>
            </p:cNvPr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3731" y="2405"/>
              <a:ext cx="83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102" name="Line 14">
              <a:extLst>
                <a:ext uri="{FF2B5EF4-FFF2-40B4-BE49-F238E27FC236}">
                  <a16:creationId xmlns:a16="http://schemas.microsoft.com/office/drawing/2014/main" id="{19164784-683B-43F5-88C9-7EE5ED438AA9}"/>
                </a:ext>
              </a:extLst>
            </p:cNvPr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3983" y="2405"/>
              <a:ext cx="84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103" name="Rectangle 15">
              <a:extLst>
                <a:ext uri="{FF2B5EF4-FFF2-40B4-BE49-F238E27FC236}">
                  <a16:creationId xmlns:a16="http://schemas.microsoft.com/office/drawing/2014/main" id="{8FAC8C49-1C82-4F70-9A94-3897CAE4F981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929" y="2356"/>
              <a:ext cx="103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fr-FR" sz="1400" b="1">
                  <a:latin typeface="Arial Narrow" panose="020B0606020202030204" pitchFamily="34" charset="0"/>
                </a:rPr>
                <a:t>S</a:t>
              </a:r>
              <a:endParaRPr lang="en-US" altLang="fr-FR" sz="1500" b="1">
                <a:latin typeface="Arial Narrow" panose="020B0606020202030204" pitchFamily="34" charset="0"/>
              </a:endParaRPr>
            </a:p>
          </p:txBody>
        </p:sp>
        <p:sp>
          <p:nvSpPr>
            <p:cNvPr id="89104" name="Rectangle 16">
              <a:extLst>
                <a:ext uri="{FF2B5EF4-FFF2-40B4-BE49-F238E27FC236}">
                  <a16:creationId xmlns:a16="http://schemas.microsoft.com/office/drawing/2014/main" id="{F59689B0-2F55-4566-8823-7B6F0F51A1BB}"/>
                </a:ext>
              </a:extLst>
            </p:cNvPr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815" y="2356"/>
              <a:ext cx="101" cy="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fr-FR" sz="1400" b="1">
                  <a:latin typeface="Arial Narrow" panose="020B0606020202030204" pitchFamily="34" charset="0"/>
                </a:rPr>
                <a:t>S</a:t>
              </a:r>
              <a:endParaRPr lang="en-US" altLang="fr-FR" sz="1500" b="1">
                <a:latin typeface="Arial Narrow" panose="020B0606020202030204" pitchFamily="34" charset="0"/>
              </a:endParaRPr>
            </a:p>
          </p:txBody>
        </p:sp>
        <p:sp>
          <p:nvSpPr>
            <p:cNvPr id="89105" name="Line 17">
              <a:extLst>
                <a:ext uri="{FF2B5EF4-FFF2-40B4-BE49-F238E27FC236}">
                  <a16:creationId xmlns:a16="http://schemas.microsoft.com/office/drawing/2014/main" id="{33B6E071-2EF4-49B9-B27B-DBB7067C734C}"/>
                </a:ext>
              </a:extLst>
            </p:cNvPr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878" y="2312"/>
              <a:ext cx="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106" name="Line 18">
              <a:extLst>
                <a:ext uri="{FF2B5EF4-FFF2-40B4-BE49-F238E27FC236}">
                  <a16:creationId xmlns:a16="http://schemas.microsoft.com/office/drawing/2014/main" id="{A8B9E2E3-D006-4003-8710-DFD6AA44C66A}"/>
                </a:ext>
              </a:extLst>
            </p:cNvPr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878" y="2402"/>
              <a:ext cx="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107" name="Rectangle 19">
              <a:extLst>
                <a:ext uri="{FF2B5EF4-FFF2-40B4-BE49-F238E27FC236}">
                  <a16:creationId xmlns:a16="http://schemas.microsoft.com/office/drawing/2014/main" id="{758BE7B1-75E4-4CE5-9B27-625924EB01A5}"/>
                </a:ext>
              </a:extLst>
            </p:cNvPr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349" y="2364"/>
              <a:ext cx="883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fr-FR" sz="1500" b="1">
                  <a:latin typeface="Arial Narrow" panose="020B0606020202030204" pitchFamily="34" charset="0"/>
                </a:rPr>
                <a:t>Hinge  region</a:t>
              </a:r>
            </a:p>
          </p:txBody>
        </p:sp>
        <p:sp>
          <p:nvSpPr>
            <p:cNvPr id="89108" name="Rectangle 20">
              <a:extLst>
                <a:ext uri="{FF2B5EF4-FFF2-40B4-BE49-F238E27FC236}">
                  <a16:creationId xmlns:a16="http://schemas.microsoft.com/office/drawing/2014/main" id="{A10F33D3-78ED-4716-8727-04CD4E1A77FC}"/>
                </a:ext>
              </a:extLst>
            </p:cNvPr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6" y="2553"/>
              <a:ext cx="1209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fr-FR" sz="1500" b="1">
                  <a:latin typeface="Arial Narrow" panose="020B0606020202030204" pitchFamily="34" charset="0"/>
                </a:rPr>
                <a:t>Complement </a:t>
              </a:r>
              <a:br>
                <a:rPr lang="en-US" altLang="fr-FR" sz="1500" b="1">
                  <a:latin typeface="Arial Narrow" panose="020B0606020202030204" pitchFamily="34" charset="0"/>
                </a:rPr>
              </a:br>
              <a:r>
                <a:rPr lang="en-US" altLang="fr-FR" sz="1500" b="1">
                  <a:latin typeface="Arial Narrow" panose="020B0606020202030204" pitchFamily="34" charset="0"/>
                </a:rPr>
                <a:t>binding region</a:t>
              </a:r>
            </a:p>
          </p:txBody>
        </p:sp>
        <p:sp>
          <p:nvSpPr>
            <p:cNvPr id="89109" name="Rectangle 21">
              <a:extLst>
                <a:ext uri="{FF2B5EF4-FFF2-40B4-BE49-F238E27FC236}">
                  <a16:creationId xmlns:a16="http://schemas.microsoft.com/office/drawing/2014/main" id="{B7B71878-FC32-4D34-A532-16F54B437AC7}"/>
                </a:ext>
              </a:extLst>
            </p:cNvPr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407" y="2856"/>
              <a:ext cx="825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fr-FR" sz="1500" b="1">
                  <a:latin typeface="Arial Narrow" panose="020B0606020202030204" pitchFamily="34" charset="0"/>
                </a:rPr>
                <a:t>Carbohydrate</a:t>
              </a:r>
            </a:p>
          </p:txBody>
        </p:sp>
        <p:sp>
          <p:nvSpPr>
            <p:cNvPr id="89110" name="Rectangle 22">
              <a:extLst>
                <a:ext uri="{FF2B5EF4-FFF2-40B4-BE49-F238E27FC236}">
                  <a16:creationId xmlns:a16="http://schemas.microsoft.com/office/drawing/2014/main" id="{6A08F2B3-7E3B-4AA1-95F7-B193B4D0BD91}"/>
                </a:ext>
              </a:extLst>
            </p:cNvPr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222" y="3052"/>
              <a:ext cx="204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fr-FR" sz="1500" b="1">
                  <a:latin typeface="Arial Narrow" panose="020B0606020202030204" pitchFamily="34" charset="0"/>
                </a:rPr>
                <a:t>341</a:t>
              </a:r>
            </a:p>
          </p:txBody>
        </p:sp>
        <p:sp>
          <p:nvSpPr>
            <p:cNvPr id="89111" name="Line 23">
              <a:extLst>
                <a:ext uri="{FF2B5EF4-FFF2-40B4-BE49-F238E27FC236}">
                  <a16:creationId xmlns:a16="http://schemas.microsoft.com/office/drawing/2014/main" id="{46D958E6-5E5E-4A4C-92D5-44D1148E1B33}"/>
                </a:ext>
              </a:extLst>
            </p:cNvPr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4210" y="2637"/>
              <a:ext cx="98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112" name="Line 24">
              <a:extLst>
                <a:ext uri="{FF2B5EF4-FFF2-40B4-BE49-F238E27FC236}">
                  <a16:creationId xmlns:a16="http://schemas.microsoft.com/office/drawing/2014/main" id="{CB9BA75E-7364-4D54-A2B9-90ECC3BBFD41}"/>
                </a:ext>
              </a:extLst>
            </p:cNvPr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316" y="2910"/>
              <a:ext cx="89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113" name="Line 25">
              <a:extLst>
                <a:ext uri="{FF2B5EF4-FFF2-40B4-BE49-F238E27FC236}">
                  <a16:creationId xmlns:a16="http://schemas.microsoft.com/office/drawing/2014/main" id="{11756CDE-1A8F-4E0C-A5E4-EEB3C37D5CA7}"/>
                </a:ext>
              </a:extLst>
            </p:cNvPr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231" y="2413"/>
              <a:ext cx="95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114" name="Line 26">
              <a:extLst>
                <a:ext uri="{FF2B5EF4-FFF2-40B4-BE49-F238E27FC236}">
                  <a16:creationId xmlns:a16="http://schemas.microsoft.com/office/drawing/2014/main" id="{6333BD28-6DF3-449E-8610-8BA4164271BC}"/>
                </a:ext>
              </a:extLst>
            </p:cNvPr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172" y="2907"/>
              <a:ext cx="131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115" name="Rectangle 27">
              <a:extLst>
                <a:ext uri="{FF2B5EF4-FFF2-40B4-BE49-F238E27FC236}">
                  <a16:creationId xmlns:a16="http://schemas.microsoft.com/office/drawing/2014/main" id="{2AD47CC2-5109-4F05-ABC8-D30C0BAFF305}"/>
                </a:ext>
              </a:extLst>
            </p:cNvPr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4225" y="3535"/>
              <a:ext cx="204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fr-FR" sz="1500" b="1">
                  <a:latin typeface="Arial Narrow" panose="020B0606020202030204" pitchFamily="34" charset="0"/>
                </a:rPr>
                <a:t>446</a:t>
              </a:r>
            </a:p>
          </p:txBody>
        </p:sp>
        <p:sp>
          <p:nvSpPr>
            <p:cNvPr id="89116" name="Line 28">
              <a:extLst>
                <a:ext uri="{FF2B5EF4-FFF2-40B4-BE49-F238E27FC236}">
                  <a16:creationId xmlns:a16="http://schemas.microsoft.com/office/drawing/2014/main" id="{456A48E8-A077-4746-9370-719ACE9A1B67}"/>
                </a:ext>
              </a:extLst>
            </p:cNvPr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5443" y="2429"/>
              <a:ext cx="0" cy="5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117" name="Line 29">
              <a:extLst>
                <a:ext uri="{FF2B5EF4-FFF2-40B4-BE49-F238E27FC236}">
                  <a16:creationId xmlns:a16="http://schemas.microsoft.com/office/drawing/2014/main" id="{34DA3EC5-B262-4753-A6A6-34E5E4E5BDCC}"/>
                </a:ext>
              </a:extLst>
            </p:cNvPr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5438" y="3058"/>
              <a:ext cx="0" cy="5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118" name="Line 30">
              <a:extLst>
                <a:ext uri="{FF2B5EF4-FFF2-40B4-BE49-F238E27FC236}">
                  <a16:creationId xmlns:a16="http://schemas.microsoft.com/office/drawing/2014/main" id="{87288EC0-1782-4D62-97C9-F9D8352988E3}"/>
                </a:ext>
              </a:extLst>
            </p:cNvPr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4435" y="3611"/>
              <a:ext cx="102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119" name="Rectangle 31">
              <a:extLst>
                <a:ext uri="{FF2B5EF4-FFF2-40B4-BE49-F238E27FC236}">
                  <a16:creationId xmlns:a16="http://schemas.microsoft.com/office/drawing/2014/main" id="{5F584B40-BB21-43A5-9945-98AF957F9E33}"/>
                </a:ext>
              </a:extLst>
            </p:cNvPr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5403" y="2931"/>
              <a:ext cx="165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fr-FR" sz="1500" b="1">
                  <a:latin typeface="Arial Narrow" panose="020B0606020202030204" pitchFamily="34" charset="0"/>
                </a:rPr>
                <a:t>F</a:t>
              </a:r>
              <a:r>
                <a:rPr lang="en-US" altLang="fr-FR" sz="1500" b="1" baseline="-25000">
                  <a:latin typeface="Arial Narrow" panose="020B0606020202030204" pitchFamily="34" charset="0"/>
                </a:rPr>
                <a:t>c</a:t>
              </a:r>
              <a:endParaRPr lang="en-US" altLang="fr-FR" sz="1500" b="1">
                <a:latin typeface="Arial Narrow" panose="020B0606020202030204" pitchFamily="34" charset="0"/>
              </a:endParaRPr>
            </a:p>
          </p:txBody>
        </p:sp>
        <p:sp>
          <p:nvSpPr>
            <p:cNvPr id="89120" name="Rectangle 32">
              <a:extLst>
                <a:ext uri="{FF2B5EF4-FFF2-40B4-BE49-F238E27FC236}">
                  <a16:creationId xmlns:a16="http://schemas.microsoft.com/office/drawing/2014/main" id="{6E76123E-6C05-4B32-8E00-62C0C11FAD78}"/>
                </a:ext>
              </a:extLst>
            </p:cNvPr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4567" y="1408"/>
              <a:ext cx="865" cy="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fr-FR" sz="2100" b="1">
                  <a:latin typeface="Arial Narrow" panose="020B0606020202030204" pitchFamily="34" charset="0"/>
                </a:rPr>
                <a:t>Human p75 TNF receptor</a:t>
              </a:r>
            </a:p>
            <a:p>
              <a:pPr>
                <a:lnSpc>
                  <a:spcPct val="90000"/>
                </a:lnSpc>
              </a:pPr>
              <a:r>
                <a:rPr lang="en-US" altLang="fr-FR" sz="2100" b="1">
                  <a:latin typeface="Arial Narrow" panose="020B0606020202030204" pitchFamily="34" charset="0"/>
                </a:rPr>
                <a:t>dimer</a:t>
              </a:r>
            </a:p>
          </p:txBody>
        </p:sp>
        <p:sp>
          <p:nvSpPr>
            <p:cNvPr id="89121" name="Line 33">
              <a:extLst>
                <a:ext uri="{FF2B5EF4-FFF2-40B4-BE49-F238E27FC236}">
                  <a16:creationId xmlns:a16="http://schemas.microsoft.com/office/drawing/2014/main" id="{9E40AEC3-0216-459D-87F6-D2210263DA88}"/>
                </a:ext>
              </a:extLst>
            </p:cNvPr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7" y="1521"/>
              <a:ext cx="95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122" name="Line 34">
              <a:extLst>
                <a:ext uri="{FF2B5EF4-FFF2-40B4-BE49-F238E27FC236}">
                  <a16:creationId xmlns:a16="http://schemas.microsoft.com/office/drawing/2014/main" id="{A2C9F746-2A5B-4249-BB08-55E1784424A3}"/>
                </a:ext>
              </a:extLst>
            </p:cNvPr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5063" y="2391"/>
              <a:ext cx="403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9123" name="Text Box 35">
              <a:extLst>
                <a:ext uri="{FF2B5EF4-FFF2-40B4-BE49-F238E27FC236}">
                  <a16:creationId xmlns:a16="http://schemas.microsoft.com/office/drawing/2014/main" id="{461D0B74-7BA2-40CC-A345-4238CA31ED45}"/>
                </a:ext>
              </a:extLst>
            </p:cNvPr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911" y="2561"/>
              <a:ext cx="572" cy="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altLang="fr-FR" sz="1200" b="1">
                  <a:latin typeface="Arial Narrow" panose="020B0606020202030204" pitchFamily="34" charset="0"/>
                </a:rPr>
                <a:t>Human 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altLang="fr-FR" sz="1200" b="1">
                  <a:latin typeface="Arial Narrow" panose="020B0606020202030204" pitchFamily="34" charset="0"/>
                </a:rPr>
                <a:t>heavy 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altLang="fr-FR" sz="1200" b="1">
                  <a:latin typeface="Arial Narrow" panose="020B0606020202030204" pitchFamily="34" charset="0"/>
                </a:rPr>
                <a:t>chain 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altLang="fr-FR" sz="1200" b="1">
                  <a:latin typeface="Arial Narrow" panose="020B0606020202030204" pitchFamily="34" charset="0"/>
                </a:rPr>
                <a:t>constant 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altLang="fr-FR" sz="1200" b="1">
                  <a:latin typeface="Arial Narrow" panose="020B0606020202030204" pitchFamily="34" charset="0"/>
                </a:rPr>
                <a:t>region</a:t>
              </a:r>
            </a:p>
          </p:txBody>
        </p:sp>
        <p:grpSp>
          <p:nvGrpSpPr>
            <p:cNvPr id="89124" name="Group 36">
              <a:extLst>
                <a:ext uri="{FF2B5EF4-FFF2-40B4-BE49-F238E27FC236}">
                  <a16:creationId xmlns:a16="http://schemas.microsoft.com/office/drawing/2014/main" id="{2B8CD8B3-D272-43A4-B4E4-CE97B4DDDE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8" y="3088"/>
              <a:ext cx="174" cy="480"/>
              <a:chOff x="3418" y="3088"/>
              <a:chExt cx="174" cy="480"/>
            </a:xfrm>
          </p:grpSpPr>
          <p:sp>
            <p:nvSpPr>
              <p:cNvPr id="89125" name="Rectangle 37">
                <a:extLst>
                  <a:ext uri="{FF2B5EF4-FFF2-40B4-BE49-F238E27FC236}">
                    <a16:creationId xmlns:a16="http://schemas.microsoft.com/office/drawing/2014/main" id="{7FE0D417-7F86-46DA-AE49-2F3CDC88CBA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 rot="5400000">
                <a:off x="3420" y="3213"/>
                <a:ext cx="127" cy="1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fr-FR" sz="1400" b="1">
                    <a:latin typeface="Arial Narrow" panose="020B0606020202030204" pitchFamily="34" charset="0"/>
                  </a:rPr>
                  <a:t>S</a:t>
                </a:r>
                <a:endParaRPr lang="en-US" altLang="fr-FR" sz="15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89126" name="Rectangle 38">
                <a:extLst>
                  <a:ext uri="{FF2B5EF4-FFF2-40B4-BE49-F238E27FC236}">
                    <a16:creationId xmlns:a16="http://schemas.microsoft.com/office/drawing/2014/main" id="{804BBB3D-DAF6-4B07-A8F5-BBA898230B5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 rot="5400000">
                <a:off x="3415" y="3381"/>
                <a:ext cx="127" cy="1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fr-FR" sz="1400" b="1">
                    <a:latin typeface="Arial Narrow" panose="020B0606020202030204" pitchFamily="34" charset="0"/>
                  </a:rPr>
                  <a:t>S</a:t>
                </a:r>
                <a:endParaRPr lang="en-US" altLang="fr-FR" sz="15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89127" name="Freeform 39">
                <a:extLst>
                  <a:ext uri="{FF2B5EF4-FFF2-40B4-BE49-F238E27FC236}">
                    <a16:creationId xmlns:a16="http://schemas.microsoft.com/office/drawing/2014/main" id="{71F6A307-4A84-411F-8C78-7D8EAF9DBEB6}"/>
                  </a:ext>
                </a:extLst>
              </p:cNvPr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488" y="3464"/>
                <a:ext cx="104" cy="104"/>
              </a:xfrm>
              <a:custGeom>
                <a:avLst/>
                <a:gdLst>
                  <a:gd name="T0" fmla="*/ 104 w 104"/>
                  <a:gd name="T1" fmla="*/ 104 h 104"/>
                  <a:gd name="T2" fmla="*/ 0 w 104"/>
                  <a:gd name="T3" fmla="*/ 104 h 104"/>
                  <a:gd name="T4" fmla="*/ 0 w 104"/>
                  <a:gd name="T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4" h="104">
                    <a:moveTo>
                      <a:pt x="104" y="104"/>
                    </a:moveTo>
                    <a:lnTo>
                      <a:pt x="0" y="104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128" name="Freeform 40">
                <a:extLst>
                  <a:ext uri="{FF2B5EF4-FFF2-40B4-BE49-F238E27FC236}">
                    <a16:creationId xmlns:a16="http://schemas.microsoft.com/office/drawing/2014/main" id="{935E4557-F4CF-4843-AC38-1DF4E246D1DE}"/>
                  </a:ext>
                </a:extLst>
              </p:cNvPr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3488" y="3088"/>
                <a:ext cx="104" cy="104"/>
              </a:xfrm>
              <a:custGeom>
                <a:avLst/>
                <a:gdLst>
                  <a:gd name="T0" fmla="*/ 104 w 104"/>
                  <a:gd name="T1" fmla="*/ 104 h 104"/>
                  <a:gd name="T2" fmla="*/ 0 w 104"/>
                  <a:gd name="T3" fmla="*/ 104 h 104"/>
                  <a:gd name="T4" fmla="*/ 0 w 104"/>
                  <a:gd name="T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4" h="104">
                    <a:moveTo>
                      <a:pt x="104" y="104"/>
                    </a:moveTo>
                    <a:lnTo>
                      <a:pt x="0" y="104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129" name="Line 41">
                <a:extLst>
                  <a:ext uri="{FF2B5EF4-FFF2-40B4-BE49-F238E27FC236}">
                    <a16:creationId xmlns:a16="http://schemas.microsoft.com/office/drawing/2014/main" id="{9DF0D043-8BF0-4E6F-90DD-F17E7330304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488" y="3296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9130" name="Group 42">
              <a:extLst>
                <a:ext uri="{FF2B5EF4-FFF2-40B4-BE49-F238E27FC236}">
                  <a16:creationId xmlns:a16="http://schemas.microsoft.com/office/drawing/2014/main" id="{C1A09899-CE9F-4C3D-BF1C-E9D55AC167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8" y="2528"/>
              <a:ext cx="174" cy="480"/>
              <a:chOff x="3418" y="3088"/>
              <a:chExt cx="174" cy="480"/>
            </a:xfrm>
          </p:grpSpPr>
          <p:sp>
            <p:nvSpPr>
              <p:cNvPr id="89131" name="Rectangle 43">
                <a:extLst>
                  <a:ext uri="{FF2B5EF4-FFF2-40B4-BE49-F238E27FC236}">
                    <a16:creationId xmlns:a16="http://schemas.microsoft.com/office/drawing/2014/main" id="{D817F062-DC5C-4D18-86EC-43C9DEE5BB5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 rot="5400000">
                <a:off x="3420" y="3213"/>
                <a:ext cx="127" cy="1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fr-FR" sz="1400" b="1">
                    <a:latin typeface="Arial Narrow" panose="020B0606020202030204" pitchFamily="34" charset="0"/>
                  </a:rPr>
                  <a:t>S</a:t>
                </a:r>
                <a:endParaRPr lang="en-US" altLang="fr-FR" sz="15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89132" name="Rectangle 44">
                <a:extLst>
                  <a:ext uri="{FF2B5EF4-FFF2-40B4-BE49-F238E27FC236}">
                    <a16:creationId xmlns:a16="http://schemas.microsoft.com/office/drawing/2014/main" id="{542E713C-2A62-4ADB-9F46-E45762D9B83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 rot="5400000">
                <a:off x="3415" y="3381"/>
                <a:ext cx="127" cy="1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fr-FR" sz="1400" b="1">
                    <a:latin typeface="Arial Narrow" panose="020B0606020202030204" pitchFamily="34" charset="0"/>
                  </a:rPr>
                  <a:t>S</a:t>
                </a:r>
                <a:endParaRPr lang="en-US" altLang="fr-FR" sz="1500" b="1">
                  <a:latin typeface="Arial Narrow" panose="020B0606020202030204" pitchFamily="34" charset="0"/>
                </a:endParaRPr>
              </a:p>
            </p:txBody>
          </p:sp>
          <p:sp>
            <p:nvSpPr>
              <p:cNvPr id="89133" name="Freeform 45">
                <a:extLst>
                  <a:ext uri="{FF2B5EF4-FFF2-40B4-BE49-F238E27FC236}">
                    <a16:creationId xmlns:a16="http://schemas.microsoft.com/office/drawing/2014/main" id="{3E31220D-EA23-4BC2-A2C7-E8213E46CB12}"/>
                  </a:ext>
                </a:extLst>
              </p:cNvPr>
              <p:cNvSpPr>
                <a:spLocks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488" y="3464"/>
                <a:ext cx="104" cy="104"/>
              </a:xfrm>
              <a:custGeom>
                <a:avLst/>
                <a:gdLst>
                  <a:gd name="T0" fmla="*/ 104 w 104"/>
                  <a:gd name="T1" fmla="*/ 104 h 104"/>
                  <a:gd name="T2" fmla="*/ 0 w 104"/>
                  <a:gd name="T3" fmla="*/ 104 h 104"/>
                  <a:gd name="T4" fmla="*/ 0 w 104"/>
                  <a:gd name="T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4" h="104">
                    <a:moveTo>
                      <a:pt x="104" y="104"/>
                    </a:moveTo>
                    <a:lnTo>
                      <a:pt x="0" y="104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134" name="Freeform 46">
                <a:extLst>
                  <a:ext uri="{FF2B5EF4-FFF2-40B4-BE49-F238E27FC236}">
                    <a16:creationId xmlns:a16="http://schemas.microsoft.com/office/drawing/2014/main" id="{9C48F5F8-CCD3-4E90-875B-DE1ED0B9443A}"/>
                  </a:ext>
                </a:extLst>
              </p:cNvPr>
              <p:cNvSpPr>
                <a:spLocks/>
              </p:cNvSpPr>
              <p:nvPr>
                <p:custDataLst>
                  <p:tags r:id="rId41"/>
                </p:custDataLst>
              </p:nvPr>
            </p:nvSpPr>
            <p:spPr bwMode="auto">
              <a:xfrm flipV="1">
                <a:off x="3488" y="3088"/>
                <a:ext cx="104" cy="104"/>
              </a:xfrm>
              <a:custGeom>
                <a:avLst/>
                <a:gdLst>
                  <a:gd name="T0" fmla="*/ 104 w 104"/>
                  <a:gd name="T1" fmla="*/ 104 h 104"/>
                  <a:gd name="T2" fmla="*/ 0 w 104"/>
                  <a:gd name="T3" fmla="*/ 104 h 104"/>
                  <a:gd name="T4" fmla="*/ 0 w 104"/>
                  <a:gd name="T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4" h="104">
                    <a:moveTo>
                      <a:pt x="104" y="104"/>
                    </a:moveTo>
                    <a:lnTo>
                      <a:pt x="0" y="104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135" name="Line 47">
                <a:extLst>
                  <a:ext uri="{FF2B5EF4-FFF2-40B4-BE49-F238E27FC236}">
                    <a16:creationId xmlns:a16="http://schemas.microsoft.com/office/drawing/2014/main" id="{1D48CD1B-CADA-4AB4-BA49-69074471DF78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V="1">
                <a:off x="3488" y="3296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89136" name="Rectangle 48">
            <a:extLst>
              <a:ext uri="{FF2B5EF4-FFF2-40B4-BE49-F238E27FC236}">
                <a16:creationId xmlns:a16="http://schemas.microsoft.com/office/drawing/2014/main" id="{75F5C94B-CB0D-4C1F-B7A0-019AE8EE3118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92613" y="1770063"/>
            <a:ext cx="4419600" cy="48799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97FC2AB-81D1-4256-B565-6282EDB3DD1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720680" y="2969696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b="1" dirty="0"/>
              <a:t>Récepteurs TNF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5FE1F3-ED6D-4924-8251-96AF2D8C424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013300" y="4954443"/>
            <a:ext cx="2247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b="1" dirty="0"/>
              <a:t>Partie </a:t>
            </a:r>
            <a:r>
              <a:rPr lang="fr-FR" altLang="fr-FR" b="1" dirty="0" err="1"/>
              <a:t>Fc</a:t>
            </a:r>
            <a:r>
              <a:rPr lang="fr-FR" altLang="fr-FR" b="1" dirty="0"/>
              <a:t> d ’une IgG1k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44BC22B-E7BD-43D6-AA01-6CD15BC6084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76624"/>
      </p:ext>
    </p:extLst>
  </p:cSld>
  <p:clrMapOvr>
    <a:masterClrMapping/>
  </p:clrMapOvr>
  <p:transition advTm="38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5F786DA-22EB-4616-8A67-2E2D747CE2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26473" y="831273"/>
            <a:ext cx="5453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Inhibition du </a:t>
            </a:r>
            <a:r>
              <a:rPr lang="fr-FR" sz="2400" dirty="0" err="1"/>
              <a:t>TNF</a:t>
            </a:r>
            <a:r>
              <a:rPr lang="fr-FR" sz="2400" baseline="-25000" dirty="0" err="1"/>
              <a:t>alpha</a:t>
            </a:r>
            <a:r>
              <a:rPr lang="fr-FR" sz="2400" dirty="0"/>
              <a:t> circulant</a:t>
            </a:r>
          </a:p>
          <a:p>
            <a:r>
              <a:rPr lang="fr-FR" sz="2400" dirty="0"/>
              <a:t>Evite que le </a:t>
            </a:r>
            <a:r>
              <a:rPr lang="fr-FR" sz="2400" dirty="0" err="1"/>
              <a:t>TNF</a:t>
            </a:r>
            <a:r>
              <a:rPr lang="fr-FR" sz="2400" baseline="-25000" dirty="0" err="1"/>
              <a:t>alpha</a:t>
            </a:r>
            <a:r>
              <a:rPr lang="fr-FR" sz="2400" dirty="0"/>
              <a:t> arrive à son récepteur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8127B6-CAC7-4462-A359-9B6A54EA56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0E3F2757-E7D9-449D-9AF9-433D9600CEB9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3866606" y="2299063"/>
            <a:ext cx="3091543" cy="303058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CA0B098-CFB3-44D3-B40A-1A1ABD455CAF}"/>
              </a:ext>
            </a:extLst>
          </p:cNvPr>
          <p:cNvGrpSpPr/>
          <p:nvPr/>
        </p:nvGrpSpPr>
        <p:grpSpPr>
          <a:xfrm>
            <a:off x="3204754" y="3429000"/>
            <a:ext cx="1027611" cy="679269"/>
            <a:chOff x="2281645" y="3535680"/>
            <a:chExt cx="1027611" cy="67926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0353934-13D3-42D3-9B93-F91F5931731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auto">
            <a:xfrm>
              <a:off x="2281645" y="3535680"/>
              <a:ext cx="1027611" cy="679269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9" name="Triangle isocèle 28">
              <a:extLst>
                <a:ext uri="{FF2B5EF4-FFF2-40B4-BE49-F238E27FC236}">
                  <a16:creationId xmlns:a16="http://schemas.microsoft.com/office/drawing/2014/main" id="{3D42A850-810F-448C-9FC9-8531F355D05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auto">
            <a:xfrm rot="5400000">
              <a:off x="2254432" y="3562895"/>
              <a:ext cx="679268" cy="624840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C55BD9FB-3115-48E7-902D-5FB78A9BEC3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56168" y="3105833"/>
            <a:ext cx="138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Récepteur </a:t>
            </a:r>
            <a:r>
              <a:rPr lang="fr-FR" dirty="0" err="1"/>
              <a:t>TNF</a:t>
            </a:r>
            <a:r>
              <a:rPr lang="fr-FR" baseline="-25000" dirty="0" err="1"/>
              <a:t>alpha</a:t>
            </a:r>
            <a:endParaRPr lang="fr-FR" baseline="-25000" dirty="0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098F5AA-2091-4B85-A9B1-287DEB93F399}"/>
              </a:ext>
            </a:extLst>
          </p:cNvPr>
          <p:cNvGrpSpPr/>
          <p:nvPr/>
        </p:nvGrpSpPr>
        <p:grpSpPr>
          <a:xfrm>
            <a:off x="2232260" y="4938599"/>
            <a:ext cx="1027611" cy="679269"/>
            <a:chOff x="2281645" y="3535680"/>
            <a:chExt cx="1027611" cy="679269"/>
          </a:xfrm>
          <a:solidFill>
            <a:srgbClr val="FF0000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7BD224D-44E7-40B6-ABD0-16A877095C8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2281645" y="3535680"/>
              <a:ext cx="1027611" cy="679269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4" name="Triangle isocèle 33">
              <a:extLst>
                <a:ext uri="{FF2B5EF4-FFF2-40B4-BE49-F238E27FC236}">
                  <a16:creationId xmlns:a16="http://schemas.microsoft.com/office/drawing/2014/main" id="{1AD8839B-1CED-4805-BC30-06EBBF5FF2C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 rot="5400000">
              <a:off x="2254432" y="3562895"/>
              <a:ext cx="679268" cy="624840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31" name="Flèche : pentagone 30">
            <a:extLst>
              <a:ext uri="{FF2B5EF4-FFF2-40B4-BE49-F238E27FC236}">
                <a16:creationId xmlns:a16="http://schemas.microsoft.com/office/drawing/2014/main" id="{D1550088-7819-4EB0-B218-19DC5228FE69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117562" y="4947518"/>
            <a:ext cx="1628503" cy="646331"/>
          </a:xfrm>
          <a:prstGeom prst="homePlate">
            <a:avLst>
              <a:gd name="adj" fmla="val 86379"/>
            </a:avLst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TNF</a:t>
            </a:r>
            <a:r>
              <a:rPr kumimoji="0" lang="fr-FR" sz="20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</a:rPr>
              <a:t>alpha</a:t>
            </a:r>
            <a:endParaRPr kumimoji="0" lang="fr-FR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E1F728-EEC5-4922-91F9-AF201613847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54218" y="5617868"/>
            <a:ext cx="1208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etanercept</a:t>
            </a:r>
          </a:p>
        </p:txBody>
      </p:sp>
    </p:spTree>
    <p:extLst>
      <p:ext uri="{BB962C8B-B14F-4D97-AF65-F5344CB8AC3E}">
        <p14:creationId xmlns:p14="http://schemas.microsoft.com/office/powerpoint/2010/main" val="2309173385"/>
      </p:ext>
    </p:extLst>
  </p:cSld>
  <p:clrMapOvr>
    <a:masterClrMapping/>
  </p:clrMapOvr>
  <p:transition advTm="145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EB555C-F5A0-4810-9937-0CC187006D1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28600"/>
            <a:ext cx="8477250" cy="842963"/>
          </a:xfrm>
        </p:spPr>
        <p:txBody>
          <a:bodyPr/>
          <a:lstStyle/>
          <a:p>
            <a:r>
              <a:rPr lang="fr-FR" dirty="0"/>
              <a:t>Mécanismes d’action des biothérapies</a:t>
            </a:r>
          </a:p>
        </p:txBody>
      </p:sp>
      <p:pic>
        <p:nvPicPr>
          <p:cNvPr id="83971" name="Picture 3" descr="fig3_2 .jpg                                                    0001DA82Macintosh HD                   ABA78158:">
            <a:extLst>
              <a:ext uri="{FF2B5EF4-FFF2-40B4-BE49-F238E27FC236}">
                <a16:creationId xmlns:a16="http://schemas.microsoft.com/office/drawing/2014/main" id="{C2F3583A-6FEA-4633-A7EF-8BFAA264E4B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6" r:link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670425" y="1676400"/>
            <a:ext cx="2262188" cy="1816100"/>
          </a:xfrm>
          <a:prstGeom prst="rect">
            <a:avLst/>
          </a:prstGeom>
          <a:noFill/>
          <a:ln w="25400">
            <a:solidFill>
              <a:srgbClr val="9FD4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&#10;fig3_3.jpg                                                     0001DA82Macintosh HD                   ABA78158:">
            <a:extLst>
              <a:ext uri="{FF2B5EF4-FFF2-40B4-BE49-F238E27FC236}">
                <a16:creationId xmlns:a16="http://schemas.microsoft.com/office/drawing/2014/main" id="{7A9B643C-285A-4CFA-ABB9-443BE307E60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8" r:link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785938" y="4468087"/>
            <a:ext cx="2262187" cy="1816100"/>
          </a:xfrm>
          <a:prstGeom prst="rect">
            <a:avLst/>
          </a:prstGeom>
          <a:noFill/>
          <a:ln w="25400">
            <a:solidFill>
              <a:srgbClr val="9FD4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5" descr="&#10;fig3_4.jpg                                                     0001DA82Macintosh HD                   ABA78158:">
            <a:extLst>
              <a:ext uri="{FF2B5EF4-FFF2-40B4-BE49-F238E27FC236}">
                <a16:creationId xmlns:a16="http://schemas.microsoft.com/office/drawing/2014/main" id="{F8D6A41B-2341-482E-B7D2-6F4F58B1BCDD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r:link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646613" y="4474437"/>
            <a:ext cx="2262187" cy="1816100"/>
          </a:xfrm>
          <a:prstGeom prst="rect">
            <a:avLst/>
          </a:prstGeom>
          <a:noFill/>
          <a:ln w="25400">
            <a:solidFill>
              <a:srgbClr val="9FD4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 descr="fig_3-1.jpg                                                    0001DA82Macintosh HD                   ABA78158:">
            <a:extLst>
              <a:ext uri="{FF2B5EF4-FFF2-40B4-BE49-F238E27FC236}">
                <a16:creationId xmlns:a16="http://schemas.microsoft.com/office/drawing/2014/main" id="{9A1A332E-BC64-4272-971C-5B163D98B5F0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2" r:link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779588" y="1676400"/>
            <a:ext cx="2262187" cy="1816100"/>
          </a:xfrm>
          <a:prstGeom prst="rect">
            <a:avLst/>
          </a:prstGeom>
          <a:noFill/>
          <a:ln w="25400">
            <a:solidFill>
              <a:srgbClr val="9FD4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5" name="Rectangle 7">
            <a:extLst>
              <a:ext uri="{FF2B5EF4-FFF2-40B4-BE49-F238E27FC236}">
                <a16:creationId xmlns:a16="http://schemas.microsoft.com/office/drawing/2014/main" id="{2B52024E-E8B1-4167-9D5D-2DB36395128A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9100" y="1981200"/>
            <a:ext cx="1562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Cytokine</a:t>
            </a:r>
          </a:p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inflammatoire </a:t>
            </a:r>
          </a:p>
        </p:txBody>
      </p:sp>
      <p:sp>
        <p:nvSpPr>
          <p:cNvPr id="83976" name="Rectangle 8">
            <a:extLst>
              <a:ext uri="{FF2B5EF4-FFF2-40B4-BE49-F238E27FC236}">
                <a16:creationId xmlns:a16="http://schemas.microsoft.com/office/drawing/2014/main" id="{5EA3B832-9740-4607-9A16-19AF1362B2AD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51050" y="1341438"/>
            <a:ext cx="193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9FD4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altLang="fr-FR" sz="1400" b="1">
                <a:latin typeface="Arial" panose="020B0604020202020204" pitchFamily="34" charset="0"/>
              </a:rPr>
              <a:t>Interaction normale</a:t>
            </a:r>
          </a:p>
        </p:txBody>
      </p:sp>
      <p:sp>
        <p:nvSpPr>
          <p:cNvPr id="83977" name="Rectangle 9">
            <a:extLst>
              <a:ext uri="{FF2B5EF4-FFF2-40B4-BE49-F238E27FC236}">
                <a16:creationId xmlns:a16="http://schemas.microsoft.com/office/drawing/2014/main" id="{ABF28B36-0779-47D8-8378-8B01A249F195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00563" y="1341438"/>
            <a:ext cx="2636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9FD4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altLang="fr-FR" sz="1400" b="1">
                <a:latin typeface="Arial" panose="020B0604020202020204" pitchFamily="34" charset="0"/>
              </a:rPr>
              <a:t>Neutralisation des cytokines</a:t>
            </a:r>
          </a:p>
        </p:txBody>
      </p:sp>
      <p:sp>
        <p:nvSpPr>
          <p:cNvPr id="83978" name="Rectangle 10">
            <a:extLst>
              <a:ext uri="{FF2B5EF4-FFF2-40B4-BE49-F238E27FC236}">
                <a16:creationId xmlns:a16="http://schemas.microsoft.com/office/drawing/2014/main" id="{BA7B9557-254B-4E49-931D-D3DF40EE2426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63713" y="4082325"/>
            <a:ext cx="222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9FD4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altLang="fr-FR" sz="1400" b="1">
                <a:latin typeface="Arial" panose="020B0604020202020204" pitchFamily="34" charset="0"/>
              </a:rPr>
              <a:t>Blocage des récepteurs</a:t>
            </a:r>
          </a:p>
        </p:txBody>
      </p:sp>
      <p:sp>
        <p:nvSpPr>
          <p:cNvPr id="83979" name="Rectangle 11">
            <a:extLst>
              <a:ext uri="{FF2B5EF4-FFF2-40B4-BE49-F238E27FC236}">
                <a16:creationId xmlns:a16="http://schemas.microsoft.com/office/drawing/2014/main" id="{A84DD419-1B64-4A75-BBA1-859049BA1686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851275" y="4082325"/>
            <a:ext cx="4122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9FD4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</a:pPr>
            <a:r>
              <a:rPr lang="en-US" altLang="fr-FR" sz="1400" b="1">
                <a:latin typeface="Arial" panose="020B0604020202020204" pitchFamily="34" charset="0"/>
              </a:rPr>
              <a:t>Activation des voies anti-inflammatoires</a:t>
            </a:r>
          </a:p>
        </p:txBody>
      </p:sp>
      <p:sp>
        <p:nvSpPr>
          <p:cNvPr id="83980" name="Line 12">
            <a:extLst>
              <a:ext uri="{FF2B5EF4-FFF2-40B4-BE49-F238E27FC236}">
                <a16:creationId xmlns:a16="http://schemas.microsoft.com/office/drawing/2014/main" id="{01798023-F0BA-4EB4-A8DC-91491F4C465E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1600200" y="2362200"/>
            <a:ext cx="1209675" cy="119063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3981" name="Rectangle 13">
            <a:extLst>
              <a:ext uri="{FF2B5EF4-FFF2-40B4-BE49-F238E27FC236}">
                <a16:creationId xmlns:a16="http://schemas.microsoft.com/office/drawing/2014/main" id="{F24B3513-73E3-4459-960D-95C531E74285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39738" y="2487613"/>
            <a:ext cx="1163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Récepteur</a:t>
            </a:r>
          </a:p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de cytokine</a:t>
            </a:r>
          </a:p>
        </p:txBody>
      </p:sp>
      <p:sp>
        <p:nvSpPr>
          <p:cNvPr id="83982" name="Line 14">
            <a:extLst>
              <a:ext uri="{FF2B5EF4-FFF2-40B4-BE49-F238E27FC236}">
                <a16:creationId xmlns:a16="http://schemas.microsoft.com/office/drawing/2014/main" id="{8E691F25-3BB3-4E0B-9EB8-78C694A155B9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1524000" y="2743200"/>
            <a:ext cx="1189038" cy="1588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3983" name="Rectangle 15">
            <a:extLst>
              <a:ext uri="{FF2B5EF4-FFF2-40B4-BE49-F238E27FC236}">
                <a16:creationId xmlns:a16="http://schemas.microsoft.com/office/drawing/2014/main" id="{DCD96D1C-5CA2-43E4-BAEF-8847E411DB68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156450" y="2620963"/>
            <a:ext cx="15621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Récepteur soluble</a:t>
            </a:r>
          </a:p>
        </p:txBody>
      </p:sp>
      <p:sp>
        <p:nvSpPr>
          <p:cNvPr id="83984" name="Rectangle 16">
            <a:extLst>
              <a:ext uri="{FF2B5EF4-FFF2-40B4-BE49-F238E27FC236}">
                <a16:creationId xmlns:a16="http://schemas.microsoft.com/office/drawing/2014/main" id="{0A7E6CDF-C276-4AA6-A9EB-645BE247F16E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156450" y="1927225"/>
            <a:ext cx="155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Anticorps</a:t>
            </a:r>
          </a:p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monoclonal</a:t>
            </a:r>
          </a:p>
        </p:txBody>
      </p:sp>
      <p:sp>
        <p:nvSpPr>
          <p:cNvPr id="83985" name="Line 17">
            <a:extLst>
              <a:ext uri="{FF2B5EF4-FFF2-40B4-BE49-F238E27FC236}">
                <a16:creationId xmlns:a16="http://schemas.microsoft.com/office/drawing/2014/main" id="{9F881301-B468-4366-B105-2DC61AECA116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 flipV="1">
            <a:off x="5429250" y="2289175"/>
            <a:ext cx="1706563" cy="48895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3986" name="Line 18">
            <a:extLst>
              <a:ext uri="{FF2B5EF4-FFF2-40B4-BE49-F238E27FC236}">
                <a16:creationId xmlns:a16="http://schemas.microsoft.com/office/drawing/2014/main" id="{764A398D-230D-42F2-8C57-E417A38B94CA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6705600" y="2193925"/>
            <a:ext cx="484188" cy="125413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3987" name="Rectangle 19">
            <a:extLst>
              <a:ext uri="{FF2B5EF4-FFF2-40B4-BE49-F238E27FC236}">
                <a16:creationId xmlns:a16="http://schemas.microsoft.com/office/drawing/2014/main" id="{AC396381-1734-4B45-BBF6-1CD59CD40E4B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80975" y="4563337"/>
            <a:ext cx="155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Anticorps</a:t>
            </a:r>
          </a:p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monoclonal</a:t>
            </a:r>
          </a:p>
        </p:txBody>
      </p:sp>
      <p:sp>
        <p:nvSpPr>
          <p:cNvPr id="83988" name="Line 20">
            <a:extLst>
              <a:ext uri="{FF2B5EF4-FFF2-40B4-BE49-F238E27FC236}">
                <a16:creationId xmlns:a16="http://schemas.microsoft.com/office/drawing/2014/main" id="{1BB41626-A3B5-4241-91B6-8574D3622358}"/>
              </a:ext>
            </a:extLst>
          </p:cNvPr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1319213" y="4880837"/>
            <a:ext cx="1714500" cy="21590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3989" name="Rectangle 21">
            <a:extLst>
              <a:ext uri="{FF2B5EF4-FFF2-40B4-BE49-F238E27FC236}">
                <a16:creationId xmlns:a16="http://schemas.microsoft.com/office/drawing/2014/main" id="{5C9BA294-8E6F-4C70-9B83-8261C87AE2E4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80975" y="5201512"/>
            <a:ext cx="15589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fr-FR" sz="1200" b="1" dirty="0" err="1">
                <a:latin typeface="Arial" panose="020B0604020202020204" pitchFamily="34" charset="0"/>
              </a:rPr>
              <a:t>antagoniste</a:t>
            </a:r>
            <a:endParaRPr lang="en-US" altLang="fr-FR" sz="1200" b="1" dirty="0">
              <a:latin typeface="Arial" panose="020B0604020202020204" pitchFamily="34" charset="0"/>
            </a:endParaRPr>
          </a:p>
        </p:txBody>
      </p:sp>
      <p:sp>
        <p:nvSpPr>
          <p:cNvPr id="83990" name="Line 22">
            <a:extLst>
              <a:ext uri="{FF2B5EF4-FFF2-40B4-BE49-F238E27FC236}">
                <a16:creationId xmlns:a16="http://schemas.microsoft.com/office/drawing/2014/main" id="{D5A0C7F4-8425-4178-8BA8-29512960CB3D}"/>
              </a:ext>
            </a:extLst>
          </p:cNvPr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1271588" y="5318987"/>
            <a:ext cx="1095375" cy="142875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3991" name="Rectangle 23">
            <a:extLst>
              <a:ext uri="{FF2B5EF4-FFF2-40B4-BE49-F238E27FC236}">
                <a16:creationId xmlns:a16="http://schemas.microsoft.com/office/drawing/2014/main" id="{B872BF98-0B8B-41FA-8E03-8FE4F9FB98A4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156450" y="4903062"/>
            <a:ext cx="175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Cytokine</a:t>
            </a:r>
          </a:p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anti-inflammatoire</a:t>
            </a:r>
          </a:p>
        </p:txBody>
      </p:sp>
      <p:sp>
        <p:nvSpPr>
          <p:cNvPr id="83992" name="Text Box 24">
            <a:extLst>
              <a:ext uri="{FF2B5EF4-FFF2-40B4-BE49-F238E27FC236}">
                <a16:creationId xmlns:a16="http://schemas.microsoft.com/office/drawing/2014/main" id="{9629E030-D085-427E-BACF-0B95A4A392AC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156450" y="5584100"/>
            <a:ext cx="16065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Signal anti-inflammatoire</a:t>
            </a:r>
            <a:br>
              <a:rPr lang="en-US" altLang="fr-FR" sz="1200" b="1">
                <a:latin typeface="Arial" panose="020B0604020202020204" pitchFamily="34" charset="0"/>
              </a:rPr>
            </a:br>
            <a:r>
              <a:rPr lang="en-US" altLang="fr-FR" sz="900">
                <a:latin typeface="Arial" panose="020B0604020202020204" pitchFamily="34" charset="0"/>
              </a:rPr>
              <a:t>(Suppression des cytokines pro-inflammatoires)</a:t>
            </a:r>
          </a:p>
        </p:txBody>
      </p:sp>
      <p:sp>
        <p:nvSpPr>
          <p:cNvPr id="83993" name="Line 25">
            <a:extLst>
              <a:ext uri="{FF2B5EF4-FFF2-40B4-BE49-F238E27FC236}">
                <a16:creationId xmlns:a16="http://schemas.microsoft.com/office/drawing/2014/main" id="{BB063869-D259-4474-A680-77E1A8D8659F}"/>
              </a:ext>
            </a:extLst>
          </p:cNvPr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H="1" flipV="1">
            <a:off x="6553200" y="5055462"/>
            <a:ext cx="579438" cy="103188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3994" name="Line 26">
            <a:extLst>
              <a:ext uri="{FF2B5EF4-FFF2-40B4-BE49-F238E27FC236}">
                <a16:creationId xmlns:a16="http://schemas.microsoft.com/office/drawing/2014/main" id="{14E9C919-D38D-4E5F-AF05-A57AEF73C250}"/>
              </a:ext>
            </a:extLst>
          </p:cNvPr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>
            <a:off x="5543550" y="5168175"/>
            <a:ext cx="1593850" cy="103187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3995" name="Line 27">
            <a:extLst>
              <a:ext uri="{FF2B5EF4-FFF2-40B4-BE49-F238E27FC236}">
                <a16:creationId xmlns:a16="http://schemas.microsoft.com/office/drawing/2014/main" id="{D902D8C1-6A17-4AFA-8D8E-8CB5F9589915}"/>
              </a:ext>
            </a:extLst>
          </p:cNvPr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H="1" flipV="1">
            <a:off x="5811838" y="6063525"/>
            <a:ext cx="1316037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3996" name="Line 28">
            <a:extLst>
              <a:ext uri="{FF2B5EF4-FFF2-40B4-BE49-F238E27FC236}">
                <a16:creationId xmlns:a16="http://schemas.microsoft.com/office/drawing/2014/main" id="{18EA26E5-A8A6-41BC-9582-980C1D172155}"/>
              </a:ext>
            </a:extLst>
          </p:cNvPr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381625" y="5765075"/>
            <a:ext cx="49213" cy="390525"/>
          </a:xfrm>
          <a:prstGeom prst="line">
            <a:avLst/>
          </a:prstGeom>
          <a:noFill/>
          <a:ln w="31750">
            <a:solidFill>
              <a:srgbClr val="3366FF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3997" name="Line 29">
            <a:extLst>
              <a:ext uri="{FF2B5EF4-FFF2-40B4-BE49-F238E27FC236}">
                <a16:creationId xmlns:a16="http://schemas.microsoft.com/office/drawing/2014/main" id="{E41E5D9E-1CEC-4B7F-A576-9ACC96092591}"/>
              </a:ext>
            </a:extLst>
          </p:cNvPr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2890838" y="2962275"/>
            <a:ext cx="4762" cy="352425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3998" name="Rectangle 30">
            <a:extLst>
              <a:ext uri="{FF2B5EF4-FFF2-40B4-BE49-F238E27FC236}">
                <a16:creationId xmlns:a16="http://schemas.microsoft.com/office/drawing/2014/main" id="{E0DC6881-0ABE-48D8-B228-4BC33BD05B2B}"/>
              </a:ext>
            </a:extLst>
          </p:cNvPr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156450" y="3194050"/>
            <a:ext cx="1562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Pas de signal</a:t>
            </a:r>
          </a:p>
        </p:txBody>
      </p:sp>
      <p:sp>
        <p:nvSpPr>
          <p:cNvPr id="83999" name="Line 31">
            <a:extLst>
              <a:ext uri="{FF2B5EF4-FFF2-40B4-BE49-F238E27FC236}">
                <a16:creationId xmlns:a16="http://schemas.microsoft.com/office/drawing/2014/main" id="{D50AAFC9-8238-4BCB-A1CD-9C83795714C0}"/>
              </a:ext>
            </a:extLst>
          </p:cNvPr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H="1">
            <a:off x="5872163" y="3349625"/>
            <a:ext cx="1250950" cy="7938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4000" name="Rectangle 32">
            <a:extLst>
              <a:ext uri="{FF2B5EF4-FFF2-40B4-BE49-F238E27FC236}">
                <a16:creationId xmlns:a16="http://schemas.microsoft.com/office/drawing/2014/main" id="{2B5DF85D-3746-44C3-8CAD-0FFDB1E1264E}"/>
              </a:ext>
            </a:extLst>
          </p:cNvPr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80975" y="5938112"/>
            <a:ext cx="1562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Pas de signal</a:t>
            </a:r>
          </a:p>
        </p:txBody>
      </p:sp>
      <p:sp>
        <p:nvSpPr>
          <p:cNvPr id="84001" name="Line 33">
            <a:extLst>
              <a:ext uri="{FF2B5EF4-FFF2-40B4-BE49-F238E27FC236}">
                <a16:creationId xmlns:a16="http://schemas.microsoft.com/office/drawing/2014/main" id="{D1C08FF3-FC2B-44EB-A000-F42A2238307B}"/>
              </a:ext>
            </a:extLst>
          </p:cNvPr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1371600" y="6117500"/>
            <a:ext cx="992188" cy="4762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4002" name="Rectangle 34">
            <a:extLst>
              <a:ext uri="{FF2B5EF4-FFF2-40B4-BE49-F238E27FC236}">
                <a16:creationId xmlns:a16="http://schemas.microsoft.com/office/drawing/2014/main" id="{88BC6471-0C77-4C20-8779-5F72050ABBC2}"/>
              </a:ext>
            </a:extLst>
          </p:cNvPr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419100" y="3101975"/>
            <a:ext cx="1562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Signal</a:t>
            </a:r>
          </a:p>
          <a:p>
            <a:pPr eaLnBrk="0" hangingPunct="0"/>
            <a:r>
              <a:rPr lang="en-US" altLang="fr-FR" sz="1200" b="1">
                <a:latin typeface="Arial" panose="020B0604020202020204" pitchFamily="34" charset="0"/>
              </a:rPr>
              <a:t>inflammatoire</a:t>
            </a:r>
          </a:p>
        </p:txBody>
      </p:sp>
      <p:sp>
        <p:nvSpPr>
          <p:cNvPr id="84003" name="Line 35">
            <a:extLst>
              <a:ext uri="{FF2B5EF4-FFF2-40B4-BE49-F238E27FC236}">
                <a16:creationId xmlns:a16="http://schemas.microsoft.com/office/drawing/2014/main" id="{B0E4926F-3CAE-453B-B66F-59E216E1551B}"/>
              </a:ext>
            </a:extLst>
          </p:cNvPr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V="1">
            <a:off x="1625600" y="3200400"/>
            <a:ext cx="1041400" cy="128588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15276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776D3-6CC8-4DE5-B190-09E56ACDA69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5576" y="1988840"/>
            <a:ext cx="7772400" cy="1362075"/>
          </a:xfrm>
        </p:spPr>
        <p:txBody>
          <a:bodyPr/>
          <a:lstStyle/>
          <a:p>
            <a:r>
              <a:rPr lang="fr-FR" dirty="0"/>
              <a:t>Diversité des cibles possibles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962C95-FDBB-4F83-AE5C-BE74E362D008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55576" y="3573016"/>
            <a:ext cx="7772400" cy="1356171"/>
          </a:xfrm>
        </p:spPr>
        <p:txBody>
          <a:bodyPr/>
          <a:lstStyle/>
          <a:p>
            <a:r>
              <a:rPr lang="fr-FR" dirty="0"/>
              <a:t>Exemple de la voie de signalisation de la prolifération cellulaire</a:t>
            </a:r>
          </a:p>
        </p:txBody>
      </p:sp>
    </p:spTree>
    <p:extLst>
      <p:ext uri="{BB962C8B-B14F-4D97-AF65-F5344CB8AC3E}">
        <p14:creationId xmlns:p14="http://schemas.microsoft.com/office/powerpoint/2010/main" val="387104067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E5EBC7-6E69-42BF-815D-D6168AB2D3F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Diversité des cibles possibles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B5F509-BF7E-466F-8488-4D3AF89BE0F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750" y="1571625"/>
            <a:ext cx="8477250" cy="4929188"/>
          </a:xfrm>
        </p:spPr>
        <p:txBody>
          <a:bodyPr/>
          <a:lstStyle/>
          <a:p>
            <a:r>
              <a:rPr lang="fr-FR" dirty="0"/>
              <a:t>Cancer </a:t>
            </a:r>
          </a:p>
          <a:p>
            <a:pPr lvl="1"/>
            <a:r>
              <a:rPr lang="fr-FR" dirty="0"/>
              <a:t>Prolifération non contrôlée des cellules</a:t>
            </a:r>
          </a:p>
          <a:p>
            <a:pPr lvl="1"/>
            <a:endParaRPr lang="fr-FR" dirty="0"/>
          </a:p>
          <a:p>
            <a:r>
              <a:rPr lang="fr-FR" dirty="0"/>
              <a:t>Voies de signalisation de la prolifération cellulaire</a:t>
            </a:r>
          </a:p>
          <a:p>
            <a:pPr lvl="1"/>
            <a:r>
              <a:rPr lang="fr-FR" dirty="0"/>
              <a:t>Donne de nombreuses cibles d’action potentielle pour des médicaments anticancer</a:t>
            </a:r>
          </a:p>
          <a:p>
            <a:pPr lvl="1"/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lvl="1"/>
            <a:endParaRPr lang="fr-F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2F0558-62BB-4CE6-BA27-F813AD89D3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6885"/>
      </p:ext>
    </p:extLst>
  </p:cSld>
  <p:clrMapOvr>
    <a:masterClrMapping/>
  </p:clrMapOvr>
  <p:transition advTm="292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9B1BB-8FC7-4D30-9EAD-6C4D7C76ABD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Voie de signalisation de l’EGF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9E0DB87-7132-4A64-AD9A-D876ABEEEB5B}"/>
              </a:ext>
            </a:extLst>
          </p:cNvPr>
          <p:cNvCxnSpPr>
            <a:cxnSpLocks/>
          </p:cNvCxnSpPr>
          <p:nvPr/>
        </p:nvCxnSpPr>
        <p:spPr bwMode="auto">
          <a:xfrm>
            <a:off x="285750" y="2208037"/>
            <a:ext cx="7837318" cy="174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lg" len="med"/>
          </a:ln>
          <a:effectLst/>
        </p:spPr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2097903D-F33A-4665-A82D-78512DDF7C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023067" y="1791415"/>
            <a:ext cx="757382" cy="637309"/>
            <a:chOff x="1699491" y="2161309"/>
            <a:chExt cx="757382" cy="63730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10DF21-179C-4EEA-BCBB-07FC2BC6671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 bwMode="auto">
            <a:xfrm>
              <a:off x="1699491" y="2355273"/>
              <a:ext cx="757382" cy="44334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DC8C6EB-E2DE-4767-8819-9BFE8CF7A843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 bwMode="auto">
            <a:xfrm>
              <a:off x="1856510" y="2161309"/>
              <a:ext cx="443345" cy="434109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99B9129-4E09-40D3-86CF-EDB8CC58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260188" y="1922192"/>
            <a:ext cx="2206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Récepteur à activité tyrosine kinase 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9544E6B-CA7C-4D1B-9936-3C35EF057C9A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4180085" y="1442909"/>
            <a:ext cx="443345" cy="443345"/>
          </a:xfrm>
          <a:prstGeom prst="ellipse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A864AB-BC7A-48C6-B763-628F0938D42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687148" y="1222108"/>
            <a:ext cx="507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EGF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C4C5F9C-3E72-41AD-8EDC-A4D46D3F793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832003" y="1760717"/>
            <a:ext cx="61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EGFR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B715452-6ADB-40C9-B7F6-DCAA4CDE54FC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2816093" y="6218572"/>
            <a:ext cx="3836894" cy="140696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2536F-86FE-42D2-A41C-1FB9149928B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90087" y="6242783"/>
            <a:ext cx="695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noyau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4D618E-9CA3-4335-A3BA-9238BAAE2ABD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747420" y="2932377"/>
            <a:ext cx="6950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RAS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9D0351-9938-46FE-A1B8-2C3094D22EBD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1747420" y="3694932"/>
            <a:ext cx="6950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RAF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9A98D4-239D-4206-8488-BE0262068C2F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1747420" y="4457487"/>
            <a:ext cx="6950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/>
              <a:t>MEK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288A5F-4D72-4C9C-9ADC-F3BF7967963F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1747420" y="5160396"/>
            <a:ext cx="6950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/>
              <a:t>ERK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B521FB7-E807-4077-B246-C0EE7334AE7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 rot="16200000">
            <a:off x="273423" y="4030368"/>
            <a:ext cx="2125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Voie des MAP kinase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618D80-4D4E-408F-AA83-5094A708EDBD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6778187" y="2919952"/>
            <a:ext cx="6950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PI3K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E1C365-5E59-4D8F-8904-4C9E6278E4F7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6778187" y="4004339"/>
            <a:ext cx="6950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AKT1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FCCCC0-0CC7-40E1-85CB-BF7913BBB42C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6652987" y="5149240"/>
            <a:ext cx="9454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mTOR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667BC85-8F90-4F0F-BB35-B85369D79BAE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994972" y="6488668"/>
            <a:ext cx="138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transcription</a:t>
            </a:r>
          </a:p>
        </p:txBody>
      </p: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3A842B9D-9296-492E-9C30-A4081C0865DD}"/>
              </a:ext>
            </a:extLst>
          </p:cNvPr>
          <p:cNvCxnSpPr>
            <a:cxnSpLocks/>
            <a:stCxn id="9" idx="2"/>
            <a:endCxn id="16" idx="0"/>
          </p:cNvCxnSpPr>
          <p:nvPr>
            <p:custDataLst>
              <p:tags r:id="rId18"/>
            </p:custDataLst>
          </p:nvPr>
        </p:nvCxnSpPr>
        <p:spPr bwMode="auto">
          <a:xfrm rot="5400000">
            <a:off x="2996529" y="1527147"/>
            <a:ext cx="503653" cy="230680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76BEEB2C-7BAD-4176-A48B-04DF7860BCD6}"/>
              </a:ext>
            </a:extLst>
          </p:cNvPr>
          <p:cNvCxnSpPr>
            <a:cxnSpLocks/>
            <a:stCxn id="9" idx="2"/>
            <a:endCxn id="22" idx="0"/>
          </p:cNvCxnSpPr>
          <p:nvPr>
            <p:custDataLst>
              <p:tags r:id="rId19"/>
            </p:custDataLst>
          </p:nvPr>
        </p:nvCxnSpPr>
        <p:spPr bwMode="auto">
          <a:xfrm rot="16200000" flipH="1">
            <a:off x="5518124" y="1312358"/>
            <a:ext cx="491228" cy="272396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3BD8058-0DAD-4D98-8174-356E0AF7C53A}"/>
              </a:ext>
            </a:extLst>
          </p:cNvPr>
          <p:cNvCxnSpPr>
            <a:stCxn id="22" idx="2"/>
            <a:endCxn id="23" idx="0"/>
          </p:cNvCxnSpPr>
          <p:nvPr/>
        </p:nvCxnSpPr>
        <p:spPr bwMode="auto">
          <a:xfrm>
            <a:off x="7125718" y="3384278"/>
            <a:ext cx="0" cy="62006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19D6A2A-01E7-4F3C-96F0-68810C257E67}"/>
              </a:ext>
            </a:extLst>
          </p:cNvPr>
          <p:cNvCxnSpPr>
            <a:stCxn id="23" idx="2"/>
            <a:endCxn id="24" idx="0"/>
          </p:cNvCxnSpPr>
          <p:nvPr/>
        </p:nvCxnSpPr>
        <p:spPr bwMode="auto">
          <a:xfrm>
            <a:off x="7125718" y="4468665"/>
            <a:ext cx="0" cy="6805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17AC5918-DA1F-476C-AEDE-93ED176AF453}"/>
              </a:ext>
            </a:extLst>
          </p:cNvPr>
          <p:cNvCxnSpPr>
            <a:stCxn id="24" idx="2"/>
            <a:endCxn id="21" idx="0"/>
          </p:cNvCxnSpPr>
          <p:nvPr>
            <p:custDataLst>
              <p:tags r:id="rId20"/>
            </p:custDataLst>
          </p:nvPr>
        </p:nvCxnSpPr>
        <p:spPr bwMode="auto">
          <a:xfrm rot="5400000">
            <a:off x="5468883" y="4831833"/>
            <a:ext cx="875102" cy="2438569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8C6AA62-A9BC-4025-9C89-56A2DCB32D28}"/>
              </a:ext>
            </a:extLst>
          </p:cNvPr>
          <p:cNvCxnSpPr>
            <a:stCxn id="16" idx="2"/>
            <a:endCxn id="18" idx="0"/>
          </p:cNvCxnSpPr>
          <p:nvPr/>
        </p:nvCxnSpPr>
        <p:spPr bwMode="auto">
          <a:xfrm>
            <a:off x="2094951" y="3396703"/>
            <a:ext cx="0" cy="2982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D9198564-52F0-4144-858D-60D80AE7CF0C}"/>
              </a:ext>
            </a:extLst>
          </p:cNvPr>
          <p:cNvCxnSpPr>
            <a:cxnSpLocks/>
            <a:stCxn id="18" idx="2"/>
            <a:endCxn id="19" idx="0"/>
          </p:cNvCxnSpPr>
          <p:nvPr/>
        </p:nvCxnSpPr>
        <p:spPr bwMode="auto">
          <a:xfrm>
            <a:off x="2094951" y="4159258"/>
            <a:ext cx="0" cy="2982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0FAF7363-BD8A-4A79-9FD9-04BA9E4C7CDC}"/>
              </a:ext>
            </a:extLst>
          </p:cNvPr>
          <p:cNvCxnSpPr>
            <a:stCxn id="19" idx="2"/>
            <a:endCxn id="20" idx="0"/>
          </p:cNvCxnSpPr>
          <p:nvPr/>
        </p:nvCxnSpPr>
        <p:spPr bwMode="auto">
          <a:xfrm>
            <a:off x="2094951" y="4921813"/>
            <a:ext cx="0" cy="23858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00318696-5FEC-4DFB-8A93-3DA01DA0FF2F}"/>
              </a:ext>
            </a:extLst>
          </p:cNvPr>
          <p:cNvCxnSpPr>
            <a:stCxn id="20" idx="2"/>
            <a:endCxn id="21" idx="0"/>
          </p:cNvCxnSpPr>
          <p:nvPr>
            <p:custDataLst>
              <p:tags r:id="rId21"/>
            </p:custDataLst>
          </p:nvPr>
        </p:nvCxnSpPr>
        <p:spPr bwMode="auto">
          <a:xfrm rot="16200000" flipH="1">
            <a:off x="2959077" y="4760596"/>
            <a:ext cx="863946" cy="2592198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24BA061F-8D81-4125-83A5-617B407BE0E9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 rot="16200000">
            <a:off x="7071466" y="4111280"/>
            <a:ext cx="156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Voie de la PI3K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9DBCDA-6B1A-46CF-8CCA-B09AC68D631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46115"/>
      </p:ext>
    </p:extLst>
  </p:cSld>
  <p:clrMapOvr>
    <a:masterClrMapping/>
  </p:clrMapOvr>
  <p:transition advTm="96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F8E5643-953B-4131-82C7-7B989C1FBEC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5576" y="1988840"/>
            <a:ext cx="7772400" cy="1362075"/>
          </a:xfrm>
        </p:spPr>
        <p:txBody>
          <a:bodyPr/>
          <a:lstStyle/>
          <a:p>
            <a:r>
              <a:rPr lang="fr-FR" dirty="0"/>
              <a:t>effet pharmacologique et bénéfice thérapeutique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903B07A-D525-4B8A-9E71-BEA4183C5C25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3155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9B1BB-8FC7-4D30-9EAD-6C4D7C76ABD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Cibles potentielles d’action pharmacologique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9E0DB87-7132-4A64-AD9A-D876ABEEEB5B}"/>
              </a:ext>
            </a:extLst>
          </p:cNvPr>
          <p:cNvCxnSpPr>
            <a:cxnSpLocks/>
          </p:cNvCxnSpPr>
          <p:nvPr/>
        </p:nvCxnSpPr>
        <p:spPr bwMode="auto">
          <a:xfrm>
            <a:off x="285750" y="2208037"/>
            <a:ext cx="7837318" cy="174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lg" len="med"/>
          </a:ln>
          <a:effectLst/>
        </p:spPr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2097903D-F33A-4665-A82D-78512DDF7C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023067" y="1791415"/>
            <a:ext cx="757382" cy="637309"/>
            <a:chOff x="1699491" y="2161309"/>
            <a:chExt cx="757382" cy="63730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10DF21-179C-4EEA-BCBB-07FC2BC6671B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 bwMode="auto">
            <a:xfrm>
              <a:off x="1699491" y="2355273"/>
              <a:ext cx="757382" cy="44334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DC8C6EB-E2DE-4767-8819-9BFE8CF7A84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 bwMode="auto">
            <a:xfrm>
              <a:off x="1856510" y="2161309"/>
              <a:ext cx="443345" cy="434109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1" name="Ellipse 10">
            <a:extLst>
              <a:ext uri="{FF2B5EF4-FFF2-40B4-BE49-F238E27FC236}">
                <a16:creationId xmlns:a16="http://schemas.microsoft.com/office/drawing/2014/main" id="{59544E6B-CA7C-4D1B-9936-3C35EF057C9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4180085" y="1442909"/>
            <a:ext cx="443345" cy="443345"/>
          </a:xfrm>
          <a:prstGeom prst="ellipse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A864AB-BC7A-48C6-B763-628F0938D42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87148" y="1222108"/>
            <a:ext cx="507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EGF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C4C5F9C-3E72-41AD-8EDC-A4D46D3F793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832003" y="1760717"/>
            <a:ext cx="61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EGFR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B715452-6ADB-40C9-B7F6-DCAA4CDE54FC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2816093" y="6218572"/>
            <a:ext cx="3836894" cy="140696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02536F-86FE-42D2-A41C-1FB9149928B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90087" y="6242783"/>
            <a:ext cx="695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noyau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4D618E-9CA3-4335-A3BA-9238BAAE2ABD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1747420" y="2932377"/>
            <a:ext cx="6950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RAS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9D0351-9938-46FE-A1B8-2C3094D22EBD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747420" y="3694932"/>
            <a:ext cx="6950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RAF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9A98D4-239D-4206-8488-BE0262068C2F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1747420" y="4457487"/>
            <a:ext cx="6950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/>
              <a:t>MEK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288A5F-4D72-4C9C-9ADC-F3BF7967963F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1747420" y="5160396"/>
            <a:ext cx="6950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/>
              <a:t>ERK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B521FB7-E807-4077-B246-C0EE7334AE72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 rot="16200000">
            <a:off x="273423" y="4030368"/>
            <a:ext cx="2125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Voie des MAP kinase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618D80-4D4E-408F-AA83-5094A708EDBD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6778187" y="2919952"/>
            <a:ext cx="6950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PI3K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E1C365-5E59-4D8F-8904-4C9E6278E4F7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6778187" y="4004339"/>
            <a:ext cx="6950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AKT1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FCCCC0-0CC7-40E1-85CB-BF7913BBB42C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6652987" y="5149240"/>
            <a:ext cx="945462" cy="46432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mTOR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667BC85-8F90-4F0F-BB35-B85369D79BAE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994972" y="6488668"/>
            <a:ext cx="138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transcription</a:t>
            </a:r>
          </a:p>
        </p:txBody>
      </p: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3A842B9D-9296-492E-9C30-A4081C0865DD}"/>
              </a:ext>
            </a:extLst>
          </p:cNvPr>
          <p:cNvCxnSpPr>
            <a:cxnSpLocks/>
            <a:stCxn id="9" idx="2"/>
            <a:endCxn id="16" idx="0"/>
          </p:cNvCxnSpPr>
          <p:nvPr>
            <p:custDataLst>
              <p:tags r:id="rId17"/>
            </p:custDataLst>
          </p:nvPr>
        </p:nvCxnSpPr>
        <p:spPr bwMode="auto">
          <a:xfrm rot="5400000">
            <a:off x="2996529" y="1527147"/>
            <a:ext cx="503653" cy="230680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76BEEB2C-7BAD-4176-A48B-04DF7860BCD6}"/>
              </a:ext>
            </a:extLst>
          </p:cNvPr>
          <p:cNvCxnSpPr>
            <a:cxnSpLocks/>
            <a:stCxn id="9" idx="2"/>
            <a:endCxn id="22" idx="0"/>
          </p:cNvCxnSpPr>
          <p:nvPr>
            <p:custDataLst>
              <p:tags r:id="rId18"/>
            </p:custDataLst>
          </p:nvPr>
        </p:nvCxnSpPr>
        <p:spPr bwMode="auto">
          <a:xfrm rot="16200000" flipH="1">
            <a:off x="5518124" y="1312358"/>
            <a:ext cx="491228" cy="272396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3BD8058-0DAD-4D98-8174-356E0AF7C53A}"/>
              </a:ext>
            </a:extLst>
          </p:cNvPr>
          <p:cNvCxnSpPr>
            <a:stCxn id="22" idx="2"/>
            <a:endCxn id="23" idx="0"/>
          </p:cNvCxnSpPr>
          <p:nvPr/>
        </p:nvCxnSpPr>
        <p:spPr bwMode="auto">
          <a:xfrm>
            <a:off x="7125718" y="3384278"/>
            <a:ext cx="0" cy="62006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19D6A2A-01E7-4F3C-96F0-68810C257E67}"/>
              </a:ext>
            </a:extLst>
          </p:cNvPr>
          <p:cNvCxnSpPr>
            <a:stCxn id="23" idx="2"/>
            <a:endCxn id="24" idx="0"/>
          </p:cNvCxnSpPr>
          <p:nvPr/>
        </p:nvCxnSpPr>
        <p:spPr bwMode="auto">
          <a:xfrm>
            <a:off x="7125718" y="4468665"/>
            <a:ext cx="0" cy="6805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17AC5918-DA1F-476C-AEDE-93ED176AF453}"/>
              </a:ext>
            </a:extLst>
          </p:cNvPr>
          <p:cNvCxnSpPr>
            <a:stCxn id="24" idx="2"/>
            <a:endCxn id="21" idx="0"/>
          </p:cNvCxnSpPr>
          <p:nvPr>
            <p:custDataLst>
              <p:tags r:id="rId19"/>
            </p:custDataLst>
          </p:nvPr>
        </p:nvCxnSpPr>
        <p:spPr bwMode="auto">
          <a:xfrm rot="5400000">
            <a:off x="5468883" y="4831833"/>
            <a:ext cx="875102" cy="2438569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8C6AA62-A9BC-4025-9C89-56A2DCB32D28}"/>
              </a:ext>
            </a:extLst>
          </p:cNvPr>
          <p:cNvCxnSpPr>
            <a:stCxn id="16" idx="2"/>
            <a:endCxn id="18" idx="0"/>
          </p:cNvCxnSpPr>
          <p:nvPr/>
        </p:nvCxnSpPr>
        <p:spPr bwMode="auto">
          <a:xfrm>
            <a:off x="2094951" y="3396703"/>
            <a:ext cx="0" cy="2982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D9198564-52F0-4144-858D-60D80AE7CF0C}"/>
              </a:ext>
            </a:extLst>
          </p:cNvPr>
          <p:cNvCxnSpPr>
            <a:cxnSpLocks/>
            <a:stCxn id="18" idx="2"/>
            <a:endCxn id="19" idx="0"/>
          </p:cNvCxnSpPr>
          <p:nvPr/>
        </p:nvCxnSpPr>
        <p:spPr bwMode="auto">
          <a:xfrm>
            <a:off x="2094951" y="4159258"/>
            <a:ext cx="0" cy="2982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0FAF7363-BD8A-4A79-9FD9-04BA9E4C7CDC}"/>
              </a:ext>
            </a:extLst>
          </p:cNvPr>
          <p:cNvCxnSpPr>
            <a:stCxn id="19" idx="2"/>
            <a:endCxn id="20" idx="0"/>
          </p:cNvCxnSpPr>
          <p:nvPr/>
        </p:nvCxnSpPr>
        <p:spPr bwMode="auto">
          <a:xfrm>
            <a:off x="2094951" y="4921813"/>
            <a:ext cx="0" cy="23858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00318696-5FEC-4DFB-8A93-3DA01DA0FF2F}"/>
              </a:ext>
            </a:extLst>
          </p:cNvPr>
          <p:cNvCxnSpPr>
            <a:stCxn id="20" idx="2"/>
            <a:endCxn id="21" idx="0"/>
          </p:cNvCxnSpPr>
          <p:nvPr>
            <p:custDataLst>
              <p:tags r:id="rId20"/>
            </p:custDataLst>
          </p:nvPr>
        </p:nvCxnSpPr>
        <p:spPr bwMode="auto">
          <a:xfrm rot="16200000" flipH="1">
            <a:off x="2959077" y="4760596"/>
            <a:ext cx="863946" cy="2592198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24BA061F-8D81-4125-83A5-617B407BE0E9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 rot="16200000">
            <a:off x="7071466" y="4111280"/>
            <a:ext cx="156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Voie de la PI3K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660A313-F448-422B-9048-A5CB85D002C1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4940967" y="5196737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</a:rPr>
              <a:t>everolimus</a:t>
            </a:r>
            <a:endParaRPr lang="fr-FR" dirty="0">
              <a:solidFill>
                <a:srgbClr val="C00000"/>
              </a:solidFill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165688D6-A4A5-4A6A-86A5-FE1FDE224CE4}"/>
              </a:ext>
            </a:extLst>
          </p:cNvPr>
          <p:cNvCxnSpPr>
            <a:stCxn id="25" idx="3"/>
            <a:endCxn id="24" idx="1"/>
          </p:cNvCxnSpPr>
          <p:nvPr/>
        </p:nvCxnSpPr>
        <p:spPr bwMode="auto">
          <a:xfrm>
            <a:off x="6157262" y="5381403"/>
            <a:ext cx="49572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7B03AF03-C098-4850-A2BB-10614BCA3800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5888161" y="1316519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</a:rPr>
              <a:t>Cetuximab</a:t>
            </a:r>
            <a:r>
              <a:rPr lang="fr-FR" dirty="0">
                <a:solidFill>
                  <a:srgbClr val="C00000"/>
                </a:solidFill>
              </a:rPr>
              <a:t> (anticorps)</a:t>
            </a:r>
          </a:p>
        </p:txBody>
      </p:sp>
      <p:cxnSp>
        <p:nvCxnSpPr>
          <p:cNvPr id="46" name="Connecteur : en angle 45">
            <a:extLst>
              <a:ext uri="{FF2B5EF4-FFF2-40B4-BE49-F238E27FC236}">
                <a16:creationId xmlns:a16="http://schemas.microsoft.com/office/drawing/2014/main" id="{4D124133-E572-4C67-B873-D3017CFFFB1C}"/>
              </a:ext>
            </a:extLst>
          </p:cNvPr>
          <p:cNvCxnSpPr>
            <a:stCxn id="42" idx="1"/>
            <a:endCxn id="13" idx="3"/>
          </p:cNvCxnSpPr>
          <p:nvPr>
            <p:custDataLst>
              <p:tags r:id="rId24"/>
            </p:custDataLst>
          </p:nvPr>
        </p:nvCxnSpPr>
        <p:spPr bwMode="auto">
          <a:xfrm rot="10800000" flipV="1">
            <a:off x="5451853" y="1501184"/>
            <a:ext cx="436308" cy="428809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775AF0D9-91D9-41BE-8F24-CF3DB4E6BF5F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83375" y="1447122"/>
            <a:ext cx="2309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</a:rPr>
              <a:t>Erlotinib</a:t>
            </a:r>
            <a:r>
              <a:rPr lang="fr-FR" dirty="0">
                <a:solidFill>
                  <a:srgbClr val="C00000"/>
                </a:solidFill>
              </a:rPr>
              <a:t> (inhibiteur de tyrosine kinase)</a:t>
            </a:r>
          </a:p>
        </p:txBody>
      </p:sp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F9622478-1CF5-4678-9AEC-860A39AC5F84}"/>
              </a:ext>
            </a:extLst>
          </p:cNvPr>
          <p:cNvCxnSpPr>
            <a:stCxn id="49" idx="3"/>
          </p:cNvCxnSpPr>
          <p:nvPr>
            <p:custDataLst>
              <p:tags r:id="rId26"/>
            </p:custDataLst>
          </p:nvPr>
        </p:nvCxnSpPr>
        <p:spPr bwMode="auto">
          <a:xfrm>
            <a:off x="2993276" y="1770288"/>
            <a:ext cx="929743" cy="244961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BF981B83-DE8C-42B5-A6CA-C61C0532E6FA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081939" y="3744940"/>
            <a:ext cx="2513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</a:rPr>
              <a:t>Vemurafenib</a:t>
            </a:r>
            <a:r>
              <a:rPr lang="fr-FR" dirty="0">
                <a:solidFill>
                  <a:srgbClr val="C00000"/>
                </a:solidFill>
              </a:rPr>
              <a:t>, </a:t>
            </a:r>
            <a:r>
              <a:rPr lang="fr-FR" dirty="0" err="1">
                <a:solidFill>
                  <a:srgbClr val="C00000"/>
                </a:solidFill>
              </a:rPr>
              <a:t>dabrafenib</a:t>
            </a:r>
            <a:endParaRPr lang="fr-FR" dirty="0">
              <a:solidFill>
                <a:srgbClr val="C00000"/>
              </a:solidFill>
            </a:endParaRPr>
          </a:p>
        </p:txBody>
      </p:sp>
      <p:cxnSp>
        <p:nvCxnSpPr>
          <p:cNvPr id="57" name="Connecteur : en angle 56">
            <a:extLst>
              <a:ext uri="{FF2B5EF4-FFF2-40B4-BE49-F238E27FC236}">
                <a16:creationId xmlns:a16="http://schemas.microsoft.com/office/drawing/2014/main" id="{AA2129DE-E826-47CB-9457-4A86F6598C90}"/>
              </a:ext>
            </a:extLst>
          </p:cNvPr>
          <p:cNvCxnSpPr>
            <a:stCxn id="55" idx="1"/>
            <a:endCxn id="18" idx="3"/>
          </p:cNvCxnSpPr>
          <p:nvPr>
            <p:custDataLst>
              <p:tags r:id="rId28"/>
            </p:custDataLst>
          </p:nvPr>
        </p:nvCxnSpPr>
        <p:spPr bwMode="auto">
          <a:xfrm rot="10800000">
            <a:off x="2442483" y="3927096"/>
            <a:ext cx="639457" cy="2511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6CBE9122-A4A2-4CF7-993B-D88C01B8F1D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3208225" y="4504984"/>
            <a:ext cx="119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</a:rPr>
              <a:t>Trametinib</a:t>
            </a:r>
            <a:endParaRPr lang="fr-FR" dirty="0">
              <a:solidFill>
                <a:srgbClr val="C00000"/>
              </a:solidFill>
            </a:endParaRPr>
          </a:p>
        </p:txBody>
      </p:sp>
      <p:cxnSp>
        <p:nvCxnSpPr>
          <p:cNvPr id="61" name="Connecteur : en angle 60">
            <a:extLst>
              <a:ext uri="{FF2B5EF4-FFF2-40B4-BE49-F238E27FC236}">
                <a16:creationId xmlns:a16="http://schemas.microsoft.com/office/drawing/2014/main" id="{5AC74EE9-AEEC-4165-8709-227BBDED3376}"/>
              </a:ext>
            </a:extLst>
          </p:cNvPr>
          <p:cNvCxnSpPr>
            <a:stCxn id="59" idx="1"/>
            <a:endCxn id="19" idx="3"/>
          </p:cNvCxnSpPr>
          <p:nvPr>
            <p:custDataLst>
              <p:tags r:id="rId30"/>
            </p:custDataLst>
          </p:nvPr>
        </p:nvCxnSpPr>
        <p:spPr bwMode="auto">
          <a:xfrm rot="10800000">
            <a:off x="2442483" y="4689650"/>
            <a:ext cx="765743" cy="12700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D6138F-9D6A-4136-9963-3177102E86F7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99239"/>
      </p:ext>
    </p:extLst>
  </p:cSld>
  <p:clrMapOvr>
    <a:masterClrMapping/>
  </p:clrMapOvr>
  <p:transition advTm="58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6B7C7DA-6275-4F89-AF6E-E0D6FEEE321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5576" y="1988840"/>
            <a:ext cx="7772400" cy="1362075"/>
          </a:xfrm>
        </p:spPr>
        <p:txBody>
          <a:bodyPr/>
          <a:lstStyle/>
          <a:p>
            <a:r>
              <a:rPr lang="fr-FR" dirty="0"/>
              <a:t>Notion de thérapie ciblée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542307-C3A4-41A5-A1BB-CAE450BFA6A8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42129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9BF39-5154-4FF9-B589-EB240CEB1E3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Notion de ciblage (thérapie ciblée)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3539CF-CF1C-4C8F-90C2-C696892922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16816" y="6003637"/>
            <a:ext cx="261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Prolifération cellulaire </a:t>
            </a:r>
            <a:r>
              <a:rPr lang="fr-FR" dirty="0" err="1"/>
              <a:t>Nle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DB7493-4E94-4A58-8890-AEEAFF26EF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1205" y="5218546"/>
            <a:ext cx="216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Régulation des gènes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3F8C67C-9DDB-4DDC-AF0C-AC7874FADC8E}"/>
              </a:ext>
            </a:extLst>
          </p:cNvPr>
          <p:cNvCxnSpPr>
            <a:stCxn id="6" idx="2"/>
            <a:endCxn id="5" idx="0"/>
          </p:cNvCxnSpPr>
          <p:nvPr>
            <p:custDataLst>
              <p:tags r:id="rId4"/>
            </p:custDataLst>
          </p:nvPr>
        </p:nvCxnSpPr>
        <p:spPr bwMode="auto">
          <a:xfrm flipH="1">
            <a:off x="1825764" y="5587878"/>
            <a:ext cx="1" cy="4157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A3532546-7C26-4F7C-99D1-FE1BE91CF76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16200000">
            <a:off x="-1394796" y="3121786"/>
            <a:ext cx="382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Voie de signalisation de la prolifération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BE6DC-3F7A-4A70-BA68-DBB58848F7D4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423984" y="2055091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3F638C-8A4B-4D38-B83D-3A6A8C97BFD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423983" y="2939721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BRAF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0C1D0A-BE49-4E8F-BD5E-2B8C3C050389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1423983" y="3824352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301114F-2DC5-44FB-9501-EDB31911FE79}"/>
              </a:ext>
            </a:extLst>
          </p:cNvPr>
          <p:cNvCxnSpPr>
            <a:cxnSpLocks/>
            <a:stCxn id="10" idx="2"/>
            <a:endCxn id="11" idx="0"/>
          </p:cNvCxnSpPr>
          <p:nvPr>
            <p:custDataLst>
              <p:tags r:id="rId9"/>
            </p:custDataLst>
          </p:nvPr>
        </p:nvCxnSpPr>
        <p:spPr bwMode="auto">
          <a:xfrm flipH="1">
            <a:off x="1825765" y="2470727"/>
            <a:ext cx="1" cy="4689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E8C7823-5286-4C91-9111-ABBB26AEBC85}"/>
              </a:ext>
            </a:extLst>
          </p:cNvPr>
          <p:cNvCxnSpPr>
            <a:stCxn id="11" idx="2"/>
            <a:endCxn id="12" idx="0"/>
          </p:cNvCxnSpPr>
          <p:nvPr>
            <p:custDataLst>
              <p:tags r:id="rId10"/>
            </p:custDataLst>
          </p:nvPr>
        </p:nvCxnSpPr>
        <p:spPr bwMode="auto">
          <a:xfrm>
            <a:off x="1825765" y="3355357"/>
            <a:ext cx="0" cy="46899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97F9268-20DC-4DD6-9645-3CC8ED7CDFB1}"/>
              </a:ext>
            </a:extLst>
          </p:cNvPr>
          <p:cNvCxnSpPr>
            <a:stCxn id="12" idx="2"/>
            <a:endCxn id="6" idx="0"/>
          </p:cNvCxnSpPr>
          <p:nvPr>
            <p:custDataLst>
              <p:tags r:id="rId11"/>
            </p:custDataLst>
          </p:nvPr>
        </p:nvCxnSpPr>
        <p:spPr bwMode="auto">
          <a:xfrm>
            <a:off x="1825765" y="4239988"/>
            <a:ext cx="0" cy="97855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51084FF-EE24-40FC-959A-46446AE48D6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96050" y="127440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Cellule normale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1B376D0-DA88-4B85-A501-3B7386E62A8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994212" y="6012874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Prolifération cellulaire +++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C24858B-2797-469F-AB6C-92C1D0AE095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234695" y="5218546"/>
            <a:ext cx="216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Régulation des gènes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44BCEF3-CF2E-41DE-ABD2-C6F5B21FD259}"/>
              </a:ext>
            </a:extLst>
          </p:cNvPr>
          <p:cNvCxnSpPr>
            <a:stCxn id="24" idx="2"/>
            <a:endCxn id="23" idx="0"/>
          </p:cNvCxnSpPr>
          <p:nvPr>
            <p:custDataLst>
              <p:tags r:id="rId15"/>
            </p:custDataLst>
          </p:nvPr>
        </p:nvCxnSpPr>
        <p:spPr bwMode="auto">
          <a:xfrm flipH="1">
            <a:off x="6319254" y="5587878"/>
            <a:ext cx="1" cy="42499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88C1CE1-19FA-4B01-B73D-3C6E9E223E9D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5917474" y="2055091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8F5197-0C80-4726-AF80-BE45E81A642C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5808155" y="2939721"/>
            <a:ext cx="1022200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BRAF</a:t>
            </a:r>
            <a:r>
              <a:rPr kumimoji="0" lang="fr-FR" sz="20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</a:rPr>
              <a:t>m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0572BD-2248-41BE-9796-549C9D4A5A6C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5917473" y="3824352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37C95FD-9875-4A7E-8CEC-111AD37D9594}"/>
              </a:ext>
            </a:extLst>
          </p:cNvPr>
          <p:cNvCxnSpPr>
            <a:cxnSpLocks/>
            <a:stCxn id="27" idx="2"/>
            <a:endCxn id="28" idx="0"/>
          </p:cNvCxnSpPr>
          <p:nvPr>
            <p:custDataLst>
              <p:tags r:id="rId19"/>
            </p:custDataLst>
          </p:nvPr>
        </p:nvCxnSpPr>
        <p:spPr bwMode="auto">
          <a:xfrm flipH="1">
            <a:off x="6319255" y="2470727"/>
            <a:ext cx="1" cy="4689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81F2FAE-6C51-4117-8FD8-D8A22941F057}"/>
              </a:ext>
            </a:extLst>
          </p:cNvPr>
          <p:cNvCxnSpPr>
            <a:cxnSpLocks/>
            <a:stCxn id="28" idx="2"/>
            <a:endCxn id="29" idx="0"/>
          </p:cNvCxnSpPr>
          <p:nvPr>
            <p:custDataLst>
              <p:tags r:id="rId20"/>
            </p:custDataLst>
          </p:nvPr>
        </p:nvCxnSpPr>
        <p:spPr bwMode="auto">
          <a:xfrm>
            <a:off x="6319255" y="3355357"/>
            <a:ext cx="0" cy="46899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221CD55-E539-4AAE-818B-3C587A9E8CDA}"/>
              </a:ext>
            </a:extLst>
          </p:cNvPr>
          <p:cNvCxnSpPr>
            <a:stCxn id="29" idx="2"/>
            <a:endCxn id="24" idx="0"/>
          </p:cNvCxnSpPr>
          <p:nvPr>
            <p:custDataLst>
              <p:tags r:id="rId21"/>
            </p:custDataLst>
          </p:nvPr>
        </p:nvCxnSpPr>
        <p:spPr bwMode="auto">
          <a:xfrm>
            <a:off x="6319255" y="4239988"/>
            <a:ext cx="0" cy="97855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8D669818-0F43-4DD2-AB7F-D05F47B73609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5324591" y="1283767"/>
            <a:ext cx="1989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Cellule cancéreuse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4C049B7-69B4-4DBF-A645-1B578886FFCA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232136" y="2824374"/>
            <a:ext cx="1449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Mutation oncogénique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E5EB98-438B-4E51-B045-3EF2DEBB1420}"/>
              </a:ext>
            </a:extLst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73000"/>
      </p:ext>
    </p:extLst>
  </p:cSld>
  <p:clrMapOvr>
    <a:masterClrMapping/>
  </p:clrMapOvr>
  <p:transition advTm="480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9BF39-5154-4FF9-B589-EB240CEB1E3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Mécanisme d’action possible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3539CF-CF1C-4C8F-90C2-C696892922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16816" y="6012874"/>
            <a:ext cx="261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Prolifération cellulaire </a:t>
            </a:r>
            <a:r>
              <a:rPr lang="fr-FR" dirty="0" err="1"/>
              <a:t>Nle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DB7493-4E94-4A58-8890-AEEAFF26EF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1205" y="5218546"/>
            <a:ext cx="216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Régulation des gènes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3F8C67C-9DDB-4DDC-AF0C-AC7874FADC8E}"/>
              </a:ext>
            </a:extLst>
          </p:cNvPr>
          <p:cNvCxnSpPr>
            <a:stCxn id="6" idx="2"/>
            <a:endCxn id="5" idx="0"/>
          </p:cNvCxnSpPr>
          <p:nvPr>
            <p:custDataLst>
              <p:tags r:id="rId4"/>
            </p:custDataLst>
          </p:nvPr>
        </p:nvCxnSpPr>
        <p:spPr bwMode="auto">
          <a:xfrm flipH="1">
            <a:off x="1825764" y="5587878"/>
            <a:ext cx="1" cy="424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A3532546-7C26-4F7C-99D1-FE1BE91CF76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16200000">
            <a:off x="-1394796" y="3121786"/>
            <a:ext cx="382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Voie de signalisation de la prolifération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BE6DC-3F7A-4A70-BA68-DBB58848F7D4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423984" y="2055091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3F638C-8A4B-4D38-B83D-3A6A8C97BFD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423983" y="2939721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BRAF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0C1D0A-BE49-4E8F-BD5E-2B8C3C050389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1423983" y="3824352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301114F-2DC5-44FB-9501-EDB31911FE79}"/>
              </a:ext>
            </a:extLst>
          </p:cNvPr>
          <p:cNvCxnSpPr>
            <a:cxnSpLocks/>
            <a:stCxn id="10" idx="2"/>
            <a:endCxn id="11" idx="0"/>
          </p:cNvCxnSpPr>
          <p:nvPr>
            <p:custDataLst>
              <p:tags r:id="rId9"/>
            </p:custDataLst>
          </p:nvPr>
        </p:nvCxnSpPr>
        <p:spPr bwMode="auto">
          <a:xfrm flipH="1">
            <a:off x="1825765" y="2470727"/>
            <a:ext cx="1" cy="4689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E8C7823-5286-4C91-9111-ABBB26AEBC85}"/>
              </a:ext>
            </a:extLst>
          </p:cNvPr>
          <p:cNvCxnSpPr>
            <a:stCxn id="11" idx="2"/>
            <a:endCxn id="12" idx="0"/>
          </p:cNvCxnSpPr>
          <p:nvPr>
            <p:custDataLst>
              <p:tags r:id="rId10"/>
            </p:custDataLst>
          </p:nvPr>
        </p:nvCxnSpPr>
        <p:spPr bwMode="auto">
          <a:xfrm>
            <a:off x="1825765" y="3355357"/>
            <a:ext cx="0" cy="46899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97F9268-20DC-4DD6-9645-3CC8ED7CDFB1}"/>
              </a:ext>
            </a:extLst>
          </p:cNvPr>
          <p:cNvCxnSpPr>
            <a:stCxn id="12" idx="2"/>
            <a:endCxn id="6" idx="0"/>
          </p:cNvCxnSpPr>
          <p:nvPr>
            <p:custDataLst>
              <p:tags r:id="rId11"/>
            </p:custDataLst>
          </p:nvPr>
        </p:nvCxnSpPr>
        <p:spPr bwMode="auto">
          <a:xfrm>
            <a:off x="1825765" y="4239988"/>
            <a:ext cx="0" cy="97855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51084FF-EE24-40FC-959A-46446AE48D6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96050" y="127440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Cellule normale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1B376D0-DA88-4B85-A501-3B7386E62A8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994212" y="6012874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Prolifération cellulaire +++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C24858B-2797-469F-AB6C-92C1D0AE095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234695" y="5218546"/>
            <a:ext cx="216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Régulation des gènes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44BCEF3-CF2E-41DE-ABD2-C6F5B21FD259}"/>
              </a:ext>
            </a:extLst>
          </p:cNvPr>
          <p:cNvCxnSpPr>
            <a:stCxn id="24" idx="2"/>
            <a:endCxn id="23" idx="0"/>
          </p:cNvCxnSpPr>
          <p:nvPr>
            <p:custDataLst>
              <p:tags r:id="rId15"/>
            </p:custDataLst>
          </p:nvPr>
        </p:nvCxnSpPr>
        <p:spPr bwMode="auto">
          <a:xfrm flipH="1">
            <a:off x="6319254" y="5587878"/>
            <a:ext cx="1" cy="4249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88C1CE1-19FA-4B01-B73D-3C6E9E223E9D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5917474" y="2055091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8F5197-0C80-4726-AF80-BE45E81A642C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5808155" y="2939721"/>
            <a:ext cx="1022200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BRAF</a:t>
            </a:r>
            <a:r>
              <a:rPr kumimoji="0" lang="fr-FR" sz="20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</a:rPr>
              <a:t>m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0572BD-2248-41BE-9796-549C9D4A5A6C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5917473" y="3824352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37C95FD-9875-4A7E-8CEC-111AD37D9594}"/>
              </a:ext>
            </a:extLst>
          </p:cNvPr>
          <p:cNvCxnSpPr>
            <a:cxnSpLocks/>
            <a:stCxn id="27" idx="2"/>
            <a:endCxn id="28" idx="0"/>
          </p:cNvCxnSpPr>
          <p:nvPr>
            <p:custDataLst>
              <p:tags r:id="rId19"/>
            </p:custDataLst>
          </p:nvPr>
        </p:nvCxnSpPr>
        <p:spPr bwMode="auto">
          <a:xfrm flipH="1">
            <a:off x="6319255" y="2470727"/>
            <a:ext cx="1" cy="4689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81F2FAE-6C51-4117-8FD8-D8A22941F057}"/>
              </a:ext>
            </a:extLst>
          </p:cNvPr>
          <p:cNvCxnSpPr>
            <a:cxnSpLocks/>
            <a:stCxn id="28" idx="2"/>
            <a:endCxn id="29" idx="0"/>
          </p:cNvCxnSpPr>
          <p:nvPr>
            <p:custDataLst>
              <p:tags r:id="rId20"/>
            </p:custDataLst>
          </p:nvPr>
        </p:nvCxnSpPr>
        <p:spPr bwMode="auto">
          <a:xfrm>
            <a:off x="6319255" y="3355357"/>
            <a:ext cx="0" cy="4689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221CD55-E539-4AAE-818B-3C587A9E8CDA}"/>
              </a:ext>
            </a:extLst>
          </p:cNvPr>
          <p:cNvCxnSpPr>
            <a:stCxn id="29" idx="2"/>
            <a:endCxn id="24" idx="0"/>
          </p:cNvCxnSpPr>
          <p:nvPr>
            <p:custDataLst>
              <p:tags r:id="rId21"/>
            </p:custDataLst>
          </p:nvPr>
        </p:nvCxnSpPr>
        <p:spPr bwMode="auto">
          <a:xfrm>
            <a:off x="6319255" y="4239988"/>
            <a:ext cx="0" cy="97855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8D669818-0F43-4DD2-AB7F-D05F47B73609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5324591" y="1283767"/>
            <a:ext cx="1989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Cellule cancéreuse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651579-F166-427A-BE0C-3065E4B9665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3501558" y="2824374"/>
            <a:ext cx="110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Inhibiteur de BRAF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0442F734-9F5D-4B19-A86D-52658301A96F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5069041" y="2873219"/>
            <a:ext cx="483564" cy="54238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3F0F6EE5-65BE-440A-B262-D695B609E72F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 rot="10800000">
            <a:off x="2680735" y="2873219"/>
            <a:ext cx="483564" cy="54238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E199FF-3246-4193-A191-434209AFF9CF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2432112" y="3885804"/>
            <a:ext cx="169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Effet indésirable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C851F36-5FF8-4E90-B4CF-DF43E963BC29}"/>
              </a:ext>
            </a:extLst>
          </p:cNvPr>
          <p:cNvCxnSpPr>
            <a:cxnSpLocks/>
          </p:cNvCxnSpPr>
          <p:nvPr>
            <p:custDataLst>
              <p:tags r:id="rId27"/>
            </p:custDataLst>
          </p:nvPr>
        </p:nvCxnSpPr>
        <p:spPr bwMode="auto">
          <a:xfrm flipH="1">
            <a:off x="3010995" y="3433210"/>
            <a:ext cx="12192" cy="41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D0CF4CC-7C27-45C4-BCDC-AF2B1F51D7DA}"/>
              </a:ext>
            </a:extLst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83831"/>
      </p:ext>
    </p:extLst>
  </p:cSld>
  <p:clrMapOvr>
    <a:masterClrMapping/>
  </p:clrMapOvr>
  <p:transition advTm="36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9BF39-5154-4FF9-B589-EB240CEB1E3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Molécules ciblées : spécificité pour la forme mutée de BRAF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3539CF-CF1C-4C8F-90C2-C696892922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01964" y="6003637"/>
            <a:ext cx="224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Prolifération cellulaire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DB7493-4E94-4A58-8890-AEEAFF26EF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41205" y="5218546"/>
            <a:ext cx="216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Régulation des gènes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3F8C67C-9DDB-4DDC-AF0C-AC7874FADC8E}"/>
              </a:ext>
            </a:extLst>
          </p:cNvPr>
          <p:cNvCxnSpPr>
            <a:stCxn id="6" idx="2"/>
            <a:endCxn id="5" idx="0"/>
          </p:cNvCxnSpPr>
          <p:nvPr>
            <p:custDataLst>
              <p:tags r:id="rId4"/>
            </p:custDataLst>
          </p:nvPr>
        </p:nvCxnSpPr>
        <p:spPr bwMode="auto">
          <a:xfrm>
            <a:off x="1825765" y="5587878"/>
            <a:ext cx="1" cy="4157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A3532546-7C26-4F7C-99D1-FE1BE91CF76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16200000">
            <a:off x="-1394796" y="3121786"/>
            <a:ext cx="382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Voie de signalisation de la prolifération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BE6DC-3F7A-4A70-BA68-DBB58848F7D4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423984" y="2055091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3F638C-8A4B-4D38-B83D-3A6A8C97BFD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1423983" y="2939721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BRAF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0C1D0A-BE49-4E8F-BD5E-2B8C3C050389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1423983" y="3824352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301114F-2DC5-44FB-9501-EDB31911FE79}"/>
              </a:ext>
            </a:extLst>
          </p:cNvPr>
          <p:cNvCxnSpPr>
            <a:cxnSpLocks/>
            <a:stCxn id="10" idx="2"/>
            <a:endCxn id="11" idx="0"/>
          </p:cNvCxnSpPr>
          <p:nvPr>
            <p:custDataLst>
              <p:tags r:id="rId9"/>
            </p:custDataLst>
          </p:nvPr>
        </p:nvCxnSpPr>
        <p:spPr bwMode="auto">
          <a:xfrm flipH="1">
            <a:off x="1825765" y="2470727"/>
            <a:ext cx="1" cy="4689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E8C7823-5286-4C91-9111-ABBB26AEBC85}"/>
              </a:ext>
            </a:extLst>
          </p:cNvPr>
          <p:cNvCxnSpPr>
            <a:stCxn id="11" idx="2"/>
            <a:endCxn id="12" idx="0"/>
          </p:cNvCxnSpPr>
          <p:nvPr>
            <p:custDataLst>
              <p:tags r:id="rId10"/>
            </p:custDataLst>
          </p:nvPr>
        </p:nvCxnSpPr>
        <p:spPr bwMode="auto">
          <a:xfrm>
            <a:off x="1825765" y="3355357"/>
            <a:ext cx="0" cy="46899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97F9268-20DC-4DD6-9645-3CC8ED7CDFB1}"/>
              </a:ext>
            </a:extLst>
          </p:cNvPr>
          <p:cNvCxnSpPr>
            <a:stCxn id="12" idx="2"/>
            <a:endCxn id="6" idx="0"/>
          </p:cNvCxnSpPr>
          <p:nvPr>
            <p:custDataLst>
              <p:tags r:id="rId11"/>
            </p:custDataLst>
          </p:nvPr>
        </p:nvCxnSpPr>
        <p:spPr bwMode="auto">
          <a:xfrm>
            <a:off x="1825765" y="4239988"/>
            <a:ext cx="0" cy="97855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51084FF-EE24-40FC-959A-46446AE48D6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96050" y="127440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Cellule normale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1B376D0-DA88-4B85-A501-3B7386E62A8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994212" y="6012874"/>
            <a:ext cx="265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Prolifération cellulaire +++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C24858B-2797-469F-AB6C-92C1D0AE095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234695" y="5218546"/>
            <a:ext cx="216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Régulation des gènes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44BCEF3-CF2E-41DE-ABD2-C6F5B21FD259}"/>
              </a:ext>
            </a:extLst>
          </p:cNvPr>
          <p:cNvCxnSpPr>
            <a:stCxn id="24" idx="2"/>
            <a:endCxn id="23" idx="0"/>
          </p:cNvCxnSpPr>
          <p:nvPr>
            <p:custDataLst>
              <p:tags r:id="rId15"/>
            </p:custDataLst>
          </p:nvPr>
        </p:nvCxnSpPr>
        <p:spPr bwMode="auto">
          <a:xfrm flipH="1">
            <a:off x="6319254" y="5587878"/>
            <a:ext cx="1" cy="4249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88C1CE1-19FA-4B01-B73D-3C6E9E223E9D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5917474" y="2055091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8F5197-0C80-4726-AF80-BE45E81A642C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5808155" y="2939721"/>
            <a:ext cx="1022200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BRAF</a:t>
            </a:r>
            <a:r>
              <a:rPr kumimoji="0" lang="fr-FR" sz="20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</a:rPr>
              <a:t>m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0572BD-2248-41BE-9796-549C9D4A5A6C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5917473" y="3824352"/>
            <a:ext cx="803563" cy="41563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37C95FD-9875-4A7E-8CEC-111AD37D9594}"/>
              </a:ext>
            </a:extLst>
          </p:cNvPr>
          <p:cNvCxnSpPr>
            <a:cxnSpLocks/>
            <a:stCxn id="27" idx="2"/>
            <a:endCxn id="28" idx="0"/>
          </p:cNvCxnSpPr>
          <p:nvPr>
            <p:custDataLst>
              <p:tags r:id="rId19"/>
            </p:custDataLst>
          </p:nvPr>
        </p:nvCxnSpPr>
        <p:spPr bwMode="auto">
          <a:xfrm flipH="1">
            <a:off x="6319255" y="2470727"/>
            <a:ext cx="1" cy="4689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81F2FAE-6C51-4117-8FD8-D8A22941F057}"/>
              </a:ext>
            </a:extLst>
          </p:cNvPr>
          <p:cNvCxnSpPr>
            <a:cxnSpLocks/>
            <a:stCxn id="28" idx="2"/>
            <a:endCxn id="29" idx="0"/>
          </p:cNvCxnSpPr>
          <p:nvPr>
            <p:custDataLst>
              <p:tags r:id="rId20"/>
            </p:custDataLst>
          </p:nvPr>
        </p:nvCxnSpPr>
        <p:spPr bwMode="auto">
          <a:xfrm>
            <a:off x="6319255" y="3355357"/>
            <a:ext cx="0" cy="4689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221CD55-E539-4AAE-818B-3C587A9E8CDA}"/>
              </a:ext>
            </a:extLst>
          </p:cNvPr>
          <p:cNvCxnSpPr>
            <a:stCxn id="29" idx="2"/>
            <a:endCxn id="24" idx="0"/>
          </p:cNvCxnSpPr>
          <p:nvPr>
            <p:custDataLst>
              <p:tags r:id="rId21"/>
            </p:custDataLst>
          </p:nvPr>
        </p:nvCxnSpPr>
        <p:spPr bwMode="auto">
          <a:xfrm>
            <a:off x="6319255" y="4239988"/>
            <a:ext cx="0" cy="97855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8D669818-0F43-4DD2-AB7F-D05F47B73609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5324591" y="1283767"/>
            <a:ext cx="1989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Cellule cancéreuse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651579-F166-427A-BE0C-3065E4B9665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3501558" y="2824374"/>
            <a:ext cx="110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Inhibiteur de BRAF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0442F734-9F5D-4B19-A86D-52658301A96F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5069041" y="2873219"/>
            <a:ext cx="483564" cy="54238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E199FF-3246-4193-A191-434209AFF9CF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2432112" y="3885804"/>
            <a:ext cx="169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Effet indésirable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C851F36-5FF8-4E90-B4CF-DF43E963BC29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 bwMode="auto">
          <a:xfrm>
            <a:off x="3007182" y="3306452"/>
            <a:ext cx="3813" cy="5425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triangle"/>
          </a:ln>
          <a:effectLst/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64F81E2-13A0-4E76-B276-4C788C3B88F1}"/>
              </a:ext>
            </a:extLst>
          </p:cNvPr>
          <p:cNvCxnSpPr>
            <a:stCxn id="3" idx="1"/>
            <a:endCxn id="11" idx="3"/>
          </p:cNvCxnSpPr>
          <p:nvPr>
            <p:custDataLst>
              <p:tags r:id="rId27"/>
            </p:custDataLst>
          </p:nvPr>
        </p:nvCxnSpPr>
        <p:spPr bwMode="auto">
          <a:xfrm flipH="1" flipV="1">
            <a:off x="2227546" y="3147539"/>
            <a:ext cx="127401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9" name="Signe de multiplication 18">
            <a:extLst>
              <a:ext uri="{FF2B5EF4-FFF2-40B4-BE49-F238E27FC236}">
                <a16:creationId xmlns:a16="http://schemas.microsoft.com/office/drawing/2014/main" id="{96690010-EA36-40BE-BB05-C276D88E5CFF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>
            <a:off x="2846185" y="3428165"/>
            <a:ext cx="321993" cy="223840"/>
          </a:xfrm>
          <a:prstGeom prst="mathMultiply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lg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6B6075-FD12-476A-99AE-64AC8490C82D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3371696" y="2359083"/>
            <a:ext cx="136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vemurafenib</a:t>
            </a:r>
            <a:endParaRPr lang="fr-FR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EE4325C-3E50-4CC7-9DFF-028ACF1822E7}"/>
              </a:ext>
            </a:extLst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2350"/>
      </p:ext>
    </p:extLst>
  </p:cSld>
  <p:clrMapOvr>
    <a:masterClrMapping/>
  </p:clrMapOvr>
  <p:transition advTm="25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0E4A95-0FCC-47B0-ACED-4E9A89EA982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Distinction entre effet pharmacologique et bénéfice thérapeutique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47607E-7280-4C27-9F16-11AFD2E83CB8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750" y="1571625"/>
            <a:ext cx="8477250" cy="4929188"/>
          </a:xfrm>
        </p:spPr>
        <p:txBody>
          <a:bodyPr/>
          <a:lstStyle/>
          <a:p>
            <a:r>
              <a:rPr lang="fr-FR" dirty="0"/>
              <a:t>Mécanisme d’action</a:t>
            </a:r>
          </a:p>
          <a:p>
            <a:r>
              <a:rPr lang="fr-FR" dirty="0"/>
              <a:t>Effet pharmacologique</a:t>
            </a:r>
          </a:p>
          <a:p>
            <a:r>
              <a:rPr lang="fr-FR" dirty="0"/>
              <a:t>Bénéfice thérapeutique</a:t>
            </a:r>
          </a:p>
          <a:p>
            <a:endParaRPr lang="fr-FR" dirty="0"/>
          </a:p>
          <a:p>
            <a:r>
              <a:rPr lang="fr-FR" dirty="0"/>
              <a:t>Hypercholestérolémie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risque accru d’événements cardiovasculaires (infarctus du myocarde, AVC) mortels et non mortels</a:t>
            </a:r>
          </a:p>
          <a:p>
            <a:pPr lvl="1"/>
            <a:r>
              <a:rPr lang="fr-FR" dirty="0"/>
              <a:t>Objectif du traitement</a:t>
            </a:r>
          </a:p>
          <a:p>
            <a:pPr lvl="2"/>
            <a:r>
              <a:rPr lang="fr-FR" dirty="0"/>
              <a:t>Réduire la fréquence des événements cardiovasculaires </a:t>
            </a:r>
          </a:p>
          <a:p>
            <a:pPr lvl="1"/>
            <a:r>
              <a:rPr lang="fr-FR" dirty="0"/>
              <a:t>Baisser la cholestérolémie</a:t>
            </a:r>
          </a:p>
          <a:p>
            <a:pPr lvl="3"/>
            <a:r>
              <a:rPr lang="fr-FR" dirty="0"/>
              <a:t>N’est pas la finalité du traitement </a:t>
            </a:r>
          </a:p>
          <a:p>
            <a:pPr lvl="3"/>
            <a:r>
              <a:rPr lang="fr-FR" dirty="0"/>
              <a:t>C’est le moyen par lequel on espère atteindre l’objectif de prévenir IDM et AVC</a:t>
            </a:r>
          </a:p>
          <a:p>
            <a:endParaRPr lang="fr-FR" dirty="0"/>
          </a:p>
          <a:p>
            <a:r>
              <a:rPr lang="fr-FR" dirty="0"/>
              <a:t>On ne peut pas confondre les 2</a:t>
            </a:r>
          </a:p>
          <a:p>
            <a:r>
              <a:rPr lang="fr-FR" dirty="0"/>
              <a:t>Le médicament doit faire la preuve de son bénéfice thérapeutique</a:t>
            </a:r>
          </a:p>
          <a:p>
            <a:pPr lvl="1"/>
            <a:r>
              <a:rPr lang="fr-FR" dirty="0"/>
              <a:t>Dans un essai thérapeutique 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DCC3D5-0A95-4153-A8EE-153E1D05F0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21921"/>
      </p:ext>
    </p:extLst>
  </p:cSld>
  <p:clrMapOvr>
    <a:masterClrMapping/>
  </p:clrMapOvr>
  <p:transition advTm="89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Exemple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750" y="1571625"/>
            <a:ext cx="8477250" cy="4929188"/>
          </a:xfrm>
        </p:spPr>
        <p:txBody>
          <a:bodyPr/>
          <a:lstStyle/>
          <a:p>
            <a:r>
              <a:rPr lang="fr-FR" dirty="0"/>
              <a:t>La niacine (acide nicotinique) est un hypocholestérolémiant</a:t>
            </a: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0941" y="3076073"/>
            <a:ext cx="8942117" cy="314224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1E0239-691A-47D8-8982-45AB7917D4F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48709"/>
      </p:ext>
    </p:extLst>
  </p:cSld>
  <p:clrMapOvr>
    <a:masterClrMapping/>
  </p:clrMapOvr>
  <p:transition advTm="68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26" x="347663" y="2036763"/>
          <p14:tracePt t="10128" x="420688" y="2036763"/>
          <p14:tracePt t="10129" x="474663" y="2036763"/>
          <p14:tracePt t="10131" x="547688" y="2036763"/>
          <p14:tracePt t="10134" x="1296988" y="2100263"/>
          <p14:tracePt t="10142" x="1352550" y="2100263"/>
          <p14:tracePt t="10142" x="1443038" y="2100263"/>
          <p14:tracePt t="10153" x="1506538" y="2100263"/>
          <p14:tracePt t="10164" x="1579563" y="2119313"/>
          <p14:tracePt t="10165" x="1671638" y="2119313"/>
          <p14:tracePt t="10176" x="1763713" y="2127250"/>
          <p14:tracePt t="10186" x="1881188" y="2155825"/>
          <p14:tracePt t="10200" x="1973263" y="2173288"/>
          <p14:tracePt t="10202" x="2082800" y="2182813"/>
          <p14:tracePt t="10210" x="2238375" y="2209800"/>
          <p14:tracePt t="10221" x="2365375" y="2228850"/>
          <p14:tracePt t="10222" x="2474913" y="2246313"/>
          <p14:tracePt t="10233" x="2620963" y="2246313"/>
          <p14:tracePt t="10244" x="2768600" y="2255838"/>
          <p14:tracePt t="10255" x="2895600" y="2255838"/>
          <p14:tracePt t="10257" x="3041650" y="2273300"/>
          <p14:tracePt t="10267" x="3151188" y="2273300"/>
          <p14:tracePt t="10278" x="3297238" y="2282825"/>
          <p14:tracePt t="10279" x="3452813" y="2301875"/>
          <p14:tracePt t="10289" x="3598863" y="2319338"/>
          <p14:tracePt t="10301" x="3763963" y="2328863"/>
          <p14:tracePt t="10312" x="3927475" y="2346325"/>
          <p14:tracePt t="10313" x="4037013" y="2355850"/>
          <p14:tracePt t="10323" x="4146550" y="2392363"/>
          <p14:tracePt t="10334" x="4248150" y="2419350"/>
          <p14:tracePt t="10336" x="4330700" y="2438400"/>
          <p14:tracePt t="10346" x="4384675" y="2465388"/>
          <p14:tracePt t="10357" x="4421188" y="2484438"/>
          <p14:tracePt t="10367" x="4430713" y="2501900"/>
          <p14:tracePt t="10367" x="4440238" y="2538413"/>
          <p14:tracePt t="10378" x="4448175" y="2574925"/>
          <p14:tracePt t="10389" x="4448175" y="2638425"/>
          <p14:tracePt t="10390" x="4448175" y="2667000"/>
          <p14:tracePt t="10400" x="4448175" y="2693988"/>
          <p14:tracePt t="10412" x="4430713" y="2747963"/>
          <p14:tracePt t="10423" x="4421188" y="2794000"/>
          <p14:tracePt t="10424" x="4403725" y="2820988"/>
          <p14:tracePt t="10434" x="4367213" y="2886075"/>
          <p14:tracePt t="10446" x="4311650" y="2949575"/>
          <p14:tracePt t="10446" x="4265613" y="3013075"/>
          <p14:tracePt t="10457" x="4211638" y="3049588"/>
          <p14:tracePt t="10468" x="4165600" y="3114675"/>
          <p14:tracePt t="10480" x="4110038" y="3178175"/>
          <p14:tracePt t="10481" x="4083050" y="3260725"/>
          <p14:tracePt t="10490" x="4083050" y="3314700"/>
          <p14:tracePt t="10502" x="4083050" y="3406775"/>
          <p14:tracePt t="10502" x="4110038" y="3487738"/>
          <p14:tracePt t="10514" x="4138613" y="3552825"/>
          <p14:tracePt t="10525" x="4192588" y="3597275"/>
          <p14:tracePt t="10536" x="4219575" y="3633788"/>
          <p14:tracePt t="10537" x="4238625" y="3643313"/>
          <p14:tracePt t="10548" x="4248150" y="3652838"/>
          <p14:tracePt t="10559" x="4248150" y="3662363"/>
          <p14:tracePt t="10569" x="4256088" y="3662363"/>
          <p14:tracePt t="10616" x="4238625" y="3662363"/>
          <p14:tracePt t="10627" x="4219575" y="3662363"/>
          <p14:tracePt t="10638" x="4165600" y="3662363"/>
          <p14:tracePt t="10640" x="4138613" y="3652838"/>
          <p14:tracePt t="10650" x="4083050" y="3652838"/>
          <p14:tracePt t="10651" x="4046538" y="3633788"/>
          <p14:tracePt t="10660" x="4010025" y="3633788"/>
          <p14:tracePt t="10671" x="3983038" y="3633788"/>
          <p14:tracePt t="10683" x="3946525" y="3633788"/>
          <p14:tracePt t="10685" x="3919538" y="3633788"/>
          <p14:tracePt t="10694" x="3900488" y="3633788"/>
          <p14:tracePt t="10705" x="3873500" y="3643313"/>
          <p14:tracePt t="10707" x="3863975" y="3643313"/>
          <p14:tracePt t="10716" x="3846513" y="3643313"/>
          <p14:tracePt t="10739" x="3827463" y="3643313"/>
          <p14:tracePt t="10741" x="3817938" y="3643313"/>
          <p14:tracePt t="10762" x="3810000" y="3643313"/>
          <p14:tracePt t="10807" x="3800475" y="3633788"/>
          <p14:tracePt t="10818" x="3800475" y="3616325"/>
          <p14:tracePt t="10829" x="3790950" y="3616325"/>
          <p14:tracePt t="11032" x="3800475" y="3616325"/>
          <p14:tracePt t="11043" x="3810000" y="3606800"/>
          <p14:tracePt t="18538" x="3773488" y="3616325"/>
          <p14:tracePt t="18539" x="3708400" y="3652838"/>
          <p14:tracePt t="18541" x="3589338" y="3706813"/>
          <p14:tracePt t="18541" x="3552825" y="3716338"/>
          <p14:tracePt t="18542" x="3498850" y="3735388"/>
          <p14:tracePt t="18542" x="3435350" y="3771900"/>
          <p14:tracePt t="18545" x="3406775" y="3789363"/>
          <p14:tracePt t="18546" x="3370263" y="3808413"/>
          <p14:tracePt t="18546" x="3316288" y="3844925"/>
          <p14:tracePt t="18557" x="2511425" y="4008438"/>
          <p14:tracePt t="18567" x="2474913" y="4027488"/>
          <p14:tracePt t="18568" x="2420938" y="4027488"/>
          <p14:tracePt t="18580" x="2384425" y="4037013"/>
          <p14:tracePt t="18591" x="2328863" y="4054475"/>
          <p14:tracePt t="18592" x="2284413" y="4064000"/>
          <p14:tracePt t="18602" x="2255838" y="4073525"/>
          <p14:tracePt t="18613" x="2201863" y="4110038"/>
          <p14:tracePt t="18614" x="2155825" y="4117975"/>
          <p14:tracePt t="18624" x="2073275" y="4164013"/>
          <p14:tracePt t="18636" x="2009775" y="4191000"/>
          <p14:tracePt t="18647" x="1881188" y="4219575"/>
          <p14:tracePt t="18647" x="1763713" y="4264025"/>
          <p14:tracePt t="18658" x="1635125" y="4300538"/>
          <p14:tracePt t="18669" x="1516063" y="4329113"/>
          <p14:tracePt t="18670" x="1370013" y="4373563"/>
          <p14:tracePt t="18681" x="1223963" y="4410075"/>
          <p14:tracePt t="18692" x="1041400" y="4419600"/>
          <p14:tracePt t="18703" x="876300" y="4456113"/>
          <p14:tracePt t="18704" x="712788" y="4465638"/>
          <p14:tracePt t="18715" x="530225" y="4483100"/>
          <p14:tracePt t="18726" x="392113" y="4492625"/>
          <p14:tracePt t="18726" x="282575" y="4511675"/>
          <p14:tracePt t="18737" x="192088" y="4511675"/>
          <p14:tracePt t="18748" x="100013" y="4519613"/>
          <p14:tracePt t="18760" x="26988" y="4519613"/>
          <p14:tracePt t="18918" x="73025" y="4665663"/>
          <p14:tracePt t="18929" x="136525" y="4702175"/>
          <p14:tracePt t="18931" x="173038" y="4711700"/>
          <p14:tracePt t="18940" x="228600" y="4738688"/>
          <p14:tracePt t="18952" x="255588" y="4748213"/>
          <p14:tracePt t="18953" x="292100" y="4748213"/>
          <p14:tracePt t="18963" x="319088" y="4748213"/>
          <p14:tracePt t="18975" x="355600" y="4748213"/>
          <p14:tracePt t="18985" x="411163" y="4748213"/>
          <p14:tracePt t="18987" x="420688" y="4748213"/>
          <p14:tracePt t="18997" x="484188" y="4738688"/>
          <p14:tracePt t="19010" x="576263" y="4694238"/>
          <p14:tracePt t="19019" x="603250" y="4675188"/>
          <p14:tracePt t="19030" x="630238" y="4638675"/>
          <p14:tracePt t="19043" x="657225" y="4629150"/>
          <p14:tracePt t="19053" x="676275" y="4592638"/>
          <p14:tracePt t="19064" x="676275" y="4575175"/>
          <p14:tracePt t="19166" x="657225" y="4602163"/>
          <p14:tracePt t="19177" x="649288" y="4621213"/>
          <p14:tracePt t="19188" x="630238" y="4665663"/>
          <p14:tracePt t="19190" x="612775" y="4675188"/>
          <p14:tracePt t="19199" x="593725" y="4711700"/>
          <p14:tracePt t="19211" x="576263" y="4748213"/>
          <p14:tracePt t="19212" x="566738" y="4757738"/>
          <p14:tracePt t="19222" x="557213" y="4794250"/>
          <p14:tracePt t="19244" x="557213" y="4821238"/>
          <p14:tracePt t="19246" x="557213" y="4840288"/>
          <p14:tracePt t="19256" x="557213" y="4857750"/>
          <p14:tracePt t="19266" x="557213" y="4867275"/>
          <p14:tracePt t="19267" x="557213" y="4903788"/>
          <p14:tracePt t="19278" x="557213" y="4922838"/>
          <p14:tracePt t="19290" x="557213" y="4930775"/>
          <p14:tracePt t="19300" x="566738" y="4949825"/>
          <p14:tracePt t="19302" x="576263" y="4949825"/>
          <p14:tracePt t="19323" x="576263" y="4967288"/>
          <p14:tracePt t="19326" x="576263" y="4976813"/>
          <p14:tracePt t="19334" x="584200" y="4995863"/>
          <p14:tracePt t="19335" x="584200" y="5013325"/>
          <p14:tracePt t="19345" x="593725" y="5040313"/>
          <p14:tracePt t="19357" x="603250" y="5059363"/>
          <p14:tracePt t="19360" x="603250" y="5076825"/>
          <p14:tracePt t="19368" x="603250" y="5095875"/>
          <p14:tracePt t="19379" x="612775" y="5122863"/>
          <p14:tracePt t="19380" x="612775" y="5141913"/>
          <p14:tracePt t="19392" x="620713" y="5178425"/>
          <p14:tracePt t="19402" x="630238" y="5186363"/>
          <p14:tracePt t="19412" x="630238" y="5195888"/>
          <p14:tracePt t="19414" x="639763" y="5214938"/>
          <p14:tracePt t="19425" x="666750" y="5251450"/>
          <p14:tracePt t="19436" x="666750" y="5259388"/>
          <p14:tracePt t="19437" x="676275" y="5268913"/>
          <p14:tracePt t="19458" x="676275" y="5278438"/>
          <p14:tracePt t="19469" x="685800" y="5287963"/>
          <p14:tracePt t="19481" x="693738" y="5295900"/>
          <p14:tracePt t="19492" x="703263" y="5305425"/>
          <p14:tracePt t="19525" x="712788" y="5314950"/>
          <p14:tracePt t="19537" x="722313" y="5314950"/>
          <p14:tracePt t="19582" x="739775" y="5295900"/>
          <p14:tracePt t="19583" x="766763" y="5259388"/>
          <p14:tracePt t="19593" x="785813" y="5222875"/>
          <p14:tracePt t="19615" x="803275" y="5186363"/>
          <p14:tracePt t="19617" x="849313" y="5086350"/>
          <p14:tracePt t="19627" x="876300" y="5032375"/>
          <p14:tracePt t="19639" x="895350" y="4967288"/>
          <p14:tracePt t="19650" x="912813" y="4940300"/>
          <p14:tracePt t="19651" x="931863" y="4903788"/>
          <p14:tracePt t="19660" x="941388" y="4876800"/>
          <p14:tracePt t="19662" x="949325" y="4848225"/>
          <p14:tracePt t="19683" x="949325" y="4840288"/>
          <p14:tracePt t="19694" x="958850" y="4811713"/>
          <p14:tracePt t="19695" x="958850" y="4794250"/>
          <p14:tracePt t="19705" x="958850" y="4784725"/>
          <p14:tracePt t="19717" x="968375" y="4767263"/>
          <p14:tracePt t="19718" x="968375" y="4757738"/>
          <p14:tracePt t="19739" x="968375" y="4748213"/>
          <p14:tracePt t="19750" x="977900" y="4721225"/>
          <p14:tracePt t="19752" x="977900" y="4711700"/>
          <p14:tracePt t="19762" x="977900" y="4702175"/>
          <p14:tracePt t="19773" x="977900" y="4684713"/>
          <p14:tracePt t="19784" x="985838" y="4665663"/>
          <p14:tracePt t="19795" x="985838" y="4657725"/>
          <p14:tracePt t="19809" x="995363" y="4638675"/>
          <p14:tracePt t="19810" x="995363" y="4629150"/>
          <p14:tracePt t="19818" x="995363" y="4611688"/>
          <p14:tracePt t="19841" x="1004888" y="4611688"/>
          <p14:tracePt t="26395" x="1004888" y="4629150"/>
          <p14:tracePt t="26396" x="1004888" y="4675188"/>
          <p14:tracePt t="26398" x="1004888" y="4711700"/>
          <p14:tracePt t="26401" x="1004888" y="4721225"/>
          <p14:tracePt t="26403" x="1004888" y="4738688"/>
          <p14:tracePt t="26406" x="1004888" y="4775200"/>
          <p14:tracePt t="26407" x="1004888" y="4821238"/>
          <p14:tracePt t="26409" x="1004888" y="4840288"/>
          <p14:tracePt t="26410" x="1004888" y="4894263"/>
          <p14:tracePt t="26432" x="1004888" y="4930775"/>
          <p14:tracePt t="26433" x="1004888" y="4940300"/>
          <p14:tracePt t="26443" x="1004888" y="4959350"/>
          <p14:tracePt t="26454" x="1004888" y="4986338"/>
          <p14:tracePt t="26455" x="1004888" y="4995863"/>
          <p14:tracePt t="26488" x="1014413" y="5022850"/>
          <p14:tracePt t="26489" x="1022350" y="5049838"/>
          <p14:tracePt t="26511" x="1050925" y="5086350"/>
          <p14:tracePt t="26512" x="1058863" y="5105400"/>
          <p14:tracePt t="26513" x="1104900" y="5141913"/>
          <p14:tracePt t="26522" x="1123950" y="5159375"/>
          <p14:tracePt t="26533" x="1160463" y="5178425"/>
          <p14:tracePt t="26545" x="1187450" y="5205413"/>
          <p14:tracePt t="26546" x="1223963" y="5241925"/>
          <p14:tracePt t="26556" x="1223963" y="5251450"/>
          <p14:tracePt t="26569" x="1260475" y="5287963"/>
          <p14:tracePt t="26590" x="1260475" y="5295900"/>
          <p14:tracePt t="26601" x="1260475" y="5305425"/>
          <p14:tracePt t="26613" x="1260475" y="5324475"/>
          <p14:tracePt t="26624" x="1260475" y="5332413"/>
          <p14:tracePt t="26635" x="1260475" y="5341938"/>
          <p14:tracePt t="26657" x="1260475" y="5351463"/>
          <p14:tracePt t="26894" x="1279525" y="5368925"/>
          <p14:tracePt t="26917" x="1296988" y="5378450"/>
          <p14:tracePt t="26918" x="1306513" y="5378450"/>
          <p14:tracePt t="27007" x="1316038" y="5378450"/>
          <p14:tracePt t="27008" x="1343025" y="5378450"/>
          <p14:tracePt t="27029" x="1360488" y="5378450"/>
          <p14:tracePt t="27153" x="1370013" y="5378450"/>
          <p14:tracePt t="27501" x="1397000" y="5368925"/>
          <p14:tracePt t="27513" x="1433513" y="5351463"/>
          <p14:tracePt t="27515" x="1452563" y="5341938"/>
          <p14:tracePt t="27534" x="1462088" y="5341938"/>
          <p14:tracePt t="27535" x="1462088" y="5332413"/>
          <p14:tracePt t="27536" x="1470025" y="5332413"/>
          <p14:tracePt t="33142" x="1489075" y="5332413"/>
          <p14:tracePt t="33143" x="1498600" y="5332413"/>
          <p14:tracePt t="33145" x="1516063" y="5324475"/>
          <p14:tracePt t="33147" x="1525588" y="5324475"/>
          <p14:tracePt t="33149" x="1535113" y="5324475"/>
          <p14:tracePt t="33160" x="1543050" y="5324475"/>
          <p14:tracePt t="33172" x="1562100" y="5324475"/>
          <p14:tracePt t="33183" x="1571625" y="5324475"/>
          <p14:tracePt t="33194" x="1589088" y="5324475"/>
          <p14:tracePt t="33205" x="1598613" y="5324475"/>
          <p14:tracePt t="33227" x="1617663" y="5324475"/>
          <p14:tracePt t="33230" x="1635125" y="5324475"/>
          <p14:tracePt t="33239" x="1654175" y="5324475"/>
          <p14:tracePt t="33250" x="1690688" y="5324475"/>
          <p14:tracePt t="33262" x="1698625" y="5324475"/>
          <p14:tracePt t="33264" x="1735138" y="5324475"/>
          <p14:tracePt t="33273" x="1754188" y="5324475"/>
          <p14:tracePt t="33285" x="1790700" y="5324475"/>
          <p14:tracePt t="33296" x="1808163" y="5324475"/>
          <p14:tracePt t="33307" x="1817688" y="5332413"/>
          <p14:tracePt t="33317" x="1827213" y="5332413"/>
          <p14:tracePt t="33319" x="1836738" y="5332413"/>
          <p14:tracePt t="33397" x="1817688" y="5332413"/>
          <p14:tracePt t="33464" x="1808163" y="5332413"/>
          <p14:tracePt t="33499" x="1800225" y="5332413"/>
          <p14:tracePt t="33500" x="1771650" y="5332413"/>
          <p14:tracePt t="33510" x="1763713" y="5332413"/>
          <p14:tracePt t="33520" x="1744663" y="5324475"/>
          <p14:tracePt t="33532" x="1727200" y="5324475"/>
          <p14:tracePt t="33543" x="1717675" y="5324475"/>
          <p14:tracePt t="33544" x="1698625" y="5324475"/>
          <p14:tracePt t="33554" x="1690688" y="5314950"/>
          <p14:tracePt t="33566" x="1681163" y="5314950"/>
          <p14:tracePt t="33567" x="1671638" y="5314950"/>
          <p14:tracePt t="33610" x="1654175" y="5314950"/>
          <p14:tracePt t="45427" x="1671638" y="5287963"/>
          <p14:tracePt t="45430" x="2511425" y="4565650"/>
          <p14:tracePt t="45431" x="2895600" y="4256088"/>
          <p14:tracePt t="45433" x="3644900" y="3716338"/>
          <p14:tracePt t="45434" x="3956050" y="3470275"/>
          <p14:tracePt t="45435" x="4265613" y="3232150"/>
          <p14:tracePt t="45436" x="4640263" y="2949575"/>
          <p14:tracePt t="45436" x="4914900" y="2711450"/>
          <p14:tracePt t="45438" x="5224463" y="2474913"/>
          <p14:tracePt t="45444" x="5499100" y="2236788"/>
          <p14:tracePt t="45445" x="7489825" y="976313"/>
          <p14:tracePt t="45455" x="7600950" y="922338"/>
          <p14:tracePt t="45467" x="7718425" y="895350"/>
          <p14:tracePt t="45467" x="7791450" y="895350"/>
          <p14:tracePt t="45478" x="7900988" y="895350"/>
          <p14:tracePt t="45489" x="7993063" y="895350"/>
          <p14:tracePt t="45501" x="8075613" y="922338"/>
          <p14:tracePt t="45501" x="8175625" y="949325"/>
          <p14:tracePt t="45512" x="8304213" y="976313"/>
          <p14:tracePt t="45523" x="8450263" y="1004888"/>
          <p14:tracePt t="45524" x="8577263" y="1022350"/>
          <p14:tracePt t="45534" x="8715375" y="1041400"/>
          <p14:tracePt t="45546" x="8878888" y="1068388"/>
          <p14:tracePt t="45556" x="9007475" y="1087438"/>
          <p14:tracePt t="45940" x="9061450" y="1552575"/>
          <p14:tracePt t="45951" x="8997950" y="1570038"/>
          <p14:tracePt t="45953" x="8934450" y="1616075"/>
          <p14:tracePt t="45963" x="8869363" y="1635125"/>
          <p14:tracePt t="45973" x="8805863" y="1662113"/>
          <p14:tracePt t="45986" x="8723313" y="1708150"/>
          <p14:tracePt t="45996" x="8659813" y="1744663"/>
          <p14:tracePt t="46007" x="8596313" y="1752600"/>
          <p14:tracePt t="46008" x="8531225" y="1781175"/>
          <p14:tracePt t="46019" x="8458200" y="1789113"/>
          <p14:tracePt t="46039" x="8385175" y="1808163"/>
          <p14:tracePt t="46041" x="8321675" y="1808163"/>
          <p14:tracePt t="46041" x="8248650" y="1808163"/>
          <p14:tracePt t="46053" x="8158163" y="1808163"/>
          <p14:tracePt t="46064" x="8029575" y="1808163"/>
          <p14:tracePt t="46065" x="7920038" y="1808163"/>
          <p14:tracePt t="46075" x="7810500" y="1808163"/>
          <p14:tracePt t="46086" x="7700963" y="1798638"/>
          <p14:tracePt t="46097" x="7572375" y="1798638"/>
          <p14:tracePt t="46098" x="7462838" y="1798638"/>
          <p14:tracePt t="46109" x="7316788" y="1798638"/>
          <p14:tracePt t="46120" x="7153275" y="1798638"/>
          <p14:tracePt t="46122" x="7007225" y="1798638"/>
          <p14:tracePt t="46131" x="6859588" y="1817688"/>
          <p14:tracePt t="46142" x="6696075" y="1854200"/>
          <p14:tracePt t="46153" x="6486525" y="1881188"/>
          <p14:tracePt t="46156" x="6338888" y="1917700"/>
          <p14:tracePt t="46165" x="6175375" y="1944688"/>
          <p14:tracePt t="46176" x="6029325" y="1954213"/>
          <p14:tracePt t="46177" x="5891213" y="1973263"/>
          <p14:tracePt t="46188" x="5745163" y="1990725"/>
          <p14:tracePt t="46199" x="5618163" y="1990725"/>
          <p14:tracePt t="46210" x="5526088" y="1990725"/>
          <p14:tracePt t="46211" x="5435600" y="1990725"/>
          <p14:tracePt t="46221" x="5380038" y="1981200"/>
          <p14:tracePt t="46232" x="5334000" y="1973263"/>
          <p14:tracePt t="46233" x="5307013" y="1963738"/>
          <p14:tracePt t="46244" x="5270500" y="1954213"/>
          <p14:tracePt t="46255" x="5253038" y="1944688"/>
          <p14:tracePt t="46266" x="5224463" y="1935163"/>
          <p14:tracePt t="46267" x="5207000" y="1935163"/>
          <p14:tracePt t="46277" x="5170488" y="1935163"/>
          <p14:tracePt t="46289" x="5133975" y="1935163"/>
          <p14:tracePt t="46289" x="5097463" y="1935163"/>
          <p14:tracePt t="46300" x="5033963" y="1944688"/>
          <p14:tracePt t="46311" x="5005388" y="1954213"/>
          <p14:tracePt t="46322" x="4978400" y="1963738"/>
          <p14:tracePt t="46333" x="4941888" y="1981200"/>
          <p14:tracePt t="46334" x="4914900" y="1990725"/>
          <p14:tracePt t="46356" x="4895850" y="2000250"/>
          <p14:tracePt t="46358" x="4868863" y="2000250"/>
          <p14:tracePt t="46367" x="4859338" y="2000250"/>
          <p14:tracePt t="46369" x="4859338" y="2009775"/>
          <p14:tracePt t="46447" x="4887913" y="2009775"/>
          <p14:tracePt t="46449" x="4895850" y="2009775"/>
          <p14:tracePt t="46458" x="4905375" y="2009775"/>
          <p14:tracePt t="46469" x="4914900" y="2009775"/>
          <p14:tracePt t="46503" x="4924425" y="2009775"/>
          <p14:tracePt t="46570" x="5041900" y="2017713"/>
          <p14:tracePt t="46582" x="5133975" y="2017713"/>
          <p14:tracePt t="46584" x="5233988" y="2036763"/>
          <p14:tracePt t="46594" x="5343525" y="2036763"/>
          <p14:tracePt t="46604" x="5489575" y="2036763"/>
          <p14:tracePt t="46606" x="5599113" y="2036763"/>
          <p14:tracePt t="46615" x="5745163" y="2046288"/>
          <p14:tracePt t="46628" x="5891213" y="2046288"/>
          <p14:tracePt t="46638" x="6002338" y="2046288"/>
          <p14:tracePt t="46640" x="6148388" y="2046288"/>
          <p14:tracePt t="46649" x="6257925" y="2046288"/>
          <p14:tracePt t="46660" x="6330950" y="2046288"/>
          <p14:tracePt t="46662" x="6403975" y="2046288"/>
          <p14:tracePt t="46672" x="6494463" y="2046288"/>
          <p14:tracePt t="46683" x="6550025" y="2046288"/>
          <p14:tracePt t="46694" x="6650038" y="2063750"/>
          <p14:tracePt t="46695" x="6759575" y="2063750"/>
          <p14:tracePt t="46705" x="6851650" y="2063750"/>
          <p14:tracePt t="46716" x="6888163" y="2063750"/>
          <p14:tracePt t="46718" x="6969125" y="2063750"/>
          <p14:tracePt t="46728" x="6988175" y="2063750"/>
          <p14:tracePt t="46739" x="7024688" y="2063750"/>
          <p14:tracePt t="46750" x="7051675" y="2073275"/>
          <p14:tracePt t="46753" x="7061200" y="2073275"/>
          <p14:tracePt t="66747" x="7034213" y="2073275"/>
          <p14:tracePt t="66749" x="5827713" y="1781175"/>
          <p14:tracePt t="66750" x="5270500" y="1598613"/>
          <p14:tracePt t="66751" x="3306763" y="849313"/>
          <p14:tracePt t="66751" x="2703513" y="611188"/>
          <p14:tracePt t="66752" x="2211388" y="438150"/>
          <p14:tracePt t="66753" x="1506538" y="128588"/>
          <p14:tracePt t="66762" x="1360488" y="555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Pas de bénéfice clinique démontré pour la </a:t>
            </a:r>
            <a:r>
              <a:rPr lang="fr-FR" dirty="0" err="1"/>
              <a:t>niacin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39774" y="1071565"/>
            <a:ext cx="7569201" cy="54610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E09E01-7C05-4EA7-A594-B28C1DEC40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68490"/>
      </p:ext>
    </p:extLst>
  </p:cSld>
  <p:clrMapOvr>
    <a:masterClrMapping/>
  </p:clrMapOvr>
  <p:transition advTm="63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88" x="1004888" y="1177925"/>
          <p14:tracePt t="2789" x="1104900" y="1204913"/>
          <p14:tracePt t="2799" x="1150938" y="1223963"/>
          <p14:tracePt t="2800" x="1206500" y="1241425"/>
          <p14:tracePt t="2810" x="1233488" y="1250950"/>
          <p14:tracePt t="2833" x="1270000" y="1260475"/>
          <p14:tracePt t="2834" x="1279525" y="1260475"/>
          <p14:tracePt t="2844" x="1279525" y="1270000"/>
          <p14:tracePt t="2845" x="1296988" y="1270000"/>
          <p14:tracePt t="2856" x="1316038" y="1270000"/>
          <p14:tracePt t="2867" x="1333500" y="1277938"/>
          <p14:tracePt t="2868" x="1379538" y="1277938"/>
          <p14:tracePt t="2878" x="1406525" y="1277938"/>
          <p14:tracePt t="2889" x="1425575" y="1277938"/>
          <p14:tracePt t="2890" x="1452563" y="1277938"/>
          <p14:tracePt t="2901" x="1479550" y="1270000"/>
          <p14:tracePt t="2912" x="1516063" y="1270000"/>
          <p14:tracePt t="2923" x="1535113" y="1260475"/>
          <p14:tracePt t="2945" x="1571625" y="1250950"/>
          <p14:tracePt t="2946" x="1617663" y="1250950"/>
          <p14:tracePt t="2957" x="1690688" y="1250950"/>
          <p14:tracePt t="2958" x="1781175" y="1270000"/>
          <p14:tracePt t="2969" x="1927225" y="1287463"/>
          <p14:tracePt t="2979" x="2063750" y="1314450"/>
          <p14:tracePt t="2980" x="2192338" y="1333500"/>
          <p14:tracePt t="2991" x="2301875" y="1343025"/>
          <p14:tracePt t="3002" x="2411413" y="1360488"/>
          <p14:tracePt t="3003" x="2520950" y="1360488"/>
          <p14:tracePt t="3013" x="2584450" y="1370013"/>
          <p14:tracePt t="3036" x="2620963" y="1379538"/>
          <p14:tracePt t="3036" x="2657475" y="1379538"/>
          <p14:tracePt t="3047" x="2657475" y="1387475"/>
          <p14:tracePt t="3048" x="2657475" y="1397000"/>
          <p14:tracePt t="3059" x="2667000" y="1423988"/>
          <p14:tracePt t="3070" x="2667000" y="1479550"/>
          <p14:tracePt t="3081" x="2667000" y="1533525"/>
          <p14:tracePt t="3092" x="2667000" y="1562100"/>
          <p14:tracePt t="3093" x="2667000" y="1616075"/>
          <p14:tracePt t="3103" x="2667000" y="1652588"/>
          <p14:tracePt t="3115" x="2667000" y="1679575"/>
          <p14:tracePt t="3115" x="2667000" y="1716088"/>
          <p14:tracePt t="3126" x="2667000" y="1744663"/>
          <p14:tracePt t="3138" x="2667000" y="1798638"/>
          <p14:tracePt t="3149" x="2686050" y="1862138"/>
          <p14:tracePt t="3149" x="2713038" y="1954213"/>
          <p14:tracePt t="3160" x="2732088" y="2017713"/>
          <p14:tracePt t="3171" x="2749550" y="2082800"/>
          <p14:tracePt t="3172" x="2749550" y="2119313"/>
          <p14:tracePt t="3183" x="2749550" y="2146300"/>
          <p14:tracePt t="3205" x="2749550" y="2155825"/>
          <p14:tracePt t="3284" x="2732088" y="2155825"/>
          <p14:tracePt t="3286" x="2703513" y="2136775"/>
          <p14:tracePt t="3295" x="2686050" y="2136775"/>
          <p14:tracePt t="3307" x="2667000" y="2127250"/>
          <p14:tracePt t="3318" x="2640013" y="2127250"/>
          <p14:tracePt t="3319" x="2593975" y="2127250"/>
          <p14:tracePt t="3329" x="2540000" y="2127250"/>
          <p14:tracePt t="3340" x="2511425" y="2127250"/>
          <p14:tracePt t="3341" x="2466975" y="2127250"/>
          <p14:tracePt t="3351" x="2438400" y="2127250"/>
          <p14:tracePt t="3363" x="2401888" y="2127250"/>
          <p14:tracePt t="3375" x="2357438" y="2136775"/>
          <p14:tracePt t="3378" x="2328863" y="2146300"/>
          <p14:tracePt t="3386" x="2292350" y="2155825"/>
          <p14:tracePt t="3397" x="2274888" y="2163763"/>
          <p14:tracePt t="3398" x="2247900" y="2173288"/>
          <p14:tracePt t="3409" x="2211388" y="2182813"/>
          <p14:tracePt t="3419" x="2146300" y="2209800"/>
          <p14:tracePt t="3442" x="2109788" y="2219325"/>
          <p14:tracePt t="3443" x="2082800" y="2228850"/>
          <p14:tracePt t="3446" x="2055813" y="2236788"/>
          <p14:tracePt t="3454" x="2027238" y="2246313"/>
          <p14:tracePt t="3455" x="2019300" y="2255838"/>
          <p14:tracePt t="3464" x="2009775" y="2265363"/>
          <p14:tracePt t="3477" x="1990725" y="2282825"/>
          <p14:tracePt t="3487" x="1973263" y="2301875"/>
          <p14:tracePt t="3498" x="1946275" y="2346325"/>
          <p14:tracePt t="3510" x="1927225" y="2365375"/>
          <p14:tracePt t="3520" x="1900238" y="2392363"/>
          <p14:tracePt t="3521" x="1863725" y="2438400"/>
          <p14:tracePt t="3532" x="1808163" y="2511425"/>
          <p14:tracePt t="3544" x="1790700" y="2557463"/>
          <p14:tracePt t="3545" x="1763713" y="2611438"/>
          <p14:tracePt t="3554" x="1717675" y="2711450"/>
          <p14:tracePt t="3565" x="1708150" y="2794000"/>
          <p14:tracePt t="3578" x="1690688" y="3013075"/>
          <p14:tracePt t="3588" x="1690688" y="3122613"/>
          <p14:tracePt t="3599" x="1690688" y="3232150"/>
          <p14:tracePt t="3610" x="1681163" y="3360738"/>
          <p14:tracePt t="3612" x="1681163" y="3451225"/>
          <p14:tracePt t="3621" x="1681163" y="3560763"/>
          <p14:tracePt t="3633" x="1681163" y="3652838"/>
          <p14:tracePt t="3634" x="1681163" y="3762375"/>
          <p14:tracePt t="3644" x="1681163" y="3844925"/>
          <p14:tracePt t="3656" x="1698625" y="3971925"/>
          <p14:tracePt t="3678" x="1698625" y="4044950"/>
          <p14:tracePt t="3680" x="1698625" y="4137025"/>
          <p14:tracePt t="3682" x="1698625" y="4227513"/>
          <p14:tracePt t="3689" x="1690688" y="4310063"/>
          <p14:tracePt t="3701" x="1681163" y="4346575"/>
          <p14:tracePt t="3702" x="1681163" y="4402138"/>
          <p14:tracePt t="3712" x="1681163" y="4438650"/>
          <p14:tracePt t="3713" x="1681163" y="4465638"/>
          <p14:tracePt t="3723" x="1717675" y="4511675"/>
          <p14:tracePt t="3734" x="1754188" y="4538663"/>
          <p14:tracePt t="3757" x="1781175" y="4575175"/>
          <p14:tracePt t="3758" x="1844675" y="4638675"/>
          <p14:tracePt t="3761" x="1946275" y="4711700"/>
          <p14:tracePt t="3768" x="2046288" y="4767263"/>
          <p14:tracePt t="3769" x="2109788" y="4803775"/>
          <p14:tracePt t="3780" x="2174875" y="4848225"/>
          <p14:tracePt t="3791" x="2255838" y="4876800"/>
          <p14:tracePt t="3802" x="2320925" y="4894263"/>
          <p14:tracePt t="3803" x="2374900" y="4913313"/>
          <p14:tracePt t="3813" x="2420938" y="4922838"/>
          <p14:tracePt t="3825" x="2457450" y="4922838"/>
          <p14:tracePt t="3827" x="2493963" y="4930775"/>
          <p14:tracePt t="3836" x="2520950" y="4930775"/>
          <p14:tracePt t="3846" x="2530475" y="4930775"/>
          <p14:tracePt t="3858" x="2557463" y="4930775"/>
          <p14:tracePt t="3869" x="2576513" y="4913313"/>
          <p14:tracePt t="3880" x="2603500" y="4894263"/>
          <p14:tracePt t="3882" x="2620963" y="4884738"/>
          <p14:tracePt t="3893" x="2640013" y="4840288"/>
          <p14:tracePt t="3903" x="2695575" y="4757738"/>
          <p14:tracePt t="3914" x="2749550" y="4694238"/>
          <p14:tracePt t="3915" x="2768600" y="4629150"/>
          <p14:tracePt t="3926" x="2813050" y="4565650"/>
          <p14:tracePt t="3937" x="2849563" y="4502150"/>
          <p14:tracePt t="3938" x="2886075" y="4402138"/>
          <p14:tracePt t="3948" x="2932113" y="4329113"/>
          <p14:tracePt t="3960" x="2959100" y="4264025"/>
          <p14:tracePt t="3971" x="3014663" y="4183063"/>
          <p14:tracePt t="3972" x="3032125" y="4117975"/>
          <p14:tracePt t="3981" x="3060700" y="4054475"/>
          <p14:tracePt t="3993" x="3068638" y="4027488"/>
          <p14:tracePt t="3995" x="3078163" y="3935413"/>
          <p14:tracePt t="4004" x="3078163" y="3881438"/>
          <p14:tracePt t="4016" x="3078163" y="3789363"/>
          <p14:tracePt t="4027" x="3051175" y="3679825"/>
          <p14:tracePt t="4029" x="3005138" y="3560763"/>
          <p14:tracePt t="4038" x="2978150" y="3460750"/>
          <p14:tracePt t="4049" x="2932113" y="3351213"/>
          <p14:tracePt t="4051" x="2905125" y="3232150"/>
          <p14:tracePt t="4061" x="2878138" y="3159125"/>
          <p14:tracePt t="4071" x="2868613" y="3095625"/>
          <p14:tracePt t="4083" x="2859088" y="3022600"/>
          <p14:tracePt t="4084" x="2841625" y="2959100"/>
          <p14:tracePt t="4094" x="2832100" y="2903538"/>
          <p14:tracePt t="4106" x="2832100" y="2857500"/>
          <p14:tracePt t="4117" x="2822575" y="2820988"/>
          <p14:tracePt t="4118" x="2795588" y="2757488"/>
          <p14:tracePt t="4128" x="2786063" y="2730500"/>
          <p14:tracePt t="4140" x="2759075" y="2667000"/>
          <p14:tracePt t="4141" x="2722563" y="2601913"/>
          <p14:tracePt t="4151" x="2713038" y="2574925"/>
          <p14:tracePt t="4162" x="2695575" y="2520950"/>
          <p14:tracePt t="4173" x="2667000" y="2484438"/>
          <p14:tracePt t="4174" x="2649538" y="2428875"/>
          <p14:tracePt t="4185" x="2630488" y="2401888"/>
          <p14:tracePt t="4196" x="2603500" y="2365375"/>
          <p14:tracePt t="4197" x="2584450" y="2338388"/>
          <p14:tracePt t="4207" x="2566988" y="2319338"/>
          <p14:tracePt t="4218" x="2520950" y="2282825"/>
          <p14:tracePt t="4229" x="2511425" y="2273300"/>
          <p14:tracePt t="4230" x="2474913" y="2255838"/>
          <p14:tracePt t="4240" x="2447925" y="2236788"/>
          <p14:tracePt t="4251" x="2384425" y="2209800"/>
          <p14:tracePt t="4252" x="2357438" y="2200275"/>
          <p14:tracePt t="4263" x="2311400" y="2192338"/>
          <p14:tracePt t="4276" x="2255838" y="2163763"/>
          <p14:tracePt t="4286" x="2219325" y="2155825"/>
          <p14:tracePt t="4287" x="2192338" y="2146300"/>
          <p14:tracePt t="4296" x="2182813" y="2136775"/>
          <p14:tracePt t="4310" x="2119313" y="2109788"/>
          <p14:tracePt t="4319" x="2109788" y="2100263"/>
          <p14:tracePt t="4331" x="2092325" y="2100263"/>
          <p14:tracePt t="4343" x="2046288" y="2090738"/>
          <p14:tracePt t="4353" x="2000250" y="2090738"/>
          <p14:tracePt t="4365" x="1963738" y="2090738"/>
          <p14:tracePt t="4376" x="1927225" y="2090738"/>
          <p14:tracePt t="4387" x="1890713" y="2100263"/>
          <p14:tracePt t="4398" x="1854200" y="2127250"/>
          <p14:tracePt t="4399" x="1827213" y="2146300"/>
          <p14:tracePt t="4410" x="1781175" y="2163763"/>
          <p14:tracePt t="4421" x="1754188" y="2173288"/>
          <p14:tracePt t="4422" x="1727200" y="2200275"/>
          <p14:tracePt t="4432" x="1690688" y="2219325"/>
          <p14:tracePt t="4443" x="1662113" y="2236788"/>
          <p14:tracePt t="4455" x="1625600" y="2255838"/>
          <p14:tracePt t="4456" x="1608138" y="2265363"/>
          <p14:tracePt t="4465" x="1589088" y="2273300"/>
          <p14:tracePt t="4476" x="1579563" y="2292350"/>
          <p14:tracePt t="4479" x="1552575" y="2328863"/>
          <p14:tracePt t="4488" x="1543050" y="2346325"/>
          <p14:tracePt t="4499" x="1525588" y="2365375"/>
          <p14:tracePt t="4511" x="1516063" y="2411413"/>
          <p14:tracePt t="4513" x="1489075" y="2438400"/>
          <p14:tracePt t="4522" x="1470025" y="2511425"/>
          <p14:tracePt t="4533" x="1462088" y="2538413"/>
          <p14:tracePt t="4534" x="1425575" y="2630488"/>
          <p14:tracePt t="4544" x="1397000" y="2693988"/>
          <p14:tracePt t="4556" x="1370013" y="2740025"/>
          <p14:tracePt t="4567" x="1343025" y="2830513"/>
          <p14:tracePt t="4568" x="1323975" y="2857500"/>
          <p14:tracePt t="4579" x="1306513" y="2922588"/>
          <p14:tracePt t="4589" x="1279525" y="2986088"/>
          <p14:tracePt t="4591" x="1250950" y="3041650"/>
          <p14:tracePt t="4601" x="1223963" y="3105150"/>
          <p14:tracePt t="4612" x="1214438" y="3132138"/>
          <p14:tracePt t="4623" x="1196975" y="3195638"/>
          <p14:tracePt t="4634" x="1177925" y="3251200"/>
          <p14:tracePt t="4635" x="1169988" y="3314700"/>
          <p14:tracePt t="4645" x="1160463" y="3370263"/>
          <p14:tracePt t="4647" x="1141413" y="3470275"/>
          <p14:tracePt t="4668" x="1123950" y="3524250"/>
          <p14:tracePt t="4669" x="1123950" y="3606800"/>
          <p14:tracePt t="4679" x="1123950" y="3662363"/>
          <p14:tracePt t="4681" x="1123950" y="3716338"/>
          <p14:tracePt t="4691" x="1123950" y="3771900"/>
          <p14:tracePt t="4701" x="1123950" y="3862388"/>
          <p14:tracePt t="4713" x="1123950" y="3927475"/>
          <p14:tracePt t="4714" x="1123950" y="3954463"/>
          <p14:tracePt t="4725" x="1133475" y="4008438"/>
          <p14:tracePt t="4735" x="1133475" y="4037013"/>
          <p14:tracePt t="4736" x="1160463" y="4100513"/>
          <p14:tracePt t="4747" x="1169988" y="4154488"/>
          <p14:tracePt t="4759" x="1177925" y="4219575"/>
          <p14:tracePt t="4770" x="1196975" y="4273550"/>
          <p14:tracePt t="4771" x="1196975" y="4329113"/>
          <p14:tracePt t="4781" x="1206500" y="4392613"/>
          <p14:tracePt t="4792" x="1214438" y="4419600"/>
          <p14:tracePt t="4794" x="1223963" y="4475163"/>
          <p14:tracePt t="4803" x="1233488" y="4511675"/>
          <p14:tracePt t="4814" x="1250950" y="4538663"/>
          <p14:tracePt t="4826" x="1260475" y="4565650"/>
          <p14:tracePt t="4828" x="1296988" y="4638675"/>
          <p14:tracePt t="4837" x="1316038" y="4675188"/>
          <p14:tracePt t="4848" x="1333500" y="4702175"/>
          <p14:tracePt t="4849" x="1352550" y="4748213"/>
          <p14:tracePt t="4859" x="1389063" y="4775200"/>
          <p14:tracePt t="4871" x="1416050" y="4811713"/>
          <p14:tracePt t="4881" x="1462088" y="4830763"/>
          <p14:tracePt t="4882" x="1498600" y="4848225"/>
          <p14:tracePt t="4893" x="1525588" y="4857750"/>
          <p14:tracePt t="4905" x="1571625" y="4884738"/>
          <p14:tracePt t="4906" x="1598613" y="4894263"/>
          <p14:tracePt t="4916" x="1625600" y="4913313"/>
          <p14:tracePt t="4927" x="1654175" y="4922838"/>
          <p14:tracePt t="4938" x="1681163" y="4930775"/>
          <p14:tracePt t="4940" x="1708150" y="4959350"/>
          <p14:tracePt t="4949" x="1727200" y="4959350"/>
          <p14:tracePt t="4962" x="1771650" y="4967288"/>
          <p14:tracePt t="4962" x="1800225" y="4967288"/>
          <p14:tracePt t="4972" x="1827213" y="4967288"/>
          <p14:tracePt t="4983" x="1854200" y="4967288"/>
          <p14:tracePt t="4995" x="1900238" y="4967288"/>
          <p14:tracePt t="4996" x="1927225" y="4967288"/>
          <p14:tracePt t="5006" x="1973263" y="4949825"/>
          <p14:tracePt t="5017" x="2000250" y="4940300"/>
          <p14:tracePt t="5018" x="2055813" y="4922838"/>
          <p14:tracePt t="5028" x="2092325" y="4903788"/>
          <p14:tracePt t="5039" x="2119313" y="4867275"/>
          <p14:tracePt t="5051" x="2128838" y="4857750"/>
          <p14:tracePt t="5052" x="2155825" y="4821238"/>
          <p14:tracePt t="5062" x="2182813" y="4775200"/>
          <p14:tracePt t="5073" x="2201863" y="4748213"/>
          <p14:tracePt t="5076" x="2211388" y="4711700"/>
          <p14:tracePt t="5084" x="2238375" y="4648200"/>
          <p14:tracePt t="5095" x="2255838" y="4602163"/>
          <p14:tracePt t="5107" x="2284413" y="4519613"/>
          <p14:tracePt t="5109" x="2320925" y="4456113"/>
          <p14:tracePt t="5118" x="2365375" y="4356100"/>
          <p14:tracePt t="5129" x="2420938" y="4273550"/>
          <p14:tracePt t="5130" x="2447925" y="4210050"/>
          <p14:tracePt t="5142" x="2511425" y="4110038"/>
          <p14:tracePt t="5152" x="2566988" y="4027488"/>
          <p14:tracePt t="5163" x="2613025" y="3963988"/>
          <p14:tracePt t="5164" x="2657475" y="3898900"/>
          <p14:tracePt t="5175" x="2732088" y="3798888"/>
          <p14:tracePt t="5186" x="2786063" y="3716338"/>
          <p14:tracePt t="5187" x="2813050" y="3652838"/>
          <p14:tracePt t="5196" x="2841625" y="3560763"/>
          <p14:tracePt t="5209" x="2859088" y="3460750"/>
          <p14:tracePt t="5219" x="2859088" y="3351213"/>
          <p14:tracePt t="5221" x="2859088" y="3260725"/>
          <p14:tracePt t="5230" x="2859088" y="3187700"/>
          <p14:tracePt t="5242" x="2849563" y="3095625"/>
          <p14:tracePt t="5244" x="2849563" y="2986088"/>
          <p14:tracePt t="5253" x="2841625" y="2903538"/>
          <p14:tracePt t="5264" x="2822575" y="2813050"/>
          <p14:tracePt t="5276" x="2813050" y="2740025"/>
          <p14:tracePt t="5278" x="2813050" y="2674938"/>
          <p14:tracePt t="5287" x="2795588" y="2584450"/>
          <p14:tracePt t="5298" x="2786063" y="2474913"/>
          <p14:tracePt t="5309" x="2768600" y="2382838"/>
          <p14:tracePt t="5311" x="2759075" y="2301875"/>
          <p14:tracePt t="5321" x="2732088" y="2228850"/>
          <p14:tracePt t="5332" x="2703513" y="2163763"/>
          <p14:tracePt t="5333" x="2667000" y="2082800"/>
          <p14:tracePt t="5343" x="2630488" y="2046288"/>
          <p14:tracePt t="5354" x="2603500" y="2017713"/>
          <p14:tracePt t="5366" x="2566988" y="1981200"/>
          <p14:tracePt t="5367" x="2511425" y="1963738"/>
          <p14:tracePt t="5377" x="2474913" y="1954213"/>
          <p14:tracePt t="5388" x="2438400" y="1935163"/>
          <p14:tracePt t="5389" x="2384425" y="1935163"/>
          <p14:tracePt t="5399" x="2347913" y="1935163"/>
          <p14:tracePt t="5411" x="2320925" y="1944688"/>
          <p14:tracePt t="5421" x="2265363" y="1990725"/>
          <p14:tracePt t="5433" x="2211388" y="2054225"/>
          <p14:tracePt t="5434" x="2128838" y="2228850"/>
          <p14:tracePt t="5444" x="2046288" y="2419350"/>
          <p14:tracePt t="5445" x="1973263" y="2684463"/>
          <p14:tracePt t="5456" x="1917700" y="3005138"/>
          <p14:tracePt t="5467" x="1827213" y="3333750"/>
          <p14:tracePt t="5479" x="1763713" y="3735388"/>
          <p14:tracePt t="5480" x="1681163" y="4100513"/>
          <p14:tracePt t="5490" x="1662113" y="4373563"/>
          <p14:tracePt t="5501" x="1644650" y="4684713"/>
          <p14:tracePt t="5502" x="1644650" y="4903788"/>
          <p14:tracePt t="5524" x="1671638" y="5149850"/>
          <p14:tracePt t="5525" x="1754188" y="5351463"/>
          <p14:tracePt t="5534" x="1827213" y="5524500"/>
          <p14:tracePt t="5536" x="1954213" y="5661025"/>
          <p14:tracePt t="5545" x="2092325" y="5770563"/>
          <p14:tracePt t="5559" x="2320925" y="5881688"/>
          <p14:tracePt t="5568" x="2466975" y="5918200"/>
          <p14:tracePt t="5579" x="2584450" y="5926138"/>
          <p14:tracePt t="5591" x="2695575" y="5945188"/>
          <p14:tracePt t="5593" x="2805113" y="5945188"/>
          <p14:tracePt t="5601" x="2914650" y="5954713"/>
          <p14:tracePt t="5613" x="3024188" y="5954713"/>
          <p14:tracePt t="5614" x="3114675" y="5954713"/>
          <p14:tracePt t="5625" x="3141663" y="5954713"/>
          <p14:tracePt t="5647" x="3352800" y="5935663"/>
          <p14:tracePt t="5648" x="3370263" y="5918200"/>
          <p14:tracePt t="5660" x="3398838" y="5872163"/>
          <p14:tracePt t="5669" x="3425825" y="5843588"/>
          <p14:tracePt t="5670" x="3425825" y="5799138"/>
          <p14:tracePt t="5681" x="3435350" y="5743575"/>
          <p14:tracePt t="5692" x="3435350" y="5716588"/>
          <p14:tracePt t="5703" x="3443288" y="5670550"/>
          <p14:tracePt t="5704" x="3443288" y="5661025"/>
          <p14:tracePt t="5714" x="3471863" y="5634038"/>
          <p14:tracePt t="5726" x="3489325" y="5616575"/>
          <p14:tracePt t="5727" x="3535363" y="5607050"/>
          <p14:tracePt t="5737" x="3589338" y="5607050"/>
          <p14:tracePt t="5748" x="3681413" y="5607050"/>
          <p14:tracePt t="5759" x="3773488" y="5607050"/>
          <p14:tracePt t="5761" x="3863975" y="5607050"/>
          <p14:tracePt t="5771" x="3983038" y="5607050"/>
          <p14:tracePt t="5782" x="4110038" y="5607050"/>
          <p14:tracePt t="5783" x="4229100" y="5607050"/>
          <p14:tracePt t="5793" x="4357688" y="5607050"/>
          <p14:tracePt t="5804" x="4513263" y="5588000"/>
          <p14:tracePt t="5815" x="4695825" y="5543550"/>
          <p14:tracePt t="5817" x="4878388" y="5497513"/>
          <p14:tracePt t="5827" x="5097463" y="5434013"/>
          <p14:tracePt t="5838" x="5326063" y="5360988"/>
          <p14:tracePt t="5839" x="5535613" y="5332413"/>
          <p14:tracePt t="5849" x="5846763" y="5314950"/>
          <p14:tracePt t="5861" x="6065838" y="5314950"/>
          <p14:tracePt t="5871" x="6302375" y="5314950"/>
          <p14:tracePt t="5873" x="6467475" y="5332413"/>
          <p14:tracePt t="5883" x="6650038" y="5351463"/>
          <p14:tracePt t="5894" x="6851650" y="5360988"/>
          <p14:tracePt t="5895" x="7080250" y="5378450"/>
          <p14:tracePt t="5906" x="7243763" y="5397500"/>
          <p14:tracePt t="5917" x="7408863" y="5405438"/>
          <p14:tracePt t="5928" x="7535863" y="5405438"/>
          <p14:tracePt t="5929" x="7681913" y="5405438"/>
          <p14:tracePt t="5940" x="7810500" y="5405438"/>
          <p14:tracePt t="5962" x="8102600" y="5387975"/>
          <p14:tracePt t="5963" x="8221663" y="5360988"/>
          <p14:tracePt t="5974" x="8348663" y="5351463"/>
          <p14:tracePt t="5984" x="8494713" y="5314950"/>
          <p14:tracePt t="5985" x="8642350" y="5305425"/>
          <p14:tracePt t="5995" x="8723313" y="5287963"/>
          <p14:tracePt t="6008" x="8796338" y="5278438"/>
          <p14:tracePt t="6018" x="8869363" y="5259388"/>
          <p14:tracePt t="6019" x="8905875" y="5259388"/>
          <p14:tracePt t="6029" x="8934450" y="5259388"/>
          <p14:tracePt t="6074" x="8878888" y="5241925"/>
          <p14:tracePt t="6077" x="8751888" y="5241925"/>
          <p14:tracePt t="6085" x="8659813" y="5232400"/>
          <p14:tracePt t="6098" x="8550275" y="5232400"/>
          <p14:tracePt t="6099" x="8421688" y="5232400"/>
          <p14:tracePt t="6108" x="8275638" y="5232400"/>
          <p14:tracePt t="6119" x="8166100" y="5232400"/>
          <p14:tracePt t="6130" x="8020050" y="5232400"/>
          <p14:tracePt t="6131" x="7874000" y="5241925"/>
          <p14:tracePt t="6142" x="7691438" y="5251450"/>
          <p14:tracePt t="6153" x="7489825" y="5251450"/>
          <p14:tracePt t="6154" x="7262813" y="5268913"/>
          <p14:tracePt t="6164" x="6888163" y="5268913"/>
          <p14:tracePt t="6175" x="6477000" y="5268913"/>
          <p14:tracePt t="6186" x="6029325" y="5259388"/>
          <p14:tracePt t="6187" x="5572125" y="5232400"/>
          <p14:tracePt t="6198" x="5197475" y="5232400"/>
          <p14:tracePt t="6210" x="4932363" y="5232400"/>
          <p14:tracePt t="6221" x="4622800" y="5214938"/>
          <p14:tracePt t="6222" x="4403725" y="5214938"/>
          <p14:tracePt t="6231" x="4175125" y="5214938"/>
          <p14:tracePt t="6255" x="3992563" y="5214938"/>
          <p14:tracePt t="6256" x="3883025" y="5214938"/>
          <p14:tracePt t="6258" x="3790950" y="5214938"/>
          <p14:tracePt t="6265" x="3727450" y="5214938"/>
          <p14:tracePt t="6266" x="3671888" y="5214938"/>
          <p14:tracePt t="6277" x="3635375" y="5222875"/>
          <p14:tracePt t="6299" x="3552825" y="5222875"/>
          <p14:tracePt t="6300" x="3498850" y="5222875"/>
          <p14:tracePt t="6301" x="3462338" y="5222875"/>
          <p14:tracePt t="6311" x="3379788" y="5222875"/>
          <p14:tracePt t="6322" x="3316288" y="5222875"/>
          <p14:tracePt t="6324" x="3260725" y="5241925"/>
          <p14:tracePt t="6332" x="3214688" y="5241925"/>
          <p14:tracePt t="6344" x="3160713" y="5251450"/>
          <p14:tracePt t="6356" x="3124200" y="5251450"/>
          <p14:tracePt t="6358" x="3114675" y="5251450"/>
          <p14:tracePt t="6367" x="3105150" y="5251450"/>
          <p14:tracePt t="6378" x="3097213" y="5251450"/>
          <p14:tracePt t="6391" x="3105150" y="5251450"/>
          <p14:tracePt t="6412" x="3124200" y="5251450"/>
          <p14:tracePt t="6413" x="3197225" y="5251450"/>
          <p14:tracePt t="6414" x="3224213" y="5251450"/>
          <p14:tracePt t="6424" x="3279775" y="5251450"/>
          <p14:tracePt t="6434" x="3370263" y="5251450"/>
          <p14:tracePt t="6435" x="3479800" y="5251450"/>
          <p14:tracePt t="6445" x="3608388" y="5251450"/>
          <p14:tracePt t="6457" x="3754438" y="5251450"/>
          <p14:tracePt t="6468" x="3937000" y="5251450"/>
          <p14:tracePt t="6469" x="4156075" y="5251450"/>
          <p14:tracePt t="6479" x="4430713" y="5259388"/>
          <p14:tracePt t="6491" x="4768850" y="5259388"/>
          <p14:tracePt t="6492" x="5133975" y="5259388"/>
          <p14:tracePt t="6501" x="5435600" y="5259388"/>
          <p14:tracePt t="6513" x="5810250" y="5259388"/>
          <p14:tracePt t="6525" x="6523038" y="5259388"/>
          <p14:tracePt t="6536" x="6786563" y="5259388"/>
          <p14:tracePt t="6547" x="7043738" y="5259388"/>
          <p14:tracePt t="6559" x="7243763" y="5259388"/>
          <p14:tracePt t="6560" x="7408863" y="5259388"/>
          <p14:tracePt t="6570" x="7554913" y="5268913"/>
          <p14:tracePt t="6581" x="7645400" y="5268913"/>
          <p14:tracePt t="6582" x="7737475" y="5268913"/>
          <p14:tracePt t="6591" x="7820025" y="5268913"/>
          <p14:tracePt t="6603" x="7874000" y="5268913"/>
          <p14:tracePt t="6614" x="7900988" y="5278438"/>
          <p14:tracePt t="6615" x="7947025" y="5278438"/>
          <p14:tracePt t="6625" x="7983538" y="5278438"/>
          <p14:tracePt t="6636" x="8010525" y="5278438"/>
          <p14:tracePt t="6638" x="8020050" y="5278438"/>
          <p14:tracePt t="6648" x="8029575" y="5278438"/>
          <p14:tracePt t="6660" x="8039100" y="5278438"/>
          <p14:tracePt t="6704" x="8039100" y="5287963"/>
          <p14:tracePt t="6727" x="8029575" y="5287963"/>
          <p14:tracePt t="6750" x="8010525" y="5295900"/>
          <p14:tracePt t="6761" x="7937500" y="5305425"/>
          <p14:tracePt t="6771" x="7864475" y="5305425"/>
          <p14:tracePt t="6783" x="7810500" y="5305425"/>
          <p14:tracePt t="6785" x="7718425" y="5305425"/>
          <p14:tracePt t="6794" x="7654925" y="5305425"/>
          <p14:tracePt t="6806" x="7581900" y="5305425"/>
          <p14:tracePt t="6808" x="7554913" y="5305425"/>
          <p14:tracePt t="6817" x="7526338" y="5305425"/>
          <p14:tracePt t="6828" x="7508875" y="5305425"/>
          <p14:tracePt t="6840" x="7499350" y="5305425"/>
          <p14:tracePt t="6851" x="7489825" y="5305425"/>
          <p14:tracePt t="6985" x="7481888" y="5295900"/>
          <p14:tracePt t="7008" x="7481888" y="5287963"/>
          <p14:tracePt t="8909" x="7481888" y="5259388"/>
          <p14:tracePt t="8911" x="7481888" y="5186363"/>
          <p14:tracePt t="8922" x="7481888" y="5095875"/>
          <p14:tracePt t="8932" x="7481888" y="5059363"/>
          <p14:tracePt t="8943" x="7481888" y="5003800"/>
          <p14:tracePt t="8943" x="7481888" y="4967288"/>
          <p14:tracePt t="8958" x="7481888" y="4940300"/>
          <p14:tracePt t="8965" x="7481888" y="4884738"/>
          <p14:tracePt t="8967" x="7481888" y="4867275"/>
          <p14:tracePt t="8976" x="7481888" y="4811713"/>
          <p14:tracePt t="8989" x="7481888" y="4784725"/>
          <p14:tracePt t="8999" x="7481888" y="4684713"/>
          <p14:tracePt t="9000" x="7462838" y="4611688"/>
          <p14:tracePt t="9010" x="7462838" y="4519613"/>
          <p14:tracePt t="9022" x="7453313" y="4292600"/>
          <p14:tracePt t="9032" x="7453313" y="4183063"/>
          <p14:tracePt t="9044" x="7453313" y="4090988"/>
          <p14:tracePt t="9055" x="7435850" y="4017963"/>
          <p14:tracePt t="9057" x="7435850" y="3963988"/>
          <p14:tracePt t="9066" x="7426325" y="3917950"/>
          <p14:tracePt t="9078" x="7426325" y="3862388"/>
          <p14:tracePt t="9078" x="7426325" y="3835400"/>
          <p14:tracePt t="9088" x="7426325" y="3789363"/>
          <p14:tracePt t="9100" x="7426325" y="3752850"/>
          <p14:tracePt t="9111" x="7426325" y="3735388"/>
          <p14:tracePt t="9111" x="7426325" y="3679825"/>
          <p14:tracePt t="9123" x="7408863" y="3643313"/>
          <p14:tracePt t="9133" x="7399338" y="3606800"/>
          <p14:tracePt t="9134" x="7380288" y="3570288"/>
          <p14:tracePt t="9145" x="7372350" y="3570288"/>
          <p14:tracePt t="9156" x="7362825" y="3533775"/>
          <p14:tracePt t="9168" x="7335838" y="3497263"/>
          <p14:tracePt t="9168" x="7335838" y="3487738"/>
          <p14:tracePt t="9179" x="7326313" y="3460750"/>
          <p14:tracePt t="9190" x="7316788" y="3443288"/>
          <p14:tracePt t="9191" x="7307263" y="3443288"/>
          <p14:tracePt t="9201" x="7299325" y="3424238"/>
          <p14:tracePt t="9213" x="7289800" y="3414713"/>
          <p14:tracePt t="9224" x="7289800" y="3406775"/>
          <p14:tracePt t="9234" x="7280275" y="3397250"/>
          <p14:tracePt t="9281" x="7280275" y="3378200"/>
          <p14:tracePt t="9304" x="7280275" y="3351213"/>
          <p14:tracePt t="9306" x="7280275" y="3333750"/>
          <p14:tracePt t="9314" x="7280275" y="3314700"/>
          <p14:tracePt t="9325" x="7280275" y="3305175"/>
          <p14:tracePt t="9337" x="7289800" y="3297238"/>
          <p14:tracePt t="9348" x="7299325" y="3287713"/>
          <p14:tracePt t="9359" x="7307263" y="3268663"/>
          <p14:tracePt t="9360" x="7326313" y="3251200"/>
          <p14:tracePt t="9371" x="7343775" y="3232150"/>
          <p14:tracePt t="9382" x="7353300" y="3214688"/>
          <p14:tracePt t="9393" x="7399338" y="3178175"/>
          <p14:tracePt t="9394" x="7445375" y="3141663"/>
          <p14:tracePt t="9405" x="7481888" y="3122613"/>
          <p14:tracePt t="9416" x="7526338" y="3086100"/>
          <p14:tracePt t="9417" x="7554913" y="3049588"/>
          <p14:tracePt t="9427" x="7618413" y="3005138"/>
          <p14:tracePt t="9439" x="7654925" y="2976563"/>
          <p14:tracePt t="9450" x="7681913" y="2949575"/>
          <p14:tracePt t="9451" x="7710488" y="2922588"/>
          <p14:tracePt t="9460" x="7737475" y="2913063"/>
          <p14:tracePt t="9472" x="7747000" y="2867025"/>
          <p14:tracePt t="9473" x="7754938" y="2840038"/>
          <p14:tracePt t="9483" x="7754938" y="2794000"/>
          <p14:tracePt t="9494" x="7754938" y="2767013"/>
          <p14:tracePt t="9506" x="7727950" y="2740025"/>
          <p14:tracePt t="9507" x="7700963" y="2703513"/>
          <p14:tracePt t="9517" x="7681913" y="2684463"/>
          <p14:tracePt t="9528" x="7645400" y="2647950"/>
          <p14:tracePt t="9530" x="7600950" y="2630488"/>
          <p14:tracePt t="9539" x="7572375" y="2601913"/>
          <p14:tracePt t="9551" x="7535863" y="2574925"/>
          <p14:tracePt t="9562" x="7535863" y="2565400"/>
          <p14:tracePt t="9563" x="7518400" y="2557463"/>
          <p14:tracePt t="9573" x="7481888" y="2547938"/>
          <p14:tracePt t="9584" x="7462838" y="2538413"/>
          <p14:tracePt t="9595" x="7426325" y="2538413"/>
          <p14:tracePt t="9596" x="7380288" y="2538413"/>
          <p14:tracePt t="9607" x="7353300" y="2538413"/>
          <p14:tracePt t="9618" x="7299325" y="2565400"/>
          <p14:tracePt t="9620" x="7234238" y="2593975"/>
          <p14:tracePt t="9629" x="7189788" y="2601913"/>
          <p14:tracePt t="9641" x="7134225" y="2630488"/>
          <p14:tracePt t="9652" x="7070725" y="2647950"/>
          <p14:tracePt t="9653" x="7024688" y="2657475"/>
          <p14:tracePt t="9663" x="6961188" y="2684463"/>
          <p14:tracePt t="9674" x="6932613" y="2703513"/>
          <p14:tracePt t="9675" x="6905625" y="2711450"/>
          <p14:tracePt t="9686" x="6896100" y="2720975"/>
          <p14:tracePt t="9697" x="6878638" y="2730500"/>
          <p14:tracePt t="9708" x="6869113" y="2747963"/>
          <p14:tracePt t="9709" x="6842125" y="2813050"/>
          <p14:tracePt t="9719" x="6842125" y="2820988"/>
          <p14:tracePt t="9731" x="6842125" y="2876550"/>
          <p14:tracePt t="9732" x="6842125" y="2903538"/>
          <p14:tracePt t="9741" x="6842125" y="2968625"/>
          <p14:tracePt t="9754" x="6878638" y="3059113"/>
          <p14:tracePt t="9765" x="6915150" y="3105150"/>
          <p14:tracePt t="9766" x="6961188" y="3168650"/>
          <p14:tracePt t="9775" x="6988175" y="3205163"/>
          <p14:tracePt t="9789" x="7070725" y="3268663"/>
          <p14:tracePt t="9798" x="7097713" y="3297238"/>
          <p14:tracePt t="9809" x="7143750" y="3305175"/>
          <p14:tracePt t="9822" x="7243763" y="3314700"/>
          <p14:tracePt t="9832" x="7316788" y="3314700"/>
          <p14:tracePt t="9843" x="7408863" y="3305175"/>
          <p14:tracePt t="9844" x="7508875" y="3278188"/>
          <p14:tracePt t="9855" x="7545388" y="3260725"/>
          <p14:tracePt t="9866" x="7645400" y="3232150"/>
          <p14:tracePt t="9877" x="7727950" y="3187700"/>
          <p14:tracePt t="9878" x="7754938" y="3168650"/>
          <p14:tracePt t="9889" x="7791450" y="3151188"/>
          <p14:tracePt t="9900" x="7820025" y="3114675"/>
          <p14:tracePt t="9902" x="7847013" y="3078163"/>
          <p14:tracePt t="9911" x="7847013" y="3041650"/>
          <p14:tracePt t="9921" x="7847013" y="3022600"/>
          <p14:tracePt t="9933" x="7847013" y="2995613"/>
          <p14:tracePt t="9934" x="7820025" y="2968625"/>
          <p14:tracePt t="9944" x="7810500" y="2959100"/>
          <p14:tracePt t="9955" x="7773988" y="2940050"/>
          <p14:tracePt t="9957" x="7754938" y="2930525"/>
          <p14:tracePt t="9966" x="7727950" y="2922588"/>
          <p14:tracePt t="9978" x="7700963" y="2922588"/>
          <p14:tracePt t="9990" x="7664450" y="2922588"/>
          <p14:tracePt t="9992" x="7645400" y="2922588"/>
          <p14:tracePt t="10001" x="7618413" y="2922588"/>
          <p14:tracePt t="10012" x="7572375" y="2940050"/>
          <p14:tracePt t="10013" x="7564438" y="2949575"/>
          <p14:tracePt t="10024" x="7545388" y="2959100"/>
          <p14:tracePt t="10035" x="7526338" y="2976563"/>
          <p14:tracePt t="10046" x="7526338" y="2986088"/>
          <p14:tracePt t="10047" x="7518400" y="2995613"/>
          <p14:tracePt t="10057" x="7508875" y="3005138"/>
          <p14:tracePt t="10068" x="7499350" y="3013075"/>
          <p14:tracePt t="10091" x="7489825" y="3022600"/>
          <p14:tracePt t="10124" x="7489825" y="3032125"/>
          <p14:tracePt t="10181" x="7472363" y="3032125"/>
          <p14:tracePt t="10192" x="7435850" y="3032125"/>
          <p14:tracePt t="10204" x="7353300" y="3032125"/>
          <p14:tracePt t="10215" x="7262813" y="3032125"/>
          <p14:tracePt t="10216" x="7161213" y="3032125"/>
          <p14:tracePt t="10225" x="7034213" y="3032125"/>
          <p14:tracePt t="10238" x="6888163" y="3032125"/>
          <p14:tracePt t="10248" x="6742113" y="2995613"/>
          <p14:tracePt t="10249" x="6577013" y="2986088"/>
          <p14:tracePt t="10259" x="6430963" y="2968625"/>
          <p14:tracePt t="10272" x="6302375" y="2940050"/>
          <p14:tracePt t="10273" x="6221413" y="2922588"/>
          <p14:tracePt t="10282" x="6184900" y="2913063"/>
          <p14:tracePt t="10293" x="6148388" y="2894013"/>
          <p14:tracePt t="10305" x="6138863" y="2886075"/>
          <p14:tracePt t="10306" x="6129338" y="2867025"/>
          <p14:tracePt t="10316" x="6119813" y="2830513"/>
          <p14:tracePt t="10327" x="6111875" y="2794000"/>
          <p14:tracePt t="10328" x="6111875" y="2757488"/>
          <p14:tracePt t="10338" x="6111875" y="2711450"/>
          <p14:tracePt t="10350" x="6119813" y="2674938"/>
          <p14:tracePt t="10361" x="6148388" y="2638425"/>
          <p14:tracePt t="10362" x="6175375" y="2611438"/>
          <p14:tracePt t="10372" x="6202363" y="2565400"/>
          <p14:tracePt t="10383" x="6229350" y="2538413"/>
          <p14:tracePt t="10384" x="6265863" y="2501900"/>
          <p14:tracePt t="10394" x="6294438" y="2474913"/>
          <p14:tracePt t="10405" x="6330950" y="2438400"/>
          <p14:tracePt t="10417" x="6338888" y="2419350"/>
          <p14:tracePt t="10418" x="6348413" y="2392363"/>
          <p14:tracePt t="10428" x="6348413" y="2374900"/>
          <p14:tracePt t="10439" x="6348413" y="2365375"/>
          <p14:tracePt t="10441" x="6348413" y="2338388"/>
          <p14:tracePt t="10451" x="6348413" y="2319338"/>
          <p14:tracePt t="10462" x="6348413" y="2309813"/>
          <p14:tracePt t="10473" x="6330950" y="2292350"/>
          <p14:tracePt t="10474" x="6321425" y="2282825"/>
          <p14:tracePt t="10484" x="6311900" y="2282825"/>
          <p14:tracePt t="10495" x="6302375" y="2273300"/>
          <p14:tracePt t="10665" x="6294438" y="2273300"/>
          <p14:tracePt t="10721" x="6294438" y="2282825"/>
          <p14:tracePt t="10732" x="6294438" y="2301875"/>
          <p14:tracePt t="10755" x="6311900" y="2319338"/>
          <p14:tracePt t="10757" x="6338888" y="2338388"/>
          <p14:tracePt t="10765" x="6394450" y="2365375"/>
          <p14:tracePt t="10777" x="6421438" y="2382838"/>
          <p14:tracePt t="10788" x="6467475" y="2392363"/>
          <p14:tracePt t="10790" x="6523038" y="2411413"/>
          <p14:tracePt t="10799" x="6586538" y="2419350"/>
          <p14:tracePt t="10811" x="6677025" y="2447925"/>
          <p14:tracePt t="10812" x="6742113" y="2447925"/>
          <p14:tracePt t="10821" x="6851650" y="2455863"/>
          <p14:tracePt t="10833" x="6942138" y="2455863"/>
          <p14:tracePt t="10844" x="7015163" y="2455863"/>
          <p14:tracePt t="10845" x="7143750" y="2455863"/>
          <p14:tracePt t="10856" x="7216775" y="2455863"/>
          <p14:tracePt t="10867" x="7326313" y="2455863"/>
          <p14:tracePt t="10868" x="7408863" y="2455863"/>
          <p14:tracePt t="10878" x="7462838" y="2447925"/>
          <p14:tracePt t="10890" x="7526338" y="2428875"/>
          <p14:tracePt t="10901" x="7554913" y="2419350"/>
          <p14:tracePt t="10902" x="7572375" y="2411413"/>
          <p14:tracePt t="10912" x="7581900" y="2401888"/>
          <p14:tracePt t="10923" x="7591425" y="2401888"/>
          <p14:tracePt t="10935" x="7600950" y="2401888"/>
          <p14:tracePt t="10946" x="7600950" y="2382838"/>
          <p14:tracePt t="10957" x="7600950" y="2365375"/>
          <p14:tracePt t="10968" x="7600950" y="2346325"/>
          <p14:tracePt t="10979" x="7600950" y="2328863"/>
          <p14:tracePt t="10980" x="7600950" y="2309813"/>
          <p14:tracePt t="10991" x="7600950" y="2301875"/>
          <p14:tracePt t="11002" x="7600950" y="2282825"/>
          <p14:tracePt t="11013" x="7600950" y="2273300"/>
          <p14:tracePt t="11014" x="7600950" y="2265363"/>
          <p14:tracePt t="11024" x="7600950" y="2246313"/>
          <p14:tracePt t="11037" x="7600950" y="2236788"/>
          <p14:tracePt t="11047" x="7600950" y="2219325"/>
          <p14:tracePt t="11070" x="7591425" y="2200275"/>
          <p14:tracePt t="11073" x="7581900" y="2182813"/>
          <p14:tracePt t="11081" x="7581900" y="2173288"/>
          <p14:tracePt t="11092" x="7572375" y="2155825"/>
          <p14:tracePt t="11093" x="7572375" y="2136775"/>
          <p14:tracePt t="11104" x="7545388" y="2109788"/>
          <p14:tracePt t="11115" x="7545388" y="2100263"/>
          <p14:tracePt t="11125" x="7526338" y="2082800"/>
          <p14:tracePt t="11138" x="7508875" y="2073275"/>
          <p14:tracePt t="11148" x="7489825" y="2063750"/>
          <p14:tracePt t="11150" x="7472363" y="2054225"/>
          <p14:tracePt t="11159" x="7445375" y="2046288"/>
          <p14:tracePt t="11171" x="7408863" y="2036763"/>
          <p14:tracePt t="11181" x="7343775" y="2009775"/>
          <p14:tracePt t="11183" x="7316788" y="2009775"/>
          <p14:tracePt t="11193" x="7289800" y="2000250"/>
          <p14:tracePt t="11204" x="7226300" y="1990725"/>
          <p14:tracePt t="11206" x="7197725" y="1981200"/>
          <p14:tracePt t="11216" x="7161213" y="1981200"/>
          <p14:tracePt t="11227" x="7097713" y="1973263"/>
          <p14:tracePt t="11238" x="7070725" y="1963738"/>
          <p14:tracePt t="11240" x="7043738" y="1963738"/>
          <p14:tracePt t="11250" x="7015163" y="1963738"/>
          <p14:tracePt t="11261" x="6969125" y="1944688"/>
          <p14:tracePt t="11262" x="6942138" y="1944688"/>
          <p14:tracePt t="11272" x="6915150" y="1944688"/>
          <p14:tracePt t="11283" x="6878638" y="1935163"/>
          <p14:tracePt t="11294" x="6842125" y="1935163"/>
          <p14:tracePt t="11295" x="6815138" y="1935163"/>
          <p14:tracePt t="11306" x="6769100" y="1935163"/>
          <p14:tracePt t="11317" x="6742113" y="1935163"/>
          <p14:tracePt t="11318" x="6713538" y="1935163"/>
          <p14:tracePt t="11328" x="6669088" y="1935163"/>
          <p14:tracePt t="11340" x="6613525" y="1935163"/>
          <p14:tracePt t="11352" x="6586538" y="1935163"/>
          <p14:tracePt t="11354" x="6550025" y="1935163"/>
          <p14:tracePt t="11362" x="6523038" y="1935163"/>
          <p14:tracePt t="11373" x="6457950" y="1944688"/>
          <p14:tracePt t="11385" x="6430963" y="1944688"/>
          <p14:tracePt t="11387" x="6411913" y="1954213"/>
          <p14:tracePt t="11396" x="6384925" y="1963738"/>
          <p14:tracePt t="11407" x="6348413" y="1973263"/>
          <p14:tracePt t="11408" x="6348413" y="1981200"/>
          <p14:tracePt t="11419" x="6311900" y="1990725"/>
          <p14:tracePt t="11430" x="6302375" y="2000250"/>
          <p14:tracePt t="11440" x="6265863" y="2009775"/>
          <p14:tracePt t="11441" x="6257925" y="2009775"/>
          <p14:tracePt t="11452" x="6229350" y="2027238"/>
          <p14:tracePt t="11463" x="6211888" y="2027238"/>
          <p14:tracePt t="11464" x="6202363" y="2036763"/>
          <p14:tracePt t="11486" x="6192838" y="2046288"/>
          <p14:tracePt t="11496" x="6175375" y="2054225"/>
          <p14:tracePt t="11497" x="6156325" y="2063750"/>
          <p14:tracePt t="11520" x="6138863" y="2082800"/>
          <p14:tracePt t="11522" x="6129338" y="2090738"/>
          <p14:tracePt t="11530" x="6111875" y="2100263"/>
          <p14:tracePt t="11553" x="6111875" y="2109788"/>
          <p14:tracePt t="11564" x="6102350" y="2127250"/>
          <p14:tracePt t="11576" x="6083300" y="2146300"/>
          <p14:tracePt t="11598" x="6083300" y="2163763"/>
          <p14:tracePt t="11609" x="6083300" y="2182813"/>
          <p14:tracePt t="11621" x="6083300" y="2200275"/>
          <p14:tracePt t="11632" x="6083300" y="2228850"/>
          <p14:tracePt t="11643" x="6083300" y="2236788"/>
          <p14:tracePt t="11666" x="6083300" y="2246313"/>
          <p14:tracePt t="11722" x="6083300" y="2255838"/>
          <p14:tracePt t="12296" x="6046788" y="2301875"/>
          <p14:tracePt t="12306" x="5983288" y="2382838"/>
          <p14:tracePt t="12319" x="5864225" y="2511425"/>
          <p14:tracePt t="12328" x="5791200" y="2611438"/>
          <p14:tracePt t="12339" x="5718175" y="2711450"/>
          <p14:tracePt t="12350" x="5627688" y="2813050"/>
          <p14:tracePt t="12351" x="5526088" y="2940050"/>
          <p14:tracePt t="12362" x="5435600" y="3022600"/>
          <p14:tracePt t="12373" x="5316538" y="3141663"/>
          <p14:tracePt t="12374" x="5233988" y="3224213"/>
          <p14:tracePt t="12386" x="5124450" y="3351213"/>
          <p14:tracePt t="12397" x="5024438" y="3451225"/>
          <p14:tracePt t="12398" x="4941888" y="3552825"/>
          <p14:tracePt t="12408" x="4868863" y="3652838"/>
          <p14:tracePt t="12420" x="4759325" y="3771900"/>
          <p14:tracePt t="12430" x="4695825" y="3852863"/>
          <p14:tracePt t="12431" x="4622800" y="3954463"/>
          <p14:tracePt t="12442" x="4567238" y="4037013"/>
          <p14:tracePt t="12453" x="4494213" y="4137025"/>
          <p14:tracePt t="12455" x="4440238" y="4191000"/>
          <p14:tracePt t="12464" x="4367213" y="4292600"/>
          <p14:tracePt t="12476" x="4330700" y="4356100"/>
          <p14:tracePt t="12486" x="4311650" y="4383088"/>
          <p14:tracePt t="12488" x="4265613" y="4446588"/>
          <p14:tracePt t="12499" x="4248150" y="4475163"/>
          <p14:tracePt t="12509" x="4219575" y="4511675"/>
          <p14:tracePt t="12511" x="4192588" y="4538663"/>
          <p14:tracePt t="12520" x="4138613" y="4602163"/>
          <p14:tracePt t="12532" x="4102100" y="4648200"/>
          <p14:tracePt t="12543" x="4046538" y="4721225"/>
          <p14:tracePt t="12544" x="3983038" y="4784725"/>
          <p14:tracePt t="12554" x="3927475" y="4848225"/>
          <p14:tracePt t="12566" x="3900488" y="4884738"/>
          <p14:tracePt t="12577" x="3827463" y="4949825"/>
          <p14:tracePt t="12578" x="3810000" y="4976813"/>
          <p14:tracePt t="12588" x="3781425" y="5013325"/>
          <p14:tracePt t="12599" x="3754438" y="5040313"/>
          <p14:tracePt t="12600" x="3708400" y="5105400"/>
          <p14:tracePt t="12611" x="3671888" y="5149850"/>
          <p14:tracePt t="12622" x="3608388" y="5214938"/>
          <p14:tracePt t="12633" x="3562350" y="5251450"/>
          <p14:tracePt t="12634" x="3489325" y="5324475"/>
          <p14:tracePt t="12645" x="3389313" y="5405438"/>
          <p14:tracePt t="12656" x="3343275" y="5461000"/>
          <p14:tracePt t="12657" x="3279775" y="5507038"/>
          <p14:tracePt t="12667" x="3206750" y="5561013"/>
          <p14:tracePt t="12678" x="3178175" y="5597525"/>
          <p14:tracePt t="12689" x="3141663" y="5624513"/>
          <p14:tracePt t="12690" x="3114675" y="5661025"/>
          <p14:tracePt t="12700" x="3097213" y="5680075"/>
          <p14:tracePt t="12712" x="3078163" y="5697538"/>
          <p14:tracePt t="12713" x="3060700" y="5707063"/>
          <p14:tracePt t="12735" x="3051175" y="5726113"/>
          <p14:tracePt t="12746" x="3024188" y="5743575"/>
          <p14:tracePt t="12747" x="3014663" y="5762625"/>
          <p14:tracePt t="12756" x="3005138" y="5780088"/>
          <p14:tracePt t="12770" x="2995613" y="5807075"/>
          <p14:tracePt t="12779" x="2995613" y="5826125"/>
          <p14:tracePt t="12790" x="2995613" y="5835650"/>
          <p14:tracePt t="12804" x="2995613" y="5843588"/>
          <p14:tracePt t="13286" x="2987675" y="5853113"/>
          <p14:tracePt t="13297" x="2987675" y="5954713"/>
          <p14:tracePt t="13307" x="3014663" y="6018213"/>
          <p14:tracePt t="13307" x="3032125" y="6064250"/>
          <p14:tracePt t="13318" x="3041650" y="6091238"/>
          <p14:tracePt t="13329" x="3060700" y="6127750"/>
          <p14:tracePt t="13340" x="3068638" y="6137275"/>
          <p14:tracePt t="13352" x="3087688" y="6145213"/>
          <p14:tracePt t="13376" x="3097213" y="6164263"/>
          <p14:tracePt t="13387" x="3114675" y="6164263"/>
          <p14:tracePt t="13397" x="3124200" y="6164263"/>
          <p14:tracePt t="13408" x="3133725" y="6164263"/>
          <p14:tracePt t="13419" x="3151188" y="6145213"/>
          <p14:tracePt t="13442" x="3160713" y="6137275"/>
          <p14:tracePt t="13454" x="3178175" y="6127750"/>
          <p14:tracePt t="13456" x="3197225" y="6127750"/>
          <p14:tracePt t="13465" x="3214688" y="6118225"/>
          <p14:tracePt t="13477" x="3260725" y="6118225"/>
          <p14:tracePt t="13478" x="3289300" y="6118225"/>
          <p14:tracePt t="13488" x="3316288" y="6118225"/>
          <p14:tracePt t="13499" x="3362325" y="6118225"/>
          <p14:tracePt t="13511" x="3389313" y="6118225"/>
          <p14:tracePt t="13512" x="3398838" y="6118225"/>
          <p14:tracePt t="13521" x="3416300" y="6118225"/>
          <p14:tracePt t="13534" x="3443288" y="6118225"/>
          <p14:tracePt t="13536" x="3452813" y="6118225"/>
          <p14:tracePt t="13544" x="3471863" y="6118225"/>
          <p14:tracePt t="13555" x="3489325" y="6118225"/>
          <p14:tracePt t="13566" x="3498850" y="6118225"/>
          <p14:tracePt t="13568" x="3508375" y="6118225"/>
          <p14:tracePt t="13578" x="3544888" y="6118225"/>
          <p14:tracePt t="13589" x="3552825" y="6118225"/>
          <p14:tracePt t="13590" x="3571875" y="6118225"/>
          <p14:tracePt t="13602" x="3598863" y="6118225"/>
          <p14:tracePt t="13611" x="3608388" y="6118225"/>
          <p14:tracePt t="13623" x="3617913" y="6118225"/>
          <p14:tracePt t="17746" x="3608388" y="6145213"/>
          <p14:tracePt t="17748" x="3589338" y="6191250"/>
          <p14:tracePt t="17750" x="3589338" y="6210300"/>
          <p14:tracePt t="17753" x="3581400" y="6254750"/>
          <p14:tracePt t="17754" x="3581400" y="6273800"/>
          <p14:tracePt t="17755" x="3581400" y="6283325"/>
          <p14:tracePt t="17756" x="3581400" y="6310313"/>
          <p14:tracePt t="17757" x="3581400" y="6327775"/>
          <p14:tracePt t="17757" x="3581400" y="6337300"/>
          <p14:tracePt t="17763" x="3581400" y="6356350"/>
          <p14:tracePt t="17773" x="3581400" y="6364288"/>
          <p14:tracePt t="17807" x="3581400" y="6392863"/>
          <p14:tracePt t="17807" x="3581400" y="6410325"/>
          <p14:tracePt t="17818" x="3598863" y="6429375"/>
          <p14:tracePt t="17819" x="3608388" y="6446838"/>
          <p14:tracePt t="17829" x="3608388" y="6456363"/>
          <p14:tracePt t="17841" x="3617913" y="6473825"/>
          <p14:tracePt t="17887" x="3617913" y="6510338"/>
          <p14:tracePt t="17909" x="3617913" y="6529388"/>
          <p14:tracePt t="17911" x="3617913" y="6546850"/>
          <p14:tracePt t="17920" x="3617913" y="6565900"/>
          <p14:tracePt t="17931" x="3617913" y="6575425"/>
          <p14:tracePt t="17934" x="3617913" y="6583363"/>
          <p14:tracePt t="18022" x="3617913" y="6556375"/>
          <p14:tracePt t="18033" x="3608388" y="6538913"/>
          <p14:tracePt t="18056" x="3598863" y="6510338"/>
          <p14:tracePt t="18057" x="3598863" y="6502400"/>
          <p14:tracePt t="18067" x="3589338" y="6483350"/>
          <p14:tracePt t="18078" x="3581400" y="6473825"/>
          <p14:tracePt t="18090" x="3581400" y="6456363"/>
          <p14:tracePt t="18112" x="3571875" y="6456363"/>
          <p14:tracePt t="18123" x="3562350" y="6437313"/>
          <p14:tracePt t="18134" x="3552825" y="6419850"/>
          <p14:tracePt t="18146" x="3552825" y="6410325"/>
          <p14:tracePt t="18168" x="3544888" y="6400800"/>
          <p14:tracePt t="18179" x="3544888" y="6392863"/>
          <p14:tracePt t="18191" x="3544888" y="6383338"/>
          <p14:tracePt t="22539" x="3562350" y="6364288"/>
          <p14:tracePt t="22543" x="3727450" y="6327775"/>
          <p14:tracePt t="22543" x="3890963" y="6327775"/>
          <p14:tracePt t="22544" x="4000500" y="6319838"/>
          <p14:tracePt t="22544" x="4110038" y="6300788"/>
          <p14:tracePt t="22545" x="4265613" y="6283325"/>
          <p14:tracePt t="22545" x="4394200" y="6283325"/>
          <p14:tracePt t="22545" x="4503738" y="6283325"/>
          <p14:tracePt t="22546" x="4649788" y="6283325"/>
          <p14:tracePt t="22546" x="4759325" y="6283325"/>
          <p14:tracePt t="22554" x="4868863" y="6283325"/>
          <p14:tracePt t="22555" x="6038850" y="6283325"/>
          <p14:tracePt t="22566" x="6165850" y="6283325"/>
          <p14:tracePt t="22566" x="6321425" y="6273800"/>
          <p14:tracePt t="22577" x="6430963" y="6254750"/>
          <p14:tracePt t="22588" x="6540500" y="6246813"/>
          <p14:tracePt t="22589" x="6686550" y="6227763"/>
          <p14:tracePt t="22600" x="6796088" y="6218238"/>
          <p14:tracePt t="22611" x="6951663" y="6200775"/>
          <p14:tracePt t="22622" x="7097713" y="6181725"/>
          <p14:tracePt t="22622" x="7243763" y="6173788"/>
          <p14:tracePt t="22633" x="7389813" y="6154738"/>
          <p14:tracePt t="22644" x="7554913" y="6127750"/>
          <p14:tracePt t="22645" x="7700963" y="6108700"/>
          <p14:tracePt t="22656" x="7820025" y="6081713"/>
          <p14:tracePt t="22667" x="7947025" y="6072188"/>
          <p14:tracePt t="22678" x="8056563" y="6054725"/>
          <p14:tracePt t="22679" x="8148638" y="6045200"/>
          <p14:tracePt t="22690" x="8267700" y="6027738"/>
          <p14:tracePt t="22701" x="8377238" y="6018213"/>
          <p14:tracePt t="22701" x="8467725" y="5999163"/>
          <p14:tracePt t="22712" x="8577263" y="5991225"/>
          <p14:tracePt t="22723" x="8678863" y="5972175"/>
          <p14:tracePt t="22734" x="8751888" y="5945188"/>
          <p14:tracePt t="22735" x="8796338" y="5935663"/>
          <p14:tracePt t="22745" x="8824913" y="5918200"/>
          <p14:tracePt t="22757" x="8869363" y="5908675"/>
          <p14:tracePt t="22758" x="8897938" y="5881688"/>
          <p14:tracePt t="22768" x="8934450" y="5862638"/>
          <p14:tracePt t="22779" x="8942388" y="5853113"/>
          <p14:tracePt t="22791" x="8961438" y="5826125"/>
          <p14:tracePt t="22791" x="8970963" y="5807075"/>
          <p14:tracePt t="22802" x="8970963" y="5789613"/>
          <p14:tracePt t="22813" x="8970963" y="5762625"/>
          <p14:tracePt t="22813" x="8970963" y="5743575"/>
          <p14:tracePt t="22825" x="8970963" y="5734050"/>
          <p14:tracePt t="22836" x="8970963" y="5697538"/>
          <p14:tracePt t="22847" x="8942388" y="5670550"/>
          <p14:tracePt t="22847" x="8934450" y="5653088"/>
          <p14:tracePt t="22858" x="8905875" y="5616575"/>
          <p14:tracePt t="22870" x="8897938" y="5597525"/>
          <p14:tracePt t="22870" x="8851900" y="5570538"/>
          <p14:tracePt t="22881" x="8842375" y="5561013"/>
          <p14:tracePt t="22893" x="8824913" y="5543550"/>
          <p14:tracePt t="22903" x="8796338" y="5524500"/>
          <p14:tracePt t="22904" x="8751888" y="5497513"/>
          <p14:tracePt t="22915" x="8742363" y="5487988"/>
          <p14:tracePt t="22926" x="8715375" y="5478463"/>
          <p14:tracePt t="22927" x="8696325" y="5470525"/>
          <p14:tracePt t="22937" x="8669338" y="5461000"/>
          <p14:tracePt t="22948" x="8650288" y="5461000"/>
          <p14:tracePt t="22960" x="8577263" y="5441950"/>
          <p14:tracePt t="22971" x="8567738" y="5441950"/>
          <p14:tracePt t="22982" x="8513763" y="5441950"/>
          <p14:tracePt t="22993" x="8440738" y="5434013"/>
          <p14:tracePt t="23004" x="8385175" y="5424488"/>
          <p14:tracePt t="23016" x="8321675" y="5405438"/>
          <p14:tracePt t="23017" x="8267700" y="5405438"/>
          <p14:tracePt t="23027" x="8202613" y="5397500"/>
          <p14:tracePt t="23038" x="8148638" y="5397500"/>
          <p14:tracePt t="23050" x="8093075" y="5397500"/>
          <p14:tracePt t="23050" x="8047038" y="5387975"/>
          <p14:tracePt t="23061" x="7993063" y="5387975"/>
          <p14:tracePt t="23072" x="7966075" y="5387975"/>
          <p14:tracePt t="23073" x="7937500" y="5387975"/>
          <p14:tracePt t="23083" x="7883525" y="5387975"/>
          <p14:tracePt t="23095" x="7864475" y="5387975"/>
          <p14:tracePt t="23111" x="7800975" y="5387975"/>
          <p14:tracePt t="23117" x="7773988" y="5387975"/>
          <p14:tracePt t="23128" x="7754938" y="5387975"/>
          <p14:tracePt t="23129" x="7727950" y="5387975"/>
          <p14:tracePt t="23139" x="7700963" y="5387975"/>
          <p14:tracePt t="23151" x="7681913" y="5387975"/>
          <p14:tracePt t="23162" x="7637463" y="5378450"/>
          <p14:tracePt t="23162" x="7608888" y="5378450"/>
          <p14:tracePt t="23173" x="7581900" y="5378450"/>
          <p14:tracePt t="23185" x="7554913" y="5368925"/>
          <p14:tracePt t="23185" x="7535863" y="5368925"/>
          <p14:tracePt t="23196" x="7508875" y="5368925"/>
          <p14:tracePt t="23207" x="7499350" y="5360988"/>
          <p14:tracePt t="23219" x="7481888" y="5360988"/>
          <p14:tracePt t="23219" x="7472363" y="5360988"/>
          <p14:tracePt t="23229" x="7453313" y="5360988"/>
          <p14:tracePt t="23241" x="7445375" y="5351463"/>
          <p14:tracePt t="23332" x="7453313" y="5351463"/>
          <p14:tracePt t="23334" x="7472363" y="5351463"/>
          <p14:tracePt t="23343" x="7489825" y="5351463"/>
          <p14:tracePt t="23355" x="7535863" y="5351463"/>
          <p14:tracePt t="23356" x="7572375" y="5351463"/>
          <p14:tracePt t="23365" x="7627938" y="5351463"/>
          <p14:tracePt t="23377" x="7681913" y="5351463"/>
          <p14:tracePt t="23388" x="7747000" y="5351463"/>
          <p14:tracePt t="23389" x="7773988" y="5351463"/>
          <p14:tracePt t="23399" x="7827963" y="5351463"/>
          <p14:tracePt t="23412" x="7883525" y="5351463"/>
          <p14:tracePt t="23421" x="7910513" y="5351463"/>
          <p14:tracePt t="23433" x="7929563" y="5351463"/>
          <p14:tracePt t="23444" x="7966075" y="5351463"/>
          <p14:tracePt t="23456" x="7974013" y="5351463"/>
          <p14:tracePt t="23478" x="7993063" y="5351463"/>
          <p14:tracePt t="23480" x="8010525" y="5351463"/>
          <p14:tracePt t="23489" x="8029575" y="5351463"/>
          <p14:tracePt t="23501" x="8056563" y="5351463"/>
          <p14:tracePt t="23502" x="8075613" y="5351463"/>
          <p14:tracePt t="23512" x="8093075" y="5351463"/>
          <p14:tracePt t="23523" x="8121650" y="5351463"/>
          <p14:tracePt t="23524" x="8129588" y="5351463"/>
          <p14:tracePt t="23534" x="8139113" y="5351463"/>
          <p14:tracePt t="23546" x="8148638" y="5351463"/>
          <p14:tracePt t="23692" x="8139113" y="5360988"/>
          <p14:tracePt t="23703" x="8121650" y="5360988"/>
          <p14:tracePt t="23705" x="8102600" y="5360988"/>
          <p14:tracePt t="23714" x="8085138" y="5360988"/>
          <p14:tracePt t="23728" x="8056563" y="5360988"/>
          <p14:tracePt t="23737" x="8047038" y="5360988"/>
          <p14:tracePt t="23748" x="8039100" y="5360988"/>
          <p14:tracePt t="23762" x="8010525" y="5360988"/>
          <p14:tracePt t="23771" x="7993063" y="5360988"/>
          <p14:tracePt t="23782" x="7974013" y="5360988"/>
          <p14:tracePt t="23783" x="7956550" y="5360988"/>
          <p14:tracePt t="23794" x="7937500" y="5360988"/>
          <p14:tracePt t="23816" x="7929563" y="5360988"/>
          <p14:tracePt t="23817" x="7920038" y="5360988"/>
          <p14:tracePt t="23849" x="7910513" y="5360988"/>
          <p14:tracePt t="25841" x="8066088" y="5434013"/>
          <p14:tracePt t="25842" x="8148638" y="5487988"/>
          <p14:tracePt t="25852" x="8202613" y="5514975"/>
          <p14:tracePt t="25853" x="8267700" y="5543550"/>
          <p14:tracePt t="25863" x="8358188" y="5551488"/>
          <p14:tracePt t="25875" x="8421688" y="5551488"/>
          <p14:tracePt t="25886" x="8513763" y="5551488"/>
          <p14:tracePt t="25887" x="8567738" y="5543550"/>
          <p14:tracePt t="25897" x="8669338" y="5497513"/>
          <p14:tracePt t="25909" x="8788400" y="5424488"/>
          <p14:tracePt t="25911" x="8888413" y="5351463"/>
          <p14:tracePt t="25919" x="9007475" y="5278438"/>
          <p14:tracePt t="26302" x="9051925" y="2784475"/>
          <p14:tracePt t="26313" x="9024938" y="2794000"/>
          <p14:tracePt t="26314" x="8978900" y="2803525"/>
          <p14:tracePt t="26325" x="8951913" y="2813050"/>
          <p14:tracePt t="26335" x="8924925" y="2813050"/>
          <p14:tracePt t="26337" x="8915400" y="2813050"/>
          <p14:tracePt t="26347" x="8888413" y="2813050"/>
          <p14:tracePt t="26358" x="8869363" y="2813050"/>
          <p14:tracePt t="26369" x="8861425" y="2813050"/>
          <p14:tracePt t="26371" x="8842375" y="2813050"/>
          <p14:tracePt t="26391" x="8832850" y="2813050"/>
          <p14:tracePt t="26394" x="8824913" y="2813050"/>
          <p14:tracePt t="26403" x="8824913" y="2767013"/>
          <p14:tracePt t="26414" x="8824913" y="2740025"/>
          <p14:tracePt t="26425" x="8815388" y="2711450"/>
          <p14:tracePt t="26427" x="8815388" y="2693988"/>
          <p14:tracePt t="26437" x="8815388" y="2657475"/>
          <p14:tracePt t="26482" x="8815388" y="2647950"/>
          <p14:tracePt t="26516" x="8805863" y="2647950"/>
          <p14:tracePt t="26538" x="8778875" y="2657475"/>
          <p14:tracePt t="26540" x="8759825" y="2657475"/>
          <p14:tracePt t="26549" x="8732838" y="2657475"/>
          <p14:tracePt t="26561" x="8715375" y="2657475"/>
          <p14:tracePt t="26562" x="8678863" y="2657475"/>
          <p14:tracePt t="26571" x="8669338" y="2657475"/>
          <p14:tracePt t="26583" x="8632825" y="2657475"/>
          <p14:tracePt t="26594" x="8613775" y="2657475"/>
          <p14:tracePt t="26605" x="8596313" y="2657475"/>
          <p14:tracePt t="26617" x="8559800" y="2647950"/>
          <p14:tracePt t="26618" x="8550275" y="2647950"/>
          <p14:tracePt t="26628" x="8540750" y="2647950"/>
          <p14:tracePt t="26640" x="8513763" y="2647950"/>
          <p14:tracePt t="26651" x="8494713" y="2647950"/>
          <p14:tracePt t="26652" x="8486775" y="2647950"/>
          <p14:tracePt t="26661" x="8467725" y="2647950"/>
          <p14:tracePt t="26674" x="8450263" y="2647950"/>
          <p14:tracePt t="26684" x="8431213" y="2647950"/>
          <p14:tracePt t="26685" x="8413750" y="2647950"/>
          <p14:tracePt t="26695" x="8377238" y="2647950"/>
          <p14:tracePt t="26708" x="8340725" y="2638425"/>
          <p14:tracePt t="26718" x="8312150" y="2638425"/>
          <p14:tracePt t="31425" x="8431213" y="2584450"/>
          <p14:tracePt t="31426" x="8494713" y="2574925"/>
          <p14:tracePt t="31428" x="8577263" y="2547938"/>
          <p14:tracePt t="31429" x="8613775" y="2538413"/>
          <p14:tracePt t="31430" x="8642350" y="2520950"/>
          <p14:tracePt t="31432" x="8650288" y="2520950"/>
          <p14:tracePt t="31433" x="8659813" y="2511425"/>
          <p14:tracePt t="31433" x="8678863" y="2492375"/>
          <p14:tracePt t="31433" x="8696325" y="2474913"/>
          <p14:tracePt t="31434" x="8715375" y="2455863"/>
          <p14:tracePt t="31434" x="8715375" y="2447925"/>
          <p14:tracePt t="31442" x="8723313" y="2438400"/>
          <p14:tracePt t="31442" x="8723313" y="2419350"/>
          <p14:tracePt t="31453" x="8723313" y="2411413"/>
          <p14:tracePt t="31464" x="8723313" y="2392363"/>
          <p14:tracePt t="31475" x="8723313" y="2374900"/>
          <p14:tracePt t="31498" x="8732838" y="2355850"/>
          <p14:tracePt t="31521" x="8732838" y="2346325"/>
          <p14:tracePt t="31803" x="8723313" y="2365375"/>
          <p14:tracePt t="31813" x="8705850" y="2382838"/>
          <p14:tracePt t="31814" x="8696325" y="2392363"/>
          <p14:tracePt t="31825" x="8678863" y="2411413"/>
          <p14:tracePt t="31836" x="8669338" y="2419350"/>
          <p14:tracePt t="31859" x="8669338" y="2428875"/>
          <p14:tracePt t="31869" x="8659813" y="2438400"/>
          <p14:tracePt t="31892" x="8650288" y="2447925"/>
          <p14:tracePt t="31951" x="8642350" y="2447925"/>
          <p14:tracePt t="31961" x="8642350" y="2455863"/>
          <p14:tracePt t="32624" x="8632825" y="2455863"/>
          <p14:tracePt t="32636" x="8596313" y="2465388"/>
          <p14:tracePt t="32645" x="8577263" y="2465388"/>
          <p14:tracePt t="32656" x="8567738" y="2465388"/>
          <p14:tracePt t="32714" x="8559800" y="2465388"/>
          <p14:tracePt t="34625" x="8559800" y="2447925"/>
          <p14:tracePt t="34636" x="8559800" y="2428875"/>
          <p14:tracePt t="34637" x="8559800" y="2401888"/>
          <p14:tracePt t="34649" x="8559800" y="2374900"/>
          <p14:tracePt t="34660" x="8559800" y="2365375"/>
          <p14:tracePt t="34661" x="8559800" y="2328863"/>
          <p14:tracePt t="34671" x="8559800" y="2319338"/>
          <p14:tracePt t="34682" x="8559800" y="2301875"/>
          <p14:tracePt t="34684" x="8559800" y="2292350"/>
          <p14:tracePt t="34705" x="8559800" y="2282825"/>
          <p14:tracePt t="34728" x="8559800" y="2273300"/>
          <p14:tracePt t="34739" x="8559800" y="2265363"/>
          <p14:tracePt t="34761" x="8559800" y="2246313"/>
          <p14:tracePt t="34784" x="8559800" y="2236788"/>
          <p14:tracePt t="34796" x="8559800" y="2228850"/>
          <p14:tracePt t="34841" x="8559800" y="2219325"/>
          <p14:tracePt t="34897" x="8559800" y="2200275"/>
          <p14:tracePt t="34908" x="8559800" y="2182813"/>
          <p14:tracePt t="34931" x="8559800" y="2163763"/>
          <p14:tracePt t="34953" x="8559800" y="2155825"/>
          <p14:tracePt t="35032" x="8559800" y="2146300"/>
          <p14:tracePt t="35065" x="8559800" y="2136775"/>
          <p14:tracePt t="35515" x="8559800" y="2127250"/>
          <p14:tracePt t="35538" x="8550275" y="2119313"/>
          <p14:tracePt t="35560" x="8550275" y="2109788"/>
          <p14:tracePt t="35571" x="8531225" y="2090738"/>
          <p14:tracePt t="35583" x="8513763" y="2063750"/>
          <p14:tracePt t="35594" x="8504238" y="2054225"/>
          <p14:tracePt t="35605" x="8504238" y="2046288"/>
          <p14:tracePt t="35628" x="8504238" y="2036763"/>
          <p14:tracePt t="37215" x="8486775" y="2036763"/>
          <p14:tracePt t="37216" x="8385175" y="2000250"/>
          <p14:tracePt t="37226" x="8239125" y="1973263"/>
          <p14:tracePt t="37236" x="8066088" y="1908175"/>
          <p14:tracePt t="37237" x="7883525" y="1862138"/>
          <p14:tracePt t="37249" x="7718425" y="1817688"/>
          <p14:tracePt t="37259" x="7499350" y="1752600"/>
          <p14:tracePt t="37270" x="7353300" y="1708150"/>
          <p14:tracePt t="37271" x="7197725" y="1662113"/>
          <p14:tracePt t="37282" x="7070725" y="1616075"/>
          <p14:tracePt t="37293" x="6915150" y="1552575"/>
          <p14:tracePt t="37294" x="6832600" y="1516063"/>
          <p14:tracePt t="37304" x="6759575" y="1479550"/>
          <p14:tracePt t="37316" x="6705600" y="1443038"/>
          <p14:tracePt t="37327" x="6640513" y="1397000"/>
          <p14:tracePt t="37328" x="6596063" y="1379538"/>
          <p14:tracePt t="37338" x="6530975" y="1343025"/>
          <p14:tracePt t="37349" x="6467475" y="1306513"/>
          <p14:tracePt t="37350" x="6411913" y="1277938"/>
          <p14:tracePt t="37360" x="6348413" y="1241425"/>
          <p14:tracePt t="37371" x="6284913" y="1214438"/>
          <p14:tracePt t="37382" x="6148388" y="1150938"/>
          <p14:tracePt t="37385" x="6083300" y="1131888"/>
          <p14:tracePt t="37394" x="5973763" y="1087438"/>
          <p14:tracePt t="37405" x="5854700" y="1041400"/>
          <p14:tracePt t="37405" x="5708650" y="995363"/>
          <p14:tracePt t="37416" x="5562600" y="985838"/>
          <p14:tracePt t="37438" x="5445125" y="968375"/>
          <p14:tracePt t="37439" x="5297488" y="958850"/>
          <p14:tracePt t="37450" x="5187950" y="958850"/>
          <p14:tracePt t="37451" x="5078413" y="958850"/>
          <p14:tracePt t="37461" x="5005388" y="958850"/>
          <p14:tracePt t="37461" x="4932363" y="958850"/>
          <p14:tracePt t="37472" x="4878388" y="958850"/>
          <p14:tracePt t="37484" x="4832350" y="958850"/>
          <p14:tracePt t="37495" x="4776788" y="958850"/>
          <p14:tracePt t="37496" x="4749800" y="958850"/>
          <p14:tracePt t="37506" x="4732338" y="958850"/>
          <p14:tracePt t="37517" x="4703763" y="958850"/>
          <p14:tracePt t="37518" x="4695825" y="958850"/>
          <p14:tracePt t="37529" x="4659313" y="958850"/>
          <p14:tracePt t="37540" x="4640263" y="958850"/>
          <p14:tracePt t="37551" x="4613275" y="968375"/>
          <p14:tracePt t="37551" x="4540250" y="976313"/>
          <p14:tracePt t="37562" x="4513263" y="976313"/>
          <p14:tracePt t="37573" x="4457700" y="1004888"/>
          <p14:tracePt t="37574" x="4394200" y="1022350"/>
          <p14:tracePt t="37584" x="4330700" y="1041400"/>
          <p14:tracePt t="37596" x="4292600" y="1050925"/>
          <p14:tracePt t="37607" x="4211638" y="1077913"/>
          <p14:tracePt t="37608" x="4156075" y="1077913"/>
          <p14:tracePt t="37618" x="4092575" y="1087438"/>
          <p14:tracePt t="37631" x="4037013" y="1087438"/>
          <p14:tracePt t="37653" x="4010025" y="1095375"/>
          <p14:tracePt t="37654" x="3956050" y="1095375"/>
          <p14:tracePt t="37665" x="3890963" y="1114425"/>
          <p14:tracePt t="37675" x="3854450" y="1114425"/>
          <p14:tracePt t="37676" x="3790950" y="1141413"/>
          <p14:tracePt t="37686" x="3735388" y="1150938"/>
          <p14:tracePt t="37699" x="3644900" y="1196975"/>
          <p14:tracePt t="37709" x="3617913" y="1204913"/>
          <p14:tracePt t="37720" x="3581400" y="1241425"/>
          <p14:tracePt t="37721" x="3571875" y="1260475"/>
          <p14:tracePt t="37731" x="3562350" y="1287463"/>
          <p14:tracePt t="37742" x="3562350" y="1323975"/>
          <p14:tracePt t="37754" x="3562350" y="1360488"/>
          <p14:tracePt t="37755" x="3581400" y="1397000"/>
          <p14:tracePt t="37765" x="3608388" y="1433513"/>
          <p14:tracePt t="37776" x="3662363" y="1497013"/>
          <p14:tracePt t="37777" x="3727450" y="1562100"/>
          <p14:tracePt t="37788" x="3800475" y="1635125"/>
          <p14:tracePt t="37798" x="3900488" y="1716088"/>
          <p14:tracePt t="37810" x="3983038" y="1789113"/>
          <p14:tracePt t="37811" x="4083050" y="1862138"/>
          <p14:tracePt t="37821" x="4146550" y="1917700"/>
          <p14:tracePt t="37832" x="4229100" y="1954213"/>
          <p14:tracePt t="37834" x="4292600" y="1990725"/>
          <p14:tracePt t="37844" x="4357688" y="2017713"/>
          <p14:tracePt t="37855" x="4384675" y="2036763"/>
          <p14:tracePt t="37866" x="4440238" y="2063750"/>
          <p14:tracePt t="37867" x="4476750" y="2073275"/>
          <p14:tracePt t="37878" x="4530725" y="2090738"/>
          <p14:tracePt t="37889" x="4613275" y="2119313"/>
          <p14:tracePt t="37889" x="4686300" y="2146300"/>
          <p14:tracePt t="37900" x="4822825" y="2173288"/>
          <p14:tracePt t="37911" x="4932363" y="2192338"/>
          <p14:tracePt t="37922" x="5097463" y="2209800"/>
          <p14:tracePt t="37923" x="5207000" y="2219325"/>
          <p14:tracePt t="37933" x="5316538" y="2219325"/>
          <p14:tracePt t="37949" x="5572125" y="2219325"/>
          <p14:tracePt t="37956" x="5718175" y="2209800"/>
          <p14:tracePt t="37967" x="5864225" y="2200275"/>
          <p14:tracePt t="37979" x="6002338" y="2173288"/>
          <p14:tracePt t="37980" x="6111875" y="2155825"/>
          <p14:tracePt t="37990" x="6192838" y="2119313"/>
          <p14:tracePt t="38001" x="6275388" y="2073275"/>
          <p14:tracePt t="38002" x="6302375" y="2054225"/>
          <p14:tracePt t="38013" x="6330950" y="2036763"/>
          <p14:tracePt t="38023" x="6357938" y="2000250"/>
          <p14:tracePt t="38035" x="6367463" y="2000250"/>
          <p14:tracePt t="38036" x="6384925" y="1954213"/>
          <p14:tracePt t="38058" x="6384925" y="1935163"/>
          <p14:tracePt t="38058" x="6384925" y="1890713"/>
          <p14:tracePt t="38068" x="6357938" y="1862138"/>
          <p14:tracePt t="38081" x="6338888" y="1844675"/>
          <p14:tracePt t="38091" x="6275388" y="1781175"/>
          <p14:tracePt t="38092" x="6229350" y="1752600"/>
          <p14:tracePt t="38103" x="6202363" y="1725613"/>
          <p14:tracePt t="38115" x="6075363" y="1662113"/>
          <p14:tracePt t="38125" x="6029325" y="1643063"/>
          <p14:tracePt t="38137" x="5973763" y="1625600"/>
          <p14:tracePt t="38149" x="5910263" y="1616075"/>
          <p14:tracePt t="38150" x="5883275" y="1606550"/>
          <p14:tracePt t="38159" x="5827713" y="1606550"/>
          <p14:tracePt t="38170" x="5773738" y="1606550"/>
          <p14:tracePt t="38171" x="5745163" y="1606550"/>
          <p14:tracePt t="38181" x="5681663" y="1598613"/>
          <p14:tracePt t="38193" x="5654675" y="1598613"/>
          <p14:tracePt t="38204" x="5599113" y="1598613"/>
          <p14:tracePt t="38205" x="5545138" y="1598613"/>
          <p14:tracePt t="38215" x="5472113" y="1598613"/>
          <p14:tracePt t="38226" x="5399088" y="1598613"/>
          <p14:tracePt t="38238" x="5297488" y="1598613"/>
          <p14:tracePt t="38239" x="5207000" y="1598613"/>
          <p14:tracePt t="38248" x="5078413" y="1616075"/>
          <p14:tracePt t="38260" x="4968875" y="1625600"/>
          <p14:tracePt t="38261" x="4859338" y="1625600"/>
          <p14:tracePt t="38271" x="4749800" y="1643063"/>
          <p14:tracePt t="38283" x="4640263" y="1643063"/>
          <p14:tracePt t="38294" x="4521200" y="1652588"/>
          <p14:tracePt t="38295" x="4430713" y="1652588"/>
          <p14:tracePt t="38305" x="4357688" y="1652588"/>
          <p14:tracePt t="38317" x="4302125" y="1652588"/>
          <p14:tracePt t="38318" x="4256088" y="1662113"/>
          <p14:tracePt t="38328" x="4202113" y="1662113"/>
          <p14:tracePt t="38339" x="4175125" y="1679575"/>
          <p14:tracePt t="38350" x="4146550" y="1679575"/>
          <p14:tracePt t="38352" x="4138613" y="1679575"/>
          <p14:tracePt t="38361" x="4119563" y="1679575"/>
          <p14:tracePt t="38373" x="4110038" y="1689100"/>
          <p14:tracePt t="38384" x="4102100" y="1698625"/>
          <p14:tracePt t="38407" x="4083050" y="1716088"/>
          <p14:tracePt t="38419" x="4073525" y="1735138"/>
          <p14:tracePt t="38430" x="4065588" y="1752600"/>
          <p14:tracePt t="38441" x="4056063" y="1771650"/>
          <p14:tracePt t="38464" x="4037013" y="1798638"/>
          <p14:tracePt t="38474" x="4037013" y="1817688"/>
          <p14:tracePt t="38485" x="4037013" y="1835150"/>
          <p14:tracePt t="38486" x="4037013" y="1854200"/>
          <p14:tracePt t="38498" x="4037013" y="1862138"/>
          <p14:tracePt t="38508" x="4037013" y="1881188"/>
          <p14:tracePt t="38519" x="4046538" y="1898650"/>
          <p14:tracePt t="38520" x="4073525" y="1917700"/>
          <p14:tracePt t="38542" x="4083050" y="1927225"/>
          <p14:tracePt t="38553" x="4092575" y="1927225"/>
          <p14:tracePt t="62444" x="4000500" y="1890713"/>
          <p14:tracePt t="62444" x="3946525" y="1871663"/>
          <p14:tracePt t="62447" x="3763963" y="1752600"/>
          <p14:tracePt t="62448" x="3698875" y="1735138"/>
          <p14:tracePt t="62451" x="3516313" y="1616075"/>
          <p14:tracePt t="62452" x="3416300" y="1552575"/>
          <p14:tracePt t="62454" x="3279775" y="1489075"/>
          <p14:tracePt t="62455" x="3151188" y="1416050"/>
          <p14:tracePt t="62458" x="2995613" y="1333500"/>
          <p14:tracePt t="62459" x="2393950" y="1068388"/>
          <p14:tracePt t="62470" x="2292350" y="1022350"/>
          <p14:tracePt t="62470" x="2211388" y="1004888"/>
          <p14:tracePt t="62480" x="2092325" y="922338"/>
          <p14:tracePt t="62481" x="2000250" y="885825"/>
          <p14:tracePt t="62492" x="1844675" y="812800"/>
          <p14:tracePt t="62503" x="1708150" y="749300"/>
          <p14:tracePt t="62514" x="1535113" y="639763"/>
          <p14:tracePt t="62515" x="1379538" y="547688"/>
          <p14:tracePt t="62526" x="1177925" y="428625"/>
          <p14:tracePt t="62537" x="1041400" y="365125"/>
          <p14:tracePt t="62548" x="931863" y="311150"/>
          <p14:tracePt t="62549" x="849313" y="255588"/>
          <p14:tracePt t="62560" x="766763" y="209550"/>
          <p14:tracePt t="62572" x="703263" y="173038"/>
          <p14:tracePt t="62572" x="603250" y="119063"/>
          <p14:tracePt t="62582" x="539750" y="82550"/>
          <p14:tracePt t="62594" x="438150" y="190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7A22F-22DC-4350-8E11-8429B7D761A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5750" y="233570"/>
            <a:ext cx="8477250" cy="842963"/>
          </a:xfrm>
        </p:spPr>
        <p:txBody>
          <a:bodyPr/>
          <a:lstStyle/>
          <a:p>
            <a:r>
              <a:rPr lang="fr-FR" dirty="0"/>
              <a:t>Au total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C5E7B1D2-504F-4E6C-B66B-40F17605DAAB}"/>
                  </a:ext>
                </a:extLst>
              </p:cNvPr>
              <p:cNvSpPr>
                <a:spLocks noGrp="1"/>
              </p:cNvSpPr>
              <p:nvPr>
                <p:ph idx="1"/>
                <p:custDataLst>
                  <p:tags r:id="rId2"/>
                </p:custDataLst>
              </p:nvPr>
            </p:nvSpPr>
            <p:spPr>
              <a:xfrm>
                <a:off x="285750" y="1571625"/>
                <a:ext cx="8477250" cy="4929188"/>
              </a:xfrm>
            </p:spPr>
            <p:txBody>
              <a:bodyPr/>
              <a:lstStyle/>
              <a:p>
                <a:r>
                  <a:rPr lang="fr-FR" dirty="0"/>
                  <a:t>Effet pharmacologique  </a:t>
                </a:r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⇏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fr-FR" dirty="0">
                    <a:sym typeface="Wingdings" panose="05000000000000000000" pitchFamily="2" charset="2"/>
                  </a:rPr>
                  <a:t>bénéfice thérapeutique</a:t>
                </a:r>
              </a:p>
              <a:p>
                <a:endParaRPr lang="fr-FR" dirty="0">
                  <a:sym typeface="Wingdings" panose="05000000000000000000" pitchFamily="2" charset="2"/>
                </a:endParaRPr>
              </a:p>
              <a:p>
                <a:r>
                  <a:rPr lang="fr-FR" dirty="0"/>
                  <a:t>Le mécanisme d’action ou l’action pharmacologique n’est pas suffisant pour justifier l’utilisation du médicament</a:t>
                </a:r>
              </a:p>
              <a:p>
                <a:endParaRPr lang="fr-FR" dirty="0"/>
              </a:p>
              <a:p>
                <a:r>
                  <a:rPr lang="fr-FR" dirty="0"/>
                  <a:t>Un médicament n’est pas utilisé parce qu’il produit un effet pharmacologique </a:t>
                </a:r>
              </a:p>
              <a:p>
                <a:r>
                  <a:rPr lang="fr-FR" dirty="0"/>
                  <a:t>MAIS parce qu’il apporte un bénéfice thérapeutique</a:t>
                </a:r>
              </a:p>
              <a:p>
                <a:endParaRPr lang="fr-FR" dirty="0"/>
              </a:p>
              <a:p>
                <a:r>
                  <a:rPr lang="fr-FR" dirty="0"/>
                  <a:t>Même mécanisme d’action </a:t>
                </a:r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⇏</m:t>
                    </m:r>
                  </m:oMath>
                </a14:m>
                <a:r>
                  <a:rPr lang="fr-FR">
                    <a:sym typeface="Wingdings" panose="05000000000000000000" pitchFamily="2" charset="2"/>
                  </a:rPr>
                  <a:t> même bénéfice </a:t>
                </a:r>
                <a:r>
                  <a:rPr lang="fr-FR" dirty="0">
                    <a:sym typeface="Wingdings" panose="05000000000000000000" pitchFamily="2" charset="2"/>
                  </a:rPr>
                  <a:t>thérapeutique</a:t>
                </a:r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C5E7B1D2-504F-4E6C-B66B-40F17605DA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7"/>
                </p:custDataLst>
              </p:nvPr>
            </p:nvSpPr>
            <p:spPr>
              <a:xfrm>
                <a:off x="285750" y="1571625"/>
                <a:ext cx="8477250" cy="4929188"/>
              </a:xfrm>
              <a:blipFill>
                <a:blip r:embed="rId8"/>
                <a:stretch>
                  <a:fillRect l="-503" r="-1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647B2F-1FB4-4400-B38A-CBF7720D86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21013"/>
      </p:ext>
    </p:extLst>
  </p:cSld>
  <p:clrMapOvr>
    <a:masterClrMapping/>
  </p:clrMapOvr>
  <p:transition advTm="86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D69DE8A-71C4-49F6-AF19-09C853E0748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55576" y="1988840"/>
            <a:ext cx="7772400" cy="1362075"/>
          </a:xfrm>
        </p:spPr>
        <p:txBody>
          <a:bodyPr/>
          <a:lstStyle/>
          <a:p>
            <a:r>
              <a:rPr lang="fr-FR" dirty="0"/>
              <a:t>Les Cibles d’action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1BBE731-DDDB-4085-A410-6228EAA67E5D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80596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09"/>
  <p:tag name="MMPROD_THEME_BG_IMAGE" val=""/>
  <p:tag name="MMPROD_UIDATA" val="&lt;database version=&quot;11.0&quot;&gt;&lt;object type=&quot;1&quot; unique_id=&quot;10001&quot;&gt;&lt;property id=&quot;20139&quot; value=&quot;%n. %s&quot;/&gt;&lt;property id=&quot;20141&quot; value=&quot;mécanismes action Cucherat 12 mars 2018&quot;/&gt;&lt;property id=&quot;20144&quot; value=&quot;1&quot;/&gt;&lt;property id=&quot;20146&quot; value=&quot;0&quot;/&gt;&lt;property id=&quot;20147&quot; value=&quot;0&quot;/&gt;&lt;property id=&quot;20148&quot; value=&quot;5&quot;/&gt;&lt;property id=&quot;20184&quot; value=&quot;7&quot;/&gt;&lt;property id=&quot;20193&quot; value=&quot;-1&quot;/&gt;&lt;property id=&quot;20224&quot; value=&quot;C:\Users\user\Documents\My Adobe Presentations\mécanismes action Cucherat 12 mars 2018&quot;/&gt;&lt;property id=&quot;20250&quot; value=&quot;7&quot;/&gt;&lt;property id=&quot;20251&quot; value=&quot;0&quot;/&gt;&lt;property id=&quot;20259&quot; value=&quot;0&quot;/&gt;&lt;property id=&quot;20263&quot; value=&quot;1&quot;/&gt;&lt;property id=&quot;20264&quot; value=&quot;1&quot;/&gt;&lt;property id=&quot;20501&quot; value=&quot;C:\Users\user\Documents\My Adobe Presentations\&quot;/&gt;&lt;property id=&quot;20519&quot; value=&quot;0&quot;/&gt;&lt;property id=&quot;20700&quot; value=&quot;1&quot;/&gt;&lt;object type=&quot;2&quot; unique_id=&quot;10002&quot;&gt;&lt;object type=&quot;3&quot; unique_id=&quot;10003&quot;&gt;&lt;property id=&quot;20148&quot; value=&quot;5&quot;/&gt;&lt;property id=&quot;20300&quot; value=&quot;Diapositive 1 - &amp;quot;Mécanismes d’action des médicaments&amp;quot;&quot;/&gt;&lt;property id=&quot;20303&quot; value=&quot;-1&quot;/&gt;&lt;property id=&quot;20307&quot; value=&quot;256&quot;/&gt;&lt;property id=&quot;20309&quot; value=&quot;-1&quot;/&gt;&lt;/object&gt;&lt;object type=&quot;3&quot; unique_id=&quot;10004&quot;&gt;&lt;property id=&quot;20148&quot; value=&quot;5&quot;/&gt;&lt;property id=&quot;20300&quot; value=&quot;Diapositive 2 - &amp;quot;Définition&amp;quot;&quot;/&gt;&lt;property id=&quot;20303&quot; value=&quot;-1&quot;/&gt;&lt;property id=&quot;20307&quot; value=&quot;301&quot;/&gt;&lt;property id=&quot;20309&quot; value=&quot;-1&quot;/&gt;&lt;/object&gt;&lt;object type=&quot;3&quot; unique_id=&quot;10005&quot;&gt;&lt;property id=&quot;20148&quot; value=&quot;5&quot;/&gt;&lt;property id=&quot;20300&quot; value=&quot;Diapositive 3 - &amp;quot;Exemple de mécanisme d’action&amp;quot;&quot;/&gt;&lt;property id=&quot;20303&quot; value=&quot;-1&quot;/&gt;&lt;property id=&quot;20307&quot; value=&quot;303&quot;/&gt;&lt;property id=&quot;20309&quot; value=&quot;-1&quot;/&gt;&lt;/object&gt;&lt;object type=&quot;3&quot; unique_id=&quot;10006&quot;&gt;&lt;property id=&quot;20148&quot; value=&quot;5&quot;/&gt;&lt;property id=&quot;20300&quot; value=&quot;Diapositive 4 - &amp;quot;effet pharmacologique et bénéfice thérapeutique&amp;quot;&quot;/&gt;&lt;property id=&quot;20303&quot; value=&quot;-1&quot;/&gt;&lt;property id=&quot;20307&quot; value=&quot;348&quot;/&gt;&lt;property id=&quot;20309&quot; value=&quot;-1&quot;/&gt;&lt;/object&gt;&lt;object type=&quot;3&quot; unique_id=&quot;10007&quot;&gt;&lt;property id=&quot;20148&quot; value=&quot;5&quot;/&gt;&lt;property id=&quot;20300&quot; value=&quot;Diapositive 5 - &amp;quot;Distinction entre effet pharmacologique et bénéfice thérapeutique&amp;quot;&quot;/&gt;&lt;property id=&quot;20303&quot; value=&quot;-1&quot;/&gt;&lt;property id=&quot;20307&quot; value=&quot;257&quot;/&gt;&lt;property id=&quot;20309&quot; value=&quot;-1&quot;/&gt;&lt;/object&gt;&lt;object type=&quot;3&quot; unique_id=&quot;10008&quot;&gt;&lt;property id=&quot;20148&quot; value=&quot;5&quot;/&gt;&lt;property id=&quot;20300&quot; value=&quot;Diapositive 6 - &amp;quot;Exemple&amp;quot;&quot;/&gt;&lt;property id=&quot;20303&quot; value=&quot;-1&quot;/&gt;&lt;property id=&quot;20307&quot; value=&quot;340&quot;/&gt;&lt;property id=&quot;20309&quot; value=&quot;-1&quot;/&gt;&lt;/object&gt;&lt;object type=&quot;3&quot; unique_id=&quot;10009&quot;&gt;&lt;property id=&quot;20148&quot; value=&quot;5&quot;/&gt;&lt;property id=&quot;20300&quot; value=&quot;Diapositive 7 - &amp;quot;Pas de bénéfice clinique démontré pour la niacin&amp;quot;&quot;/&gt;&lt;property id=&quot;20303&quot; value=&quot;-1&quot;/&gt;&lt;property id=&quot;20307&quot; value=&quot;341&quot;/&gt;&lt;property id=&quot;20309&quot; value=&quot;-1&quot;/&gt;&lt;/object&gt;&lt;object type=&quot;3&quot; unique_id=&quot;10010&quot;&gt;&lt;property id=&quot;20148&quot; value=&quot;5&quot;/&gt;&lt;property id=&quot;20300&quot; value=&quot;Diapositive 8 - &amp;quot;Au total&amp;quot;&quot;/&gt;&lt;property id=&quot;20303&quot; value=&quot;-1&quot;/&gt;&lt;property id=&quot;20307&quot; value=&quot;354&quot;/&gt;&lt;property id=&quot;20309&quot; value=&quot;-1&quot;/&gt;&lt;/object&gt;&lt;object type=&quot;3&quot; unique_id=&quot;10011&quot;&gt;&lt;property id=&quot;20148&quot; value=&quot;5&quot;/&gt;&lt;property id=&quot;20300&quot; value=&quot;Diapositive 9 - &amp;quot;Les Cibles d’action&amp;quot;&quot;/&gt;&lt;property id=&quot;20303&quot; value=&quot;-1&quot;/&gt;&lt;property id=&quot;20307&quot; value=&quot;347&quot;/&gt;&lt;property id=&quot;20309&quot; value=&quot;-1&quot;/&gt;&lt;/object&gt;&lt;object type=&quot;3&quot; unique_id=&quot;10012&quot;&gt;&lt;property id=&quot;20148&quot; value=&quot;5&quot;/&gt;&lt;property id=&quot;20300&quot; value=&quot;Diapositive 10 - &amp;quot;Notion de cible d’action&amp;quot;&quot;/&gt;&lt;property id=&quot;20303&quot; value=&quot;-1&quot;/&gt;&lt;property id=&quot;20307&quot; value=&quot;258&quot;/&gt;&lt;property id=&quot;20309&quot; value=&quot;-1&quot;/&gt;&lt;/object&gt;&lt;object type=&quot;3&quot; unique_id=&quot;10013&quot;&gt;&lt;property id=&quot;20148&quot; value=&quot;5&quot;/&gt;&lt;property id=&quot;20300&quot; value=&quot;Diapositive 11 - &amp;quot;Différentes catégories de cibles&amp;quot;&quot;/&gt;&lt;property id=&quot;20303&quot; value=&quot;-1&quot;/&gt;&lt;property id=&quot;20307&quot; value=&quot;259&quot;/&gt;&lt;property id=&quot;20309&quot; value=&quot;-1&quot;/&gt;&lt;/object&gt;&lt;object type=&quot;3&quot; unique_id=&quot;10014&quot;&gt;&lt;property id=&quot;20148&quot; value=&quot;5&quot;/&gt;&lt;property id=&quot;20300&quot; value=&quot;Diapositive 12 - &amp;quot;récepteurs comme cible d’action&amp;quot;&quot;/&gt;&lt;property id=&quot;20303&quot; value=&quot;-1&quot;/&gt;&lt;property id=&quot;20307&quot; value=&quot;355&quot;/&gt;&lt;property id=&quot;20309&quot; value=&quot;-1&quot;/&gt;&lt;/object&gt;&lt;object type=&quot;3&quot; unique_id=&quot;10015&quot;&gt;&lt;property id=&quot;20148&quot; value=&quot;5&quot;/&gt;&lt;property id=&quot;20300&quot; value=&quot;Diapositive 13 - &amp;quot;Récepteurs &amp;quot;&quot;/&gt;&lt;property id=&quot;20303&quot; value=&quot;-1&quot;/&gt;&lt;property id=&quot;20307&quot; value=&quot;261&quot;/&gt;&lt;property id=&quot;20309&quot; value=&quot;-1&quot;/&gt;&lt;/object&gt;&lt;object type=&quot;3&quot; unique_id=&quot;10016&quot;&gt;&lt;property id=&quot;20148&quot; value=&quot;5&quot;/&gt;&lt;property id=&quot;20300&quot; value=&quot;Diapositive 14 - &amp;quot;Ligand&amp;amp;#x09;&amp;quot;&quot;/&gt;&lt;property id=&quot;20303&quot; value=&quot;-1&quot;/&gt;&lt;property id=&quot;20307&quot; value=&quot;260&quot;/&gt;&lt;property id=&quot;20309&quot; value=&quot;-1&quot;/&gt;&lt;/object&gt;&lt;object type=&quot;3&quot; unique_id=&quot;10017&quot;&gt;&lt;property id=&quot;20148&quot; value=&quot;5&quot;/&gt;&lt;property id=&quot;20300&quot; value=&quot;Diapositive 15&quot;/&gt;&lt;property id=&quot;20303&quot; value=&quot;-1&quot;/&gt;&lt;property id=&quot;20307&quot; value=&quot;309&quot;/&gt;&lt;property id=&quot;20309&quot; value=&quot;-1&quot;/&gt;&lt;/object&gt;&lt;object type=&quot;3&quot; unique_id=&quot;10018&quot;&gt;&lt;property id=&quot;20148&quot; value=&quot;5&quot;/&gt;&lt;property id=&quot;20300&quot; value=&quot;Diapositive 16 - &amp;quot;Blocage des récepteurs alpha 1&amp;quot;&quot;/&gt;&lt;property id=&quot;20303&quot; value=&quot;-1&quot;/&gt;&lt;property id=&quot;20307&quot; value=&quot;311&quot;/&gt;&lt;property id=&quot;20309&quot; value=&quot;-1&quot;/&gt;&lt;/object&gt;&lt;object type=&quot;3&quot; unique_id=&quot;10019&quot;&gt;&lt;property id=&quot;20148&quot; value=&quot;5&quot;/&gt;&lt;property id=&quot;20300&quot; value=&quot;Diapositive 17 - &amp;quot;Action des alpha bloquants&amp;quot;&quot;/&gt;&lt;property id=&quot;20303&quot; value=&quot;-1&quot;/&gt;&lt;property id=&quot;20307&quot; value=&quot;312&quot;/&gt;&lt;property id=&quot;20309&quot; value=&quot;-1&quot;/&gt;&lt;/object&gt;&lt;object type=&quot;3&quot; unique_id=&quot;10020&quot;&gt;&lt;property id=&quot;20148&quot; value=&quot;5&quot;/&gt;&lt;property id=&quot;20300&quot; value=&quot;Diapositive 18 - &amp;quot;Les principaux groupes de récepteurs&amp;quot;&quot;/&gt;&lt;property id=&quot;20303&quot; value=&quot;-1&quot;/&gt;&lt;property id=&quot;20307&quot; value=&quot;266&quot;/&gt;&lt;property id=&quot;20309&quot; value=&quot;-1&quot;/&gt;&lt;/object&gt;&lt;object type=&quot;3&quot; unique_id=&quot;10021&quot;&gt;&lt;property id=&quot;20148&quot; value=&quot;5&quot;/&gt;&lt;property id=&quot;20300&quot; value=&quot;Diapositive 19 - &amp;quot;Enzyme comme cible d’action&amp;quot;&quot;/&gt;&lt;property id=&quot;20303&quot; value=&quot;-1&quot;/&gt;&lt;property id=&quot;20307&quot; value=&quot;356&quot;/&gt;&lt;property id=&quot;20309&quot; value=&quot;-1&quot;/&gt;&lt;/object&gt;&lt;object type=&quot;3&quot; unique_id=&quot;10022&quot;&gt;&lt;property id=&quot;20148&quot; value=&quot;5&quot;/&gt;&lt;property id=&quot;20300&quot; value=&quot;Diapositive 20 - &amp;quot;Cible : enzyme&amp;quot;&quot;/&gt;&lt;property id=&quot;20303&quot; value=&quot;-1&quot;/&gt;&lt;property id=&quot;20307&quot; value=&quot;268&quot;/&gt;&lt;property id=&quot;20309&quot; value=&quot;-1&quot;/&gt;&lt;/object&gt;&lt;object type=&quot;3&quot; unique_id=&quot;10023&quot;&gt;&lt;property id=&quot;20148&quot; value=&quot;5&quot;/&gt;&lt;property id=&quot;20300&quot; value=&quot;Diapositive 21 - &amp;quot;mécanisme de transport ionique comme cible d’action&amp;quot;&quot;/&gt;&lt;property id=&quot;20303&quot; value=&quot;-1&quot;/&gt;&lt;property id=&quot;20307&quot; value=&quot;357&quot;/&gt;&lt;property id=&quot;20309&quot; value=&quot;-1&quot;/&gt;&lt;/object&gt;&lt;object type=&quot;3&quot; unique_id=&quot;10024&quot;&gt;&lt;property id=&quot;20148&quot; value=&quot;5&quot;/&gt;&lt;property id=&quot;20300&quot; value=&quot;Diapositive 22 - &amp;quot;Cible : mécanisme de transport ionique&amp;quot;&quot;/&gt;&lt;property id=&quot;20303&quot; value=&quot;-1&quot;/&gt;&lt;property id=&quot;20307&quot; value=&quot;269&quot;/&gt;&lt;property id=&quot;20309&quot; value=&quot;-1&quot;/&gt;&lt;/object&gt;&lt;object type=&quot;3&quot; unique_id=&quot;10025&quot;&gt;&lt;property id=&quot;20148&quot; value=&quot;5&quot;/&gt;&lt;property id=&quot;20300&quot; value=&quot;Diapositive 23 - &amp;quot;canaux KATP - pancréas – sécrétion d’insuline&amp;quot;&quot;/&gt;&lt;property id=&quot;20303&quot; value=&quot;-1&quot;/&gt;&lt;property id=&quot;20307&quot; value=&quot;270&quot;/&gt;&lt;property id=&quot;20309&quot; value=&quot;-1&quot;/&gt;&lt;/object&gt;&lt;object type=&quot;3&quot; unique_id=&quot;10026&quot;&gt;&lt;property id=&quot;20148&quot; value=&quot;5&quot;/&gt;&lt;property id=&quot;20300&quot; value=&quot;Diapositive 24 - &amp;quot;En cas d’hyperglycémie&amp;quot;&quot;/&gt;&lt;property id=&quot;20303&quot; value=&quot;-1&quot;/&gt;&lt;property id=&quot;20307&quot; value=&quot;271&quot;/&gt;&lt;property id=&quot;20309&quot; value=&quot;-1&quot;/&gt;&lt;/object&gt;&lt;object type=&quot;3&quot; unique_id=&quot;10027&quot;&gt;&lt;property id=&quot;20148&quot; value=&quot;5&quot;/&gt;&lt;property id=&quot;20300&quot; value=&quot;Diapositive 25&quot;/&gt;&lt;property id=&quot;20303&quot; value=&quot;-1&quot;/&gt;&lt;property id=&quot;20307&quot; value=&quot;272&quot;/&gt;&lt;property id=&quot;20309&quot; value=&quot;-1&quot;/&gt;&lt;/object&gt;&lt;object type=&quot;3&quot; unique_id=&quot;10028&quot;&gt;&lt;property id=&quot;20148&quot; value=&quot;5&quot;/&gt;&lt;property id=&quot;20300&quot; value=&quot;Diapositive 26 - &amp;quot;L’ADN comme cible d’action&amp;quot;&quot;/&gt;&lt;property id=&quot;20303&quot; value=&quot;-1&quot;/&gt;&lt;property id=&quot;20307&quot; value=&quot;368&quot;/&gt;&lt;property id=&quot;20309&quot; value=&quot;-1&quot;/&gt;&lt;/object&gt;&lt;object type=&quot;3&quot; unique_id=&quot;10029&quot;&gt;&lt;property id=&quot;20148&quot; value=&quot;5&quot;/&gt;&lt;property id=&quot;20300&quot; value=&quot;Diapositive 27 - &amp;quot;L’ADN comme cible d’action&amp;quot;&quot;/&gt;&lt;property id=&quot;20303&quot; value=&quot;-1&quot;/&gt;&lt;property id=&quot;20307&quot; value=&quot;367&quot;/&gt;&lt;property id=&quot;20309&quot; value=&quot;-1&quot;/&gt;&lt;/object&gt;&lt;object type=&quot;3&quot; unique_id=&quot;10030&quot;&gt;&lt;property id=&quot;20148&quot; value=&quot;5&quot;/&gt;&lt;property id=&quot;20300&quot; value=&quot;Diapositive 28 - &amp;quot;Mécanisme d’action des biothérapies&amp;quot;&quot;/&gt;&lt;property id=&quot;20303&quot; value=&quot;-1&quot;/&gt;&lt;property id=&quot;20307&quot; value=&quot;359&quot;/&gt;&lt;property id=&quot;20309&quot; value=&quot;-1&quot;/&gt;&lt;/object&gt;&lt;object type=&quot;3&quot; unique_id=&quot;10031&quot;&gt;&lt;property id=&quot;20148&quot; value=&quot;5&quot;/&gt;&lt;property id=&quot;20300&quot; value=&quot;Diapositive 29 - &amp;quot;Anticorps médicaments &amp;quot;&quot;/&gt;&lt;property id=&quot;20303&quot; value=&quot;-1&quot;/&gt;&lt;property id=&quot;20307&quot; value=&quot;360&quot;/&gt;&lt;property id=&quot;20309&quot; value=&quot;-1&quot;/&gt;&lt;/object&gt;&lt;object type=&quot;3&quot; unique_id=&quot;10032&quot;&gt;&lt;property id=&quot;20148&quot; value=&quot;5&quot;/&gt;&lt;property id=&quot;20300&quot; value=&quot;Diapositive 30 - &amp;quot;Exemple infliximab&amp;quot;&quot;/&gt;&lt;property id=&quot;20303&quot; value=&quot;-1&quot;/&gt;&lt;property id=&quot;20307&quot; value=&quot;274&quot;/&gt;&lt;property id=&quot;20309&quot; value=&quot;-1&quot;/&gt;&lt;/object&gt;&lt;object type=&quot;3&quot; unique_id=&quot;10033&quot;&gt;&lt;property id=&quot;20148&quot; value=&quot;5&quot;/&gt;&lt;property id=&quot;20300&quot; value=&quot;Diapositive 31&quot;/&gt;&lt;property id=&quot;20303&quot; value=&quot;-1&quot;/&gt;&lt;property id=&quot;20307&quot; value=&quot;319&quot;/&gt;&lt;property id=&quot;20309&quot; value=&quot;-1&quot;/&gt;&lt;/object&gt;&lt;object type=&quot;3&quot; unique_id=&quot;10034&quot;&gt;&lt;property id=&quot;20148&quot; value=&quot;5&quot;/&gt;&lt;property id=&quot;20300&quot; value=&quot;Diapositive 32&quot;/&gt;&lt;property id=&quot;20303&quot; value=&quot;-1&quot;/&gt;&lt;property id=&quot;20307&quot; value=&quot;321&quot;/&gt;&lt;property id=&quot;20309&quot; value=&quot;-1&quot;/&gt;&lt;/object&gt;&lt;object type=&quot;3&quot; unique_id=&quot;10035&quot;&gt;&lt;property id=&quot;20148&quot; value=&quot;5&quot;/&gt;&lt;property id=&quot;20300&quot; value=&quot;Diapositive 33&quot;/&gt;&lt;property id=&quot;20303&quot; value=&quot;-1&quot;/&gt;&lt;property id=&quot;20307&quot; value=&quot;320&quot;/&gt;&lt;property id=&quot;20309&quot; value=&quot;-1&quot;/&gt;&lt;/object&gt;&lt;object type=&quot;3&quot; unique_id=&quot;10036&quot;&gt;&lt;property id=&quot;20148&quot; value=&quot;5&quot;/&gt;&lt;property id=&quot;20300&quot; value=&quot;Diapositive 34 - &amp;quot;Etanercept&amp;quot;&quot;/&gt;&lt;property id=&quot;20303&quot; value=&quot;-1&quot;/&gt;&lt;property id=&quot;20307&quot; value=&quot;325&quot;/&gt;&lt;property id=&quot;20309&quot; value=&quot;-1&quot;/&gt;&lt;/object&gt;&lt;object type=&quot;3&quot; unique_id=&quot;10037&quot;&gt;&lt;property id=&quot;20148&quot; value=&quot;5&quot;/&gt;&lt;property id=&quot;20300&quot; value=&quot;Diapositive 35&quot;/&gt;&lt;property id=&quot;20303&quot; value=&quot;-1&quot;/&gt;&lt;property id=&quot;20307&quot; value=&quot;326&quot;/&gt;&lt;property id=&quot;20309&quot; value=&quot;-1&quot;/&gt;&lt;/object&gt;&lt;object type=&quot;3&quot; unique_id=&quot;10038&quot;&gt;&lt;property id=&quot;20148&quot; value=&quot;5&quot;/&gt;&lt;property id=&quot;20300&quot; value=&quot;Diapositive 36 - &amp;quot;Mécanismes d’action des biothérapies&amp;quot;&quot;/&gt;&lt;property id=&quot;20303&quot; value=&quot;-1&quot;/&gt;&lt;property id=&quot;20307&quot; value=&quot;323&quot;/&gt;&lt;property id=&quot;20309&quot; value=&quot;-1&quot;/&gt;&lt;/object&gt;&lt;object type=&quot;3&quot; unique_id=&quot;10039&quot;&gt;&lt;property id=&quot;20148&quot; value=&quot;5&quot;/&gt;&lt;property id=&quot;20300&quot; value=&quot;Diapositive 37 - &amp;quot;Diversité des cibles possibles&amp;quot;&quot;/&gt;&lt;property id=&quot;20303&quot; value=&quot;-1&quot;/&gt;&lt;property id=&quot;20307&quot; value=&quot;358&quot;/&gt;&lt;property id=&quot;20309&quot; value=&quot;-1&quot;/&gt;&lt;/object&gt;&lt;object type=&quot;3&quot; unique_id=&quot;10040&quot;&gt;&lt;property id=&quot;20148&quot; value=&quot;5&quot;/&gt;&lt;property id=&quot;20300&quot; value=&quot;Diapositive 38 - &amp;quot;Diversité des cibles possibles  &amp;quot;&quot;/&gt;&lt;property id=&quot;20303&quot; value=&quot;-1&quot;/&gt;&lt;property id=&quot;20307&quot; value=&quot;361&quot;/&gt;&lt;property id=&quot;20309&quot; value=&quot;-1&quot;/&gt;&lt;/object&gt;&lt;object type=&quot;3&quot; unique_id=&quot;10041&quot;&gt;&lt;property id=&quot;20148&quot; value=&quot;5&quot;/&gt;&lt;property id=&quot;20300&quot; value=&quot;Diapositive 39 - &amp;quot;Voie de signalisation de l’EGF&amp;quot;&quot;/&gt;&lt;property id=&quot;20303&quot; value=&quot;-1&quot;/&gt;&lt;property id=&quot;20307&quot; value=&quot;350&quot;/&gt;&lt;property id=&quot;20309&quot; value=&quot;-1&quot;/&gt;&lt;/object&gt;&lt;object type=&quot;3&quot; unique_id=&quot;10042&quot;&gt;&lt;property id=&quot;20148&quot; value=&quot;5&quot;/&gt;&lt;property id=&quot;20300&quot; value=&quot;Diapositive 40 - &amp;quot;Cibles potentielles d’action pharmacologique&amp;quot;&quot;/&gt;&lt;property id=&quot;20303&quot; value=&quot;-1&quot;/&gt;&lt;property id=&quot;20307&quot; value=&quot;362&quot;/&gt;&lt;property id=&quot;20309&quot; value=&quot;-1&quot;/&gt;&lt;/object&gt;&lt;object type=&quot;3&quot; unique_id=&quot;10043&quot;&gt;&lt;property id=&quot;20148&quot; value=&quot;5&quot;/&gt;&lt;property id=&quot;20300&quot; value=&quot;Diapositive 41 - &amp;quot;Notion de thérapie ciblée&amp;quot;&quot;/&gt;&lt;property id=&quot;20303&quot; value=&quot;-1&quot;/&gt;&lt;property id=&quot;20307&quot; value=&quot;363&quot;/&gt;&lt;property id=&quot;20309&quot; value=&quot;-1&quot;/&gt;&lt;/object&gt;&lt;object type=&quot;3&quot; unique_id=&quot;10044&quot;&gt;&lt;property id=&quot;20148&quot; value=&quot;5&quot;/&gt;&lt;property id=&quot;20300&quot; value=&quot;Diapositive 42 - &amp;quot;Notion de ciblage (thérapie ciblée)&amp;quot;&quot;/&gt;&lt;property id=&quot;20303&quot; value=&quot;-1&quot;/&gt;&lt;property id=&quot;20307&quot; value=&quot;364&quot;/&gt;&lt;property id=&quot;20309&quot; value=&quot;-1&quot;/&gt;&lt;/object&gt;&lt;object type=&quot;3&quot; unique_id=&quot;10045&quot;&gt;&lt;property id=&quot;20148&quot; value=&quot;5&quot;/&gt;&lt;property id=&quot;20300&quot; value=&quot;Diapositive 43 - &amp;quot;Mécanisme d’action possible &amp;quot;&quot;/&gt;&lt;property id=&quot;20303&quot; value=&quot;-1&quot;/&gt;&lt;property id=&quot;20307&quot; value=&quot;365&quot;/&gt;&lt;property id=&quot;20309&quot; value=&quot;-1&quot;/&gt;&lt;/object&gt;&lt;object type=&quot;3&quot; unique_id=&quot;10046&quot;&gt;&lt;property id=&quot;20148&quot; value=&quot;5&quot;/&gt;&lt;property id=&quot;20300&quot; value=&quot;Diapositive 44 - &amp;quot;Molécules ciblées : spécificité pour la forme mutée de BRAF&amp;quot;&quot;/&gt;&lt;property id=&quot;20303&quot; value=&quot;-1&quot;/&gt;&lt;property id=&quot;20307&quot; value=&quot;366&quot;/&gt;&lt;property id=&quot;20309&quot; value=&quot;-1&quot;/&gt;&lt;/object&gt;&lt;/object&gt;&lt;object type=&quot;8&quot; unique_id=&quot;10092&quot;&gt;&lt;/object&gt;&lt;object type=&quot;4&quot; unique_id=&quot;10277&quot;&gt;&lt;/object&gt;&lt;object type=&quot;10&quot; unique_id=&quot;10278&quot;&gt;&lt;object type=&quot;11&quot; unique_id=&quot;10279&quot;&gt;&lt;property id=&quot;20180&quot; value=&quot;1&quot;/&gt;&lt;property id=&quot;20181&quot; value=&quot;1&quot;/&gt;&lt;property id=&quot;20183&quot; value=&quot;1&quot;/&gt;&lt;/object&gt;&lt;object type=&quot;13&quot; unique_id=&quot;10329&quot;&gt;&lt;/object&gt;&lt;object type=&quot;12&quot; unique_id=&quot;10330&quot;&gt;&lt;/object&gt;&lt;/object&gt;&lt;/object&gt;&lt;/database&gt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8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138D2120-22E5-434C-B42E-99A51CE39AB9}_16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HTML_SHAPEINFO" val="&lt;ThreeDShapeInfo&gt;&lt;uuid val=&quot;&quot;/&gt;&lt;isInvalidForFieldText val=&quot;0&quot;/&gt;&lt;Image&gt;&lt;filename val=&quot;C:\Users\user\AppData\Local\Temp\PR\data\asimages\{8B1B8DB7-E68C-4011-A006-C6A11DF65400}_16.png&quot;/&gt;&lt;left val=&quot;131&quot;/&gt;&lt;top val=&quot;112&quot;/&gt;&lt;width val=&quot;427&quot;/&gt;&lt;height val=&quot;52&quot;/&gt;&lt;hasText val=&quot;1&quot;/&gt;&lt;/Image&gt;&lt;/ThreeDShapeInfo&gt;"/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HTML_SHAPEINFO" val="&lt;ThreeDShapeInfo&gt;&lt;uuid val=&quot;&quot;/&gt;&lt;isInvalidForFieldText val=&quot;0&quot;/&gt;&lt;Image&gt;&lt;filename val=&quot;C:\Users\user\AppData\Local\Temp\PR\data\asimages\{DEF83902-C275-4A20-84F4-52F27C2E5077}_16.png&quot;/&gt;&lt;left val=&quot;10&quot;/&gt;&lt;top val=&quot;141&quot;/&gt;&lt;width val=&quot;85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HTML_SHAPEINFO" val="&lt;ThreeDShapeInfo&gt;&lt;uuid val=&quot;&quot;/&gt;&lt;isInvalidForFieldText val=&quot;0&quot;/&gt;&lt;Image&gt;&lt;filename val=&quot;C:\Users\user\AppData\Local\Temp\PR\data\asimages\{9A72643D-5523-4A63-AA11-BDCD1C0E575C}_16.png&quot;/&gt;&lt;left val=&quot;11&quot;/&gt;&lt;top val=&quot;258&quot;/&gt;&lt;width val=&quot;64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  <p:tag name="HTML_SHAPEINFO" val="&lt;ThreeDShapeInfo&gt;&lt;uuid val=&quot;&quot;/&gt;&lt;isInvalidForFieldText val=&quot;0&quot;/&gt;&lt;Image&gt;&lt;filename val=&quot;C:\Users\user\AppData\Local\Temp\PR\data\asimages\{29DB006E-370A-4207-9A14-961AF3DFE661}_16.png&quot;/&gt;&lt;left val=&quot;121&quot;/&gt;&lt;top val=&quot;180&quot;/&gt;&lt;width val=&quot;256&quot;/&gt;&lt;height val=&quot;80&quot;/&gt;&lt;hasText val=&quot;1&quot;/&gt;&lt;/Image&gt;&lt;/ThreeDShapeInfo&gt;"/>
  <p:tag name="PRESENTER_SHAPETEXTINFO" val="&lt;ShapeTextInfo&gt;&lt;TableIndex row=&quot;-1&quot; col=&quot;-1&quot;&gt;&lt;linesCount val=&quot;2&quot;/&gt;&lt;lineCharCount val=&quot;13&quot;/&gt;&lt;lineCharCount val=&quot;25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  <p:tag name="HTML_AUTOSHAPE_INFO" val="&lt;ThreeDShapeInfo&gt;&lt;uuid val=&quot;{D8A06044-4E3D-4ACC-8667-1FE20A8A009D}&quot;/&gt;&lt;isInvalidForFieldText val=&quot;1&quot;/&gt;&lt;Image&gt;&lt;filename val=&quot;C:\Users\user\AppData\Local\Temp\PR\data\asimages\{D8A06044-4E3D-4ACC-8667-1FE20A8A009D}_16_S.png&quot;/&gt;&lt;left val=&quot;101&quot;/&gt;&lt;top val=&quot;203&quot;/&gt;&lt;width val=&quot;30&quot;/&gt;&lt;height val=&quot;25&quot;/&gt;&lt;hasText val=&quot;0&quot;/&gt;&lt;/Image&gt;&lt;Image&gt;&lt;filename val=&quot;C:\Users\user\AppData\Local\Temp\PR\data\asimages\{D8A06044-4E3D-4ACC-8667-1FE20A8A009D}_16_T.png&quot;/&gt;&lt;left val=&quot;101&quot;/&gt;&lt;top val=&quot;203&quot;/&gt;&lt;width val=&quot;29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  <p:tag name="HTML_AUTOSHAPE_INFO" val="&lt;ThreeDShapeInfo&gt;&lt;uuid val=&quot;{9B7A074A-1DF9-4377-B15E-1CB5FAC5BC54}&quot;/&gt;&lt;isInvalidForFieldText val=&quot;1&quot;/&gt;&lt;Image&gt;&lt;filename val=&quot;C:\Users\user\AppData\Local\Temp\PR\data\asimages\{9B7A074A-1DF9-4377-B15E-1CB5FAC5BC54}_16_S.png&quot;/&gt;&lt;left val=&quot;235&quot;/&gt;&lt;top val=&quot;279&quot;/&gt;&lt;width val=&quot;15&quot;/&gt;&lt;height val=&quot;31&quot;/&gt;&lt;hasText val=&quot;0&quot;/&gt;&lt;/Image&gt;&lt;Image&gt;&lt;filename val=&quot;C:\Users\user\AppData\Local\Temp\PR\data\asimages\{9B7A074A-1DF9-4377-B15E-1CB5FAC5BC54}_16_T.png&quot;/&gt;&lt;left val=&quot;236&quot;/&gt;&lt;top val=&quot;280&quot;/&gt;&lt;width val=&quot;13&quot;/&gt;&lt;height val=&quot;30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HTML_SHAPEINFO" val="&lt;ThreeDShapeInfo&gt;&lt;uuid val=&quot;&quot;/&gt;&lt;isInvalidForFieldText val=&quot;0&quot;/&gt;&lt;Image&gt;&lt;filename val=&quot;C:\Users\user\AppData\Local\Temp\PR\data\asimages\{B83408AA-AFFC-4B8B-AC99-5BC70A9BFD02}_16.png&quot;/&gt;&lt;left val=&quot;156&quot;/&gt;&lt;top val=&quot;304&quot;/&gt;&lt;width val=&quot;173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HTML_SHAPEINFO" val="&lt;ThreeDShapeInfo&gt;&lt;uuid val=&quot;&quot;/&gt;&lt;isInvalidForFieldText val=&quot;0&quot;/&gt;&lt;Image&gt;&lt;filename val=&quot;C:\Users\user\AppData\Local\Temp\PR\data\asimages\{8BCA982E-9C8B-4BA4-9E2F-A0BC40657F59}_16.png&quot;/&gt;&lt;left val=&quot;422&quot;/&gt;&lt;top val=&quot;297&quot;/&gt;&lt;width val=&quot;282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33&quot;/&gt;&lt;lineCharCount val=&quot;6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HTML_SHAPEINFO" val="&lt;ThreeDShapeInfo&gt;&lt;uuid val=&quot;&quot;/&gt;&lt;isInvalidForFieldText val=&quot;0&quot;/&gt;&lt;Image&gt;&lt;filename val=&quot;C:\Users\user\AppData\Local\Temp\PR\data\asimages\{D9818859-2DA6-472C-A54D-5C8EAC3C2130}_16.png&quot;/&gt;&lt;left val=&quot;15&quot;/&gt;&lt;top val=&quot;379&quot;/&gt;&lt;width val=&quot;428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42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  <p:tag name="HTML_AUTOSHAPE_INFO" val="&lt;ThreeDShapeInfo&gt;&lt;uuid val=&quot;{99A69863-6B80-4F0F-8920-50C3328A4431}&quot;/&gt;&lt;isInvalidForFieldText val=&quot;1&quot;/&gt;&lt;Image&gt;&lt;filename val=&quot;C:\Users\user\AppData\Local\Temp\PR\data\asimages\{99A69863-6B80-4F0F-8920-50C3328A4431}_16_S.png&quot;/&gt;&lt;left val=&quot;235&quot;/&gt;&lt;top val=&quot;351&quot;/&gt;&lt;width val=&quot;15&quot;/&gt;&lt;height val=&quot;31&quot;/&gt;&lt;hasText val=&quot;0&quot;/&gt;&lt;/Image&gt;&lt;Image&gt;&lt;filename val=&quot;C:\Users\user\AppData\Local\Temp\PR\data\asimages\{99A69863-6B80-4F0F-8920-50C3328A4431}_16_T.png&quot;/&gt;&lt;left val=&quot;236&quot;/&gt;&lt;top val=&quot;351&quot;/&gt;&lt;width val=&quot;13&quot;/&gt;&lt;height val=&quot;30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HTML_SHAPEINFO" val="&lt;ThreeDShapeInfo&gt;&lt;uuid val=&quot;&quot;/&gt;&lt;isInvalidForFieldText val=&quot;0&quot;/&gt;&lt;Image&gt;&lt;filename val=&quot;C:\Users\user\AppData\Local\Temp\PR\data\asimages\{FB2DE178-7DC4-4377-8622-C8C869DC7279}_16.png&quot;/&gt;&lt;left val=&quot;422&quot;/&gt;&lt;top val=&quot;386&quot;/&gt;&lt;width val=&quot;282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HTML_SHAPEINFO" val="&lt;ThreeDShapeInfo&gt;&lt;uuid val=&quot;&quot;/&gt;&lt;isInvalidForFieldText val=&quot;0&quot;/&gt;&lt;Image&gt;&lt;filename val=&quot;C:\Users\user\AppData\Local\Temp\PR\data\asimages\{F6CBF5AC-AA75-4AA1-AABD-1F726976501B}_16.png&quot;/&gt;&lt;left val=&quot;51&quot;/&gt;&lt;top val=&quot;454&quot;/&gt;&lt;width val=&quot;383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42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HTML_AUTOSHAPE_INFO" val="&lt;ThreeDShapeInfo&gt;&lt;uuid val=&quot;{4A36808D-264B-49E3-BABA-8BBFCE663198}&quot;/&gt;&lt;isInvalidForFieldText val=&quot;1&quot;/&gt;&lt;Image&gt;&lt;filename val=&quot;C:\Users\user\AppData\Local\Temp\PR\data\asimages\{4A36808D-264B-49E3-BABA-8BBFCE663198}_16_S.png&quot;/&gt;&lt;left val=&quot;235&quot;/&gt;&lt;top val=&quot;428&quot;/&gt;&lt;width val=&quot;15&quot;/&gt;&lt;height val=&quot;31&quot;/&gt;&lt;hasText val=&quot;0&quot;/&gt;&lt;/Image&gt;&lt;Image&gt;&lt;filename val=&quot;C:\Users\user\AppData\Local\Temp\PR\data\asimages\{4A36808D-264B-49E3-BABA-8BBFCE663198}_16_T.png&quot;/&gt;&lt;left val=&quot;236&quot;/&gt;&lt;top val=&quot;428&quot;/&gt;&lt;width val=&quot;13&quot;/&gt;&lt;height val=&quot;30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  <p:tag name="HTML_SHAPEINFO" val="&lt;ThreeDShapeInfo&gt;&lt;uuid val=&quot;&quot;/&gt;&lt;isInvalidForFieldText val=&quot;0&quot;/&gt;&lt;Image&gt;&lt;filename val=&quot;C:\Users\user\AppData\Local\Temp\PR\data\asimages\{0059A5FD-CAC8-4024-BB8B-EA7D672A3B3F}_16.png&quot;/&gt;&lt;left val=&quot;422&quot;/&gt;&lt;top val=&quot;467&quot;/&gt;&lt;width val=&quot;297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28&quot;/&gt;&lt;lineCharCount val=&quot;21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A1033F9A-3DF0-4221-A2A5-70142ECE605D}_1.png&quot;/&gt;&lt;left val=&quot;53&quot;/&gt;&lt;top val=&quot;144&quot;/&gt;&lt;width val=&quot;612&quot;/&gt;&lt;height val=&quot;131&quot;/&gt;&lt;hasText val=&quot;1&quot;/&gt;&lt;/Image&gt;&lt;/ThreeDShapeInfo&gt;"/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DAC62DEE-E071-45DE-A82E-E65486476EFA}_17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HTML_SHAPEINFO" val="&lt;ThreeDShapeInfo&gt;&lt;uuid val=&quot;&quot;/&gt;&lt;isInvalidForFieldText val=&quot;0&quot;/&gt;&lt;Image&gt;&lt;filename val=&quot;C:\Users\user\AppData\Local\Temp\PR\data\asimages\{B5521B1B-996B-4F61-BBEE-AE3F94179876}_17.png&quot;/&gt;&lt;left val=&quot;128&quot;/&gt;&lt;top val=&quot;122&quot;/&gt;&lt;width val=&quot;384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34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HTML_SHAPEINFO" val="&lt;ThreeDShapeInfo&gt;&lt;uuid val=&quot;&quot;/&gt;&lt;isInvalidForFieldText val=&quot;0&quot;/&gt;&lt;Image&gt;&lt;filename val=&quot;C:\Users\user\AppData\Local\Temp\PR\data\asimages\{4B5962A5-612A-47E1-A357-269206680973}_17.png&quot;/&gt;&lt;left val=&quot;10&quot;/&gt;&lt;top val=&quot;141&quot;/&gt;&lt;width val=&quot;85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HTML_SHAPEINFO" val="&lt;ThreeDShapeInfo&gt;&lt;uuid val=&quot;&quot;/&gt;&lt;isInvalidForFieldText val=&quot;0&quot;/&gt;&lt;Image&gt;&lt;filename val=&quot;C:\Users\user\AppData\Local\Temp\PR\data\asimages\{14FBCE46-AA5A-46CC-9596-BBD45A8F4909}_17.png&quot;/&gt;&lt;left val=&quot;11&quot;/&gt;&lt;top val=&quot;258&quot;/&gt;&lt;width val=&quot;64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221EED38-1B6B-4961-9CB2-9873F216975D}_1.png&quot;/&gt;&lt;left val=&quot;107&quot;/&gt;&lt;top val=&quot;266&quot;/&gt;&lt;width val=&quot;504&quot;/&gt;&lt;height val=&quot;114&quot;/&gt;&lt;hasText val=&quot;1&quot;/&gt;&lt;/Image&gt;&lt;/ThreeDShapeInfo&gt;"/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HTML_SHAPEINFO" val="&lt;ThreeDShapeInfo&gt;&lt;uuid val=&quot;&quot;/&gt;&lt;isInvalidForFieldText val=&quot;0&quot;/&gt;&lt;Image&gt;&lt;filename val=&quot;C:\Users\user\AppData\Local\Temp\PR\data\asimages\{782D8F64-EA0C-4AEF-87CC-445811DB87E9}_17.png&quot;/&gt;&lt;left val=&quot;121&quot;/&gt;&lt;top val=&quot;180&quot;/&gt;&lt;width val=&quot;256&quot;/&gt;&lt;height val=&quot;80&quot;/&gt;&lt;hasText val=&quot;1&quot;/&gt;&lt;/Image&gt;&lt;/ThreeDShapeInfo&gt;"/>
  <p:tag name="PRESENTER_SHAPETEXTINFO" val="&lt;ShapeTextInfo&gt;&lt;TableIndex row=&quot;-1&quot; col=&quot;-1&quot;&gt;&lt;linesCount val=&quot;2&quot;/&gt;&lt;lineCharCount val=&quot;13&quot;/&gt;&lt;lineCharCount val=&quot;25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  <p:tag name="HTML_AUTOSHAPE_INFO" val="&lt;ThreeDShapeInfo&gt;&lt;uuid val=&quot;{BB689C55-563E-47F4-9099-93B6CF01245B}&quot;/&gt;&lt;isInvalidForFieldText val=&quot;1&quot;/&gt;&lt;Image&gt;&lt;filename val=&quot;C:\Users\user\AppData\Local\Temp\PR\data\asimages\{BB689C55-563E-47F4-9099-93B6CF01245B}_17_S.png&quot;/&gt;&lt;left val=&quot;101&quot;/&gt;&lt;top val=&quot;203&quot;/&gt;&lt;width val=&quot;30&quot;/&gt;&lt;height val=&quot;25&quot;/&gt;&lt;hasText val=&quot;0&quot;/&gt;&lt;/Image&gt;&lt;Image&gt;&lt;filename val=&quot;C:\Users\user\AppData\Local\Temp\PR\data\asimages\{BB689C55-563E-47F4-9099-93B6CF01245B}_17_T.png&quot;/&gt;&lt;left val=&quot;101&quot;/&gt;&lt;top val=&quot;203&quot;/&gt;&lt;width val=&quot;29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  <p:tag name="HTML_AUTOSHAPE_INFO" val="&lt;ThreeDShapeInfo&gt;&lt;uuid val=&quot;{C2811C13-27F7-4A9D-B0BF-F340A9E53464}&quot;/&gt;&lt;isInvalidForFieldText val=&quot;1&quot;/&gt;&lt;Image&gt;&lt;filename val=&quot;C:\Users\user\AppData\Local\Temp\PR\data\asimages\{C2811C13-27F7-4A9D-B0BF-F340A9E53464}_17_S.png&quot;/&gt;&lt;left val=&quot;235&quot;/&gt;&lt;top val=&quot;279&quot;/&gt;&lt;width val=&quot;15&quot;/&gt;&lt;height val=&quot;31&quot;/&gt;&lt;hasText val=&quot;0&quot;/&gt;&lt;/Image&gt;&lt;Image&gt;&lt;filename val=&quot;C:\Users\user\AppData\Local\Temp\PR\data\asimages\{C2811C13-27F7-4A9D-B0BF-F340A9E53464}_17_T.png&quot;/&gt;&lt;left val=&quot;236&quot;/&gt;&lt;top val=&quot;280&quot;/&gt;&lt;width val=&quot;13&quot;/&gt;&lt;height val=&quot;30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  <p:tag name="HTML_SHAPEINFO" val="&lt;ThreeDShapeInfo&gt;&lt;uuid val=&quot;&quot;/&gt;&lt;isInvalidForFieldText val=&quot;0&quot;/&gt;&lt;Image&gt;&lt;filename val=&quot;C:\Users\user\AppData\Local\Temp\PR\data\asimages\{3678710A-F28D-4269-96FB-81ED8692066B}_17.png&quot;/&gt;&lt;left val=&quot;156&quot;/&gt;&lt;top val=&quot;304&quot;/&gt;&lt;width val=&quot;173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HTML_SHAPEINFO" val="&lt;ThreeDShapeInfo&gt;&lt;uuid val=&quot;&quot;/&gt;&lt;isInvalidForFieldText val=&quot;0&quot;/&gt;&lt;Image&gt;&lt;filename val=&quot;C:\Users\user\AppData\Local\Temp\PR\data\asimages\{C4E85FCF-C015-4238-8E14-9E607B7B4B5B}_17.png&quot;/&gt;&lt;left val=&quot;422&quot;/&gt;&lt;top val=&quot;297&quot;/&gt;&lt;width val=&quot;282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28&quot;/&gt;&lt;lineCharCount val=&quot;18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HTML_SHAPEINFO" val="&lt;ThreeDShapeInfo&gt;&lt;uuid val=&quot;&quot;/&gt;&lt;isInvalidForFieldText val=&quot;0&quot;/&gt;&lt;Image&gt;&lt;filename val=&quot;C:\Users\user\AppData\Local\Temp\PR\data\asimages\{E4C86380-4F85-48B5-8A8A-A1A9802EBC24}_17.png&quot;/&gt;&lt;left val=&quot;15&quot;/&gt;&lt;top val=&quot;367&quot;/&gt;&lt;width val=&quot;428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42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HTML_AUTOSHAPE_INFO" val="&lt;ThreeDShapeInfo&gt;&lt;uuid val=&quot;{C6B3E633-DA8D-47C7-BDBA-27C0AAA9F70C}&quot;/&gt;&lt;isInvalidForFieldText val=&quot;1&quot;/&gt;&lt;Image&gt;&lt;filename val=&quot;C:\Users\user\AppData\Local\Temp\PR\data\asimages\{C6B3E633-DA8D-47C7-BDBA-27C0AAA9F70C}_17_S.png&quot;/&gt;&lt;left val=&quot;235&quot;/&gt;&lt;top val=&quot;338&quot;/&gt;&lt;width val=&quot;15&quot;/&gt;&lt;height val=&quot;31&quot;/&gt;&lt;hasText val=&quot;0&quot;/&gt;&lt;/Image&gt;&lt;Image&gt;&lt;filename val=&quot;C:\Users\user\AppData\Local\Temp\PR\data\asimages\{C6B3E633-DA8D-47C7-BDBA-27C0AAA9F70C}_17_T.png&quot;/&gt;&lt;left val=&quot;236&quot;/&gt;&lt;top val=&quot;339&quot;/&gt;&lt;width val=&quot;13&quot;/&gt;&lt;height val=&quot;30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  <p:tag name="HTML_SHAPEINFO" val="&lt;ThreeDShapeInfo&gt;&lt;uuid val=&quot;&quot;/&gt;&lt;isInvalidForFieldText val=&quot;0&quot;/&gt;&lt;Image&gt;&lt;filename val=&quot;C:\Users\user\AppData\Local\Temp\PR\data\asimages\{E1AD13FD-B542-49F4-A3D7-39DD054D3CBC}_17.png&quot;/&gt;&lt;left val=&quot;422&quot;/&gt;&lt;top val=&quot;373&quot;/&gt;&lt;width val=&quot;282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HTML_SHAPEINFO" val="&lt;ThreeDShapeInfo&gt;&lt;uuid val=&quot;&quot;/&gt;&lt;isInvalidForFieldText val=&quot;0&quot;/&gt;&lt;Image&gt;&lt;filename val=&quot;C:\Users\user\AppData\Local\Temp\PR\data\asimages\{A3AC5BE3-31E0-4966-AF43-E75A759AFF1A}_17.png&quot;/&gt;&lt;left val=&quot;22&quot;/&gt;&lt;top val=&quot;442&quot;/&gt;&lt;width val=&quot;412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42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HTML_AUTOSHAPE_INFO" val="&lt;ThreeDShapeInfo&gt;&lt;uuid val=&quot;{24536277-F6DF-4DE2-89B3-529EC9C24A88}&quot;/&gt;&lt;isInvalidForFieldText val=&quot;1&quot;/&gt;&lt;Image&gt;&lt;filename val=&quot;C:\Users\user\AppData\Local\Temp\PR\data\asimages\{24536277-F6DF-4DE2-89B3-529EC9C24A88}_17_S.png&quot;/&gt;&lt;left val=&quot;235&quot;/&gt;&lt;top val=&quot;415&quot;/&gt;&lt;width val=&quot;15&quot;/&gt;&lt;height val=&quot;31&quot;/&gt;&lt;hasText val=&quot;0&quot;/&gt;&lt;/Image&gt;&lt;Image&gt;&lt;filename val=&quot;C:\Users\user\AppData\Local\Temp\PR\data\asimages\{24536277-F6DF-4DE2-89B3-529EC9C24A88}_17_T.png&quot;/&gt;&lt;left val=&quot;236&quot;/&gt;&lt;top val=&quot;416&quot;/&gt;&lt;width val=&quot;13&quot;/&gt;&lt;height val=&quot;30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B086036C-252A-4E87-9352-4DCDB9CEF536}_2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HTML_SHAPEINFO" val="&lt;ThreeDShapeInfo&gt;&lt;uuid val=&quot;&quot;/&gt;&lt;isInvalidForFieldText val=&quot;0&quot;/&gt;&lt;Image&gt;&lt;filename val=&quot;C:\Users\user\AppData\Local\Temp\PR\data\asimages\{6BC75500-4404-44DC-BACE-E762D18B8FF8}_17.png&quot;/&gt;&lt;left val=&quot;422&quot;/&gt;&lt;top val=&quot;429&quot;/&gt;&lt;width val=&quot;297&quot;/&gt;&lt;height val=&quot;64&quot;/&gt;&lt;hasText val=&quot;1&quot;/&gt;&lt;/Image&gt;&lt;/ThreeDShapeInfo&gt;"/>
  <p:tag name="PRESENTER_SHAPETEXTINFO" val="&lt;ShapeTextInfo&gt;&lt;TableIndex row=&quot;-1&quot; col=&quot;-1&quot;&gt;&lt;linesCount val=&quot;2&quot;/&gt;&lt;lineCharCount val=&quot;29&quot;/&gt;&lt;lineCharCount val=&quot;22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  <p:tag name="HTML_SHAPEINFO" val="&lt;ThreeDShapeInfo&gt;&lt;uuid val=&quot;&quot;/&gt;&lt;isInvalidForFieldText val=&quot;0&quot;/&gt;&lt;Image&gt;&lt;filename val=&quot;C:\Users\user\AppData\Local\Temp\PR\data\asimages\{AAE88548-44EF-41C2-B95A-8B75A166C1B9}_17.png&quot;/&gt;&lt;left val=&quot;113&quot;/&gt;&lt;top val=&quot;487&quot;/&gt;&lt;width val=&quot;273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CF6EB1AE-FC6A-4CC7-A942-55A2065F117A}_18.png&quot;/&gt;&lt;left val=&quot;14&quot;/&gt;&lt;top val=&quot;17&quot;/&gt;&lt;width val=&quot;675&quot;/&gt;&lt;height val=&quot;77&quot;/&gt;&lt;hasText val=&quot;1&quot;/&gt;&lt;/Image&gt;&lt;/ThreeDShapeInfo&gt;"/>
  <p:tag name="PRESENTER_SHAPETEXTINFO" val="&lt;ShapeTextInfo&gt;&lt;TableIndex row=&quot;-1&quot; col=&quot;-1&quot;&gt;&lt;linesCount val=&quot;1&quot;/&gt;&lt;lineCharCount val=&quot;36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5F68EDBD-5E83-4C0F-B2B8-45017F59FC94}_2.png&quot;/&gt;&lt;left val=&quot;19&quot;/&gt;&lt;top val=&quot;120&quot;/&gt;&lt;width val=&quot;671&quot;/&gt;&lt;height val=&quot;400&quot;/&gt;&lt;hasText val=&quot;1&quot;/&gt;&lt;/Image&gt;&lt;/ThreeDShapeInfo&gt;"/>
  <p:tag name="PRESENTER_SHAPETEXTINFO" val="&lt;ShapeTextInfo&gt;&lt;TableIndex row=&quot;-1&quot; col=&quot;-1&quot;&gt;&lt;linesCount val=&quot;16&quot;/&gt;&lt;lineCharCount val=&quot;19&quot;/&gt;&lt;lineCharCount val=&quot;69&quot;/&gt;&lt;lineCharCount val=&quot;54&quot;/&gt;&lt;lineCharCount val=&quot;33&quot;/&gt;&lt;lineCharCount val=&quot;42&quot;/&gt;&lt;lineCharCount val=&quot;74&quot;/&gt;&lt;lineCharCount val=&quot;34&quot;/&gt;&lt;lineCharCount val=&quot;1&quot;/&gt;&lt;lineCharCount val=&quot;49&quot;/&gt;&lt;lineCharCount val=&quot;50&quot;/&gt;&lt;lineCharCount val=&quot;73&quot;/&gt;&lt;lineCharCount val=&quot;38&quot;/&gt;&lt;lineCharCount val=&quot;1&quot;/&gt;&lt;lineCharCount val=&quot;16&quot;/&gt;&lt;lineCharCount val=&quot;41&quot;/&gt;&lt;lineCharCount val=&quot;1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HTML_SHAPEINFO" val="&lt;ThreeDShapeInfo&gt;&lt;uuid val=&quot;&quot;/&gt;&lt;isInvalidForFieldText val=&quot;0&quot;/&gt;&lt;Image&gt;&lt;filename val=&quot;C:\Users\user\AppData\Local\Temp\PR\data\asimages\{5895B5D4-DD63-4516-B8CB-2754D1E70195}_18.png&quot;/&gt;&lt;left val=&quot;8&quot;/&gt;&lt;top val=&quot;502&quot;/&gt;&lt;width val=&quot;188&quot;/&gt;&lt;height val=&quot;34&quot;/&gt;&lt;hasText val=&quot;1&quot;/&gt;&lt;/Image&gt;&lt;/ThreeDShapeInfo&gt;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HTML_SHAPEINFO" val="&lt;ThreeDShapeInfo&gt;&lt;uuid val=&quot;&quot;/&gt;&lt;isInvalidForFieldText val=&quot;0&quot;/&gt;&lt;Image&gt;&lt;filename val=&quot;C:\Users\user\AppData\Local\Temp\PR\data\asimages\{4C6E25D8-55A2-47D1-A29D-FCEAD3852ABA}_18.png&quot;/&gt;&lt;left val=&quot;421&quot;/&gt;&lt;top val=&quot;390&quot;/&gt;&lt;width val=&quot;100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HTML_SHAPEINFO" val="&lt;ThreeDShapeInfo&gt;&lt;uuid val=&quot;&quot;/&gt;&lt;isInvalidForFieldText val=&quot;0&quot;/&gt;&lt;Image&gt;&lt;filename val=&quot;C:\Users\user\AppData\Local\Temp\PR\data\asimages\{587CBD11-7918-49A0-9E89-5560DE7C99CD}_18.png&quot;/&gt;&lt;left val=&quot;380&quot;/&gt;&lt;top val=&quot;115&quot;/&gt;&lt;width val=&quot;258&quot;/&gt;&lt;height val=&quot;91&quot;/&gt;&lt;hasText val=&quot;1&quot;/&gt;&lt;/Image&gt;&lt;/ThreeDShapeInfo&gt;"/>
  <p:tag name="PRESENTER_SHAPETEXTINFO" val="&lt;ShapeTextInfo&gt;&lt;TableIndex row=&quot;-1&quot; col=&quot;-1&quot;&gt;&lt;linesCount val=&quot;3&quot;/&gt;&lt;lineCharCount val=&quot;24&quot;/&gt;&lt;lineCharCount val=&quot;25&quot;/&gt;&lt;lineCharCount val=&quot;26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HTML_SHAPEINFO" val="&lt;ThreeDShapeInfo&gt;&lt;uuid val=&quot;&quot;/&gt;&lt;isInvalidForFieldText val=&quot;0&quot;/&gt;&lt;Image&gt;&lt;filename val=&quot;C:\Users\user\AppData\Local\Temp\PR\data\asimages\{24D1368A-33FC-4DD0-AB00-FDE9313E89D5}_18.png&quot;/&gt;&lt;left val=&quot;251&quot;/&gt;&lt;top val=&quot;390&quot;/&gt;&lt;width val=&quot;87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  <p:tag name="HTML_SHAPEINFO" val="&lt;ThreeDShapeInfo&gt;&lt;uuid val=&quot;&quot;/&gt;&lt;isInvalidForFieldText val=&quot;0&quot;/&gt;&lt;Image&gt;&lt;filename val=&quot;C:\Users\user\AppData\Local\Temp\PR\data\asimages\{251149D1-642F-473F-9B8E-744653FBB8D3}_18.png&quot;/&gt;&lt;left val=&quot;177&quot;/&gt;&lt;top val=&quot;127&quot;/&gt;&lt;width val=&quot;237&quot;/&gt;&lt;height val=&quot;67&quot;/&gt;&lt;hasText val=&quot;1&quot;/&gt;&lt;/Image&gt;&lt;/ThreeDShapeInfo&gt;"/>
  <p:tag name="PRESENTER_SHAPETEXTINFO" val="&lt;ShapeTextInfo&gt;&lt;TableIndex row=&quot;-1&quot; col=&quot;-1&quot;&gt;&lt;linesCount val=&quot;2&quot;/&gt;&lt;lineCharCount val=&quot;22&quot;/&gt;&lt;lineCharCount val=&quot;11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  <p:tag name="PRESENTER_SHAPETEXTINFO" val="&lt;ShapeTextInfo&gt;&lt;TableIndex row=&quot;-1&quot; col=&quot;-1&quot;&gt;&lt;linesCount val=&quot;0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  <p:tag name="HTML_SHAPEINFO" val="&lt;ThreeDShapeInfo&gt;&lt;uuid val=&quot;&quot;/&gt;&lt;isInvalidForFieldText val=&quot;0&quot;/&gt;&lt;Image&gt;&lt;filename val=&quot;C:\Users\user\AppData\Local\Temp\PR\data\asimages\{811D1967-9D67-44C6-A9C9-CFCE049B60E3}_18.png&quot;/&gt;&lt;left val=&quot;30&quot;/&gt;&lt;top val=&quot;390&quot;/&gt;&lt;width val=&quot;133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HTML_SHAPEINFO" val="&lt;ThreeDShapeInfo&gt;&lt;uuid val=&quot;&quot;/&gt;&lt;isInvalidForFieldText val=&quot;0&quot;/&gt;&lt;Image&gt;&lt;filename val=&quot;C:\Users\user\AppData\Local\Temp\PR\data\asimages\{F1A5AF0E-EF59-47E3-9F14-688E9DE7C91D}_18.png&quot;/&gt;&lt;left val=&quot;4&quot;/&gt;&lt;top val=&quot;127&quot;/&gt;&lt;width val=&quot;195&quot;/&gt;&lt;height val=&quot;67&quot;/&gt;&lt;hasText val=&quot;1&quot;/&gt;&lt;/Image&gt;&lt;/ThreeDShapeInfo&gt;"/>
  <p:tag name="PRESENTER_SHAPETEXTINFO" val="&lt;ShapeTextInfo&gt;&lt;TableIndex row=&quot;-1&quot; col=&quot;-1&quot;&gt;&lt;linesCount val=&quot;2&quot;/&gt;&lt;lineCharCount val=&quot;22&quot;/&gt;&lt;lineCharCount val=&quot;13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EF7D121D-AB2C-42A1-9BEE-1ECA1E8DFBEE}_3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PRESENTER_SHAPETEXTINFO" val="&lt;ShapeTextInfo&gt;&lt;TableIndex row=&quot;-1&quot; col=&quot;-1&quot;&gt;&lt;linesCount val=&quot;0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  <p:tag name="HTML_SHAPEINFO" val="&lt;ThreeDShapeInfo&gt;&lt;uuid val=&quot;&quot;/&gt;&lt;isInvalidForFieldText val=&quot;0&quot;/&gt;&lt;Image&gt;&lt;filename val=&quot;C:\Users\user\AppData\Local\Temp\PR\data\asimages\{C0AC7249-DB65-4CA7-8FDA-F8595F6C30C9}_18.png&quot;/&gt;&lt;left val=&quot;301&quot;/&gt;&lt;top val=&quot;427&quot;/&gt;&lt;width val=&quot;130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HTML_SHAPEINFO" val="&lt;ThreeDShapeInfo&gt;&lt;uuid val=&quot;&quot;/&gt;&lt;isInvalidForFieldText val=&quot;0&quot;/&gt;&lt;Image&gt;&lt;filename val=&quot;C:\Users\user\AppData\Local\Temp\PR\data\asimages\{111E618B-1C37-4CCE-8179-1BBCA679CDBC}_18.png&quot;/&gt;&lt;left val=&quot;541&quot;/&gt;&lt;top val=&quot;263&quot;/&gt;&lt;width val=&quot;178&quot;/&gt;&lt;height val=&quot;80&quot;/&gt;&lt;hasText val=&quot;1&quot;/&gt;&lt;/Image&gt;&lt;/ThreeDShapeInfo&gt;"/>
  <p:tag name="PRESENTER_SHAPETEXTINFO" val="&lt;ShapeTextInfo&gt;&lt;TableIndex row=&quot;-1&quot; col=&quot;-1&quot;&gt;&lt;linesCount val=&quot;2&quot;/&gt;&lt;lineCharCount val=&quot;11&quot;/&gt;&lt;lineCharCount val=&quot;12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C4C6F936-8AE1-4F2D-9EDC-24C9258C6BA6}_19.png&quot;/&gt;&lt;left val=&quot;48&quot;/&gt;&lt;top val=&quot;156&quot;/&gt;&lt;width val=&quot;623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DF21E84F-9293-4129-A320-FAC88F1DE98B}_20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BDE40DC4-A86F-45F2-9610-CE82DF8D3033}_20.png&quot;/&gt;&lt;left val=&quot;19&quot;/&gt;&lt;top val=&quot;120&quot;/&gt;&lt;width val=&quot;671&quot;/&gt;&lt;height val=&quot;391&quot;/&gt;&lt;hasText val=&quot;1&quot;/&gt;&lt;/Image&gt;&lt;/ThreeDShapeInfo&gt;"/>
  <p:tag name="PRESENTER_SHAPETEXTINFO" val="&lt;ShapeTextInfo&gt;&lt;TableIndex row=&quot;-1&quot; col=&quot;-1&quot;&gt;&lt;linesCount val=&quot;13&quot;/&gt;&lt;lineCharCount val=&quot;19&quot;/&gt;&lt;lineCharCount val=&quot;9&quot;/&gt;&lt;lineCharCount val=&quot;59&quot;/&gt;&lt;lineCharCount val=&quot;30&quot;/&gt;&lt;lineCharCount val=&quot;45&quot;/&gt;&lt;lineCharCount val=&quot;1&quot;/&gt;&lt;lineCharCount val=&quot;23&quot;/&gt;&lt;lineCharCount val=&quot;70&quot;/&gt;&lt;lineCharCount val=&quot;1&quot;/&gt;&lt;lineCharCount val=&quot;69&quot;/&gt;&lt;lineCharCount val=&quot;13&quot;/&gt;&lt;lineCharCount val=&quot;47&quot;/&gt;&lt;lineCharCount val=&quot;46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24953B67-4263-44F9-97DF-385954F5B30E}_21.png&quot;/&gt;&lt;left val=&quot;48&quot;/&gt;&lt;top val=&quot;156&quot;/&gt;&lt;width val=&quot;625&quot;/&gt;&lt;height val=&quot;122&quot;/&gt;&lt;hasText val=&quot;1&quot;/&gt;&lt;/Image&gt;&lt;/ThreeDShapeInfo&gt;"/>
  <p:tag name="PRESENTER_SHAPETEXTINFO" val="&lt;ShapeTextInfo&gt;&lt;TableIndex row=&quot;-1&quot; col=&quot;-1&quot;&gt;&lt;linesCount val=&quot;2&quot;/&gt;&lt;lineCharCount val=&quot;37&quot;/&gt;&lt;lineCharCount val=&quot;14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2F06EAD2-2140-4440-BFC1-9C5683016B4B}_3.png&quot;/&gt;&lt;left val=&quot;19&quot;/&gt;&lt;top val=&quot;120&quot;/&gt;&lt;width val=&quot;671&quot;/&gt;&lt;height val=&quot;198&quot;/&gt;&lt;hasText val=&quot;1&quot;/&gt;&lt;/Image&gt;&lt;/ThreeDShapeInfo&gt;"/>
  <p:tag name="PRESENTER_SHAPETEXTINFO" val="&lt;ShapeTextInfo&gt;&lt;TableIndex row=&quot;-1&quot; col=&quot;-1&quot;&gt;&lt;linesCount val=&quot;7&quot;/&gt;&lt;lineCharCount val=&quot;13&quot;/&gt;&lt;lineCharCount val=&quot;57&quot;/&gt;&lt;lineCharCount val=&quot;35&quot;/&gt;&lt;lineCharCount val=&quot;51&quot;/&gt;&lt;lineCharCount val=&quot;35&quot;/&gt;&lt;lineCharCount val=&quot;44&quot;/&gt;&lt;lineCharCount val=&quot;61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E46B8DDD-7F92-4F21-B1EB-AE7399371726}_22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38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HTML_SHAPEINFO" val="&lt;ThreeDShapeInfo&gt;&lt;uuid val=&quot;&quot;/&gt;&lt;isInvalidForFieldText val=&quot;0&quot;/&gt;&lt;Image&gt;&lt;filename val=&quot;C:\Users\user\AppData\Local\Temp\PR\data\asimages\{A1D39DFF-650B-44CD-9DE9-CCAD5D61F0E9}_22.png&quot;/&gt;&lt;left val=&quot;-12&quot;/&gt;&lt;top val=&quot;212&quot;/&gt;&lt;width val=&quot;136&quot;/&gt;&lt;height val=&quot;67&quot;/&gt;&lt;hasText val=&quot;1&quot;/&gt;&lt;/Image&gt;&lt;/ThreeDShapeInfo&gt;"/>
  <p:tag name="PRESENTER_SHAPETEXTINFO" val="&lt;ShapeTextInfo&gt;&lt;TableIndex row=&quot;-1&quot; col=&quot;-1&quot;&gt;&lt;linesCount val=&quot;2&quot;/&gt;&lt;lineCharCount val=&quot;7&quot;/&gt;&lt;lineCharCount val=&quot;16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  <p:tag name="HTML_SHAPEINFO" val="&lt;ThreeDShapeInfo&gt;&lt;uuid val=&quot;&quot;/&gt;&lt;isInvalidForFieldText val=&quot;0&quot;/&gt;&lt;Image&gt;&lt;filename val=&quot;C:\Users\user\AppData\Local\Temp\PR\data\asimages\{1B231133-D476-4847-BCF8-39AE038BAEB4}_22.png&quot;/&gt;&lt;left val=&quot;-10&quot;/&gt;&lt;top val=&quot;427&quot;/&gt;&lt;width val=&quot;134&quot;/&gt;&lt;height val=&quot;67&quot;/&gt;&lt;hasText val=&quot;1&quot;/&gt;&lt;/Image&gt;&lt;/ThreeDShapeInfo&gt;"/>
  <p:tag name="PRESENTER_SHAPETEXTINFO" val="&lt;ShapeTextInfo&gt;&lt;TableIndex row=&quot;-1&quot; col=&quot;-1&quot;&gt;&lt;linesCount val=&quot;2&quot;/&gt;&lt;lineCharCount val=&quot;7&quot;/&gt;&lt;lineCharCount val=&quot;15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HTML_SHAPEINFO" val="&lt;ThreeDShapeInfo&gt;&lt;uuid val=&quot;&quot;/&gt;&lt;isInvalidForFieldText val=&quot;0&quot;/&gt;&lt;Image&gt;&lt;filename val=&quot;C:\Users\user\AppData\Local\Temp\PR\data\asimages\{7F4839FE-5150-4910-934D-AA344DD0367C}_22.png&quot;/&gt;&lt;left val=&quot;33&quot;/&gt;&lt;top val=&quot;140&quot;/&gt;&lt;width val=&quot;230&quot;/&gt;&lt;height val=&quot;80&quot;/&gt;&lt;hasText val=&quot;1&quot;/&gt;&lt;/Image&gt;&lt;/ThreeDShapeInfo&gt;"/>
  <p:tag name="PRESENTER_SHAPETEXTINFO" val="&lt;ShapeTextInfo&gt;&lt;TableIndex row=&quot;-1&quot; col=&quot;-1&quot;&gt;&lt;linesCount val=&quot;2&quot;/&gt;&lt;lineCharCount val=&quot;19&quot;/&gt;&lt;lineCharCount val=&quot;6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HTML_SHAPEINFO" val="&lt;ThreeDShapeInfo&gt;&lt;uuid val=&quot;&quot;/&gt;&lt;isInvalidForFieldText val=&quot;0&quot;/&gt;&lt;Image&gt;&lt;filename val=&quot;C:\Users\user\AppData\Local\Temp\PR\data\asimages\{CD06FE39-FA80-424D-8AAC-6D808D77ABD4}_22.png&quot;/&gt;&lt;left val=&quot;317&quot;/&gt;&lt;top val=&quot;140&quot;/&gt;&lt;width val=&quot;158&quot;/&gt;&lt;height val=&quot;80&quot;/&gt;&lt;hasText val=&quot;1&quot;/&gt;&lt;/Image&gt;&lt;/ThreeDShapeInfo&gt;"/>
  <p:tag name="PRESENTER_SHAPETEXTINFO" val="&lt;ShapeTextInfo&gt;&lt;TableIndex row=&quot;-1&quot; col=&quot;-1&quot;&gt;&lt;linesCount val=&quot;2&quot;/&gt;&lt;lineCharCount val=&quot;11&quot;/&gt;&lt;lineCharCount val=&quot;8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  <p:tag name="HTML_SHAPEINFO" val="&lt;ThreeDShapeInfo&gt;&lt;uuid val=&quot;&quot;/&gt;&lt;isInvalidForFieldText val=&quot;0&quot;/&gt;&lt;Image&gt;&lt;filename val=&quot;C:\Users\user\AppData\Local\Temp\PR\data\asimages\{B95622F8-4B9A-4B34-A26F-DA167B3DED59}_22.png&quot;/&gt;&lt;left val=&quot;518&quot;/&gt;&lt;top val=&quot;140&quot;/&gt;&lt;width val=&quot;158&quot;/&gt;&lt;height val=&quot;80&quot;/&gt;&lt;hasText val=&quot;1&quot;/&gt;&lt;/Image&gt;&lt;/ThreeDShapeInfo&gt;"/>
  <p:tag name="PRESENTER_SHAPETEXTINFO" val="&lt;ShapeTextInfo&gt;&lt;TableIndex row=&quot;-1&quot; col=&quot;-1&quot;&gt;&lt;linesCount val=&quot;2&quot;/&gt;&lt;lineCharCount val=&quot;7&quot;/&gt;&lt;lineCharCount val=&quot;8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HTML_SHAPEINFO" val="&lt;ThreeDShapeInfo&gt;&lt;uuid val=&quot;&quot;/&gt;&lt;isInvalidForFieldText val=&quot;0&quot;/&gt;&lt;Image&gt;&lt;filename val=&quot;C:\Users\user\AppData\Local\Temp\PR\data\asimages\{0A58D07A-26C7-443B-86F3-1807299E0C10}_3.png&quot;/&gt;&lt;left val=&quot;539&quot;/&gt;&lt;top val=&quot;412&quot;/&gt;&lt;width val=&quot;103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F60B3D0D-709D-46EE-9549-D83D85C20479}_23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45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HTML_SHAPEINFO" val="&lt;ThreeDShapeInfo&gt;&lt;uuid val=&quot;&quot;/&gt;&lt;isInvalidForFieldText val=&quot;0&quot;/&gt;&lt;Image&gt;&lt;filename val=&quot;C:\Users\user\AppData\Local\Temp\PR\data\asimages\{049B8F08-5245-4399-A11C-903D38B27BC1}_23.png&quot;/&gt;&lt;left val=&quot;555&quot;/&gt;&lt;top val=&quot;180&quot;/&gt;&lt;width val=&quot;172&quot;/&gt;&lt;height val=&quot;67&quot;/&gt;&lt;hasText val=&quot;1&quot;/&gt;&lt;/Image&gt;&lt;/ThreeDShapeInfo&gt;"/>
  <p:tag name="PRESENTER_SHAPETEXTINFO" val="&lt;ShapeTextInfo&gt;&lt;TableIndex row=&quot;-1&quot; col=&quot;-1&quot;&gt;&lt;linesCount val=&quot;2&quot;/&gt;&lt;lineCharCount val=&quot;14&quot;/&gt;&lt;lineCharCount val=&quot;14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  <p:tag name="HTML_SHAPEINFO" val="&lt;ThreeDShapeInfo&gt;&lt;uuid val=&quot;&quot;/&gt;&lt;isInvalidForFieldText val=&quot;0&quot;/&gt;&lt;Image&gt;&lt;filename val=&quot;C:\Users\user\AppData\Local\Temp\PR\data\asimages\{3A9CC490-FC95-44A5-BDBA-D96F9E649B3C}_3.png&quot;/&gt;&lt;left val=&quot;406&quot;/&gt;&lt;top val=&quot;412&quot;/&gt;&lt;width val=&quot;108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  <p:tag name="PRESENTER_SHAPETEXTINFO" val="&lt;ShapeTextInfo&gt;&lt;TableIndex row=&quot;-1&quot; col=&quot;-1&quot;&gt;&lt;linesCount val=&quot;0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PRESENTER_SHAPETEXTINFO" val="&lt;ShapeTextInfo&gt;&lt;TableIndex row=&quot;-1&quot; col=&quot;-1&quot;&gt;&lt;linesCount val=&quot;0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PRESENTER_SHAPETEXTINFO" val="&lt;ShapeTextInfo&gt;&lt;TableIndex row=&quot;-1&quot; col=&quot;-1&quot;&gt;&lt;linesCount val=&quot;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PRESENTER_SHAPETEXTINFO" val="&lt;ShapeTextInfo&gt;&lt;TableIndex row=&quot;-1&quot; col=&quot;-1&quot;&gt;&lt;linesCount val=&quot;0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HTML_SHAPEINFO" val="&lt;ThreeDShapeInfo&gt;&lt;uuid val=&quot;&quot;/&gt;&lt;isInvalidForFieldText val=&quot;0&quot;/&gt;&lt;Image&gt;&lt;filename val=&quot;C:\Users\user\AppData\Local\Temp\PR\data\asimages\{EE4D04D3-1395-4030-80F9-1F09AA4C0C82}_3.png&quot;/&gt;&lt;left val=&quot;222&quot;/&gt;&lt;top val=&quot;412&quot;/&gt;&lt;width val=&quot;94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  <p:tag name="HTML_AUTOSHAPE_INFO" val="&lt;ThreeDShapeInfo&gt;&lt;uuid val=&quot;{274D3E13-CB58-4D44-9E4F-AEF549D62D59}&quot;/&gt;&lt;isInvalidForFieldText val=&quot;1&quot;/&gt;&lt;Image&gt;&lt;filename val=&quot;C:\Users\user\AppData\Local\Temp\PR\data\asimages\{274D3E13-CB58-4D44-9E4F-AEF549D62D59}_23_S.png&quot;/&gt;&lt;left val=&quot;558&quot;/&gt;&lt;top val=&quot;237&quot;/&gt;&lt;width val=&quot;47&quot;/&gt;&lt;height val=&quot;119&quot;/&gt;&lt;hasText val=&quot;0&quot;/&gt;&lt;/Image&gt;&lt;Image&gt;&lt;filename val=&quot;C:\Users\user\AppData\Local\Temp\PR\data\asimages\{274D3E13-CB58-4D44-9E4F-AEF549D62D59}_23_T.png&quot;/&gt;&lt;left val=&quot;567&quot;/&gt;&lt;top val=&quot;237&quot;/&gt;&lt;width val=&quot;37&quot;/&gt;&lt;height val=&quot;110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  <p:tag name="HTML_SHAPEINFO" val="&lt;ThreeDShapeInfo&gt;&lt;uuid val=&quot;&quot;/&gt;&lt;isInvalidForFieldText val=&quot;0&quot;/&gt;&lt;Image&gt;&lt;filename val=&quot;C:\Users\user\AppData\Local\Temp\PR\data\asimages\{E8B5813A-35B6-4BFE-A1E0-2C2FE733ACEB}_23.png&quot;/&gt;&lt;left val=&quot;260&quot;/&gt;&lt;top val=&quot;185&quot;/&gt;&lt;width val=&quot;128&quot;/&gt;&lt;height val=&quot;67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6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  <p:tag name="HTML_SHAPEINFO" val="&lt;ThreeDShapeInfo&gt;&lt;uuid val=&quot;&quot;/&gt;&lt;isInvalidForFieldText val=&quot;0&quot;/&gt;&lt;Image&gt;&lt;filename val=&quot;C:\Users\user\AppData\Local\Temp\PR\data\asimages\{8D91A449-072F-46C0-8FA5-09FAE115E911}_23.png&quot;/&gt;&lt;left val=&quot;26&quot;/&gt;&lt;top val=&quot;185&quot;/&gt;&lt;width val=&quot;166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  <p:tag name="HTML_SHAPEINFO" val="&lt;ThreeDShapeInfo&gt;&lt;uuid val=&quot;&quot;/&gt;&lt;isInvalidForFieldText val=&quot;0&quot;/&gt;&lt;Image&gt;&lt;filename val=&quot;C:\Users\user\AppData\Local\Temp\PR\data\asimages\{C66BBCFA-F802-4D1E-AB59-FD2F75539987}_23.png&quot;/&gt;&lt;left val=&quot;224&quot;/&gt;&lt;top val=&quot;249&quot;/&gt;&lt;width val=&quot;237&quot;/&gt;&lt;height val=&quot;67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26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  <p:tag name="PRESENTER_SHAPETEXTINFO" val="&lt;ShapeTextInfo&gt;&lt;TableIndex row=&quot;-1&quot; col=&quot;-1&quot;&gt;&lt;linesCount val=&quot;0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  <p:tag name="PRESENTER_SHAPETEXTINFO" val="&lt;ShapeTextInfo&gt;&lt;TableIndex row=&quot;-1&quot; col=&quot;-1&quot;&gt;&lt;linesCount val=&quot;0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  <p:tag name="HTML_SHAPEINFO" val="&lt;ThreeDShapeInfo&gt;&lt;uuid val=&quot;&quot;/&gt;&lt;isInvalidForFieldText val=&quot;0&quot;/&gt;&lt;Image&gt;&lt;filename val=&quot;C:\Users\user\AppData\Local\Temp\PR\data\asimages\{133E90A0-5279-4366-AA40-AC437D3DEA4D}_23.png&quot;/&gt;&lt;left val=&quot;501&quot;/&gt;&lt;top val=&quot;183&quot;/&gt;&lt;width val=&quot;45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HTML_SHAPEINFO" val="&lt;ThreeDShapeInfo&gt;&lt;uuid val=&quot;&quot;/&gt;&lt;isInvalidForFieldText val=&quot;0&quot;/&gt;&lt;Image&gt;&lt;filename val=&quot;C:\Users\user\AppData\Local\Temp\PR\data\asimages\{F98ABEB9-B0E2-4557-A6B6-61EB4FE7490A}_3.png&quot;/&gt;&lt;left val=&quot;276&quot;/&gt;&lt;top val=&quot;357&quot;/&gt;&lt;width val=&quot;170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  <p:tag name="PRESENTER_SHAPETEXTINFO" val="&lt;ShapeTextInfo&gt;&lt;TableIndex row=&quot;-1&quot; col=&quot;-1&quot;&gt;&lt;linesCount val=&quot;0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  <p:tag name="HTML_SHAPEINFO" val="&lt;ThreeDShapeInfo&gt;&lt;uuid val=&quot;&quot;/&gt;&lt;isInvalidForFieldText val=&quot;0&quot;/&gt;&lt;Image&gt;&lt;filename val=&quot;C:\Users\user\AppData\Local\Temp\PR\data\asimages\{7552A2AC-08C7-4D1A-BFB6-D7BB8221256E}_23.png&quot;/&gt;&lt;left val=&quot;144&quot;/&gt;&lt;top val=&quot;492&quot;/&gt;&lt;width val=&quot;534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46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C19A27E5-51D1-4BE2-91A1-DB3F4536C35B}_24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PRESENTER_SHAPETEXTINFO" val="&lt;ShapeTextInfo&gt;&lt;TableIndex row=&quot;-1&quot; col=&quot;-1&quot;&gt;&lt;linesCount val=&quot;0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  <p:tag name="PRESENTER_SHAPETEXTINFO" val="&lt;ShapeTextInfo&gt;&lt;TableIndex row=&quot;-1&quot; col=&quot;-1&quot;&gt;&lt;linesCount val=&quot;0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HTML_AUTOSHAPE_INFO" val="&lt;ThreeDShapeInfo&gt;&lt;uuid val=&quot;{45C038C2-C6E9-4C00-B6C1-74D25E7C152D}&quot;/&gt;&lt;isInvalidForFieldText val=&quot;1&quot;/&gt;&lt;Image&gt;&lt;filename val=&quot;C:\Users\user\AppData\Local\Temp\PR\data\asimages\{45C038C2-C6E9-4C00-B6C1-74D25E7C152D}_24_S.png&quot;/&gt;&lt;left val=&quot;399&quot;/&gt;&lt;top val=&quot;163&quot;/&gt;&lt;width val=&quot;47&quot;/&gt;&lt;height val=&quot;22&quot;/&gt;&lt;hasText val=&quot;0&quot;/&gt;&lt;/Image&gt;&lt;Image&gt;&lt;filename val=&quot;C:\Users\user\AppData\Local\Temp\PR\data\asimages\{45C038C2-C6E9-4C00-B6C1-74D25E7C152D}_24_T.png&quot;/&gt;&lt;left val=&quot;399&quot;/&gt;&lt;top val=&quot;163&quot;/&gt;&lt;width val=&quot;47&quot;/&gt;&lt;height val=&quot;22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HTML_SHAPEINFO" val="&lt;ThreeDShapeInfo&gt;&lt;uuid val=&quot;&quot;/&gt;&lt;isInvalidForFieldText val=&quot;0&quot;/&gt;&lt;Image&gt;&lt;filename val=&quot;C:\Users\user\AppData\Local\Temp\PR\data\asimages\{AF41AEF8-1977-4AEE-BAD4-9ED64DD3F6EC}_3.png&quot;/&gt;&lt;left val=&quot;149&quot;/&gt;&lt;top val=&quot;468&quot;/&gt;&lt;width val=&quot;232&quot;/&gt;&lt;height val=&quot;53&quot;/&gt;&lt;hasText val=&quot;1&quot;/&gt;&lt;/Image&gt;&lt;/ThreeDShapeInfo&gt;"/>
  <p:tag name="PRESENTER_SHAPETEXTINFO" val="&lt;ShapeTextInfo&gt;&lt;TableIndex row=&quot;-1&quot; col=&quot;-1&quot;&gt;&lt;linesCount val=&quot;2&quot;/&gt;&lt;lineCharCount val=&quot;19&quot;/&gt;&lt;lineCharCount val=&quot;19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  <p:tag name="HTML_SHAPEINFO" val="&lt;ThreeDShapeInfo&gt;&lt;uuid val=&quot;&quot;/&gt;&lt;isInvalidForFieldText val=&quot;0&quot;/&gt;&lt;Image&gt;&lt;filename val=&quot;C:\Users\user\AppData\Local\Temp\PR\data\asimages\{1904736E-B821-47F7-8653-045A8185A667}_24.png&quot;/&gt;&lt;left val=&quot;505&quot;/&gt;&lt;top val=&quot;334&quot;/&gt;&lt;width val=&quot;182&quot;/&gt;&lt;height val=&quot;96&quot;/&gt;&lt;hasText val=&quot;1&quot;/&gt;&lt;/Image&gt;&lt;/ThreeDShape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PRESENTER_SHAPETEXTINFO" val="&lt;ShapeTextInfo&gt;&lt;TableIndex row=&quot;-1&quot; col=&quot;-1&quot;&gt;&lt;linesCount val=&quot;0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PRESENTER_SHAPETEXTINFO" val="&lt;ShapeTextInfo&gt;&lt;TableIndex row=&quot;-1&quot; col=&quot;-1&quot;&gt;&lt;linesCount val=&quot;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HTML_AUTOSHAPE_INFO" val="&lt;ThreeDShapeInfo&gt;&lt;uuid val=&quot;{C9602423-8C6D-4FB9-8056-73B27CD57BAD}&quot;/&gt;&lt;isInvalidForFieldText val=&quot;1&quot;/&gt;&lt;Image&gt;&lt;filename val=&quot;C:\Users\user\AppData\Local\Temp\PR\data\asimages\{C9602423-8C6D-4FB9-8056-73B27CD57BAD}_24_S.png&quot;/&gt;&lt;left val=&quot;325&quot;/&gt;&lt;top val=&quot;196&quot;/&gt;&lt;width val=&quot;54&quot;/&gt;&lt;height val=&quot;48&quot;/&gt;&lt;hasText val=&quot;0&quot;/&gt;&lt;/Image&gt;&lt;Image&gt;&lt;filename val=&quot;C:\Users\user\AppData\Local\Temp\PR\data\asimages\{C9602423-8C6D-4FB9-8056-73B27CD57BAD}_24_T.png&quot;/&gt;&lt;left val=&quot;325&quot;/&gt;&lt;top val=&quot;196&quot;/&gt;&lt;width val=&quot;54&quot;/&gt;&lt;height val=&quot;48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  <p:tag name="PRESENTER_SHAPETEXTINFO" val="&lt;ShapeTextInfo&gt;&lt;TableIndex row=&quot;-1&quot; col=&quot;-1&quot;&gt;&lt;linesCount val=&quot;0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  <p:tag name="HTML_SHAPEINFO" val="&lt;ThreeDShapeInfo&gt;&lt;uuid val=&quot;&quot;/&gt;&lt;isInvalidForFieldText val=&quot;0&quot;/&gt;&lt;Image&gt;&lt;filename val=&quot;C:\Users\user\AppData\Local\Temp\PR\data\asimages\{B3303725-C2DE-4613-9609-108DBFFCAF6D}_24.png&quot;/&gt;&lt;left val=&quot;326&quot;/&gt;&lt;top val=&quot;166&quot;/&gt;&lt;width val=&quot;318&quot;/&gt;&lt;height val=&quot;127&quot;/&gt;&lt;hasText val=&quot;1&quot;/&gt;&lt;/Image&gt;&lt;/ThreeDShape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  <p:tag name="HTML_SHAPEINFO" val="&lt;ThreeDShapeInfo&gt;&lt;uuid val=&quot;&quot;/&gt;&lt;isInvalidForFieldText val=&quot;0&quot;/&gt;&lt;Image&gt;&lt;filename val=&quot;C:\Users\user\AppData\Local\Temp\PR\data\asimages\{8F2147AC-EEC1-4F89-A6D5-5E3F966FCC5D}_24.png&quot;/&gt;&lt;left val=&quot;501&quot;/&gt;&lt;top val=&quot;258&quot;/&gt;&lt;width val=&quot;182&quot;/&gt;&lt;height val=&quot;74&quot;/&gt;&lt;hasText val=&quot;1&quot;/&gt;&lt;/Image&gt;&lt;/ThreeDShape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  <p:tag name="HTML_SHAPEINFO" val="&lt;ThreeDShapeInfo&gt;&lt;uuid val=&quot;&quot;/&gt;&lt;isInvalidForFieldText val=&quot;0&quot;/&gt;&lt;Image&gt;&lt;filename val=&quot;C:\Users\user\AppData\Local\Temp\PR\data\asimages\{44B0C9D7-BC81-4CD0-A73D-565685944BFE}_24.png&quot;/&gt;&lt;left val=&quot;165&quot;/&gt;&lt;top val=&quot;478&quot;/&gt;&lt;width val=&quot;534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46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PRESENTER_SHAPETEXTINFO" val="&lt;ShapeTextInfo&gt;&lt;TableIndex row=&quot;-1&quot; col=&quot;-1&quot;&gt;&lt;linesCount val=&quot;0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PRESENTER_SHAPETEXTINFO" val="&lt;ShapeTextInfo&gt;&lt;TableIndex row=&quot;-1&quot; col=&quot;-1&quot;&gt;&lt;linesCount val=&quot;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PRESENTER_SHAPETEXTINFO" val="&lt;ShapeTextInfo&gt;&lt;TableIndex row=&quot;-1&quot; col=&quot;-1&quot;&gt;&lt;linesCount val=&quot;0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HTML_AUTOSHAPE_INFO" val="&lt;ThreeDShapeInfo&gt;&lt;uuid val=&quot;{D278BF03-F7A9-4F1B-915E-C6F54730088C}&quot;/&gt;&lt;isInvalidForFieldText val=&quot;1&quot;/&gt;&lt;Image&gt;&lt;filename val=&quot;C:\Users\user\AppData\Local\Temp\PR\data\asimages\{D278BF03-F7A9-4F1B-915E-C6F54730088C}_25_S.png&quot;/&gt;&lt;left val=&quot;399&quot;/&gt;&lt;top val=&quot;214&quot;/&gt;&lt;width val=&quot;47&quot;/&gt;&lt;height val=&quot;22&quot;/&gt;&lt;hasText val=&quot;0&quot;/&gt;&lt;/Image&gt;&lt;Image&gt;&lt;filename val=&quot;C:\Users\user\AppData\Local\Temp\PR\data\asimages\{D278BF03-F7A9-4F1B-915E-C6F54730088C}_25_T.png&quot;/&gt;&lt;left val=&quot;399&quot;/&gt;&lt;top val=&quot;214&quot;/&gt;&lt;width val=&quot;47&quot;/&gt;&lt;height val=&quot;22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PRESENTER_SHAPETEXTINFO" val="&lt;ShapeTextInfo&gt;&lt;TableIndex row=&quot;-1&quot; col=&quot;-1&quot;&gt;&lt;linesCount val=&quot;0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  <p:tag name="PRESENTER_SHAPETEXTINFO" val="&lt;ShapeTextInfo&gt;&lt;TableIndex row=&quot;-1&quot; col=&quot;-1&quot;&gt;&lt;linesCount val=&quot;0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  <p:tag name="HTML_SHAPEINFO" val="&lt;ThreeDShapeInfo&gt;&lt;uuid val=&quot;&quot;/&gt;&lt;isInvalidForFieldText val=&quot;0&quot;/&gt;&lt;Image&gt;&lt;filename val=&quot;C:\Users\user\AppData\Local\Temp\PR\data\asimages\{824B3716-E2B3-4873-B9E7-FA2DAAA231E0}_25.png&quot;/&gt;&lt;left val=&quot;505&quot;/&gt;&lt;top val=&quot;385&quot;/&gt;&lt;width val=&quot;182&quot;/&gt;&lt;height val=&quot;96&quot;/&gt;&lt;hasText val=&quot;1&quot;/&gt;&lt;/Image&gt;&lt;/ThreeDShape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PRESENTER_SHAPETEXTINFO" val="&lt;ShapeTextInfo&gt;&lt;TableIndex row=&quot;-1&quot; col=&quot;-1&quot;&gt;&lt;linesCount val=&quot;0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PRESENTER_SHAPETEXTINFO" val="&lt;ShapeTextInfo&gt;&lt;TableIndex row=&quot;-1&quot; col=&quot;-1&quot;&gt;&lt;linesCount val=&quot;0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  <p:tag name="PRESENTER_SHAPETEXTINFO" val="&lt;ShapeTextInfo&gt;&lt;TableIndex row=&quot;-1&quot; col=&quot;-1&quot;&gt;&lt;linesCount val=&quot;0&quot;/&gt;&lt;/TableIndex&gt;&lt;/ShapeText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HTML_AUTOSHAPE_INFO" val="&lt;ThreeDShapeInfo&gt;&lt;uuid val=&quot;{B2327967-A2C1-47F3-8587-0B5F77DE37BB}&quot;/&gt;&lt;isInvalidForFieldText val=&quot;1&quot;/&gt;&lt;Image&gt;&lt;filename val=&quot;C:\Users\user\AppData\Local\Temp\PR\data\asimages\{B2327967-A2C1-47F3-8587-0B5F77DE37BB}_25_S.png&quot;/&gt;&lt;left val=&quot;325&quot;/&gt;&lt;top val=&quot;248&quot;/&gt;&lt;width val=&quot;54&quot;/&gt;&lt;height val=&quot;48&quot;/&gt;&lt;hasText val=&quot;0&quot;/&gt;&lt;/Image&gt;&lt;Image&gt;&lt;filename val=&quot;C:\Users\user\AppData\Local\Temp\PR\data\asimages\{B2327967-A2C1-47F3-8587-0B5F77DE37BB}_25_T.png&quot;/&gt;&lt;left val=&quot;325&quot;/&gt;&lt;top val=&quot;248&quot;/&gt;&lt;width val=&quot;54&quot;/&gt;&lt;height val=&quot;48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HTML_SHAPEINFO" val="&lt;ThreeDShapeInfo&gt;&lt;uuid val=&quot;&quot;/&gt;&lt;isInvalidForFieldText val=&quot;0&quot;/&gt;&lt;Image&gt;&lt;filename val=&quot;C:\Users\user\AppData\Local\Temp\PR\data\asimages\{49AC23F0-5524-4529-8243-502B2B647DC0}_25.png&quot;/&gt;&lt;left val=&quot;477&quot;/&gt;&lt;top val=&quot;270&quot;/&gt;&lt;width val=&quot;237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  <p:tag name="HTML_SHAPEINFO" val="&lt;ThreeDShapeInfo&gt;&lt;uuid val=&quot;&quot;/&gt;&lt;isInvalidForFieldText val=&quot;0&quot;/&gt;&lt;Image&gt;&lt;filename val=&quot;C:\Users\user\AppData\Local\Temp\PR\data\asimages\{0D99ECCB-955A-4FF6-9132-D2F1CFD88C36}_3.png&quot;/&gt;&lt;left val=&quot;51&quot;/&gt;&lt;top val=&quot;413&quot;/&gt;&lt;width val=&quot;101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  <p:tag name="HTML_SHAPEINFO" val="&lt;ThreeDShapeInfo&gt;&lt;uuid val=&quot;&quot;/&gt;&lt;isInvalidForFieldText val=&quot;0&quot;/&gt;&lt;Image&gt;&lt;filename val=&quot;C:\Users\user\AppData\Local\Temp\PR\data\asimages\{F13CBC24-844F-4D3C-9713-2A89E986261C}_25.png&quot;/&gt;&lt;left val=&quot;501&quot;/&gt;&lt;top val=&quot;310&quot;/&gt;&lt;width val=&quot;182&quot;/&gt;&lt;height val=&quot;74&quot;/&gt;&lt;hasText val=&quot;1&quot;/&gt;&lt;/Image&gt;&lt;/ThreeDShape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  <p:tag name="PRESENTER_SHAPEINFO" val="&lt;ThreeDShapeInfo&gt;&lt;uuid val=&quot;{E2A32B90-6D9C-43A2-99B6-1839F0389084}&quot;/&gt;&lt;isInvalidForFieldText val=&quot;0&quot;/&gt;&lt;Image&gt;&lt;filename val=&quot;C:\Users\user\AppData\Local\Temp\PR\data\asimages\{E2A32B90-6D9C-43A2-99B6-1839F0389084}_25.png&quot;/&gt;&lt;left val=&quot;460&quot;/&gt;&lt;top val=&quot;211&quot;/&gt;&lt;width val=&quot;230&quot;/&gt;&lt;height val=&quot;83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  <p:tag name="HTML_SHAPEINFO" val="&lt;ThreeDShapeInfo&gt;&lt;uuid val=&quot;&quot;/&gt;&lt;isInvalidForFieldText val=&quot;0&quot;/&gt;&lt;Image&gt;&lt;filename val=&quot;C:\Users\user\AppData\Local\Temp\PR\data\asimages\{B7BEE470-EC19-4310-B9B2-1B65A12649D5}_25.png&quot;/&gt;&lt;left val=&quot;507&quot;/&gt;&lt;top val=&quot;93&quot;/&gt;&lt;width val=&quot;205&quot;/&gt;&lt;height val=&quot;115&quot;/&gt;&lt;hasText val=&quot;1&quot;/&gt;&lt;/Image&gt;&lt;/ThreeDShapeInfo&gt;"/>
  <p:tag name="PRESENTER_SHAPETEXTINFO" val="&lt;ShapeTextInfo&gt;&lt;TableIndex row=&quot;-1&quot; col=&quot;-1&quot;&gt;&lt;linesCount val=&quot;4&quot;/&gt;&lt;lineCharCount val=&quot;11&quot;/&gt;&lt;lineCharCount val=&quot;16&quot;/&gt;&lt;lineCharCount val=&quot;17&quot;/&gt;&lt;lineCharCount val=&quot;18&quot;/&gt;&lt;/TableIndex&gt;&lt;/ShapeText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858EA84-0171-41EF-B2D2-D7932C5CE3D3}_26.png&quot;/&gt;&lt;left val=&quot;48&quot;/&gt;&lt;top val=&quot;156&quot;/&gt;&lt;width val=&quot;623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53C572AB-68FE-4FDB-8F0E-FF88E35FCEA7}_27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4D118F96-E629-4540-8780-FE524D474A09}_27.png&quot;/&gt;&lt;left val=&quot;19&quot;/&gt;&lt;top val=&quot;120&quot;/&gt;&lt;width val=&quot;671&quot;/&gt;&lt;height val=&quot;391&quot;/&gt;&lt;hasText val=&quot;1&quot;/&gt;&lt;/Image&gt;&lt;/ThreeDShapeInfo&gt;"/>
  <p:tag name="PRESENTER_SHAPETEXTINFO" val="&lt;ShapeTextInfo&gt;&lt;TableIndex row=&quot;-1&quot; col=&quot;-1&quot;&gt;&lt;linesCount val=&quot;10&quot;/&gt;&lt;lineCharCount val=&quot;8&quot;/&gt;&lt;lineCharCount val=&quot;40&quot;/&gt;&lt;lineCharCount val=&quot;53&quot;/&gt;&lt;lineCharCount val=&quot;1&quot;/&gt;&lt;lineCharCount val=&quot;25&quot;/&gt;&lt;lineCharCount val=&quot;32&quot;/&gt;&lt;lineCharCount val=&quot;24&quot;/&gt;&lt;lineCharCount val=&quot;40&quot;/&gt;&lt;lineCharCount val=&quot;51&quot;/&gt;&lt;lineCharCount val=&quot;1&quot;/&gt;&lt;/TableIndex&gt;&lt;/ShapeText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CF8E596F-4882-413A-AF4F-34CC0A234D94}_28.png&quot;/&gt;&lt;left val=&quot;48&quot;/&gt;&lt;top val=&quot;156&quot;/&gt;&lt;width val=&quot;623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BFBA12E2-DDB4-452A-813D-03B53DA95D58}_29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85B76B45-EEF2-4BEC-9AF5-79BFBF84319A}_29.png&quot;/&gt;&lt;left val=&quot;19&quot;/&gt;&lt;top val=&quot;120&quot;/&gt;&lt;width val=&quot;671&quot;/&gt;&lt;height val=&quot;391&quot;/&gt;&lt;hasText val=&quot;1&quot;/&gt;&lt;/Image&gt;&lt;/ThreeDShapeInfo&gt;"/>
  <p:tag name="PRESENTER_SHAPETEXTINFO" val="&lt;ShapeTextInfo&gt;&lt;TableIndex row=&quot;-1&quot; col=&quot;-1&quot;&gt;&lt;linesCount val=&quot;14&quot;/&gt;&lt;lineCharCount val=&quot;15&quot;/&gt;&lt;lineCharCount val=&quot;21&quot;/&gt;&lt;lineCharCount val=&quot;70&quot;/&gt;&lt;lineCharCount val=&quot;65&quot;/&gt;&lt;lineCharCount val=&quot;77&quot;/&gt;&lt;lineCharCount val=&quot;7&quot;/&gt;&lt;lineCharCount val=&quot;24&quot;/&gt;&lt;lineCharCount val=&quot;22&quot;/&gt;&lt;lineCharCount val=&quot;76&quot;/&gt;&lt;lineCharCount val=&quot;16&quot;/&gt;&lt;lineCharCount val=&quot;28&quot;/&gt;&lt;lineCharCount val=&quot;22&quot;/&gt;&lt;lineCharCount val=&quot;22&quot;/&gt;&lt;lineCharCount val=&quot;47&quot;/&gt;&lt;/TableIndex&gt;&lt;/ShapeText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ABDE3527-51B2-4A3C-81BC-4C811129ED80}_30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5D2017C1-8756-40E1-8BBF-7E35C56BEF8E}_30.png&quot;/&gt;&lt;left val=&quot;19&quot;/&gt;&lt;top val=&quot;120&quot;/&gt;&lt;width val=&quot;671&quot;/&gt;&lt;height val=&quot;202&quot;/&gt;&lt;hasText val=&quot;1&quot;/&gt;&lt;/Image&gt;&lt;/ThreeDShapeInfo&gt;"/>
  <p:tag name="PRESENTER_SHAPETEXTINFO" val="&lt;ShapeTextInfo&gt;&lt;TableIndex row=&quot;-1&quot; col=&quot;-1&quot;&gt;&lt;linesCount val=&quot;3&quot;/&gt;&lt;lineCharCount val=&quot;51&quot;/&gt;&lt;lineCharCount val=&quot;72&quot;/&gt;&lt;lineCharCount val=&quot;9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HTML_SHAPEINFO" val="&lt;ThreeDShapeInfo&gt;&lt;uuid val=&quot;&quot;/&gt;&lt;isInvalidForFieldText val=&quot;0&quot;/&gt;&lt;Image&gt;&lt;filename val=&quot;C:\Users\user\AppData\Local\Temp\PR\data\asimages\{4183EC94-68BB-4513-9A1D-158AAB197C5F}_30.png&quot;/&gt;&lt;left val=&quot;65&quot;/&gt;&lt;top val=&quot;306&quot;/&gt;&lt;width val=&quot;74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HTML_SHAPEINFO" val="&lt;ThreeDShapeInfo&gt;&lt;uuid val=&quot;&quot;/&gt;&lt;isInvalidForFieldText val=&quot;0&quot;/&gt;&lt;Image&gt;&lt;filename val=&quot;C:\Users\user\AppData\Local\Temp\PR\data\asimages\{AD68A5B6-38AB-4205-8710-0AB4C2FFB184}_3.png&quot;/&gt;&lt;left val=&quot;486&quot;/&gt;&lt;top val=&quot;355&quot;/&gt;&lt;width val=&quot;80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  <p:tag name="HTML_SHAPEINFO" val="&lt;ThreeDShapeInfo&gt;&lt;uuid val=&quot;&quot;/&gt;&lt;isInvalidForFieldText val=&quot;0&quot;/&gt;&lt;Image&gt;&lt;filename val=&quot;C:\Users\user\AppData\Local\Temp\PR\data\asimages\{F0A06112-32F3-4361-8273-22B3E6143E45}_30.png&quot;/&gt;&lt;left val=&quot;58&quot;/&gt;&lt;top val=&quot;368&quot;/&gt;&lt;width val=&quot;91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HTML_SHAPEINFO" val="&lt;ThreeDShapeInfo&gt;&lt;uuid val=&quot;&quot;/&gt;&lt;isInvalidForFieldText val=&quot;0&quot;/&gt;&lt;Image&gt;&lt;filename val=&quot;C:\Users\user\AppData\Local\Temp\PR\data\asimages\{DB1D2D3F-50B1-4FF0-8B88-0B2858EB0DDE}_30.png&quot;/&gt;&lt;left val=&quot;247&quot;/&gt;&lt;top val=&quot;268&quot;/&gt;&lt;width val=&quot;201&quot;/&gt;&lt;height val=&quot;115&quot;/&gt;&lt;hasText val=&quot;1&quot;/&gt;&lt;/Image&gt;&lt;/ThreeDShapeInfo&gt;"/>
  <p:tag name="PRESENTER_SHAPETEXTINFO" val="&lt;ShapeTextInfo&gt;&lt;TableIndex row=&quot;-1&quot; col=&quot;-1&quot;&gt;&lt;linesCount val=&quot;4&quot;/&gt;&lt;lineCharCount val=&quot;9&quot;/&gt;&lt;lineCharCount val=&quot;18&quot;/&gt;&lt;lineCharCount val=&quot;16&quot;/&gt;&lt;lineCharCount val=&quot;11&quot;/&gt;&lt;/TableIndex&gt;&lt;/ShapeText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PRESENTER_SHAPETEXTINFO" val="&lt;ShapeTextInfo&gt;&lt;TableIndex row=&quot;-1&quot; col=&quot;-1&quot;&gt;&lt;linesCount val=&quot;0&quot;/&gt;&lt;/TableIndex&gt;&lt;/ShapeText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HTML_SHAPEINFO" val="&lt;ThreeDShapeInfo&gt;&lt;uuid val=&quot;&quot;/&gt;&lt;isInvalidForFieldText val=&quot;0&quot;/&gt;&lt;Image&gt;&lt;filename val=&quot;C:\Users\user\AppData\Local\Temp\PR\data\asimages\{2F2F11BA-DF38-457D-B28A-53D2903335D1}_30.png&quot;/&gt;&lt;left val=&quot;508&quot;/&gt;&lt;top val=&quot;284&quot;/&gt;&lt;width val=&quot;121&quot;/&gt;&lt;height val=&quot;81&quot;/&gt;&lt;hasText val=&quot;1&quot;/&gt;&lt;/Image&gt;&lt;/ThreeDShapeInfo&gt;"/>
  <p:tag name="PRESENTER_SHAPETEXTINFO" val="&lt;ShapeTextInfo&gt;&lt;TableIndex row=&quot;-1&quot; col=&quot;-1&quot;&gt;&lt;linesCount val=&quot;3&quot;/&gt;&lt;lineCharCount val=&quot;13&quot;/&gt;&lt;lineCharCount val=&quot;8&quot;/&gt;&lt;lineCharCount val=&quot;11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4F559DBE-2313-4800-B9D2-98D332D7253E}_31.png&quot;/&gt;&lt;left val=&quot;36&quot;/&gt;&lt;top val=&quot;44&quot;/&gt;&lt;width val=&quot;234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581B1F7F-F3F9-4682-AD99-6FA0C030F9ED}_31.png&quot;/&gt;&lt;left val=&quot;412&quot;/&gt;&lt;top val=&quot;278&quot;/&gt;&lt;width val=&quot;128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8AF5C70D-1A98-436D-BE7F-977617B8C644}_31.png&quot;/&gt;&lt;left val=&quot;323&quot;/&gt;&lt;top val=&quot;242&quot;/&gt;&lt;width val=&quot;113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8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49894692-8B79-4FB4-B9AA-3DF30B2A4DA9}_31.png&quot;/&gt;&lt;left val=&quot;164&quot;/&gt;&lt;top val=&quot;270&quot;/&gt;&lt;width val=&quot;12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39FBCB50-C152-44B2-A362-0847D09699C7}_31.png&quot;/&gt;&lt;left val=&quot;591&quot;/&gt;&lt;top val=&quot;278&quot;/&gt;&lt;width val=&quot;120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095DB0FC-75A9-48CE-8DCF-1009DC28ED02}_32.png&quot;/&gt;&lt;left val=&quot;45&quot;/&gt;&lt;top val=&quot;12&quot;/&gt;&lt;width val=&quot;649&quot;/&gt;&lt;height val=&quot;90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HTML_SHAPEINFO" val="&lt;ThreeDShapeInfo&gt;&lt;uuid val=&quot;&quot;/&gt;&lt;isInvalidForFieldText val=&quot;0&quot;/&gt;&lt;Image&gt;&lt;filename val=&quot;C:\Users\user\AppData\Local\Temp\PR\data\asimages\{921A0E7F-1030-4353-82B8-97EA55273589}_32.png&quot;/&gt;&lt;left val=&quot;258&quot;/&gt;&lt;top val=&quot;407&quot;/&gt;&lt;width val=&quot;96&quot;/&gt;&lt;height val=&quot;67&quot;/&gt;&lt;hasText val=&quot;1&quot;/&gt;&lt;/Image&gt;&lt;/ThreeDShapeInfo&gt;"/>
  <p:tag name="PRESENTER_SHAPETEXTINFO" val="&lt;ShapeTextInfo&gt;&lt;TableIndex row=&quot;-1&quot; col=&quot;-1&quot;&gt;&lt;linesCount val=&quot;2&quot;/&gt;&lt;lineCharCount val=&quot;7&quot;/&gt;&lt;lineCharCount val=&quot;6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  <p:tag name="PRESENTER_SHAPETEXTINFO" val="&lt;ShapeTextInfo&gt;&lt;TableIndex row=&quot;-1&quot; col=&quot;-1&quot;&gt;&lt;linesCount val=&quot;0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HTML_SHAPEINFO" val="&lt;ThreeDShapeInfo&gt;&lt;uuid val=&quot;&quot;/&gt;&lt;isInvalidForFieldText val=&quot;0&quot;/&gt;&lt;Image&gt;&lt;filename val=&quot;C:\Users\user\AppData\Local\Temp\PR\data\asimages\{16607623-E67A-42A0-A93B-C086F61315D9}_32.png&quot;/&gt;&lt;left val=&quot;78&quot;/&gt;&lt;top val=&quot;99&quot;/&gt;&lt;width val=&quot;237&quot;/&gt;&lt;height val=&quot;67&quot;/&gt;&lt;hasText val=&quot;1&quot;/&gt;&lt;/Image&gt;&lt;/ThreeDShapeInfo&gt;"/>
  <p:tag name="PRESENTER_SHAPETEXTINFO" val="&lt;ShapeTextInfo&gt;&lt;TableIndex row=&quot;-1&quot; col=&quot;-1&quot;&gt;&lt;linesCount val=&quot;2&quot;/&gt;&lt;lineCharCount val=&quot;7&quot;/&gt;&lt;lineCharCount val=&quot;25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PRESENTER_SHAPETEXTINFO" val="&lt;ShapeTextInfo&gt;&lt;TableIndex row=&quot;-1&quot; col=&quot;-1&quot;&gt;&lt;linesCount val=&quot;0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52&quot;/&gt;&lt;lineCharCount val=&quot;16&quot;/&gt;&lt;lineCharCount val=&quot;17&quot;/&gt;&lt;lineCharCount val=&quot;17&quot;/&gt;&lt;lineCharCount val=&quot;16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  <p:tag name="HTML_SHAPEINFO" val="&lt;ThreeDShapeInfo&gt;&lt;uuid val=&quot;&quot;/&gt;&lt;isInvalidForFieldText val=&quot;0&quot;/&gt;&lt;Image&gt;&lt;filename val=&quot;C:\Users\user\AppData\Local\Temp\PR\data\asimages\{3EB42EFA-B7D8-4D02-809C-B2B49740CEE3}_3.png&quot;/&gt;&lt;left val=&quot;428&quot;/&gt;&lt;top val=&quot;333&quot;/&gt;&lt;width val=&quot;43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HTML_SHAPEINFO" val="&lt;ThreeDShapeInfo&gt;&lt;uuid val=&quot;&quot;/&gt;&lt;isInvalidForFieldText val=&quot;0&quot;/&gt;&lt;Image&gt;&lt;filename val=&quot;C:\Users\user\AppData\Local\Temp\PR\data\asimages\{F7DCD276-E615-4605-BA6F-B230B11A316F}_32.png&quot;/&gt;&lt;left val=&quot;376&quot;/&gt;&lt;top val=&quot;141&quot;/&gt;&lt;width val=&quot;318&quot;/&gt;&lt;height val=&quot;58&quot;/&gt;&lt;hasText val=&quot;1&quot;/&gt;&lt;/Image&gt;&lt;/ThreeDShapeInfo&gt;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3CCEAE06-55B5-4BA9-AE12-17D377751C58}_33.png&quot;/&gt;&lt;left val=&quot;323&quot;/&gt;&lt;top val=&quot;242&quot;/&gt;&lt;width val=&quot;113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8&quot;/&gt;&lt;/TableIndex&gt;&lt;/ShapeText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938AFE2E-6C7E-456B-A003-1531C7BD631F}_33.png&quot;/&gt;&lt;left val=&quot;52&quot;/&gt;&lt;top val=&quot;188&quot;/&gt;&lt;width val=&quot;12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ADFFE71D-CE9F-488A-A407-4B485F6C290A}_34.png&quot;/&gt;&lt;left val=&quot;11&quot;/&gt;&lt;top val=&quot;17&quot;/&gt;&lt;width val=&quot;679&quot;/&gt;&lt;height val=&quot;81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7872D874-C05F-4997-8DFD-691487F63185}_34.png&quot;/&gt;&lt;left val=&quot;20&quot;/&gt;&lt;top val=&quot;131&quot;/&gt;&lt;width val=&quot;237&quot;/&gt;&lt;height val=&quot;82&quot;/&gt;&lt;hasText val=&quot;1&quot;/&gt;&lt;/Image&gt;&lt;/ThreeDShapeInfo&gt;"/>
  <p:tag name="PRESENTER_SHAPETEXTINFO" val="&lt;ShapeTextInfo&gt;&lt;TableIndex row=&quot;-1&quot; col=&quot;-1&quot;&gt;&lt;linesCount val=&quot;3&quot;/&gt;&lt;lineCharCount val=&quot;27&quot;/&gt;&lt;lineCharCount val=&quot;29&quot;/&gt;&lt;lineCharCount val=&quot;3&quot;/&gt;&lt;/TableIndex&gt;&lt;/ShapeText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PRESENTER_SHAPEINFO" val="&lt;ThreeDShapeInfo&gt;&lt;uuid val=&quot;{233F2B9E-E506-4965-B3C5-84E3C4A02226}&quot;/&gt;&lt;isInvalidForFieldText val=&quot;0&quot;/&gt;&lt;Image&gt;&lt;filename val=&quot;C:\Users\user\AppData\Local\Temp\PR\data\asimages\{233F2B9E-E506-4965-B3C5-84E3C4A02226}.png&quot;/&gt;&lt;left val=&quot;342&quot;/&gt;&lt;top val=&quot;163&quot;/&gt;&lt;width val=&quot;333&quot;/&gt;&lt;height val=&quot;342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97D7FB92-720F-4F93-A13A-B10F7F54145C}_4.png&quot;/&gt;&lt;left val=&quot;48&quot;/&gt;&lt;top val=&quot;156&quot;/&gt;&lt;width val=&quot;623&quot;/&gt;&lt;height val=&quot;122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13&quot;/&gt;&lt;/TableIndex&gt;&lt;/ShapeText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  <p:tag name="PRESENTER_SHAPETEXTINFO" val="&lt;ShapeTextInfo&gt;&lt;TableIndex row=&quot;-1&quot; col=&quot;-1&quot;&gt;&lt;linesCount val=&quot;0&quot;/&gt;&lt;/TableIndex&gt;&lt;/ShapeText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HTML_SHAPEINFO" val="&lt;ThreeDShapeInfo&gt;&lt;uuid val=&quot;&quot;/&gt;&lt;isInvalidForFieldText val=&quot;0&quot;/&gt;&lt;Image&gt;&lt;filename val=&quot;C:\Users\user\AppData\Local\Temp\PR\data\asimages\{F87F7C0B-F01F-4C1C-91AE-A6F434AA05F7}_34.png&quot;/&gt;&lt;left val=&quot;210&quot;/&gt;&lt;top val=&quot;231&quot;/&gt;&lt;width val=&quot;138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HTML_SHAPEINFO" val="&lt;ThreeDShapeInfo&gt;&lt;uuid val=&quot;&quot;/&gt;&lt;isInvalidForFieldText val=&quot;0&quot;/&gt;&lt;Image&gt;&lt;filename val=&quot;C:\Users\user\AppData\Local\Temp\PR\data\asimages\{509CD2F5-E25F-4F2C-9B30-273B2B79FB65}_34.png&quot;/&gt;&lt;left val=&quot;154&quot;/&gt;&lt;top val=&quot;387&quot;/&gt;&lt;width val=&quot;183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2&quot;/&gt;&lt;lineCharCount val=&quot;14&quot;/&gt;&lt;/TableIndex&gt;&lt;/ShapeTextInfo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CBE5171C-AFAC-41AD-90DC-829688B11AE8}_5.png&quot;/&gt;&lt;left val=&quot;14&quot;/&gt;&lt;top val=&quot;15&quot;/&gt;&lt;width val=&quot;675&quot;/&gt;&lt;height val=&quot;80&quot;/&gt;&lt;hasText val=&quot;1&quot;/&gt;&lt;/Image&gt;&lt;/ThreeDShapeInfo&gt;"/>
  <p:tag name="PRESENTER_SHAPETEXTINFO" val="&lt;ShapeTextInfo&gt;&lt;TableIndex row=&quot;-1&quot; col=&quot;-1&quot;&gt;&lt;linesCount val=&quot;2&quot;/&gt;&lt;lineCharCount val=&quot;52&quot;/&gt;&lt;lineCharCount val=&quot;13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0&quot;/&gt;&lt;lineCharCount val=&quot;13&quot;/&gt;&lt;lineCharCount val=&quot;5&quot;/&gt;&lt;/TableIndex&gt;&lt;/ShapeTextInfo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D8C58F09-DD46-40CA-AB34-6B19E885333B}_5.png&quot;/&gt;&lt;left val=&quot;19&quot;/&gt;&lt;top val=&quot;120&quot;/&gt;&lt;width val=&quot;671&quot;/&gt;&lt;height val=&quot;409&quot;/&gt;&lt;hasText val=&quot;1&quot;/&gt;&lt;/Image&gt;&lt;/ThreeDShapeInfo&gt;"/>
  <p:tag name="PRESENTER_SHAPETEXTINFO" val="&lt;ShapeTextInfo&gt;&lt;TableIndex row=&quot;-1&quot; col=&quot;-1&quot;&gt;&lt;linesCount val=&quot;16&quot;/&gt;&lt;lineCharCount val=&quot;19&quot;/&gt;&lt;lineCharCount val=&quot;22&quot;/&gt;&lt;lineCharCount val=&quot;23&quot;/&gt;&lt;lineCharCount val=&quot;1&quot;/&gt;&lt;lineCharCount val=&quot;67&quot;/&gt;&lt;lineCharCount val=&quot;52&quot;/&gt;&lt;lineCharCount val=&quot;23&quot;/&gt;&lt;lineCharCount val=&quot;55&quot;/&gt;&lt;lineCharCount val=&quot;27&quot;/&gt;&lt;lineCharCount val=&quot;37&quot;/&gt;&lt;lineCharCount val=&quot;80&quot;/&gt;&lt;lineCharCount val=&quot;1&quot;/&gt;&lt;lineCharCount val=&quot;31&quot;/&gt;&lt;lineCharCount val=&quot;65&quot;/&gt;&lt;lineCharCount val=&quot;29&quot;/&gt;&lt;lineCharCount val=&quot;1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7&quot;/&gt;&lt;lineCharCount val=&quot;7&quot;/&gt;&lt;lineCharCount val=&quot;7&quot;/&gt;&lt;lineCharCount val=&quot;10&quot;/&gt;&lt;lineCharCount val=&quot;6&quot;/&gt;&lt;/TableIndex&gt;&lt;/ShapeText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61F0EF42-2ACE-416B-A259-92C69F0D4278}_6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C4E552CE-9FDF-496D-BF2F-799559606316}_35.png&quot;/&gt;&lt;left val=&quot;33&quot;/&gt;&lt;top val=&quot;61&quot;/&gt;&lt;width val=&quot;440&quot;/&gt;&lt;height val=&quot;80&quot;/&gt;&lt;hasText val=&quot;1&quot;/&gt;&lt;/Image&gt;&lt;/ThreeDShapeInfo&gt;"/>
  <p:tag name="PRESENTER_SHAPETEXTINFO" val="&lt;ShapeTextInfo&gt;&lt;TableIndex row=&quot;-1&quot; col=&quot;-1&quot;&gt;&lt;linesCount val=&quot;2&quot;/&gt;&lt;lineCharCount val=&quot;33&quot;/&gt;&lt;lineCharCount val=&quot;44&quot;/&gt;&lt;/TableIndex&gt;&lt;/ShapeTextInfo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D32F2D9-6310-4914-89E8-F1908C74E3CC}_35.png&quot;/&gt;&lt;left val=&quot;323&quot;/&gt;&lt;top val=&quot;242&quot;/&gt;&lt;width val=&quot;113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8&quot;/&gt;&lt;/TableIndex&gt;&lt;/ShapeTextInfo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EB83E187-F839-441B-A5C4-0902ACD7F0AC}_35.png&quot;/&gt;&lt;left val=&quot;87&quot;/&gt;&lt;top val=&quot;389&quot;/&gt;&lt;width val=&quot;12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E24ECD5C-D093-4209-8F23-A4D5B9ED4AAB}_35.png&quot;/&gt;&lt;left val=&quot;189&quot;/&gt;&lt;top val=&quot;440&quot;/&gt;&lt;width val=&quot;102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57ED2141-F23E-44BF-90A4-9B328A247BFE}_6.png&quot;/&gt;&lt;left val=&quot;19&quot;/&gt;&lt;top val=&quot;120&quot;/&gt;&lt;width val=&quot;671&quot;/&gt;&lt;height val=&quot;391&quot;/&gt;&lt;hasText val=&quot;1&quot;/&gt;&lt;/Image&gt;&lt;/ThreeDShapeInfo&gt;"/>
  <p:tag name="PRESENTER_SHAPETEXTINFO" val="&lt;ShapeTextInfo&gt;&lt;TableIndex row=&quot;-1&quot; col=&quot;-1&quot;&gt;&lt;linesCount val=&quot;1&quot;/&gt;&lt;lineCharCount val=&quot;59&quot;/&gt;&lt;/TableIndex&gt;&lt;/ShapeTextInfo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74BB36F4-B538-4E0A-8FD9-7C4C771AE297}_36.png&quot;/&gt;&lt;left val=&quot;11&quot;/&gt;&lt;top val=&quot;17&quot;/&gt;&lt;width val=&quot;679&quot;/&gt;&lt;height val=&quot;81&quot;/&gt;&lt;hasText val=&quot;1&quot;/&gt;&lt;/Image&gt;&lt;/ThreeDShapeInfo&gt;"/>
  <p:tag name="PRESENTER_SHAPETEXTINFO" val="&lt;ShapeTextInfo&gt;&lt;TableIndex row=&quot;-1&quot; col=&quot;-1&quot;&gt;&lt;linesCount val=&quot;1&quot;/&gt;&lt;lineCharCount val=&quot;36&quot;/&gt;&lt;/TableIndex&gt;&lt;/ShapeTextInfo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HTML_SHAPEINFO" val="&lt;ThreeDShapeInfo&gt;&lt;uuid val=&quot;&quot;/&gt;&lt;isInvalidForFieldText val=&quot;0&quot;/&gt;&lt;Image&gt;&lt;filename val=&quot;C:\Users\user\AppData\Local\Temp\PR\data\asimages\{DFBA19A3-557F-410B-AE6E-BA1C8A021492}_36.png&quot;/&gt;&lt;left val=&quot;32&quot;/&gt;&lt;top val=&quot;155&quot;/&gt;&lt;width val=&quot;123&quot;/&gt;&lt;height val=&quot;40&quot;/&gt;&lt;hasText val=&quot;1&quot;/&gt;&lt;/Image&gt;&lt;/ThreeDShapeInfo&gt;"/>
  <p:tag name="PRESENTER_SHAPETEXTINFO" val="&lt;ShapeTextInfo&gt;&lt;TableIndex row=&quot;-1&quot; col=&quot;-1&quot;&gt;&lt;linesCount val=&quot;2&quot;/&gt;&lt;lineCharCount val=&quot;9&quot;/&gt;&lt;lineCharCount val=&quot;14&quot;/&gt;&lt;/TableIndex&gt;&lt;/ShapeTextInfo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HTML_SHAPEINFO" val="&lt;ThreeDShapeInfo&gt;&lt;uuid val=&quot;&quot;/&gt;&lt;isInvalidForFieldText val=&quot;0&quot;/&gt;&lt;Image&gt;&lt;filename val=&quot;C:\Users\user\AppData\Local\Temp\PR\data\asimages\{7DA69FFA-C178-4955-83E2-E16E403EC500}_36.png&quot;/&gt;&lt;left val=&quot;159&quot;/&gt;&lt;top val=&quot;105&quot;/&gt;&lt;width val=&quot;154&quot;/&gt;&lt;height val=&quot;32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HTML_SHAPEINFO" val="&lt;ThreeDShapeInfo&gt;&lt;uuid val=&quot;&quot;/&gt;&lt;isInvalidForFieldText val=&quot;0&quot;/&gt;&lt;Image&gt;&lt;filename val=&quot;C:\Users\user\AppData\Local\Temp\PR\data\asimages\{5070FD7B-A9A9-4456-A1C8-E20116A7B233}_36.png&quot;/&gt;&lt;left val=&quot;352&quot;/&gt;&lt;top val=&quot;105&quot;/&gt;&lt;width val=&quot;209&quot;/&gt;&lt;height val=&quot;32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  <p:tag name="HTML_SHAPEINFO" val="&lt;ThreeDShapeInfo&gt;&lt;uuid val=&quot;&quot;/&gt;&lt;isInvalidForFieldText val=&quot;0&quot;/&gt;&lt;Image&gt;&lt;filename val=&quot;C:\Users\user\AppData\Local\Temp\PR\data\asimages\{D47E94CB-C6C5-4634-97DA-133559315792}_36.png&quot;/&gt;&lt;left val=&quot;137&quot;/&gt;&lt;top val=&quot;321&quot;/&gt;&lt;width val=&quot;177&quot;/&gt;&lt;height val=&quot;32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PRESENTER_SHAPEINFO" val="&lt;ThreeDShapeInfo&gt;&lt;uuid val=&quot;{2788FB89-E4B3-4186-8480-E04D2F593C2E}&quot;/&gt;&lt;isInvalidForFieldText val=&quot;0&quot;/&gt;&lt;Image&gt;&lt;filename val=&quot;C:\Users\user\AppData\Local\Temp\PR\data\asimages\{2788FB89-E4B3-4186-8480-E04D2F593C2E}.png&quot;/&gt;&lt;left val=&quot;7&quot;/&gt;&lt;top val=&quot;241&quot;/&gt;&lt;width val=&quot;705&quot;/&gt;&lt;height val=&quot;248&quot;/&gt;&lt;hasText val=&quot;1&quot;/&gt;&lt;/Image&gt;&lt;/ThreeDShape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  <p:tag name="HTML_SHAPEINFO" val="&lt;ThreeDShapeInfo&gt;&lt;uuid val=&quot;&quot;/&gt;&lt;isInvalidForFieldText val=&quot;0&quot;/&gt;&lt;Image&gt;&lt;filename val=&quot;C:\Users\user\AppData\Local\Temp\PR\data\asimages\{4265EDC3-2466-47E2-9C38-7789452CA87C}_36.png&quot;/&gt;&lt;left val=&quot;302&quot;/&gt;&lt;top val=&quot;321&quot;/&gt;&lt;width val=&quot;325&quot;/&gt;&lt;height val=&quot;36&quot;/&gt;&lt;hasText val=&quot;1&quot;/&gt;&lt;/Image&gt;&lt;/ThreeDShapeInfo&gt;"/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  <p:tag name="PRESENTER_SHAPETEXTINFO" val="&lt;ShapeTextInfo&gt;&lt;TableIndex row=&quot;-1&quot; col=&quot;-1&quot;&gt;&lt;linesCount val=&quot;0&quot;/&gt;&lt;/TableIndex&gt;&lt;/ShapeTextInfo&gt;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HTML_SHAPEINFO" val="&lt;ThreeDShapeInfo&gt;&lt;uuid val=&quot;&quot;/&gt;&lt;isInvalidForFieldText val=&quot;0&quot;/&gt;&lt;Image&gt;&lt;filename val=&quot;C:\Users\user\AppData\Local\Temp\PR\data\asimages\{62C48C07-690B-41F9-990A-4759467C0C3E}_36.png&quot;/&gt;&lt;left val=&quot;34&quot;/&gt;&lt;top val=&quot;195&quot;/&gt;&lt;width val=&quot;92&quot;/&gt;&lt;height val=&quot;40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1&quot;/&gt;&lt;/TableIndex&gt;&lt;/ShapeText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PRESENTER_SHAPETEXTINFO" val="&lt;ShapeTextInfo&gt;&lt;TableIndex row=&quot;-1&quot; col=&quot;-1&quot;&gt;&lt;linesCount val=&quot;0&quot;/&gt;&lt;/TableIndex&gt;&lt;/ShapeTextInfo&gt;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HTML_SHAPEINFO" val="&lt;ThreeDShapeInfo&gt;&lt;uuid val=&quot;&quot;/&gt;&lt;isInvalidForFieldText val=&quot;0&quot;/&gt;&lt;Image&gt;&lt;filename val=&quot;C:\Users\user\AppData\Local\Temp\PR\data\asimages\{478B0309-1FA5-4FA2-84A2-3BC5ED72F4BB}_36.png&quot;/&gt;&lt;left val=&quot;563&quot;/&gt;&lt;top val=&quot;205&quot;/&gt;&lt;width val=&quot;123&quot;/&gt;&lt;height val=&quot;26&quot;/&gt;&lt;hasText val=&quot;1&quot;/&gt;&lt;/Image&gt;&lt;/ThreeDShapeInfo&gt;"/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  <p:tag name="HTML_SHAPEINFO" val="&lt;ThreeDShapeInfo&gt;&lt;uuid val=&quot;&quot;/&gt;&lt;isInvalidForFieldText val=&quot;0&quot;/&gt;&lt;Image&gt;&lt;filename val=&quot;C:\Users\user\AppData\Local\Temp\PR\data\asimages\{96B2E660-30B7-4F3E-94B8-91972786C7B6}_36.png&quot;/&gt;&lt;left val=&quot;563&quot;/&gt;&lt;top val=&quot;151&quot;/&gt;&lt;width val=&quot;123&quot;/&gt;&lt;height val=&quot;40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0&quot;/&gt;&lt;/TableIndex&gt;&lt;/ShapeTextInfo&gt;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PRESENTER_SHAPETEXTINFO" val="&lt;ShapeTextInfo&gt;&lt;TableIndex row=&quot;-1&quot; col=&quot;-1&quot;&gt;&lt;linesCount val=&quot;0&quot;/&gt;&lt;/TableIndex&gt;&lt;/ShapeTextInfo&gt;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PRESENTER_SHAPETEXTINFO" val="&lt;ShapeTextInfo&gt;&lt;TableIndex row=&quot;-1&quot; col=&quot;-1&quot;&gt;&lt;linesCount val=&quot;0&quot;/&gt;&lt;/TableIndex&gt;&lt;/ShapeTextInfo&gt;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HTML_SHAPEINFO" val="&lt;ThreeDShapeInfo&gt;&lt;uuid val=&quot;&quot;/&gt;&lt;isInvalidForFieldText val=&quot;0&quot;/&gt;&lt;Image&gt;&lt;filename val=&quot;C:\Users\user\AppData\Local\Temp\PR\data\asimages\{435294E7-2290-4CE9-85F8-1984E38959BE}_36.png&quot;/&gt;&lt;left val=&quot;13&quot;/&gt;&lt;top val=&quot;358&quot;/&gt;&lt;width val=&quot;123&quot;/&gt;&lt;height val=&quot;40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0&quot;/&gt;&lt;/TableIndex&gt;&lt;/ShapeTextInfo&gt;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93D73DE5-5931-4BFA-9141-123387E228CC}_7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  <p:tag name="HTML_SHAPEINFO" val="&lt;ThreeDShapeInfo&gt;&lt;uuid val=&quot;&quot;/&gt;&lt;isInvalidForFieldText val=&quot;0&quot;/&gt;&lt;Image&gt;&lt;filename val=&quot;C:\Users\user\AppData\Local\Temp\PR\data\asimages\{5621EB53-5CEF-430D-87F0-3C671C561C05}_36.png&quot;/&gt;&lt;left val=&quot;13&quot;/&gt;&lt;top val=&quot;408&quot;/&gt;&lt;width val=&quot;123&quot;/&gt;&lt;height val=&quot;26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  <p:tag name="PRESENTER_SHAPETEXTINFO" val="&lt;ShapeTextInfo&gt;&lt;TableIndex row=&quot;-1&quot; col=&quot;-1&quot;&gt;&lt;linesCount val=&quot;0&quot;/&gt;&lt;/TableIndex&gt;&lt;/ShapeTextInfo&gt;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  <p:tag name="HTML_SHAPEINFO" val="&lt;ThreeDShapeInfo&gt;&lt;uuid val=&quot;&quot;/&gt;&lt;isInvalidForFieldText val=&quot;0&quot;/&gt;&lt;Image&gt;&lt;filename val=&quot;C:\Users\user\AppData\Local\Temp\PR\data\asimages\{50FB0B5D-7445-4B8C-B410-BAB1847CEBE1}_36.png&quot;/&gt;&lt;left val=&quot;563&quot;/&gt;&lt;top val=&quot;385&quot;/&gt;&lt;width val=&quot;139&quot;/&gt;&lt;height val=&quot;40&quot;/&gt;&lt;hasText val=&quot;1&quot;/&gt;&lt;/Image&gt;&lt;/ThreeDShapeInfo&gt;"/>
  <p:tag name="PRESENTER_SHAPETEXTINFO" val="&lt;ShapeTextInfo&gt;&lt;TableIndex row=&quot;-1&quot; col=&quot;-1&quot;&gt;&lt;linesCount val=&quot;2&quot;/&gt;&lt;lineCharCount val=&quot;9&quot;/&gt;&lt;lineCharCount val=&quot;18&quot;/&gt;&lt;/TableIndex&gt;&lt;/ShapeTextInfo&gt;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  <p:tag name="HTML_SHAPEINFO" val="&lt;ThreeDShapeInfo&gt;&lt;uuid val=&quot;&quot;/&gt;&lt;isInvalidForFieldText val=&quot;0&quot;/&gt;&lt;Image&gt;&lt;filename val=&quot;C:\Users\user\AppData\Local\Temp\PR\data\asimages\{A8FFA2D4-DC24-4F90-9912-25F47082C917}_36.png&quot;/&gt;&lt;left val=&quot;563&quot;/&gt;&lt;top val=&quot;438&quot;/&gt;&lt;width val=&quot;127&quot;/&gt;&lt;height val=&quot;60&quot;/&gt;&lt;hasText val=&quot;1&quot;/&gt;&lt;/Image&gt;&lt;/ThreeDShapeInfo&gt;"/>
  <p:tag name="PRESENTER_SHAPETEXTINFO" val="&lt;ShapeTextInfo&gt;&lt;TableIndex row=&quot;-1&quot; col=&quot;-1&quot;&gt;&lt;linesCount val=&quot;4&quot;/&gt;&lt;lineCharCount val=&quot;12&quot;/&gt;&lt;lineCharCount val=&quot;14&quot;/&gt;&lt;lineCharCount val=&quot;27&quot;/&gt;&lt;lineCharCount val=&quot;19&quot;/&gt;&lt;/TableIndex&gt;&lt;/ShapeTextInfo&gt;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  <p:tag name="PRESENTER_SHAPETEXTINFO" val="&lt;ShapeTextInfo&gt;&lt;TableIndex row=&quot;-1&quot; col=&quot;-1&quot;&gt;&lt;linesCount val=&quot;0&quot;/&gt;&lt;/TableIndex&gt;&lt;/ShapeTextInfo&gt;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  <p:tag name="PRESENTER_SHAPETEXTINFO" val="&lt;ShapeTextInfo&gt;&lt;TableIndex row=&quot;-1&quot; col=&quot;-1&quot;&gt;&lt;linesCount val=&quot;0&quot;/&gt;&lt;/TableIndex&gt;&lt;/ShapeTextInfo&gt;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  <p:tag name="PRESENTER_SHAPETEXTINFO" val="&lt;ShapeTextInfo&gt;&lt;TableIndex row=&quot;-1&quot; col=&quot;-1&quot;&gt;&lt;linesCount val=&quot;0&quot;/&gt;&lt;/TableIndex&gt;&lt;/ShapeTextInfo&gt;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  <p:tag name="PRESENTER_SHAPETEXTINFO" val="&lt;ShapeTextInfo&gt;&lt;TableIndex row=&quot;-1&quot; col=&quot;-1&quot;&gt;&lt;linesCount val=&quot;0&quot;/&gt;&lt;/TableIndex&gt;&lt;/ShapeTextInfo&gt;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  <p:tag name="PRESENTER_SHAPETEXTINFO" val="&lt;ShapeTextInfo&gt;&lt;TableIndex row=&quot;-1&quot; col=&quot;-1&quot;&gt;&lt;linesCount val=&quot;0&quot;/&gt;&lt;/TableIndex&gt;&lt;/ShapeTextInfo&gt;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  <p:tag name="HTML_SHAPEINFO" val="&lt;ThreeDShapeInfo&gt;&lt;uuid val=&quot;&quot;/&gt;&lt;isInvalidForFieldText val=&quot;0&quot;/&gt;&lt;Image&gt;&lt;filename val=&quot;C:\Users\user\AppData\Local\Temp\PR\data\asimages\{7F1964A5-C7F7-448F-8E6E-7924312D56D6}_36.png&quot;/&gt;&lt;left val=&quot;563&quot;/&gt;&lt;top val=&quot;250&quot;/&gt;&lt;width val=&quot;123&quot;/&gt;&lt;height val=&quot;26&quot;/&gt;&lt;hasText val=&quot;1&quot;/&gt;&lt;/Image&gt;&lt;/ThreeDShapeInfo&gt;"/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PRESENTER_SHAPETEXTINFO" val="&lt;ShapeTextInfo&gt;&lt;TableIndex row=&quot;-1&quot; col=&quot;-1&quot;&gt;&lt;linesCount val=&quot;0&quot;/&gt;&lt;/TableIndex&gt;&lt;/ShapeTextInfo&gt;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  <p:tag name="PRESENTER_SHAPETEXTINFO" val="&lt;ShapeTextInfo&gt;&lt;TableIndex row=&quot;-1&quot; col=&quot;-1&quot;&gt;&lt;linesCount val=&quot;0&quot;/&gt;&lt;/TableIndex&gt;&lt;/ShapeTextInfo&gt;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  <p:tag name="HTML_SHAPEINFO" val="&lt;ThreeDShapeInfo&gt;&lt;uuid val=&quot;&quot;/&gt;&lt;isInvalidForFieldText val=&quot;0&quot;/&gt;&lt;Image&gt;&lt;filename val=&quot;C:\Users\user\AppData\Local\Temp\PR\data\asimages\{40384224-D9AD-41B2-B271-337839514D40}_36.png&quot;/&gt;&lt;left val=&quot;13&quot;/&gt;&lt;top val=&quot;466&quot;/&gt;&lt;width val=&quot;123&quot;/&gt;&lt;height val=&quot;26&quot;/&gt;&lt;hasText val=&quot;1&quot;/&gt;&lt;/Image&gt;&lt;/ThreeDShapeInfo&gt;"/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  <p:tag name="PRESENTER_SHAPETEXTINFO" val="&lt;ShapeTextInfo&gt;&lt;TableIndex row=&quot;-1&quot; col=&quot;-1&quot;&gt;&lt;linesCount val=&quot;0&quot;/&gt;&lt;/TableIndex&gt;&lt;/ShapeTextInfo&gt;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  <p:tag name="HTML_SHAPEINFO" val="&lt;ThreeDShapeInfo&gt;&lt;uuid val=&quot;&quot;/&gt;&lt;isInvalidForFieldText val=&quot;0&quot;/&gt;&lt;Image&gt;&lt;filename val=&quot;C:\Users\user\AppData\Local\Temp\PR\data\asimages\{C0410885-6A31-4FF7-A3C1-11CADFD794C0}_36.png&quot;/&gt;&lt;left val=&quot;32&quot;/&gt;&lt;top val=&quot;243&quot;/&gt;&lt;width val=&quot;123&quot;/&gt;&lt;height val=&quot;40&quot;/&gt;&lt;hasText val=&quot;1&quot;/&gt;&lt;/Image&gt;&lt;/ThreeDShapeInfo&gt;"/>
  <p:tag name="PRESENTER_SHAPETEXTINFO" val="&lt;ShapeTextInfo&gt;&lt;TableIndex row=&quot;-1&quot; col=&quot;-1&quot;&gt;&lt;linesCount val=&quot;2&quot;/&gt;&lt;lineCharCount val=&quot;7&quot;/&gt;&lt;lineCharCount val=&quot;13&quot;/&gt;&lt;/TableIndex&gt;&lt;/ShapeTextInfo&gt;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  <p:tag name="PRESENTER_SHAPETEXTINFO" val="&lt;ShapeTextInfo&gt;&lt;TableIndex row=&quot;-1&quot; col=&quot;-1&quot;&gt;&lt;linesCount val=&quot;0&quot;/&gt;&lt;/TableIndex&gt;&lt;/ShapeTextInfo&gt;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2AA8B21D-A89F-4B7F-8E4E-13D30F6CC61E}_37.png&quot;/&gt;&lt;left val=&quot;48&quot;/&gt;&lt;top val=&quot;156&quot;/&gt;&lt;width val=&quot;623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59F154A4-4493-49C7-A25B-ADD99172CCCD}_37.png&quot;/&gt;&lt;left val=&quot;54&quot;/&gt;&lt;top val=&quot;278&quot;/&gt;&lt;width val=&quot;617&quot;/&gt;&lt;height val=&quot;110&quot;/&gt;&lt;hasText val=&quot;1&quot;/&gt;&lt;/Image&gt;&lt;/ThreeDShapeInfo&gt;"/>
  <p:tag name="PRESENTER_SHAPETEXTINFO" val="&lt;ShapeTextInfo&gt;&lt;TableIndex row=&quot;-1&quot; col=&quot;-1&quot;&gt;&lt;linesCount val=&quot;1&quot;/&gt;&lt;lineCharCount val=&quot;66&quot;/&gt;&lt;/TableIndex&gt;&lt;/ShapeTextInfo&gt;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2E98B44A-E37B-40CB-9F10-25BCFED4C2DD}_38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2A519832-896B-4A5A-BA1F-881589F7737A}_38.png&quot;/&gt;&lt;left val=&quot;19&quot;/&gt;&lt;top val=&quot;120&quot;/&gt;&lt;width val=&quot;671&quot;/&gt;&lt;height val=&quot;391&quot;/&gt;&lt;hasText val=&quot;1&quot;/&gt;&lt;/Image&gt;&lt;/ThreeDShapeInfo&gt;"/>
  <p:tag name="PRESENTER_SHAPETEXTINFO" val="&lt;ShapeTextInfo&gt;&lt;TableIndex row=&quot;-1&quot; col=&quot;-1&quot;&gt;&lt;linesCount val=&quot;8&quot;/&gt;&lt;lineCharCount val=&quot;8&quot;/&gt;&lt;lineCharCount val=&quot;41&quot;/&gt;&lt;lineCharCount val=&quot;1&quot;/&gt;&lt;lineCharCount val=&quot;54&quot;/&gt;&lt;lineCharCount val=&quot;69&quot;/&gt;&lt;lineCharCount val=&quot;11&quot;/&gt;&lt;lineCharCount val=&quot;1&quot;/&gt;&lt;lineCharCount val=&quot;2&quot;/&gt;&lt;/TableIndex&gt;&lt;/ShapeTextInfo&gt;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2A6470D7-B9A5-42ED-ABD0-CBDB2C1B2E40}_39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PRESENTER_SHAPEINFO" val="&lt;ThreeDShapeInfo&gt;&lt;uuid val=&quot;{468E774B-0295-4519-848C-C84CC2456217}&quot;/&gt;&lt;isInvalidForFieldText val=&quot;0&quot;/&gt;&lt;Image&gt;&lt;filename val=&quot;C:\Users\user\AppData\Local\Temp\PR\data\asimages\{468E774B-0295-4519-848C-C84CC2456217}.png&quot;/&gt;&lt;left val=&quot;57&quot;/&gt;&lt;top val=&quot;83&quot;/&gt;&lt;width val=&quot;597&quot;/&gt;&lt;height val=&quot;431&quot;/&gt;&lt;hasText val=&quot;1&quot;/&gt;&lt;/Image&gt;&lt;/ThreeDShapeInfo&gt;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CC3D1AC7-7552-4511-9888-7B24E8842E17}_39.png&quot;/&gt;&lt;left val=&quot;174&quot;/&gt;&lt;top val=&quot;149&quot;/&gt;&lt;width val=&quot;177&quot;/&gt;&lt;height val=&quot;53&quot;/&gt;&lt;hasText val=&quot;1&quot;/&gt;&lt;/Image&gt;&lt;/ThreeDShapeInfo&gt;"/>
  <p:tag name="PRESENTER_SHAPETEXTINFO" val="&lt;ShapeTextInfo&gt;&lt;TableIndex row=&quot;-1&quot; col=&quot;-1&quot;&gt;&lt;linesCount val=&quot;2&quot;/&gt;&lt;lineCharCount val=&quot;21&quot;/&gt;&lt;lineCharCount val=&quot;16&quot;/&gt;&lt;/TableIndex&gt;&lt;/ShapeTextInfo&gt;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14A04BC6-2504-4165-857B-59A23B1F3A20}_39.png&quot;/&gt;&lt;left val=&quot;366&quot;/&gt;&lt;top val=&quot;94&quot;/&gt;&lt;width val=&quot;45&quot;/&gt;&lt;height val=&quot;34&quot;/&gt;&lt;hasText val=&quot;1&quot;/&gt;&lt;/Image&gt;&lt;/ThreeDShapeInfo&gt;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D5CE7F85-0E39-4307-BCAA-311F8B24852D}_39.png&quot;/&gt;&lt;left val=&quot;377&quot;/&gt;&lt;top val=&quot;136&quot;/&gt;&lt;width val=&quot;54&quot;/&gt;&lt;height val=&quot;34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B86DA416-0782-40A5-8D18-7B8A1AE927A0}_39.png&quot;/&gt;&lt;left val=&quot;193&quot;/&gt;&lt;top val=&quot;489&quot;/&gt;&lt;width val=&quot;60&quot;/&gt;&lt;height val=&quot;3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0C51E535-C590-4ACD-AFA5-7BA93A3A5E00}_39.png&quot;/&gt;&lt;left val=&quot;137&quot;/&gt;&lt;top val=&quot;230&quot;/&gt;&lt;width val=&quot;55&quot;/&gt;&lt;height val=&quot;40&quot;/&gt;&lt;hasText val=&quot;1&quot;/&gt;&lt;/Image&gt;&lt;/ThreeDShapeInfo&gt;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6C1C0C3-3614-41D6-A135-18F9CA05811E}_39.png&quot;/&gt;&lt;left val=&quot;137&quot;/&gt;&lt;top val=&quot;290&quot;/&gt;&lt;width val=&quot;55&quot;/&gt;&lt;height val=&quot;40&quot;/&gt;&lt;hasText val=&quot;1&quot;/&gt;&lt;/Image&gt;&lt;/ThreeDShapeInfo&gt;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670F5FC7-1648-416A-BFEF-B1A3B57510D8}_39.png&quot;/&gt;&lt;left val=&quot;136&quot;/&gt;&lt;top val=&quot;350&quot;/&gt;&lt;width val=&quot;56&quot;/&gt;&lt;height val=&quot;41&quot;/&gt;&lt;hasText val=&quot;1&quot;/&gt;&lt;/Image&gt;&lt;/ThreeDShapeInfo&gt;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B6A2A4C-CF60-42E2-A9B1-780A9B285FFA}_8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A5BA0AAB-35CC-4519-A388-C80642F3D918}_39.png&quot;/&gt;&lt;left val=&quot;137&quot;/&gt;&lt;top val=&quot;405&quot;/&gt;&lt;width val=&quot;55&quot;/&gt;&lt;height val=&quot;40&quot;/&gt;&lt;hasText val=&quot;1&quot;/&gt;&lt;/Image&gt;&lt;/ThreeDShapeInfo&gt;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5B70241D-356D-45F0-A3B9-A8A98014E2DF}_39.png&quot;/&gt;&lt;left val=&quot;17&quot;/&gt;&lt;top val=&quot;315&quot;/&gt;&lt;width val=&quot;174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066C61B1-1F12-4DBB-926C-816746C6ABBD}_39.png&quot;/&gt;&lt;left val=&quot;533&quot;/&gt;&lt;top val=&quot;229&quot;/&gt;&lt;width val=&quot;55&quot;/&gt;&lt;height val=&quot;41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D7BCC26E-034D-45C1-8296-243F223C5ADC}_39.png&quot;/&gt;&lt;left val=&quot;530&quot;/&gt;&lt;top val=&quot;314&quot;/&gt;&lt;width val=&quot;60&quot;/&gt;&lt;height val=&quot;41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5FDFD2FD-2BF5-40B5-9B47-CEC6B4EB585D}_39.png&quot;/&gt;&lt;left val=&quot;523&quot;/&gt;&lt;top val=&quot;405&quot;/&gt;&lt;width val=&quot;75&quot;/&gt;&lt;height val=&quot;40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CF1D1AF2-70FD-4004-A7C3-BAD904DB692C}_39.png&quot;/&gt;&lt;left val=&quot;310&quot;/&gt;&lt;top val=&quot;508&quot;/&gt;&lt;width val=&quot;116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9F07E8A-32A2-496D-87A5-499431C91BE7}&quot;/&gt;&lt;isInvalidForFieldText val=&quot;0&quot;/&gt;&lt;Image&gt;&lt;filename val=&quot;C:\Users\user\AppData\Local\Temp\PR\data\asimages\{49F07E8A-32A2-496D-87A5-499431C91BE7}_39.png&quot;/&gt;&lt;left val=&quot;158&quot;/&gt;&lt;top val=&quot;190&quot;/&gt;&lt;width val=&quot;189&quot;/&gt;&lt;height val=&quot;46&quot;/&gt;&lt;hasText val=&quot;1&quot;/&gt;&lt;/Image&gt;&lt;/ThreeDShapeInfo&gt;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D28087F-08F4-478B-B13F-6E4603A26B72}&quot;/&gt;&lt;isInvalidForFieldText val=&quot;0&quot;/&gt;&lt;Image&gt;&lt;filename val=&quot;C:\Users\user\AppData\Local\Temp\PR\data\asimages\{0D28087F-08F4-478B-B13F-6E4603A26B72}_39.png&quot;/&gt;&lt;left val=&quot;345&quot;/&gt;&lt;top val=&quot;190&quot;/&gt;&lt;width val=&quot;222&quot;/&gt;&lt;height val=&quot;45&quot;/&gt;&lt;hasText val=&quot;1&quot;/&gt;&lt;/Image&gt;&lt;/ThreeDShapeInfo&gt;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AE78F03-EFDC-4B03-9E99-4EC0BB164349}&quot;/&gt;&lt;isInvalidForFieldText val=&quot;0&quot;/&gt;&lt;Image&gt;&lt;filename val=&quot;C:\Users\user\AppData\Local\Temp\PR\data\asimages\{9AE78F03-EFDC-4B03-9E99-4EC0BB164349}_39.png&quot;/&gt;&lt;left val=&quot;362&quot;/&gt;&lt;top val=&quot;441&quot;/&gt;&lt;width val=&quot;199&quot;/&gt;&lt;height val=&quot;76&quot;/&gt;&lt;hasText val=&quot;1&quot;/&gt;&lt;/Image&gt;&lt;/ThreeDShapeInfo&gt;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BA226FE-CE71-4763-B2B9-2B7D60C570B9}&quot;/&gt;&lt;isInvalidForFieldText val=&quot;0&quot;/&gt;&lt;Image&gt;&lt;filename val=&quot;C:\Users\user\AppData\Local\Temp\PR\data\asimages\{ABA226FE-CE71-4763-B2B9-2B7D60C570B9}_39.png&quot;/&gt;&lt;left val=&quot;164&quot;/&gt;&lt;top val=&quot;442&quot;/&gt;&lt;width val=&quot;211&quot;/&gt;&lt;height val=&quot;75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A3971FC0-CF96-4F78-97DF-9CF606D350F7}_8.png&quot;/&gt;&lt;left val=&quot;19&quot;/&gt;&lt;top val=&quot;123&quot;/&gt;&lt;width val=&quot;672&quot;/&gt;&lt;height val=&quot;389&quot;/&gt;&lt;hasText val=&quot;1&quot;/&gt;&lt;/Image&gt;&lt;/ThreeDShapeInfo&gt;"/>
  <p:tag name="PRESENTER_SHAPEINFO" val="&lt;ThreeDShapeInfo&gt;&lt;uuid val=&quot;{72E61B39-0AFA-42E7-9D42-2E8C469EDC87}&quot;/&gt;&lt;isInvalidForFieldText val=&quot;0&quot;/&gt;&lt;Image&gt;&lt;filename val=&quot;C:\Users\user\AppData\Local\Temp\PR\data\asimages\{72E61B39-0AFA-42E7-9D42-2E8C469EDC87}.png&quot;/&gt;&lt;left val=&quot;19&quot;/&gt;&lt;top val=&quot;123&quot;/&gt;&lt;width val=&quot;672&quot;/&gt;&lt;height val=&quot;389&quot;/&gt;&lt;hasText val=&quot;1&quot;/&gt;&lt;/Image&gt;&lt;/ThreeDShapeInfo&gt;"/>
  <p:tag name="PRESENTER_SHAPETEXTINFO" val="&lt;ShapeTextInfo&gt;&lt;TableIndex row=&quot;-1&quot; col=&quot;-1&quot;&gt;&lt;linesCount val=&quot;11&quot;/&gt;&lt;lineCharCount val=&quot;48&quot;/&gt;&lt;lineCharCount val=&quot;1&quot;/&gt;&lt;lineCharCount val=&quot;75&quot;/&gt;&lt;lineCharCount val=&quot;38&quot;/&gt;&lt;lineCharCount val=&quot;1&quot;/&gt;&lt;lineCharCount val=&quot;61&quot;/&gt;&lt;lineCharCount val=&quot;17&quot;/&gt;&lt;lineCharCount val=&quot;51&quot;/&gt;&lt;lineCharCount val=&quot;1&quot;/&gt;&lt;lineCharCount val=&quot;54&quot;/&gt;&lt;lineCharCount val=&quot;1&quot;/&gt;&lt;/TableIndex&gt;&lt;/ShapeTextInfo&gt;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CD7101D7-7669-480A-8340-9BD69A9F45FF}_39.png&quot;/&gt;&lt;left val=&quot;552&quot;/&gt;&lt;top val=&quot;321&quot;/&gt;&lt;width val=&quot;130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00AE785F-D99C-4A38-BCB1-326A7B2F4013}_40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47850626-09E6-4449-B973-1F38D3032DB3}_40.png&quot;/&gt;&lt;left val=&quot;366&quot;/&gt;&lt;top val=&quot;94&quot;/&gt;&lt;width val=&quot;45&quot;/&gt;&lt;height val=&quot;34&quot;/&gt;&lt;hasText val=&quot;1&quot;/&gt;&lt;/Image&gt;&lt;/ThreeDShapeInfo&gt;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002D051D-09A0-4FAA-B191-F02E0C1540B3}_40.png&quot;/&gt;&lt;left val=&quot;377&quot;/&gt;&lt;top val=&quot;136&quot;/&gt;&lt;width val=&quot;54&quot;/&gt;&lt;height val=&quot;34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5BAF43E5-6FFF-4926-9339-0DE6EE3F35B1}_40.png&quot;/&gt;&lt;left val=&quot;193&quot;/&gt;&lt;top val=&quot;489&quot;/&gt;&lt;width val=&quot;60&quot;/&gt;&lt;height val=&quot;3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233BC491-1004-434E-AE05-39EE9AC448AA}_9.png&quot;/&gt;&lt;left val=&quot;48&quot;/&gt;&lt;top val=&quot;156&quot;/&gt;&lt;width val=&quot;623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90DEE7E0-1CAE-4A73-B151-13212A1370AB}_40.png&quot;/&gt;&lt;left val=&quot;137&quot;/&gt;&lt;top val=&quot;230&quot;/&gt;&lt;width val=&quot;55&quot;/&gt;&lt;height val=&quot;40&quot;/&gt;&lt;hasText val=&quot;1&quot;/&gt;&lt;/Image&gt;&lt;/ThreeDShapeInfo&gt;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AD718819-221B-4AB1-99DA-69A29F8ACE9A}_40.png&quot;/&gt;&lt;left val=&quot;137&quot;/&gt;&lt;top val=&quot;290&quot;/&gt;&lt;width val=&quot;55&quot;/&gt;&lt;height val=&quot;40&quot;/&gt;&lt;hasText val=&quot;1&quot;/&gt;&lt;/Image&gt;&lt;/ThreeDShapeInfo&gt;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207AD536-E446-49A0-85B9-DC2B7FCE190F}_40.png&quot;/&gt;&lt;left val=&quot;136&quot;/&gt;&lt;top val=&quot;350&quot;/&gt;&lt;width val=&quot;56&quot;/&gt;&lt;height val=&quot;41&quot;/&gt;&lt;hasText val=&quot;1&quot;/&gt;&lt;/Image&gt;&lt;/ThreeDShapeInfo&gt;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CD5A97FD-9E1A-4E89-91DC-D48230574653}_40.png&quot;/&gt;&lt;left val=&quot;137&quot;/&gt;&lt;top val=&quot;405&quot;/&gt;&lt;width val=&quot;55&quot;/&gt;&lt;height val=&quot;40&quot;/&gt;&lt;hasText val=&quot;1&quot;/&gt;&lt;/Image&gt;&lt;/ThreeDShapeInfo&gt;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C59238C8-B8BF-4FC1-A912-899F372CA01B}_40.png&quot;/&gt;&lt;left val=&quot;17&quot;/&gt;&lt;top val=&quot;315&quot;/&gt;&lt;width val=&quot;174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C09048FE-55A3-40B2-841C-504B646A86F2}_40.png&quot;/&gt;&lt;left val=&quot;533&quot;/&gt;&lt;top val=&quot;229&quot;/&gt;&lt;width val=&quot;55&quot;/&gt;&lt;height val=&quot;41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C92FE052-AE6B-47BD-B59E-DA4DA8A12F79}_40.png&quot;/&gt;&lt;left val=&quot;530&quot;/&gt;&lt;top val=&quot;314&quot;/&gt;&lt;width val=&quot;60&quot;/&gt;&lt;height val=&quot;41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E9FF9E3A-3785-4A3F-BF63-ECDF91AB9511}_40.png&quot;/&gt;&lt;left val=&quot;523&quot;/&gt;&lt;top val=&quot;405&quot;/&gt;&lt;width val=&quot;75&quot;/&gt;&lt;height val=&quot;40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0A844382-FF6C-421E-ACCB-67084405D418}_40.png&quot;/&gt;&lt;left val=&quot;310&quot;/&gt;&lt;top val=&quot;508&quot;/&gt;&lt;width val=&quot;116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3C7F572-8FA4-4AD2-BF54-36757B59E7CF}&quot;/&gt;&lt;isInvalidForFieldText val=&quot;0&quot;/&gt;&lt;Image&gt;&lt;filename val=&quot;C:\Users\user\AppData\Local\Temp\PR\data\asimages\{83C7F572-8FA4-4AD2-BF54-36757B59E7CF}_40.png&quot;/&gt;&lt;left val=&quot;158&quot;/&gt;&lt;top val=&quot;190&quot;/&gt;&lt;width val=&quot;189&quot;/&gt;&lt;height val=&quot;46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688F2CC-15D7-46F9-A03C-CBF8FE4FDF04}&quot;/&gt;&lt;isInvalidForFieldText val=&quot;0&quot;/&gt;&lt;Image&gt;&lt;filename val=&quot;C:\Users\user\AppData\Local\Temp\PR\data\asimages\{C688F2CC-15D7-46F9-A03C-CBF8FE4FDF04}_40.png&quot;/&gt;&lt;left val=&quot;345&quot;/&gt;&lt;top val=&quot;190&quot;/&gt;&lt;width val=&quot;222&quot;/&gt;&lt;height val=&quot;45&quot;/&gt;&lt;hasText val=&quot;1&quot;/&gt;&lt;/Image&gt;&lt;/ThreeDShapeInfo&gt;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CE88461-4614-4C13-BBCE-8FC38105B453}&quot;/&gt;&lt;isInvalidForFieldText val=&quot;0&quot;/&gt;&lt;Image&gt;&lt;filename val=&quot;C:\Users\user\AppData\Local\Temp\PR\data\asimages\{CCE88461-4614-4C13-BBCE-8FC38105B453}_40.png&quot;/&gt;&lt;left val=&quot;362&quot;/&gt;&lt;top val=&quot;441&quot;/&gt;&lt;width val=&quot;199&quot;/&gt;&lt;height val=&quot;76&quot;/&gt;&lt;hasText val=&quot;1&quot;/&gt;&lt;/Image&gt;&lt;/ThreeDShapeInfo&gt;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69A895-CA63-4405-9762-E3E3D450B6BA}&quot;/&gt;&lt;isInvalidForFieldText val=&quot;0&quot;/&gt;&lt;Image&gt;&lt;filename val=&quot;C:\Users\user\AppData\Local\Temp\PR\data\asimages\{AA69A895-CA63-4405-9762-E3E3D450B6BA}_40.png&quot;/&gt;&lt;left val=&quot;164&quot;/&gt;&lt;top val=&quot;442&quot;/&gt;&lt;width val=&quot;211&quot;/&gt;&lt;height val=&quot;75&quot;/&gt;&lt;hasText val=&quot;1&quot;/&gt;&lt;/Image&gt;&lt;/ThreeDShapeInfo&gt;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571A095F-2029-404F-BC69-1CB6C3596AB2}_40.png&quot;/&gt;&lt;left val=&quot;552&quot;/&gt;&lt;top val=&quot;321&quot;/&gt;&lt;width val=&quot;130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975C227D-8B11-4A17-BDD8-F9989E5E634C}_40.png&quot;/&gt;&lt;left val=&quot;384&quot;/&gt;&lt;top val=&quot;406&quot;/&gt;&lt;width val=&quot;103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686EE84C-A341-4565-8DEE-0FD71BF0C546}_40.png&quot;/&gt;&lt;left val=&quot;459&quot;/&gt;&lt;top val=&quot;101&quot;/&gt;&lt;width val=&quot;184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56E8F78-348A-4E29-85A5-71A19A4713E6}&quot;/&gt;&lt;isInvalidForFieldText val=&quot;0&quot;/&gt;&lt;Image&gt;&lt;filename val=&quot;C:\Users\user\AppData\Local\Temp\PR\data\asimages\{D56E8F78-348A-4E29-85A5-71A19A4713E6}_40.png&quot;/&gt;&lt;left val=&quot;422&quot;/&gt;&lt;top val=&quot;117&quot;/&gt;&lt;width val=&quot;41&quot;/&gt;&lt;height val=&quot;41&quot;/&gt;&lt;hasText val=&quot;1&quot;/&gt;&lt;/Image&gt;&lt;/ThreeDShapeInfo&gt;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9DBE9EC1-204D-437F-B1DA-76D2719C4F05}_40.png&quot;/&gt;&lt;left val=&quot;49&quot;/&gt;&lt;top val=&quot;111&quot;/&gt;&lt;width val=&quot;192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25&quot;/&gt;&lt;lineCharCount val=&quot;16&quot;/&gt;&lt;/TableIndex&gt;&lt;/ShapeTextInfo&gt;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CB78CB-C877-4B23-A890-B2A2E58265B7}&quot;/&gt;&lt;isInvalidForFieldText val=&quot;0&quot;/&gt;&lt;Image&gt;&lt;filename val=&quot;C:\Users\user\AppData\Local\Temp\PR\data\asimages\{2DCB78CB-C877-4B23-A890-B2A2E58265B7}_40.png&quot;/&gt;&lt;left val=&quot;235&quot;/&gt;&lt;top val=&quot;138&quot;/&gt;&lt;width val=&quot;80&quot;/&gt;&lt;height val=&quot;26&quot;/&gt;&lt;hasText val=&quot;1&quot;/&gt;&lt;/Image&gt;&lt;/ThreeDShapeInfo&gt;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47E8490-D67B-4F5B-B769-2741CF924ED6}_40.png&quot;/&gt;&lt;left val=&quot;238&quot;/&gt;&lt;top val=&quot;292&quot;/&gt;&lt;width val=&quot;204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B01ECA1D-5882-4B04-9F34-B3D3B1510F2A}_10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40DC432-3887-47B1-B71A-366D782D4101}&quot;/&gt;&lt;isInvalidForFieldText val=&quot;0&quot;/&gt;&lt;Image&gt;&lt;filename val=&quot;C:\Users\user\AppData\Local\Temp\PR\data\asimages\{440DC432-3887-47B1-B71A-366D782D4101}_40.png&quot;/&gt;&lt;left val=&quot;185&quot;/&gt;&lt;top val=&quot;302&quot;/&gt;&lt;width val=&quot;57&quot;/&gt;&lt;height val=&quot;13&quot;/&gt;&lt;hasText val=&quot;1&quot;/&gt;&lt;/Image&gt;&lt;/ThreeDShapeInfo&gt;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9EBABA22-E446-48FF-B2B2-B844D9D5D5DF}_40.png&quot;/&gt;&lt;left val=&quot;248&quot;/&gt;&lt;top val=&quot;352&quot;/&gt;&lt;width val=&quot;101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69D68AA-BFEA-4D04-A147-95C9B14D1035}&quot;/&gt;&lt;isInvalidForFieldText val=&quot;0&quot;/&gt;&lt;Image&gt;&lt;filename val=&quot;C:\Users\user\AppData\Local\Temp\PR\data\asimages\{069D68AA-BFEA-4D04-A147-95C9B14D1035}_40.png&quot;/&gt;&lt;left val=&quot;185&quot;/&gt;&lt;top val=&quot;362&quot;/&gt;&lt;width val=&quot;67&quot;/&gt;&lt;height val=&quot;13&quot;/&gt;&lt;hasText val=&quot;1&quot;/&gt;&lt;/Image&gt;&lt;/ThreeDShapeInfo&gt;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171DD69A-9541-4904-9344-DC41C62DAFDD}_41.png&quot;/&gt;&lt;left val=&quot;48&quot;/&gt;&lt;top val=&quot;156&quot;/&gt;&lt;width val=&quot;623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09D8FC4F-E981-4375-89C3-4B962DB421F3}_42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B98C3BBC-3320-4EB9-9935-7EF4A4976654}_42.png&quot;/&gt;&lt;left val=&quot;36&quot;/&gt;&lt;top val=&quot;470&quot;/&gt;&lt;width val=&quot;212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HTML_SHAPEINFO" val="&lt;ThreeDShapeInfo&gt;&lt;uuid val=&quot;&quot;/&gt;&lt;isInvalidForFieldText val=&quot;0&quot;/&gt;&lt;Image&gt;&lt;filename val=&quot;C:\Users\user\AppData\Local\Temp\PR\data\asimages\{FEC9DC06-BA9F-4756-B0F0-F1234E77AA91}_42.png&quot;/&gt;&lt;left val=&quot;54&quot;/&gt;&lt;top val=&quot;408&quot;/&gt;&lt;width val=&quot;177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9CE92030-7023-4A14-8B59-823296692522}_10.png&quot;/&gt;&lt;left val=&quot;19&quot;/&gt;&lt;top val=&quot;120&quot;/&gt;&lt;width val=&quot;671&quot;/&gt;&lt;height val=&quot;391&quot;/&gt;&lt;hasText val=&quot;1&quot;/&gt;&lt;/Image&gt;&lt;/ThreeDShapeInfo&gt;"/>
  <p:tag name="PRESENTER_SHAPETEXTINFO" val="&lt;ShapeTextInfo&gt;&lt;TableIndex row=&quot;-1&quot; col=&quot;-1&quot;&gt;&lt;linesCount val=&quot;11&quot;/&gt;&lt;lineCharCount val=&quot;28&quot;/&gt;&lt;lineCharCount val=&quot;48&quot;/&gt;&lt;lineCharCount val=&quot;50&quot;/&gt;&lt;lineCharCount val=&quot;46&quot;/&gt;&lt;lineCharCount val=&quot;79&quot;/&gt;&lt;lineCharCount val=&quot;1&quot;/&gt;&lt;lineCharCount val=&quot;48&quot;/&gt;&lt;lineCharCount val=&quot;56&quot;/&gt;&lt;lineCharCount val=&quot;31&quot;/&gt;&lt;lineCharCount val=&quot;21&quot;/&gt;&lt;lineCharCount val=&quot;36&quot;/&gt;&lt;/TableIndex&gt;&lt;/ShapeTextInfo&gt;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HTML_SHAPEINFO" val="&lt;ThreeDShapeInfo&gt;&lt;uuid val=&quot;&quot;/&gt;&lt;isInvalidForFieldText val=&quot;0&quot;/&gt;&lt;Image&gt;&lt;filename val=&quot;C:\Users\user\AppData\Local\Temp\PR\data\asimages\{F1B9456E-4A1D-48B5-94B0-3CFBB690382B}_42.png&quot;/&gt;&lt;left val=&quot;-114&quot;/&gt;&lt;top val=&quot;243&quot;/&gt;&lt;width val=&quot;306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41&quot;/&gt;&lt;/TableIndex&gt;&lt;/ShapeTextInfo&gt;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PRESENTER_SHAPETEXTINFO" val="&lt;ShapeTextInfo&gt;&lt;TableIndex row=&quot;-1&quot; col=&quot;-1&quot;&gt;&lt;linesCount val=&quot;0&quot;/&gt;&lt;/TableIndex&gt;&lt;/ShapeTextInfo&gt;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HTML_SHAPEINFO" val="&lt;ThreeDShapeInfo&gt;&lt;uuid val=&quot;&quot;/&gt;&lt;isInvalidForFieldText val=&quot;0&quot;/&gt;&lt;Image&gt;&lt;filename val=&quot;C:\Users\user\AppData\Local\Temp\PR\data\asimages\{FCCF3013-D1E2-48D0-8213-38C7AEC0ABDD}_42.png&quot;/&gt;&lt;left val=&quot;109&quot;/&gt;&lt;top val=&quot;229&quot;/&gt;&lt;width val=&quot;67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PRESENTER_SHAPETEXTINFO" val="&lt;ShapeTextInfo&gt;&lt;TableIndex row=&quot;-1&quot; col=&quot;-1&quot;&gt;&lt;linesCount val=&quot;0&quot;/&gt;&lt;/TableIndex&gt;&lt;/ShapeTextInfo&gt;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HTML_SHAPEINFO" val="&lt;ThreeDShapeInfo&gt;&lt;uuid val=&quot;&quot;/&gt;&lt;isInvalidForFieldText val=&quot;0&quot;/&gt;&lt;Image&gt;&lt;filename val=&quot;C:\Users\user\AppData\Local\Temp\PR\data\asimages\{C3199BD3-6C27-4065-86FC-7F7BC166E7ED}_42.png&quot;/&gt;&lt;left val=&quot;74&quot;/&gt;&lt;top val=&quot;98&quot;/&gt;&lt;width val=&quot;137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HTML_SHAPEINFO" val="&lt;ThreeDShapeInfo&gt;&lt;uuid val=&quot;&quot;/&gt;&lt;isInvalidForFieldText val=&quot;0&quot;/&gt;&lt;Image&gt;&lt;filename val=&quot;C:\Users\user\AppData\Local\Temp\PR\data\asimages\{D2C6CFA9-CA84-4E70-BE38-0EC96922ED5C}_42.png&quot;/&gt;&lt;left val=&quot;389&quot;/&gt;&lt;top val=&quot;471&quot;/&gt;&lt;width val=&quot;214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995AD837-901C-4F9D-B930-01E2C74BE70B}_11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HTML_SHAPEINFO" val="&lt;ThreeDShapeInfo&gt;&lt;uuid val=&quot;&quot;/&gt;&lt;isInvalidForFieldText val=&quot;0&quot;/&gt;&lt;Image&gt;&lt;filename val=&quot;C:\Users\user\AppData\Local\Temp\PR\data\asimages\{049F63AF-FCA3-4FF7-9DBC-7AB4176DA055}_42.png&quot;/&gt;&lt;left val=&quot;408&quot;/&gt;&lt;top val=&quot;408&quot;/&gt;&lt;width val=&quot;177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PRESENTER_SHAPETEXTINFO" val="&lt;ShapeTextInfo&gt;&lt;TableIndex row=&quot;-1&quot; col=&quot;-1&quot;&gt;&lt;linesCount val=&quot;0&quot;/&gt;&lt;/TableIndex&gt;&lt;/ShapeTextInfo&gt;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HTML_SHAPEINFO" val="&lt;ThreeDShapeInfo&gt;&lt;uuid val=&quot;&quot;/&gt;&lt;isInvalidForFieldText val=&quot;0&quot;/&gt;&lt;Image&gt;&lt;filename val=&quot;C:\Users\user\AppData\Local\Temp\PR\data\asimages\{2289AF1A-0C90-4F7E-B73A-DFB8BEF0D843}_42.png&quot;/&gt;&lt;left val=&quot;456&quot;/&gt;&lt;top val=&quot;229&quot;/&gt;&lt;width val=&quot;81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PRESENTER_SHAPETEXTINFO" val="&lt;ShapeTextInfo&gt;&lt;TableIndex row=&quot;-1&quot; col=&quot;-1&quot;&gt;&lt;linesCount val=&quot;0&quot;/&gt;&lt;/TableIndex&gt;&lt;/ShapeTextInfo&gt;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  <p:tag name="HTML_SHAPEINFO" val="&lt;ThreeDShapeInfo&gt;&lt;uuid val=&quot;&quot;/&gt;&lt;isInvalidForFieldText val=&quot;0&quot;/&gt;&lt;Image&gt;&lt;filename val=&quot;C:\Users\user\AppData\Local\Temp\PR\data\asimages\{14607CDC-0818-4351-BE82-029A3E25A9D6}_42.png&quot;/&gt;&lt;left val=&quot;415&quot;/&gt;&lt;top val=&quot;98&quot;/&gt;&lt;width val=&quot;161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  <p:tag name="HTML_SHAPEINFO" val="&lt;ThreeDShapeInfo&gt;&lt;uuid val=&quot;&quot;/&gt;&lt;isInvalidForFieldText val=&quot;0&quot;/&gt;&lt;Image&gt;&lt;filename val=&quot;C:\Users\user\AppData\Local\Temp\PR\data\asimages\{76BA1A64-7DE0-4B87-8405-8BF4DF8CCB72}_42.png&quot;/&gt;&lt;left val=&quot;565&quot;/&gt;&lt;top val=&quot;219&quot;/&gt;&lt;width val=&quot;118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9&quot;/&gt;&lt;lineCharCount val=&quot;11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8268C5F0-D71F-4B69-837F-63805CFA0139}_11.png&quot;/&gt;&lt;left val=&quot;19&quot;/&gt;&lt;top val=&quot;120&quot;/&gt;&lt;width val=&quot;671&quot;/&gt;&lt;height val=&quot;391&quot;/&gt;&lt;hasText val=&quot;1&quot;/&gt;&lt;/Image&gt;&lt;/ThreeDShapeInfo&gt;"/>
  <p:tag name="PRESENTER_SHAPETEXTINFO" val="&lt;ShapeTextInfo&gt;&lt;TableIndex row=&quot;-1&quot; col=&quot;-1&quot;&gt;&lt;linesCount val=&quot;9&quot;/&gt;&lt;lineCharCount val=&quot;11&quot;/&gt;&lt;lineCharCount val=&quot;12&quot;/&gt;&lt;lineCharCount val=&quot;10&quot;/&gt;&lt;lineCharCount val=&quot;7&quot;/&gt;&lt;lineCharCount val=&quot;36&quot;/&gt;&lt;lineCharCount val=&quot;18&quot;/&gt;&lt;lineCharCount val=&quot;43&quot;/&gt;&lt;lineCharCount val=&quot;1&quot;/&gt;&lt;lineCharCount val=&quot;1&quot;/&gt;&lt;/TableIndex&gt;&lt;/ShapeTextInfo&gt;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7914CDF1-64F2-449D-8F6D-ED23A80D8F75}_43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768715FC-3366-4D51-AE4F-E25B91B2CD6E}_43.png&quot;/&gt;&lt;left val=&quot;36&quot;/&gt;&lt;top val=&quot;471&quot;/&gt;&lt;width val=&quot;212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HTML_SHAPEINFO" val="&lt;ThreeDShapeInfo&gt;&lt;uuid val=&quot;&quot;/&gt;&lt;isInvalidForFieldText val=&quot;0&quot;/&gt;&lt;Image&gt;&lt;filename val=&quot;C:\Users\user\AppData\Local\Temp\PR\data\asimages\{8D1E2A6B-9B14-4904-ACAC-9207BB0275B2}_43.png&quot;/&gt;&lt;left val=&quot;54&quot;/&gt;&lt;top val=&quot;408&quot;/&gt;&lt;width val=&quot;177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HTML_SHAPEINFO" val="&lt;ThreeDShapeInfo&gt;&lt;uuid val=&quot;&quot;/&gt;&lt;isInvalidForFieldText val=&quot;0&quot;/&gt;&lt;Image&gt;&lt;filename val=&quot;C:\Users\user\AppData\Local\Temp\PR\data\asimages\{9631C75B-D06C-4780-9E2B-0E0A213C996D}_43.png&quot;/&gt;&lt;left val=&quot;-114&quot;/&gt;&lt;top val=&quot;243&quot;/&gt;&lt;width val=&quot;306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41&quot;/&gt;&lt;/TableIndex&gt;&lt;/ShapeTextInfo&gt;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PRESENTER_SHAPETEXTINFO" val="&lt;ShapeTextInfo&gt;&lt;TableIndex row=&quot;-1&quot; col=&quot;-1&quot;&gt;&lt;linesCount val=&quot;0&quot;/&gt;&lt;/TableIndex&gt;&lt;/ShapeTextInfo&gt;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HTML_SHAPEINFO" val="&lt;ThreeDShapeInfo&gt;&lt;uuid val=&quot;&quot;/&gt;&lt;isInvalidForFieldText val=&quot;0&quot;/&gt;&lt;Image&gt;&lt;filename val=&quot;C:\Users\user\AppData\Local\Temp\PR\data\asimages\{ED5CB0E3-4E7D-4F8A-93D7-3444E6CC9DEA}_43.png&quot;/&gt;&lt;left val=&quot;109&quot;/&gt;&lt;top val=&quot;229&quot;/&gt;&lt;width val=&quot;67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PRESENTER_SHAPETEXTINFO" val="&lt;ShapeTextInfo&gt;&lt;TableIndex row=&quot;-1&quot; col=&quot;-1&quot;&gt;&lt;linesCount val=&quot;0&quot;/&gt;&lt;/TableIndex&gt;&lt;/ShapeTextInfo&gt;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6FBEB8DD-3814-47F3-B326-94481D2E5B56}_12.png&quot;/&gt;&lt;left val=&quot;48&quot;/&gt;&lt;top val=&quot;156&quot;/&gt;&lt;width val=&quot;623&quot;/&gt;&lt;height val=&quot;122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HTML_SHAPEINFO" val="&lt;ThreeDShapeInfo&gt;&lt;uuid val=&quot;&quot;/&gt;&lt;isInvalidForFieldText val=&quot;0&quot;/&gt;&lt;Image&gt;&lt;filename val=&quot;C:\Users\user\AppData\Local\Temp\PR\data\asimages\{798A0B14-1A5D-4CB9-8CB3-779CEC68FABC}_43.png&quot;/&gt;&lt;left val=&quot;74&quot;/&gt;&lt;top val=&quot;98&quot;/&gt;&lt;width val=&quot;137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HTML_SHAPEINFO" val="&lt;ThreeDShapeInfo&gt;&lt;uuid val=&quot;&quot;/&gt;&lt;isInvalidForFieldText val=&quot;0&quot;/&gt;&lt;Image&gt;&lt;filename val=&quot;C:\Users\user\AppData\Local\Temp\PR\data\asimages\{315FCE7D-2186-428E-90F9-B06360789B6E}_43.png&quot;/&gt;&lt;left val=&quot;389&quot;/&gt;&lt;top val=&quot;471&quot;/&gt;&lt;width val=&quot;214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HTML_SHAPEINFO" val="&lt;ThreeDShapeInfo&gt;&lt;uuid val=&quot;&quot;/&gt;&lt;isInvalidForFieldText val=&quot;0&quot;/&gt;&lt;Image&gt;&lt;filename val=&quot;C:\Users\user\AppData\Local\Temp\PR\data\asimages\{AEF7F6DE-8B96-4638-A989-F8E27D38FD05}_43.png&quot;/&gt;&lt;left val=&quot;408&quot;/&gt;&lt;top val=&quot;408&quot;/&gt;&lt;width val=&quot;177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PRESENTER_SHAPETEXTINFO" val="&lt;ShapeTextInfo&gt;&lt;TableIndex row=&quot;-1&quot; col=&quot;-1&quot;&gt;&lt;linesCount val=&quot;0&quot;/&gt;&lt;/TableIndex&gt;&lt;/ShapeTextInfo&gt;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HTML_SHAPEINFO" val="&lt;ThreeDShapeInfo&gt;&lt;uuid val=&quot;&quot;/&gt;&lt;isInvalidForFieldText val=&quot;0&quot;/&gt;&lt;Image&gt;&lt;filename val=&quot;C:\Users\user\AppData\Local\Temp\PR\data\asimages\{92A1ADDA-BC6F-426D-AF7D-1F233453F456}_43.png&quot;/&gt;&lt;left val=&quot;456&quot;/&gt;&lt;top val=&quot;229&quot;/&gt;&lt;width val=&quot;81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PRESENTER_SHAPETEXTINFO" val="&lt;ShapeTextInfo&gt;&lt;TableIndex row=&quot;-1&quot; col=&quot;-1&quot;&gt;&lt;linesCount val=&quot;0&quot;/&gt;&lt;/TableIndex&gt;&lt;/ShapeTextInfo&gt;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  <p:tag name="HTML_SHAPEINFO" val="&lt;ThreeDShapeInfo&gt;&lt;uuid val=&quot;&quot;/&gt;&lt;isInvalidForFieldText val=&quot;0&quot;/&gt;&lt;Image&gt;&lt;filename val=&quot;C:\Users\user\AppData\Local\Temp\PR\data\asimages\{345E5C28-C4BC-4BE3-A6AA-58C1A0D6E16E}_43.png&quot;/&gt;&lt;left val=&quot;415&quot;/&gt;&lt;top val=&quot;98&quot;/&gt;&lt;width val=&quot;161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  <p:tag name="HTML_SHAPEINFO" val="&lt;ThreeDShapeInfo&gt;&lt;uuid val=&quot;&quot;/&gt;&lt;isInvalidForFieldText val=&quot;0&quot;/&gt;&lt;Image&gt;&lt;filename val=&quot;C:\Users\user\AppData\Local\Temp\PR\data\asimages\{A236A728-2A67-43F0-B597-BDC2D77B5B02}_43.png&quot;/&gt;&lt;left val=&quot;272&quot;/&gt;&lt;top val=&quot;219&quot;/&gt;&lt;width val=&quot;98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11&quot;/&gt;&lt;lineCharCount val=&quot;7&quot;/&gt;&lt;/TableIndex&gt;&lt;/ShapeTextInfo&gt;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  <p:tag name="PRESENTER_SHAPETEXTINFO" val="&lt;ShapeTextInfo&gt;&lt;TableIndex row=&quot;-1&quot; col=&quot;-1&quot;&gt;&lt;linesCount val=&quot;0&quot;/&gt;&lt;/TableIndex&gt;&lt;/ShapeTextInfo&gt;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  <p:tag name="PRESENTER_SHAPETEXTINFO" val="&lt;ShapeTextInfo&gt;&lt;TableIndex row=&quot;-1&quot; col=&quot;-1&quot;&gt;&lt;linesCount val=&quot;0&quot;/&gt;&lt;/TableIndex&gt;&lt;/ShapeTextInfo&gt;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  <p:tag name="HTML_SHAPEINFO" val="&lt;ThreeDShapeInfo&gt;&lt;uuid val=&quot;&quot;/&gt;&lt;isInvalidForFieldText val=&quot;0&quot;/&gt;&lt;Image&gt;&lt;filename val=&quot;C:\Users\user\AppData\Local\Temp\PR\data\asimages\{D3C97A1F-0A16-46DF-9649-69F12C874F12}_43.png&quot;/&gt;&lt;left val=&quot;187&quot;/&gt;&lt;top val=&quot;303&quot;/&gt;&lt;width val=&quot;140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744F2447-CAF2-48C9-BA5B-8862F4C1B0B4}_44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59&quot;/&gt;&lt;/TableIndex&gt;&lt;/ShapeTextInfo&gt;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925D4AE2-FA04-4683-954A-12E1E19F3DB5}_44.png&quot;/&gt;&lt;left val=&quot;51&quot;/&gt;&lt;top val=&quot;470&quot;/&gt;&lt;width val=&quot;183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HTML_SHAPEINFO" val="&lt;ThreeDShapeInfo&gt;&lt;uuid val=&quot;&quot;/&gt;&lt;isInvalidForFieldText val=&quot;0&quot;/&gt;&lt;Image&gt;&lt;filename val=&quot;C:\Users\user\AppData\Local\Temp\PR\data\asimages\{8BF4CD20-63DE-46E3-BCBF-BF40384EDD32}_44.png&quot;/&gt;&lt;left val=&quot;54&quot;/&gt;&lt;top val=&quot;408&quot;/&gt;&lt;width val=&quot;177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9E10D6C8-B2BC-4148-9417-2F19FB237FB5}_13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HTML_SHAPEINFO" val="&lt;ThreeDShapeInfo&gt;&lt;uuid val=&quot;&quot;/&gt;&lt;isInvalidForFieldText val=&quot;0&quot;/&gt;&lt;Image&gt;&lt;filename val=&quot;C:\Users\user\AppData\Local\Temp\PR\data\asimages\{BEE77629-E84A-47CF-B276-E964FE686EEA}_44.png&quot;/&gt;&lt;left val=&quot;-114&quot;/&gt;&lt;top val=&quot;243&quot;/&gt;&lt;width val=&quot;306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41&quot;/&gt;&lt;/TableIndex&gt;&lt;/ShapeTextInfo&gt;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PRESENTER_SHAPETEXTINFO" val="&lt;ShapeTextInfo&gt;&lt;TableIndex row=&quot;-1&quot; col=&quot;-1&quot;&gt;&lt;linesCount val=&quot;0&quot;/&gt;&lt;/TableIndex&gt;&lt;/ShapeTextInfo&gt;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HTML_SHAPEINFO" val="&lt;ThreeDShapeInfo&gt;&lt;uuid val=&quot;&quot;/&gt;&lt;isInvalidForFieldText val=&quot;0&quot;/&gt;&lt;Image&gt;&lt;filename val=&quot;C:\Users\user\AppData\Local\Temp\PR\data\asimages\{B3291303-24AD-458C-B3C0-37023AC67DF5}_44.png&quot;/&gt;&lt;left val=&quot;109&quot;/&gt;&lt;top val=&quot;229&quot;/&gt;&lt;width val=&quot;67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PRESENTER_SHAPETEXTINFO" val="&lt;ShapeTextInfo&gt;&lt;TableIndex row=&quot;-1&quot; col=&quot;-1&quot;&gt;&lt;linesCount val=&quot;0&quot;/&gt;&lt;/TableIndex&gt;&lt;/ShapeTextInfo&gt;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HTML_SHAPEINFO" val="&lt;ThreeDShapeInfo&gt;&lt;uuid val=&quot;&quot;/&gt;&lt;isInvalidForFieldText val=&quot;0&quot;/&gt;&lt;Image&gt;&lt;filename val=&quot;C:\Users\user\AppData\Local\Temp\PR\data\asimages\{761F9CD1-A2C5-4803-B726-57951C6B86FA}_44.png&quot;/&gt;&lt;left val=&quot;74&quot;/&gt;&lt;top val=&quot;98&quot;/&gt;&lt;width val=&quot;137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HTML_SHAPEINFO" val="&lt;ThreeDShapeInfo&gt;&lt;uuid val=&quot;&quot;/&gt;&lt;isInvalidForFieldText val=&quot;0&quot;/&gt;&lt;Image&gt;&lt;filename val=&quot;C:\Users\user\AppData\Local\Temp\PR\data\asimages\{C0C8C9F6-1471-463A-8D57-08B8795745CD}_44.png&quot;/&gt;&lt;left val=&quot;389&quot;/&gt;&lt;top val=&quot;471&quot;/&gt;&lt;width val=&quot;214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PRESENTER_SHAPETEXTINFO" val="&lt;ShapeTextInfo&gt;&lt;TableIndex row=&quot;-1&quot; col=&quot;-1&quot;&gt;&lt;linesCount val=&quot;0&quot;/&gt;&lt;/TableIndex&gt;&lt;/ShapeTextInfo&gt;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HTML_SHAPEINFO" val="&lt;ThreeDShapeInfo&gt;&lt;uuid val=&quot;&quot;/&gt;&lt;isInvalidForFieldText val=&quot;0&quot;/&gt;&lt;Image&gt;&lt;filename val=&quot;C:\Users\user\AppData\Local\Temp\PR\data\asimages\{023E19DB-C76A-4F97-B20E-3B205C91CC6D}_44.png&quot;/&gt;&lt;left val=&quot;408&quot;/&gt;&lt;top val=&quot;408&quot;/&gt;&lt;width val=&quot;177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PRESENTER_SHAPETEXTINFO" val="&lt;ShapeTextInfo&gt;&lt;TableIndex row=&quot;-1&quot; col=&quot;-1&quot;&gt;&lt;linesCount val=&quot;0&quot;/&gt;&lt;/TableIndex&gt;&lt;/ShapeTextInfo&gt;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HTML_SHAPEINFO" val="&lt;ThreeDShapeInfo&gt;&lt;uuid val=&quot;&quot;/&gt;&lt;isInvalidForFieldText val=&quot;0&quot;/&gt;&lt;Image&gt;&lt;filename val=&quot;C:\Users\user\AppData\Local\Temp\PR\data\asimages\{4641903B-29F6-4835-BFE7-2001BCD10B74}_44.png&quot;/&gt;&lt;left val=&quot;456&quot;/&gt;&lt;top val=&quot;229&quot;/&gt;&lt;width val=&quot;81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PRESENTER_SHAPETEXTINFO" val="&lt;ShapeTextInfo&gt;&lt;TableIndex row=&quot;-1&quot; col=&quot;-1&quot;&gt;&lt;linesCount val=&quot;0&quot;/&gt;&lt;/TableIndex&gt;&lt;/ShapeTextInfo&gt;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  <p:tag name="HTML_SHAPEINFO" val="&lt;ThreeDShapeInfo&gt;&lt;uuid val=&quot;&quot;/&gt;&lt;isInvalidForFieldText val=&quot;0&quot;/&gt;&lt;Image&gt;&lt;filename val=&quot;C:\Users\user\AppData\Local\Temp\PR\data\asimages\{E0FCB020-CD89-4A97-BC7D-D4B090B57387}_44.png&quot;/&gt;&lt;left val=&quot;415&quot;/&gt;&lt;top val=&quot;98&quot;/&gt;&lt;width val=&quot;161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  <p:tag name="HTML_SHAPEINFO" val="&lt;ThreeDShapeInfo&gt;&lt;uuid val=&quot;&quot;/&gt;&lt;isInvalidForFieldText val=&quot;0&quot;/&gt;&lt;Image&gt;&lt;filename val=&quot;C:\Users\user\AppData\Local\Temp\PR\data\asimages\{0B0AA87D-4113-4D84-B864-341A03A5482B}_44.png&quot;/&gt;&lt;left val=&quot;272&quot;/&gt;&lt;top val=&quot;219&quot;/&gt;&lt;width val=&quot;98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11&quot;/&gt;&lt;lineCharCount val=&quot;7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PRESENTER_SHAPETEXTINFO" val="&lt;ShapeTextInfo&gt;&lt;TableIndex row=&quot;-1&quot; col=&quot;-1&quot;&gt;&lt;linesCount val=&quot;0&quot;/&gt;&lt;/TableIndex&gt;&lt;/ShapeTextInfo&gt;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  <p:tag name="PRESENTER_SHAPETEXTINFO" val="&lt;ShapeTextInfo&gt;&lt;TableIndex row=&quot;-1&quot; col=&quot;-1&quot;&gt;&lt;linesCount val=&quot;0&quot;/&gt;&lt;/TableIndex&gt;&lt;/ShapeTextInfo&gt;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  <p:tag name="HTML_SHAPEINFO" val="&lt;ThreeDShapeInfo&gt;&lt;uuid val=&quot;&quot;/&gt;&lt;isInvalidForFieldText val=&quot;0&quot;/&gt;&lt;Image&gt;&lt;filename val=&quot;C:\Users\user\AppData\Local\Temp\PR\data\asimages\{096CE712-3988-40BA-8D2C-BC8918A5B519}_44.png&quot;/&gt;&lt;left val=&quot;187&quot;/&gt;&lt;top val=&quot;303&quot;/&gt;&lt;width val=&quot;140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  <p:tag name="PRESENTER_SHAPETEXTINFO" val="&lt;ShapeTextInfo&gt;&lt;TableIndex row=&quot;-1&quot; col=&quot;-1&quot;&gt;&lt;linesCount val=&quot;0&quot;/&gt;&lt;/TableIndex&gt;&lt;/ShapeTextInfo&gt;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  <p:tag name="HTML_SHAPEINFO" val="&lt;ThreeDShapeInfo&gt;&lt;uuid val=&quot;&quot;/&gt;&lt;isInvalidForFieldText val=&quot;0&quot;/&gt;&lt;Image&gt;&lt;filename val=&quot;C:\Users\user\AppData\Local\Temp\PR\data\asimages\{29C91B9A-0729-4C48-8474-A035B582331B}_44.png&quot;/&gt;&lt;left val=&quot;261&quot;/&gt;&lt;top val=&quot;183&quot;/&gt;&lt;width val=&quot;115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HTML_SHAPEINFO" val="&lt;ThreeDShapeInfo&gt;&lt;uuid val=&quot;&quot;/&gt;&lt;isInvalidForFieldText val=&quot;0&quot;/&gt;&lt;Image&gt;&lt;filename val=&quot;C:\Users\user\AppData\Local\Temp\PR\data\asimages\{D435F288-4E10-42CD-B535-4BE142AB4328}_13.png&quot;/&gt;&lt;left val=&quot;14&quot;/&gt;&lt;top val=&quot;342&quot;/&gt;&lt;width val=&quot;133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  <p:tag name="HTML_SHAPEINFO" val="&lt;ThreeDShapeInfo&gt;&lt;uuid val=&quot;&quot;/&gt;&lt;isInvalidForFieldText val=&quot;0&quot;/&gt;&lt;Image&gt;&lt;filename val=&quot;C:\Users\user\AppData\Local\Temp\PR\data\asimages\{4F3FBD7B-E97C-4C77-A796-3B3ABE812E94}_13.png&quot;/&gt;&lt;left val=&quot;449&quot;/&gt;&lt;top val=&quot;477&quot;/&gt;&lt;width val=&quot;106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  <p:tag name="HTML_SHAPEINFO" val="&lt;ThreeDShapeInfo&gt;&lt;uuid val=&quot;&quot;/&gt;&lt;isInvalidForFieldText val=&quot;0&quot;/&gt;&lt;Image&gt;&lt;filename val=&quot;C:\Users\user\AppData\Local\Temp\PR\data\asimages\{98B38CE6-261A-4CBC-9236-4466522C4804}_13.png&quot;/&gt;&lt;left val=&quot;188&quot;/&gt;&lt;top val=&quot;391&quot;/&gt;&lt;width val=&quot;386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38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  <p:tag name="HTML_SHAPEINFO" val="&lt;ThreeDShapeInfo&gt;&lt;uuid val=&quot;&quot;/&gt;&lt;isInvalidForFieldText val=&quot;0&quot;/&gt;&lt;Image&gt;&lt;filename val=&quot;C:\Users\user\AppData\Local\Temp\PR\data\asimages\{4A7B5E6C-C05A-432F-90B6-27125F699837}_13.png&quot;/&gt;&lt;left val=&quot;139&quot;/&gt;&lt;top val=&quot;476&quot;/&gt;&lt;width val=&quot;301&quot;/&gt;&lt;height val=&quot;52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  <p:tag name="HTML_SHAPEINFO" val="&lt;ThreeDShapeInfo&gt;&lt;uuid val=&quot;&quot;/&gt;&lt;isInvalidForFieldText val=&quot;0&quot;/&gt;&lt;Image&gt;&lt;filename val=&quot;C:\Users\user\AppData\Local\Temp\PR\data\asimages\{42333019-76DA-4B94-B6C6-C38E130BFA6C}_13.png&quot;/&gt;&lt;left val=&quot;320&quot;/&gt;&lt;top val=&quot;345&quot;/&gt;&lt;width val=&quot;34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  <p:tag name="HTML_SHAPEINFO" val="&lt;ThreeDShapeInfo&gt;&lt;uuid val=&quot;&quot;/&gt;&lt;isInvalidForFieldText val=&quot;0&quot;/&gt;&lt;Image&gt;&lt;filename val=&quot;C:\Users\user\AppData\Local\Temp\PR\data\asimages\{01752DE1-C77F-4909-B70B-76557B523127}_13.png&quot;/&gt;&lt;left val=&quot;382&quot;/&gt;&lt;top val=&quot;209&quot;/&gt;&lt;width val=&quot;104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  <p:tag name="HTML_SHAPEINFO" val="&lt;ThreeDShapeInfo&gt;&lt;uuid val=&quot;&quot;/&gt;&lt;isInvalidForFieldText val=&quot;0&quot;/&gt;&lt;Image&gt;&lt;filename val=&quot;C:\Users\user\AppData\Local\Temp\PR\data\asimages\{EA938BCF-FE33-41A8-B189-061DCAA5ECD9}_13.png&quot;/&gt;&lt;left val=&quot;354&quot;/&gt;&lt;top val=&quot;153&quot;/&gt;&lt;width val=&quot;193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  <p:tag name="HTML_SHAPEINFO" val="&lt;ThreeDShapeInfo&gt;&lt;uuid val=&quot;&quot;/&gt;&lt;isInvalidForFieldText val=&quot;0&quot;/&gt;&lt;Image&gt;&lt;filename val=&quot;C:\Users\user\AppData\Local\Temp\PR\data\asimages\{6BC69AA0-9A81-41FF-BF2B-B3AF9F551DE3}_13.png&quot;/&gt;&lt;left val=&quot;352&quot;/&gt;&lt;top val=&quot;102&quot;/&gt;&lt;width val=&quot;153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  <p:tag name="HTML_SHAPEINFO" val="&lt;ThreeDShapeInfo&gt;&lt;uuid val=&quot;&quot;/&gt;&lt;isInvalidForFieldText val=&quot;0&quot;/&gt;&lt;Image&gt;&lt;filename val=&quot;C:\Users\user\AppData\Local\Temp\PR\data\asimages\{D1E35224-788A-4166-823C-B4F34FE96C7C}_13.png&quot;/&gt;&lt;left val=&quot;369&quot;/&gt;&lt;top val=&quot;248&quot;/&gt;&lt;width val=&quot;335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41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HTML_SHAPEINFO" val="&lt;ThreeDShapeInfo&gt;&lt;uuid val=&quot;&quot;/&gt;&lt;isInvalidForFieldText val=&quot;0&quot;/&gt;&lt;Image&gt;&lt;filename val=&quot;C:\Users\user\AppData\Local\Temp\PR\data\asimages\{C6F584DC-12D3-4D26-9E65-2B5C2A77507E}_14.png&quot;/&gt;&lt;left val=&quot;14&quot;/&gt;&lt;top val=&quot;17&quot;/&gt;&lt;width val=&quot;675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  <p:tag name="HTML_SHAPEINFO" val="&lt;ThreeDShapeInfo&gt;&lt;uuid val=&quot;&quot;/&gt;&lt;isInvalidForFieldText val=&quot;0&quot;/&gt;&lt;Image&gt;&lt;filename val=&quot;C:\Users\user\AppData\Local\Temp\PR\data\asimages\{CB7111FC-1E1A-42A1-93A3-1F66AFCAE7FE}_14.png&quot;/&gt;&lt;left val=&quot;19&quot;/&gt;&lt;top val=&quot;120&quot;/&gt;&lt;width val=&quot;671&quot;/&gt;&lt;height val=&quot;391&quot;/&gt;&lt;hasText val=&quot;1&quot;/&gt;&lt;/Image&gt;&lt;/ThreeDShapeInfo&gt;"/>
  <p:tag name="PRESENTER_SHAPETEXTINFO" val="&lt;ShapeTextInfo&gt;&lt;TableIndex row=&quot;-1&quot; col=&quot;-1&quot;&gt;&lt;linesCount val=&quot;7&quot;/&gt;&lt;lineCharCount val=&quot;41&quot;/&gt;&lt;lineCharCount val=&quot;1&quot;/&gt;&lt;lineCharCount val=&quot;19&quot;/&gt;&lt;lineCharCount val=&quot;48&quot;/&gt;&lt;lineCharCount val=&quot;12&quot;/&gt;&lt;lineCharCount val=&quot;11&quot;/&gt;&lt;lineCharCount val=&quot;11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9&quot;/&gt;&lt;lineCharCount val=&quot;16&quot;/&gt;&lt;lineCharCount val=&quot;17&quot;/&gt;&lt;lineCharCount val=&quot;17&quot;/&gt;&lt;lineCharCount val=&quot;16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  <p:tag name="HTML_SHAPEINFO" val="&lt;ThreeDShapeInfo&gt;&lt;uuid val=&quot;&quot;/&gt;&lt;isInvalidForFieldText val=&quot;0&quot;/&gt;&lt;Image&gt;&lt;filename val=&quot;C:\Users\user\AppData\Local\Temp\PR\data\asimages\{11595E28-3674-46E7-A498-105974EE36D1}_15.png&quot;/&gt;&lt;left val=&quot;207&quot;/&gt;&lt;top val=&quot;311&quot;/&gt;&lt;width val=&quot;64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  <p:tag name="HTML_SHAPEINFO" val="&lt;ThreeDShapeInfo&gt;&lt;uuid val=&quot;&quot;/&gt;&lt;isInvalidForFieldText val=&quot;0&quot;/&gt;&lt;Image&gt;&lt;filename val=&quot;C:\Users\user\AppData\Local\Temp\PR\data\asimages\{D13C6D50-9DD3-4893-8D7D-73C740109F2F}_15.png&quot;/&gt;&lt;left val=&quot;54&quot;/&gt;&lt;top val=&quot;189&quot;/&gt;&lt;width val=&quot;109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  <p:tag name="HTML_SHAPEINFO" val="&lt;ThreeDShapeInfo&gt;&lt;uuid val=&quot;&quot;/&gt;&lt;isInvalidForFieldText val=&quot;0&quot;/&gt;&lt;Image&gt;&lt;filename val=&quot;C:\Users\user\AppData\Local\Temp\PR\data\asimages\{6484A5D3-E228-4EFA-89A0-A5F3EE2B52C9}_15.png&quot;/&gt;&lt;left val=&quot;409&quot;/&gt;&lt;top val=&quot;311&quot;/&gt;&lt;width val=&quot;64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  <p:tag name="HTML_SHAPEINFO" val="&lt;ThreeDShapeInfo&gt;&lt;uuid val=&quot;&quot;/&gt;&lt;isInvalidForFieldText val=&quot;0&quot;/&gt;&lt;Image&gt;&lt;filename val=&quot;C:\Users\user\AppData\Local\Temp\PR\data\asimages\{B7FC313B-0301-492E-941A-E4BC226671B0}_15.png&quot;/&gt;&lt;left val=&quot;516&quot;/&gt;&lt;top val=&quot;191&quot;/&gt;&lt;width val=&quot;84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  <p:tag name="HTML_SHAPEINFO" val="&lt;ThreeDShapeInfo&gt;&lt;uuid val=&quot;&quot;/&gt;&lt;isInvalidForFieldText val=&quot;0&quot;/&gt;&lt;Image&gt;&lt;filename val=&quot;C:\Users\user\AppData\Local\Temp\PR\data\asimages\{8799C808-7A24-41CD-8436-260C9CCC84EB}_15.png&quot;/&gt;&lt;left val=&quot;19&quot;/&gt;&lt;top val=&quot;245&quot;/&gt;&lt;width val=&quot;176&quot;/&gt;&lt;height val=&quot;82&quot;/&gt;&lt;hasText val=&quot;1&quot;/&gt;&lt;/Image&gt;&lt;/ThreeDShapeInfo&gt;"/>
  <p:tag name="PRESENTER_SHAPETEXTINFO" val="&lt;ShapeTextInfo&gt;&lt;TableIndex row=&quot;-1&quot; col=&quot;-1&quot;&gt;&lt;linesCount val=&quot;3&quot;/&gt;&lt;lineCharCount val=&quot;4&quot;/&gt;&lt;lineCharCount val=&quot;15&quot;/&gt;&lt;lineCharCount val=&quot;2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  <p:tag name="HTML_SHAPEINFO" val="&lt;ThreeDShapeInfo&gt;&lt;uuid val=&quot;&quot;/&gt;&lt;isInvalidForFieldText val=&quot;0&quot;/&gt;&lt;Image&gt;&lt;filename val=&quot;C:\Users\user\AppData\Local\Temp\PR\data\asimages\{58713D4E-08B9-4406-B8B9-DEAD05DA9C24}_15.png&quot;/&gt;&lt;left val=&quot;533&quot;/&gt;&lt;top val=&quot;245&quot;/&gt;&lt;width val=&quot;102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  <p:tag name="HTML_SHAPEINFO" val="&lt;ThreeDShapeInfo&gt;&lt;uuid val=&quot;&quot;/&gt;&lt;isInvalidForFieldText val=&quot;0&quot;/&gt;&lt;Image&gt;&lt;filename val=&quot;C:\Users\user\AppData\Local\Temp\PR\data\asimages\{F24F5D12-9C29-45C2-A2EA-FB73B3E36875}_15.png&quot;/&gt;&lt;left val=&quot;138&quot;/&gt;&lt;top val=&quot;412&quot;/&gt;&lt;width val=&quot;196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25&quot;/&gt;&lt;lineCharCount val=&quot;23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cours pharmaco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triangle" w="lg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urs neurolog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neurologi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rs neurologi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neurologi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neurologi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neurologi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neurologi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urs pharmaco" id="{66E6A159-3F16-4D1A-BC12-33CDD1876312}" vid="{F8C9234F-D7F0-46FE-8072-CFCFE31AFA36}"/>
    </a:ext>
  </a:extLst>
</a:theme>
</file>

<file path=ppt/theme/theme2.xml><?xml version="1.0" encoding="utf-8"?>
<a:theme xmlns:a="http://schemas.openxmlformats.org/drawingml/2006/main" name="cours pharmaco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urs neurolog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neurologi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rs neurologi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neurologi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neurologi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neurologi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neurologi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urs pharmaco" id="{A94461CC-E1EC-4D7F-AF26-B6AE2181D59C}" vid="{449DF270-4CC4-4A32-8F23-D5C9CA7417C4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1313</Words>
  <Application>Microsoft Office PowerPoint</Application>
  <PresentationFormat>Affichage à l'écran (4:3)</PresentationFormat>
  <Paragraphs>382</Paragraphs>
  <Slides>44</Slides>
  <Notes>9</Notes>
  <HiddenSlides>0</HiddenSlides>
  <MMClips>33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44</vt:i4>
      </vt:variant>
    </vt:vector>
  </HeadingPairs>
  <TitlesOfParts>
    <vt:vector size="53" baseType="lpstr">
      <vt:lpstr>Arial</vt:lpstr>
      <vt:lpstr>Arial Narrow</vt:lpstr>
      <vt:lpstr>Calibri</vt:lpstr>
      <vt:lpstr>Cambria Math</vt:lpstr>
      <vt:lpstr>Times New Roman</vt:lpstr>
      <vt:lpstr>Wingdings</vt:lpstr>
      <vt:lpstr>Wingdings 3</vt:lpstr>
      <vt:lpstr>cours pharmaco</vt:lpstr>
      <vt:lpstr>cours pharmaco</vt:lpstr>
      <vt:lpstr>Mécanismes d’action des médicaments</vt:lpstr>
      <vt:lpstr>Définition</vt:lpstr>
      <vt:lpstr>Exemple de mécanisme d’action</vt:lpstr>
      <vt:lpstr>effet pharmacologique et bénéfice thérapeutique</vt:lpstr>
      <vt:lpstr>Distinction entre effet pharmacologique et bénéfice thérapeutique</vt:lpstr>
      <vt:lpstr>Exemple</vt:lpstr>
      <vt:lpstr>Pas de bénéfice clinique démontré pour la niacin</vt:lpstr>
      <vt:lpstr>Au total</vt:lpstr>
      <vt:lpstr>Les Cibles d’action</vt:lpstr>
      <vt:lpstr>Notion de cible d’action</vt:lpstr>
      <vt:lpstr>Différentes catégories de cibles</vt:lpstr>
      <vt:lpstr>récepteurs comme cible d’action</vt:lpstr>
      <vt:lpstr>Récepteurs </vt:lpstr>
      <vt:lpstr>Ligand </vt:lpstr>
      <vt:lpstr>Présentation PowerPoint</vt:lpstr>
      <vt:lpstr>Blocage des récepteurs alpha 1</vt:lpstr>
      <vt:lpstr>Action des alpha bloquants</vt:lpstr>
      <vt:lpstr>Les principaux groupes de récepteurs</vt:lpstr>
      <vt:lpstr>Enzyme comme cible d’action</vt:lpstr>
      <vt:lpstr>Cible : enzyme</vt:lpstr>
      <vt:lpstr>mécanisme de transport ionique comme cible d’action</vt:lpstr>
      <vt:lpstr>Cible : mécanisme de transport ionique</vt:lpstr>
      <vt:lpstr>canaux KATP - pancréas – sécrétion d’insuline</vt:lpstr>
      <vt:lpstr>En cas d’hyperglycémie</vt:lpstr>
      <vt:lpstr>Présentation PowerPoint</vt:lpstr>
      <vt:lpstr>L’ADN comme cible d’action</vt:lpstr>
      <vt:lpstr>L’ADN comme cible d’action</vt:lpstr>
      <vt:lpstr>Mécanisme d’action des biothérapies</vt:lpstr>
      <vt:lpstr>Anticorps médicaments </vt:lpstr>
      <vt:lpstr>Exemple infliximab</vt:lpstr>
      <vt:lpstr>Présentation PowerPoint</vt:lpstr>
      <vt:lpstr>Présentation PowerPoint</vt:lpstr>
      <vt:lpstr>Présentation PowerPoint</vt:lpstr>
      <vt:lpstr>Etanercept</vt:lpstr>
      <vt:lpstr>Présentation PowerPoint</vt:lpstr>
      <vt:lpstr>Mécanismes d’action des biothérapies</vt:lpstr>
      <vt:lpstr>Diversité des cibles possibles</vt:lpstr>
      <vt:lpstr>Diversité des cibles possibles  </vt:lpstr>
      <vt:lpstr>Voie de signalisation de l’EGF</vt:lpstr>
      <vt:lpstr>Cibles potentielles d’action pharmacologique</vt:lpstr>
      <vt:lpstr>Notion de thérapie ciblée</vt:lpstr>
      <vt:lpstr>Notion de ciblage (thérapie ciblée)</vt:lpstr>
      <vt:lpstr>Mécanisme d’action possible </vt:lpstr>
      <vt:lpstr>Molécules ciblées : spécificité pour la forme mutée de BRAF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Michel Cucherat</dc:creator>
  <cp:lastModifiedBy>Michel Cucherat</cp:lastModifiedBy>
  <cp:revision>171</cp:revision>
  <dcterms:created xsi:type="dcterms:W3CDTF">2017-08-30T06:52:58Z</dcterms:created>
  <dcterms:modified xsi:type="dcterms:W3CDTF">2021-11-22T06:06:53Z</dcterms:modified>
</cp:coreProperties>
</file>