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3"/>
  </p:normalViewPr>
  <p:slideViewPr>
    <p:cSldViewPr snapToGrid="0">
      <p:cViewPr varScale="1">
        <p:scale>
          <a:sx n="90" d="100"/>
          <a:sy n="90" d="100"/>
        </p:scale>
        <p:origin x="6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9A58D-1073-D844-B56E-B035588FC20A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A44399-4B0E-F54C-8F39-75372003CFF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8719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1BB5EB-0114-DD47-B1C8-3DB3EF02F21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133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696016-D4AD-DC13-FD35-EE1D2F2D77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36043BC-C6BB-F22D-5486-C30419F7B4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E07576-E1DD-BB17-CF0D-0313E80FC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58EE-07BE-CC44-8501-3C938ECC0B75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880F44-5C3C-39F1-7718-57629C2E8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9BF575-7F0C-C9B3-5E0F-7EFD124AA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1BB8-6747-ED4C-9BD0-17F3A616F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6504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E3C0C7-ADA4-F81A-A5CF-7432A0517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78E294F-F222-76AD-C229-3C9DA94300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D23350-B4B5-B9DC-83F0-42BC1B13F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58EE-07BE-CC44-8501-3C938ECC0B75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032034-9D74-18E1-BCC9-554D94180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4F56F1-6ED6-9478-88B2-E87360BA5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1BB8-6747-ED4C-9BD0-17F3A616F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291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82302CE-43DF-9C75-5A64-9A504FA0AB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ECDAF19-F0AE-46DF-4DA8-249C53EE37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0E6532-8412-C381-6952-29E437EFD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58EE-07BE-CC44-8501-3C938ECC0B75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738000-28CE-A3E0-89D1-46C50AACB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432284-6E48-938A-2834-09F06980B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1BB8-6747-ED4C-9BD0-17F3A616F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7925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3E05B4-8429-EF49-1E84-FCD4AA2DE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FF40B6-6DE1-95AC-B3EB-DE72E6046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7F51F1-E4B4-0369-EB62-48E853D81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58EE-07BE-CC44-8501-3C938ECC0B75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43E3DB-DD35-F8F0-7968-D13EB4EF7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71B956-CDB1-34F4-7E68-9D825EEBF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1BB8-6747-ED4C-9BD0-17F3A616F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950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5A79C2-E15D-ED96-2974-FA128B4AA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F88A1D0-E31C-BCC0-C96A-9EDBDE160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9FE85F-D190-0077-18A7-15805FDF0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58EE-07BE-CC44-8501-3C938ECC0B75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9F1DBD-4FAD-3B41-C286-33408C83F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12BA76-59C7-3D57-B1CD-F369B13C0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1BB8-6747-ED4C-9BD0-17F3A616F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955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4C0A32-5EF3-7A34-FA37-920074475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54B4ED-06BB-8062-7D3C-6F011B97D4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A8C8038-6C49-82B6-6C0F-D9E1E8CBE0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992C765-F7F8-655B-797C-2AA65E8A9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58EE-07BE-CC44-8501-3C938ECC0B75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941047A-D6FA-6CEA-31ED-FA227EB66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400BB27-835D-4C53-3EAA-50D8DC463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1BB8-6747-ED4C-9BD0-17F3A616F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708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1BD758-628C-E1E6-8044-E67759921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95777BC-97C9-0F70-96B5-AA416FA47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68ADB2-4553-FDBC-BC31-2018C7B37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4313E18-626A-A2D7-D1DF-2AD12E7032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AD62672-A41F-21C7-FE16-69C50E398B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D84FF36-B51A-511A-4007-677D3A35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58EE-07BE-CC44-8501-3C938ECC0B75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CBB3480-35D4-A867-9F5E-BD890CED0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F0D2613-F102-F097-8282-E2E95759D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1BB8-6747-ED4C-9BD0-17F3A616F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088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FCBB1A-E9E5-980F-5C8A-4768D60C5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B66EAA5-C32C-4CE5-884A-CCCA55A5C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58EE-07BE-CC44-8501-3C938ECC0B75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700092-A417-159B-79A7-23F62740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DA92B2-6225-51DE-AB51-8AB83D86E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1BB8-6747-ED4C-9BD0-17F3A616F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834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99CC449-47B6-B37B-B857-6F2C511D2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58EE-07BE-CC44-8501-3C938ECC0B75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CC0F793-F717-1917-3DEF-2E5ACDFDC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1967901-1E1A-D058-4E42-B2A1FB2E4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1BB8-6747-ED4C-9BD0-17F3A616F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2944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7DDCD5-EA0C-AA6D-6559-3F885E51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6B1887-5CE2-C08A-F142-4F3C6D6D4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38E647-BB02-A150-13B1-49CCC424BC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57F1CF2-C97F-20FB-145E-3F3B0E399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58EE-07BE-CC44-8501-3C938ECC0B75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550F61-624D-DBE2-D675-AC821574F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2EC5CCC-1A13-CB74-525F-D0B05335A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1BB8-6747-ED4C-9BD0-17F3A616F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0486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2CBE5E-9C04-033C-304A-D30A00166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9693F10-7EE2-872E-CAA4-9A6F6DB697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F53CBED-C486-A237-863C-DAE9162B4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8C03D6-7FAE-A822-931D-36E1DFBD1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58EE-07BE-CC44-8501-3C938ECC0B75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88DE68-F5A0-5FB7-D144-BE3DB539E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CE9E5BD-0D3E-F4C4-FDD6-52D8DA49C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1BB8-6747-ED4C-9BD0-17F3A616F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41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7622262-3307-34AC-57A9-98CBEBA53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5D1EE1E-202A-9C61-496A-8CABAEFD9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48C56E-29AD-03DF-8E4D-3B0250D089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758EE-07BE-CC44-8501-3C938ECC0B75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063607-0F0C-1C98-44E5-15B5FE166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171C7-BEA0-F292-DC81-1F7F398DB2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B1BB8-6747-ED4C-9BD0-17F3A616F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009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7F27F30-6BA9-1BB6-BA8C-8C2FC58E74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1232"/>
            <a:ext cx="12185745" cy="6694033"/>
          </a:xfrm>
        </p:spPr>
        <p:txBody>
          <a:bodyPr>
            <a:normAutofit/>
          </a:bodyPr>
          <a:lstStyle/>
          <a:p>
            <a:pPr marL="720000" algn="l">
              <a:spcAft>
                <a:spcPts val="600"/>
              </a:spcAft>
            </a:pPr>
            <a:endParaRPr lang="fr-FR" u="sng" dirty="0"/>
          </a:p>
          <a:p>
            <a:pPr algn="l"/>
            <a:endParaRPr lang="fr-FR" dirty="0"/>
          </a:p>
          <a:p>
            <a:pPr algn="l"/>
            <a:endParaRPr lang="fr-FR" dirty="0"/>
          </a:p>
        </p:txBody>
      </p:sp>
      <p:pic>
        <p:nvPicPr>
          <p:cNvPr id="5" name="Image 4" descr="IUTA_LYON1">
            <a:extLst>
              <a:ext uri="{FF2B5EF4-FFF2-40B4-BE49-F238E27FC236}">
                <a16:creationId xmlns:a16="http://schemas.microsoft.com/office/drawing/2014/main" id="{7B33E061-84DD-7748-373C-2F5327B3DA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2" y="6196364"/>
            <a:ext cx="1242060" cy="67119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3BE948DD-CE58-A073-29B0-C0D28D5C7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A5B85-44CD-BA4A-94C4-E4B93892B915}" type="slidenum">
              <a:rPr lang="fr-FR" smtClean="0"/>
              <a:t>1</a:t>
            </a:fld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BF85020-09A2-71DA-9065-6A5644EA63F8}"/>
              </a:ext>
            </a:extLst>
          </p:cNvPr>
          <p:cNvSpPr txBox="1"/>
          <p:nvPr/>
        </p:nvSpPr>
        <p:spPr>
          <a:xfrm>
            <a:off x="914401" y="446239"/>
            <a:ext cx="11258588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does</a:t>
            </a:r>
            <a:r>
              <a:rPr lang="fr-FR" dirty="0"/>
              <a:t> the GDP NOT </a:t>
            </a:r>
            <a:r>
              <a:rPr lang="fr-FR" dirty="0" err="1"/>
              <a:t>include</a:t>
            </a:r>
            <a:r>
              <a:rPr lang="fr-FR" dirty="0"/>
              <a:t>? </a:t>
            </a:r>
          </a:p>
          <a:p>
            <a:r>
              <a:rPr lang="fr-FR" dirty="0">
                <a:solidFill>
                  <a:schemeClr val="accent1"/>
                </a:solidFill>
              </a:rPr>
              <a:t>-     Domestic /</a:t>
            </a:r>
            <a:r>
              <a:rPr lang="fr-FR" dirty="0" err="1">
                <a:solidFill>
                  <a:schemeClr val="accent1"/>
                </a:solidFill>
              </a:rPr>
              <a:t>unpaid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 err="1">
                <a:solidFill>
                  <a:schemeClr val="accent1"/>
                </a:solidFill>
              </a:rPr>
              <a:t>work</a:t>
            </a:r>
            <a:endParaRPr lang="fr-FR" dirty="0">
              <a:solidFill>
                <a:schemeClr val="accent1"/>
              </a:solidFill>
            </a:endParaRPr>
          </a:p>
          <a:p>
            <a:pPr marL="342900" indent="-342900">
              <a:buFontTx/>
              <a:buChar char="-"/>
            </a:pPr>
            <a:r>
              <a:rPr lang="fr-FR" dirty="0">
                <a:solidFill>
                  <a:schemeClr val="accent1"/>
                </a:solidFill>
              </a:rPr>
              <a:t>The sale of </a:t>
            </a:r>
            <a:r>
              <a:rPr lang="fr-FR" dirty="0" err="1">
                <a:solidFill>
                  <a:schemeClr val="accent1"/>
                </a:solidFill>
              </a:rPr>
              <a:t>illegal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 err="1">
                <a:solidFill>
                  <a:schemeClr val="accent1"/>
                </a:solidFill>
              </a:rPr>
              <a:t>goods</a:t>
            </a:r>
            <a:endParaRPr lang="fr-FR" dirty="0">
              <a:solidFill>
                <a:schemeClr val="accent1"/>
              </a:solidFill>
            </a:endParaRPr>
          </a:p>
          <a:p>
            <a:r>
              <a:rPr lang="fr-FR" dirty="0"/>
              <a:t>2) Is the </a:t>
            </a:r>
            <a:r>
              <a:rPr lang="fr-FR" dirty="0" err="1"/>
              <a:t>number</a:t>
            </a:r>
            <a:r>
              <a:rPr lang="fr-FR" dirty="0"/>
              <a:t> of </a:t>
            </a:r>
            <a:r>
              <a:rPr lang="fr-FR" dirty="0" err="1"/>
              <a:t>unemployed</a:t>
            </a:r>
            <a:r>
              <a:rPr lang="fr-FR" dirty="0"/>
              <a:t> people a flow or a stock? </a:t>
            </a:r>
          </a:p>
          <a:p>
            <a:r>
              <a:rPr lang="fr-FR" dirty="0">
                <a:solidFill>
                  <a:schemeClr val="accent1"/>
                </a:solidFill>
              </a:rPr>
              <a:t>A stock</a:t>
            </a:r>
          </a:p>
          <a:p>
            <a:endParaRPr lang="fr-FR" dirty="0">
              <a:solidFill>
                <a:schemeClr val="accent1"/>
              </a:solidFill>
            </a:endParaRPr>
          </a:p>
          <a:p>
            <a:r>
              <a:rPr lang="fr-FR" dirty="0"/>
              <a:t>3)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the French ‘</a:t>
            </a:r>
            <a:r>
              <a:rPr lang="fr-FR" dirty="0" err="1"/>
              <a:t>unhappiness</a:t>
            </a:r>
            <a:r>
              <a:rPr lang="fr-FR" dirty="0"/>
              <a:t> </a:t>
            </a:r>
            <a:r>
              <a:rPr lang="fr-FR" dirty="0" err="1"/>
              <a:t>paradox</a:t>
            </a:r>
            <a:r>
              <a:rPr lang="fr-FR" dirty="0"/>
              <a:t>’? </a:t>
            </a:r>
          </a:p>
          <a:p>
            <a:endParaRPr lang="fr-FR" dirty="0"/>
          </a:p>
          <a:p>
            <a:r>
              <a:rPr lang="fr-FR" dirty="0"/>
              <a:t>4) Can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list</a:t>
            </a:r>
            <a:r>
              <a:rPr lang="fr-FR" dirty="0"/>
              <a:t> the top </a:t>
            </a:r>
            <a:r>
              <a:rPr lang="fr-FR" dirty="0" err="1"/>
              <a:t>three</a:t>
            </a:r>
            <a:r>
              <a:rPr lang="fr-FR" dirty="0"/>
              <a:t> </a:t>
            </a:r>
            <a:r>
              <a:rPr lang="fr-FR" dirty="0" err="1"/>
              <a:t>largest</a:t>
            </a:r>
            <a:r>
              <a:rPr lang="fr-FR" dirty="0"/>
              <a:t> </a:t>
            </a:r>
            <a:r>
              <a:rPr lang="fr-FR" dirty="0" err="1"/>
              <a:t>economies</a:t>
            </a:r>
            <a:r>
              <a:rPr lang="fr-FR" dirty="0"/>
              <a:t> in 2024? </a:t>
            </a:r>
          </a:p>
          <a:p>
            <a:r>
              <a:rPr lang="fr-FR" dirty="0">
                <a:solidFill>
                  <a:schemeClr val="accent1"/>
                </a:solidFill>
              </a:rPr>
              <a:t>US, China, Germany</a:t>
            </a:r>
          </a:p>
          <a:p>
            <a:r>
              <a:rPr lang="fr-FR" dirty="0"/>
              <a:t>5) </a:t>
            </a:r>
            <a:r>
              <a:rPr lang="fr-FR" dirty="0" err="1"/>
              <a:t>What</a:t>
            </a:r>
            <a:r>
              <a:rPr lang="fr-FR" dirty="0"/>
              <a:t> about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list</a:t>
            </a:r>
            <a:r>
              <a:rPr lang="fr-FR" dirty="0"/>
              <a:t> PPP </a:t>
            </a:r>
            <a:r>
              <a:rPr lang="fr-FR" dirty="0" err="1"/>
              <a:t>adjusted</a:t>
            </a:r>
            <a:r>
              <a:rPr lang="fr-FR" dirty="0"/>
              <a:t>?</a:t>
            </a:r>
          </a:p>
          <a:p>
            <a:r>
              <a:rPr lang="fr-FR" dirty="0">
                <a:solidFill>
                  <a:schemeClr val="accent1"/>
                </a:solidFill>
              </a:rPr>
              <a:t>China </a:t>
            </a:r>
            <a:r>
              <a:rPr lang="fr-FR" dirty="0" err="1">
                <a:solidFill>
                  <a:schemeClr val="accent1"/>
                </a:solidFill>
              </a:rPr>
              <a:t>ranks</a:t>
            </a:r>
            <a:r>
              <a:rPr lang="fr-FR" dirty="0">
                <a:solidFill>
                  <a:schemeClr val="accent1"/>
                </a:solidFill>
              </a:rPr>
              <a:t> first</a:t>
            </a:r>
          </a:p>
          <a:p>
            <a:endParaRPr lang="fr-FR" dirty="0">
              <a:solidFill>
                <a:schemeClr val="accent1"/>
              </a:solidFill>
            </a:endParaRPr>
          </a:p>
          <a:p>
            <a:r>
              <a:rPr lang="fr-FR" dirty="0"/>
              <a:t>6)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does</a:t>
            </a:r>
            <a:r>
              <a:rPr lang="fr-FR" dirty="0"/>
              <a:t> a </a:t>
            </a: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record? </a:t>
            </a:r>
          </a:p>
          <a:p>
            <a:r>
              <a:rPr lang="fr-FR" dirty="0">
                <a:solidFill>
                  <a:schemeClr val="accent1"/>
                </a:solidFill>
              </a:rPr>
              <a:t>All transactions of </a:t>
            </a:r>
            <a:r>
              <a:rPr lang="fr-FR" dirty="0" err="1">
                <a:solidFill>
                  <a:schemeClr val="accent1"/>
                </a:solidFill>
              </a:rPr>
              <a:t>goods</a:t>
            </a:r>
            <a:r>
              <a:rPr lang="fr-FR" dirty="0">
                <a:solidFill>
                  <a:schemeClr val="accent1"/>
                </a:solidFill>
              </a:rPr>
              <a:t>, services, </a:t>
            </a:r>
            <a:r>
              <a:rPr lang="fr-FR" dirty="0" err="1">
                <a:solidFill>
                  <a:schemeClr val="accent1"/>
                </a:solidFill>
              </a:rPr>
              <a:t>income</a:t>
            </a:r>
            <a:r>
              <a:rPr lang="fr-FR" dirty="0">
                <a:solidFill>
                  <a:schemeClr val="accent1"/>
                </a:solidFill>
              </a:rPr>
              <a:t> and </a:t>
            </a:r>
            <a:r>
              <a:rPr lang="fr-FR" dirty="0" err="1">
                <a:solidFill>
                  <a:schemeClr val="accent1"/>
                </a:solidFill>
              </a:rPr>
              <a:t>foreign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 err="1">
                <a:solidFill>
                  <a:schemeClr val="accent1"/>
                </a:solidFill>
              </a:rPr>
              <a:t>transfers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 err="1">
                <a:solidFill>
                  <a:schemeClr val="accent1"/>
                </a:solidFill>
              </a:rPr>
              <a:t>between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 err="1">
                <a:solidFill>
                  <a:schemeClr val="accent1"/>
                </a:solidFill>
              </a:rPr>
              <a:t>resident</a:t>
            </a:r>
            <a:r>
              <a:rPr lang="fr-FR" dirty="0">
                <a:solidFill>
                  <a:schemeClr val="accent1"/>
                </a:solidFill>
              </a:rPr>
              <a:t> and </a:t>
            </a:r>
            <a:r>
              <a:rPr lang="fr-FR" dirty="0" err="1">
                <a:solidFill>
                  <a:schemeClr val="accent1"/>
                </a:solidFill>
              </a:rPr>
              <a:t>non-resident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 err="1">
                <a:solidFill>
                  <a:schemeClr val="accent1"/>
                </a:solidFill>
              </a:rPr>
              <a:t>entities</a:t>
            </a:r>
            <a:endParaRPr lang="fr-FR" dirty="0">
              <a:solidFill>
                <a:schemeClr val="accent1"/>
              </a:solidFill>
            </a:endParaRPr>
          </a:p>
          <a:p>
            <a:endParaRPr lang="fr-FR" dirty="0">
              <a:solidFill>
                <a:schemeClr val="accent1"/>
              </a:solidFill>
            </a:endParaRPr>
          </a:p>
          <a:p>
            <a:r>
              <a:rPr lang="fr-FR" dirty="0"/>
              <a:t>7) If a country runs a </a:t>
            </a:r>
            <a:r>
              <a:rPr lang="fr-FR" dirty="0" err="1"/>
              <a:t>deficit</a:t>
            </a:r>
            <a:r>
              <a:rPr lang="fr-FR" dirty="0"/>
              <a:t> in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,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problems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face? </a:t>
            </a:r>
          </a:p>
          <a:p>
            <a:r>
              <a:rPr lang="fr-FR" dirty="0">
                <a:solidFill>
                  <a:schemeClr val="accent1"/>
                </a:solidFill>
              </a:rPr>
              <a:t>It </a:t>
            </a:r>
            <a:r>
              <a:rPr lang="fr-FR" dirty="0" err="1">
                <a:solidFill>
                  <a:schemeClr val="accent1"/>
                </a:solidFill>
              </a:rPr>
              <a:t>will</a:t>
            </a:r>
            <a:r>
              <a:rPr lang="fr-FR" dirty="0">
                <a:solidFill>
                  <a:schemeClr val="accent1"/>
                </a:solidFill>
              </a:rPr>
              <a:t> have to </a:t>
            </a:r>
            <a:r>
              <a:rPr lang="fr-FR" dirty="0" err="1">
                <a:solidFill>
                  <a:schemeClr val="accent1"/>
                </a:solidFill>
              </a:rPr>
              <a:t>borrow</a:t>
            </a:r>
            <a:r>
              <a:rPr lang="fr-FR" dirty="0">
                <a:solidFill>
                  <a:schemeClr val="accent1"/>
                </a:solidFill>
              </a:rPr>
              <a:t> money to finance </a:t>
            </a:r>
            <a:r>
              <a:rPr lang="fr-FR" dirty="0" err="1">
                <a:solidFill>
                  <a:schemeClr val="accent1"/>
                </a:solidFill>
              </a:rPr>
              <a:t>its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 err="1">
                <a:solidFill>
                  <a:schemeClr val="accent1"/>
                </a:solidFill>
              </a:rPr>
              <a:t>debt</a:t>
            </a:r>
            <a:endParaRPr lang="fr-FR" dirty="0">
              <a:solidFill>
                <a:schemeClr val="accent1"/>
              </a:solidFill>
            </a:endParaRPr>
          </a:p>
          <a:p>
            <a:endParaRPr lang="fr-FR" dirty="0">
              <a:solidFill>
                <a:schemeClr val="accent1"/>
              </a:solidFill>
            </a:endParaRPr>
          </a:p>
          <a:p>
            <a:r>
              <a:rPr lang="fr-FR" dirty="0"/>
              <a:t>8) Is </a:t>
            </a:r>
            <a:r>
              <a:rPr lang="fr-FR" dirty="0" err="1"/>
              <a:t>increasing</a:t>
            </a:r>
            <a:r>
              <a:rPr lang="fr-FR" dirty="0"/>
              <a:t> the </a:t>
            </a:r>
            <a:r>
              <a:rPr lang="fr-FR" dirty="0" err="1"/>
              <a:t>interest</a:t>
            </a:r>
            <a:r>
              <a:rPr lang="fr-FR" dirty="0"/>
              <a:t> rates a good </a:t>
            </a:r>
            <a:r>
              <a:rPr lang="fr-FR" dirty="0" err="1"/>
              <a:t>way</a:t>
            </a:r>
            <a:r>
              <a:rPr lang="fr-FR" dirty="0"/>
              <a:t> to </a:t>
            </a:r>
            <a:r>
              <a:rPr lang="fr-FR" dirty="0" err="1"/>
              <a:t>curb</a:t>
            </a:r>
            <a:r>
              <a:rPr lang="fr-FR" dirty="0"/>
              <a:t> inflation?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may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the </a:t>
            </a:r>
            <a:r>
              <a:rPr lang="fr-FR" dirty="0" err="1"/>
              <a:t>consequence</a:t>
            </a:r>
            <a:r>
              <a:rPr lang="fr-FR" dirty="0"/>
              <a:t> of </a:t>
            </a:r>
            <a:r>
              <a:rPr lang="fr-FR" dirty="0" err="1"/>
              <a:t>such</a:t>
            </a:r>
            <a:r>
              <a:rPr lang="fr-FR" dirty="0"/>
              <a:t> a </a:t>
            </a:r>
            <a:r>
              <a:rPr lang="fr-FR" dirty="0" err="1"/>
              <a:t>policy</a:t>
            </a:r>
            <a:r>
              <a:rPr lang="fr-FR" dirty="0"/>
              <a:t>? </a:t>
            </a:r>
          </a:p>
          <a:p>
            <a:r>
              <a:rPr lang="fr-FR" dirty="0">
                <a:solidFill>
                  <a:schemeClr val="accent1"/>
                </a:solidFill>
              </a:rPr>
              <a:t>It </a:t>
            </a:r>
            <a:r>
              <a:rPr lang="fr-FR" dirty="0" err="1">
                <a:solidFill>
                  <a:schemeClr val="accent1"/>
                </a:solidFill>
              </a:rPr>
              <a:t>is</a:t>
            </a:r>
            <a:r>
              <a:rPr lang="fr-FR" dirty="0">
                <a:solidFill>
                  <a:schemeClr val="accent1"/>
                </a:solidFill>
              </a:rPr>
              <a:t> in the short-</a:t>
            </a:r>
            <a:r>
              <a:rPr lang="fr-FR" dirty="0" err="1">
                <a:solidFill>
                  <a:schemeClr val="accent1"/>
                </a:solidFill>
              </a:rPr>
              <a:t>term</a:t>
            </a:r>
            <a:r>
              <a:rPr lang="fr-FR" dirty="0">
                <a:solidFill>
                  <a:schemeClr val="accent1"/>
                </a:solidFill>
              </a:rPr>
              <a:t>, but </a:t>
            </a:r>
            <a:r>
              <a:rPr lang="fr-FR" dirty="0" err="1">
                <a:solidFill>
                  <a:schemeClr val="accent1"/>
                </a:solidFill>
              </a:rPr>
              <a:t>then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 err="1">
                <a:solidFill>
                  <a:schemeClr val="accent1"/>
                </a:solidFill>
              </a:rPr>
              <a:t>it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 err="1">
                <a:solidFill>
                  <a:schemeClr val="accent1"/>
                </a:solidFill>
              </a:rPr>
              <a:t>may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 err="1">
                <a:solidFill>
                  <a:schemeClr val="accent1"/>
                </a:solidFill>
              </a:rPr>
              <a:t>depress</a:t>
            </a:r>
            <a:r>
              <a:rPr lang="fr-FR" dirty="0">
                <a:solidFill>
                  <a:schemeClr val="accent1"/>
                </a:solidFill>
              </a:rPr>
              <a:t> the </a:t>
            </a:r>
            <a:r>
              <a:rPr lang="fr-FR" dirty="0" err="1">
                <a:solidFill>
                  <a:schemeClr val="accent1"/>
                </a:solidFill>
              </a:rPr>
              <a:t>demand</a:t>
            </a:r>
            <a:endParaRPr lang="fr-FR" dirty="0">
              <a:solidFill>
                <a:schemeClr val="accent1"/>
              </a:solidFill>
            </a:endParaRP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423492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Macintosh PowerPoint</Application>
  <PresentationFormat>Grand écran</PresentationFormat>
  <Paragraphs>24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1</cp:revision>
  <dcterms:created xsi:type="dcterms:W3CDTF">2026-03-27T16:34:56Z</dcterms:created>
  <dcterms:modified xsi:type="dcterms:W3CDTF">2026-03-27T16:35:26Z</dcterms:modified>
</cp:coreProperties>
</file>