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216"/>
    <p:restoredTop sz="94964"/>
  </p:normalViewPr>
  <p:slideViewPr>
    <p:cSldViewPr snapToGrid="0">
      <p:cViewPr varScale="1">
        <p:scale>
          <a:sx n="76" d="100"/>
          <a:sy n="76" d="100"/>
        </p:scale>
        <p:origin x="216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E87D2-BE5B-3D4B-B6EB-A2283873374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F3E2E-D441-5B4E-BD44-3E9E9E62B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734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8671A7-D9F9-50DC-5621-3F56BDA64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AD75C1-7E65-5CAA-F6F4-02CF21C98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B2E49F-66CA-5327-F287-B261631D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6158FF-2062-FFC1-E7D4-93F076ECF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9B5919-B5B9-7DA9-D589-0FBC0308E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36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CD9390-104F-31CD-C182-BD5546724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6A6553-296E-F3EB-F28C-CABD850811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458BF8-A8B2-2332-AA41-F2EFD3384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5CFDCA-BDE2-AE76-011D-02C1ABCE4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4AC055-1E10-3E90-0288-A6671B1B8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107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9CC7059-ADD6-71FF-B5CB-6693A444E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8C380AD-5244-EA22-3F63-62987E7AC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88C05-6A14-3A62-572B-3EDB2344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76F05C-220F-726C-341F-178F46613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885C47-6B87-7C23-A4D1-F4922912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33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4415EC-001E-BE5E-E48C-CB9509965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4E92F-6EB4-BE93-CCA7-06D19AC44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CD987F-DC1D-C01F-E9E4-0679FBD80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27ABD8-2C32-7363-AE28-8765AC2FE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05D5D5-70E6-9E1D-B6B7-7F081CDF3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091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276594-A20B-3463-20E3-24F7DB82E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F84E47-8728-0516-57F6-F215C5AF9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46A27-2EA5-747B-750D-C190A55F6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2BDD5C-F998-F836-081F-065B55F0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F73D76-FFD7-A203-9363-7656C8F7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03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DE2CD5-D7BC-9D10-1F2E-7579B3AEC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DBBE9B-2BF7-15CA-830B-D03B71A654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7EF657-DD06-63ED-463B-353C6566C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22BF5C-5423-A6D9-EE04-2BFD0A26B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724C46-9D16-627C-207A-0F147220E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499FB1-FCBC-E9C0-3B02-579B875E0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78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D3F87F-3EF7-4188-9963-FC66AC9DE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C46D4F-A3C7-67C2-E3E3-CA6BA404B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1831F5-9C1F-0D23-DFCC-4B3C0BFEB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2B2DA39-79F2-5F61-4309-08797DD3D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7CF3909-237A-C996-06FA-F2C4AD675A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A135B8D-D00F-C6F5-47D3-0FA0B8942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ADEC208-1703-4C68-21B7-2EBF8D0D5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3B9871A-7AEF-2F7D-2ACC-62764A5AC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088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637510-EB04-9C21-FE80-408DF59D4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DD5B99-E460-6B59-95D6-2BFECE56A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623B763-292D-D431-F810-3C754A931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5B2945-6B29-17AD-F6F4-9C35B022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0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FBDFABC-6E5F-05D0-D724-5106EC90A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12828A6-1E61-8989-F596-28F292485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B817CE-1ABC-CB18-D066-2BB5074BF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54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D635CF-036F-75DF-B80E-69E4E7C05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008F98-4B28-5A50-523E-B255B7D49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52F635-14DA-3DFB-E6A4-6DD8DE2FA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FB97B7-E278-59A4-AF5A-EC308FC7D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B2FE48-8716-91AF-305F-99E45C3AB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E95599-B624-CBEE-FFC9-41D327C6A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622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505E2A-B9A3-EDC8-9481-7FDE71554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31A58BF-63EC-B91C-DBE0-6D27A063D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528EDD-4002-23A3-0855-A570A3A7D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FEB30B6-7F46-2CED-9354-0A3CDEFFF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02B16E-131D-C535-4CB9-D7134E06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91CB65-DB59-3C81-06C3-51E5AA49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515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7BC3B7-0415-C243-0A15-CF0650AB0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165868-0312-8654-93D6-A10D65777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5C3224-589C-8F99-9BFB-8FFE1FD1A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B6108-9EA7-F64F-B0AF-FE86F69447DC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752525-AF31-8D95-F0C7-D39A88C0C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AC990D-7442-8A51-0B71-7D60EB1EAC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310F2-2050-E447-B6E8-DDF9EDE4AE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668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512674-FBFB-137E-7FE5-A08D8B617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503"/>
            <a:ext cx="10515600" cy="60724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QUIZ</a:t>
            </a:r>
          </a:p>
          <a:p>
            <a:pPr marL="514350" indent="-514350">
              <a:buAutoNum type="arabicParenR"/>
            </a:pPr>
            <a:r>
              <a:rPr lang="fr-FR" dirty="0"/>
              <a:t>Why </a:t>
            </a:r>
            <a:r>
              <a:rPr lang="fr-FR" dirty="0" err="1"/>
              <a:t>was</a:t>
            </a:r>
            <a:r>
              <a:rPr lang="fr-FR" dirty="0"/>
              <a:t> Lyon </a:t>
            </a:r>
            <a:r>
              <a:rPr lang="fr-FR" dirty="0" err="1"/>
              <a:t>famous</a:t>
            </a:r>
            <a:r>
              <a:rPr lang="fr-FR" dirty="0"/>
              <a:t> for in the </a:t>
            </a:r>
            <a:r>
              <a:rPr lang="fr-FR" dirty="0" err="1"/>
              <a:t>XVIth</a:t>
            </a:r>
            <a:r>
              <a:rPr lang="fr-FR" dirty="0"/>
              <a:t> century? (4)</a:t>
            </a:r>
          </a:p>
          <a:p>
            <a:pPr marL="514350" indent="-514350">
              <a:buAutoNum type="arabicParenR"/>
            </a:pPr>
            <a:r>
              <a:rPr lang="fr-FR" dirty="0"/>
              <a:t>Brief </a:t>
            </a:r>
            <a:r>
              <a:rPr lang="fr-FR" dirty="0" err="1"/>
              <a:t>comparison</a:t>
            </a:r>
            <a:r>
              <a:rPr lang="fr-FR" dirty="0"/>
              <a:t> of France and GB in the </a:t>
            </a:r>
            <a:r>
              <a:rPr lang="fr-FR" dirty="0" err="1"/>
              <a:t>XIXth</a:t>
            </a:r>
            <a:r>
              <a:rPr lang="fr-FR" dirty="0"/>
              <a:t> century (13) (</a:t>
            </a:r>
            <a:r>
              <a:rPr lang="fr-FR" dirty="0" err="1"/>
              <a:t>industrializaion</a:t>
            </a:r>
            <a:r>
              <a:rPr lang="fr-FR" dirty="0"/>
              <a:t> process)</a:t>
            </a:r>
          </a:p>
          <a:p>
            <a:pPr marL="514350" indent="-514350">
              <a:buAutoNum type="arabicParenR"/>
            </a:pP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Colbert and </a:t>
            </a:r>
            <a:r>
              <a:rPr lang="fr-FR" dirty="0" err="1"/>
              <a:t>explain</a:t>
            </a:r>
            <a:r>
              <a:rPr lang="fr-FR" dirty="0"/>
              <a:t> the </a:t>
            </a:r>
            <a:r>
              <a:rPr lang="fr-FR" dirty="0" err="1"/>
              <a:t>pillars</a:t>
            </a:r>
            <a:r>
              <a:rPr lang="fr-FR" dirty="0"/>
              <a:t> of </a:t>
            </a:r>
            <a:r>
              <a:rPr lang="fr-FR" dirty="0" err="1"/>
              <a:t>Colbert’s</a:t>
            </a:r>
            <a:r>
              <a:rPr lang="fr-FR" dirty="0"/>
              <a:t> </a:t>
            </a:r>
            <a:r>
              <a:rPr lang="fr-FR" dirty="0" err="1"/>
              <a:t>economic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(10+12)</a:t>
            </a:r>
          </a:p>
          <a:p>
            <a:pPr marL="514350" indent="-514350">
              <a:buAutoNum type="arabicParenR"/>
            </a:pPr>
            <a:r>
              <a:rPr lang="fr-FR" dirty="0" err="1"/>
              <a:t>What</a:t>
            </a:r>
            <a:r>
              <a:rPr lang="fr-FR" dirty="0"/>
              <a:t> sort of </a:t>
            </a:r>
            <a:r>
              <a:rPr lang="fr-FR" dirty="0" err="1"/>
              <a:t>economic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led</a:t>
            </a:r>
            <a:r>
              <a:rPr lang="fr-FR" dirty="0"/>
              <a:t> in France </a:t>
            </a:r>
            <a:r>
              <a:rPr lang="fr-FR" dirty="0" err="1"/>
              <a:t>between</a:t>
            </a:r>
            <a:r>
              <a:rPr lang="fr-FR" dirty="0"/>
              <a:t> 1945 and 1975? (15)</a:t>
            </a:r>
          </a:p>
          <a:p>
            <a:pPr marL="514350" indent="-514350">
              <a:buAutoNum type="arabicParenR"/>
            </a:pPr>
            <a:r>
              <a:rPr lang="fr-FR" dirty="0" err="1"/>
              <a:t>Why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the Bretton-Woods system </a:t>
            </a:r>
            <a:r>
              <a:rPr lang="fr-FR" dirty="0" err="1"/>
              <a:t>helpful</a:t>
            </a:r>
            <a:r>
              <a:rPr lang="fr-FR" dirty="0"/>
              <a:t> in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context</a:t>
            </a:r>
            <a:r>
              <a:rPr lang="fr-FR" dirty="0"/>
              <a:t>? (15)</a:t>
            </a:r>
          </a:p>
          <a:p>
            <a:pPr marL="514350" indent="-514350">
              <a:buAutoNum type="arabicParenR"/>
            </a:pPr>
            <a:r>
              <a:rPr lang="fr-FR" dirty="0"/>
              <a:t>Name </a:t>
            </a:r>
            <a:r>
              <a:rPr lang="fr-FR" dirty="0" err="1"/>
              <a:t>three</a:t>
            </a:r>
            <a:r>
              <a:rPr lang="fr-FR" dirty="0"/>
              <a:t> French ‘national champions’ of the post-</a:t>
            </a:r>
            <a:r>
              <a:rPr lang="fr-FR" dirty="0" err="1"/>
              <a:t>War</a:t>
            </a:r>
            <a:r>
              <a:rPr lang="fr-FR" dirty="0"/>
              <a:t> </a:t>
            </a:r>
            <a:r>
              <a:rPr lang="fr-FR" dirty="0" err="1"/>
              <a:t>period</a:t>
            </a:r>
            <a:r>
              <a:rPr lang="fr-FR" dirty="0"/>
              <a:t> (16)</a:t>
            </a:r>
          </a:p>
          <a:p>
            <a:pPr marL="514350" indent="-514350">
              <a:buAutoNum type="arabicParenR"/>
            </a:pP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happened</a:t>
            </a:r>
            <a:r>
              <a:rPr lang="fr-FR" dirty="0"/>
              <a:t> in France in the 1980’s?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happening in GB and the US at </a:t>
            </a:r>
            <a:r>
              <a:rPr lang="fr-FR" dirty="0" err="1"/>
              <a:t>that</a:t>
            </a:r>
            <a:r>
              <a:rPr lang="fr-FR" dirty="0"/>
              <a:t> time? (18)</a:t>
            </a:r>
          </a:p>
          <a:p>
            <a:pPr marL="514350" indent="-514350">
              <a:buAutoNum type="arabicParenR"/>
            </a:pP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left</a:t>
            </a:r>
            <a:r>
              <a:rPr lang="fr-FR" dirty="0"/>
              <a:t> of the ‘Etat-Providence’ in </a:t>
            </a:r>
            <a:r>
              <a:rPr lang="fr-FR" dirty="0" err="1"/>
              <a:t>contemporary</a:t>
            </a:r>
            <a:r>
              <a:rPr lang="fr-FR" dirty="0"/>
              <a:t> France? (20-21-22)</a:t>
            </a:r>
          </a:p>
          <a:p>
            <a:pPr marL="514350" indent="-514350">
              <a:buAutoNum type="arabicParenR"/>
            </a:pPr>
            <a:r>
              <a:rPr lang="fr-FR" dirty="0" err="1"/>
              <a:t>What</a:t>
            </a:r>
            <a:r>
              <a:rPr lang="fr-FR" dirty="0"/>
              <a:t> macro </a:t>
            </a:r>
            <a:r>
              <a:rPr lang="fr-FR" dirty="0" err="1"/>
              <a:t>economic</a:t>
            </a:r>
            <a:r>
              <a:rPr lang="fr-FR" dirty="0"/>
              <a:t> </a:t>
            </a:r>
            <a:r>
              <a:rPr lang="fr-FR" dirty="0" err="1"/>
              <a:t>problems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France </a:t>
            </a:r>
            <a:r>
              <a:rPr lang="fr-FR" dirty="0" err="1"/>
              <a:t>currently</a:t>
            </a:r>
            <a:r>
              <a:rPr lang="fr-FR" dirty="0"/>
              <a:t> </a:t>
            </a:r>
            <a:r>
              <a:rPr lang="fr-FR" dirty="0" err="1"/>
              <a:t>facing</a:t>
            </a:r>
            <a:r>
              <a:rPr lang="fr-FR" dirty="0"/>
              <a:t>? (23)</a:t>
            </a:r>
          </a:p>
          <a:p>
            <a:pPr marL="514350" indent="-514350">
              <a:buAutoNum type="arabicParenR"/>
            </a:pPr>
            <a:endParaRPr lang="fr-FR" dirty="0"/>
          </a:p>
          <a:p>
            <a:pPr marL="514350" indent="-514350">
              <a:buAutoNum type="arabicParenR"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42019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</TotalTime>
  <Words>139</Words>
  <Application>Microsoft Macintosh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102</cp:revision>
  <dcterms:created xsi:type="dcterms:W3CDTF">2025-01-13T08:49:43Z</dcterms:created>
  <dcterms:modified xsi:type="dcterms:W3CDTF">2026-04-20T10:12:40Z</dcterms:modified>
</cp:coreProperties>
</file>