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7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CD9DB0-A84E-EA51-6FBF-F82698E15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CDE2B1-2A16-7D70-39A8-5627CF0EC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FA64C9-FD92-185B-D7FC-164F7B285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05F5BE-7E15-5FD2-FE6D-C06D770D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2188C0-9190-A518-9143-C598F0E6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44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0C49F-EE7D-CD2B-2593-7ACDA6AE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49C80A-9897-4E12-2C07-BE24F13EB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9DB7DF-B85D-DD35-49AA-04707AB3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EA91FC-0EE0-956C-50A9-30511D77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3EC7FC-ED1F-4A34-558D-11272054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25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33E5AA-14A5-F87F-ABD3-2B96C164F9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F10D7A-6249-D49E-D174-929FAE1A7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8E8936-FA7B-B251-4C73-0A2AE594F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CB639-4000-E2BF-DB3A-5B1EAE3F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DF99F8-1976-A31C-A42D-2B77B55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47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361BB-AA35-7FC3-BCBD-70247B611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16BC95-A1F6-C14B-A0B1-72FB8CF21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53547F-84FB-3CEE-746D-B981A93D2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2CE981-A4D4-B3C4-D58B-28237270E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86C4E-F8D0-8A8A-0133-4857A151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44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904B3-5810-B28E-A287-390248747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13298A-648F-42A2-8390-D956ECDB9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F2DA08-F9DD-7BFE-3788-7F8D37BDC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060D01-7C9D-C361-3F5A-F7841CF8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101BE2-8B8A-66B5-56B1-E6EC00C6E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88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CB096-5203-7A81-2EFF-BEE3CBAAF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AC197C-BCB2-8B38-423F-015584DF7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602C01-98A9-EDDF-6D5B-2EC812459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DA5343-8ABE-45FA-ACF2-F43178FE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001FD0-211A-13B3-ED71-FD06AD90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48BD71-3981-22F2-95CB-C225D45F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98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7FB2C-EA71-D22C-0CF1-060EA14B2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7E27A6-AD2C-E20B-ABE0-BA245AC3E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E6C21E-B7F9-AAF1-FC9D-099245622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3AD0ABB-75DA-A59E-6C16-C819B4858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9F680F-5FCE-0DD4-CAF3-FF8031D2A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EDD7AC-1F3C-AB93-3679-13CFE4AE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4BC40B9-A74B-8DDB-F796-8A62814A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699F8E-EFCB-C6EE-520F-15EC7338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8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202527-A367-D0EC-9037-74066489C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2AB23-8CDB-AA6A-0290-75B616EA1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C20DE3-73C7-AE42-E3FB-D9FE54F81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D986F3-F8AA-63AA-3F2C-2998644E6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46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F5EBEF-C847-AA4F-6241-D0C6E479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50E5DE-2A9D-F10E-2840-4EDE919B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524837-FE96-D09D-EA62-842031C0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40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4ED6B-4186-8CFE-5BC6-905C67E84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767606-D22C-3A08-9B6C-380D54943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B12799-2750-A0BC-6618-F7726F75C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C20834-6976-4368-BE97-38AD3F38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8106A6-0A17-22B8-0C5F-BF0468A79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F30D8D-F197-FFE8-8B68-85D89A08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46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F0B50B-E508-A5FF-C6AF-31DCA9227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61D0B35-1ACA-4B6B-9E7E-FDCFF2394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27AC76-C1CC-C93A-2520-232917962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7A68F2-873E-DFF9-74A8-6598BECF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81F4A0-B4F0-7A56-FC68-3DB2F5B9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73707A-AE62-24CE-6B59-E1DCD6D0F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16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BAA69BB-94B2-E1D7-4184-E86092C2B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4A7691-107F-B5A0-DDF8-57C52BDB3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F8BAB6-B27E-ABB4-7295-778EAA265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4CC9-8F7F-9349-AEA9-425448B5C48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B5CE85-C100-F611-F363-2C394997A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A3D0FF-6B57-F594-4143-672C99331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38A3D-80C9-5E46-B0DC-36BA327F64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7264A-186A-B213-AF11-12004B544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7D723A-CBE0-D8B2-CD1D-353F1B1F2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Quiz Part </a:t>
            </a:r>
            <a:r>
              <a:rPr lang="fr-FR"/>
              <a:t>1 Slides 1 to 19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5AA906-E611-9994-0094-8CB697A3C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fr-FR" dirty="0"/>
              <a:t>How can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explain</a:t>
            </a:r>
            <a:r>
              <a:rPr lang="fr-FR" dirty="0"/>
              <a:t> the French </a:t>
            </a:r>
            <a:r>
              <a:rPr lang="fr-FR" dirty="0" err="1"/>
              <a:t>people’s</a:t>
            </a:r>
            <a:r>
              <a:rPr lang="fr-FR" dirty="0"/>
              <a:t> </a:t>
            </a:r>
            <a:r>
              <a:rPr lang="fr-FR" dirty="0" err="1"/>
              <a:t>NO-vote</a:t>
            </a:r>
            <a:r>
              <a:rPr lang="fr-FR" dirty="0"/>
              <a:t> to the </a:t>
            </a:r>
            <a:r>
              <a:rPr lang="fr-FR" dirty="0" err="1"/>
              <a:t>Constitutional</a:t>
            </a:r>
            <a:r>
              <a:rPr lang="fr-FR" dirty="0"/>
              <a:t> </a:t>
            </a:r>
            <a:r>
              <a:rPr lang="fr-FR" dirty="0" err="1"/>
              <a:t>Treaty</a:t>
            </a:r>
            <a:r>
              <a:rPr lang="fr-FR" dirty="0"/>
              <a:t> in 2005? (2)</a:t>
            </a:r>
          </a:p>
          <a:p>
            <a:pPr marL="514350" indent="-514350">
              <a:buAutoNum type="arabicParenR"/>
            </a:pPr>
            <a:r>
              <a:rPr lang="fr-FR" dirty="0"/>
              <a:t>Give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events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show </a:t>
            </a:r>
            <a:r>
              <a:rPr lang="fr-FR" dirty="0" err="1"/>
              <a:t>some</a:t>
            </a:r>
            <a:r>
              <a:rPr lang="fr-FR" dirty="0"/>
              <a:t> reluctance of the French </a:t>
            </a:r>
            <a:r>
              <a:rPr lang="fr-FR" dirty="0" err="1"/>
              <a:t>towards</a:t>
            </a:r>
            <a:r>
              <a:rPr lang="fr-FR" dirty="0"/>
              <a:t> the EU (3)</a:t>
            </a:r>
          </a:p>
          <a:p>
            <a:pPr marL="514350" indent="-514350">
              <a:buAutoNum type="arabicParenR"/>
            </a:pP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the Euro </a:t>
            </a:r>
            <a:r>
              <a:rPr lang="fr-FR" dirty="0" err="1"/>
              <a:t>introduced</a:t>
            </a:r>
            <a:r>
              <a:rPr lang="fr-FR" dirty="0"/>
              <a:t>, for how </a:t>
            </a:r>
            <a:r>
              <a:rPr lang="fr-FR" dirty="0" err="1"/>
              <a:t>many</a:t>
            </a:r>
            <a:r>
              <a:rPr lang="fr-FR" dirty="0"/>
              <a:t> countries? (4 + 14)</a:t>
            </a:r>
          </a:p>
          <a:p>
            <a:pPr marL="514350" indent="-514350">
              <a:buAutoNum type="arabicParenR"/>
            </a:pPr>
            <a:r>
              <a:rPr lang="fr-FR" dirty="0"/>
              <a:t>Give 3 </a:t>
            </a:r>
            <a:r>
              <a:rPr lang="fr-FR" dirty="0" err="1"/>
              <a:t>striking</a:t>
            </a:r>
            <a:r>
              <a:rPr lang="fr-FR" dirty="0"/>
              <a:t> figures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characterize</a:t>
            </a:r>
            <a:r>
              <a:rPr lang="fr-FR"/>
              <a:t> Europe </a:t>
            </a:r>
            <a:r>
              <a:rPr lang="fr-FR" dirty="0"/>
              <a:t>(6)</a:t>
            </a:r>
          </a:p>
          <a:p>
            <a:pPr marL="514350" indent="-514350">
              <a:buAutoNum type="arabicParenR"/>
            </a:pPr>
            <a:r>
              <a:rPr lang="fr-FR" dirty="0" err="1"/>
              <a:t>Explain</a:t>
            </a:r>
            <a:r>
              <a:rPr lang="fr-FR" dirty="0"/>
              <a:t> the Mundell –Fleming impossible </a:t>
            </a:r>
            <a:r>
              <a:rPr lang="fr-FR" dirty="0" err="1"/>
              <a:t>trinity</a:t>
            </a:r>
            <a:r>
              <a:rPr lang="fr-FR" dirty="0"/>
              <a:t>? (13)</a:t>
            </a:r>
          </a:p>
          <a:p>
            <a:pPr marL="514350" indent="-514350">
              <a:buAutoNum type="arabicParenR"/>
            </a:pPr>
            <a:r>
              <a:rPr lang="fr-FR" dirty="0" err="1"/>
              <a:t>Give</a:t>
            </a:r>
            <a:r>
              <a:rPr lang="fr-FR" dirty="0"/>
              <a:t> at least </a:t>
            </a:r>
            <a:r>
              <a:rPr lang="fr-FR" dirty="0" err="1"/>
              <a:t>three</a:t>
            </a:r>
            <a:r>
              <a:rPr lang="fr-FR" dirty="0"/>
              <a:t> </a:t>
            </a:r>
            <a:r>
              <a:rPr lang="fr-FR" dirty="0" err="1"/>
              <a:t>advantages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€ has </a:t>
            </a:r>
            <a:r>
              <a:rPr lang="fr-FR" dirty="0" err="1"/>
              <a:t>brought</a:t>
            </a:r>
            <a:r>
              <a:rPr lang="fr-FR" dirty="0"/>
              <a:t> (14)</a:t>
            </a:r>
          </a:p>
          <a:p>
            <a:pPr marL="514350" indent="-514350">
              <a:buAutoNum type="arabicParenR"/>
            </a:pPr>
            <a:r>
              <a:rPr lang="fr-FR" dirty="0" err="1"/>
              <a:t>What</a:t>
            </a:r>
            <a:r>
              <a:rPr lang="fr-FR" dirty="0"/>
              <a:t> major instrument of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France- as </a:t>
            </a:r>
            <a:r>
              <a:rPr lang="fr-FR" dirty="0" err="1"/>
              <a:t>well</a:t>
            </a:r>
            <a:r>
              <a:rPr lang="fr-FR" dirty="0"/>
              <a:t> as </a:t>
            </a:r>
            <a:r>
              <a:rPr lang="fr-FR" dirty="0" err="1"/>
              <a:t>other</a:t>
            </a:r>
            <a:r>
              <a:rPr lang="fr-FR" dirty="0"/>
              <a:t> EU countries – </a:t>
            </a:r>
            <a:r>
              <a:rPr lang="fr-FR" dirty="0" err="1"/>
              <a:t>lost</a:t>
            </a:r>
            <a:r>
              <a:rPr lang="fr-FR" dirty="0"/>
              <a:t> in the process?  (13)</a:t>
            </a:r>
          </a:p>
          <a:p>
            <a:pPr marL="514350" indent="-514350">
              <a:buAutoNum type="arabicParenR"/>
            </a:pPr>
            <a:r>
              <a:rPr lang="fr-FR" dirty="0" err="1"/>
              <a:t>Interest</a:t>
            </a:r>
            <a:r>
              <a:rPr lang="fr-FR" dirty="0"/>
              <a:t> rates and the Euro: </a:t>
            </a:r>
            <a:r>
              <a:rPr lang="fr-FR" dirty="0" err="1"/>
              <a:t>what</a:t>
            </a:r>
            <a:r>
              <a:rPr lang="fr-FR" dirty="0"/>
              <a:t> do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remember</a:t>
            </a:r>
            <a:r>
              <a:rPr lang="fr-FR" dirty="0"/>
              <a:t>? (15-19-20)</a:t>
            </a:r>
          </a:p>
          <a:p>
            <a:pPr marL="514350" indent="-514350">
              <a:buAutoNum type="arabicParenR"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7217707-7BAB-5FE9-284F-5A1C1182D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0515-2EF9-3B46-9CD0-9083EBB914D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8265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Macintosh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Quiz Part 1 Slides 1 to 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2026-05-04T07:22:16Z</dcterms:created>
  <dcterms:modified xsi:type="dcterms:W3CDTF">2026-05-04T07:22:43Z</dcterms:modified>
</cp:coreProperties>
</file>