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2B5B1-8680-497E-BDF3-436040F24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0C6C49-7349-45AB-90B7-935104B5A5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3D5417-B661-45CB-80E7-9B59B54A5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B4EA0E-5A16-4AAA-BBF8-62A2A0195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B341D7-953E-49D7-92F0-56F1662AD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65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C05740-BD27-4321-9498-87F3F7A18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1D640A-8CD6-44BE-A28F-2BCFBC135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E4B8FCE-C3BC-4357-84C7-A516F850A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D273385-9609-41AC-8490-E37C9EC2A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132344-47C6-4A8B-B54F-E77E19F2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57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28D0837-85DD-4784-A6DD-B3019D29A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89FB2E-83F7-4FC1-BAC5-E0F97237C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E34F15E-97E9-441A-9E3D-EE95780FF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4579ED7-5F9B-4410-B0FB-3D1B4C9C7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EEB6D9-AB0B-4863-954A-53D09BBA0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453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F86D13-ED2C-4621-81D3-0060407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1CBE14-7BE5-40B4-8304-6A1A204FF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D3E8A3-B093-414E-84AB-05D168DD5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A0B988-088E-4C6E-BB13-A7B58EBDC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FEED009-546D-499F-A602-F9A6AB38D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0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6622F9-01EB-4631-A0E0-FAD8EB974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4D60A-8E76-4DCF-971A-315C2B090D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02D687-43AD-4F6A-9C24-981198702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8E8C386-A4AA-4FB3-8211-33E35D19F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CD4F98-6079-4346-9B23-F7196AC5B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86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2A2A9F-2B57-4B45-A194-44D95A19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B4AC51-4D9D-4B42-9620-6A9BC64B2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99E1B6C-657F-4E83-96A4-42A5393B8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C637E70-97E4-414F-8F9C-66BF864C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8CEF103-09E5-4927-8E53-0461E3DA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F93051-971B-4375-B71D-48B1669FB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1825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113E9D-1666-4F86-B627-78E7CDD3B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8AE5F04-4267-4C19-B18A-ECF100D5D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1AF1AB1-83AF-48D7-A800-31A5E46EC0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DCECCEF-7074-4D3E-97D1-CF720A130D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48A640B-1911-4156-926F-5C4B387A4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6E9FC18-B6F6-4EB2-B77C-05125B63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E770C42-7064-4908-9BEE-E43ED1F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3AD8AF-B138-40D9-BB77-193D8F11B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552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0BABDB-3099-42FD-A186-D29C64CB9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8065BD-E41A-452C-BC09-12A17D37B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1FFDA58-DD5A-4AE5-B0FF-1F7B28D5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76C8B05-B701-439C-89B7-D5E7DC4E9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87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B5EF322-2B5B-4D88-9A99-F10F39693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559DC15-8207-4EAF-831F-0A133E6E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43CB47-56C5-4706-9A7F-339729411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2277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B753CC-FA47-4711-943C-322EB074F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3E1ACA-8023-4471-88D3-75F5BC230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86AE991-B537-46FA-8222-BDF73C995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93AE1F-BD1A-4729-822A-14F983479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1643AD0-E43D-4EC3-9C36-9B6D179BF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60A530-CA9F-4A24-9F10-5606ADAD3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314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8764FC-39E3-4512-A391-9D29ABD3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9AE08F1-D8DB-4CFF-8085-49D571C196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8FDFA35-0C5E-48FD-8F15-3F9E010332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DFDF56B-6EF1-4C9B-874D-95BACD0E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68BC76F-F210-4689-B307-AD29A912C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5F81BF-829A-4D85-BBE4-F9D3A7312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066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D502060-8D81-4054-9C42-1310C4A6B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7E4DF-D64B-44C7-BE5B-FC4FF62C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536A24-8CD5-44C4-A491-B6DB45EB0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A0D40-5A29-4870-B179-EC3B33BF7CA8}" type="datetimeFigureOut">
              <a:rPr lang="fr-FR" smtClean="0"/>
              <a:t>09/03/2026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4E8155-FE27-44C0-8178-555C67363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A011B57-D9E8-4F31-A1C1-C56BF78C55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16161-E884-46FB-ADE3-52876F75B36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768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729254" y="895927"/>
            <a:ext cx="9953760" cy="707886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Présentation UE 4.4 S2   THERAPEUTIQUES et CONTRIBUTION AU DIAGNOSTIC MEDICAL</a:t>
            </a:r>
          </a:p>
          <a:p>
            <a:pPr algn="ctr"/>
            <a:r>
              <a:rPr lang="fr-FR" sz="2000" b="1" dirty="0"/>
              <a:t>Promotion 2025/2028   AZEVEDO Anne – COLOMB Joris – FRAYSSINET Anaïs</a:t>
            </a:r>
          </a:p>
        </p:txBody>
      </p:sp>
      <p:pic>
        <p:nvPicPr>
          <p:cNvPr id="5" name="Imag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05" y="398549"/>
            <a:ext cx="2182495" cy="426720"/>
          </a:xfrm>
          <a:prstGeom prst="rect">
            <a:avLst/>
          </a:prstGeom>
          <a:noFill/>
        </p:spPr>
      </p:pic>
      <p:sp>
        <p:nvSpPr>
          <p:cNvPr id="6" name="Flèche droite 5"/>
          <p:cNvSpPr/>
          <p:nvPr/>
        </p:nvSpPr>
        <p:spPr>
          <a:xfrm>
            <a:off x="1347582" y="2544227"/>
            <a:ext cx="10752681" cy="2139950"/>
          </a:xfrm>
          <a:prstGeom prst="rightArrow">
            <a:avLst>
              <a:gd name="adj1" fmla="val 50000"/>
              <a:gd name="adj2" fmla="val 46753"/>
            </a:avLst>
          </a:prstGeom>
          <a:solidFill>
            <a:srgbClr val="FF66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 rot="16200000">
            <a:off x="-339989" y="2875393"/>
            <a:ext cx="2213365" cy="108998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8" name="Zone de texte 11"/>
          <p:cNvSpPr txBox="1"/>
          <p:nvPr/>
        </p:nvSpPr>
        <p:spPr>
          <a:xfrm rot="16200000">
            <a:off x="-210652" y="3017188"/>
            <a:ext cx="1991187" cy="855026"/>
          </a:xfrm>
          <a:prstGeom prst="rect">
            <a:avLst/>
          </a:prstGeom>
          <a:solidFill>
            <a:srgbClr val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2400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Présentation UE </a:t>
            </a:r>
            <a:r>
              <a:rPr lang="fr-FR" sz="2400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4.4</a:t>
            </a:r>
            <a:r>
              <a:rPr lang="fr-FR" sz="2400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 S2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0563419" y="3081485"/>
            <a:ext cx="1460651" cy="1065433"/>
          </a:xfrm>
          <a:prstGeom prst="roundRect">
            <a:avLst/>
          </a:prstGeom>
          <a:solidFill>
            <a:srgbClr val="92D05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20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Zone de texte 13"/>
          <p:cNvSpPr txBox="1"/>
          <p:nvPr/>
        </p:nvSpPr>
        <p:spPr>
          <a:xfrm>
            <a:off x="10730491" y="3135820"/>
            <a:ext cx="1190075" cy="956761"/>
          </a:xfrm>
          <a:prstGeom prst="rect">
            <a:avLst/>
          </a:prstGeom>
          <a:solidFill>
            <a:srgbClr val="FFFF0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Evaluation</a:t>
            </a:r>
          </a:p>
          <a:p>
            <a:pPr algn="ctr">
              <a:spcAft>
                <a:spcPts val="0"/>
              </a:spcAft>
            </a:pPr>
            <a:r>
              <a:rPr lang="fr-FR" b="1" dirty="0"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Pratique</a:t>
            </a:r>
          </a:p>
          <a:p>
            <a:pPr algn="ctr">
              <a:spcAft>
                <a:spcPts val="0"/>
              </a:spcAft>
            </a:pP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26/05/26</a:t>
            </a:r>
          </a:p>
        </p:txBody>
      </p:sp>
      <p:sp>
        <p:nvSpPr>
          <p:cNvPr id="11" name="Ellipse 10"/>
          <p:cNvSpPr/>
          <p:nvPr/>
        </p:nvSpPr>
        <p:spPr>
          <a:xfrm>
            <a:off x="7572652" y="1611009"/>
            <a:ext cx="3271766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 ENTRAINEMENT </a:t>
            </a:r>
            <a:r>
              <a:rPr lang="fr-FR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Prép</a:t>
            </a:r>
            <a:r>
              <a:rPr lang="fr-F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injection matin ou après-midi selon affichage </a:t>
            </a:r>
            <a:endParaRPr lang="fr-FR" b="1" dirty="0"/>
          </a:p>
        </p:txBody>
      </p:sp>
      <p:sp>
        <p:nvSpPr>
          <p:cNvPr id="14" name="Ellipse 13"/>
          <p:cNvSpPr/>
          <p:nvPr/>
        </p:nvSpPr>
        <p:spPr>
          <a:xfrm>
            <a:off x="861135" y="4217200"/>
            <a:ext cx="2685162" cy="2242251"/>
          </a:xfrm>
          <a:prstGeom prst="ellipse">
            <a:avLst/>
          </a:prstGeom>
          <a:solidFill>
            <a:srgbClr val="F8A13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020"/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        CM</a:t>
            </a:r>
          </a:p>
          <a:p>
            <a:pPr marL="502920" indent="-342900">
              <a:buFontTx/>
              <a:buChar char="-"/>
            </a:pPr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P</a:t>
            </a:r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réparation et pose de perfusion</a:t>
            </a:r>
          </a:p>
          <a:p>
            <a:pPr marL="502920" indent="-342900">
              <a:buFontTx/>
              <a:buChar char="-"/>
            </a:pPr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Les </a:t>
            </a:r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TT15Ct00"/>
              </a:rPr>
              <a:t>voies veineuses</a:t>
            </a:r>
            <a:endParaRPr lang="fr-FR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3707837" y="4211427"/>
            <a:ext cx="2394385" cy="1413164"/>
          </a:xfrm>
          <a:prstGeom prst="ellipse">
            <a:avLst/>
          </a:prstGeom>
          <a:solidFill>
            <a:srgbClr val="F8A13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CM - Plaies et cicatrisation</a:t>
            </a:r>
            <a:endParaRPr lang="fr-FR" b="1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>
          <a:xfrm>
            <a:off x="4038600" y="6348445"/>
            <a:ext cx="4114800" cy="365125"/>
          </a:xfrm>
        </p:spPr>
        <p:txBody>
          <a:bodyPr/>
          <a:lstStyle/>
          <a:p>
            <a:r>
              <a:rPr lang="fr-FR" dirty="0"/>
              <a:t>AA/JC/AF mars 2026</a:t>
            </a:r>
          </a:p>
        </p:txBody>
      </p:sp>
      <p:sp>
        <p:nvSpPr>
          <p:cNvPr id="2" name="Rectangle à coins arrondis 1"/>
          <p:cNvSpPr/>
          <p:nvPr/>
        </p:nvSpPr>
        <p:spPr>
          <a:xfrm>
            <a:off x="8467898" y="3118129"/>
            <a:ext cx="1612581" cy="544927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19/05/26</a:t>
            </a:r>
          </a:p>
        </p:txBody>
      </p:sp>
      <p:sp>
        <p:nvSpPr>
          <p:cNvPr id="27" name="Rectangle à coins arrondis 1">
            <a:extLst>
              <a:ext uri="{FF2B5EF4-FFF2-40B4-BE49-F238E27FC236}">
                <a16:creationId xmlns:a16="http://schemas.microsoft.com/office/drawing/2014/main" id="{A4192A14-D483-4152-8E7E-93369FA39704}"/>
              </a:ext>
            </a:extLst>
          </p:cNvPr>
          <p:cNvSpPr/>
          <p:nvPr/>
        </p:nvSpPr>
        <p:spPr>
          <a:xfrm>
            <a:off x="4011438" y="3560642"/>
            <a:ext cx="1812103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12/03/26</a:t>
            </a:r>
          </a:p>
        </p:txBody>
      </p:sp>
      <p:sp>
        <p:nvSpPr>
          <p:cNvPr id="28" name="Rectangle à coins arrondis 1">
            <a:extLst>
              <a:ext uri="{FF2B5EF4-FFF2-40B4-BE49-F238E27FC236}">
                <a16:creationId xmlns:a16="http://schemas.microsoft.com/office/drawing/2014/main" id="{4D09B1A2-6D67-4C2A-AA67-73FFFC2FFF0F}"/>
              </a:ext>
            </a:extLst>
          </p:cNvPr>
          <p:cNvSpPr/>
          <p:nvPr/>
        </p:nvSpPr>
        <p:spPr>
          <a:xfrm>
            <a:off x="1559558" y="3560642"/>
            <a:ext cx="1542291" cy="570774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11/03/2026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C774A1-E4DA-4762-AF84-E520D871BE86}"/>
              </a:ext>
            </a:extLst>
          </p:cNvPr>
          <p:cNvSpPr/>
          <p:nvPr/>
        </p:nvSpPr>
        <p:spPr>
          <a:xfrm>
            <a:off x="5942449" y="2082912"/>
            <a:ext cx="811669" cy="2370338"/>
          </a:xfrm>
          <a:prstGeom prst="rect">
            <a:avLst/>
          </a:prstGeom>
          <a:solidFill>
            <a:srgbClr val="7030A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3600" b="1" dirty="0"/>
              <a:t>STAGE S2</a:t>
            </a:r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CB972000-70C1-41DC-BF18-2ED0AAF17343}"/>
              </a:ext>
            </a:extLst>
          </p:cNvPr>
          <p:cNvSpPr/>
          <p:nvPr/>
        </p:nvSpPr>
        <p:spPr>
          <a:xfrm>
            <a:off x="6296222" y="4228170"/>
            <a:ext cx="2883992" cy="1483822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TP pansements matin ou après-midi selon affichage </a:t>
            </a:r>
            <a:endParaRPr lang="fr-FR" b="1" dirty="0"/>
          </a:p>
        </p:txBody>
      </p:sp>
      <p:sp>
        <p:nvSpPr>
          <p:cNvPr id="22" name="Rectangle à coins arrondis 1">
            <a:extLst>
              <a:ext uri="{FF2B5EF4-FFF2-40B4-BE49-F238E27FC236}">
                <a16:creationId xmlns:a16="http://schemas.microsoft.com/office/drawing/2014/main" id="{4A22AF46-78F3-4842-8C74-A49D3A66B4A7}"/>
              </a:ext>
            </a:extLst>
          </p:cNvPr>
          <p:cNvSpPr/>
          <p:nvPr/>
        </p:nvSpPr>
        <p:spPr>
          <a:xfrm>
            <a:off x="6790016" y="3322771"/>
            <a:ext cx="1677882" cy="785849"/>
          </a:xfrm>
          <a:prstGeom prst="round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A: 05/05/26 ou </a:t>
            </a:r>
          </a:p>
          <a:p>
            <a:pPr algn="ctr"/>
            <a:r>
              <a:rPr lang="fr-FR" b="1" dirty="0"/>
              <a:t>B: 11/05/26</a:t>
            </a:r>
          </a:p>
        </p:txBody>
      </p:sp>
      <p:sp>
        <p:nvSpPr>
          <p:cNvPr id="26" name="Zone de texte 13">
            <a:extLst>
              <a:ext uri="{FF2B5EF4-FFF2-40B4-BE49-F238E27FC236}">
                <a16:creationId xmlns:a16="http://schemas.microsoft.com/office/drawing/2014/main" id="{F1618232-2B1A-447B-B2D0-A508BD28CC52}"/>
              </a:ext>
            </a:extLst>
          </p:cNvPr>
          <p:cNvSpPr txBox="1"/>
          <p:nvPr/>
        </p:nvSpPr>
        <p:spPr>
          <a:xfrm>
            <a:off x="10703181" y="4970081"/>
            <a:ext cx="1217385" cy="822430"/>
          </a:xfrm>
          <a:prstGeom prst="rect">
            <a:avLst/>
          </a:prstGeom>
          <a:solidFill>
            <a:srgbClr val="FFFF00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Session 2</a:t>
            </a:r>
            <a:endParaRPr lang="fr-FR" b="1" dirty="0">
              <a:solidFill>
                <a:srgbClr val="000000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b="1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29/05/26</a:t>
            </a:r>
          </a:p>
        </p:txBody>
      </p:sp>
    </p:spTree>
    <p:extLst>
      <p:ext uri="{BB962C8B-B14F-4D97-AF65-F5344CB8AC3E}">
        <p14:creationId xmlns:p14="http://schemas.microsoft.com/office/powerpoint/2010/main" val="247724037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81</Words>
  <Application>Microsoft Office PowerPoint</Application>
  <PresentationFormat>Grand écran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CORREDOURA Paul</dc:creator>
  <cp:lastModifiedBy>FRAYSSINET Anais</cp:lastModifiedBy>
  <cp:revision>16</cp:revision>
  <dcterms:created xsi:type="dcterms:W3CDTF">2025-01-17T08:20:28Z</dcterms:created>
  <dcterms:modified xsi:type="dcterms:W3CDTF">2026-03-09T13:31:07Z</dcterms:modified>
</cp:coreProperties>
</file>