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0" r:id="rId2"/>
    <p:sldId id="261" r:id="rId3"/>
    <p:sldId id="258" r:id="rId4"/>
    <p:sldId id="259" r:id="rId5"/>
  </p:sldIdLst>
  <p:sldSz cx="12192000" cy="6858000"/>
  <p:notesSz cx="6858000" cy="9144000"/>
  <p:defaultTextStyle>
    <a:defPPr>
      <a:defRPr lang="en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34"/>
    <p:restoredTop sz="94669"/>
  </p:normalViewPr>
  <p:slideViewPr>
    <p:cSldViewPr snapToGrid="0">
      <p:cViewPr varScale="1">
        <p:scale>
          <a:sx n="95" d="100"/>
          <a:sy n="95" d="100"/>
        </p:scale>
        <p:origin x="200" y="5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752A3F-12A0-0D10-1E1E-213DB9D9B1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F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C160E7-F493-033E-47C2-594408FC82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601C7F-D8E5-A825-E0F7-B0826D33C6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E4765-C3D5-9041-94E4-0D9656CA2F07}" type="datetimeFigureOut">
              <a:rPr lang="en-FR" smtClean="0"/>
              <a:t>03/11/2025</a:t>
            </a:fld>
            <a:endParaRPr lang="en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129964-6607-72B4-09FF-A156AAE7DA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FDB376-C282-7748-0DF2-7D27F1CCA7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A81C4-8380-9F4D-97D7-171F3593D951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13017867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07BBC1-6737-36D9-21F2-A8D9AE9EBA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BEAE4E-BB2F-CF60-0C8A-7F8290F8F3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99C9E8-418D-50E4-19F4-007175D5C4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E4765-C3D5-9041-94E4-0D9656CA2F07}" type="datetimeFigureOut">
              <a:rPr lang="en-FR" smtClean="0"/>
              <a:t>03/11/2025</a:t>
            </a:fld>
            <a:endParaRPr lang="en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14A6DB-72E4-FCB9-48B5-BAB25A2E0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A857A8-AFA5-CA5A-D06E-B30279501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A81C4-8380-9F4D-97D7-171F3593D951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386453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B80981B-BABB-BD35-BDEB-796160ADDD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97878C-E648-772A-104C-A8C30677BF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58F506-F3CE-F8CA-2147-4E0D08D828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E4765-C3D5-9041-94E4-0D9656CA2F07}" type="datetimeFigureOut">
              <a:rPr lang="en-FR" smtClean="0"/>
              <a:t>03/11/2025</a:t>
            </a:fld>
            <a:endParaRPr lang="en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F4DA88-A2EA-721B-9DE6-4FA224FAD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A2379E-2881-20F0-0573-157C7C264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A81C4-8380-9F4D-97D7-171F3593D951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922090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95A921-2D17-F085-7042-C10499EB60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0A0D45-FBCF-C010-4FC4-E5D3138300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75428A-93A0-111E-C49C-0819682EF6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E4765-C3D5-9041-94E4-0D9656CA2F07}" type="datetimeFigureOut">
              <a:rPr lang="en-FR" smtClean="0"/>
              <a:t>03/11/2025</a:t>
            </a:fld>
            <a:endParaRPr lang="en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939C75-829B-E488-9F80-10447E0CD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00F5D8-B1F4-B307-8EF1-703DD18096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A81C4-8380-9F4D-97D7-171F3593D951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4034406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083B0C-D7DB-47E0-E763-35A8AF8AB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30272C-844A-6FAF-82E1-8E6DCA9971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3B3D65-EAFA-CDCF-6EDB-ACB4B93BBC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E4765-C3D5-9041-94E4-0D9656CA2F07}" type="datetimeFigureOut">
              <a:rPr lang="en-FR" smtClean="0"/>
              <a:t>03/11/2025</a:t>
            </a:fld>
            <a:endParaRPr lang="en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C1F045-A536-2B70-88F3-EB1196F50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968936-6D99-E4C1-131C-EBE9D9F5D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A81C4-8380-9F4D-97D7-171F3593D951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1893879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176942-5132-94DC-0AEB-CE5FACBE94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89FACC-C29C-7460-1B1E-DA2D053457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88F9D3-3FF2-C0BE-C618-1B3C0247E6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D7E406-26D9-F203-029A-07CF2FD1DD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E4765-C3D5-9041-94E4-0D9656CA2F07}" type="datetimeFigureOut">
              <a:rPr lang="en-FR" smtClean="0"/>
              <a:t>03/11/2025</a:t>
            </a:fld>
            <a:endParaRPr lang="en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DD2D3B-D66C-B3BC-D19C-7D1BFF93E7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24D4D4-CCF3-D605-5405-833A74BA2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A81C4-8380-9F4D-97D7-171F3593D951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2278099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7C7E02-2837-217D-317B-1C020A2A1A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9B4DD3-0686-C80E-5482-36512C0AC0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7D5837-2F0A-FBB2-C210-A49B6A3AD1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4B2D54F-179E-B24C-4B44-3C36BF2409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9EA958B-B62E-214F-22F5-7E88C6130B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EFF8FDB-0355-3181-5DD5-B7871A351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E4765-C3D5-9041-94E4-0D9656CA2F07}" type="datetimeFigureOut">
              <a:rPr lang="en-FR" smtClean="0"/>
              <a:t>03/11/2025</a:t>
            </a:fld>
            <a:endParaRPr lang="en-F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0198703-A196-F9D2-230A-0191BBADF1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62E6F18-2651-A176-8279-C2CDFBC5D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A81C4-8380-9F4D-97D7-171F3593D951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948513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33D28C-2C25-4BC1-497E-CA0A132936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F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6E58F5B-B515-2018-713F-899257674E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E4765-C3D5-9041-94E4-0D9656CA2F07}" type="datetimeFigureOut">
              <a:rPr lang="en-FR" smtClean="0"/>
              <a:t>03/11/2025</a:t>
            </a:fld>
            <a:endParaRPr lang="en-F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E6B471-032B-77D8-7CB6-DBF665FB6C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5A323F-845C-46D6-3225-7036FDD74F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A81C4-8380-9F4D-97D7-171F3593D951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1320019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B170A34-6CC7-4442-4D3E-0CF5053A91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E4765-C3D5-9041-94E4-0D9656CA2F07}" type="datetimeFigureOut">
              <a:rPr lang="en-FR" smtClean="0"/>
              <a:t>03/11/2025</a:t>
            </a:fld>
            <a:endParaRPr lang="en-F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56F3174-DF40-4DA1-3BAE-7F687F341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C83784-11D6-48C7-A942-72AC1331D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A81C4-8380-9F4D-97D7-171F3593D951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1066074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9AC7F8-193D-6C3E-E4BC-09B9A46E8B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F9944D-FEAC-EE14-7BD0-791B49703F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3B2304-F1D3-F7D9-E8A2-E977FF0688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65553E-2ABB-222B-737A-42A9B2C609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E4765-C3D5-9041-94E4-0D9656CA2F07}" type="datetimeFigureOut">
              <a:rPr lang="en-FR" smtClean="0"/>
              <a:t>03/11/2025</a:t>
            </a:fld>
            <a:endParaRPr lang="en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7E31F6-D833-CC7F-1E6C-624B12FA1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825631-25CA-27CC-5611-ABEC1220A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A81C4-8380-9F4D-97D7-171F3593D951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1903947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2FC4F4-E34C-0FFF-77BA-C32F80B9CD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F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FAB2D9E-96A9-D397-F249-256B302EC8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5D381E-3C3D-2256-01DB-14B0E8C8BC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0B2093-3EDF-FC51-CBE6-9C9A11CBD4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E4765-C3D5-9041-94E4-0D9656CA2F07}" type="datetimeFigureOut">
              <a:rPr lang="en-FR" smtClean="0"/>
              <a:t>03/11/2025</a:t>
            </a:fld>
            <a:endParaRPr lang="en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A33CC8-06AE-7F04-5322-E8B6143EA3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43CDE9-4910-112E-3C03-8334470E2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A81C4-8380-9F4D-97D7-171F3593D951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2107691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C0A11CA-4B2C-31ED-A131-4C5A8B3E8F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86499E-6440-976D-5BC9-3BE0406B4D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7BCA7B-7D0D-DC71-BE2D-B8B42B75CD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FDE4765-C3D5-9041-94E4-0D9656CA2F07}" type="datetimeFigureOut">
              <a:rPr lang="en-FR" smtClean="0"/>
              <a:t>03/11/2025</a:t>
            </a:fld>
            <a:endParaRPr lang="en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AF1085-C1C5-F401-37F9-9F56F69480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9A4222-41DC-F1AF-6922-653CAC94CD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7FA81C4-8380-9F4D-97D7-171F3593D951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1003956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5FF6BC-FDCF-D58F-0BBF-E63BE96A89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FFD58298-4BEC-15C7-9746-DF04EF8A16BD}"/>
              </a:ext>
            </a:extLst>
          </p:cNvPr>
          <p:cNvSpPr/>
          <p:nvPr/>
        </p:nvSpPr>
        <p:spPr>
          <a:xfrm>
            <a:off x="8083792" y="2906132"/>
            <a:ext cx="1678172" cy="59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rPr>
              <a:t>Intention de changement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E137590-F817-0052-9FC8-A34EF2F477C2}"/>
              </a:ext>
            </a:extLst>
          </p:cNvPr>
          <p:cNvSpPr/>
          <p:nvPr/>
        </p:nvSpPr>
        <p:spPr>
          <a:xfrm>
            <a:off x="4747191" y="2741468"/>
            <a:ext cx="2176200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/>
            <a:r>
              <a:rPr lang="fr-FR" dirty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rPr>
              <a:t>Expectation des conséquences (xx/4)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3BA1179-2433-85EF-1A43-106EBE62D72E}"/>
              </a:ext>
            </a:extLst>
          </p:cNvPr>
          <p:cNvSpPr/>
          <p:nvPr/>
        </p:nvSpPr>
        <p:spPr>
          <a:xfrm>
            <a:off x="4747191" y="4335490"/>
            <a:ext cx="2176200" cy="8991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rPr>
              <a:t>Perception des risques (xx/4)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5F7FECBE-5E53-B24A-1C97-8F01EB8BB782}"/>
              </a:ext>
            </a:extLst>
          </p:cNvPr>
          <p:cNvSpPr txBox="1"/>
          <p:nvPr/>
        </p:nvSpPr>
        <p:spPr>
          <a:xfrm>
            <a:off x="1855119" y="2476009"/>
            <a:ext cx="258614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500" u="sng" dirty="0"/>
              <a:t>Légende :</a:t>
            </a:r>
          </a:p>
          <a:p>
            <a:r>
              <a:rPr lang="fr-FR" sz="1500" dirty="0"/>
              <a:t>- Les chiffres entre parenthèses correspondent aux moyennes par dimension</a:t>
            </a:r>
          </a:p>
          <a:p>
            <a:r>
              <a:rPr lang="fr-FR" sz="1500" dirty="0"/>
              <a:t>- NS = Non significatif </a:t>
            </a:r>
          </a:p>
          <a:p>
            <a:r>
              <a:rPr lang="fr-FR" sz="1500" dirty="0"/>
              <a:t>- * = Significatif</a:t>
            </a:r>
          </a:p>
        </p:txBody>
      </p:sp>
      <p:sp>
        <p:nvSpPr>
          <p:cNvPr id="3" name="ZoneTexte 21">
            <a:extLst>
              <a:ext uri="{FF2B5EF4-FFF2-40B4-BE49-F238E27FC236}">
                <a16:creationId xmlns:a16="http://schemas.microsoft.com/office/drawing/2014/main" id="{2B1A5F4D-0695-984A-04C4-0C1C3907F6FA}"/>
              </a:ext>
            </a:extLst>
          </p:cNvPr>
          <p:cNvSpPr txBox="1"/>
          <p:nvPr/>
        </p:nvSpPr>
        <p:spPr>
          <a:xfrm>
            <a:off x="8510342" y="2146435"/>
            <a:ext cx="825072" cy="51935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/>
              <a:t>.xx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FFE68F6-632B-CA66-A2BE-5664178596CC}"/>
              </a:ext>
            </a:extLst>
          </p:cNvPr>
          <p:cNvSpPr/>
          <p:nvPr/>
        </p:nvSpPr>
        <p:spPr>
          <a:xfrm>
            <a:off x="4747191" y="1297484"/>
            <a:ext cx="2175398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/>
            <a:r>
              <a:rPr lang="fr-FR" dirty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rPr>
              <a:t>Sentiment d’efficacité personnelle (xx/4)</a:t>
            </a:r>
          </a:p>
        </p:txBody>
      </p:sp>
      <p:cxnSp>
        <p:nvCxnSpPr>
          <p:cNvPr id="27" name="Connecteur droit avec flèche 11">
            <a:extLst>
              <a:ext uri="{FF2B5EF4-FFF2-40B4-BE49-F238E27FC236}">
                <a16:creationId xmlns:a16="http://schemas.microsoft.com/office/drawing/2014/main" id="{4371B95C-F3D9-7EB6-0782-0CCB8D64C7B8}"/>
              </a:ext>
            </a:extLst>
          </p:cNvPr>
          <p:cNvCxnSpPr>
            <a:cxnSpLocks/>
            <a:stCxn id="8" idx="3"/>
            <a:endCxn id="6" idx="1"/>
          </p:cNvCxnSpPr>
          <p:nvPr/>
        </p:nvCxnSpPr>
        <p:spPr>
          <a:xfrm flipV="1">
            <a:off x="6923392" y="3203132"/>
            <a:ext cx="1160401" cy="158190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avec flèche 11">
            <a:extLst>
              <a:ext uri="{FF2B5EF4-FFF2-40B4-BE49-F238E27FC236}">
                <a16:creationId xmlns:a16="http://schemas.microsoft.com/office/drawing/2014/main" id="{539FFFB2-03D7-879D-A5E5-B124EF50A335}"/>
              </a:ext>
            </a:extLst>
          </p:cNvPr>
          <p:cNvCxnSpPr>
            <a:cxnSpLocks/>
            <a:stCxn id="7" idx="3"/>
            <a:endCxn id="6" idx="1"/>
          </p:cNvCxnSpPr>
          <p:nvPr/>
        </p:nvCxnSpPr>
        <p:spPr>
          <a:xfrm flipV="1">
            <a:off x="6923392" y="3203133"/>
            <a:ext cx="1160401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avec flèche 11">
            <a:extLst>
              <a:ext uri="{FF2B5EF4-FFF2-40B4-BE49-F238E27FC236}">
                <a16:creationId xmlns:a16="http://schemas.microsoft.com/office/drawing/2014/main" id="{751F18F7-26B0-1898-3154-CC782AF2FF2C}"/>
              </a:ext>
            </a:extLst>
          </p:cNvPr>
          <p:cNvCxnSpPr>
            <a:cxnSpLocks/>
            <a:stCxn id="15" idx="3"/>
            <a:endCxn id="6" idx="1"/>
          </p:cNvCxnSpPr>
          <p:nvPr/>
        </p:nvCxnSpPr>
        <p:spPr>
          <a:xfrm>
            <a:off x="6922590" y="1759150"/>
            <a:ext cx="1161203" cy="144398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83C6E461-046D-8FA5-6230-E6A8051E1DBD}"/>
              </a:ext>
            </a:extLst>
          </p:cNvPr>
          <p:cNvCxnSpPr>
            <a:cxnSpLocks/>
            <a:stCxn id="6" idx="0"/>
            <a:endCxn id="3" idx="4"/>
          </p:cNvCxnSpPr>
          <p:nvPr/>
        </p:nvCxnSpPr>
        <p:spPr>
          <a:xfrm flipV="1">
            <a:off x="8922878" y="2665786"/>
            <a:ext cx="0" cy="24034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ZoneTexte 21">
            <a:extLst>
              <a:ext uri="{FF2B5EF4-FFF2-40B4-BE49-F238E27FC236}">
                <a16:creationId xmlns:a16="http://schemas.microsoft.com/office/drawing/2014/main" id="{A11588AF-3044-4824-B8CE-13CE0660D6C8}"/>
              </a:ext>
            </a:extLst>
          </p:cNvPr>
          <p:cNvSpPr txBox="1"/>
          <p:nvPr/>
        </p:nvSpPr>
        <p:spPr>
          <a:xfrm>
            <a:off x="7404662" y="4182756"/>
            <a:ext cx="7156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.xx</a:t>
            </a:r>
          </a:p>
        </p:txBody>
      </p:sp>
      <p:sp>
        <p:nvSpPr>
          <p:cNvPr id="45" name="ZoneTexte 21">
            <a:extLst>
              <a:ext uri="{FF2B5EF4-FFF2-40B4-BE49-F238E27FC236}">
                <a16:creationId xmlns:a16="http://schemas.microsoft.com/office/drawing/2014/main" id="{F957E4BE-5717-28EC-48AB-6E232EB62B7F}"/>
              </a:ext>
            </a:extLst>
          </p:cNvPr>
          <p:cNvSpPr txBox="1"/>
          <p:nvPr/>
        </p:nvSpPr>
        <p:spPr>
          <a:xfrm>
            <a:off x="7041429" y="2759516"/>
            <a:ext cx="8932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.xx</a:t>
            </a:r>
          </a:p>
        </p:txBody>
      </p:sp>
      <p:sp>
        <p:nvSpPr>
          <p:cNvPr id="49" name="ZoneTexte 21">
            <a:extLst>
              <a:ext uri="{FF2B5EF4-FFF2-40B4-BE49-F238E27FC236}">
                <a16:creationId xmlns:a16="http://schemas.microsoft.com/office/drawing/2014/main" id="{1809E2B2-F196-F02A-F07E-B6A0E46CD13E}"/>
              </a:ext>
            </a:extLst>
          </p:cNvPr>
          <p:cNvSpPr txBox="1"/>
          <p:nvPr/>
        </p:nvSpPr>
        <p:spPr>
          <a:xfrm>
            <a:off x="7522148" y="1961768"/>
            <a:ext cx="825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.xx</a:t>
            </a:r>
          </a:p>
        </p:txBody>
      </p:sp>
    </p:spTree>
    <p:extLst>
      <p:ext uri="{BB962C8B-B14F-4D97-AF65-F5344CB8AC3E}">
        <p14:creationId xmlns:p14="http://schemas.microsoft.com/office/powerpoint/2010/main" val="40748828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30EEBD-FDCB-B253-6F9C-50A02A20B1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C51E77A3-4AFA-279D-340A-CC4523233D95}"/>
              </a:ext>
            </a:extLst>
          </p:cNvPr>
          <p:cNvSpPr/>
          <p:nvPr/>
        </p:nvSpPr>
        <p:spPr>
          <a:xfrm>
            <a:off x="8083792" y="2906132"/>
            <a:ext cx="1678172" cy="59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rPr>
              <a:t>Intention de changement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39EF1A8-FA3E-E3E1-39CC-A84482DE3B9A}"/>
              </a:ext>
            </a:extLst>
          </p:cNvPr>
          <p:cNvSpPr/>
          <p:nvPr/>
        </p:nvSpPr>
        <p:spPr>
          <a:xfrm>
            <a:off x="4747191" y="3018465"/>
            <a:ext cx="21762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/>
            <a:r>
              <a:rPr lang="fr-FR" dirty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rPr>
              <a:t>Attitude (xx/4)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3E0276E-6E5A-0985-D412-00CEA690698F}"/>
              </a:ext>
            </a:extLst>
          </p:cNvPr>
          <p:cNvSpPr/>
          <p:nvPr/>
        </p:nvSpPr>
        <p:spPr>
          <a:xfrm>
            <a:off x="4747191" y="4335490"/>
            <a:ext cx="2176200" cy="8991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rPr>
              <a:t>Norme subjective (xx/4)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33527F58-F4D8-EF47-0637-5FA722C3A52A}"/>
              </a:ext>
            </a:extLst>
          </p:cNvPr>
          <p:cNvSpPr txBox="1"/>
          <p:nvPr/>
        </p:nvSpPr>
        <p:spPr>
          <a:xfrm>
            <a:off x="1855119" y="2476009"/>
            <a:ext cx="258614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500" u="sng" dirty="0"/>
              <a:t>Légende :</a:t>
            </a:r>
          </a:p>
          <a:p>
            <a:r>
              <a:rPr lang="fr-FR" sz="1500" dirty="0"/>
              <a:t>- Les chiffres entre parenthèses correspondent aux moyennes par dimension</a:t>
            </a:r>
          </a:p>
          <a:p>
            <a:r>
              <a:rPr lang="fr-FR" sz="1500" dirty="0"/>
              <a:t>- NS = Non significatif </a:t>
            </a:r>
          </a:p>
          <a:p>
            <a:r>
              <a:rPr lang="fr-FR" sz="1500" dirty="0"/>
              <a:t>- * = Significatif</a:t>
            </a:r>
          </a:p>
        </p:txBody>
      </p:sp>
      <p:sp>
        <p:nvSpPr>
          <p:cNvPr id="3" name="ZoneTexte 21">
            <a:extLst>
              <a:ext uri="{FF2B5EF4-FFF2-40B4-BE49-F238E27FC236}">
                <a16:creationId xmlns:a16="http://schemas.microsoft.com/office/drawing/2014/main" id="{0B794395-34DD-6D19-DDAF-AB6B93F4C147}"/>
              </a:ext>
            </a:extLst>
          </p:cNvPr>
          <p:cNvSpPr txBox="1"/>
          <p:nvPr/>
        </p:nvSpPr>
        <p:spPr>
          <a:xfrm>
            <a:off x="8510342" y="2146435"/>
            <a:ext cx="825072" cy="51935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/>
              <a:t>.xx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B05FAF7-E20E-5021-550A-D11CF28D4074}"/>
              </a:ext>
            </a:extLst>
          </p:cNvPr>
          <p:cNvSpPr/>
          <p:nvPr/>
        </p:nvSpPr>
        <p:spPr>
          <a:xfrm>
            <a:off x="4747191" y="1297484"/>
            <a:ext cx="2175398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/>
            <a:r>
              <a:rPr lang="fr-FR" dirty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rPr>
              <a:t>Contrôle comportemental perçu (xx/4)</a:t>
            </a:r>
          </a:p>
        </p:txBody>
      </p:sp>
      <p:cxnSp>
        <p:nvCxnSpPr>
          <p:cNvPr id="27" name="Connecteur droit avec flèche 11">
            <a:extLst>
              <a:ext uri="{FF2B5EF4-FFF2-40B4-BE49-F238E27FC236}">
                <a16:creationId xmlns:a16="http://schemas.microsoft.com/office/drawing/2014/main" id="{59D15DAB-B9AF-1462-5070-10FAD873ABD2}"/>
              </a:ext>
            </a:extLst>
          </p:cNvPr>
          <p:cNvCxnSpPr>
            <a:cxnSpLocks/>
            <a:stCxn id="8" idx="3"/>
            <a:endCxn id="6" idx="1"/>
          </p:cNvCxnSpPr>
          <p:nvPr/>
        </p:nvCxnSpPr>
        <p:spPr>
          <a:xfrm flipV="1">
            <a:off x="6923392" y="3203132"/>
            <a:ext cx="1160401" cy="158190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avec flèche 11">
            <a:extLst>
              <a:ext uri="{FF2B5EF4-FFF2-40B4-BE49-F238E27FC236}">
                <a16:creationId xmlns:a16="http://schemas.microsoft.com/office/drawing/2014/main" id="{53BDB7CA-820D-3A79-8BCD-64A8D805E2BF}"/>
              </a:ext>
            </a:extLst>
          </p:cNvPr>
          <p:cNvCxnSpPr>
            <a:cxnSpLocks/>
            <a:stCxn id="7" idx="3"/>
            <a:endCxn id="6" idx="1"/>
          </p:cNvCxnSpPr>
          <p:nvPr/>
        </p:nvCxnSpPr>
        <p:spPr>
          <a:xfrm>
            <a:off x="6923392" y="3203132"/>
            <a:ext cx="1160401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avec flèche 11">
            <a:extLst>
              <a:ext uri="{FF2B5EF4-FFF2-40B4-BE49-F238E27FC236}">
                <a16:creationId xmlns:a16="http://schemas.microsoft.com/office/drawing/2014/main" id="{4F41F6FA-0A23-6BEA-0C39-52F3B61349A0}"/>
              </a:ext>
            </a:extLst>
          </p:cNvPr>
          <p:cNvCxnSpPr>
            <a:cxnSpLocks/>
            <a:stCxn id="15" idx="3"/>
            <a:endCxn id="6" idx="1"/>
          </p:cNvCxnSpPr>
          <p:nvPr/>
        </p:nvCxnSpPr>
        <p:spPr>
          <a:xfrm>
            <a:off x="6922590" y="1759150"/>
            <a:ext cx="1161203" cy="144398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152092C5-CB94-9053-6F68-EDF7EAC36236}"/>
              </a:ext>
            </a:extLst>
          </p:cNvPr>
          <p:cNvCxnSpPr>
            <a:cxnSpLocks/>
            <a:stCxn id="6" idx="0"/>
            <a:endCxn id="3" idx="4"/>
          </p:cNvCxnSpPr>
          <p:nvPr/>
        </p:nvCxnSpPr>
        <p:spPr>
          <a:xfrm flipV="1">
            <a:off x="8922878" y="2665786"/>
            <a:ext cx="0" cy="24034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ZoneTexte 21">
            <a:extLst>
              <a:ext uri="{FF2B5EF4-FFF2-40B4-BE49-F238E27FC236}">
                <a16:creationId xmlns:a16="http://schemas.microsoft.com/office/drawing/2014/main" id="{055F7037-77E3-FC99-762F-8E35AD9585AD}"/>
              </a:ext>
            </a:extLst>
          </p:cNvPr>
          <p:cNvSpPr txBox="1"/>
          <p:nvPr/>
        </p:nvSpPr>
        <p:spPr>
          <a:xfrm>
            <a:off x="7404662" y="4182756"/>
            <a:ext cx="7156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.xx</a:t>
            </a:r>
          </a:p>
        </p:txBody>
      </p:sp>
      <p:sp>
        <p:nvSpPr>
          <p:cNvPr id="45" name="ZoneTexte 21">
            <a:extLst>
              <a:ext uri="{FF2B5EF4-FFF2-40B4-BE49-F238E27FC236}">
                <a16:creationId xmlns:a16="http://schemas.microsoft.com/office/drawing/2014/main" id="{039946D3-F723-12DD-D275-DDCF9CC13CAE}"/>
              </a:ext>
            </a:extLst>
          </p:cNvPr>
          <p:cNvSpPr txBox="1"/>
          <p:nvPr/>
        </p:nvSpPr>
        <p:spPr>
          <a:xfrm>
            <a:off x="7041429" y="2759516"/>
            <a:ext cx="8932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.xx</a:t>
            </a:r>
          </a:p>
        </p:txBody>
      </p:sp>
      <p:sp>
        <p:nvSpPr>
          <p:cNvPr id="49" name="ZoneTexte 21">
            <a:extLst>
              <a:ext uri="{FF2B5EF4-FFF2-40B4-BE49-F238E27FC236}">
                <a16:creationId xmlns:a16="http://schemas.microsoft.com/office/drawing/2014/main" id="{941A065E-139B-6604-1FB5-BA6A9FC97807}"/>
              </a:ext>
            </a:extLst>
          </p:cNvPr>
          <p:cNvSpPr txBox="1"/>
          <p:nvPr/>
        </p:nvSpPr>
        <p:spPr>
          <a:xfrm>
            <a:off x="7522148" y="1961768"/>
            <a:ext cx="825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.xx</a:t>
            </a:r>
          </a:p>
        </p:txBody>
      </p:sp>
    </p:spTree>
    <p:extLst>
      <p:ext uri="{BB962C8B-B14F-4D97-AF65-F5344CB8AC3E}">
        <p14:creationId xmlns:p14="http://schemas.microsoft.com/office/powerpoint/2010/main" val="17424222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8229EE-5823-7B57-835A-8C0936A540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554730C-B5C4-E87E-9863-4677CED7A913}"/>
              </a:ext>
            </a:extLst>
          </p:cNvPr>
          <p:cNvSpPr/>
          <p:nvPr/>
        </p:nvSpPr>
        <p:spPr>
          <a:xfrm>
            <a:off x="1891991" y="3683929"/>
            <a:ext cx="1932479" cy="59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Intention de changement (xx/7)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CCA17E4-A804-260C-85DF-93F917561437}"/>
              </a:ext>
            </a:extLst>
          </p:cNvPr>
          <p:cNvSpPr/>
          <p:nvPr/>
        </p:nvSpPr>
        <p:spPr>
          <a:xfrm>
            <a:off x="8083792" y="3683929"/>
            <a:ext cx="1678172" cy="59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rPr>
              <a:t>Comportement visé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11B8D3A-3E03-64DD-2568-8BF3B1DA199C}"/>
              </a:ext>
            </a:extLst>
          </p:cNvPr>
          <p:cNvSpPr/>
          <p:nvPr/>
        </p:nvSpPr>
        <p:spPr>
          <a:xfrm>
            <a:off x="4866030" y="2511607"/>
            <a:ext cx="2176200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/>
            <a:r>
              <a:rPr lang="fr-FR" dirty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rPr>
              <a:t>Plans d’action visant à faire face aux barrières (xx/4)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EBF1C9D-3B68-6CA3-C8ED-D5EC80EC3B80}"/>
              </a:ext>
            </a:extLst>
          </p:cNvPr>
          <p:cNvSpPr/>
          <p:nvPr/>
        </p:nvSpPr>
        <p:spPr>
          <a:xfrm>
            <a:off x="4866030" y="4535258"/>
            <a:ext cx="2176200" cy="8991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rPr>
              <a:t>Plans d’action (xx/4)</a:t>
            </a:r>
          </a:p>
        </p:txBody>
      </p:sp>
      <p:cxnSp>
        <p:nvCxnSpPr>
          <p:cNvPr id="11" name="Connecteur droit avec flèche 10">
            <a:extLst>
              <a:ext uri="{FF2B5EF4-FFF2-40B4-BE49-F238E27FC236}">
                <a16:creationId xmlns:a16="http://schemas.microsoft.com/office/drawing/2014/main" id="{BA7AD602-9C18-9815-5218-107597F11AD0}"/>
              </a:ext>
            </a:extLst>
          </p:cNvPr>
          <p:cNvCxnSpPr>
            <a:cxnSpLocks/>
            <a:stCxn id="5" idx="3"/>
            <a:endCxn id="6" idx="1"/>
          </p:cNvCxnSpPr>
          <p:nvPr/>
        </p:nvCxnSpPr>
        <p:spPr>
          <a:xfrm>
            <a:off x="3824470" y="3980929"/>
            <a:ext cx="4259323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>
            <a:extLst>
              <a:ext uri="{FF2B5EF4-FFF2-40B4-BE49-F238E27FC236}">
                <a16:creationId xmlns:a16="http://schemas.microsoft.com/office/drawing/2014/main" id="{A4DAA3D7-B817-0929-FB32-E755697BA132}"/>
              </a:ext>
            </a:extLst>
          </p:cNvPr>
          <p:cNvCxnSpPr>
            <a:cxnSpLocks/>
            <a:stCxn id="5" idx="3"/>
            <a:endCxn id="7" idx="1"/>
          </p:cNvCxnSpPr>
          <p:nvPr/>
        </p:nvCxnSpPr>
        <p:spPr>
          <a:xfrm flipV="1">
            <a:off x="3824470" y="2973273"/>
            <a:ext cx="1041561" cy="100765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ZoneTexte 20">
            <a:extLst>
              <a:ext uri="{FF2B5EF4-FFF2-40B4-BE49-F238E27FC236}">
                <a16:creationId xmlns:a16="http://schemas.microsoft.com/office/drawing/2014/main" id="{F9524217-4373-FB7D-15A8-3B9CCE4B9B6A}"/>
              </a:ext>
            </a:extLst>
          </p:cNvPr>
          <p:cNvSpPr txBox="1"/>
          <p:nvPr/>
        </p:nvSpPr>
        <p:spPr>
          <a:xfrm>
            <a:off x="1994968" y="1216949"/>
            <a:ext cx="258614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500" u="sng" dirty="0"/>
              <a:t>Légende :</a:t>
            </a:r>
          </a:p>
          <a:p>
            <a:r>
              <a:rPr lang="fr-FR" sz="1500" dirty="0"/>
              <a:t>- Les chiffres entre parenthèses correspondent aux moyennes par dimension</a:t>
            </a:r>
          </a:p>
          <a:p>
            <a:r>
              <a:rPr lang="fr-FR" sz="1500" dirty="0"/>
              <a:t>- NS = Non significatif </a:t>
            </a:r>
          </a:p>
          <a:p>
            <a:r>
              <a:rPr lang="fr-FR" sz="1500" dirty="0"/>
              <a:t>- * = Significatif</a:t>
            </a:r>
          </a:p>
        </p:txBody>
      </p:sp>
      <p:sp>
        <p:nvSpPr>
          <p:cNvPr id="3" name="ZoneTexte 21">
            <a:extLst>
              <a:ext uri="{FF2B5EF4-FFF2-40B4-BE49-F238E27FC236}">
                <a16:creationId xmlns:a16="http://schemas.microsoft.com/office/drawing/2014/main" id="{49CA1A62-3CFD-8FA6-A10F-206FAC9F7B75}"/>
              </a:ext>
            </a:extLst>
          </p:cNvPr>
          <p:cNvSpPr txBox="1"/>
          <p:nvPr/>
        </p:nvSpPr>
        <p:spPr>
          <a:xfrm>
            <a:off x="8538181" y="2891612"/>
            <a:ext cx="769394" cy="51935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/>
              <a:t>.xx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A8045AD-5C3C-B1E8-126E-0264CFCC5FC4}"/>
              </a:ext>
            </a:extLst>
          </p:cNvPr>
          <p:cNvSpPr/>
          <p:nvPr/>
        </p:nvSpPr>
        <p:spPr>
          <a:xfrm>
            <a:off x="4866030" y="952736"/>
            <a:ext cx="2175398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/>
            <a:r>
              <a:rPr lang="fr-FR" dirty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rPr>
              <a:t>Sentiment d’efficacité personnelle lié aux barrières (xx/4)</a:t>
            </a:r>
          </a:p>
        </p:txBody>
      </p:sp>
      <p:cxnSp>
        <p:nvCxnSpPr>
          <p:cNvPr id="24" name="Connecteur droit avec flèche 11">
            <a:extLst>
              <a:ext uri="{FF2B5EF4-FFF2-40B4-BE49-F238E27FC236}">
                <a16:creationId xmlns:a16="http://schemas.microsoft.com/office/drawing/2014/main" id="{F9B0544B-9923-76CC-96DD-312645D6EF19}"/>
              </a:ext>
            </a:extLst>
          </p:cNvPr>
          <p:cNvCxnSpPr>
            <a:cxnSpLocks/>
            <a:stCxn id="5" idx="3"/>
            <a:endCxn id="8" idx="1"/>
          </p:cNvCxnSpPr>
          <p:nvPr/>
        </p:nvCxnSpPr>
        <p:spPr>
          <a:xfrm>
            <a:off x="3824470" y="3980929"/>
            <a:ext cx="1041561" cy="100388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avec flèche 11">
            <a:extLst>
              <a:ext uri="{FF2B5EF4-FFF2-40B4-BE49-F238E27FC236}">
                <a16:creationId xmlns:a16="http://schemas.microsoft.com/office/drawing/2014/main" id="{C34F17D1-A948-EEFE-89C5-DDAE6BBB36A1}"/>
              </a:ext>
            </a:extLst>
          </p:cNvPr>
          <p:cNvCxnSpPr>
            <a:cxnSpLocks/>
            <a:stCxn id="8" idx="3"/>
            <a:endCxn id="6" idx="1"/>
          </p:cNvCxnSpPr>
          <p:nvPr/>
        </p:nvCxnSpPr>
        <p:spPr>
          <a:xfrm flipV="1">
            <a:off x="7042230" y="3980929"/>
            <a:ext cx="1041562" cy="100388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avec flèche 11">
            <a:extLst>
              <a:ext uri="{FF2B5EF4-FFF2-40B4-BE49-F238E27FC236}">
                <a16:creationId xmlns:a16="http://schemas.microsoft.com/office/drawing/2014/main" id="{978BD5F1-DD4C-6D00-10B0-5A44ED13A608}"/>
              </a:ext>
            </a:extLst>
          </p:cNvPr>
          <p:cNvCxnSpPr>
            <a:cxnSpLocks/>
            <a:stCxn id="7" idx="3"/>
            <a:endCxn id="6" idx="1"/>
          </p:cNvCxnSpPr>
          <p:nvPr/>
        </p:nvCxnSpPr>
        <p:spPr>
          <a:xfrm>
            <a:off x="7042230" y="2973273"/>
            <a:ext cx="1041562" cy="100765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avec flèche 11">
            <a:extLst>
              <a:ext uri="{FF2B5EF4-FFF2-40B4-BE49-F238E27FC236}">
                <a16:creationId xmlns:a16="http://schemas.microsoft.com/office/drawing/2014/main" id="{50001247-888B-DFD0-ACCD-89EB188A0634}"/>
              </a:ext>
            </a:extLst>
          </p:cNvPr>
          <p:cNvCxnSpPr>
            <a:cxnSpLocks/>
            <a:stCxn id="15" idx="2"/>
            <a:endCxn id="7" idx="0"/>
          </p:cNvCxnSpPr>
          <p:nvPr/>
        </p:nvCxnSpPr>
        <p:spPr>
          <a:xfrm>
            <a:off x="5953730" y="2153065"/>
            <a:ext cx="401" cy="35854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avec flèche 11">
            <a:extLst>
              <a:ext uri="{FF2B5EF4-FFF2-40B4-BE49-F238E27FC236}">
                <a16:creationId xmlns:a16="http://schemas.microsoft.com/office/drawing/2014/main" id="{6C67A33F-35E5-F5BA-5E44-4208F3C10E05}"/>
              </a:ext>
            </a:extLst>
          </p:cNvPr>
          <p:cNvCxnSpPr>
            <a:cxnSpLocks/>
            <a:stCxn id="15" idx="3"/>
            <a:endCxn id="6" idx="1"/>
          </p:cNvCxnSpPr>
          <p:nvPr/>
        </p:nvCxnSpPr>
        <p:spPr>
          <a:xfrm>
            <a:off x="7041428" y="1552901"/>
            <a:ext cx="1042364" cy="242802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D517C5F2-1E81-CE08-CA93-5F25453DD66E}"/>
              </a:ext>
            </a:extLst>
          </p:cNvPr>
          <p:cNvCxnSpPr>
            <a:cxnSpLocks/>
            <a:stCxn id="6" idx="0"/>
            <a:endCxn id="3" idx="4"/>
          </p:cNvCxnSpPr>
          <p:nvPr/>
        </p:nvCxnSpPr>
        <p:spPr>
          <a:xfrm flipV="1">
            <a:off x="8922878" y="3410963"/>
            <a:ext cx="0" cy="27296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ZoneTexte 21">
            <a:extLst>
              <a:ext uri="{FF2B5EF4-FFF2-40B4-BE49-F238E27FC236}">
                <a16:creationId xmlns:a16="http://schemas.microsoft.com/office/drawing/2014/main" id="{8AE6D210-5757-42DD-D1FD-DD6109DB437E}"/>
              </a:ext>
            </a:extLst>
          </p:cNvPr>
          <p:cNvSpPr txBox="1"/>
          <p:nvPr/>
        </p:nvSpPr>
        <p:spPr>
          <a:xfrm>
            <a:off x="5533273" y="4031523"/>
            <a:ext cx="8409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.xx</a:t>
            </a:r>
          </a:p>
        </p:txBody>
      </p:sp>
      <p:sp>
        <p:nvSpPr>
          <p:cNvPr id="44" name="ZoneTexte 21">
            <a:extLst>
              <a:ext uri="{FF2B5EF4-FFF2-40B4-BE49-F238E27FC236}">
                <a16:creationId xmlns:a16="http://schemas.microsoft.com/office/drawing/2014/main" id="{E7401322-9AA4-7C46-AD38-DA9206342B62}"/>
              </a:ext>
            </a:extLst>
          </p:cNvPr>
          <p:cNvSpPr txBox="1"/>
          <p:nvPr/>
        </p:nvSpPr>
        <p:spPr>
          <a:xfrm>
            <a:off x="7350504" y="4590542"/>
            <a:ext cx="7156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.xx</a:t>
            </a:r>
          </a:p>
        </p:txBody>
      </p:sp>
      <p:sp>
        <p:nvSpPr>
          <p:cNvPr id="45" name="ZoneTexte 21">
            <a:extLst>
              <a:ext uri="{FF2B5EF4-FFF2-40B4-BE49-F238E27FC236}">
                <a16:creationId xmlns:a16="http://schemas.microsoft.com/office/drawing/2014/main" id="{B58EFB64-C69E-66FA-B4F9-B074355D69A5}"/>
              </a:ext>
            </a:extLst>
          </p:cNvPr>
          <p:cNvSpPr txBox="1"/>
          <p:nvPr/>
        </p:nvSpPr>
        <p:spPr>
          <a:xfrm>
            <a:off x="6805355" y="3410962"/>
            <a:ext cx="8932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.xx</a:t>
            </a:r>
          </a:p>
        </p:txBody>
      </p:sp>
      <p:sp>
        <p:nvSpPr>
          <p:cNvPr id="46" name="ZoneTexte 21">
            <a:extLst>
              <a:ext uri="{FF2B5EF4-FFF2-40B4-BE49-F238E27FC236}">
                <a16:creationId xmlns:a16="http://schemas.microsoft.com/office/drawing/2014/main" id="{5991964B-26C0-B6C2-EF7D-64275E3C9772}"/>
              </a:ext>
            </a:extLst>
          </p:cNvPr>
          <p:cNvSpPr txBox="1"/>
          <p:nvPr/>
        </p:nvSpPr>
        <p:spPr>
          <a:xfrm>
            <a:off x="3862627" y="4535258"/>
            <a:ext cx="5946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.xx</a:t>
            </a:r>
          </a:p>
        </p:txBody>
      </p:sp>
      <p:sp>
        <p:nvSpPr>
          <p:cNvPr id="47" name="ZoneTexte 21">
            <a:extLst>
              <a:ext uri="{FF2B5EF4-FFF2-40B4-BE49-F238E27FC236}">
                <a16:creationId xmlns:a16="http://schemas.microsoft.com/office/drawing/2014/main" id="{75A46FFE-944D-13F5-476C-9807411F2762}"/>
              </a:ext>
            </a:extLst>
          </p:cNvPr>
          <p:cNvSpPr txBox="1"/>
          <p:nvPr/>
        </p:nvSpPr>
        <p:spPr>
          <a:xfrm>
            <a:off x="3703441" y="3120743"/>
            <a:ext cx="7544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.xx</a:t>
            </a:r>
          </a:p>
        </p:txBody>
      </p:sp>
      <p:sp>
        <p:nvSpPr>
          <p:cNvPr id="48" name="ZoneTexte 21">
            <a:extLst>
              <a:ext uri="{FF2B5EF4-FFF2-40B4-BE49-F238E27FC236}">
                <a16:creationId xmlns:a16="http://schemas.microsoft.com/office/drawing/2014/main" id="{DDDEB01F-263A-B99B-6C55-69AB6C4FC985}"/>
              </a:ext>
            </a:extLst>
          </p:cNvPr>
          <p:cNvSpPr txBox="1"/>
          <p:nvPr/>
        </p:nvSpPr>
        <p:spPr>
          <a:xfrm>
            <a:off x="5082529" y="2089961"/>
            <a:ext cx="87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.xx</a:t>
            </a:r>
          </a:p>
        </p:txBody>
      </p:sp>
      <p:sp>
        <p:nvSpPr>
          <p:cNvPr id="49" name="ZoneTexte 21">
            <a:extLst>
              <a:ext uri="{FF2B5EF4-FFF2-40B4-BE49-F238E27FC236}">
                <a16:creationId xmlns:a16="http://schemas.microsoft.com/office/drawing/2014/main" id="{78908C70-60F0-DCD5-ECD3-AA99DEAB52AC}"/>
              </a:ext>
            </a:extLst>
          </p:cNvPr>
          <p:cNvSpPr txBox="1"/>
          <p:nvPr/>
        </p:nvSpPr>
        <p:spPr>
          <a:xfrm>
            <a:off x="7671255" y="2481931"/>
            <a:ext cx="825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.xx</a:t>
            </a:r>
          </a:p>
        </p:txBody>
      </p:sp>
    </p:spTree>
    <p:extLst>
      <p:ext uri="{BB962C8B-B14F-4D97-AF65-F5344CB8AC3E}">
        <p14:creationId xmlns:p14="http://schemas.microsoft.com/office/powerpoint/2010/main" val="13247777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87E679-0E42-4E1B-E5A1-50FD7D706D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E038CE65-8A76-15DD-E29B-41D350254C8F}"/>
              </a:ext>
            </a:extLst>
          </p:cNvPr>
          <p:cNvSpPr/>
          <p:nvPr/>
        </p:nvSpPr>
        <p:spPr>
          <a:xfrm>
            <a:off x="8083792" y="3663242"/>
            <a:ext cx="1703262" cy="59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rPr>
              <a:t>Comportement visé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C980731-D899-C539-B335-A219FDCDB494}"/>
              </a:ext>
            </a:extLst>
          </p:cNvPr>
          <p:cNvSpPr/>
          <p:nvPr/>
        </p:nvSpPr>
        <p:spPr>
          <a:xfrm>
            <a:off x="4866032" y="2788605"/>
            <a:ext cx="207949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fr-FR" dirty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rPr>
              <a:t>Identité (xx/4)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D38FA52-865D-4BCF-9517-F944032D8947}"/>
              </a:ext>
            </a:extLst>
          </p:cNvPr>
          <p:cNvSpPr/>
          <p:nvPr/>
        </p:nvSpPr>
        <p:spPr>
          <a:xfrm>
            <a:off x="4866527" y="4774088"/>
            <a:ext cx="2079000" cy="345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rPr>
              <a:t>Habitudes (xx/4)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2D9665EB-ED00-C654-2005-2E617E35CF28}"/>
              </a:ext>
            </a:extLst>
          </p:cNvPr>
          <p:cNvSpPr txBox="1"/>
          <p:nvPr/>
        </p:nvSpPr>
        <p:spPr>
          <a:xfrm>
            <a:off x="2279889" y="3146396"/>
            <a:ext cx="258614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500" u="sng" dirty="0"/>
              <a:t>Légende :</a:t>
            </a:r>
          </a:p>
          <a:p>
            <a:r>
              <a:rPr lang="fr-FR" sz="1500" dirty="0"/>
              <a:t>- Les chiffres entre parenthèses correspondent aux moyennes par dimension</a:t>
            </a:r>
          </a:p>
          <a:p>
            <a:r>
              <a:rPr lang="fr-FR" sz="1500" dirty="0"/>
              <a:t>- NS = Non significatif </a:t>
            </a:r>
          </a:p>
          <a:p>
            <a:r>
              <a:rPr lang="fr-FR" sz="1500" dirty="0"/>
              <a:t>- * = Significatif</a:t>
            </a:r>
          </a:p>
        </p:txBody>
      </p:sp>
      <p:sp>
        <p:nvSpPr>
          <p:cNvPr id="3" name="ZoneTexte 21">
            <a:extLst>
              <a:ext uri="{FF2B5EF4-FFF2-40B4-BE49-F238E27FC236}">
                <a16:creationId xmlns:a16="http://schemas.microsoft.com/office/drawing/2014/main" id="{848F9502-5AA4-4CB0-7F48-5D9BF9E51F17}"/>
              </a:ext>
            </a:extLst>
          </p:cNvPr>
          <p:cNvSpPr txBox="1"/>
          <p:nvPr/>
        </p:nvSpPr>
        <p:spPr>
          <a:xfrm>
            <a:off x="8578021" y="2947406"/>
            <a:ext cx="714805" cy="51935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/>
              <a:t>.xx</a:t>
            </a:r>
          </a:p>
        </p:txBody>
      </p:sp>
      <p:cxnSp>
        <p:nvCxnSpPr>
          <p:cNvPr id="27" name="Connecteur droit avec flèche 11">
            <a:extLst>
              <a:ext uri="{FF2B5EF4-FFF2-40B4-BE49-F238E27FC236}">
                <a16:creationId xmlns:a16="http://schemas.microsoft.com/office/drawing/2014/main" id="{7139E489-7539-0552-79F8-9C1B15D0D076}"/>
              </a:ext>
            </a:extLst>
          </p:cNvPr>
          <p:cNvCxnSpPr>
            <a:cxnSpLocks/>
            <a:stCxn id="8" idx="3"/>
            <a:endCxn id="6" idx="1"/>
          </p:cNvCxnSpPr>
          <p:nvPr/>
        </p:nvCxnSpPr>
        <p:spPr>
          <a:xfrm flipV="1">
            <a:off x="6945528" y="3960243"/>
            <a:ext cx="1138265" cy="98664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avec flèche 11">
            <a:extLst>
              <a:ext uri="{FF2B5EF4-FFF2-40B4-BE49-F238E27FC236}">
                <a16:creationId xmlns:a16="http://schemas.microsoft.com/office/drawing/2014/main" id="{F793A640-841D-3B7A-61C1-FCC9F8D004ED}"/>
              </a:ext>
            </a:extLst>
          </p:cNvPr>
          <p:cNvCxnSpPr>
            <a:cxnSpLocks/>
            <a:stCxn id="7" idx="3"/>
            <a:endCxn id="6" idx="1"/>
          </p:cNvCxnSpPr>
          <p:nvPr/>
        </p:nvCxnSpPr>
        <p:spPr>
          <a:xfrm>
            <a:off x="6945528" y="2973272"/>
            <a:ext cx="1138264" cy="98697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EF681209-C584-3E5F-8FDD-72FC75045DEA}"/>
              </a:ext>
            </a:extLst>
          </p:cNvPr>
          <p:cNvCxnSpPr>
            <a:cxnSpLocks/>
            <a:stCxn id="6" idx="0"/>
            <a:endCxn id="3" idx="4"/>
          </p:cNvCxnSpPr>
          <p:nvPr/>
        </p:nvCxnSpPr>
        <p:spPr>
          <a:xfrm flipV="1">
            <a:off x="8935423" y="3466756"/>
            <a:ext cx="0" cy="19648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ZoneTexte 21">
            <a:extLst>
              <a:ext uri="{FF2B5EF4-FFF2-40B4-BE49-F238E27FC236}">
                <a16:creationId xmlns:a16="http://schemas.microsoft.com/office/drawing/2014/main" id="{7938062A-E868-E6E1-71E7-B8F06F6AAD6D}"/>
              </a:ext>
            </a:extLst>
          </p:cNvPr>
          <p:cNvSpPr txBox="1"/>
          <p:nvPr/>
        </p:nvSpPr>
        <p:spPr>
          <a:xfrm>
            <a:off x="7350504" y="4590542"/>
            <a:ext cx="7156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.xx</a:t>
            </a:r>
          </a:p>
        </p:txBody>
      </p:sp>
      <p:sp>
        <p:nvSpPr>
          <p:cNvPr id="49" name="ZoneTexte 21">
            <a:extLst>
              <a:ext uri="{FF2B5EF4-FFF2-40B4-BE49-F238E27FC236}">
                <a16:creationId xmlns:a16="http://schemas.microsoft.com/office/drawing/2014/main" id="{987F4720-867E-EB33-7A15-80BC35C0E60D}"/>
              </a:ext>
            </a:extLst>
          </p:cNvPr>
          <p:cNvSpPr txBox="1"/>
          <p:nvPr/>
        </p:nvSpPr>
        <p:spPr>
          <a:xfrm>
            <a:off x="7350503" y="2833851"/>
            <a:ext cx="825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.xx</a:t>
            </a:r>
          </a:p>
        </p:txBody>
      </p:sp>
    </p:spTree>
    <p:extLst>
      <p:ext uri="{BB962C8B-B14F-4D97-AF65-F5344CB8AC3E}">
        <p14:creationId xmlns:p14="http://schemas.microsoft.com/office/powerpoint/2010/main" val="17611584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228</Words>
  <Application>Microsoft Macintosh PowerPoint</Application>
  <PresentationFormat>Widescreen</PresentationFormat>
  <Paragraphs>51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Sébastien Kuss</dc:creator>
  <cp:lastModifiedBy>Sébastien Kuss</cp:lastModifiedBy>
  <cp:revision>1</cp:revision>
  <dcterms:created xsi:type="dcterms:W3CDTF">2025-11-03T06:58:42Z</dcterms:created>
  <dcterms:modified xsi:type="dcterms:W3CDTF">2025-11-03T06:59:30Z</dcterms:modified>
</cp:coreProperties>
</file>