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87" r:id="rId3"/>
  </p:sldMasterIdLst>
  <p:notesMasterIdLst>
    <p:notesMasterId r:id="rId25"/>
  </p:notesMasterIdLst>
  <p:sldIdLst>
    <p:sldId id="256" r:id="rId4"/>
    <p:sldId id="257" r:id="rId5"/>
    <p:sldId id="258" r:id="rId6"/>
    <p:sldId id="261" r:id="rId7"/>
    <p:sldId id="260" r:id="rId8"/>
    <p:sldId id="265" r:id="rId9"/>
    <p:sldId id="266" r:id="rId10"/>
    <p:sldId id="269" r:id="rId11"/>
    <p:sldId id="270" r:id="rId12"/>
    <p:sldId id="273" r:id="rId13"/>
    <p:sldId id="274" r:id="rId14"/>
    <p:sldId id="283" r:id="rId15"/>
    <p:sldId id="277" r:id="rId16"/>
    <p:sldId id="278" r:id="rId17"/>
    <p:sldId id="279" r:id="rId18"/>
    <p:sldId id="259" r:id="rId19"/>
    <p:sldId id="262" r:id="rId20"/>
    <p:sldId id="267" r:id="rId21"/>
    <p:sldId id="271" r:id="rId22"/>
    <p:sldId id="275" r:id="rId23"/>
    <p:sldId id="280" r:id="rId24"/>
  </p:sldIdLst>
  <p:sldSz cx="12192000" cy="6858000"/>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9" d="100"/>
          <a:sy n="149" d="100"/>
        </p:scale>
        <p:origin x="2922" y="126"/>
      </p:cViewPr>
      <p:guideLst>
        <p:guide orient="horz" pos="2160"/>
        <p:guide pos="3840"/>
      </p:guideLst>
    </p:cSldViewPr>
  </p:slideViewPr>
  <p:notesTextViewPr>
    <p:cViewPr>
      <p:scale>
        <a:sx n="1" d="1"/>
        <a:sy n="1" d="1"/>
      </p:scale>
      <p:origin x="0" y="0"/>
    </p:cViewPr>
  </p:notesTextViewPr>
  <p:notesViewPr>
    <p:cSldViewPr>
      <p:cViewPr varScale="1">
        <p:scale>
          <a:sx n="72" d="100"/>
          <a:sy n="72" d="100"/>
        </p:scale>
        <p:origin x="399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6E7799F0-F548-47FA-B389-4522A94AEB58}" type="datetimeFigureOut">
              <a:rPr lang="fr-FR" smtClean="0"/>
              <a:t>16/07/2025</a:t>
            </a:fld>
            <a:endParaRPr lang="fr-FR"/>
          </a:p>
        </p:txBody>
      </p:sp>
      <p:sp>
        <p:nvSpPr>
          <p:cNvPr id="4" name="Espace réservé de l'image des diapositives 3"/>
          <p:cNvSpPr>
            <a:spLocks noGrp="1" noRot="1" noChangeAspect="1"/>
          </p:cNvSpPr>
          <p:nvPr>
            <p:ph type="sldImg" idx="2"/>
          </p:nvPr>
        </p:nvSpPr>
        <p:spPr>
          <a:xfrm>
            <a:off x="573088" y="1336675"/>
            <a:ext cx="6413500" cy="360838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E578D72F-2E71-41F1-9B54-BFB65B142C23}" type="slidenum">
              <a:rPr lang="fr-FR" smtClean="0"/>
              <a:t>‹N°›</a:t>
            </a:fld>
            <a:endParaRPr lang="fr-FR"/>
          </a:p>
        </p:txBody>
      </p:sp>
    </p:spTree>
    <p:extLst>
      <p:ext uri="{BB962C8B-B14F-4D97-AF65-F5344CB8AC3E}">
        <p14:creationId xmlns:p14="http://schemas.microsoft.com/office/powerpoint/2010/main" val="80925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E578D72F-2E71-41F1-9B54-BFB65B142C23}" type="slidenum">
              <a:rPr lang="fr-FR" smtClean="0"/>
              <a:t>1</a:t>
            </a:fld>
            <a:endParaRPr lang="fr-FR"/>
          </a:p>
        </p:txBody>
      </p:sp>
    </p:spTree>
    <p:extLst>
      <p:ext uri="{BB962C8B-B14F-4D97-AF65-F5344CB8AC3E}">
        <p14:creationId xmlns:p14="http://schemas.microsoft.com/office/powerpoint/2010/main" val="4047162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30" name="PlaceHolder 2"/>
          <p:cNvSpPr>
            <a:spLocks noGrp="1"/>
          </p:cNvSpPr>
          <p:nvPr>
            <p:ph type="body"/>
          </p:nvPr>
        </p:nvSpPr>
        <p:spPr>
          <a:xfrm>
            <a:off x="609480" y="1604520"/>
            <a:ext cx="1097244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31" name="PlaceHolder 3"/>
          <p:cNvSpPr>
            <a:spLocks noGrp="1"/>
          </p:cNvSpPr>
          <p:nvPr>
            <p:ph type="body"/>
          </p:nvPr>
        </p:nvSpPr>
        <p:spPr>
          <a:xfrm>
            <a:off x="609480" y="3682080"/>
            <a:ext cx="1097244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33" name="PlaceHolder 2"/>
          <p:cNvSpPr>
            <a:spLocks noGrp="1"/>
          </p:cNvSpPr>
          <p:nvPr>
            <p:ph type="body"/>
          </p:nvPr>
        </p:nvSpPr>
        <p:spPr>
          <a:xfrm>
            <a:off x="60948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34" name="PlaceHolder 3"/>
          <p:cNvSpPr>
            <a:spLocks noGrp="1"/>
          </p:cNvSpPr>
          <p:nvPr>
            <p:ph type="body"/>
          </p:nvPr>
        </p:nvSpPr>
        <p:spPr>
          <a:xfrm>
            <a:off x="623196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35" name="PlaceHolder 4"/>
          <p:cNvSpPr>
            <a:spLocks noGrp="1"/>
          </p:cNvSpPr>
          <p:nvPr>
            <p:ph type="body"/>
          </p:nvPr>
        </p:nvSpPr>
        <p:spPr>
          <a:xfrm>
            <a:off x="6231960" y="368208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36" name="PlaceHolder 5"/>
          <p:cNvSpPr>
            <a:spLocks noGrp="1"/>
          </p:cNvSpPr>
          <p:nvPr>
            <p:ph type="body"/>
          </p:nvPr>
        </p:nvSpPr>
        <p:spPr>
          <a:xfrm>
            <a:off x="609480" y="368208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38" name="PlaceHolder 2"/>
          <p:cNvSpPr>
            <a:spLocks noGrp="1"/>
          </p:cNvSpPr>
          <p:nvPr>
            <p:ph type="body"/>
          </p:nvPr>
        </p:nvSpPr>
        <p:spPr>
          <a:xfrm>
            <a:off x="609480" y="1604520"/>
            <a:ext cx="1097244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39" name="PlaceHolder 3"/>
          <p:cNvSpPr>
            <a:spLocks noGrp="1"/>
          </p:cNvSpPr>
          <p:nvPr>
            <p:ph type="body"/>
          </p:nvPr>
        </p:nvSpPr>
        <p:spPr>
          <a:xfrm>
            <a:off x="609480" y="1604520"/>
            <a:ext cx="1097244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pic>
        <p:nvPicPr>
          <p:cNvPr id="40" name="Image 39"/>
          <p:cNvPicPr/>
          <p:nvPr/>
        </p:nvPicPr>
        <p:blipFill>
          <a:blip r:embed="rId2"/>
          <a:stretch/>
        </p:blipFill>
        <p:spPr>
          <a:xfrm>
            <a:off x="3602880" y="1604520"/>
            <a:ext cx="4984920" cy="3977280"/>
          </a:xfrm>
          <a:prstGeom prst="rect">
            <a:avLst/>
          </a:prstGeom>
          <a:ln>
            <a:noFill/>
          </a:ln>
        </p:spPr>
      </p:pic>
      <p:pic>
        <p:nvPicPr>
          <p:cNvPr id="41" name="Image 40"/>
          <p:cNvPicPr/>
          <p:nvPr/>
        </p:nvPicPr>
        <p:blipFill>
          <a:blip r:embed="rId2"/>
          <a:stretch/>
        </p:blipFill>
        <p:spPr>
          <a:xfrm>
            <a:off x="3602880" y="1604520"/>
            <a:ext cx="4984920" cy="397728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48"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50" name="PlaceHolder 2"/>
          <p:cNvSpPr>
            <a:spLocks noGrp="1"/>
          </p:cNvSpPr>
          <p:nvPr>
            <p:ph type="body"/>
          </p:nvPr>
        </p:nvSpPr>
        <p:spPr>
          <a:xfrm>
            <a:off x="609480" y="1604520"/>
            <a:ext cx="1097244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52" name="PlaceHolder 2"/>
          <p:cNvSpPr>
            <a:spLocks noGrp="1"/>
          </p:cNvSpPr>
          <p:nvPr>
            <p:ph type="body"/>
          </p:nvPr>
        </p:nvSpPr>
        <p:spPr>
          <a:xfrm>
            <a:off x="609480" y="1604520"/>
            <a:ext cx="535428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53" name="PlaceHolder 3"/>
          <p:cNvSpPr>
            <a:spLocks noGrp="1"/>
          </p:cNvSpPr>
          <p:nvPr>
            <p:ph type="body"/>
          </p:nvPr>
        </p:nvSpPr>
        <p:spPr>
          <a:xfrm>
            <a:off x="6231960" y="1604520"/>
            <a:ext cx="535428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4"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5" name="PlaceHolder 1"/>
          <p:cNvSpPr>
            <a:spLocks noGrp="1"/>
          </p:cNvSpPr>
          <p:nvPr>
            <p:ph type="subTitle"/>
          </p:nvPr>
        </p:nvSpPr>
        <p:spPr>
          <a:xfrm>
            <a:off x="609480" y="273600"/>
            <a:ext cx="10972440" cy="5307840"/>
          </a:xfrm>
          <a:prstGeom prst="rect">
            <a:avLst/>
          </a:prstGeom>
        </p:spPr>
        <p:txBody>
          <a:bodyPr lIns="0" tIns="0" rIns="0" bIns="0" anchor="ctr"/>
          <a:lstStyle/>
          <a:p>
            <a:pPr algn="ctr"/>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57" name="PlaceHolder 2"/>
          <p:cNvSpPr>
            <a:spLocks noGrp="1"/>
          </p:cNvSpPr>
          <p:nvPr>
            <p:ph type="body"/>
          </p:nvPr>
        </p:nvSpPr>
        <p:spPr>
          <a:xfrm>
            <a:off x="60948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58" name="PlaceHolder 3"/>
          <p:cNvSpPr>
            <a:spLocks noGrp="1"/>
          </p:cNvSpPr>
          <p:nvPr>
            <p:ph type="body"/>
          </p:nvPr>
        </p:nvSpPr>
        <p:spPr>
          <a:xfrm>
            <a:off x="609480" y="368208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59" name="PlaceHolder 4"/>
          <p:cNvSpPr>
            <a:spLocks noGrp="1"/>
          </p:cNvSpPr>
          <p:nvPr>
            <p:ph type="body"/>
          </p:nvPr>
        </p:nvSpPr>
        <p:spPr>
          <a:xfrm>
            <a:off x="6231960" y="1604520"/>
            <a:ext cx="535428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9"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61" name="PlaceHolder 2"/>
          <p:cNvSpPr>
            <a:spLocks noGrp="1"/>
          </p:cNvSpPr>
          <p:nvPr>
            <p:ph type="body"/>
          </p:nvPr>
        </p:nvSpPr>
        <p:spPr>
          <a:xfrm>
            <a:off x="609480" y="1604520"/>
            <a:ext cx="535428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62" name="PlaceHolder 3"/>
          <p:cNvSpPr>
            <a:spLocks noGrp="1"/>
          </p:cNvSpPr>
          <p:nvPr>
            <p:ph type="body"/>
          </p:nvPr>
        </p:nvSpPr>
        <p:spPr>
          <a:xfrm>
            <a:off x="623196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63" name="PlaceHolder 4"/>
          <p:cNvSpPr>
            <a:spLocks noGrp="1"/>
          </p:cNvSpPr>
          <p:nvPr>
            <p:ph type="body"/>
          </p:nvPr>
        </p:nvSpPr>
        <p:spPr>
          <a:xfrm>
            <a:off x="6231960" y="368208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65" name="PlaceHolder 2"/>
          <p:cNvSpPr>
            <a:spLocks noGrp="1"/>
          </p:cNvSpPr>
          <p:nvPr>
            <p:ph type="body"/>
          </p:nvPr>
        </p:nvSpPr>
        <p:spPr>
          <a:xfrm>
            <a:off x="60948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67" name="PlaceHolder 4"/>
          <p:cNvSpPr>
            <a:spLocks noGrp="1"/>
          </p:cNvSpPr>
          <p:nvPr>
            <p:ph type="body"/>
          </p:nvPr>
        </p:nvSpPr>
        <p:spPr>
          <a:xfrm>
            <a:off x="609480" y="3682080"/>
            <a:ext cx="1097244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69" name="PlaceHolder 2"/>
          <p:cNvSpPr>
            <a:spLocks noGrp="1"/>
          </p:cNvSpPr>
          <p:nvPr>
            <p:ph type="body"/>
          </p:nvPr>
        </p:nvSpPr>
        <p:spPr>
          <a:xfrm>
            <a:off x="609480" y="1604520"/>
            <a:ext cx="1097244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70" name="PlaceHolder 3"/>
          <p:cNvSpPr>
            <a:spLocks noGrp="1"/>
          </p:cNvSpPr>
          <p:nvPr>
            <p:ph type="body"/>
          </p:nvPr>
        </p:nvSpPr>
        <p:spPr>
          <a:xfrm>
            <a:off x="609480" y="3682080"/>
            <a:ext cx="1097244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72" name="PlaceHolder 2"/>
          <p:cNvSpPr>
            <a:spLocks noGrp="1"/>
          </p:cNvSpPr>
          <p:nvPr>
            <p:ph type="body"/>
          </p:nvPr>
        </p:nvSpPr>
        <p:spPr>
          <a:xfrm>
            <a:off x="60948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73" name="PlaceHolder 3"/>
          <p:cNvSpPr>
            <a:spLocks noGrp="1"/>
          </p:cNvSpPr>
          <p:nvPr>
            <p:ph type="body"/>
          </p:nvPr>
        </p:nvSpPr>
        <p:spPr>
          <a:xfrm>
            <a:off x="623196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74" name="PlaceHolder 4"/>
          <p:cNvSpPr>
            <a:spLocks noGrp="1"/>
          </p:cNvSpPr>
          <p:nvPr>
            <p:ph type="body"/>
          </p:nvPr>
        </p:nvSpPr>
        <p:spPr>
          <a:xfrm>
            <a:off x="6231960" y="368208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75" name="PlaceHolder 5"/>
          <p:cNvSpPr>
            <a:spLocks noGrp="1"/>
          </p:cNvSpPr>
          <p:nvPr>
            <p:ph type="body"/>
          </p:nvPr>
        </p:nvSpPr>
        <p:spPr>
          <a:xfrm>
            <a:off x="609480" y="368208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77" name="PlaceHolder 2"/>
          <p:cNvSpPr>
            <a:spLocks noGrp="1"/>
          </p:cNvSpPr>
          <p:nvPr>
            <p:ph type="body"/>
          </p:nvPr>
        </p:nvSpPr>
        <p:spPr>
          <a:xfrm>
            <a:off x="609480" y="1604520"/>
            <a:ext cx="1097244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78" name="PlaceHolder 3"/>
          <p:cNvSpPr>
            <a:spLocks noGrp="1"/>
          </p:cNvSpPr>
          <p:nvPr>
            <p:ph type="body"/>
          </p:nvPr>
        </p:nvSpPr>
        <p:spPr>
          <a:xfrm>
            <a:off x="609480" y="1604520"/>
            <a:ext cx="1097244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pic>
        <p:nvPicPr>
          <p:cNvPr id="79" name="Image 78"/>
          <p:cNvPicPr/>
          <p:nvPr/>
        </p:nvPicPr>
        <p:blipFill>
          <a:blip r:embed="rId2"/>
          <a:stretch/>
        </p:blipFill>
        <p:spPr>
          <a:xfrm>
            <a:off x="3602880" y="1604520"/>
            <a:ext cx="4984920" cy="3977280"/>
          </a:xfrm>
          <a:prstGeom prst="rect">
            <a:avLst/>
          </a:prstGeom>
          <a:ln>
            <a:noFill/>
          </a:ln>
        </p:spPr>
      </p:pic>
      <p:pic>
        <p:nvPicPr>
          <p:cNvPr id="80" name="Image 79"/>
          <p:cNvPicPr/>
          <p:nvPr/>
        </p:nvPicPr>
        <p:blipFill>
          <a:blip r:embed="rId2"/>
          <a:stretch/>
        </p:blipFill>
        <p:spPr>
          <a:xfrm>
            <a:off x="3602880" y="1604520"/>
            <a:ext cx="4984920" cy="3977280"/>
          </a:xfrm>
          <a:prstGeom prst="rect">
            <a:avLst/>
          </a:prstGeom>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5"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126"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27"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128" name="PlaceHolder 2"/>
          <p:cNvSpPr>
            <a:spLocks noGrp="1"/>
          </p:cNvSpPr>
          <p:nvPr>
            <p:ph type="body"/>
          </p:nvPr>
        </p:nvSpPr>
        <p:spPr>
          <a:xfrm>
            <a:off x="609480" y="1604520"/>
            <a:ext cx="1097244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130" name="PlaceHolder 2"/>
          <p:cNvSpPr>
            <a:spLocks noGrp="1"/>
          </p:cNvSpPr>
          <p:nvPr>
            <p:ph type="body"/>
          </p:nvPr>
        </p:nvSpPr>
        <p:spPr>
          <a:xfrm>
            <a:off x="609480" y="1604520"/>
            <a:ext cx="535428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31" name="PlaceHolder 3"/>
          <p:cNvSpPr>
            <a:spLocks noGrp="1"/>
          </p:cNvSpPr>
          <p:nvPr>
            <p:ph type="body"/>
          </p:nvPr>
        </p:nvSpPr>
        <p:spPr>
          <a:xfrm>
            <a:off x="6231960" y="1604520"/>
            <a:ext cx="535428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2"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11" name="PlaceHolder 2"/>
          <p:cNvSpPr>
            <a:spLocks noGrp="1"/>
          </p:cNvSpPr>
          <p:nvPr>
            <p:ph type="body"/>
          </p:nvPr>
        </p:nvSpPr>
        <p:spPr>
          <a:xfrm>
            <a:off x="609480" y="1604520"/>
            <a:ext cx="1097244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3" name="PlaceHolder 1"/>
          <p:cNvSpPr>
            <a:spLocks noGrp="1"/>
          </p:cNvSpPr>
          <p:nvPr>
            <p:ph type="subTitle"/>
          </p:nvPr>
        </p:nvSpPr>
        <p:spPr>
          <a:xfrm>
            <a:off x="609480" y="273600"/>
            <a:ext cx="10972440" cy="5307840"/>
          </a:xfrm>
          <a:prstGeom prst="rect">
            <a:avLst/>
          </a:prstGeom>
        </p:spPr>
        <p:txBody>
          <a:bodyPr lIns="0" tIns="0" rIns="0" bIns="0" anchor="ctr"/>
          <a:lstStyle/>
          <a:p>
            <a:pPr algn="ctr"/>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4"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135" name="PlaceHolder 2"/>
          <p:cNvSpPr>
            <a:spLocks noGrp="1"/>
          </p:cNvSpPr>
          <p:nvPr>
            <p:ph type="body"/>
          </p:nvPr>
        </p:nvSpPr>
        <p:spPr>
          <a:xfrm>
            <a:off x="60948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36" name="PlaceHolder 3"/>
          <p:cNvSpPr>
            <a:spLocks noGrp="1"/>
          </p:cNvSpPr>
          <p:nvPr>
            <p:ph type="body"/>
          </p:nvPr>
        </p:nvSpPr>
        <p:spPr>
          <a:xfrm>
            <a:off x="609480" y="368208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37" name="PlaceHolder 4"/>
          <p:cNvSpPr>
            <a:spLocks noGrp="1"/>
          </p:cNvSpPr>
          <p:nvPr>
            <p:ph type="body"/>
          </p:nvPr>
        </p:nvSpPr>
        <p:spPr>
          <a:xfrm>
            <a:off x="6231960" y="1604520"/>
            <a:ext cx="535428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38"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139" name="PlaceHolder 2"/>
          <p:cNvSpPr>
            <a:spLocks noGrp="1"/>
          </p:cNvSpPr>
          <p:nvPr>
            <p:ph type="body"/>
          </p:nvPr>
        </p:nvSpPr>
        <p:spPr>
          <a:xfrm>
            <a:off x="609480" y="1604520"/>
            <a:ext cx="535428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40" name="PlaceHolder 3"/>
          <p:cNvSpPr>
            <a:spLocks noGrp="1"/>
          </p:cNvSpPr>
          <p:nvPr>
            <p:ph type="body"/>
          </p:nvPr>
        </p:nvSpPr>
        <p:spPr>
          <a:xfrm>
            <a:off x="623196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41" name="PlaceHolder 4"/>
          <p:cNvSpPr>
            <a:spLocks noGrp="1"/>
          </p:cNvSpPr>
          <p:nvPr>
            <p:ph type="body"/>
          </p:nvPr>
        </p:nvSpPr>
        <p:spPr>
          <a:xfrm>
            <a:off x="6231960" y="368208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143" name="PlaceHolder 2"/>
          <p:cNvSpPr>
            <a:spLocks noGrp="1"/>
          </p:cNvSpPr>
          <p:nvPr>
            <p:ph type="body"/>
          </p:nvPr>
        </p:nvSpPr>
        <p:spPr>
          <a:xfrm>
            <a:off x="60948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44" name="PlaceHolder 3"/>
          <p:cNvSpPr>
            <a:spLocks noGrp="1"/>
          </p:cNvSpPr>
          <p:nvPr>
            <p:ph type="body"/>
          </p:nvPr>
        </p:nvSpPr>
        <p:spPr>
          <a:xfrm>
            <a:off x="623196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45" name="PlaceHolder 4"/>
          <p:cNvSpPr>
            <a:spLocks noGrp="1"/>
          </p:cNvSpPr>
          <p:nvPr>
            <p:ph type="body"/>
          </p:nvPr>
        </p:nvSpPr>
        <p:spPr>
          <a:xfrm>
            <a:off x="609480" y="3682080"/>
            <a:ext cx="1097244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147" name="PlaceHolder 2"/>
          <p:cNvSpPr>
            <a:spLocks noGrp="1"/>
          </p:cNvSpPr>
          <p:nvPr>
            <p:ph type="body"/>
          </p:nvPr>
        </p:nvSpPr>
        <p:spPr>
          <a:xfrm>
            <a:off x="609480" y="1604520"/>
            <a:ext cx="1097244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48" name="PlaceHolder 3"/>
          <p:cNvSpPr>
            <a:spLocks noGrp="1"/>
          </p:cNvSpPr>
          <p:nvPr>
            <p:ph type="body"/>
          </p:nvPr>
        </p:nvSpPr>
        <p:spPr>
          <a:xfrm>
            <a:off x="609480" y="3682080"/>
            <a:ext cx="1097244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49"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150" name="PlaceHolder 2"/>
          <p:cNvSpPr>
            <a:spLocks noGrp="1"/>
          </p:cNvSpPr>
          <p:nvPr>
            <p:ph type="body"/>
          </p:nvPr>
        </p:nvSpPr>
        <p:spPr>
          <a:xfrm>
            <a:off x="60948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51" name="PlaceHolder 3"/>
          <p:cNvSpPr>
            <a:spLocks noGrp="1"/>
          </p:cNvSpPr>
          <p:nvPr>
            <p:ph type="body"/>
          </p:nvPr>
        </p:nvSpPr>
        <p:spPr>
          <a:xfrm>
            <a:off x="623196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52" name="PlaceHolder 4"/>
          <p:cNvSpPr>
            <a:spLocks noGrp="1"/>
          </p:cNvSpPr>
          <p:nvPr>
            <p:ph type="body"/>
          </p:nvPr>
        </p:nvSpPr>
        <p:spPr>
          <a:xfrm>
            <a:off x="6231960" y="368208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53" name="PlaceHolder 5"/>
          <p:cNvSpPr>
            <a:spLocks noGrp="1"/>
          </p:cNvSpPr>
          <p:nvPr>
            <p:ph type="body"/>
          </p:nvPr>
        </p:nvSpPr>
        <p:spPr>
          <a:xfrm>
            <a:off x="609480" y="368208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54"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155" name="PlaceHolder 2"/>
          <p:cNvSpPr>
            <a:spLocks noGrp="1"/>
          </p:cNvSpPr>
          <p:nvPr>
            <p:ph type="body"/>
          </p:nvPr>
        </p:nvSpPr>
        <p:spPr>
          <a:xfrm>
            <a:off x="609480" y="1604520"/>
            <a:ext cx="1097244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56" name="PlaceHolder 3"/>
          <p:cNvSpPr>
            <a:spLocks noGrp="1"/>
          </p:cNvSpPr>
          <p:nvPr>
            <p:ph type="body"/>
          </p:nvPr>
        </p:nvSpPr>
        <p:spPr>
          <a:xfrm>
            <a:off x="609480" y="1604520"/>
            <a:ext cx="1097244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pic>
        <p:nvPicPr>
          <p:cNvPr id="157" name="Image 156"/>
          <p:cNvPicPr/>
          <p:nvPr/>
        </p:nvPicPr>
        <p:blipFill>
          <a:blip r:embed="rId2"/>
          <a:stretch/>
        </p:blipFill>
        <p:spPr>
          <a:xfrm>
            <a:off x="3602880" y="1604520"/>
            <a:ext cx="4984920" cy="3977280"/>
          </a:xfrm>
          <a:prstGeom prst="rect">
            <a:avLst/>
          </a:prstGeom>
          <a:ln>
            <a:noFill/>
          </a:ln>
        </p:spPr>
      </p:pic>
      <p:pic>
        <p:nvPicPr>
          <p:cNvPr id="158" name="Image 157"/>
          <p:cNvPicPr/>
          <p:nvPr/>
        </p:nvPicPr>
        <p:blipFill>
          <a:blip r:embed="rId2"/>
          <a:stretch/>
        </p:blipFill>
        <p:spPr>
          <a:xfrm>
            <a:off x="3602880" y="1604520"/>
            <a:ext cx="4984920" cy="3977280"/>
          </a:xfrm>
          <a:prstGeom prst="rect">
            <a:avLst/>
          </a:prstGeom>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13" name="PlaceHolder 2"/>
          <p:cNvSpPr>
            <a:spLocks noGrp="1"/>
          </p:cNvSpPr>
          <p:nvPr>
            <p:ph type="body"/>
          </p:nvPr>
        </p:nvSpPr>
        <p:spPr>
          <a:xfrm>
            <a:off x="609480" y="1604520"/>
            <a:ext cx="535428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4" name="PlaceHolder 3"/>
          <p:cNvSpPr>
            <a:spLocks noGrp="1"/>
          </p:cNvSpPr>
          <p:nvPr>
            <p:ph type="body"/>
          </p:nvPr>
        </p:nvSpPr>
        <p:spPr>
          <a:xfrm>
            <a:off x="6231960" y="1604520"/>
            <a:ext cx="535428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6" name="PlaceHolder 1"/>
          <p:cNvSpPr>
            <a:spLocks noGrp="1"/>
          </p:cNvSpPr>
          <p:nvPr>
            <p:ph type="subTitle"/>
          </p:nvPr>
        </p:nvSpPr>
        <p:spPr>
          <a:xfrm>
            <a:off x="609480" y="273600"/>
            <a:ext cx="10972440" cy="5307840"/>
          </a:xfrm>
          <a:prstGeom prst="rect">
            <a:avLst/>
          </a:prstGeom>
        </p:spPr>
        <p:txBody>
          <a:bodyPr lIns="0" tIns="0" rIns="0" bIns="0" anchor="ctr"/>
          <a:lstStyle/>
          <a:p>
            <a:pPr algn="ctr"/>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18" name="PlaceHolder 2"/>
          <p:cNvSpPr>
            <a:spLocks noGrp="1"/>
          </p:cNvSpPr>
          <p:nvPr>
            <p:ph type="body"/>
          </p:nvPr>
        </p:nvSpPr>
        <p:spPr>
          <a:xfrm>
            <a:off x="60948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19" name="PlaceHolder 3"/>
          <p:cNvSpPr>
            <a:spLocks noGrp="1"/>
          </p:cNvSpPr>
          <p:nvPr>
            <p:ph type="body"/>
          </p:nvPr>
        </p:nvSpPr>
        <p:spPr>
          <a:xfrm>
            <a:off x="609480" y="368208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20" name="PlaceHolder 4"/>
          <p:cNvSpPr>
            <a:spLocks noGrp="1"/>
          </p:cNvSpPr>
          <p:nvPr>
            <p:ph type="body"/>
          </p:nvPr>
        </p:nvSpPr>
        <p:spPr>
          <a:xfrm>
            <a:off x="6231960" y="1604520"/>
            <a:ext cx="535428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22" name="PlaceHolder 2"/>
          <p:cNvSpPr>
            <a:spLocks noGrp="1"/>
          </p:cNvSpPr>
          <p:nvPr>
            <p:ph type="body"/>
          </p:nvPr>
        </p:nvSpPr>
        <p:spPr>
          <a:xfrm>
            <a:off x="609480" y="1604520"/>
            <a:ext cx="5354280" cy="397728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23" name="PlaceHolder 3"/>
          <p:cNvSpPr>
            <a:spLocks noGrp="1"/>
          </p:cNvSpPr>
          <p:nvPr>
            <p:ph type="body"/>
          </p:nvPr>
        </p:nvSpPr>
        <p:spPr>
          <a:xfrm>
            <a:off x="623196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24" name="PlaceHolder 4"/>
          <p:cNvSpPr>
            <a:spLocks noGrp="1"/>
          </p:cNvSpPr>
          <p:nvPr>
            <p:ph type="body"/>
          </p:nvPr>
        </p:nvSpPr>
        <p:spPr>
          <a:xfrm>
            <a:off x="6231960" y="368208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273600"/>
            <a:ext cx="10972440" cy="114480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26" name="PlaceHolder 2"/>
          <p:cNvSpPr>
            <a:spLocks noGrp="1"/>
          </p:cNvSpPr>
          <p:nvPr>
            <p:ph type="body"/>
          </p:nvPr>
        </p:nvSpPr>
        <p:spPr>
          <a:xfrm>
            <a:off x="60948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27" name="PlaceHolder 3"/>
          <p:cNvSpPr>
            <a:spLocks noGrp="1"/>
          </p:cNvSpPr>
          <p:nvPr>
            <p:ph type="body"/>
          </p:nvPr>
        </p:nvSpPr>
        <p:spPr>
          <a:xfrm>
            <a:off x="6231960" y="1604520"/>
            <a:ext cx="535428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
        <p:nvSpPr>
          <p:cNvPr id="28" name="PlaceHolder 4"/>
          <p:cNvSpPr>
            <a:spLocks noGrp="1"/>
          </p:cNvSpPr>
          <p:nvPr>
            <p:ph type="body"/>
          </p:nvPr>
        </p:nvSpPr>
        <p:spPr>
          <a:xfrm>
            <a:off x="609480" y="3682080"/>
            <a:ext cx="10972440" cy="1896840"/>
          </a:xfrm>
          <a:prstGeom prst="rect">
            <a:avLst/>
          </a:prstGeom>
        </p:spPr>
        <p:txBody>
          <a:bodyPr lIns="0" tIns="0" rIns="0" bIns="0"/>
          <a:lstStyle/>
          <a:p>
            <a:endParaRPr lang="fr-FR" sz="320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CustomShape 1" hidden="1"/>
          <p:cNvSpPr/>
          <p:nvPr/>
        </p:nvSpPr>
        <p:spPr>
          <a:xfrm>
            <a:off x="0" y="6400800"/>
            <a:ext cx="12191040" cy="4561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sp>
      <p:sp>
        <p:nvSpPr>
          <p:cNvPr id="9" name="CustomShape 2" hidden="1"/>
          <p:cNvSpPr/>
          <p:nvPr/>
        </p:nvSpPr>
        <p:spPr>
          <a:xfrm>
            <a:off x="0" y="6334200"/>
            <a:ext cx="12191040" cy="64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2" name="Line 3"/>
          <p:cNvSpPr/>
          <p:nvPr/>
        </p:nvSpPr>
        <p:spPr>
          <a:xfrm>
            <a:off x="1193400" y="1737720"/>
            <a:ext cx="9966960" cy="0"/>
          </a:xfrm>
          <a:prstGeom prst="line">
            <a:avLst/>
          </a:prstGeom>
          <a:ln w="6480">
            <a:solidFill>
              <a:schemeClr val="tx1">
                <a:lumMod val="50000"/>
                <a:lumOff val="50000"/>
              </a:schemeClr>
            </a:solidFill>
            <a:round/>
          </a:ln>
        </p:spPr>
        <p:style>
          <a:lnRef idx="1">
            <a:schemeClr val="accent1"/>
          </a:lnRef>
          <a:fillRef idx="0">
            <a:schemeClr val="accent1"/>
          </a:fillRef>
          <a:effectRef idx="0">
            <a:schemeClr val="accent1"/>
          </a:effectRef>
          <a:fontRef idx="minor"/>
        </p:style>
      </p:sp>
      <p:sp>
        <p:nvSpPr>
          <p:cNvPr id="3" name="CustomShape 4"/>
          <p:cNvSpPr/>
          <p:nvPr/>
        </p:nvSpPr>
        <p:spPr>
          <a:xfrm>
            <a:off x="3240" y="6400800"/>
            <a:ext cx="12187800" cy="4561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sp>
      <p:sp>
        <p:nvSpPr>
          <p:cNvPr id="4" name="CustomShape 5"/>
          <p:cNvSpPr/>
          <p:nvPr/>
        </p:nvSpPr>
        <p:spPr>
          <a:xfrm>
            <a:off x="0" y="6334200"/>
            <a:ext cx="12187800" cy="63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5" name="Line 6"/>
          <p:cNvSpPr/>
          <p:nvPr/>
        </p:nvSpPr>
        <p:spPr>
          <a:xfrm>
            <a:off x="1207440" y="4343400"/>
            <a:ext cx="9875520" cy="0"/>
          </a:xfrm>
          <a:prstGeom prst="line">
            <a:avLst/>
          </a:prstGeom>
          <a:ln w="6480">
            <a:solidFill>
              <a:schemeClr val="tx1">
                <a:lumMod val="50000"/>
                <a:lumOff val="50000"/>
              </a:schemeClr>
            </a:solidFill>
            <a:round/>
          </a:ln>
        </p:spPr>
        <p:style>
          <a:lnRef idx="1">
            <a:schemeClr val="accent1"/>
          </a:lnRef>
          <a:fillRef idx="0">
            <a:schemeClr val="accent1"/>
          </a:fillRef>
          <a:effectRef idx="0">
            <a:schemeClr val="accent1"/>
          </a:effectRef>
          <a:fontRef idx="minor"/>
        </p:style>
      </p:sp>
      <p:sp>
        <p:nvSpPr>
          <p:cNvPr id="6" name="PlaceHolder 7"/>
          <p:cNvSpPr>
            <a:spLocks noGrp="1"/>
          </p:cNvSpPr>
          <p:nvPr>
            <p:ph type="title"/>
          </p:nvPr>
        </p:nvSpPr>
        <p:spPr>
          <a:xfrm>
            <a:off x="609480" y="273600"/>
            <a:ext cx="10972080" cy="1144440"/>
          </a:xfrm>
          <a:prstGeom prst="rect">
            <a:avLst/>
          </a:prstGeom>
        </p:spPr>
        <p:txBody>
          <a:bodyPr lIns="0" tIns="0" rIns="0" bIns="0" anchor="ctr"/>
          <a:lstStyle/>
          <a:p>
            <a:pPr algn="ctr"/>
            <a:endParaRPr lang="fr-FR" sz="4400" strike="noStrike" spc="-1">
              <a:solidFill>
                <a:srgbClr val="000000"/>
              </a:solidFill>
              <a:uFill>
                <a:solidFill>
                  <a:srgbClr val="FFFFFF"/>
                </a:solidFill>
              </a:uFill>
              <a:latin typeface="Arial"/>
            </a:endParaRPr>
          </a:p>
        </p:txBody>
      </p:sp>
      <p:sp>
        <p:nvSpPr>
          <p:cNvPr id="7" name="PlaceHolder 8"/>
          <p:cNvSpPr>
            <a:spLocks noGrp="1"/>
          </p:cNvSpPr>
          <p:nvPr>
            <p:ph type="body"/>
          </p:nvPr>
        </p:nvSpPr>
        <p:spPr>
          <a:xfrm>
            <a:off x="609480" y="1604520"/>
            <a:ext cx="10972080" cy="3976920"/>
          </a:xfrm>
          <a:prstGeom prst="rect">
            <a:avLst/>
          </a:prstGeom>
        </p:spPr>
        <p:txBody>
          <a:bodyPr lIns="0" tIns="0" rIns="0" bIns="0"/>
          <a:lstStyle/>
          <a:p>
            <a:pPr marL="432000" indent="-324000">
              <a:buClr>
                <a:srgbClr val="000000"/>
              </a:buClr>
              <a:buSzPct val="45000"/>
              <a:buFont typeface="Wingdings" charset="2"/>
              <a:buChar char=""/>
            </a:pPr>
            <a:r>
              <a:rPr lang="fr-FR" sz="1800" strike="noStrike" spc="-1">
                <a:solidFill>
                  <a:srgbClr val="000000"/>
                </a:solidFill>
                <a:uFill>
                  <a:solidFill>
                    <a:srgbClr val="FFFFFF"/>
                  </a:solidFill>
                </a:uFill>
                <a:latin typeface="Arial"/>
              </a:rPr>
              <a:t>Cliquez pour éditer le format du plan de texte</a:t>
            </a:r>
          </a:p>
          <a:p>
            <a:pPr marL="864000" lvl="1" indent="-324000">
              <a:buClr>
                <a:srgbClr val="000000"/>
              </a:buClr>
              <a:buSzPct val="75000"/>
              <a:buFont typeface="Symbol" charset="2"/>
              <a:buChar char=""/>
            </a:pPr>
            <a:r>
              <a:rPr lang="fr-FR" sz="1800" strike="noStrike" spc="-1">
                <a:solidFill>
                  <a:srgbClr val="000000"/>
                </a:solidFill>
                <a:uFill>
                  <a:solidFill>
                    <a:srgbClr val="FFFFFF"/>
                  </a:solidFill>
                </a:uFill>
                <a:latin typeface="Arial"/>
              </a:rPr>
              <a:t>Second niveau de plan</a:t>
            </a:r>
          </a:p>
          <a:p>
            <a:pPr marL="1296000" lvl="2" indent="-288000">
              <a:buClr>
                <a:srgbClr val="000000"/>
              </a:buClr>
              <a:buSzPct val="45000"/>
              <a:buFont typeface="Wingdings" charset="2"/>
              <a:buChar char=""/>
            </a:pPr>
            <a:r>
              <a:rPr lang="fr-FR" sz="1800" strike="noStrike" spc="-1">
                <a:solidFill>
                  <a:srgbClr val="000000"/>
                </a:solidFill>
                <a:uFill>
                  <a:solidFill>
                    <a:srgbClr val="FFFFFF"/>
                  </a:solidFill>
                </a:uFill>
                <a:latin typeface="Arial"/>
              </a:rPr>
              <a:t>Troisième niveau de plan</a:t>
            </a:r>
          </a:p>
          <a:p>
            <a:pPr marL="1728000" lvl="3" indent="-216000">
              <a:buClr>
                <a:srgbClr val="000000"/>
              </a:buClr>
              <a:buSzPct val="75000"/>
              <a:buFont typeface="Symbol" charset="2"/>
              <a:buChar char=""/>
            </a:pPr>
            <a:r>
              <a:rPr lang="fr-FR" sz="1800" strike="noStrike" spc="-1">
                <a:solidFill>
                  <a:srgbClr val="000000"/>
                </a:solidFill>
                <a:uFill>
                  <a:solidFill>
                    <a:srgbClr val="FFFFFF"/>
                  </a:solidFill>
                </a:uFill>
                <a:latin typeface="Arial"/>
              </a:rPr>
              <a:t>Quatrième niveau de plan</a:t>
            </a:r>
          </a:p>
          <a:p>
            <a:pPr marL="2160000" lvl="4" indent="-216000">
              <a:buClr>
                <a:srgbClr val="000000"/>
              </a:buClr>
              <a:buSzPct val="45000"/>
              <a:buFont typeface="Wingdings" charset="2"/>
              <a:buChar char=""/>
            </a:pPr>
            <a:r>
              <a:rPr lang="fr-FR" sz="1800" strike="noStrike" spc="-1">
                <a:solidFill>
                  <a:srgbClr val="000000"/>
                </a:solidFill>
                <a:uFill>
                  <a:solidFill>
                    <a:srgbClr val="FFFFFF"/>
                  </a:solidFill>
                </a:uFill>
                <a:latin typeface="Arial"/>
              </a:rPr>
              <a:t>Cinquième niveau de plan</a:t>
            </a:r>
          </a:p>
          <a:p>
            <a:pPr marL="2592000" lvl="5" indent="-216000">
              <a:buClr>
                <a:srgbClr val="000000"/>
              </a:buClr>
              <a:buSzPct val="45000"/>
              <a:buFont typeface="Wingdings" charset="2"/>
              <a:buChar char=""/>
            </a:pPr>
            <a:r>
              <a:rPr lang="fr-FR" sz="1800" strike="noStrike" spc="-1">
                <a:solidFill>
                  <a:srgbClr val="000000"/>
                </a:solidFill>
                <a:uFill>
                  <a:solidFill>
                    <a:srgbClr val="FFFFFF"/>
                  </a:solidFill>
                </a:uFill>
                <a:latin typeface="Arial"/>
              </a:rPr>
              <a:t>Sixième niveau de plan</a:t>
            </a:r>
          </a:p>
          <a:p>
            <a:pPr marL="3024000" lvl="6" indent="-216000">
              <a:buClr>
                <a:srgbClr val="000000"/>
              </a:buClr>
              <a:buSzPct val="45000"/>
              <a:buFont typeface="Wingdings" charset="2"/>
              <a:buChar char=""/>
            </a:pPr>
            <a:r>
              <a:rPr lang="fr-FR" sz="1800" strike="noStrike" spc="-1">
                <a:solidFill>
                  <a:srgbClr val="000000"/>
                </a:solidFill>
                <a:uFill>
                  <a:solidFill>
                    <a:srgbClr val="FFFFFF"/>
                  </a:solidFill>
                </a:uFill>
                <a:latin typeface="Arial"/>
              </a:rPr>
              <a:t>Septième niveau de plan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2" name="CustomShape 1"/>
          <p:cNvSpPr/>
          <p:nvPr/>
        </p:nvSpPr>
        <p:spPr>
          <a:xfrm>
            <a:off x="0" y="6400800"/>
            <a:ext cx="12191040" cy="4561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sp>
      <p:sp>
        <p:nvSpPr>
          <p:cNvPr id="43" name="CustomShape 2"/>
          <p:cNvSpPr/>
          <p:nvPr/>
        </p:nvSpPr>
        <p:spPr>
          <a:xfrm>
            <a:off x="0" y="6334200"/>
            <a:ext cx="12191040" cy="64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44" name="Line 3"/>
          <p:cNvSpPr/>
          <p:nvPr/>
        </p:nvSpPr>
        <p:spPr>
          <a:xfrm>
            <a:off x="1193400" y="1737720"/>
            <a:ext cx="9966960" cy="0"/>
          </a:xfrm>
          <a:prstGeom prst="line">
            <a:avLst/>
          </a:prstGeom>
          <a:ln w="6480">
            <a:solidFill>
              <a:schemeClr val="tx1">
                <a:lumMod val="50000"/>
                <a:lumOff val="50000"/>
              </a:schemeClr>
            </a:solidFill>
            <a:round/>
          </a:ln>
        </p:spPr>
        <p:style>
          <a:lnRef idx="1">
            <a:schemeClr val="accent1"/>
          </a:lnRef>
          <a:fillRef idx="0">
            <a:schemeClr val="accent1"/>
          </a:fillRef>
          <a:effectRef idx="0">
            <a:schemeClr val="accent1"/>
          </a:effectRef>
          <a:fontRef idx="minor"/>
        </p:style>
      </p:sp>
      <p:sp>
        <p:nvSpPr>
          <p:cNvPr id="45" name="PlaceHolder 4"/>
          <p:cNvSpPr>
            <a:spLocks noGrp="1"/>
          </p:cNvSpPr>
          <p:nvPr>
            <p:ph type="title"/>
          </p:nvPr>
        </p:nvSpPr>
        <p:spPr>
          <a:xfrm>
            <a:off x="609480" y="273600"/>
            <a:ext cx="10972440" cy="1144800"/>
          </a:xfrm>
          <a:prstGeom prst="rect">
            <a:avLst/>
          </a:prstGeom>
        </p:spPr>
        <p:txBody>
          <a:bodyPr lIns="0" tIns="0" rIns="0" bIns="0" anchor="ctr"/>
          <a:lstStyle/>
          <a:p>
            <a:pPr algn="ctr"/>
            <a:r>
              <a:rPr lang="fr-FR" sz="4400" strike="noStrike" spc="-1">
                <a:solidFill>
                  <a:srgbClr val="000000"/>
                </a:solidFill>
                <a:uFill>
                  <a:solidFill>
                    <a:srgbClr val="FFFFFF"/>
                  </a:solidFill>
                </a:uFill>
                <a:latin typeface="Arial"/>
              </a:rPr>
              <a:t>Cliquez pour éditer le format du texte-titre</a:t>
            </a:r>
          </a:p>
        </p:txBody>
      </p:sp>
      <p:sp>
        <p:nvSpPr>
          <p:cNvPr id="46" name="PlaceHolder 5"/>
          <p:cNvSpPr>
            <a:spLocks noGrp="1"/>
          </p:cNvSpPr>
          <p:nvPr>
            <p:ph type="body"/>
          </p:nvPr>
        </p:nvSpPr>
        <p:spPr>
          <a:xfrm>
            <a:off x="609480" y="1604520"/>
            <a:ext cx="10972440" cy="3977280"/>
          </a:xfrm>
          <a:prstGeom prst="rect">
            <a:avLst/>
          </a:prstGeom>
        </p:spPr>
        <p:txBody>
          <a:bodyPr lIns="0" tIns="0" rIns="0" bIns="0"/>
          <a:lstStyle/>
          <a:p>
            <a:pPr marL="432000" indent="-324000">
              <a:buClr>
                <a:srgbClr val="000000"/>
              </a:buClr>
              <a:buSzPct val="45000"/>
              <a:buFont typeface="Wingdings" charset="2"/>
              <a:buChar char=""/>
            </a:pPr>
            <a:r>
              <a:rPr lang="fr-FR" sz="3200" strike="noStrike" spc="-1">
                <a:solidFill>
                  <a:srgbClr val="000000"/>
                </a:solidFill>
                <a:uFill>
                  <a:solidFill>
                    <a:srgbClr val="FFFFFF"/>
                  </a:solidFill>
                </a:uFill>
                <a:latin typeface="Arial"/>
              </a:rPr>
              <a:t>Cliquez pour éditer le format du plan de texte</a:t>
            </a:r>
          </a:p>
          <a:p>
            <a:pPr marL="864000" lvl="1" indent="-324000">
              <a:buClr>
                <a:srgbClr val="000000"/>
              </a:buClr>
              <a:buSzPct val="75000"/>
              <a:buFont typeface="Symbol" charset="2"/>
              <a:buChar char=""/>
            </a:pPr>
            <a:r>
              <a:rPr lang="fr-FR" sz="2800" strike="noStrike" spc="-1">
                <a:solidFill>
                  <a:srgbClr val="000000"/>
                </a:solidFill>
                <a:uFill>
                  <a:solidFill>
                    <a:srgbClr val="FFFFFF"/>
                  </a:solidFill>
                </a:uFill>
                <a:latin typeface="Arial"/>
              </a:rPr>
              <a:t>Second niveau de plan</a:t>
            </a:r>
          </a:p>
          <a:p>
            <a:pPr marL="1296000" lvl="2" indent="-288000">
              <a:buClr>
                <a:srgbClr val="000000"/>
              </a:buClr>
              <a:buSzPct val="45000"/>
              <a:buFont typeface="Wingdings" charset="2"/>
              <a:buChar char=""/>
            </a:pPr>
            <a:r>
              <a:rPr lang="fr-FR" sz="2400" strike="noStrike" spc="-1">
                <a:solidFill>
                  <a:srgbClr val="000000"/>
                </a:solidFill>
                <a:uFill>
                  <a:solidFill>
                    <a:srgbClr val="FFFFFF"/>
                  </a:solidFill>
                </a:uFill>
                <a:latin typeface="Arial"/>
              </a:rPr>
              <a:t>Troisième niveau de plan</a:t>
            </a:r>
          </a:p>
          <a:p>
            <a:pPr marL="1728000" lvl="3" indent="-216000">
              <a:buClr>
                <a:srgbClr val="000000"/>
              </a:buClr>
              <a:buSzPct val="75000"/>
              <a:buFont typeface="Symbol" charset="2"/>
              <a:buChar char=""/>
            </a:pPr>
            <a:r>
              <a:rPr lang="fr-FR" sz="2000" strike="noStrike" spc="-1">
                <a:solidFill>
                  <a:srgbClr val="000000"/>
                </a:solidFill>
                <a:uFill>
                  <a:solidFill>
                    <a:srgbClr val="FFFFFF"/>
                  </a:solidFill>
                </a:uFill>
                <a:latin typeface="Arial"/>
              </a:rPr>
              <a:t>Quatrième niveau de plan</a:t>
            </a:r>
          </a:p>
          <a:p>
            <a:pPr marL="2160000" lvl="4" indent="-216000">
              <a:buClr>
                <a:srgbClr val="000000"/>
              </a:buClr>
              <a:buSzPct val="45000"/>
              <a:buFont typeface="Wingdings" charset="2"/>
              <a:buChar char=""/>
            </a:pPr>
            <a:r>
              <a:rPr lang="fr-FR" sz="2000" strike="noStrike" spc="-1">
                <a:solidFill>
                  <a:srgbClr val="000000"/>
                </a:solidFill>
                <a:uFill>
                  <a:solidFill>
                    <a:srgbClr val="FFFFFF"/>
                  </a:solidFill>
                </a:uFill>
                <a:latin typeface="Arial"/>
              </a:rPr>
              <a:t>Cinquième niveau de plan</a:t>
            </a:r>
          </a:p>
          <a:p>
            <a:pPr marL="2592000" lvl="5" indent="-216000">
              <a:buClr>
                <a:srgbClr val="000000"/>
              </a:buClr>
              <a:buSzPct val="45000"/>
              <a:buFont typeface="Wingdings" charset="2"/>
              <a:buChar char=""/>
            </a:pPr>
            <a:r>
              <a:rPr lang="fr-FR" sz="2000" strike="noStrike" spc="-1">
                <a:solidFill>
                  <a:srgbClr val="000000"/>
                </a:solidFill>
                <a:uFill>
                  <a:solidFill>
                    <a:srgbClr val="FFFFFF"/>
                  </a:solidFill>
                </a:uFill>
                <a:latin typeface="Arial"/>
              </a:rPr>
              <a:t>Sixième niveau de plan</a:t>
            </a:r>
          </a:p>
          <a:p>
            <a:pPr marL="3024000" lvl="6" indent="-216000">
              <a:buClr>
                <a:srgbClr val="000000"/>
              </a:buClr>
              <a:buSzPct val="45000"/>
              <a:buFont typeface="Wingdings" charset="2"/>
              <a:buChar char=""/>
            </a:pPr>
            <a:r>
              <a:rPr lang="fr-FR" sz="2000" strike="noStrike" spc="-1">
                <a:solidFill>
                  <a:srgbClr val="000000"/>
                </a:solidFill>
                <a:uFill>
                  <a:solidFill>
                    <a:srgbClr val="FFFFFF"/>
                  </a:solidFill>
                </a:uFill>
                <a:latin typeface="Arial"/>
              </a:rPr>
              <a:t>Septième niveau de plan</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sldNum="0" hdr="0" dt="0"/>
  <p:txStyles>
    <p:titleStyle/>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0" name="CustomShape 1"/>
          <p:cNvSpPr/>
          <p:nvPr/>
        </p:nvSpPr>
        <p:spPr>
          <a:xfrm>
            <a:off x="0" y="6400800"/>
            <a:ext cx="12191040" cy="4561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sp>
      <p:sp>
        <p:nvSpPr>
          <p:cNvPr id="121" name="CustomShape 2"/>
          <p:cNvSpPr/>
          <p:nvPr/>
        </p:nvSpPr>
        <p:spPr>
          <a:xfrm>
            <a:off x="0" y="6334200"/>
            <a:ext cx="12191040" cy="64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122" name="Line 3"/>
          <p:cNvSpPr/>
          <p:nvPr/>
        </p:nvSpPr>
        <p:spPr>
          <a:xfrm>
            <a:off x="1193400" y="1737720"/>
            <a:ext cx="9966960" cy="0"/>
          </a:xfrm>
          <a:prstGeom prst="line">
            <a:avLst/>
          </a:prstGeom>
          <a:ln w="6480">
            <a:solidFill>
              <a:schemeClr val="tx1">
                <a:lumMod val="50000"/>
                <a:lumOff val="50000"/>
              </a:schemeClr>
            </a:solidFill>
            <a:round/>
          </a:ln>
        </p:spPr>
        <p:style>
          <a:lnRef idx="1">
            <a:schemeClr val="accent1"/>
          </a:lnRef>
          <a:fillRef idx="0">
            <a:schemeClr val="accent1"/>
          </a:fillRef>
          <a:effectRef idx="0">
            <a:schemeClr val="accent1"/>
          </a:effectRef>
          <a:fontRef idx="minor"/>
        </p:style>
      </p:sp>
      <p:sp>
        <p:nvSpPr>
          <p:cNvPr id="123" name="PlaceHolder 4"/>
          <p:cNvSpPr>
            <a:spLocks noGrp="1"/>
          </p:cNvSpPr>
          <p:nvPr>
            <p:ph type="title"/>
          </p:nvPr>
        </p:nvSpPr>
        <p:spPr>
          <a:xfrm>
            <a:off x="609480" y="273600"/>
            <a:ext cx="10972440" cy="1144800"/>
          </a:xfrm>
          <a:prstGeom prst="rect">
            <a:avLst/>
          </a:prstGeom>
        </p:spPr>
        <p:txBody>
          <a:bodyPr lIns="0" tIns="0" rIns="0" bIns="0" anchor="ctr"/>
          <a:lstStyle/>
          <a:p>
            <a:pPr algn="ctr"/>
            <a:r>
              <a:rPr lang="fr-FR" sz="4400" strike="noStrike" spc="-1">
                <a:solidFill>
                  <a:srgbClr val="000000"/>
                </a:solidFill>
                <a:uFill>
                  <a:solidFill>
                    <a:srgbClr val="FFFFFF"/>
                  </a:solidFill>
                </a:uFill>
                <a:latin typeface="Arial"/>
              </a:rPr>
              <a:t>Cliquez pour éditer le format du texte-titre</a:t>
            </a:r>
          </a:p>
        </p:txBody>
      </p:sp>
      <p:sp>
        <p:nvSpPr>
          <p:cNvPr id="124" name="PlaceHolder 5"/>
          <p:cNvSpPr>
            <a:spLocks noGrp="1"/>
          </p:cNvSpPr>
          <p:nvPr>
            <p:ph type="body"/>
          </p:nvPr>
        </p:nvSpPr>
        <p:spPr>
          <a:xfrm>
            <a:off x="609480" y="1604520"/>
            <a:ext cx="10972440" cy="3977280"/>
          </a:xfrm>
          <a:prstGeom prst="rect">
            <a:avLst/>
          </a:prstGeom>
        </p:spPr>
        <p:txBody>
          <a:bodyPr lIns="0" tIns="0" rIns="0" bIns="0"/>
          <a:lstStyle/>
          <a:p>
            <a:pPr marL="432000" indent="-324000">
              <a:buClr>
                <a:srgbClr val="000000"/>
              </a:buClr>
              <a:buSzPct val="45000"/>
              <a:buFont typeface="Wingdings" charset="2"/>
              <a:buChar char=""/>
            </a:pPr>
            <a:r>
              <a:rPr lang="fr-FR" sz="3200" strike="noStrike" spc="-1">
                <a:solidFill>
                  <a:srgbClr val="000000"/>
                </a:solidFill>
                <a:uFill>
                  <a:solidFill>
                    <a:srgbClr val="FFFFFF"/>
                  </a:solidFill>
                </a:uFill>
                <a:latin typeface="Arial"/>
              </a:rPr>
              <a:t>Cliquez pour éditer le format du plan de texte</a:t>
            </a:r>
          </a:p>
          <a:p>
            <a:pPr marL="864000" lvl="1" indent="-324000">
              <a:buClr>
                <a:srgbClr val="000000"/>
              </a:buClr>
              <a:buSzPct val="75000"/>
              <a:buFont typeface="Symbol" charset="2"/>
              <a:buChar char=""/>
            </a:pPr>
            <a:r>
              <a:rPr lang="fr-FR" sz="2800" strike="noStrike" spc="-1">
                <a:solidFill>
                  <a:srgbClr val="000000"/>
                </a:solidFill>
                <a:uFill>
                  <a:solidFill>
                    <a:srgbClr val="FFFFFF"/>
                  </a:solidFill>
                </a:uFill>
                <a:latin typeface="Arial"/>
              </a:rPr>
              <a:t>Second niveau de plan</a:t>
            </a:r>
          </a:p>
          <a:p>
            <a:pPr marL="1296000" lvl="2" indent="-288000">
              <a:buClr>
                <a:srgbClr val="000000"/>
              </a:buClr>
              <a:buSzPct val="45000"/>
              <a:buFont typeface="Wingdings" charset="2"/>
              <a:buChar char=""/>
            </a:pPr>
            <a:r>
              <a:rPr lang="fr-FR" sz="2400" strike="noStrike" spc="-1">
                <a:solidFill>
                  <a:srgbClr val="000000"/>
                </a:solidFill>
                <a:uFill>
                  <a:solidFill>
                    <a:srgbClr val="FFFFFF"/>
                  </a:solidFill>
                </a:uFill>
                <a:latin typeface="Arial"/>
              </a:rPr>
              <a:t>Troisième niveau de plan</a:t>
            </a:r>
          </a:p>
          <a:p>
            <a:pPr marL="1728000" lvl="3" indent="-216000">
              <a:buClr>
                <a:srgbClr val="000000"/>
              </a:buClr>
              <a:buSzPct val="75000"/>
              <a:buFont typeface="Symbol" charset="2"/>
              <a:buChar char=""/>
            </a:pPr>
            <a:r>
              <a:rPr lang="fr-FR" sz="2000" strike="noStrike" spc="-1">
                <a:solidFill>
                  <a:srgbClr val="000000"/>
                </a:solidFill>
                <a:uFill>
                  <a:solidFill>
                    <a:srgbClr val="FFFFFF"/>
                  </a:solidFill>
                </a:uFill>
                <a:latin typeface="Arial"/>
              </a:rPr>
              <a:t>Quatrième niveau de plan</a:t>
            </a:r>
          </a:p>
          <a:p>
            <a:pPr marL="2160000" lvl="4" indent="-216000">
              <a:buClr>
                <a:srgbClr val="000000"/>
              </a:buClr>
              <a:buSzPct val="45000"/>
              <a:buFont typeface="Wingdings" charset="2"/>
              <a:buChar char=""/>
            </a:pPr>
            <a:r>
              <a:rPr lang="fr-FR" sz="2000" strike="noStrike" spc="-1">
                <a:solidFill>
                  <a:srgbClr val="000000"/>
                </a:solidFill>
                <a:uFill>
                  <a:solidFill>
                    <a:srgbClr val="FFFFFF"/>
                  </a:solidFill>
                </a:uFill>
                <a:latin typeface="Arial"/>
              </a:rPr>
              <a:t>Cinquième niveau de plan</a:t>
            </a:r>
          </a:p>
          <a:p>
            <a:pPr marL="2592000" lvl="5" indent="-216000">
              <a:buClr>
                <a:srgbClr val="000000"/>
              </a:buClr>
              <a:buSzPct val="45000"/>
              <a:buFont typeface="Wingdings" charset="2"/>
              <a:buChar char=""/>
            </a:pPr>
            <a:r>
              <a:rPr lang="fr-FR" sz="2000" strike="noStrike" spc="-1">
                <a:solidFill>
                  <a:srgbClr val="000000"/>
                </a:solidFill>
                <a:uFill>
                  <a:solidFill>
                    <a:srgbClr val="FFFFFF"/>
                  </a:solidFill>
                </a:uFill>
                <a:latin typeface="Arial"/>
              </a:rPr>
              <a:t>Sixième niveau de plan</a:t>
            </a:r>
          </a:p>
          <a:p>
            <a:pPr marL="3024000" lvl="6" indent="-216000">
              <a:buClr>
                <a:srgbClr val="000000"/>
              </a:buClr>
              <a:buSzPct val="45000"/>
              <a:buFont typeface="Wingdings" charset="2"/>
              <a:buChar char=""/>
            </a:pPr>
            <a:r>
              <a:rPr lang="fr-FR" sz="2000" strike="noStrike" spc="-1">
                <a:solidFill>
                  <a:srgbClr val="000000"/>
                </a:solidFill>
                <a:uFill>
                  <a:solidFill>
                    <a:srgbClr val="FFFFFF"/>
                  </a:solidFill>
                </a:uFill>
                <a:latin typeface="Arial"/>
              </a:rPr>
              <a:t>Septième niveau de plan</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sldNum="0" hdr="0" dt="0"/>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CustomShape 1"/>
          <p:cNvSpPr/>
          <p:nvPr/>
        </p:nvSpPr>
        <p:spPr>
          <a:xfrm>
            <a:off x="1097280" y="758880"/>
            <a:ext cx="10057320" cy="3565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85000"/>
              </a:lnSpc>
            </a:pPr>
            <a:r>
              <a:rPr lang="fr-FR" sz="6000" strike="noStrike" spc="-43" dirty="0">
                <a:solidFill>
                  <a:srgbClr val="262626"/>
                </a:solidFill>
                <a:uFill>
                  <a:solidFill>
                    <a:srgbClr val="FFFFFF"/>
                  </a:solidFill>
                </a:uFill>
                <a:latin typeface="Arial Black"/>
                <a:ea typeface="DejaVu Sans"/>
              </a:rPr>
              <a:t>UE </a:t>
            </a:r>
            <a:r>
              <a:rPr lang="fr-FR" sz="6000" strike="noStrike" spc="-43">
                <a:solidFill>
                  <a:srgbClr val="262626"/>
                </a:solidFill>
                <a:uFill>
                  <a:solidFill>
                    <a:srgbClr val="FFFFFF"/>
                  </a:solidFill>
                </a:uFill>
                <a:latin typeface="Arial Black"/>
                <a:ea typeface="DejaVu Sans"/>
              </a:rPr>
              <a:t>2.4 S1 _ C4 </a:t>
            </a:r>
            <a:endParaRPr lang="fr-FR" sz="1800" strike="noStrike" spc="-1" dirty="0">
              <a:solidFill>
                <a:srgbClr val="000000"/>
              </a:solidFill>
              <a:uFill>
                <a:solidFill>
                  <a:srgbClr val="FFFFFF"/>
                </a:solidFill>
              </a:uFill>
              <a:latin typeface="Arial"/>
            </a:endParaRPr>
          </a:p>
          <a:p>
            <a:pPr>
              <a:lnSpc>
                <a:spcPct val="85000"/>
              </a:lnSpc>
            </a:pPr>
            <a:endParaRPr lang="fr-FR" sz="1800" strike="noStrike" spc="-1" dirty="0">
              <a:solidFill>
                <a:srgbClr val="000000"/>
              </a:solidFill>
              <a:uFill>
                <a:solidFill>
                  <a:srgbClr val="FFFFFF"/>
                </a:solidFill>
              </a:uFill>
              <a:latin typeface="Arial"/>
            </a:endParaRPr>
          </a:p>
          <a:p>
            <a:pPr>
              <a:lnSpc>
                <a:spcPct val="85000"/>
              </a:lnSpc>
            </a:pPr>
            <a:r>
              <a:rPr lang="fr-FR" sz="6000" strike="noStrike" spc="-43" dirty="0">
                <a:solidFill>
                  <a:srgbClr val="262626"/>
                </a:solidFill>
                <a:uFill>
                  <a:solidFill>
                    <a:srgbClr val="FFFFFF"/>
                  </a:solidFill>
                </a:uFill>
                <a:latin typeface="Arial Black"/>
                <a:ea typeface="DejaVu Sans"/>
              </a:rPr>
              <a:t>TD sur la méthode ABCDE F</a:t>
            </a:r>
            <a:endParaRPr lang="fr-FR" sz="1800" strike="noStrike" spc="-1" dirty="0">
              <a:solidFill>
                <a:srgbClr val="000000"/>
              </a:solidFill>
              <a:uFill>
                <a:solidFill>
                  <a:srgbClr val="FFFFFF"/>
                </a:solidFill>
              </a:uFill>
              <a:latin typeface="Arial"/>
            </a:endParaRPr>
          </a:p>
        </p:txBody>
      </p:sp>
      <p:sp>
        <p:nvSpPr>
          <p:cNvPr id="160" name="CustomShape 2"/>
          <p:cNvSpPr/>
          <p:nvPr/>
        </p:nvSpPr>
        <p:spPr>
          <a:xfrm>
            <a:off x="1100160" y="4455720"/>
            <a:ext cx="100573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3200" b="1" strike="noStrike" cap="all" spc="194" dirty="0">
                <a:solidFill>
                  <a:srgbClr val="637052"/>
                </a:solidFill>
                <a:uFill>
                  <a:solidFill>
                    <a:srgbClr val="FFFFFF"/>
                  </a:solidFill>
                </a:uFill>
                <a:latin typeface="Calibri Light"/>
                <a:ea typeface="DejaVu Sans"/>
              </a:rPr>
              <a:t>Comment déceler ET TRAITER précocement une urgence vitale chez une personne présentant un  traumatisme ? </a:t>
            </a:r>
            <a:endParaRPr lang="fr-FR" sz="1800" strike="noStrike" spc="-1" dirty="0">
              <a:solidFill>
                <a:srgbClr val="000000"/>
              </a:solidFill>
              <a:uFill>
                <a:solidFill>
                  <a:srgbClr val="FFFFFF"/>
                </a:solidFill>
              </a:uFill>
              <a:latin typeface="Arial"/>
            </a:endParaRPr>
          </a:p>
        </p:txBody>
      </p:sp>
      <p:sp>
        <p:nvSpPr>
          <p:cNvPr id="3" name="ZoneTexte 2">
            <a:extLst>
              <a:ext uri="{FF2B5EF4-FFF2-40B4-BE49-F238E27FC236}">
                <a16:creationId xmlns:a16="http://schemas.microsoft.com/office/drawing/2014/main" id="{5D929304-E2E4-4852-A0B1-92822B65B3E6}"/>
              </a:ext>
            </a:extLst>
          </p:cNvPr>
          <p:cNvSpPr txBox="1"/>
          <p:nvPr/>
        </p:nvSpPr>
        <p:spPr>
          <a:xfrm>
            <a:off x="8040216" y="5908630"/>
            <a:ext cx="3960440" cy="369332"/>
          </a:xfrm>
          <a:prstGeom prst="rect">
            <a:avLst/>
          </a:prstGeom>
          <a:noFill/>
        </p:spPr>
        <p:txBody>
          <a:bodyPr wrap="square" rtlCol="0">
            <a:spAutoFit/>
          </a:bodyPr>
          <a:lstStyle/>
          <a:p>
            <a:r>
              <a:rPr lang="fr-FR" dirty="0"/>
              <a:t>SM et MAC _ MAJ : septembre 2025</a:t>
            </a:r>
          </a:p>
        </p:txBody>
      </p:sp>
      <p:pic>
        <p:nvPicPr>
          <p:cNvPr id="6" name="Image 5">
            <a:extLst>
              <a:ext uri="{FF2B5EF4-FFF2-40B4-BE49-F238E27FC236}">
                <a16:creationId xmlns:a16="http://schemas.microsoft.com/office/drawing/2014/main" id="{F2B75EB3-81CE-4D5F-87EA-7F376E04130F}"/>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3863752" y="346130"/>
            <a:ext cx="5193665" cy="825500"/>
          </a:xfrm>
          <a:prstGeom prst="rect">
            <a:avLst/>
          </a:prstGeom>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CustomShape 1"/>
          <p:cNvSpPr/>
          <p:nvPr/>
        </p:nvSpPr>
        <p:spPr>
          <a:xfrm>
            <a:off x="1097280" y="286560"/>
            <a:ext cx="10057320" cy="144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strike="noStrike" spc="-43">
                <a:solidFill>
                  <a:srgbClr val="404040"/>
                </a:solidFill>
                <a:uFill>
                  <a:solidFill>
                    <a:srgbClr val="FFFFFF"/>
                  </a:solidFill>
                </a:uFill>
                <a:latin typeface="Calibri Light"/>
                <a:ea typeface="DejaVu Sans"/>
              </a:rPr>
              <a:t>Que signifie la lettre D ?</a:t>
            </a:r>
            <a:endParaRPr lang="fr-FR" sz="1800" strike="noStrike" spc="-1">
              <a:solidFill>
                <a:srgbClr val="000000"/>
              </a:solidFill>
              <a:uFill>
                <a:solidFill>
                  <a:srgbClr val="FFFFFF"/>
                </a:solidFill>
              </a:uFill>
              <a:latin typeface="Arial"/>
            </a:endParaRPr>
          </a:p>
        </p:txBody>
      </p:sp>
      <p:sp>
        <p:nvSpPr>
          <p:cNvPr id="211" name="CustomShape 2"/>
          <p:cNvSpPr/>
          <p:nvPr/>
        </p:nvSpPr>
        <p:spPr>
          <a:xfrm>
            <a:off x="1097280" y="1845720"/>
            <a:ext cx="10057320" cy="4022280"/>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Disability</a:t>
            </a:r>
            <a:endParaRPr lang="fr-FR" sz="2800" strike="noStrike" spc="-1" dirty="0">
              <a:solidFill>
                <a:srgbClr val="404040"/>
              </a:solidFill>
              <a:uFill>
                <a:solidFill>
                  <a:srgbClr val="FFFFFF"/>
                </a:solidFill>
              </a:uFill>
              <a:latin typeface="Calibri"/>
              <a:ea typeface="DejaVu Sans"/>
            </a:endParaRP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Douleur</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Disorientation</a:t>
            </a:r>
            <a:r>
              <a:rPr lang="fr-FR" sz="2800" strike="noStrike" spc="-1" dirty="0">
                <a:solidFill>
                  <a:srgbClr val="404040"/>
                </a:solidFill>
                <a:uFill>
                  <a:solidFill>
                    <a:srgbClr val="FFFFFF"/>
                  </a:solidFill>
                </a:uFill>
                <a:latin typeface="Calibri"/>
                <a:ea typeface="DejaVu Sans"/>
              </a:rPr>
              <a:t> in time and </a:t>
            </a:r>
            <a:r>
              <a:rPr lang="fr-FR" sz="2800" strike="noStrike" spc="-1" dirty="0" err="1">
                <a:solidFill>
                  <a:srgbClr val="404040"/>
                </a:solidFill>
                <a:uFill>
                  <a:solidFill>
                    <a:srgbClr val="FFFFFF"/>
                  </a:solidFill>
                </a:uFill>
                <a:latin typeface="Calibri"/>
                <a:ea typeface="DejaVu Sans"/>
              </a:rPr>
              <a:t>space</a:t>
            </a:r>
            <a:endParaRPr lang="fr-FR" sz="2800" strike="noStrike" spc="-1" dirty="0">
              <a:solidFill>
                <a:srgbClr val="404040"/>
              </a:solidFill>
              <a:uFill>
                <a:solidFill>
                  <a:srgbClr val="FFFFFF"/>
                </a:solidFill>
              </a:uFill>
              <a:latin typeface="Calibri"/>
              <a:ea typeface="DejaVu Sans"/>
            </a:endParaRP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Agitated</a:t>
            </a:r>
            <a:r>
              <a:rPr lang="fr-FR" sz="2800" strike="noStrike" spc="-1" dirty="0">
                <a:solidFill>
                  <a:srgbClr val="404040"/>
                </a:solidFill>
                <a:uFill>
                  <a:solidFill>
                    <a:srgbClr val="FFFFFF"/>
                  </a:solidFill>
                </a:uFill>
                <a:latin typeface="Calibri"/>
                <a:ea typeface="DejaVu Sans"/>
              </a:rPr>
              <a:t> state</a:t>
            </a:r>
            <a:endParaRPr lang="fr-FR" sz="2800" strike="noStrike" spc="-1" dirty="0">
              <a:solidFill>
                <a:srgbClr val="000000"/>
              </a:solidFill>
              <a:uFill>
                <a:solidFill>
                  <a:srgbClr val="FFFFFF"/>
                </a:solidFill>
              </a:uFill>
              <a:latin typeface="Arial"/>
            </a:endParaRPr>
          </a:p>
        </p:txBody>
      </p:sp>
      <p:sp>
        <p:nvSpPr>
          <p:cNvPr id="213" name="CustomShape 3"/>
          <p:cNvSpPr/>
          <p:nvPr/>
        </p:nvSpPr>
        <p:spPr>
          <a:xfrm>
            <a:off x="11937960" y="0"/>
            <a:ext cx="253080" cy="25308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 name="CustomShape 1"/>
          <p:cNvSpPr/>
          <p:nvPr/>
        </p:nvSpPr>
        <p:spPr>
          <a:xfrm>
            <a:off x="1097280" y="286560"/>
            <a:ext cx="10057320" cy="144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strike="noStrike" spc="-43" dirty="0">
                <a:solidFill>
                  <a:srgbClr val="404040"/>
                </a:solidFill>
                <a:uFill>
                  <a:solidFill>
                    <a:srgbClr val="FFFFFF"/>
                  </a:solidFill>
                </a:uFill>
                <a:latin typeface="Calibri Light"/>
                <a:ea typeface="DejaVu Sans"/>
              </a:rPr>
              <a:t>Dans les affirmations suivantes, à quoi correspond cette étape?</a:t>
            </a:r>
            <a:endParaRPr lang="fr-FR" sz="1800" strike="noStrike" spc="-1" dirty="0">
              <a:solidFill>
                <a:srgbClr val="000000"/>
              </a:solidFill>
              <a:uFill>
                <a:solidFill>
                  <a:srgbClr val="FFFFFF"/>
                </a:solidFill>
              </a:uFill>
              <a:latin typeface="Arial"/>
            </a:endParaRPr>
          </a:p>
        </p:txBody>
      </p:sp>
      <p:sp>
        <p:nvSpPr>
          <p:cNvPr id="215" name="CustomShape 2"/>
          <p:cNvSpPr/>
          <p:nvPr/>
        </p:nvSpPr>
        <p:spPr>
          <a:xfrm>
            <a:off x="1097280" y="1845720"/>
            <a:ext cx="10057320" cy="4022280"/>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 l’état respiratoire</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 l’état neurologique</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 l’état de conscience</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des fractures</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 la douleur</a:t>
            </a:r>
          </a:p>
        </p:txBody>
      </p:sp>
      <p:sp>
        <p:nvSpPr>
          <p:cNvPr id="219" name="CustomShape 3"/>
          <p:cNvSpPr/>
          <p:nvPr/>
        </p:nvSpPr>
        <p:spPr>
          <a:xfrm>
            <a:off x="11937960" y="0"/>
            <a:ext cx="253080" cy="25308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CustomShape 1"/>
          <p:cNvSpPr/>
          <p:nvPr/>
        </p:nvSpPr>
        <p:spPr>
          <a:xfrm>
            <a:off x="1097280" y="286560"/>
            <a:ext cx="10057320" cy="144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strike="noStrike" spc="-43" dirty="0">
                <a:solidFill>
                  <a:srgbClr val="404040"/>
                </a:solidFill>
                <a:uFill>
                  <a:solidFill>
                    <a:srgbClr val="FFFFFF"/>
                  </a:solidFill>
                </a:uFill>
                <a:latin typeface="Calibri Light"/>
                <a:ea typeface="DejaVu Sans"/>
              </a:rPr>
              <a:t>Que veut dire la lettre E?</a:t>
            </a:r>
            <a:endParaRPr lang="fr-FR" sz="1800" strike="noStrike" spc="-1" dirty="0">
              <a:solidFill>
                <a:srgbClr val="000000"/>
              </a:solidFill>
              <a:uFill>
                <a:solidFill>
                  <a:srgbClr val="FFFFFF"/>
                </a:solidFill>
              </a:uFill>
              <a:latin typeface="Arial"/>
            </a:endParaRPr>
          </a:p>
        </p:txBody>
      </p:sp>
      <p:sp>
        <p:nvSpPr>
          <p:cNvPr id="232" name="CustomShape 2"/>
          <p:cNvSpPr/>
          <p:nvPr/>
        </p:nvSpPr>
        <p:spPr>
          <a:xfrm>
            <a:off x="1097280" y="1845720"/>
            <a:ext cx="10057320" cy="4022280"/>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 </a:t>
            </a:r>
            <a:r>
              <a:rPr lang="fr-FR" sz="2800" strike="noStrike" spc="-1" dirty="0" err="1">
                <a:solidFill>
                  <a:srgbClr val="404040"/>
                </a:solidFill>
                <a:uFill>
                  <a:solidFill>
                    <a:srgbClr val="FFFFFF"/>
                  </a:solidFill>
                </a:uFill>
                <a:latin typeface="Calibri"/>
                <a:ea typeface="DejaVu Sans"/>
              </a:rPr>
              <a:t>Eyelid</a:t>
            </a:r>
            <a:endParaRPr lang="fr-FR" sz="2800" strike="noStrike" spc="-1" dirty="0">
              <a:solidFill>
                <a:srgbClr val="404040"/>
              </a:solidFill>
              <a:uFill>
                <a:solidFill>
                  <a:srgbClr val="FFFFFF"/>
                </a:solidFill>
              </a:uFill>
              <a:latin typeface="Calibri"/>
              <a:ea typeface="DejaVu Sans"/>
            </a:endParaRP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Elbow</a:t>
            </a:r>
            <a:endParaRPr lang="fr-FR" sz="2800" strike="noStrike" spc="-1" dirty="0">
              <a:solidFill>
                <a:srgbClr val="404040"/>
              </a:solidFill>
              <a:uFill>
                <a:solidFill>
                  <a:srgbClr val="FFFFFF"/>
                </a:solidFill>
              </a:uFill>
              <a:latin typeface="Calibri"/>
              <a:ea typeface="DejaVu Sans"/>
            </a:endParaRP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Earth</a:t>
            </a:r>
            <a:endParaRPr lang="fr-FR" sz="2800" strike="noStrike" spc="-1" dirty="0">
              <a:solidFill>
                <a:srgbClr val="404040"/>
              </a:solidFill>
              <a:uFill>
                <a:solidFill>
                  <a:srgbClr val="FFFFFF"/>
                </a:solidFill>
              </a:uFill>
              <a:latin typeface="Calibri"/>
              <a:ea typeface="DejaVu Sans"/>
            </a:endParaRP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Edible</a:t>
            </a:r>
            <a:endParaRPr lang="fr-FR" sz="2800" strike="noStrike" spc="-1" dirty="0">
              <a:solidFill>
                <a:srgbClr val="404040"/>
              </a:solidFill>
              <a:uFill>
                <a:solidFill>
                  <a:srgbClr val="FFFFFF"/>
                </a:solidFill>
              </a:uFill>
              <a:latin typeface="Calibri"/>
              <a:ea typeface="DejaVu Sans"/>
            </a:endParaRP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Exposure</a:t>
            </a:r>
            <a:endParaRPr lang="fr-FR" sz="2800" strike="noStrike" spc="-1" dirty="0">
              <a:solidFill>
                <a:srgbClr val="404040"/>
              </a:solidFill>
              <a:uFill>
                <a:solidFill>
                  <a:srgbClr val="FFFFFF"/>
                </a:solidFill>
              </a:uFill>
              <a:latin typeface="Calibri"/>
              <a:ea typeface="DejaVu Sans"/>
            </a:endParaRP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Emotion</a:t>
            </a:r>
            <a:endParaRPr lang="fr-FR" sz="1800" strike="noStrike" spc="-1" dirty="0">
              <a:solidFill>
                <a:srgbClr val="000000"/>
              </a:solidFill>
              <a:uFill>
                <a:solidFill>
                  <a:srgbClr val="FFFFFF"/>
                </a:solidFill>
              </a:uFill>
              <a:latin typeface="Arial"/>
            </a:endParaRPr>
          </a:p>
          <a:p>
            <a:pPr>
              <a:lnSpc>
                <a:spcPct val="90000"/>
              </a:lnSpc>
            </a:pPr>
            <a:endParaRPr lang="fr-FR" sz="1800" strike="noStrike" spc="-1" dirty="0">
              <a:solidFill>
                <a:srgbClr val="000000"/>
              </a:solidFill>
              <a:uFill>
                <a:solidFill>
                  <a:srgbClr val="FFFFFF"/>
                </a:solidFill>
              </a:uFill>
              <a:latin typeface="Arial"/>
            </a:endParaRPr>
          </a:p>
        </p:txBody>
      </p:sp>
      <p:sp>
        <p:nvSpPr>
          <p:cNvPr id="234" name="CustomShape 3"/>
          <p:cNvSpPr/>
          <p:nvPr/>
        </p:nvSpPr>
        <p:spPr>
          <a:xfrm>
            <a:off x="11937960" y="0"/>
            <a:ext cx="253080" cy="25308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p:style>
      </p:sp>
    </p:spTree>
    <p:extLst>
      <p:ext uri="{BB962C8B-B14F-4D97-AF65-F5344CB8AC3E}">
        <p14:creationId xmlns:p14="http://schemas.microsoft.com/office/powerpoint/2010/main" val="423407975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CustomShape 1"/>
          <p:cNvSpPr/>
          <p:nvPr/>
        </p:nvSpPr>
        <p:spPr>
          <a:xfrm>
            <a:off x="1061377" y="286560"/>
            <a:ext cx="10057320" cy="144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pPr>
              <a:lnSpc>
                <a:spcPct val="100000"/>
              </a:lnSpc>
            </a:pPr>
            <a:endParaRPr lang="fr-FR" sz="1800" strike="noStrike" spc="-1" dirty="0">
              <a:solidFill>
                <a:srgbClr val="000000"/>
              </a:solidFill>
              <a:uFill>
                <a:solidFill>
                  <a:srgbClr val="FFFFFF"/>
                </a:solidFill>
              </a:uFill>
              <a:latin typeface="Arial"/>
            </a:endParaRPr>
          </a:p>
          <a:p>
            <a:pPr>
              <a:lnSpc>
                <a:spcPct val="100000"/>
              </a:lnSpc>
            </a:pPr>
            <a:endParaRPr lang="fr-FR" sz="1800" strike="noStrike" spc="-1" dirty="0">
              <a:solidFill>
                <a:srgbClr val="000000"/>
              </a:solidFill>
              <a:uFill>
                <a:solidFill>
                  <a:srgbClr val="FFFFFF"/>
                </a:solidFill>
              </a:uFill>
              <a:latin typeface="Arial"/>
            </a:endParaRPr>
          </a:p>
          <a:p>
            <a:pPr>
              <a:lnSpc>
                <a:spcPct val="100000"/>
              </a:lnSpc>
            </a:pPr>
            <a:endParaRPr lang="fr-FR" sz="1800" strike="noStrike" spc="-1" dirty="0">
              <a:solidFill>
                <a:srgbClr val="000000"/>
              </a:solidFill>
              <a:uFill>
                <a:solidFill>
                  <a:srgbClr val="FFFFFF"/>
                </a:solidFill>
              </a:uFill>
              <a:latin typeface="Arial"/>
            </a:endParaRPr>
          </a:p>
          <a:p>
            <a:pPr>
              <a:lnSpc>
                <a:spcPct val="100000"/>
              </a:lnSpc>
            </a:pPr>
            <a:endParaRPr lang="fr-FR" sz="1800" strike="noStrike" spc="-1" dirty="0">
              <a:solidFill>
                <a:srgbClr val="000000"/>
              </a:solidFill>
              <a:uFill>
                <a:solidFill>
                  <a:srgbClr val="FFFFFF"/>
                </a:solidFill>
              </a:uFill>
              <a:latin typeface="Arial"/>
            </a:endParaRPr>
          </a:p>
        </p:txBody>
      </p:sp>
      <p:sp>
        <p:nvSpPr>
          <p:cNvPr id="225" name="CustomShape 2"/>
          <p:cNvSpPr/>
          <p:nvPr/>
        </p:nvSpPr>
        <p:spPr>
          <a:xfrm>
            <a:off x="839416" y="1628800"/>
            <a:ext cx="10057320" cy="4824536"/>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Evaluer l’hypothermie</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Rechercher des lésions graves à type de fractures</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Rechercher des lésions graves à type de plaies</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Rechercher des lésions graves à type de brûlures</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Rechercher des lésions graves à type d’hémorragie</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Rechercher des lésions graves à type de lésions des poumons</a:t>
            </a:r>
            <a:endParaRPr lang="fr-FR" sz="2800" strike="noStrike" spc="-1" dirty="0">
              <a:solidFill>
                <a:srgbClr val="000000"/>
              </a:solidFill>
              <a:uFill>
                <a:solidFill>
                  <a:srgbClr val="FFFFFF"/>
                </a:solidFill>
              </a:uFill>
              <a:latin typeface="Arial"/>
            </a:endParaRPr>
          </a:p>
        </p:txBody>
      </p:sp>
      <p:sp>
        <p:nvSpPr>
          <p:cNvPr id="230" name="CustomShape 3"/>
          <p:cNvSpPr/>
          <p:nvPr/>
        </p:nvSpPr>
        <p:spPr>
          <a:xfrm>
            <a:off x="11937960" y="0"/>
            <a:ext cx="253080" cy="25308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p:style>
      </p:sp>
      <p:sp>
        <p:nvSpPr>
          <p:cNvPr id="4" name="Rectangle 3"/>
          <p:cNvSpPr/>
          <p:nvPr/>
        </p:nvSpPr>
        <p:spPr>
          <a:xfrm>
            <a:off x="1271464" y="481346"/>
            <a:ext cx="9937104" cy="1107996"/>
          </a:xfrm>
          <a:prstGeom prst="rect">
            <a:avLst/>
          </a:prstGeom>
        </p:spPr>
        <p:txBody>
          <a:bodyPr wrap="square">
            <a:spAutoFit/>
          </a:bodyPr>
          <a:lstStyle/>
          <a:p>
            <a:pPr lvl="0"/>
            <a:r>
              <a:rPr lang="fr-FR" sz="4800" spc="-43" dirty="0">
                <a:solidFill>
                  <a:srgbClr val="404040"/>
                </a:solidFill>
                <a:uFill>
                  <a:solidFill>
                    <a:srgbClr val="FFFFFF"/>
                  </a:solidFill>
                </a:uFill>
                <a:latin typeface="Calibri Light"/>
              </a:rPr>
              <a:t>Que doit-on faire dans l’étape E ? </a:t>
            </a:r>
          </a:p>
          <a:p>
            <a:pPr lvl="0"/>
            <a:endParaRPr lang="fr-FR" spc="-1" dirty="0">
              <a:solidFill>
                <a:srgbClr val="000000"/>
              </a:solidFill>
              <a:uFill>
                <a:solidFill>
                  <a:srgbClr val="FFFFFF"/>
                </a:solidFill>
              </a:uFil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CustomShape 1"/>
          <p:cNvSpPr/>
          <p:nvPr/>
        </p:nvSpPr>
        <p:spPr>
          <a:xfrm>
            <a:off x="1097280" y="286560"/>
            <a:ext cx="10057320" cy="144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strike="noStrike" spc="-43">
                <a:solidFill>
                  <a:srgbClr val="404040"/>
                </a:solidFill>
                <a:uFill>
                  <a:solidFill>
                    <a:srgbClr val="FFFFFF"/>
                  </a:solidFill>
                </a:uFill>
                <a:latin typeface="Calibri Light"/>
                <a:ea typeface="DejaVu Sans"/>
              </a:rPr>
              <a:t>Que veut dire la lettre F ?</a:t>
            </a:r>
            <a:endParaRPr lang="fr-FR" sz="1800" strike="noStrike" spc="-1">
              <a:solidFill>
                <a:srgbClr val="000000"/>
              </a:solidFill>
              <a:uFill>
                <a:solidFill>
                  <a:srgbClr val="FFFFFF"/>
                </a:solidFill>
              </a:uFill>
              <a:latin typeface="Arial"/>
            </a:endParaRPr>
          </a:p>
        </p:txBody>
      </p:sp>
      <p:sp>
        <p:nvSpPr>
          <p:cNvPr id="232" name="CustomShape 2"/>
          <p:cNvSpPr/>
          <p:nvPr/>
        </p:nvSpPr>
        <p:spPr>
          <a:xfrm>
            <a:off x="1097280" y="1845720"/>
            <a:ext cx="10057320" cy="4022280"/>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 Fever</a:t>
            </a: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Family</a:t>
            </a: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Flesh</a:t>
            </a:r>
            <a:endParaRPr lang="fr-FR" sz="2800" strike="noStrike" spc="-1" dirty="0">
              <a:solidFill>
                <a:srgbClr val="404040"/>
              </a:solidFill>
              <a:uFill>
                <a:solidFill>
                  <a:srgbClr val="FFFFFF"/>
                </a:solidFill>
              </a:uFill>
              <a:latin typeface="Calibri"/>
              <a:ea typeface="DejaVu Sans"/>
            </a:endParaRP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Flu</a:t>
            </a:r>
            <a:endParaRPr lang="fr-FR" sz="2800" strike="noStrike" spc="-1" dirty="0">
              <a:solidFill>
                <a:srgbClr val="404040"/>
              </a:solidFill>
              <a:uFill>
                <a:solidFill>
                  <a:srgbClr val="FFFFFF"/>
                </a:solidFill>
              </a:uFill>
              <a:latin typeface="Calibri"/>
              <a:ea typeface="DejaVu Sans"/>
            </a:endParaRP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Face</a:t>
            </a: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Forever</a:t>
            </a:r>
            <a:endParaRPr lang="fr-FR" sz="1800" strike="noStrike" spc="-1" dirty="0">
              <a:solidFill>
                <a:srgbClr val="000000"/>
              </a:solidFill>
              <a:uFill>
                <a:solidFill>
                  <a:srgbClr val="FFFFFF"/>
                </a:solidFill>
              </a:uFill>
              <a:latin typeface="Arial"/>
            </a:endParaRPr>
          </a:p>
          <a:p>
            <a:pPr>
              <a:lnSpc>
                <a:spcPct val="90000"/>
              </a:lnSpc>
            </a:pPr>
            <a:endParaRPr lang="fr-FR" sz="1800" strike="noStrike" spc="-1" dirty="0">
              <a:solidFill>
                <a:srgbClr val="000000"/>
              </a:solidFill>
              <a:uFill>
                <a:solidFill>
                  <a:srgbClr val="FFFFFF"/>
                </a:solidFill>
              </a:uFill>
              <a:latin typeface="Arial"/>
            </a:endParaRPr>
          </a:p>
        </p:txBody>
      </p:sp>
      <p:sp>
        <p:nvSpPr>
          <p:cNvPr id="234" name="CustomShape 3"/>
          <p:cNvSpPr/>
          <p:nvPr/>
        </p:nvSpPr>
        <p:spPr>
          <a:xfrm>
            <a:off x="11937960" y="0"/>
            <a:ext cx="253080" cy="25308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CustomShape 1"/>
          <p:cNvSpPr/>
          <p:nvPr/>
        </p:nvSpPr>
        <p:spPr>
          <a:xfrm>
            <a:off x="1097280" y="286560"/>
            <a:ext cx="10057320" cy="144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endParaRPr lang="fr-FR" sz="1800" strike="noStrike" spc="-1" dirty="0">
              <a:solidFill>
                <a:srgbClr val="000000"/>
              </a:solidFill>
              <a:uFill>
                <a:solidFill>
                  <a:srgbClr val="FFFFFF"/>
                </a:solidFill>
              </a:uFill>
              <a:latin typeface="Arial"/>
            </a:endParaRPr>
          </a:p>
          <a:p>
            <a:pPr>
              <a:lnSpc>
                <a:spcPct val="100000"/>
              </a:lnSpc>
            </a:pPr>
            <a:endParaRPr lang="fr-FR" sz="1800" strike="noStrike" spc="-1" dirty="0">
              <a:solidFill>
                <a:srgbClr val="000000"/>
              </a:solidFill>
              <a:uFill>
                <a:solidFill>
                  <a:srgbClr val="FFFFFF"/>
                </a:solidFill>
              </a:uFill>
              <a:latin typeface="Arial"/>
            </a:endParaRPr>
          </a:p>
          <a:p>
            <a:pPr>
              <a:lnSpc>
                <a:spcPct val="100000"/>
              </a:lnSpc>
            </a:pPr>
            <a:endParaRPr lang="fr-FR" sz="1800" strike="noStrike" spc="-1" dirty="0">
              <a:solidFill>
                <a:srgbClr val="000000"/>
              </a:solidFill>
              <a:uFill>
                <a:solidFill>
                  <a:srgbClr val="FFFFFF"/>
                </a:solidFill>
              </a:uFill>
              <a:latin typeface="Arial"/>
            </a:endParaRPr>
          </a:p>
          <a:p>
            <a:pPr>
              <a:lnSpc>
                <a:spcPct val="100000"/>
              </a:lnSpc>
            </a:pPr>
            <a:endParaRPr lang="fr-FR" sz="1800" strike="noStrike" spc="-1" dirty="0">
              <a:solidFill>
                <a:srgbClr val="000000"/>
              </a:solidFill>
              <a:uFill>
                <a:solidFill>
                  <a:srgbClr val="FFFFFF"/>
                </a:solidFill>
              </a:uFill>
              <a:latin typeface="Arial"/>
            </a:endParaRPr>
          </a:p>
          <a:p>
            <a:pPr>
              <a:lnSpc>
                <a:spcPct val="100000"/>
              </a:lnSpc>
            </a:pPr>
            <a:r>
              <a:rPr lang="fr-FR" sz="4800" strike="noStrike" spc="-43" dirty="0">
                <a:solidFill>
                  <a:srgbClr val="404040"/>
                </a:solidFill>
                <a:uFill>
                  <a:solidFill>
                    <a:srgbClr val="FFFFFF"/>
                  </a:solidFill>
                </a:uFill>
                <a:latin typeface="Calibri Light"/>
                <a:ea typeface="DejaVu Sans"/>
              </a:rPr>
              <a:t>Lors de cette étape, que doit -on faire ?</a:t>
            </a:r>
            <a:endParaRPr lang="fr-FR" sz="1800" strike="noStrike" spc="-1" dirty="0">
              <a:solidFill>
                <a:srgbClr val="000000"/>
              </a:solidFill>
              <a:uFill>
                <a:solidFill>
                  <a:srgbClr val="FFFFFF"/>
                </a:solidFill>
              </a:uFill>
              <a:latin typeface="Arial"/>
            </a:endParaRPr>
          </a:p>
          <a:p>
            <a:pPr>
              <a:lnSpc>
                <a:spcPct val="100000"/>
              </a:lnSpc>
            </a:pPr>
            <a:endParaRPr lang="fr-FR" sz="1800" strike="noStrike" spc="-1" dirty="0">
              <a:solidFill>
                <a:srgbClr val="000000"/>
              </a:solidFill>
              <a:uFill>
                <a:solidFill>
                  <a:srgbClr val="FFFFFF"/>
                </a:solidFill>
              </a:uFill>
              <a:latin typeface="Arial"/>
            </a:endParaRPr>
          </a:p>
        </p:txBody>
      </p:sp>
      <p:sp>
        <p:nvSpPr>
          <p:cNvPr id="236" name="CustomShape 2"/>
          <p:cNvSpPr/>
          <p:nvPr/>
        </p:nvSpPr>
        <p:spPr>
          <a:xfrm>
            <a:off x="1097280" y="1845720"/>
            <a:ext cx="10471328" cy="4463600"/>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100000"/>
              </a:lnSpc>
              <a:buClr>
                <a:srgbClr val="E48312"/>
              </a:buClr>
              <a:buFont typeface="Calibri"/>
              <a:buAutoNum type="arabicPeriod"/>
            </a:pPr>
            <a:r>
              <a:rPr lang="fr-FR" sz="2400" strike="noStrike" spc="-1" dirty="0">
                <a:solidFill>
                  <a:srgbClr val="404040"/>
                </a:solidFill>
                <a:uFill>
                  <a:solidFill>
                    <a:srgbClr val="FFFFFF"/>
                  </a:solidFill>
                </a:uFill>
                <a:latin typeface="Calibri"/>
                <a:ea typeface="DejaVu Sans"/>
              </a:rPr>
              <a:t>Evaluer l’hypothermie</a:t>
            </a:r>
          </a:p>
          <a:p>
            <a:pPr marL="91440" indent="-90360">
              <a:lnSpc>
                <a:spcPct val="100000"/>
              </a:lnSpc>
              <a:buClr>
                <a:srgbClr val="E48312"/>
              </a:buClr>
              <a:buFont typeface="Calibri"/>
              <a:buAutoNum type="arabicPeriod"/>
            </a:pPr>
            <a:endParaRPr lang="fr-FR" sz="24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400" strike="noStrike" spc="-1" dirty="0">
                <a:solidFill>
                  <a:srgbClr val="404040"/>
                </a:solidFill>
                <a:uFill>
                  <a:solidFill>
                    <a:srgbClr val="FFFFFF"/>
                  </a:solidFill>
                </a:uFill>
                <a:latin typeface="Calibri"/>
                <a:ea typeface="DejaVu Sans"/>
              </a:rPr>
              <a:t>Recueillir des données auprès de l'entourage concernant la personne soignée = ATCD, traitement</a:t>
            </a:r>
          </a:p>
          <a:p>
            <a:pPr marL="91440" indent="-90360">
              <a:lnSpc>
                <a:spcPct val="100000"/>
              </a:lnSpc>
              <a:buClr>
                <a:srgbClr val="E48312"/>
              </a:buClr>
              <a:buFont typeface="Calibri"/>
              <a:buAutoNum type="arabicPeriod"/>
            </a:pPr>
            <a:endParaRPr lang="fr-FR" sz="24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400" strike="noStrike" spc="-1" dirty="0">
                <a:solidFill>
                  <a:srgbClr val="404040"/>
                </a:solidFill>
                <a:uFill>
                  <a:solidFill>
                    <a:srgbClr val="FFFFFF"/>
                  </a:solidFill>
                </a:uFill>
                <a:latin typeface="Calibri"/>
                <a:ea typeface="DejaVu Sans"/>
              </a:rPr>
              <a:t>Rechercher une hyponatrémie</a:t>
            </a:r>
          </a:p>
          <a:p>
            <a:pPr marL="91440" indent="-90360">
              <a:lnSpc>
                <a:spcPct val="100000"/>
              </a:lnSpc>
              <a:buClr>
                <a:srgbClr val="E48312"/>
              </a:buClr>
              <a:buFont typeface="Calibri"/>
              <a:buAutoNum type="arabicPeriod"/>
            </a:pPr>
            <a:endParaRPr lang="fr-FR" sz="24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400" strike="noStrike" spc="-1" dirty="0">
                <a:solidFill>
                  <a:srgbClr val="404040"/>
                </a:solidFill>
                <a:uFill>
                  <a:solidFill>
                    <a:srgbClr val="FFFFFF"/>
                  </a:solidFill>
                </a:uFill>
                <a:latin typeface="Calibri"/>
                <a:ea typeface="DejaVu Sans"/>
              </a:rPr>
              <a:t>Déceler les signes d'un traumatisme psychique</a:t>
            </a:r>
          </a:p>
          <a:p>
            <a:pPr marL="91440" indent="-90360">
              <a:lnSpc>
                <a:spcPct val="100000"/>
              </a:lnSpc>
              <a:buClr>
                <a:srgbClr val="E48312"/>
              </a:buClr>
              <a:buFont typeface="Calibri"/>
              <a:buAutoNum type="arabicPeriod"/>
            </a:pPr>
            <a:endParaRPr lang="fr-FR" sz="24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400" strike="noStrike" spc="-1" dirty="0">
                <a:solidFill>
                  <a:srgbClr val="404040"/>
                </a:solidFill>
                <a:uFill>
                  <a:solidFill>
                    <a:srgbClr val="FFFFFF"/>
                  </a:solidFill>
                </a:uFill>
                <a:latin typeface="Calibri"/>
                <a:ea typeface="DejaVu Sans"/>
              </a:rPr>
              <a:t>Rechercher des lésions graves à type d’hémorragie</a:t>
            </a:r>
          </a:p>
          <a:p>
            <a:pPr marL="91440" indent="-90360">
              <a:lnSpc>
                <a:spcPct val="100000"/>
              </a:lnSpc>
              <a:buClr>
                <a:srgbClr val="E48312"/>
              </a:buClr>
              <a:buFont typeface="Calibri"/>
              <a:buAutoNum type="arabicPeriod"/>
            </a:pPr>
            <a:endParaRPr lang="fr-FR" sz="24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400" strike="noStrike" spc="-1" dirty="0">
                <a:solidFill>
                  <a:srgbClr val="404040"/>
                </a:solidFill>
                <a:uFill>
                  <a:solidFill>
                    <a:srgbClr val="FFFFFF"/>
                  </a:solidFill>
                </a:uFill>
                <a:latin typeface="Calibri"/>
                <a:ea typeface="DejaVu Sans"/>
              </a:rPr>
              <a:t>Recueillir des données concernant le contexte socio familial</a:t>
            </a:r>
            <a:endParaRPr lang="fr-FR" sz="2400" strike="noStrike" spc="-1" dirty="0">
              <a:solidFill>
                <a:srgbClr val="000000"/>
              </a:solidFill>
              <a:uFill>
                <a:solidFill>
                  <a:srgbClr val="FFFFFF"/>
                </a:solidFill>
              </a:uFill>
              <a:latin typeface="Arial"/>
            </a:endParaRPr>
          </a:p>
        </p:txBody>
      </p:sp>
      <p:sp>
        <p:nvSpPr>
          <p:cNvPr id="241" name="CustomShape 3"/>
          <p:cNvSpPr/>
          <p:nvPr/>
        </p:nvSpPr>
        <p:spPr>
          <a:xfrm>
            <a:off x="11937960" y="0"/>
            <a:ext cx="253080" cy="25308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CustomShape 1"/>
          <p:cNvSpPr/>
          <p:nvPr/>
        </p:nvSpPr>
        <p:spPr>
          <a:xfrm>
            <a:off x="1097280" y="286560"/>
            <a:ext cx="10057320" cy="1449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fr-FR" sz="4400" strike="noStrike" spc="-1">
                <a:solidFill>
                  <a:srgbClr val="000000"/>
                </a:solidFill>
                <a:uFill>
                  <a:solidFill>
                    <a:srgbClr val="FFFFFF"/>
                  </a:solidFill>
                </a:uFill>
                <a:latin typeface="Arial"/>
              </a:rPr>
              <a:t>2ème partie </a:t>
            </a:r>
            <a:endParaRPr lang="fr-FR" sz="1800" strike="noStrike" spc="-1">
              <a:solidFill>
                <a:srgbClr val="000000"/>
              </a:solidFill>
              <a:uFill>
                <a:solidFill>
                  <a:srgbClr val="FFFFFF"/>
                </a:solidFill>
              </a:uFill>
              <a:latin typeface="Arial"/>
            </a:endParaRPr>
          </a:p>
        </p:txBody>
      </p:sp>
      <p:sp>
        <p:nvSpPr>
          <p:cNvPr id="166" name="CustomShape 2"/>
          <p:cNvSpPr/>
          <p:nvPr/>
        </p:nvSpPr>
        <p:spPr>
          <a:xfrm>
            <a:off x="609480" y="1484784"/>
            <a:ext cx="10972080" cy="4096656"/>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marL="432000" indent="-323640">
              <a:lnSpc>
                <a:spcPct val="100000"/>
              </a:lnSpc>
              <a:buClr>
                <a:srgbClr val="000000"/>
              </a:buClr>
              <a:buSzPct val="45000"/>
              <a:buFont typeface="Wingdings" charset="2"/>
              <a:buChar char=""/>
            </a:pPr>
            <a:endParaRPr lang="fr-FR" sz="1800" strike="noStrike" spc="-1" dirty="0">
              <a:solidFill>
                <a:srgbClr val="000000"/>
              </a:solidFill>
              <a:uFill>
                <a:solidFill>
                  <a:srgbClr val="FFFFFF"/>
                </a:solidFill>
              </a:uFill>
              <a:latin typeface="Arial"/>
            </a:endParaRPr>
          </a:p>
          <a:p>
            <a:pPr marL="108360">
              <a:lnSpc>
                <a:spcPct val="100000"/>
              </a:lnSpc>
              <a:buClr>
                <a:srgbClr val="000000"/>
              </a:buClr>
              <a:buSzPct val="45000"/>
            </a:pPr>
            <a:r>
              <a:rPr lang="fr-FR" sz="3200" strike="noStrike" spc="-1" dirty="0">
                <a:solidFill>
                  <a:srgbClr val="000000"/>
                </a:solidFill>
                <a:uFill>
                  <a:solidFill>
                    <a:srgbClr val="FFFFFF"/>
                  </a:solidFill>
                </a:uFill>
                <a:latin typeface="Arial"/>
              </a:rPr>
              <a:t>Analysez en petits groupes de 3- 4 , les situations</a:t>
            </a:r>
            <a:endParaRPr lang="fr-FR" sz="1800" strike="noStrike" spc="-1" dirty="0">
              <a:solidFill>
                <a:srgbClr val="000000"/>
              </a:solidFill>
              <a:uFill>
                <a:solidFill>
                  <a:srgbClr val="FFFFFF"/>
                </a:solidFill>
              </a:uFill>
              <a:latin typeface="Arial"/>
            </a:endParaRPr>
          </a:p>
          <a:p>
            <a:pPr marL="432000" indent="-323640">
              <a:lnSpc>
                <a:spcPct val="100000"/>
              </a:lnSpc>
              <a:buClr>
                <a:srgbClr val="000000"/>
              </a:buClr>
              <a:buSzPct val="45000"/>
              <a:buFont typeface="Wingdings" charset="2"/>
              <a:buChar char=""/>
            </a:pPr>
            <a:endParaRPr lang="fr-FR" spc="-1" dirty="0">
              <a:solidFill>
                <a:srgbClr val="000000"/>
              </a:solidFill>
              <a:uFill>
                <a:solidFill>
                  <a:srgbClr val="FFFFFF"/>
                </a:solidFill>
              </a:uFill>
              <a:latin typeface="Arial"/>
            </a:endParaRPr>
          </a:p>
          <a:p>
            <a:pPr marL="432000" indent="-323640">
              <a:lnSpc>
                <a:spcPct val="100000"/>
              </a:lnSpc>
              <a:buClr>
                <a:srgbClr val="000000"/>
              </a:buClr>
              <a:buSzPct val="45000"/>
              <a:buFont typeface="Wingdings" charset="2"/>
              <a:buChar char=""/>
            </a:pPr>
            <a:endParaRPr lang="fr-FR" spc="-1" dirty="0">
              <a:solidFill>
                <a:srgbClr val="000000"/>
              </a:solidFill>
              <a:uFill>
                <a:solidFill>
                  <a:srgbClr val="FFFFFF"/>
                </a:solidFill>
              </a:uFill>
              <a:latin typeface="Arial"/>
            </a:endParaRPr>
          </a:p>
          <a:p>
            <a:pPr marL="108360">
              <a:lnSpc>
                <a:spcPct val="100000"/>
              </a:lnSpc>
              <a:buClr>
                <a:srgbClr val="000000"/>
              </a:buClr>
              <a:buSzPct val="45000"/>
            </a:pPr>
            <a:r>
              <a:rPr lang="fr-FR" sz="3200" strike="noStrike" spc="-1" dirty="0">
                <a:solidFill>
                  <a:srgbClr val="000000"/>
                </a:solidFill>
                <a:uFill>
                  <a:solidFill>
                    <a:srgbClr val="FFFFFF"/>
                  </a:solidFill>
                </a:uFill>
                <a:latin typeface="Arial"/>
              </a:rPr>
              <a:t>cliniques suivantes  avec le protocole A, B, C, D, E et F</a:t>
            </a:r>
          </a:p>
          <a:p>
            <a:pPr marL="108360">
              <a:lnSpc>
                <a:spcPct val="100000"/>
              </a:lnSpc>
              <a:buClr>
                <a:srgbClr val="000000"/>
              </a:buClr>
              <a:buSzPct val="45000"/>
            </a:pPr>
            <a:endParaRPr lang="fr-FR" sz="3200" spc="-1" dirty="0">
              <a:solidFill>
                <a:srgbClr val="000000"/>
              </a:solidFill>
              <a:uFill>
                <a:solidFill>
                  <a:srgbClr val="FFFFFF"/>
                </a:solidFill>
              </a:uFill>
              <a:latin typeface="Arial"/>
            </a:endParaRPr>
          </a:p>
          <a:p>
            <a:pPr marL="108360">
              <a:lnSpc>
                <a:spcPct val="100000"/>
              </a:lnSpc>
              <a:buClr>
                <a:srgbClr val="000000"/>
              </a:buClr>
              <a:buSzPct val="45000"/>
            </a:pPr>
            <a:r>
              <a:rPr lang="fr-FR" sz="3200" spc="-1" dirty="0">
                <a:solidFill>
                  <a:srgbClr val="000000"/>
                </a:solidFill>
                <a:uFill>
                  <a:solidFill>
                    <a:srgbClr val="FFFFFF"/>
                  </a:solidFill>
                </a:uFill>
                <a:latin typeface="Arial"/>
              </a:rPr>
              <a:t>Pour chaque étape , proposez des actions de soins </a:t>
            </a:r>
            <a:endParaRPr lang="fr-FR" sz="180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CustomShape 1"/>
          <p:cNvSpPr/>
          <p:nvPr/>
        </p:nvSpPr>
        <p:spPr>
          <a:xfrm>
            <a:off x="839416" y="404664"/>
            <a:ext cx="10057320" cy="77080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b="1" strike="noStrike" spc="-43" dirty="0">
                <a:solidFill>
                  <a:srgbClr val="0070C0"/>
                </a:solidFill>
                <a:uFill>
                  <a:solidFill>
                    <a:srgbClr val="FFFFFF"/>
                  </a:solidFill>
                </a:uFill>
                <a:latin typeface="Calibri Light"/>
                <a:ea typeface="DejaVu Sans"/>
              </a:rPr>
              <a:t>Situation clinique</a:t>
            </a:r>
            <a:endParaRPr lang="fr-FR" sz="1800" strike="noStrike" spc="-1" dirty="0">
              <a:solidFill>
                <a:srgbClr val="000000"/>
              </a:solidFill>
              <a:uFill>
                <a:solidFill>
                  <a:srgbClr val="FFFFFF"/>
                </a:solidFill>
              </a:uFill>
              <a:latin typeface="Arial"/>
            </a:endParaRPr>
          </a:p>
        </p:txBody>
      </p:sp>
      <p:sp>
        <p:nvSpPr>
          <p:cNvPr id="179" name="CustomShape 2"/>
          <p:cNvSpPr/>
          <p:nvPr/>
        </p:nvSpPr>
        <p:spPr>
          <a:xfrm>
            <a:off x="839416" y="1844824"/>
            <a:ext cx="10057320" cy="4474728"/>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90000"/>
              </a:lnSpc>
              <a:buClr>
                <a:srgbClr val="E48312"/>
              </a:buClr>
              <a:buFont typeface="Calibri"/>
              <a:buChar char=" "/>
            </a:pPr>
            <a:r>
              <a:rPr lang="fr-FR" sz="2800" strike="noStrike" spc="-1" dirty="0">
                <a:solidFill>
                  <a:srgbClr val="404040"/>
                </a:solidFill>
                <a:uFill>
                  <a:solidFill>
                    <a:srgbClr val="FFFFFF"/>
                  </a:solidFill>
                </a:uFill>
                <a:latin typeface="Calibri"/>
                <a:ea typeface="DejaVu Sans"/>
              </a:rPr>
              <a:t>Vous êtes IDE dans l'EHPAD “le vallon verdoyant” dans lequel les </a:t>
            </a:r>
            <a:r>
              <a:rPr lang="fr-FR" sz="2800" u="sng" strike="noStrike" spc="-1" dirty="0">
                <a:solidFill>
                  <a:srgbClr val="404040"/>
                </a:solidFill>
                <a:uFill>
                  <a:solidFill>
                    <a:srgbClr val="FFFFFF"/>
                  </a:solidFill>
                </a:uFill>
                <a:latin typeface="Calibri"/>
                <a:ea typeface="DejaVu Sans"/>
              </a:rPr>
              <a:t>chambres sont </a:t>
            </a:r>
            <a:r>
              <a:rPr lang="fr-FR" sz="2800" strike="noStrike" spc="-1" dirty="0">
                <a:solidFill>
                  <a:srgbClr val="404040"/>
                </a:solidFill>
                <a:uFill>
                  <a:solidFill>
                    <a:srgbClr val="FFFFFF"/>
                  </a:solidFill>
                </a:uFill>
                <a:latin typeface="Calibri"/>
                <a:ea typeface="DejaVu Sans"/>
              </a:rPr>
              <a:t>toutes individuelles. Il est 7 h. </a:t>
            </a:r>
            <a:r>
              <a:rPr lang="fr-FR" sz="2800" spc="-1" dirty="0">
                <a:solidFill>
                  <a:srgbClr val="404040"/>
                </a:solidFill>
                <a:uFill>
                  <a:solidFill>
                    <a:srgbClr val="FFFFFF"/>
                  </a:solidFill>
                </a:uFill>
                <a:latin typeface="Calibri"/>
                <a:ea typeface="DejaVu Sans"/>
              </a:rPr>
              <a:t>A</a:t>
            </a:r>
            <a:r>
              <a:rPr lang="fr-FR" sz="2800" strike="noStrike" spc="-1" dirty="0">
                <a:solidFill>
                  <a:srgbClr val="404040"/>
                </a:solidFill>
                <a:uFill>
                  <a:solidFill>
                    <a:srgbClr val="FFFFFF"/>
                  </a:solidFill>
                </a:uFill>
                <a:latin typeface="Calibri"/>
                <a:ea typeface="DejaVu Sans"/>
              </a:rPr>
              <a:t>ccompagnée d'une EI, vous vous rendez dans la chambre de Mme Gardénia, 90 ans, entrée pour chutes à répétition qui ne lui permettaient plus de rester seule chez elle. Elle a besoin d'aide pour se lever et se déplacer.</a:t>
            </a:r>
          </a:p>
          <a:p>
            <a:pPr marL="91440" indent="-90360">
              <a:lnSpc>
                <a:spcPct val="90000"/>
              </a:lnSpc>
              <a:buClr>
                <a:srgbClr val="E48312"/>
              </a:buClr>
              <a:buFont typeface="Calibri"/>
              <a:buChar char=" "/>
            </a:pPr>
            <a:endParaRPr lang="fr-FR" sz="2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800" strike="noStrike" spc="-1" dirty="0">
                <a:solidFill>
                  <a:srgbClr val="404040"/>
                </a:solidFill>
                <a:uFill>
                  <a:solidFill>
                    <a:srgbClr val="FFFFFF"/>
                  </a:solidFill>
                </a:uFill>
                <a:latin typeface="Calibri"/>
                <a:ea typeface="DejaVu Sans"/>
              </a:rPr>
              <a:t>En entrant dans sa chambre,  vous entendez un bruit , Mme Gardénia vient de tomber de son lit. Vous l'appelez, elle ne vous répond pas. Elle ne vous serre pas les mains quand vous le lui demandez.</a:t>
            </a:r>
            <a:endParaRPr lang="fr-FR" sz="2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800" strike="noStrike" spc="-1" dirty="0">
                <a:solidFill>
                  <a:srgbClr val="404040"/>
                </a:solidFill>
                <a:uFill>
                  <a:solidFill>
                    <a:srgbClr val="FFFFFF"/>
                  </a:solidFill>
                </a:uFill>
                <a:latin typeface="Calibri"/>
                <a:ea typeface="DejaVu Sans"/>
              </a:rPr>
              <a:t> </a:t>
            </a:r>
            <a:endParaRPr lang="fr-FR" sz="280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CustomShape 1"/>
          <p:cNvSpPr/>
          <p:nvPr/>
        </p:nvSpPr>
        <p:spPr>
          <a:xfrm>
            <a:off x="1097280" y="620688"/>
            <a:ext cx="10057320" cy="694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b="1" strike="noStrike" spc="-43" dirty="0">
                <a:solidFill>
                  <a:srgbClr val="0070C0"/>
                </a:solidFill>
                <a:uFill>
                  <a:solidFill>
                    <a:srgbClr val="FFFFFF"/>
                  </a:solidFill>
                </a:uFill>
                <a:latin typeface="Calibri Light"/>
                <a:ea typeface="DejaVu Sans"/>
              </a:rPr>
              <a:t>Situation clinique</a:t>
            </a:r>
            <a:endParaRPr lang="fr-FR" sz="1800" strike="noStrike" spc="-1" dirty="0">
              <a:solidFill>
                <a:srgbClr val="000000"/>
              </a:solidFill>
              <a:uFill>
                <a:solidFill>
                  <a:srgbClr val="FFFFFF"/>
                </a:solidFill>
              </a:uFill>
              <a:latin typeface="Arial"/>
            </a:endParaRPr>
          </a:p>
        </p:txBody>
      </p:sp>
      <p:sp>
        <p:nvSpPr>
          <p:cNvPr id="192" name="CustomShape 2"/>
          <p:cNvSpPr/>
          <p:nvPr/>
        </p:nvSpPr>
        <p:spPr>
          <a:xfrm>
            <a:off x="1097280" y="2132856"/>
            <a:ext cx="10057320" cy="3528392"/>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Mr Bouleau est amené au SU par les pompiers, suite à un AVP, où il a été renversé par une voiture alors qu’il était à vélo.</a:t>
            </a:r>
          </a:p>
          <a:p>
            <a:pPr marL="91440" indent="-90360">
              <a:lnSpc>
                <a:spcPct val="90000"/>
              </a:lnSpc>
              <a:buClr>
                <a:srgbClr val="E48312"/>
              </a:buClr>
              <a:buFont typeface="Calibri"/>
              <a:buChar char=" "/>
            </a:pPr>
            <a:endParaRPr lang="fr-FR" sz="1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Il répond aux questions . </a:t>
            </a: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Il a une FR = 22mvt/mn, une SpO2 = 90%. </a:t>
            </a: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Il est cyanosé et se plaint de  douleurs au niveau thoracique côté droit. </a:t>
            </a:r>
          </a:p>
          <a:p>
            <a:pPr marL="91440" indent="-90360">
              <a:lnSpc>
                <a:spcPct val="90000"/>
              </a:lnSpc>
              <a:buClr>
                <a:srgbClr val="E48312"/>
              </a:buClr>
              <a:buFont typeface="Calibri"/>
              <a:buChar char=" "/>
            </a:pPr>
            <a:endParaRPr lang="fr-FR" sz="1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A l’observation,  le côté droit de son thorax se soulève moins que son côté gauche.</a:t>
            </a:r>
            <a:endParaRPr lang="fr-FR" sz="1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 </a:t>
            </a:r>
            <a:endParaRPr lang="fr-FR" sz="1800" strike="noStrike" spc="-1" dirty="0">
              <a:solidFill>
                <a:srgbClr val="000000"/>
              </a:solidFill>
              <a:uFill>
                <a:solidFill>
                  <a:srgbClr val="FFFFFF"/>
                </a:solidFill>
              </a:uFill>
              <a:latin typeface="Arial"/>
            </a:endParaRPr>
          </a:p>
          <a:p>
            <a:pPr>
              <a:lnSpc>
                <a:spcPct val="90000"/>
              </a:lnSpc>
            </a:pPr>
            <a:endParaRPr lang="fr-FR" sz="1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000" strike="noStrike" spc="-1" dirty="0">
                <a:solidFill>
                  <a:srgbClr val="404040"/>
                </a:solidFill>
                <a:uFill>
                  <a:solidFill>
                    <a:srgbClr val="FFFFFF"/>
                  </a:solidFill>
                </a:uFill>
                <a:latin typeface="Calibri"/>
                <a:ea typeface="DejaVu Sans"/>
              </a:rPr>
              <a:t> </a:t>
            </a:r>
            <a:endParaRPr lang="fr-FR" sz="180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 name="CustomShape 1"/>
          <p:cNvSpPr/>
          <p:nvPr/>
        </p:nvSpPr>
        <p:spPr>
          <a:xfrm>
            <a:off x="911424" y="764704"/>
            <a:ext cx="10057320" cy="592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b="1" strike="noStrike" spc="-43" dirty="0">
                <a:solidFill>
                  <a:srgbClr val="0070C0"/>
                </a:solidFill>
                <a:uFill>
                  <a:solidFill>
                    <a:srgbClr val="FFFFFF"/>
                  </a:solidFill>
                </a:uFill>
                <a:latin typeface="Calibri Light"/>
                <a:ea typeface="DejaVu Sans"/>
              </a:rPr>
              <a:t>Situation clinique</a:t>
            </a:r>
            <a:endParaRPr lang="fr-FR" sz="1800" strike="noStrike" spc="-1" dirty="0">
              <a:solidFill>
                <a:srgbClr val="000000"/>
              </a:solidFill>
              <a:uFill>
                <a:solidFill>
                  <a:srgbClr val="FFFFFF"/>
                </a:solidFill>
              </a:uFill>
              <a:latin typeface="Arial"/>
            </a:endParaRPr>
          </a:p>
        </p:txBody>
      </p:sp>
      <p:sp>
        <p:nvSpPr>
          <p:cNvPr id="207" name="CustomShape 2"/>
          <p:cNvSpPr/>
          <p:nvPr/>
        </p:nvSpPr>
        <p:spPr>
          <a:xfrm>
            <a:off x="911424" y="2060848"/>
            <a:ext cx="10057320" cy="4547160"/>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Vous êtes en service post urgence. Vous avez reçu Mme Rhododendron qui a été admise ce matin pour surveillance suite à un AVP. </a:t>
            </a:r>
            <a:endParaRPr lang="fr-FR" sz="1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 </a:t>
            </a:r>
            <a:endParaRPr lang="fr-FR" sz="1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Elle vous appelle car elle ne se sent pas bien. </a:t>
            </a: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Elle ressent une sensation de malaise, elle est pâle. </a:t>
            </a: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Sa FR est à 18 </a:t>
            </a:r>
            <a:r>
              <a:rPr lang="fr-FR" sz="2400" strike="noStrike" spc="-1" dirty="0" err="1">
                <a:solidFill>
                  <a:srgbClr val="404040"/>
                </a:solidFill>
                <a:uFill>
                  <a:solidFill>
                    <a:srgbClr val="FFFFFF"/>
                  </a:solidFill>
                </a:uFill>
                <a:latin typeface="Calibri"/>
                <a:ea typeface="DejaVu Sans"/>
              </a:rPr>
              <a:t>mvt</a:t>
            </a:r>
            <a:r>
              <a:rPr lang="fr-FR" sz="2400" strike="noStrike" spc="-1" dirty="0">
                <a:solidFill>
                  <a:srgbClr val="404040"/>
                </a:solidFill>
                <a:uFill>
                  <a:solidFill>
                    <a:srgbClr val="FFFFFF"/>
                  </a:solidFill>
                </a:uFill>
                <a:latin typeface="Calibri"/>
                <a:ea typeface="DejaVu Sans"/>
              </a:rPr>
              <a:t>/mn , </a:t>
            </a:r>
            <a:r>
              <a:rPr lang="fr-FR" sz="2400" strike="noStrike" spc="-1" dirty="0" err="1">
                <a:solidFill>
                  <a:srgbClr val="404040"/>
                </a:solidFill>
                <a:uFill>
                  <a:solidFill>
                    <a:srgbClr val="FFFFFF"/>
                  </a:solidFill>
                </a:uFill>
                <a:latin typeface="Calibri"/>
                <a:ea typeface="DejaVu Sans"/>
              </a:rPr>
              <a:t>sat</a:t>
            </a:r>
            <a:r>
              <a:rPr lang="fr-FR" sz="2400" strike="noStrike" spc="-1" dirty="0">
                <a:solidFill>
                  <a:srgbClr val="404040"/>
                </a:solidFill>
                <a:uFill>
                  <a:solidFill>
                    <a:srgbClr val="FFFFFF"/>
                  </a:solidFill>
                </a:uFill>
                <a:latin typeface="Calibri"/>
                <a:ea typeface="DejaVu Sans"/>
              </a:rPr>
              <a:t> O2 à 96% , stable.</a:t>
            </a:r>
          </a:p>
          <a:p>
            <a:pPr marL="91440" indent="-90360">
              <a:lnSpc>
                <a:spcPct val="90000"/>
              </a:lnSpc>
              <a:buClr>
                <a:srgbClr val="E48312"/>
              </a:buClr>
              <a:buFont typeface="Calibri"/>
              <a:buChar char=" "/>
            </a:pPr>
            <a:endParaRPr lang="fr-FR" sz="1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Mme Rhododendron a une FC à 110 </a:t>
            </a:r>
            <a:r>
              <a:rPr lang="fr-FR" sz="2400" strike="noStrike" spc="-1" dirty="0" err="1">
                <a:solidFill>
                  <a:srgbClr val="404040"/>
                </a:solidFill>
                <a:uFill>
                  <a:solidFill>
                    <a:srgbClr val="FFFFFF"/>
                  </a:solidFill>
                </a:uFill>
                <a:latin typeface="Calibri"/>
                <a:ea typeface="DejaVu Sans"/>
              </a:rPr>
              <a:t>batt</a:t>
            </a:r>
            <a:r>
              <a:rPr lang="fr-FR" sz="2400" strike="noStrike" spc="-1" dirty="0">
                <a:solidFill>
                  <a:srgbClr val="404040"/>
                </a:solidFill>
                <a:uFill>
                  <a:solidFill>
                    <a:srgbClr val="FFFFFF"/>
                  </a:solidFill>
                </a:uFill>
                <a:latin typeface="Calibri"/>
                <a:ea typeface="DejaVu Sans"/>
              </a:rPr>
              <a:t>/mn,  une PA à 100/75 </a:t>
            </a:r>
            <a:r>
              <a:rPr lang="fr-FR" sz="2400" strike="noStrike" spc="-1" dirty="0" err="1">
                <a:solidFill>
                  <a:srgbClr val="404040"/>
                </a:solidFill>
                <a:uFill>
                  <a:solidFill>
                    <a:srgbClr val="FFFFFF"/>
                  </a:solidFill>
                </a:uFill>
                <a:latin typeface="Calibri"/>
                <a:ea typeface="DejaVu Sans"/>
              </a:rPr>
              <a:t>mmHg</a:t>
            </a:r>
            <a:r>
              <a:rPr lang="fr-FR" sz="2400" strike="noStrike" spc="-1" dirty="0">
                <a:solidFill>
                  <a:srgbClr val="404040"/>
                </a:solidFill>
                <a:uFill>
                  <a:solidFill>
                    <a:srgbClr val="FFFFFF"/>
                  </a:solidFill>
                </a:uFill>
                <a:latin typeface="Calibri"/>
                <a:ea typeface="DejaVu Sans"/>
              </a:rPr>
              <a:t> alors que précédemment elle était à 125/70 </a:t>
            </a:r>
            <a:r>
              <a:rPr lang="fr-FR" sz="2400" strike="noStrike" spc="-1" dirty="0" err="1">
                <a:solidFill>
                  <a:srgbClr val="404040"/>
                </a:solidFill>
                <a:uFill>
                  <a:solidFill>
                    <a:srgbClr val="FFFFFF"/>
                  </a:solidFill>
                </a:uFill>
                <a:latin typeface="Calibri"/>
                <a:ea typeface="DejaVu Sans"/>
              </a:rPr>
              <a:t>mmHg</a:t>
            </a:r>
            <a:endParaRPr lang="fr-FR" sz="2400" strike="noStrike" spc="-1" dirty="0">
              <a:solidFill>
                <a:srgbClr val="404040"/>
              </a:solidFill>
              <a:uFill>
                <a:solidFill>
                  <a:srgbClr val="FFFFFF"/>
                </a:solidFill>
              </a:uFill>
              <a:latin typeface="Calibri"/>
              <a:ea typeface="DejaVu Sans"/>
            </a:endParaRPr>
          </a:p>
          <a:p>
            <a:pPr marL="91440" indent="-90360">
              <a:lnSpc>
                <a:spcPct val="90000"/>
              </a:lnSpc>
              <a:buClr>
                <a:srgbClr val="E48312"/>
              </a:buClr>
              <a:buFont typeface="Calibri"/>
              <a:buChar char=" "/>
            </a:pPr>
            <a:endParaRPr lang="fr-FR" sz="1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Elle vous dit avoir froid.</a:t>
            </a:r>
            <a:endParaRPr lang="fr-FR" sz="1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 </a:t>
            </a:r>
            <a:endParaRPr lang="fr-FR" sz="1800" strike="noStrike" spc="-1" dirty="0">
              <a:solidFill>
                <a:srgbClr val="000000"/>
              </a:solidFill>
              <a:uFill>
                <a:solidFill>
                  <a:srgbClr val="FFFFFF"/>
                </a:solidFill>
              </a:uFill>
              <a:latin typeface="Arial"/>
            </a:endParaRPr>
          </a:p>
          <a:p>
            <a:pPr>
              <a:lnSpc>
                <a:spcPct val="90000"/>
              </a:lnSpc>
            </a:pPr>
            <a:endParaRPr lang="fr-FR" sz="180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CustomShape 1"/>
          <p:cNvSpPr/>
          <p:nvPr/>
        </p:nvSpPr>
        <p:spPr>
          <a:xfrm>
            <a:off x="1097280" y="74160"/>
            <a:ext cx="10057320" cy="18748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endParaRPr lang="fr-FR" sz="1800" strike="noStrike" spc="-1">
              <a:solidFill>
                <a:srgbClr val="000000"/>
              </a:solidFill>
              <a:uFill>
                <a:solidFill>
                  <a:srgbClr val="FFFFFF"/>
                </a:solidFill>
              </a:uFill>
              <a:latin typeface="Arial"/>
            </a:endParaRPr>
          </a:p>
          <a:p>
            <a:r>
              <a:rPr lang="fr-FR" sz="4400" strike="noStrike" spc="-1">
                <a:solidFill>
                  <a:srgbClr val="000000"/>
                </a:solidFill>
                <a:uFill>
                  <a:solidFill>
                    <a:srgbClr val="FFFFFF"/>
                  </a:solidFill>
                </a:uFill>
                <a:latin typeface="Arial"/>
              </a:rPr>
              <a:t>Objectifs</a:t>
            </a:r>
            <a:endParaRPr lang="fr-FR" sz="1800" strike="noStrike" spc="-1">
              <a:solidFill>
                <a:srgbClr val="000000"/>
              </a:solidFill>
              <a:uFill>
                <a:solidFill>
                  <a:srgbClr val="FFFFFF"/>
                </a:solidFill>
              </a:uFill>
              <a:latin typeface="Arial"/>
            </a:endParaRPr>
          </a:p>
          <a:p>
            <a:pPr algn="ctr">
              <a:lnSpc>
                <a:spcPct val="100000"/>
              </a:lnSpc>
            </a:pPr>
            <a:endParaRPr lang="fr-FR" sz="1800" strike="noStrike" spc="-1">
              <a:solidFill>
                <a:srgbClr val="000000"/>
              </a:solidFill>
              <a:uFill>
                <a:solidFill>
                  <a:srgbClr val="FFFFFF"/>
                </a:solidFill>
              </a:uFill>
              <a:latin typeface="Arial"/>
            </a:endParaRPr>
          </a:p>
        </p:txBody>
      </p:sp>
      <p:sp>
        <p:nvSpPr>
          <p:cNvPr id="162" name="CustomShape 2"/>
          <p:cNvSpPr/>
          <p:nvPr/>
        </p:nvSpPr>
        <p:spPr>
          <a:xfrm>
            <a:off x="609480" y="1604520"/>
            <a:ext cx="10972080" cy="397692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marL="432000" indent="-323640">
              <a:lnSpc>
                <a:spcPct val="100000"/>
              </a:lnSpc>
              <a:buClr>
                <a:srgbClr val="000000"/>
              </a:buClr>
              <a:buSzPct val="45000"/>
              <a:buFont typeface="Wingdings" charset="2"/>
              <a:buChar char=""/>
            </a:pPr>
            <a:endParaRPr lang="fr-FR" sz="3200" spc="-1" dirty="0">
              <a:solidFill>
                <a:srgbClr val="000000"/>
              </a:solidFill>
              <a:uFill>
                <a:solidFill>
                  <a:srgbClr val="FFFFFF"/>
                </a:solidFill>
              </a:uFill>
              <a:latin typeface="Arial"/>
            </a:endParaRPr>
          </a:p>
          <a:p>
            <a:pPr marL="108360">
              <a:lnSpc>
                <a:spcPct val="100000"/>
              </a:lnSpc>
              <a:buClr>
                <a:srgbClr val="000000"/>
              </a:buClr>
              <a:buSzPct val="45000"/>
            </a:pPr>
            <a:endParaRPr lang="fr-FR" sz="1800" strike="noStrike" spc="-1" dirty="0">
              <a:solidFill>
                <a:srgbClr val="000000"/>
              </a:solidFill>
              <a:uFill>
                <a:solidFill>
                  <a:srgbClr val="FFFFFF"/>
                </a:solidFill>
              </a:uFill>
              <a:latin typeface="Arial"/>
            </a:endParaRPr>
          </a:p>
          <a:p>
            <a:pPr marL="432000" indent="-323640">
              <a:lnSpc>
                <a:spcPct val="100000"/>
              </a:lnSpc>
              <a:buClr>
                <a:srgbClr val="000000"/>
              </a:buClr>
              <a:buSzPct val="45000"/>
              <a:buFont typeface="Wingdings" charset="2"/>
              <a:buChar char=""/>
            </a:pPr>
            <a:r>
              <a:rPr lang="fr-FR" sz="3200" strike="noStrike" spc="-1" dirty="0">
                <a:solidFill>
                  <a:srgbClr val="000000"/>
                </a:solidFill>
                <a:uFill>
                  <a:solidFill>
                    <a:srgbClr val="FFFFFF"/>
                  </a:solidFill>
                </a:uFill>
                <a:latin typeface="Arial"/>
              </a:rPr>
              <a:t>Connaître la signification des lettres A, B, C, D, E et F</a:t>
            </a:r>
            <a:endParaRPr lang="fr-FR" sz="1800" strike="noStrike" spc="-1" dirty="0">
              <a:solidFill>
                <a:srgbClr val="000000"/>
              </a:solidFill>
              <a:uFill>
                <a:solidFill>
                  <a:srgbClr val="FFFFFF"/>
                </a:solidFill>
              </a:uFill>
              <a:latin typeface="Arial"/>
            </a:endParaRPr>
          </a:p>
          <a:p>
            <a:pPr marL="432000" indent="-323640">
              <a:lnSpc>
                <a:spcPct val="100000"/>
              </a:lnSpc>
              <a:buClr>
                <a:srgbClr val="000000"/>
              </a:buClr>
              <a:buSzPct val="45000"/>
              <a:buFont typeface="Wingdings" charset="2"/>
              <a:buChar char=""/>
            </a:pPr>
            <a:r>
              <a:rPr lang="fr-FR" sz="3200" strike="noStrike" spc="-1" dirty="0">
                <a:solidFill>
                  <a:srgbClr val="000000"/>
                </a:solidFill>
                <a:uFill>
                  <a:solidFill>
                    <a:srgbClr val="FFFFFF"/>
                  </a:solidFill>
                </a:uFill>
                <a:latin typeface="Arial"/>
              </a:rPr>
              <a:t>Repérer les différentes étapes du protocole</a:t>
            </a:r>
            <a:endParaRPr lang="fr-FR" sz="1800" strike="noStrike" spc="-1" dirty="0">
              <a:solidFill>
                <a:srgbClr val="000000"/>
              </a:solidFill>
              <a:uFill>
                <a:solidFill>
                  <a:srgbClr val="FFFFFF"/>
                </a:solidFill>
              </a:uFill>
              <a:latin typeface="Arial"/>
            </a:endParaRPr>
          </a:p>
          <a:p>
            <a:pPr marL="432000" indent="-323640">
              <a:lnSpc>
                <a:spcPct val="100000"/>
              </a:lnSpc>
              <a:buClr>
                <a:srgbClr val="000000"/>
              </a:buClr>
              <a:buSzPct val="45000"/>
              <a:buFont typeface="Wingdings" charset="2"/>
              <a:buChar char=""/>
            </a:pPr>
            <a:r>
              <a:rPr lang="fr-FR" sz="3200" strike="noStrike" spc="-1" dirty="0">
                <a:solidFill>
                  <a:srgbClr val="000000"/>
                </a:solidFill>
                <a:uFill>
                  <a:solidFill>
                    <a:srgbClr val="FFFFFF"/>
                  </a:solidFill>
                </a:uFill>
                <a:latin typeface="Arial"/>
              </a:rPr>
              <a:t>Utiliser ce protocole dans des situations cliniques</a:t>
            </a:r>
            <a:endParaRPr lang="fr-FR" sz="180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CustomShape 1"/>
          <p:cNvSpPr/>
          <p:nvPr/>
        </p:nvSpPr>
        <p:spPr>
          <a:xfrm>
            <a:off x="1097280" y="620688"/>
            <a:ext cx="10057320" cy="745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b="1" strike="noStrike" spc="-43" dirty="0">
                <a:solidFill>
                  <a:srgbClr val="0070C0"/>
                </a:solidFill>
                <a:uFill>
                  <a:solidFill>
                    <a:srgbClr val="FFFFFF"/>
                  </a:solidFill>
                </a:uFill>
                <a:latin typeface="Calibri Light"/>
                <a:ea typeface="DejaVu Sans"/>
              </a:rPr>
              <a:t>Situation clinique</a:t>
            </a:r>
            <a:endParaRPr lang="fr-FR" sz="1800" strike="noStrike" spc="-1" dirty="0">
              <a:solidFill>
                <a:srgbClr val="000000"/>
              </a:solidFill>
              <a:uFill>
                <a:solidFill>
                  <a:srgbClr val="FFFFFF"/>
                </a:solidFill>
              </a:uFill>
              <a:latin typeface="Arial"/>
            </a:endParaRPr>
          </a:p>
        </p:txBody>
      </p:sp>
      <p:sp>
        <p:nvSpPr>
          <p:cNvPr id="221" name="CustomShape 2"/>
          <p:cNvSpPr/>
          <p:nvPr/>
        </p:nvSpPr>
        <p:spPr>
          <a:xfrm>
            <a:off x="1097280" y="2204864"/>
            <a:ext cx="10057320" cy="4835160"/>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Un jeune garçon de 13 ans, Louis,  est entré en service de traumatologie suite à une chute d’une hauteur de 2m50 lors d’une activité d’escalade en centre social. Perte de connaissance initiale (PCI).</a:t>
            </a:r>
          </a:p>
          <a:p>
            <a:pPr marL="91440" indent="-90360">
              <a:lnSpc>
                <a:spcPct val="90000"/>
              </a:lnSpc>
              <a:buClr>
                <a:srgbClr val="E48312"/>
              </a:buClr>
              <a:buFont typeface="Calibri"/>
              <a:buChar char=" "/>
            </a:pPr>
            <a:endParaRPr lang="fr-FR" sz="1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Il était à nouveau conscient à l'entrée : Glasgow à 15 , orienté. Ses constantes hémodynamiques et respiratoires « normales ».</a:t>
            </a:r>
          </a:p>
          <a:p>
            <a:pPr marL="91440" indent="-90360">
              <a:lnSpc>
                <a:spcPct val="90000"/>
              </a:lnSpc>
              <a:buClr>
                <a:srgbClr val="E48312"/>
              </a:buClr>
              <a:buFont typeface="Calibri"/>
              <a:buChar char=" "/>
            </a:pPr>
            <a:endParaRPr lang="fr-FR" sz="1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Lors de votre tour de surveillance, vous le trouvez somnolent mais réveillable,  atone et sa pupille gauche est moins réactive que sa pupille droite. Ses constantes hémodynamiques et respiratoires sont stables.</a:t>
            </a:r>
            <a:endParaRPr lang="fr-FR" sz="1800" strike="noStrike" spc="-1" dirty="0">
              <a:solidFill>
                <a:srgbClr val="000000"/>
              </a:solidFill>
              <a:uFill>
                <a:solidFill>
                  <a:srgbClr val="FFFFFF"/>
                </a:solidFill>
              </a:uFill>
              <a:latin typeface="Arial"/>
            </a:endParaRPr>
          </a:p>
          <a:p>
            <a:pPr>
              <a:lnSpc>
                <a:spcPct val="90000"/>
              </a:lnSpc>
            </a:pPr>
            <a:endParaRPr lang="fr-FR" sz="1800" strike="noStrike" spc="-1" dirty="0">
              <a:solidFill>
                <a:srgbClr val="000000"/>
              </a:solidFill>
              <a:uFill>
                <a:solidFill>
                  <a:srgbClr val="FFFFFF"/>
                </a:solidFill>
              </a:uFill>
              <a:latin typeface="Arial"/>
            </a:endParaRPr>
          </a:p>
          <a:p>
            <a:pPr>
              <a:lnSpc>
                <a:spcPct val="90000"/>
              </a:lnSpc>
            </a:pPr>
            <a:endParaRPr lang="fr-FR" sz="180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CustomShape 1"/>
          <p:cNvSpPr/>
          <p:nvPr/>
        </p:nvSpPr>
        <p:spPr>
          <a:xfrm>
            <a:off x="1067340" y="764704"/>
            <a:ext cx="10057320" cy="609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b="1" strike="noStrike" spc="-43" dirty="0">
                <a:solidFill>
                  <a:srgbClr val="0070C0"/>
                </a:solidFill>
                <a:uFill>
                  <a:solidFill>
                    <a:srgbClr val="FFFFFF"/>
                  </a:solidFill>
                </a:uFill>
                <a:latin typeface="Calibri Light"/>
                <a:ea typeface="DejaVu Sans"/>
              </a:rPr>
              <a:t>Situation clinique</a:t>
            </a:r>
            <a:endParaRPr lang="fr-FR" sz="1800" strike="noStrike" spc="-1" dirty="0">
              <a:solidFill>
                <a:srgbClr val="000000"/>
              </a:solidFill>
              <a:uFill>
                <a:solidFill>
                  <a:srgbClr val="FFFFFF"/>
                </a:solidFill>
              </a:uFill>
              <a:latin typeface="Arial"/>
            </a:endParaRPr>
          </a:p>
        </p:txBody>
      </p:sp>
      <p:sp>
        <p:nvSpPr>
          <p:cNvPr id="243" name="CustomShape 2"/>
          <p:cNvSpPr/>
          <p:nvPr/>
        </p:nvSpPr>
        <p:spPr>
          <a:xfrm>
            <a:off x="1067340" y="1988840"/>
            <a:ext cx="10057320" cy="4022280"/>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Mr Zinnia Joseph,70 ans,  est en attente d’un consultation chirurgicale au service des urgences car il présente une déformation de son poignet gauche, doublé d’une impotence fonctionnelle avec une douleur qu'il cote à 8/10 à l’EVA. </a:t>
            </a:r>
          </a:p>
          <a:p>
            <a:pPr marL="91440" indent="-90360">
              <a:lnSpc>
                <a:spcPct val="90000"/>
              </a:lnSpc>
              <a:buClr>
                <a:srgbClr val="E48312"/>
              </a:buClr>
              <a:buFont typeface="Calibri"/>
              <a:buChar char=" "/>
            </a:pPr>
            <a:endParaRPr lang="fr-FR" sz="2400" spc="-1" dirty="0">
              <a:solidFill>
                <a:srgbClr val="404040"/>
              </a:solidFill>
              <a:uFill>
                <a:solidFill>
                  <a:srgbClr val="FFFFFF"/>
                </a:solidFill>
              </a:uFill>
              <a:latin typeface="Calibri"/>
              <a:ea typeface="DejaVu Sans"/>
            </a:endParaRP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Il se tient le bras. Il présente également une plaie sur le bras gauche au niveau de la face externe sur une longueur de 8 cm, avec des berges nettes, peu profondes mais qui nécessitent pour l’instant un pansement compressif. </a:t>
            </a:r>
          </a:p>
          <a:p>
            <a:pPr marL="91440" indent="-90360">
              <a:lnSpc>
                <a:spcPct val="90000"/>
              </a:lnSpc>
              <a:buClr>
                <a:srgbClr val="E48312"/>
              </a:buClr>
              <a:buFont typeface="Calibri"/>
              <a:buChar char=" "/>
            </a:pPr>
            <a:endParaRPr lang="fr-FR" sz="2400" spc="-1" dirty="0">
              <a:solidFill>
                <a:srgbClr val="404040"/>
              </a:solidFill>
              <a:uFill>
                <a:solidFill>
                  <a:srgbClr val="FFFFFF"/>
                </a:solidFill>
              </a:uFill>
              <a:latin typeface="Calibri"/>
              <a:ea typeface="DejaVu Sans"/>
            </a:endParaRP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Pas de PC ni TC. </a:t>
            </a: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Est venu avec son épouse qui attend en salle d'attente.</a:t>
            </a:r>
          </a:p>
          <a:p>
            <a:pPr marL="91440" indent="-90360">
              <a:lnSpc>
                <a:spcPct val="90000"/>
              </a:lnSpc>
              <a:buClr>
                <a:srgbClr val="E48312"/>
              </a:buClr>
              <a:buFont typeface="Calibri"/>
              <a:buChar char=" "/>
            </a:pPr>
            <a:endParaRPr lang="fr-FR" sz="1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r>
              <a:rPr lang="fr-FR" sz="2400" strike="noStrike" spc="-1" dirty="0">
                <a:solidFill>
                  <a:srgbClr val="404040"/>
                </a:solidFill>
                <a:uFill>
                  <a:solidFill>
                    <a:srgbClr val="FFFFFF"/>
                  </a:solidFill>
                </a:uFill>
                <a:latin typeface="Calibri"/>
                <a:ea typeface="DejaVu Sans"/>
              </a:rPr>
              <a:t>Paramètres vitaux  = résultats satisfaisants </a:t>
            </a:r>
            <a:endParaRPr lang="fr-FR" sz="1800" strike="noStrike" spc="-1" dirty="0">
              <a:solidFill>
                <a:srgbClr val="000000"/>
              </a:solidFill>
              <a:uFill>
                <a:solidFill>
                  <a:srgbClr val="FFFFFF"/>
                </a:solidFill>
              </a:uFill>
              <a:latin typeface="Arial"/>
            </a:endParaRPr>
          </a:p>
          <a:p>
            <a:pPr marL="91440" indent="-90360">
              <a:lnSpc>
                <a:spcPct val="90000"/>
              </a:lnSpc>
              <a:buClr>
                <a:srgbClr val="E48312"/>
              </a:buClr>
              <a:buFont typeface="Calibri"/>
              <a:buChar char=" "/>
            </a:pPr>
            <a:endParaRPr lang="fr-FR" b="1" spc="-1" dirty="0">
              <a:solidFill>
                <a:srgbClr val="000000"/>
              </a:solidFill>
              <a:uFill>
                <a:solidFill>
                  <a:srgbClr val="FFFFFF"/>
                </a:solidFill>
              </a:uFill>
              <a:latin typeface="Arial"/>
              <a:ea typeface="DejaVu Sans"/>
            </a:endParaRPr>
          </a:p>
          <a:p>
            <a:pPr>
              <a:lnSpc>
                <a:spcPct val="90000"/>
              </a:lnSpc>
            </a:pPr>
            <a:endParaRPr lang="fr-FR" sz="180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CustomShape 1"/>
          <p:cNvSpPr/>
          <p:nvPr/>
        </p:nvSpPr>
        <p:spPr>
          <a:xfrm>
            <a:off x="1097280" y="286560"/>
            <a:ext cx="10057320" cy="1449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fr-FR" sz="4400" strike="noStrike" spc="-1">
                <a:solidFill>
                  <a:srgbClr val="000000"/>
                </a:solidFill>
                <a:uFill>
                  <a:solidFill>
                    <a:srgbClr val="FFFFFF"/>
                  </a:solidFill>
                </a:uFill>
                <a:latin typeface="Arial"/>
              </a:rPr>
              <a:t>1ère partie </a:t>
            </a:r>
            <a:endParaRPr lang="fr-FR" sz="1800" strike="noStrike" spc="-1">
              <a:solidFill>
                <a:srgbClr val="000000"/>
              </a:solidFill>
              <a:uFill>
                <a:solidFill>
                  <a:srgbClr val="FFFFFF"/>
                </a:solidFill>
              </a:uFill>
              <a:latin typeface="Arial"/>
            </a:endParaRPr>
          </a:p>
        </p:txBody>
      </p:sp>
      <p:sp>
        <p:nvSpPr>
          <p:cNvPr id="164" name="CustomShape 2"/>
          <p:cNvSpPr/>
          <p:nvPr/>
        </p:nvSpPr>
        <p:spPr>
          <a:xfrm>
            <a:off x="479376" y="1916832"/>
            <a:ext cx="10972080" cy="397692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marL="108360">
              <a:lnSpc>
                <a:spcPct val="100000"/>
              </a:lnSpc>
              <a:buClr>
                <a:srgbClr val="000000"/>
              </a:buClr>
              <a:buSzPct val="45000"/>
            </a:pPr>
            <a:r>
              <a:rPr lang="fr-FR" sz="3200" strike="noStrike" spc="-1" dirty="0">
                <a:solidFill>
                  <a:srgbClr val="000000"/>
                </a:solidFill>
                <a:uFill>
                  <a:solidFill>
                    <a:srgbClr val="FFFFFF"/>
                  </a:solidFill>
                </a:uFill>
                <a:latin typeface="Arial"/>
              </a:rPr>
              <a:t>Répondre aux questions suivantes individuellement , </a:t>
            </a:r>
            <a:endParaRPr lang="fr-FR" sz="1800" strike="noStrike" spc="-1" dirty="0">
              <a:solidFill>
                <a:srgbClr val="000000"/>
              </a:solidFill>
              <a:uFill>
                <a:solidFill>
                  <a:srgbClr val="FFFFFF"/>
                </a:solidFill>
              </a:uFill>
              <a:latin typeface="Arial"/>
            </a:endParaRPr>
          </a:p>
          <a:p>
            <a:pPr marL="108360">
              <a:lnSpc>
                <a:spcPct val="100000"/>
              </a:lnSpc>
              <a:buClr>
                <a:srgbClr val="000000"/>
              </a:buClr>
              <a:buSzPct val="45000"/>
            </a:pPr>
            <a:endParaRPr lang="fr-FR" sz="3200" strike="noStrike" spc="-1" dirty="0">
              <a:solidFill>
                <a:srgbClr val="000000"/>
              </a:solidFill>
              <a:uFill>
                <a:solidFill>
                  <a:srgbClr val="FFFFFF"/>
                </a:solidFill>
              </a:uFill>
              <a:latin typeface="Arial"/>
            </a:endParaRPr>
          </a:p>
          <a:p>
            <a:pPr marL="108360">
              <a:lnSpc>
                <a:spcPct val="100000"/>
              </a:lnSpc>
              <a:buClr>
                <a:srgbClr val="000000"/>
              </a:buClr>
              <a:buSzPct val="45000"/>
            </a:pPr>
            <a:r>
              <a:rPr lang="fr-FR" sz="3200" strike="noStrike" spc="-1" dirty="0">
                <a:solidFill>
                  <a:srgbClr val="000000"/>
                </a:solidFill>
                <a:uFill>
                  <a:solidFill>
                    <a:srgbClr val="FFFFFF"/>
                  </a:solidFill>
                </a:uFill>
                <a:latin typeface="Arial"/>
              </a:rPr>
              <a:t>le plus rapidement possible </a:t>
            </a:r>
            <a:endParaRPr lang="fr-FR" sz="180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CustomShape 1"/>
          <p:cNvSpPr/>
          <p:nvPr/>
        </p:nvSpPr>
        <p:spPr>
          <a:xfrm>
            <a:off x="1097280" y="286560"/>
            <a:ext cx="10057320" cy="144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strike="noStrike" spc="-43">
                <a:solidFill>
                  <a:srgbClr val="404040"/>
                </a:solidFill>
                <a:uFill>
                  <a:solidFill>
                    <a:srgbClr val="FFFFFF"/>
                  </a:solidFill>
                </a:uFill>
                <a:latin typeface="Calibri Light"/>
                <a:ea typeface="DejaVu Sans"/>
              </a:rPr>
              <a:t>Que veut dire la lettre A ?</a:t>
            </a:r>
            <a:endParaRPr lang="fr-FR" sz="1800" strike="noStrike" spc="-1">
              <a:solidFill>
                <a:srgbClr val="000000"/>
              </a:solidFill>
              <a:uFill>
                <a:solidFill>
                  <a:srgbClr val="FFFFFF"/>
                </a:solidFill>
              </a:uFill>
              <a:latin typeface="Arial"/>
            </a:endParaRPr>
          </a:p>
        </p:txBody>
      </p:sp>
      <p:sp>
        <p:nvSpPr>
          <p:cNvPr id="175" name="CustomShape 2"/>
          <p:cNvSpPr/>
          <p:nvPr/>
        </p:nvSpPr>
        <p:spPr>
          <a:xfrm>
            <a:off x="1097280" y="1845720"/>
            <a:ext cx="10057320" cy="4022280"/>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Aération</a:t>
            </a: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Accident</a:t>
            </a: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Airway</a:t>
            </a: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Airest</a:t>
            </a: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Airless</a:t>
            </a: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Airbrushes</a:t>
            </a:r>
            <a:endParaRPr lang="fr-FR" sz="1800" strike="noStrike" spc="-1" dirty="0">
              <a:solidFill>
                <a:srgbClr val="000000"/>
              </a:solidFill>
              <a:uFill>
                <a:solidFill>
                  <a:srgbClr val="FFFFFF"/>
                </a:solidFill>
              </a:uFill>
              <a:latin typeface="Arial"/>
            </a:endParaRPr>
          </a:p>
          <a:p>
            <a:pPr>
              <a:lnSpc>
                <a:spcPct val="90000"/>
              </a:lnSpc>
            </a:pPr>
            <a:endParaRPr lang="fr-FR" sz="1800" strike="noStrike" spc="-1" dirty="0">
              <a:solidFill>
                <a:srgbClr val="000000"/>
              </a:solidFill>
              <a:uFill>
                <a:solidFill>
                  <a:srgbClr val="FFFFFF"/>
                </a:solidFill>
              </a:uFill>
              <a:latin typeface="Arial"/>
            </a:endParaRPr>
          </a:p>
        </p:txBody>
      </p:sp>
      <p:sp>
        <p:nvSpPr>
          <p:cNvPr id="177" name="CustomShape 3"/>
          <p:cNvSpPr/>
          <p:nvPr/>
        </p:nvSpPr>
        <p:spPr>
          <a:xfrm>
            <a:off x="11937960" y="0"/>
            <a:ext cx="253080" cy="25308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CustomShape 1"/>
          <p:cNvSpPr/>
          <p:nvPr/>
        </p:nvSpPr>
        <p:spPr>
          <a:xfrm>
            <a:off x="1097280" y="253080"/>
            <a:ext cx="10057320" cy="13941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strike="noStrike" spc="-43" dirty="0">
                <a:solidFill>
                  <a:srgbClr val="404040"/>
                </a:solidFill>
                <a:uFill>
                  <a:solidFill>
                    <a:srgbClr val="FFFFFF"/>
                  </a:solidFill>
                </a:uFill>
                <a:latin typeface="Calibri Light"/>
                <a:ea typeface="DejaVu Sans"/>
              </a:rPr>
              <a:t>Dans les affirmations suivantes, à quoi correspond cette étape ?</a:t>
            </a:r>
            <a:endParaRPr lang="fr-FR" sz="1800" strike="noStrike" spc="-1" dirty="0">
              <a:solidFill>
                <a:srgbClr val="000000"/>
              </a:solidFill>
              <a:uFill>
                <a:solidFill>
                  <a:srgbClr val="FFFFFF"/>
                </a:solidFill>
              </a:uFill>
              <a:latin typeface="Arial"/>
            </a:endParaRPr>
          </a:p>
        </p:txBody>
      </p:sp>
      <p:sp>
        <p:nvSpPr>
          <p:cNvPr id="168" name="CustomShape 2"/>
          <p:cNvSpPr/>
          <p:nvPr/>
        </p:nvSpPr>
        <p:spPr>
          <a:xfrm>
            <a:off x="1097280" y="1820520"/>
            <a:ext cx="10057320" cy="3898440"/>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initiale et mise en sécurité</a:t>
            </a: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Libération des voies aériennes</a:t>
            </a: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Aspiration bronchiques</a:t>
            </a: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Apprécier le risque d’obstruction du passage de l’air</a:t>
            </a: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Oxygénation impérative.</a:t>
            </a: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Stabilisation du rachis cervical</a:t>
            </a:r>
            <a:endParaRPr lang="fr-FR" sz="1800" strike="noStrike" spc="-1" dirty="0">
              <a:solidFill>
                <a:srgbClr val="000000"/>
              </a:solidFill>
              <a:uFill>
                <a:solidFill>
                  <a:srgbClr val="FFFFFF"/>
                </a:solidFill>
              </a:uFill>
              <a:latin typeface="Arial"/>
            </a:endParaRPr>
          </a:p>
        </p:txBody>
      </p:sp>
      <p:sp>
        <p:nvSpPr>
          <p:cNvPr id="173" name="CustomShape 3"/>
          <p:cNvSpPr/>
          <p:nvPr/>
        </p:nvSpPr>
        <p:spPr>
          <a:xfrm>
            <a:off x="11937960" y="0"/>
            <a:ext cx="253080" cy="25308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CustomShape 1"/>
          <p:cNvSpPr/>
          <p:nvPr/>
        </p:nvSpPr>
        <p:spPr>
          <a:xfrm>
            <a:off x="1097280" y="286560"/>
            <a:ext cx="10057320" cy="144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strike="noStrike" spc="-43">
                <a:solidFill>
                  <a:srgbClr val="404040"/>
                </a:solidFill>
                <a:uFill>
                  <a:solidFill>
                    <a:srgbClr val="FFFFFF"/>
                  </a:solidFill>
                </a:uFill>
                <a:latin typeface="Calibri Light"/>
                <a:ea typeface="DejaVu Sans"/>
              </a:rPr>
              <a:t>Que signifie la lettre B ?</a:t>
            </a:r>
            <a:endParaRPr lang="fr-FR" sz="1800" strike="noStrike" spc="-1">
              <a:solidFill>
                <a:srgbClr val="000000"/>
              </a:solidFill>
              <a:uFill>
                <a:solidFill>
                  <a:srgbClr val="FFFFFF"/>
                </a:solidFill>
              </a:uFill>
              <a:latin typeface="Arial"/>
            </a:endParaRPr>
          </a:p>
        </p:txBody>
      </p:sp>
      <p:sp>
        <p:nvSpPr>
          <p:cNvPr id="183" name="CustomShape 2"/>
          <p:cNvSpPr/>
          <p:nvPr/>
        </p:nvSpPr>
        <p:spPr>
          <a:xfrm>
            <a:off x="1097280" y="1845720"/>
            <a:ext cx="10057320" cy="4022280"/>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Breathing</a:t>
            </a:r>
            <a:endParaRPr lang="fr-FR" sz="2800" strike="noStrike" spc="-1" dirty="0">
              <a:solidFill>
                <a:srgbClr val="404040"/>
              </a:solidFill>
              <a:uFill>
                <a:solidFill>
                  <a:srgbClr val="FFFFFF"/>
                </a:solidFill>
              </a:uFill>
              <a:latin typeface="Calibri"/>
              <a:ea typeface="DejaVu Sans"/>
            </a:endParaRP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Braveheart</a:t>
            </a:r>
            <a:endParaRPr lang="fr-FR" sz="2800" strike="noStrike" spc="-1" dirty="0">
              <a:solidFill>
                <a:srgbClr val="404040"/>
              </a:solidFill>
              <a:uFill>
                <a:solidFill>
                  <a:srgbClr val="FFFFFF"/>
                </a:solidFill>
              </a:uFill>
              <a:latin typeface="Calibri"/>
              <a:ea typeface="DejaVu Sans"/>
            </a:endParaRP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Breathing</a:t>
            </a:r>
            <a:r>
              <a:rPr lang="fr-FR" sz="2800" strike="noStrike" spc="-1" dirty="0">
                <a:solidFill>
                  <a:srgbClr val="404040"/>
                </a:solidFill>
                <a:uFill>
                  <a:solidFill>
                    <a:srgbClr val="FFFFFF"/>
                  </a:solidFill>
                </a:uFill>
                <a:latin typeface="Calibri"/>
                <a:ea typeface="DejaVu Sans"/>
              </a:rPr>
              <a:t> out</a:t>
            </a: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Jerky</a:t>
            </a:r>
            <a:r>
              <a:rPr lang="fr-FR" sz="2800" strike="noStrike" spc="-1" dirty="0">
                <a:solidFill>
                  <a:srgbClr val="404040"/>
                </a:solidFill>
                <a:uFill>
                  <a:solidFill>
                    <a:srgbClr val="FFFFFF"/>
                  </a:solidFill>
                </a:uFill>
                <a:latin typeface="Calibri"/>
                <a:ea typeface="DejaVu Sans"/>
              </a:rPr>
              <a:t> </a:t>
            </a:r>
            <a:r>
              <a:rPr lang="fr-FR" sz="2800" strike="noStrike" spc="-1" dirty="0" err="1">
                <a:solidFill>
                  <a:srgbClr val="404040"/>
                </a:solidFill>
                <a:uFill>
                  <a:solidFill>
                    <a:srgbClr val="FFFFFF"/>
                  </a:solidFill>
                </a:uFill>
                <a:latin typeface="Calibri"/>
                <a:ea typeface="DejaVu Sans"/>
              </a:rPr>
              <a:t>breathing</a:t>
            </a:r>
            <a:endParaRPr lang="fr-FR" sz="1800" strike="noStrike" spc="-1" dirty="0">
              <a:solidFill>
                <a:srgbClr val="000000"/>
              </a:solidFill>
              <a:uFill>
                <a:solidFill>
                  <a:srgbClr val="FFFFFF"/>
                </a:solidFill>
              </a:uFill>
              <a:latin typeface="Arial"/>
            </a:endParaRPr>
          </a:p>
        </p:txBody>
      </p:sp>
      <p:sp>
        <p:nvSpPr>
          <p:cNvPr id="185" name="CustomShape 3"/>
          <p:cNvSpPr/>
          <p:nvPr/>
        </p:nvSpPr>
        <p:spPr>
          <a:xfrm>
            <a:off x="11937960" y="0"/>
            <a:ext cx="253080" cy="25308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CustomShape 1"/>
          <p:cNvSpPr/>
          <p:nvPr/>
        </p:nvSpPr>
        <p:spPr>
          <a:xfrm>
            <a:off x="1097280" y="286560"/>
            <a:ext cx="10057320" cy="144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strike="noStrike" spc="-43" dirty="0">
                <a:solidFill>
                  <a:srgbClr val="404040"/>
                </a:solidFill>
                <a:uFill>
                  <a:solidFill>
                    <a:srgbClr val="FFFFFF"/>
                  </a:solidFill>
                </a:uFill>
                <a:latin typeface="Calibri Light"/>
                <a:ea typeface="DejaVu Sans"/>
              </a:rPr>
              <a:t>Dans les affirmations suivantes, à quoi correspond cette étape?</a:t>
            </a:r>
            <a:endParaRPr lang="fr-FR" sz="1800" strike="noStrike" spc="-1" dirty="0">
              <a:solidFill>
                <a:srgbClr val="000000"/>
              </a:solidFill>
              <a:uFill>
                <a:solidFill>
                  <a:srgbClr val="FFFFFF"/>
                </a:solidFill>
              </a:uFill>
              <a:latin typeface="Arial"/>
            </a:endParaRPr>
          </a:p>
        </p:txBody>
      </p:sp>
      <p:sp>
        <p:nvSpPr>
          <p:cNvPr id="187" name="CustomShape 2"/>
          <p:cNvSpPr/>
          <p:nvPr/>
        </p:nvSpPr>
        <p:spPr>
          <a:xfrm>
            <a:off x="1097280" y="2276872"/>
            <a:ext cx="10057320" cy="3591128"/>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 l’efficacité de la ventilation</a:t>
            </a: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 la qualité de l’hématose</a:t>
            </a: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des fonctions neurologiques</a:t>
            </a: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 l’hémodynamique.</a:t>
            </a:r>
            <a:endParaRPr lang="fr-FR" sz="1800" strike="noStrike" spc="-1" dirty="0">
              <a:solidFill>
                <a:srgbClr val="000000"/>
              </a:solidFill>
              <a:uFill>
                <a:solidFill>
                  <a:srgbClr val="FFFFFF"/>
                </a:solidFill>
              </a:uFill>
              <a:latin typeface="Arial"/>
            </a:endParaRPr>
          </a:p>
        </p:txBody>
      </p:sp>
      <p:sp>
        <p:nvSpPr>
          <p:cNvPr id="190" name="CustomShape 3"/>
          <p:cNvSpPr/>
          <p:nvPr/>
        </p:nvSpPr>
        <p:spPr>
          <a:xfrm>
            <a:off x="11937960" y="0"/>
            <a:ext cx="253080" cy="25308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CustomShape 1"/>
          <p:cNvSpPr/>
          <p:nvPr/>
        </p:nvSpPr>
        <p:spPr>
          <a:xfrm>
            <a:off x="1097280" y="286560"/>
            <a:ext cx="10057320" cy="144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strike="noStrike" spc="-43">
                <a:solidFill>
                  <a:srgbClr val="404040"/>
                </a:solidFill>
                <a:uFill>
                  <a:solidFill>
                    <a:srgbClr val="FFFFFF"/>
                  </a:solidFill>
                </a:uFill>
                <a:latin typeface="Calibri Light"/>
                <a:ea typeface="DejaVu Sans"/>
              </a:rPr>
              <a:t>Que signifie la lettre C ?</a:t>
            </a:r>
            <a:endParaRPr lang="fr-FR" sz="1800" strike="noStrike" spc="-1">
              <a:solidFill>
                <a:srgbClr val="000000"/>
              </a:solidFill>
              <a:uFill>
                <a:solidFill>
                  <a:srgbClr val="FFFFFF"/>
                </a:solidFill>
              </a:uFill>
              <a:latin typeface="Arial"/>
            </a:endParaRPr>
          </a:p>
        </p:txBody>
      </p:sp>
      <p:sp>
        <p:nvSpPr>
          <p:cNvPr id="196" name="CustomShape 2"/>
          <p:cNvSpPr/>
          <p:nvPr/>
        </p:nvSpPr>
        <p:spPr>
          <a:xfrm>
            <a:off x="1097280" y="1845720"/>
            <a:ext cx="10057320" cy="4022280"/>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Collapsus</a:t>
            </a: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err="1">
                <a:solidFill>
                  <a:srgbClr val="404040"/>
                </a:solidFill>
                <a:uFill>
                  <a:solidFill>
                    <a:srgbClr val="FFFFFF"/>
                  </a:solidFill>
                </a:uFill>
                <a:latin typeface="Calibri"/>
                <a:ea typeface="DejaVu Sans"/>
              </a:rPr>
              <a:t>Checkouts</a:t>
            </a:r>
            <a:endParaRPr lang="fr-FR" sz="2800" strike="noStrike" spc="-1" dirty="0">
              <a:solidFill>
                <a:srgbClr val="404040"/>
              </a:solidFill>
              <a:uFill>
                <a:solidFill>
                  <a:srgbClr val="FFFFFF"/>
                </a:solidFill>
              </a:uFill>
              <a:latin typeface="Calibri"/>
              <a:ea typeface="DejaVu Sans"/>
            </a:endParaRP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Circulation</a:t>
            </a:r>
          </a:p>
          <a:p>
            <a:pPr marL="91440" indent="-90360">
              <a:lnSpc>
                <a:spcPct val="100000"/>
              </a:lnSpc>
              <a:buClr>
                <a:srgbClr val="E48312"/>
              </a:buClr>
              <a:buFont typeface="Calibri"/>
              <a:buAutoNum type="arabicPeriod"/>
            </a:pPr>
            <a:endParaRPr lang="fr-FR" sz="1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Conscience</a:t>
            </a:r>
            <a:endParaRPr lang="fr-FR" sz="1800" strike="noStrike" spc="-1" dirty="0">
              <a:solidFill>
                <a:srgbClr val="000000"/>
              </a:solidFill>
              <a:uFill>
                <a:solidFill>
                  <a:srgbClr val="FFFFFF"/>
                </a:solidFill>
              </a:uFill>
              <a:latin typeface="Arial"/>
            </a:endParaRPr>
          </a:p>
        </p:txBody>
      </p:sp>
      <p:sp>
        <p:nvSpPr>
          <p:cNvPr id="198" name="CustomShape 3"/>
          <p:cNvSpPr/>
          <p:nvPr/>
        </p:nvSpPr>
        <p:spPr>
          <a:xfrm>
            <a:off x="11937960" y="0"/>
            <a:ext cx="253080" cy="25308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CustomShape 1"/>
          <p:cNvSpPr/>
          <p:nvPr/>
        </p:nvSpPr>
        <p:spPr>
          <a:xfrm>
            <a:off x="1097280" y="286560"/>
            <a:ext cx="10057320" cy="144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nSpc>
                <a:spcPct val="100000"/>
              </a:lnSpc>
            </a:pPr>
            <a:r>
              <a:rPr lang="fr-FR" sz="4800" strike="noStrike" spc="-43" dirty="0">
                <a:solidFill>
                  <a:srgbClr val="404040"/>
                </a:solidFill>
                <a:uFill>
                  <a:solidFill>
                    <a:srgbClr val="FFFFFF"/>
                  </a:solidFill>
                </a:uFill>
                <a:latin typeface="Calibri Light"/>
                <a:ea typeface="DejaVu Sans"/>
              </a:rPr>
              <a:t>Dans les affirmations suivantes, à quoi correspond cette étape?</a:t>
            </a:r>
            <a:endParaRPr lang="fr-FR" sz="1800" strike="noStrike" spc="-1" dirty="0">
              <a:solidFill>
                <a:srgbClr val="000000"/>
              </a:solidFill>
              <a:uFill>
                <a:solidFill>
                  <a:srgbClr val="FFFFFF"/>
                </a:solidFill>
              </a:uFill>
              <a:latin typeface="Arial"/>
            </a:endParaRPr>
          </a:p>
        </p:txBody>
      </p:sp>
      <p:sp>
        <p:nvSpPr>
          <p:cNvPr id="200" name="CustomShape 2"/>
          <p:cNvSpPr/>
          <p:nvPr/>
        </p:nvSpPr>
        <p:spPr>
          <a:xfrm>
            <a:off x="1097280" y="1845720"/>
            <a:ext cx="10057320" cy="4022280"/>
          </a:xfrm>
          <a:prstGeom prst="rect">
            <a:avLst/>
          </a:prstGeom>
          <a:noFill/>
          <a:ln>
            <a:noFill/>
          </a:ln>
        </p:spPr>
        <p:style>
          <a:lnRef idx="0">
            <a:scrgbClr r="0" g="0" b="0"/>
          </a:lnRef>
          <a:fillRef idx="0">
            <a:scrgbClr r="0" g="0" b="0"/>
          </a:fillRef>
          <a:effectRef idx="0">
            <a:scrgbClr r="0" g="0" b="0"/>
          </a:effectRef>
          <a:fontRef idx="minor"/>
        </p:style>
        <p:txBody>
          <a:bodyPr lIns="0" tIns="45000" rIns="0" bIns="45000"/>
          <a:lstStyle/>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 l’hémorragie externe</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 l’hémorragie interne</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 l’état de conscience</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 l’hémodynamique</a:t>
            </a:r>
          </a:p>
          <a:p>
            <a:pPr marL="91440" indent="-90360">
              <a:lnSpc>
                <a:spcPct val="100000"/>
              </a:lnSpc>
              <a:buClr>
                <a:srgbClr val="E48312"/>
              </a:buClr>
              <a:buFont typeface="Calibri"/>
              <a:buAutoNum type="arabicPeriod"/>
            </a:pPr>
            <a:endParaRPr lang="fr-FR" sz="2800" strike="noStrike" spc="-1" dirty="0">
              <a:solidFill>
                <a:srgbClr val="000000"/>
              </a:solidFill>
              <a:uFill>
                <a:solidFill>
                  <a:srgbClr val="FFFFFF"/>
                </a:solidFill>
              </a:uFill>
              <a:latin typeface="Arial"/>
            </a:endParaRPr>
          </a:p>
          <a:p>
            <a:pPr marL="91440" indent="-90360">
              <a:lnSpc>
                <a:spcPct val="100000"/>
              </a:lnSpc>
              <a:buClr>
                <a:srgbClr val="E48312"/>
              </a:buClr>
              <a:buFont typeface="Calibri"/>
              <a:buAutoNum type="arabicPeriod"/>
            </a:pPr>
            <a:r>
              <a:rPr lang="fr-FR" sz="2800" strike="noStrike" spc="-1" dirty="0">
                <a:solidFill>
                  <a:srgbClr val="404040"/>
                </a:solidFill>
                <a:uFill>
                  <a:solidFill>
                    <a:srgbClr val="FFFFFF"/>
                  </a:solidFill>
                </a:uFill>
                <a:latin typeface="Calibri"/>
                <a:ea typeface="DejaVu Sans"/>
              </a:rPr>
              <a:t>Evaluation de la température</a:t>
            </a:r>
            <a:endParaRPr lang="fr-FR" sz="2800" strike="noStrike" spc="-1" dirty="0">
              <a:solidFill>
                <a:srgbClr val="000000"/>
              </a:solidFill>
              <a:uFill>
                <a:solidFill>
                  <a:srgbClr val="FFFFFF"/>
                </a:solidFill>
              </a:uFill>
              <a:latin typeface="Arial"/>
            </a:endParaRPr>
          </a:p>
        </p:txBody>
      </p:sp>
      <p:sp>
        <p:nvSpPr>
          <p:cNvPr id="205" name="CustomShape 3"/>
          <p:cNvSpPr/>
          <p:nvPr/>
        </p:nvSpPr>
        <p:spPr>
          <a:xfrm>
            <a:off x="11937960" y="0"/>
            <a:ext cx="253080" cy="25308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510</TotalTime>
  <Words>928</Words>
  <Application>Microsoft Office PowerPoint</Application>
  <PresentationFormat>Grand écran</PresentationFormat>
  <Paragraphs>216</Paragraphs>
  <Slides>21</Slides>
  <Notes>1</Notes>
  <HiddenSlides>0</HiddenSlides>
  <MMClips>0</MMClips>
  <ScaleCrop>false</ScaleCrop>
  <HeadingPairs>
    <vt:vector size="6" baseType="variant">
      <vt:variant>
        <vt:lpstr>Polices utilisées</vt:lpstr>
      </vt:variant>
      <vt:variant>
        <vt:i4>7</vt:i4>
      </vt:variant>
      <vt:variant>
        <vt:lpstr>Thème</vt:lpstr>
      </vt:variant>
      <vt:variant>
        <vt:i4>3</vt:i4>
      </vt:variant>
      <vt:variant>
        <vt:lpstr>Titres des diapositives</vt:lpstr>
      </vt:variant>
      <vt:variant>
        <vt:i4>21</vt:i4>
      </vt:variant>
    </vt:vector>
  </HeadingPairs>
  <TitlesOfParts>
    <vt:vector size="31" baseType="lpstr">
      <vt:lpstr>Arial</vt:lpstr>
      <vt:lpstr>Arial Black</vt:lpstr>
      <vt:lpstr>Calibri</vt:lpstr>
      <vt:lpstr>Calibri Light</vt:lpstr>
      <vt:lpstr>DejaVu Sans</vt:lpstr>
      <vt:lpstr>Symbol</vt:lpstr>
      <vt:lpstr>Wingdings</vt:lpstr>
      <vt:lpstr>Office Theme</vt:lpstr>
      <vt:lpstr>Office Theme</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Centre Hospitalier Lucien HUSSEL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TD sur la méthode ABCDE F</dc:title>
  <dc:creator>CHATAGNER Nicole</dc:creator>
  <cp:lastModifiedBy>MENDIOLA Stéphanie</cp:lastModifiedBy>
  <cp:revision>83</cp:revision>
  <dcterms:created xsi:type="dcterms:W3CDTF">2016-11-10T14:24:42Z</dcterms:created>
  <dcterms:modified xsi:type="dcterms:W3CDTF">2025-07-16T09:48:31Z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Centre Hospitalier Lucien HUSSEL</vt:lpwstr>
  </property>
  <property fmtid="{D5CDD505-2E9C-101B-9397-08002B2CF9AE}" pid="4" name="HiddenSlides">
    <vt:i4>1</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Grand écran</vt:lpwstr>
  </property>
  <property fmtid="{D5CDD505-2E9C-101B-9397-08002B2CF9AE}" pid="10" name="ScaleCrop">
    <vt:bool>false</vt:bool>
  </property>
  <property fmtid="{D5CDD505-2E9C-101B-9397-08002B2CF9AE}" pid="11" name="ShareDoc">
    <vt:bool>false</vt:bool>
  </property>
  <property fmtid="{D5CDD505-2E9C-101B-9397-08002B2CF9AE}" pid="12" name="Slides">
    <vt:i4>16</vt:i4>
  </property>
</Properties>
</file>