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tif" ContentType="image/tiff"/>
  <Default Extension="mp4" ContentType="video/mp4"/>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58" r:id="rId6"/>
    <p:sldId id="261" r:id="rId7"/>
    <p:sldId id="262" r:id="rId8"/>
    <p:sldId id="259" r:id="rId9"/>
    <p:sldId id="264" r:id="rId10"/>
    <p:sldId id="265" r:id="rId11"/>
    <p:sldId id="266" r:id="rId12"/>
    <p:sldId id="260" r:id="rId13"/>
    <p:sldId id="267" r:id="rId14"/>
    <p:sldId id="268" r:id="rId15"/>
    <p:sldId id="270" r:id="rId16"/>
    <p:sldId id="269" r:id="rId17"/>
    <p:sldId id="263" r:id="rId18"/>
    <p:sldId id="271"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6">
          <p15:clr>
            <a:srgbClr val="A4A3A4"/>
          </p15:clr>
        </p15:guide>
        <p15:guide id="2" orient="horz" pos="4201" userDrawn="1">
          <p15:clr>
            <a:srgbClr val="A4A3A4"/>
          </p15:clr>
        </p15:guide>
        <p15:guide id="3" orient="horz" pos="4264">
          <p15:clr>
            <a:srgbClr val="A4A3A4"/>
          </p15:clr>
        </p15:guide>
        <p15:guide id="4" orient="horz" pos="210">
          <p15:clr>
            <a:srgbClr val="A4A3A4"/>
          </p15:clr>
        </p15:guide>
        <p15:guide id="5" pos="249">
          <p15:clr>
            <a:srgbClr val="A4A3A4"/>
          </p15:clr>
        </p15:guide>
        <p15:guide id="6" pos="2883">
          <p15:clr>
            <a:srgbClr val="A4A3A4"/>
          </p15:clr>
        </p15:guide>
        <p15:guide id="7" pos="69">
          <p15:clr>
            <a:srgbClr val="A4A3A4"/>
          </p15:clr>
        </p15:guide>
        <p15:guide id="8" pos="57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CECD"/>
    <a:srgbClr val="FFFFFF"/>
    <a:srgbClr val="078F9D"/>
    <a:srgbClr val="1FA192"/>
    <a:srgbClr val="0EA1BE"/>
    <a:srgbClr val="25A7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F4B756-9887-E102-C629-DB13D5D4AF10}" v="1081" dt="2026-08-26T11:38:10.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452" autoAdjust="0"/>
  </p:normalViewPr>
  <p:slideViewPr>
    <p:cSldViewPr snapToGrid="0">
      <p:cViewPr varScale="1">
        <p:scale>
          <a:sx n="70" d="100"/>
          <a:sy n="70" d="100"/>
        </p:scale>
        <p:origin x="1164" y="54"/>
      </p:cViewPr>
      <p:guideLst>
        <p:guide orient="horz" pos="436"/>
        <p:guide orient="horz" pos="4201"/>
        <p:guide orient="horz" pos="4264"/>
        <p:guide orient="horz" pos="210"/>
        <p:guide pos="249"/>
        <p:guide pos="2883"/>
        <p:guide pos="69"/>
        <p:guide pos="573"/>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A7BFFD-1637-458B-8AE6-59157655538F}" type="datetimeFigureOut">
              <a:rPr lang="fr-FR" smtClean="0"/>
              <a:pPr/>
              <a:t>28/08/2026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D73E48-25EF-457A-AF08-B4337DD3B077}" type="slidenum">
              <a:rPr lang="fr-FR" smtClean="0"/>
              <a:pPr/>
              <a:t>‹N°›</a:t>
            </a:fld>
            <a:endParaRPr lang="fr-FR"/>
          </a:p>
        </p:txBody>
      </p:sp>
    </p:spTree>
    <p:extLst>
      <p:ext uri="{BB962C8B-B14F-4D97-AF65-F5344CB8AC3E}">
        <p14:creationId xmlns:p14="http://schemas.microsoft.com/office/powerpoint/2010/main" val="721553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AB623E-8A92-497A-B6C6-B23D0A9AF894}" type="datetimeFigureOut">
              <a:rPr lang="fr-FR" smtClean="0"/>
              <a:pPr/>
              <a:t>28/08/2026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32BCAB-EECF-4539-8FEF-E7D3EEC5F4B1}" type="slidenum">
              <a:rPr lang="fr-FR" smtClean="0"/>
              <a:pPr/>
              <a:t>‹N°›</a:t>
            </a:fld>
            <a:endParaRPr lang="fr-FR"/>
          </a:p>
        </p:txBody>
      </p:sp>
    </p:spTree>
    <p:extLst>
      <p:ext uri="{BB962C8B-B14F-4D97-AF65-F5344CB8AC3E}">
        <p14:creationId xmlns:p14="http://schemas.microsoft.com/office/powerpoint/2010/main" val="1878964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latin typeface="+mn-lt"/>
                <a:ea typeface="+mn-ea"/>
                <a:cs typeface="+mn-cs"/>
              </a:rPr>
              <a:t>L'estomac est un organe dont la taille varie selon son remplissage expliquant l'aspect du pli de la muqueuse gastrique lorsqu'il évident. Dans l'estomac les aliments vont subir une double dégradation à la fois mécanique et chimique. Cette double fonction est en lien avec la structure de la paroi gastrique. En effet elle est constituée de deux principales couches fonctionnelles la couche muqueuse responsable de la dégradation chimique est la couche musculeuse responsable de la dégradation mécanique. </a:t>
            </a:r>
            <a:r>
              <a:rPr lang="fr-FR" sz="1200" dirty="0"/>
              <a:t>À la différence du reste du tube digestif, la paroi gastrique possède une triple couche musculeuse avec la présence d'une couche interne oblique en plus des deux autres couches circulaire et longitudinale. </a:t>
            </a:r>
            <a:r>
              <a:rPr lang="fr-FR" sz="1200" kern="1200" dirty="0">
                <a:solidFill>
                  <a:schemeClr val="tx1"/>
                </a:solidFill>
                <a:latin typeface="+mn-lt"/>
                <a:ea typeface="+mn-ea"/>
                <a:cs typeface="+mn-cs"/>
              </a:rPr>
              <a:t>On retrouve également deux couches de soutien, renfermant les éléments </a:t>
            </a:r>
            <a:r>
              <a:rPr lang="fr-FR" sz="1200" kern="1200" dirty="0" err="1">
                <a:solidFill>
                  <a:schemeClr val="tx1"/>
                </a:solidFill>
                <a:latin typeface="+mn-lt"/>
                <a:ea typeface="+mn-ea"/>
                <a:cs typeface="+mn-cs"/>
              </a:rPr>
              <a:t>vasculo</a:t>
            </a:r>
            <a:r>
              <a:rPr lang="fr-FR" sz="1200" kern="1200" dirty="0">
                <a:solidFill>
                  <a:schemeClr val="tx1"/>
                </a:solidFill>
                <a:latin typeface="+mn-lt"/>
                <a:ea typeface="+mn-ea"/>
                <a:cs typeface="+mn-cs"/>
              </a:rPr>
              <a:t> nerveux l'une située sous la muqueuse appelée couche sous-muqueuse et l'une située sous la musculeuse appelée couche sous-séreuse. Enfin à la face externe de la paroi gastrique on retrouve le revêtement péritonéal puisque l'estomac est un organe de la cavité abdominale. Il est à noter que la couche </a:t>
            </a:r>
            <a:r>
              <a:rPr lang="fr-FR" sz="1200" dirty="0"/>
              <a:t>sous séreuse</a:t>
            </a:r>
            <a:r>
              <a:rPr lang="fr-FR" sz="1200" kern="1200" dirty="0">
                <a:solidFill>
                  <a:schemeClr val="tx1"/>
                </a:solidFill>
                <a:latin typeface="+mn-lt"/>
                <a:ea typeface="+mn-ea"/>
                <a:cs typeface="+mn-cs"/>
              </a:rPr>
              <a:t> est inconstante et qu'elle est virtuelle à la face antérieure et postérieure de l'estomac alors qu'elle est extrêmement développée à sa face supérieure et inférieure.</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2</a:t>
            </a:fld>
            <a:endParaRPr lang="fr-FR"/>
          </a:p>
        </p:txBody>
      </p:sp>
    </p:spTree>
    <p:extLst>
      <p:ext uri="{BB962C8B-B14F-4D97-AF65-F5344CB8AC3E}">
        <p14:creationId xmlns:p14="http://schemas.microsoft.com/office/powerpoint/2010/main" val="129665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Enfin on retrouve des cellules neuroendocrines, ici marquée par la chromogranine par marqueurs de toutes les cellules neuroendocrines.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11</a:t>
            </a:fld>
            <a:endParaRPr lang="fr-FR"/>
          </a:p>
        </p:txBody>
      </p:sp>
    </p:spTree>
    <p:extLst>
      <p:ext uri="{BB962C8B-B14F-4D97-AF65-F5344CB8AC3E}">
        <p14:creationId xmlns:p14="http://schemas.microsoft.com/office/powerpoint/2010/main" val="947888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Parmi ce pool de cellules </a:t>
            </a:r>
            <a:r>
              <a:rPr lang="fr-FR" sz="1200" kern="1200" dirty="0" err="1">
                <a:solidFill>
                  <a:schemeClr val="tx1"/>
                </a:solidFill>
                <a:latin typeface="+mn-lt"/>
                <a:ea typeface="+mn-ea"/>
                <a:cs typeface="+mn-cs"/>
              </a:rPr>
              <a:t>neuro-endocrines</a:t>
            </a:r>
            <a:r>
              <a:rPr lang="fr-FR" sz="1200" kern="1200" dirty="0">
                <a:solidFill>
                  <a:schemeClr val="tx1"/>
                </a:solidFill>
                <a:latin typeface="+mn-lt"/>
                <a:ea typeface="+mn-ea"/>
                <a:cs typeface="+mn-cs"/>
              </a:rPr>
              <a:t> on retrouve quelques cellules à somatostatine.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12</a:t>
            </a:fld>
            <a:endParaRPr lang="fr-FR"/>
          </a:p>
        </p:txBody>
      </p:sp>
    </p:spTree>
    <p:extLst>
      <p:ext uri="{BB962C8B-B14F-4D97-AF65-F5344CB8AC3E}">
        <p14:creationId xmlns:p14="http://schemas.microsoft.com/office/powerpoint/2010/main" val="210758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Enfin on retrouve des cellules neuroendocrines de type cellule G qui sécrètent de la gastrine visualisée dans les grains de granules sécrétoires. Cellules sécrètent la gastrine niveau de la circulation sanguine en réponse à la présence d'aliments dans l'estomac, induisant une sécrétion d'acides et de peptides au niveau du canthus et du corps tout en augmentant la contraction</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13</a:t>
            </a:fld>
            <a:endParaRPr lang="fr-FR"/>
          </a:p>
        </p:txBody>
      </p:sp>
    </p:spTree>
    <p:extLst>
      <p:ext uri="{BB962C8B-B14F-4D97-AF65-F5344CB8AC3E}">
        <p14:creationId xmlns:p14="http://schemas.microsoft.com/office/powerpoint/2010/main" val="1971600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latin typeface="+mn-lt"/>
                <a:ea typeface="+mn-ea"/>
                <a:cs typeface="+mn-cs"/>
              </a:rPr>
              <a:t>La couche des cryptes est constituée de cellules </a:t>
            </a:r>
            <a:r>
              <a:rPr lang="fr-FR" sz="1200" kern="1200" dirty="0" err="1">
                <a:solidFill>
                  <a:schemeClr val="tx1"/>
                </a:solidFill>
                <a:latin typeface="+mn-lt"/>
                <a:ea typeface="+mn-ea"/>
                <a:cs typeface="+mn-cs"/>
              </a:rPr>
              <a:t>mucosécrétantes</a:t>
            </a:r>
            <a:r>
              <a:rPr lang="fr-FR" sz="1200" kern="1200" dirty="0">
                <a:solidFill>
                  <a:schemeClr val="tx1"/>
                </a:solidFill>
                <a:latin typeface="+mn-lt"/>
                <a:ea typeface="+mn-ea"/>
                <a:cs typeface="+mn-cs"/>
              </a:rPr>
              <a:t>, responsable de la sécrétion de mucus et d'ions bicarbonate. Les ions bicarbonates proviennent des cellules pariétales qui lorsqu'elles sécrètent de l'acide chlorhydrique à leur pôle apical excrètent également des ions bicarbonates à leur pôle basal dans la circulation sanguine. Les ions sont aussitôt capté par les cellules </a:t>
            </a:r>
            <a:r>
              <a:rPr lang="fr-FR" sz="1200" kern="1200" dirty="0" err="1">
                <a:solidFill>
                  <a:schemeClr val="tx1"/>
                </a:solidFill>
                <a:latin typeface="+mn-lt"/>
                <a:ea typeface="+mn-ea"/>
                <a:cs typeface="+mn-cs"/>
              </a:rPr>
              <a:t>mucosécrétantes</a:t>
            </a:r>
            <a:r>
              <a:rPr lang="fr-FR" sz="1200" kern="1200" dirty="0">
                <a:solidFill>
                  <a:schemeClr val="tx1"/>
                </a:solidFill>
                <a:latin typeface="+mn-lt"/>
                <a:ea typeface="+mn-ea"/>
                <a:cs typeface="+mn-cs"/>
              </a:rPr>
              <a:t> à leur pôle basal au contact des capillaires et sécrétées en surface en association avec le mucus. Ce mucus basique est donc différent du mucus intestinal ou colique comme en atteste la coloration spéciale du bleu </a:t>
            </a:r>
            <a:r>
              <a:rPr lang="fr-FR" sz="1200" kern="1200" dirty="0" err="1">
                <a:solidFill>
                  <a:schemeClr val="tx1"/>
                </a:solidFill>
                <a:latin typeface="+mn-lt"/>
                <a:ea typeface="+mn-ea"/>
                <a:cs typeface="+mn-cs"/>
              </a:rPr>
              <a:t>alcian</a:t>
            </a:r>
            <a:r>
              <a:rPr lang="fr-FR" sz="1200" kern="1200" dirty="0">
                <a:solidFill>
                  <a:schemeClr val="tx1"/>
                </a:solidFill>
                <a:latin typeface="+mn-lt"/>
                <a:ea typeface="+mn-ea"/>
                <a:cs typeface="+mn-cs"/>
              </a:rPr>
              <a:t>, négative dans l'estomac puisque colorant uniquement les mucus acides alors que la coloration du PAS avec digestion est positive mettant en évidence la richesse en glycoprotéines du mucus. Ces cellules </a:t>
            </a:r>
            <a:r>
              <a:rPr lang="fr-FR" sz="1200" kern="1200" dirty="0" err="1">
                <a:solidFill>
                  <a:schemeClr val="tx1"/>
                </a:solidFill>
                <a:latin typeface="+mn-lt"/>
                <a:ea typeface="+mn-ea"/>
                <a:cs typeface="+mn-cs"/>
              </a:rPr>
              <a:t>mucosécrétantes</a:t>
            </a:r>
            <a:r>
              <a:rPr lang="fr-FR" sz="1200" kern="1200" dirty="0">
                <a:solidFill>
                  <a:schemeClr val="tx1"/>
                </a:solidFill>
                <a:latin typeface="+mn-lt"/>
                <a:ea typeface="+mn-ea"/>
                <a:cs typeface="+mn-cs"/>
              </a:rPr>
              <a:t> sont dites à pôle muqueux fermé, conférant un aspect en nids d'abeilles coupe transversale. Elle constitue la barrière muqueuse gastrique en association avec la couche de mucus basique les protégeant contre la sécrétion acide issue des cellules pariétales.</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14</a:t>
            </a:fld>
            <a:endParaRPr lang="fr-FR"/>
          </a:p>
        </p:txBody>
      </p:sp>
    </p:spTree>
    <p:extLst>
      <p:ext uri="{BB962C8B-B14F-4D97-AF65-F5344CB8AC3E}">
        <p14:creationId xmlns:p14="http://schemas.microsoft.com/office/powerpoint/2010/main" val="2727171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latin typeface="+mn-lt"/>
                <a:ea typeface="+mn-ea"/>
                <a:cs typeface="+mn-cs"/>
              </a:rPr>
              <a:t>Bien que l'estomac soit anatomiquement constitué de quatre zones (le cardia, le fundus, le corps et le pylore), sur le plan histologique on retrouve trois muqueuses différentes. La muqueuse de type cardiale est présente sur quelques centimètres à la jonction œsogastrique, avec un rôle principalement de </a:t>
            </a:r>
            <a:r>
              <a:rPr lang="fr-FR" sz="1200" kern="1200" dirty="0" err="1">
                <a:solidFill>
                  <a:schemeClr val="tx1"/>
                </a:solidFill>
                <a:latin typeface="+mn-lt"/>
                <a:ea typeface="+mn-ea"/>
                <a:cs typeface="+mn-cs"/>
              </a:rPr>
              <a:t>mucosécrétion</a:t>
            </a:r>
            <a:r>
              <a:rPr lang="fr-FR" sz="1200" kern="1200" dirty="0">
                <a:solidFill>
                  <a:schemeClr val="tx1"/>
                </a:solidFill>
                <a:latin typeface="+mn-lt"/>
                <a:ea typeface="+mn-ea"/>
                <a:cs typeface="+mn-cs"/>
              </a:rPr>
              <a:t>. Elle peut être absente chez certains patients. Au niveau du reste de l’estomac on trouve donc soit une muqueuse de type fundique au niveau du fundus et du corps de l'estomac soit une muqueuse de type cardiaque ou pylorique au niveau de l'antre</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3</a:t>
            </a:fld>
            <a:endParaRPr lang="fr-FR"/>
          </a:p>
        </p:txBody>
      </p:sp>
    </p:spTree>
    <p:extLst>
      <p:ext uri="{BB962C8B-B14F-4D97-AF65-F5344CB8AC3E}">
        <p14:creationId xmlns:p14="http://schemas.microsoft.com/office/powerpoint/2010/main" val="103483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Peu importe sa localisation, la muqueuse gastrique est constituée de cellules épithéliales organisées en cryptes à la surface correspondant à la couche fovéolaire possédant une fonction protectrice contre l'acide chlorhydrique et en glandes en profondeur correspondant à la couche des glandes, possédant une fonction de sécrétion du liquide gastrique. Ces deux zones sont séparées par la zone du collet. La muqueuse est limitée à sa face profonde par la musculaire muqueuse. Entre les glandes on retrouve un tissu de soutien appelé le chorion présentant quelques éléments inflammatoires et quelques structures vasculonerveuses </a:t>
            </a:r>
            <a:r>
              <a:rPr lang="fr-FR" sz="1200" dirty="0" err="1"/>
              <a:t>terminales.Chorion</a:t>
            </a:r>
            <a:r>
              <a:rPr lang="fr-FR" sz="1200" dirty="0"/>
              <a:t> </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4</a:t>
            </a:fld>
            <a:endParaRPr lang="fr-FR"/>
          </a:p>
        </p:txBody>
      </p:sp>
    </p:spTree>
    <p:extLst>
      <p:ext uri="{BB962C8B-B14F-4D97-AF65-F5344CB8AC3E}">
        <p14:creationId xmlns:p14="http://schemas.microsoft.com/office/powerpoint/2010/main" val="2038798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latin typeface="+mn-lt"/>
                <a:ea typeface="+mn-ea"/>
                <a:cs typeface="+mn-cs"/>
              </a:rPr>
              <a:t>Au niveau de la partie proximale de l'estomac, la muqueuse gastrique est constituée de glandes de tubuleuses droites et complexe, dont la portion cryptique représente seulement un tiers de la hauteur et la portion glandulaire environ deux tiers. Chaque cryptes donne issue à 1 à 7 glandes gastriques.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5</a:t>
            </a:fld>
            <a:endParaRPr lang="fr-FR"/>
          </a:p>
        </p:txBody>
      </p:sp>
    </p:spTree>
    <p:extLst>
      <p:ext uri="{BB962C8B-B14F-4D97-AF65-F5344CB8AC3E}">
        <p14:creationId xmlns:p14="http://schemas.microsoft.com/office/powerpoint/2010/main" val="648685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Les glandes gastriques fundiques sont constituées de cellules pariétales ou </a:t>
            </a:r>
            <a:r>
              <a:rPr lang="fr-FR" sz="1200" kern="1200" dirty="0" err="1">
                <a:solidFill>
                  <a:schemeClr val="tx1"/>
                </a:solidFill>
                <a:latin typeface="+mn-lt"/>
                <a:ea typeface="+mn-ea"/>
                <a:cs typeface="+mn-cs"/>
              </a:rPr>
              <a:t>oxyntiques</a:t>
            </a:r>
            <a:r>
              <a:rPr lang="fr-FR" sz="1200" kern="1200" dirty="0">
                <a:solidFill>
                  <a:schemeClr val="tx1"/>
                </a:solidFill>
                <a:latin typeface="+mn-lt"/>
                <a:ea typeface="+mn-ea"/>
                <a:cs typeface="+mn-cs"/>
              </a:rPr>
              <a:t> visible en rose vif sur la coloration, plus nombreuses au niveau de l'isthme, responsable de la sécrétion de l'acide chlorhydrique ainsi que du facteurs intrinsèques nécessaires à l'absorption de vitamine B12 dans l'iléon terminal. Il s'y associe des cellules principales aussi appelées cellules </a:t>
            </a:r>
            <a:r>
              <a:rPr lang="fr-FR" sz="1200" kern="1200" dirty="0" err="1">
                <a:solidFill>
                  <a:schemeClr val="tx1"/>
                </a:solidFill>
                <a:latin typeface="+mn-lt"/>
                <a:ea typeface="+mn-ea"/>
                <a:cs typeface="+mn-cs"/>
              </a:rPr>
              <a:t>oxyntiques</a:t>
            </a:r>
            <a:r>
              <a:rPr lang="fr-FR" sz="1200" kern="1200" dirty="0">
                <a:solidFill>
                  <a:schemeClr val="tx1"/>
                </a:solidFill>
                <a:latin typeface="+mn-lt"/>
                <a:ea typeface="+mn-ea"/>
                <a:cs typeface="+mn-cs"/>
              </a:rPr>
              <a:t> ou cellules à zymogène, souvent plus près de la base, dont le cytoplasme apparaît plus violacé en raison des grains de sécrétion qu'elles contiennent.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428270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Enfin on retrouve des cellules neuroendocrines dispersées dans les glandes sous la forme de cellules uniques,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7</a:t>
            </a:fld>
            <a:endParaRPr lang="fr-FR"/>
          </a:p>
        </p:txBody>
      </p:sp>
    </p:spTree>
    <p:extLst>
      <p:ext uri="{BB962C8B-B14F-4D97-AF65-F5344CB8AC3E}">
        <p14:creationId xmlns:p14="http://schemas.microsoft.com/office/powerpoint/2010/main" val="1311184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Les glandes gastriques fundiques sont constituées de cellules pariétales ou </a:t>
            </a:r>
            <a:r>
              <a:rPr lang="fr-FR" sz="1200" kern="1200" dirty="0" err="1">
                <a:solidFill>
                  <a:schemeClr val="tx1"/>
                </a:solidFill>
                <a:latin typeface="+mn-lt"/>
                <a:ea typeface="+mn-ea"/>
                <a:cs typeface="+mn-cs"/>
              </a:rPr>
              <a:t>oxyntiques</a:t>
            </a:r>
            <a:r>
              <a:rPr lang="fr-FR" sz="1200" kern="1200" dirty="0">
                <a:solidFill>
                  <a:schemeClr val="tx1"/>
                </a:solidFill>
                <a:latin typeface="+mn-lt"/>
                <a:ea typeface="+mn-ea"/>
                <a:cs typeface="+mn-cs"/>
              </a:rPr>
              <a:t> visible en rose vif sur la coloration, plus nombreuses au niveau de l'isthme, responsable de la sécrétion de l'acide chlorhydrique ainsi que du facteurs intrinsèques nécessaires à l'absorption de vitamine B12 dans l'iléon terminal. Il s'y associe des cellules principales aussi appelées cellules </a:t>
            </a:r>
            <a:r>
              <a:rPr lang="fr-FR" sz="1200" kern="1200" dirty="0" err="1">
                <a:solidFill>
                  <a:schemeClr val="tx1"/>
                </a:solidFill>
                <a:latin typeface="+mn-lt"/>
                <a:ea typeface="+mn-ea"/>
                <a:cs typeface="+mn-cs"/>
              </a:rPr>
              <a:t>oxyntiques</a:t>
            </a:r>
            <a:r>
              <a:rPr lang="fr-FR" sz="1200" kern="1200" dirty="0">
                <a:solidFill>
                  <a:schemeClr val="tx1"/>
                </a:solidFill>
                <a:latin typeface="+mn-lt"/>
                <a:ea typeface="+mn-ea"/>
                <a:cs typeface="+mn-cs"/>
              </a:rPr>
              <a:t> ou cellules à zymogène, souvent plus près de la base, dont le cytoplasme apparaît plus violacé en raison des grains de sécrétion qu'elles contiennent. Enfin on retrouve des cellules neuroendocrines dispersées dans les glandes sous la forme de cellules uniques, dont certaines sécrètent la somatostatine comme on peut le voir sur l'image immunohistochimique avec les cellules en marron correspondant à ces cellules sécrétant la somatostatine puisqu'ici marquée spécifiquement à somatostatine. Ces cellules sécrétantes à somatostatine vont être impliquées dans la régulation de la sécrétion de l'insuline du glucagon de la gastrine et d'autres hormones digestives.</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8</a:t>
            </a:fld>
            <a:endParaRPr lang="fr-FR"/>
          </a:p>
        </p:txBody>
      </p:sp>
    </p:spTree>
    <p:extLst>
      <p:ext uri="{BB962C8B-B14F-4D97-AF65-F5344CB8AC3E}">
        <p14:creationId xmlns:p14="http://schemas.microsoft.com/office/powerpoint/2010/main" val="4030251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Au niveau de la partie distale de l'estomac, la muqueuse gastrique est composée de glandes tubuleuses contournées complexe dont la portion cryptique représente deux tiers de la hauteur et la portion glandulaire environ un tiers soit une proportion inversé par rapport à la muqueuse fundique. En effet c'est dans cette portion de l'estomac que va stagner le liquide acide, nécessitant une protection accrue.</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9</a:t>
            </a:fld>
            <a:endParaRPr lang="fr-FR"/>
          </a:p>
        </p:txBody>
      </p:sp>
    </p:spTree>
    <p:extLst>
      <p:ext uri="{BB962C8B-B14F-4D97-AF65-F5344CB8AC3E}">
        <p14:creationId xmlns:p14="http://schemas.microsoft.com/office/powerpoint/2010/main" val="395183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Les glandes sont constituées majoritairement de cellules </a:t>
            </a:r>
            <a:r>
              <a:rPr lang="fr-FR" sz="1200" kern="1200" dirty="0" err="1">
                <a:solidFill>
                  <a:schemeClr val="tx1"/>
                </a:solidFill>
                <a:latin typeface="+mn-lt"/>
                <a:ea typeface="+mn-ea"/>
                <a:cs typeface="+mn-cs"/>
              </a:rPr>
              <a:t>mucosécrétantes</a:t>
            </a:r>
            <a:r>
              <a:rPr lang="fr-FR" sz="1200" kern="1200" dirty="0">
                <a:solidFill>
                  <a:schemeClr val="tx1"/>
                </a:solidFill>
                <a:latin typeface="+mn-lt"/>
                <a:ea typeface="+mn-ea"/>
                <a:cs typeface="+mn-cs"/>
              </a:rPr>
              <a:t>, ressemblant aux cellules du cardia. Elles sont associées à de rares cellules pariétales dispersés au niveau des glandes. </a:t>
            </a:r>
            <a:endParaRPr lang="fr-FR" dirty="0"/>
          </a:p>
        </p:txBody>
      </p:sp>
      <p:sp>
        <p:nvSpPr>
          <p:cNvPr id="4" name="Espace réservé du numéro de diapositive 3"/>
          <p:cNvSpPr>
            <a:spLocks noGrp="1"/>
          </p:cNvSpPr>
          <p:nvPr>
            <p:ph type="sldNum" sz="quarter" idx="5"/>
          </p:nvPr>
        </p:nvSpPr>
        <p:spPr/>
        <p:txBody>
          <a:bodyPr/>
          <a:lstStyle/>
          <a:p>
            <a:fld id="{2F32BCAB-EECF-4539-8FEF-E7D3EEC5F4B1}" type="slidenum">
              <a:rPr lang="fr-FR" smtClean="0"/>
              <a:pPr/>
              <a:t>10</a:t>
            </a:fld>
            <a:endParaRPr lang="fr-FR"/>
          </a:p>
        </p:txBody>
      </p:sp>
    </p:spTree>
    <p:extLst>
      <p:ext uri="{BB962C8B-B14F-4D97-AF65-F5344CB8AC3E}">
        <p14:creationId xmlns:p14="http://schemas.microsoft.com/office/powerpoint/2010/main" val="3022054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818754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916832"/>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pic>
        <p:nvPicPr>
          <p:cNvPr id="1027" name="Picture 3" descr="D:\Donnée 2\Monique\Appels à projets 2012-2013\Diaporama LYON EST\bas-de-page-.jp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9538" y="5779318"/>
            <a:ext cx="7759700" cy="981075"/>
          </a:xfrm>
          <a:prstGeom prst="rect">
            <a:avLst/>
          </a:prstGeom>
          <a:noFill/>
          <a:extLst>
            <a:ext uri="{909E8E84-426E-40dd-AFC4-6F175D3DCCD1}">
              <a14:hiddenFill xmlns:a14="http://schemas.microsoft.com/office/drawing/2010/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7.tif"/><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8.tif"/><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19.tif"/><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0.tif"/><Relationship Id="rId5" Type="http://schemas.openxmlformats.org/officeDocument/2006/relationships/image" Target="../media/image18.tif"/><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23.tif"/><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2.tif"/><Relationship Id="rId5" Type="http://schemas.openxmlformats.org/officeDocument/2006/relationships/image" Target="../media/image21.jp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5.mp4"/><Relationship Id="rId1" Type="http://schemas.microsoft.com/office/2007/relationships/media" Target="../media/media15.mp4"/><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12.tif"/><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13.tif"/><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3.tif"/><Relationship Id="rId5" Type="http://schemas.openxmlformats.org/officeDocument/2006/relationships/image" Target="../media/image14.tif"/><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6.png"/><Relationship Id="rId5" Type="http://schemas.openxmlformats.org/officeDocument/2006/relationships/image" Target="../media/image15.tif"/><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914525"/>
            <a:ext cx="9144000" cy="361950"/>
          </a:xfrm>
        </p:spPr>
        <p:txBody>
          <a:bodyPr>
            <a:normAutofit fontScale="90000"/>
          </a:bodyPr>
          <a:lstStyle/>
          <a:p>
            <a:r>
              <a:rPr lang="fr-FR" b="1" dirty="0">
                <a:solidFill>
                  <a:schemeClr val="accent6"/>
                </a:solidFill>
              </a:rPr>
              <a:t>Histologie de la paroi gastrique</a:t>
            </a:r>
          </a:p>
        </p:txBody>
      </p:sp>
      <p:sp>
        <p:nvSpPr>
          <p:cNvPr id="6" name="ZoneTexte 5"/>
          <p:cNvSpPr txBox="1"/>
          <p:nvPr/>
        </p:nvSpPr>
        <p:spPr>
          <a:xfrm>
            <a:off x="2591780" y="3060249"/>
            <a:ext cx="3960440" cy="584775"/>
          </a:xfrm>
          <a:prstGeom prst="rect">
            <a:avLst/>
          </a:prstGeom>
          <a:noFill/>
        </p:spPr>
        <p:txBody>
          <a:bodyPr wrap="square" rtlCol="0">
            <a:spAutoFit/>
          </a:bodyPr>
          <a:lstStyle/>
          <a:p>
            <a:pPr algn="ctr"/>
            <a:r>
              <a:rPr lang="fr-FR" sz="3200" dirty="0"/>
              <a:t>FGSM2</a:t>
            </a:r>
          </a:p>
        </p:txBody>
      </p:sp>
      <p:sp>
        <p:nvSpPr>
          <p:cNvPr id="17" name="Forme libre 16"/>
          <p:cNvSpPr/>
          <p:nvPr/>
        </p:nvSpPr>
        <p:spPr>
          <a:xfrm>
            <a:off x="1835696" y="2450776"/>
            <a:ext cx="5160267" cy="25814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5A79B"/>
              </a:solidFill>
            </a:endParaRPr>
          </a:p>
        </p:txBody>
      </p:sp>
      <p:sp>
        <p:nvSpPr>
          <p:cNvPr id="7" name="Forme libre 6"/>
          <p:cNvSpPr/>
          <p:nvPr/>
        </p:nvSpPr>
        <p:spPr>
          <a:xfrm rot="-10860000">
            <a:off x="1911230" y="2522829"/>
            <a:ext cx="5279326" cy="13258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C000"/>
              </a:solidFill>
            </a:endParaRPr>
          </a:p>
        </p:txBody>
      </p:sp>
      <p:sp>
        <p:nvSpPr>
          <p:cNvPr id="5" name="ZoneTexte 4"/>
          <p:cNvSpPr txBox="1"/>
          <p:nvPr/>
        </p:nvSpPr>
        <p:spPr>
          <a:xfrm>
            <a:off x="3275856" y="3717032"/>
            <a:ext cx="2592288" cy="461665"/>
          </a:xfrm>
          <a:prstGeom prst="rect">
            <a:avLst/>
          </a:prstGeom>
          <a:noFill/>
        </p:spPr>
        <p:txBody>
          <a:bodyPr wrap="square" lIns="91440" tIns="45720" rIns="91440" bIns="45720" rtlCol="0" anchor="t">
            <a:spAutoFit/>
          </a:bodyPr>
          <a:lstStyle/>
          <a:p>
            <a:pPr algn="ctr"/>
            <a:r>
              <a:rPr lang="fr-FR" sz="2400" b="1" dirty="0">
                <a:solidFill>
                  <a:schemeClr val="accent6"/>
                </a:solidFill>
              </a:rPr>
              <a:t>Dr Fenouil T</a:t>
            </a:r>
            <a:endParaRPr lang="fr-FR" sz="2400" dirty="0"/>
          </a:p>
        </p:txBody>
      </p:sp>
      <p:pic>
        <p:nvPicPr>
          <p:cNvPr id="23" name="Vidéo 22">
            <a:hlinkClick r:id="" action="ppaction://media"/>
            <a:extLst>
              <a:ext uri="{FF2B5EF4-FFF2-40B4-BE49-F238E27FC236}">
                <a16:creationId xmlns:a16="http://schemas.microsoft.com/office/drawing/2014/main" id="{D49D7079-A73A-7624-BD74-0C8A3B14786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6995963" y="4709963"/>
            <a:ext cx="2065741" cy="2065741"/>
          </a:xfrm>
          <a:prstGeom prst="ellipse">
            <a:avLst/>
          </a:prstGeom>
        </p:spPr>
      </p:pic>
    </p:spTree>
    <p:extLst>
      <p:ext uri="{BB962C8B-B14F-4D97-AF65-F5344CB8AC3E}">
        <p14:creationId xmlns:p14="http://schemas.microsoft.com/office/powerpoint/2010/main" val="3789318539"/>
      </p:ext>
    </p:extLst>
  </p:cSld>
  <p:clrMapOvr>
    <a:masterClrMapping/>
  </p:clrMapOvr>
  <mc:AlternateContent xmlns:mc="http://schemas.openxmlformats.org/markup-compatibility/2006" xmlns:p14="http://schemas.microsoft.com/office/powerpoint/2010/main">
    <mc:Choice Requires="p14">
      <p:transition spd="slow" p14:dur="2000" advTm="10953"/>
    </mc:Choice>
    <mc:Fallback xmlns="">
      <p:transition spd="slow" advTm="10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antrale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5655239A-9DBF-48DB-BCFE-07D2A426F8C4}"/>
              </a:ext>
            </a:extLst>
          </p:cNvPr>
          <p:cNvPicPr>
            <a:picLocks noChangeAspect="1"/>
          </p:cNvPicPr>
          <p:nvPr/>
        </p:nvPicPr>
        <p:blipFill rotWithShape="1">
          <a:blip r:embed="rId5">
            <a:extLst>
              <a:ext uri="{28A0092B-C50C-407E-A947-70E740481C1C}">
                <a14:useLocalDpi xmlns:a14="http://schemas.microsoft.com/office/drawing/2010/main" val="0"/>
              </a:ext>
            </a:extLst>
          </a:blip>
          <a:srcRect l="19919"/>
          <a:stretch/>
        </p:blipFill>
        <p:spPr>
          <a:xfrm>
            <a:off x="2607398" y="1106846"/>
            <a:ext cx="6228784" cy="4914442"/>
          </a:xfrm>
          <a:prstGeom prst="rect">
            <a:avLst/>
          </a:prstGeom>
        </p:spPr>
      </p:pic>
      <p:sp>
        <p:nvSpPr>
          <p:cNvPr id="15" name="ZoneTexte 14">
            <a:extLst>
              <a:ext uri="{FF2B5EF4-FFF2-40B4-BE49-F238E27FC236}">
                <a16:creationId xmlns:a16="http://schemas.microsoft.com/office/drawing/2014/main" id="{EB7EE654-3D5D-43CF-A0C8-28216E106332}"/>
              </a:ext>
            </a:extLst>
          </p:cNvPr>
          <p:cNvSpPr txBox="1"/>
          <p:nvPr/>
        </p:nvSpPr>
        <p:spPr>
          <a:xfrm>
            <a:off x="7957996" y="3379401"/>
            <a:ext cx="364202" cy="523220"/>
          </a:xfrm>
          <a:prstGeom prst="rect">
            <a:avLst/>
          </a:prstGeom>
          <a:noFill/>
        </p:spPr>
        <p:txBody>
          <a:bodyPr wrap="none" rtlCol="0">
            <a:spAutoFit/>
          </a:bodyPr>
          <a:lstStyle/>
          <a:p>
            <a:r>
              <a:rPr lang="fr-FR" sz="2800" b="1" dirty="0"/>
              <a:t>*</a:t>
            </a:r>
          </a:p>
        </p:txBody>
      </p:sp>
      <p:sp>
        <p:nvSpPr>
          <p:cNvPr id="16" name="ZoneTexte 15">
            <a:extLst>
              <a:ext uri="{FF2B5EF4-FFF2-40B4-BE49-F238E27FC236}">
                <a16:creationId xmlns:a16="http://schemas.microsoft.com/office/drawing/2014/main" id="{8BF8850D-6F03-4BAC-842B-2A54044A9804}"/>
              </a:ext>
            </a:extLst>
          </p:cNvPr>
          <p:cNvSpPr txBox="1"/>
          <p:nvPr/>
        </p:nvSpPr>
        <p:spPr>
          <a:xfrm>
            <a:off x="6580360" y="3059668"/>
            <a:ext cx="364202" cy="523220"/>
          </a:xfrm>
          <a:prstGeom prst="rect">
            <a:avLst/>
          </a:prstGeom>
          <a:noFill/>
        </p:spPr>
        <p:txBody>
          <a:bodyPr wrap="none" rtlCol="0">
            <a:spAutoFit/>
          </a:bodyPr>
          <a:lstStyle/>
          <a:p>
            <a:r>
              <a:rPr lang="fr-FR" sz="2800" b="1" dirty="0"/>
              <a:t>*</a:t>
            </a:r>
          </a:p>
        </p:txBody>
      </p:sp>
      <p:sp>
        <p:nvSpPr>
          <p:cNvPr id="25" name="ZoneTexte 24">
            <a:extLst>
              <a:ext uri="{FF2B5EF4-FFF2-40B4-BE49-F238E27FC236}">
                <a16:creationId xmlns:a16="http://schemas.microsoft.com/office/drawing/2014/main" id="{7CBDBB43-7023-46CE-9A3A-B368229B18A1}"/>
              </a:ext>
            </a:extLst>
          </p:cNvPr>
          <p:cNvSpPr txBox="1"/>
          <p:nvPr/>
        </p:nvSpPr>
        <p:spPr>
          <a:xfrm>
            <a:off x="2017337" y="2996683"/>
            <a:ext cx="364202" cy="523220"/>
          </a:xfrm>
          <a:prstGeom prst="rect">
            <a:avLst/>
          </a:prstGeom>
          <a:noFill/>
        </p:spPr>
        <p:txBody>
          <a:bodyPr wrap="none" rtlCol="0">
            <a:spAutoFit/>
          </a:bodyPr>
          <a:lstStyle/>
          <a:p>
            <a:r>
              <a:rPr lang="fr-FR" sz="2800" b="1" dirty="0"/>
              <a:t>*</a:t>
            </a:r>
          </a:p>
        </p:txBody>
      </p:sp>
      <p:sp>
        <p:nvSpPr>
          <p:cNvPr id="26" name="ZoneTexte 25">
            <a:extLst>
              <a:ext uri="{FF2B5EF4-FFF2-40B4-BE49-F238E27FC236}">
                <a16:creationId xmlns:a16="http://schemas.microsoft.com/office/drawing/2014/main" id="{2CB85680-3B80-4B62-B636-ADA2D60DBD33}"/>
              </a:ext>
            </a:extLst>
          </p:cNvPr>
          <p:cNvSpPr txBox="1"/>
          <p:nvPr/>
        </p:nvSpPr>
        <p:spPr>
          <a:xfrm>
            <a:off x="22813" y="3009909"/>
            <a:ext cx="1884618" cy="369332"/>
          </a:xfrm>
          <a:prstGeom prst="rect">
            <a:avLst/>
          </a:prstGeom>
          <a:noFill/>
        </p:spPr>
        <p:txBody>
          <a:bodyPr wrap="none" rtlCol="0">
            <a:spAutoFit/>
          </a:bodyPr>
          <a:lstStyle/>
          <a:p>
            <a:r>
              <a:rPr lang="fr-FR" dirty="0"/>
              <a:t>Cellules pariétales</a:t>
            </a:r>
          </a:p>
        </p:txBody>
      </p:sp>
      <p:sp>
        <p:nvSpPr>
          <p:cNvPr id="27" name="ZoneTexte 26">
            <a:extLst>
              <a:ext uri="{FF2B5EF4-FFF2-40B4-BE49-F238E27FC236}">
                <a16:creationId xmlns:a16="http://schemas.microsoft.com/office/drawing/2014/main" id="{08E7BA37-D1A5-4121-B2AB-4080352A2F19}"/>
              </a:ext>
            </a:extLst>
          </p:cNvPr>
          <p:cNvSpPr txBox="1"/>
          <p:nvPr/>
        </p:nvSpPr>
        <p:spPr>
          <a:xfrm>
            <a:off x="22814" y="2146620"/>
            <a:ext cx="2783760" cy="369332"/>
          </a:xfrm>
          <a:prstGeom prst="rect">
            <a:avLst/>
          </a:prstGeom>
          <a:noFill/>
        </p:spPr>
        <p:txBody>
          <a:bodyPr wrap="square" rtlCol="0">
            <a:spAutoFit/>
          </a:bodyPr>
          <a:lstStyle/>
          <a:p>
            <a:r>
              <a:rPr lang="fr-FR" dirty="0"/>
              <a:t>Cellules muco-sécrétantes</a:t>
            </a:r>
          </a:p>
        </p:txBody>
      </p:sp>
      <p:cxnSp>
        <p:nvCxnSpPr>
          <p:cNvPr id="28" name="Connecteur droit avec flèche 27">
            <a:extLst>
              <a:ext uri="{FF2B5EF4-FFF2-40B4-BE49-F238E27FC236}">
                <a16:creationId xmlns:a16="http://schemas.microsoft.com/office/drawing/2014/main" id="{4E618E05-5DE1-4801-9E9B-8D67A5C8EDDF}"/>
              </a:ext>
            </a:extLst>
          </p:cNvPr>
          <p:cNvCxnSpPr>
            <a:cxnSpLocks/>
          </p:cNvCxnSpPr>
          <p:nvPr/>
        </p:nvCxnSpPr>
        <p:spPr>
          <a:xfrm flipV="1">
            <a:off x="2563641" y="2280554"/>
            <a:ext cx="2734700" cy="507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CC8F6B73-BBDC-473C-B911-DE638B580102}"/>
              </a:ext>
            </a:extLst>
          </p:cNvPr>
          <p:cNvCxnSpPr>
            <a:cxnSpLocks/>
          </p:cNvCxnSpPr>
          <p:nvPr/>
        </p:nvCxnSpPr>
        <p:spPr>
          <a:xfrm>
            <a:off x="2563641" y="2331286"/>
            <a:ext cx="1757975" cy="20750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Audio 11">
            <a:hlinkClick r:id="" action="ppaction://media"/>
            <a:extLst>
              <a:ext uri="{FF2B5EF4-FFF2-40B4-BE49-F238E27FC236}">
                <a16:creationId xmlns:a16="http://schemas.microsoft.com/office/drawing/2014/main" id="{8102EC68-6B4E-2297-E4D0-DEAD5F7B455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41695437"/>
      </p:ext>
    </p:extLst>
  </p:cSld>
  <p:clrMapOvr>
    <a:masterClrMapping/>
  </p:clrMapOvr>
  <mc:AlternateContent xmlns:mc="http://schemas.openxmlformats.org/markup-compatibility/2006" xmlns:p14="http://schemas.microsoft.com/office/powerpoint/2010/main">
    <mc:Choice Requires="p14">
      <p:transition spd="slow" p14:dur="2000" advTm="20971"/>
    </mc:Choice>
    <mc:Fallback xmlns="">
      <p:transition spd="slow" advTm="20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extLst>
    <p:ext uri="{3A86A75C-4F4B-4683-9AE1-C65F6400EC91}">
      <p14:laserTraceLst xmlns:p14="http://schemas.microsoft.com/office/powerpoint/2010/main">
        <p14:tracePtLst>
          <p14:tracePt t="1963" x="3314700" y="6413500"/>
          <p14:tracePt t="4192" x="442913" y="2400300"/>
          <p14:tracePt t="4200" x="971550" y="2471738"/>
          <p14:tracePt t="4208" x="1400175" y="2500313"/>
          <p14:tracePt t="4224" x="1914525" y="2514600"/>
          <p14:tracePt t="4240" x="3314700" y="2514600"/>
          <p14:tracePt t="4257" x="4086225" y="2514600"/>
          <p14:tracePt t="4274" x="4714875" y="2514600"/>
          <p14:tracePt t="4290" x="5157788" y="2514600"/>
          <p14:tracePt t="4307" x="5472113" y="2500313"/>
          <p14:tracePt t="4324" x="5614988" y="2457450"/>
          <p14:tracePt t="4340" x="5672138" y="2457450"/>
          <p14:tracePt t="4408" x="5672138" y="2443163"/>
          <p14:tracePt t="4416" x="5686425" y="2443163"/>
          <p14:tracePt t="4424" x="5700713" y="2443163"/>
          <p14:tracePt t="4440" x="5729288" y="2443163"/>
          <p14:tracePt t="4457" x="5829300" y="2443163"/>
          <p14:tracePt t="4474" x="6129338" y="2586038"/>
          <p14:tracePt t="4490" x="6500813" y="2714625"/>
          <p14:tracePt t="4507" x="6743700" y="2771775"/>
          <p14:tracePt t="4524" x="6872288" y="2771775"/>
          <p14:tracePt t="4540" x="6943725" y="2771775"/>
          <p14:tracePt t="4616" x="6943725" y="2757488"/>
          <p14:tracePt t="4632" x="6943725" y="2728913"/>
          <p14:tracePt t="4641" x="6943725" y="2700338"/>
          <p14:tracePt t="4648" x="6943725" y="2657475"/>
          <p14:tracePt t="4657" x="6886575" y="2614613"/>
          <p14:tracePt t="4673" x="6657975" y="2486025"/>
          <p14:tracePt t="4690" x="6457950" y="2386013"/>
          <p14:tracePt t="4707" x="6243638" y="2328863"/>
          <p14:tracePt t="4723" x="6129338" y="2286000"/>
          <p14:tracePt t="4740" x="6072188" y="2286000"/>
          <p14:tracePt t="4757" x="6043613" y="2286000"/>
          <p14:tracePt t="4773" x="6015038" y="2286000"/>
          <p14:tracePt t="4790" x="5943600" y="2286000"/>
          <p14:tracePt t="4807" x="5886450" y="2286000"/>
          <p14:tracePt t="4823" x="5800725" y="2328863"/>
          <p14:tracePt t="4840" x="5743575" y="2357438"/>
          <p14:tracePt t="4857" x="5700713" y="2386013"/>
          <p14:tracePt t="4873" x="5700713" y="2400300"/>
          <p14:tracePt t="4890" x="5700713" y="2414588"/>
          <p14:tracePt t="4907" x="5700713" y="2443163"/>
          <p14:tracePt t="4923" x="5700713" y="2457450"/>
          <p14:tracePt t="4940" x="5715000" y="2471738"/>
          <p14:tracePt t="4957" x="5800725" y="2471738"/>
          <p14:tracePt t="4973" x="5886450" y="2471738"/>
          <p14:tracePt t="4990" x="5957888" y="2443163"/>
          <p14:tracePt t="5007" x="6000750" y="2400300"/>
          <p14:tracePt t="5023" x="6015038" y="2386013"/>
          <p14:tracePt t="5040" x="6015038" y="2343150"/>
          <p14:tracePt t="5057" x="6015038" y="2314575"/>
          <p14:tracePt t="5073" x="5986463" y="2286000"/>
          <p14:tracePt t="5090" x="5915025" y="2257425"/>
          <p14:tracePt t="5107" x="5886450" y="2257425"/>
          <p14:tracePt t="5123" x="5786438" y="2243138"/>
          <p14:tracePt t="5140" x="5700713" y="2243138"/>
          <p14:tracePt t="5157" x="5614988" y="2243138"/>
          <p14:tracePt t="5173" x="5557838" y="2257425"/>
          <p14:tracePt t="5190" x="5514975" y="2271713"/>
          <p14:tracePt t="5207" x="5486400" y="2314575"/>
          <p14:tracePt t="5223" x="5486400" y="2343150"/>
          <p14:tracePt t="5240" x="5486400" y="2414588"/>
          <p14:tracePt t="5240" x="5500688" y="2443163"/>
          <p14:tracePt t="5257" x="5586413" y="2457450"/>
          <p14:tracePt t="5273" x="5686425" y="2457450"/>
          <p14:tracePt t="5290" x="5800725" y="2457450"/>
          <p14:tracePt t="5307" x="5915025" y="2428875"/>
          <p14:tracePt t="5323" x="5957888" y="2386013"/>
          <p14:tracePt t="5340" x="5972175" y="2357438"/>
          <p14:tracePt t="5357" x="5972175" y="2314575"/>
          <p14:tracePt t="5373" x="5972175" y="2286000"/>
          <p14:tracePt t="5390" x="5943600" y="2257425"/>
          <p14:tracePt t="5406" x="5915025" y="2228850"/>
          <p14:tracePt t="5423" x="5815013" y="2214563"/>
          <p14:tracePt t="5440" x="5729288" y="2214563"/>
          <p14:tracePt t="5456" x="5586413" y="2214563"/>
          <p14:tracePt t="5473" x="5472113" y="2286000"/>
          <p14:tracePt t="5490" x="5414963" y="2371725"/>
          <p14:tracePt t="5506" x="5400675" y="2428875"/>
          <p14:tracePt t="5523" x="5400675" y="2471738"/>
          <p14:tracePt t="5540" x="5429250" y="2528888"/>
          <p14:tracePt t="5556" x="5543550" y="2557463"/>
          <p14:tracePt t="5573" x="5657850" y="2557463"/>
          <p14:tracePt t="5590" x="5800725" y="2557463"/>
          <p14:tracePt t="5606" x="5915025" y="2500313"/>
          <p14:tracePt t="5623" x="5957888" y="2443163"/>
          <p14:tracePt t="5640" x="5957888" y="2371725"/>
          <p14:tracePt t="5656" x="5957888" y="2300288"/>
          <p14:tracePt t="5673" x="5957888" y="2271713"/>
          <p14:tracePt t="5690" x="5957888" y="2257425"/>
          <p14:tracePt t="5707" x="5943600" y="2243138"/>
          <p14:tracePt t="5736" x="5929313" y="2243138"/>
          <p14:tracePt t="5768" x="5915025" y="2243138"/>
          <p14:tracePt t="5784" x="5886450" y="2271713"/>
          <p14:tracePt t="5792" x="5872163" y="2271713"/>
          <p14:tracePt t="5800" x="5872163" y="2314575"/>
          <p14:tracePt t="5808" x="5872163" y="2328863"/>
          <p14:tracePt t="5823" x="5872163" y="2357438"/>
          <p14:tracePt t="5840" x="5872163" y="2386013"/>
          <p14:tracePt t="5856" x="5900738" y="2428875"/>
          <p14:tracePt t="5873" x="5943600" y="2428875"/>
          <p14:tracePt t="5890" x="5972175" y="2428875"/>
          <p14:tracePt t="6024" x="5986463" y="2428875"/>
          <p14:tracePt t="6152" x="5986463" y="2586038"/>
          <p14:tracePt t="6160" x="5986463" y="2786063"/>
          <p14:tracePt t="6173" x="5986463" y="2986088"/>
          <p14:tracePt t="6189" x="5986463" y="3371850"/>
          <p14:tracePt t="6206" x="5986463" y="3700463"/>
          <p14:tracePt t="6239" x="5986463" y="4271963"/>
          <p14:tracePt t="6256" x="5986463" y="4514850"/>
          <p14:tracePt t="6273" x="6043613" y="4857750"/>
          <p14:tracePt t="6289" x="6115050" y="4972050"/>
          <p14:tracePt t="6306" x="6143625" y="5057775"/>
          <p14:tracePt t="6323" x="6172200" y="5129213"/>
          <p14:tracePt t="6339" x="6215063" y="5186363"/>
          <p14:tracePt t="6356" x="6229350" y="5229225"/>
          <p14:tracePt t="6373" x="6257925" y="5257800"/>
          <p14:tracePt t="6389" x="6286500" y="5286375"/>
          <p14:tracePt t="6406" x="6343650" y="5329238"/>
          <p14:tracePt t="6423" x="6415088" y="5386388"/>
          <p14:tracePt t="6439" x="6529388" y="5443538"/>
          <p14:tracePt t="6456" x="6643688" y="5500688"/>
          <p14:tracePt t="6473" x="6772275" y="5543550"/>
          <p14:tracePt t="6489" x="6800850" y="5543550"/>
          <p14:tracePt t="6506" x="6815138" y="5543550"/>
          <p14:tracePt t="6523" x="6829425" y="5529263"/>
          <p14:tracePt t="6539" x="6829425" y="5443538"/>
          <p14:tracePt t="6556" x="6829425" y="5414963"/>
          <p14:tracePt t="6573" x="6829425" y="5386388"/>
          <p14:tracePt t="6589" x="6829425" y="5357813"/>
          <p14:tracePt t="6606" x="6829425" y="5329238"/>
          <p14:tracePt t="6632" x="6829425" y="5314950"/>
          <p14:tracePt t="6656" x="6815138" y="5314950"/>
          <p14:tracePt t="6664" x="6786563" y="5314950"/>
          <p14:tracePt t="6672" x="6772275" y="5314950"/>
          <p14:tracePt t="6689" x="6729413" y="5329238"/>
          <p14:tracePt t="6706" x="6729413" y="5343525"/>
          <p14:tracePt t="6723" x="6715125" y="5343525"/>
          <p14:tracePt t="6800" x="6715125" y="5314950"/>
          <p14:tracePt t="6816" x="6715125" y="5286375"/>
          <p14:tracePt t="6824" x="6715125" y="5272088"/>
          <p14:tracePt t="6840" x="6715125" y="5257800"/>
          <p14:tracePt t="6848" x="6715125" y="5243513"/>
          <p14:tracePt t="6856" x="6715125" y="5229225"/>
          <p14:tracePt t="6889" x="6686550" y="5214938"/>
          <p14:tracePt t="6906" x="6629400" y="5214938"/>
          <p14:tracePt t="6922" x="6515100" y="5172075"/>
          <p14:tracePt t="6939" x="6386513" y="5157788"/>
          <p14:tracePt t="6956" x="6243638" y="5143500"/>
          <p14:tracePt t="6972" x="6143625" y="5114925"/>
          <p14:tracePt t="6989" x="6029325" y="5114925"/>
          <p14:tracePt t="7006" x="5943600" y="5100638"/>
          <p14:tracePt t="7022" x="5815013" y="5086350"/>
          <p14:tracePt t="7039" x="5700713" y="5057775"/>
          <p14:tracePt t="7056" x="5586413" y="5043488"/>
          <p14:tracePt t="7072" x="5457825" y="4986338"/>
          <p14:tracePt t="7089" x="5386388" y="4957763"/>
          <p14:tracePt t="7106" x="5372100" y="4943475"/>
          <p14:tracePt t="7136" x="5372100" y="4929188"/>
          <p14:tracePt t="7144" x="5357813" y="4900613"/>
          <p14:tracePt t="7160" x="5343525" y="4872038"/>
          <p14:tracePt t="7176" x="5329238" y="4857750"/>
          <p14:tracePt t="7189" x="5329238" y="4843463"/>
          <p14:tracePt t="7206" x="5300663" y="4800600"/>
          <p14:tracePt t="7222" x="5272088" y="4772025"/>
          <p14:tracePt t="7239" x="5214938" y="4743450"/>
          <p14:tracePt t="7256" x="5143500" y="4743450"/>
          <p14:tracePt t="7272" x="5043488" y="4743450"/>
          <p14:tracePt t="7289" x="4943475" y="4743450"/>
          <p14:tracePt t="7306" x="4829175" y="4772025"/>
          <p14:tracePt t="7322" x="4729163" y="4829175"/>
          <p14:tracePt t="7339" x="4657725" y="4886325"/>
          <p14:tracePt t="7356" x="4572000" y="4943475"/>
          <p14:tracePt t="7372" x="4557713" y="4957763"/>
          <p14:tracePt t="7389" x="4529138" y="4986338"/>
          <p14:tracePt t="7405" x="4529138" y="5000625"/>
          <p14:tracePt t="7422" x="4529138" y="5029200"/>
          <p14:tracePt t="7448" x="4529138" y="5043488"/>
          <p14:tracePt t="7456" x="4572000" y="5043488"/>
          <p14:tracePt t="7472" x="4643438" y="5043488"/>
          <p14:tracePt t="7489" x="4857750" y="4986338"/>
          <p14:tracePt t="7505" x="4914900" y="4943475"/>
          <p14:tracePt t="7522" x="4943475" y="4914900"/>
          <p14:tracePt t="7539" x="4943475" y="4886325"/>
          <p14:tracePt t="7555" x="4872038" y="4857750"/>
          <p14:tracePt t="7572" x="4786313" y="4843463"/>
          <p14:tracePt t="7589" x="4686300" y="4843463"/>
          <p14:tracePt t="7605" x="4572000" y="4843463"/>
          <p14:tracePt t="7622" x="4500563" y="4843463"/>
          <p14:tracePt t="7639" x="4414838" y="4857750"/>
          <p14:tracePt t="7655" x="4329113" y="4872038"/>
          <p14:tracePt t="7672" x="4243388" y="4914900"/>
          <p14:tracePt t="7689" x="4129088" y="5000625"/>
          <p14:tracePt t="7705" x="4071938" y="5057775"/>
          <p14:tracePt t="7722" x="4000500" y="5114925"/>
          <p14:tracePt t="7739" x="3971925" y="5143500"/>
          <p14:tracePt t="7755" x="3943350" y="5157788"/>
          <p14:tracePt t="7772" x="3871913" y="5186363"/>
          <p14:tracePt t="7789" x="3829050" y="5186363"/>
          <p14:tracePt t="7805" x="3771900" y="5200650"/>
          <p14:tracePt t="7822" x="3757613" y="5214938"/>
          <p14:tracePt t="8344" x="3743325" y="5214938"/>
          <p14:tracePt t="8352" x="3743325" y="5200650"/>
          <p14:tracePt t="8368" x="3743325" y="5186363"/>
          <p14:tracePt t="8376" x="3743325" y="5143500"/>
          <p14:tracePt t="8392" x="3743325" y="5129213"/>
          <p14:tracePt t="9096" x="3757613" y="5143500"/>
          <p14:tracePt t="9136" x="3771900" y="5157788"/>
          <p14:tracePt t="9152" x="3771900" y="5172075"/>
          <p14:tracePt t="9160" x="3771900" y="5200650"/>
          <p14:tracePt t="9176" x="3771900" y="5214938"/>
          <p14:tracePt t="9192" x="3771900" y="5229225"/>
          <p14:tracePt t="9204" x="3771900" y="5243513"/>
          <p14:tracePt t="9221" x="3771900" y="5272088"/>
          <p14:tracePt t="9256" x="3786188" y="5300663"/>
          <p14:tracePt t="9264" x="3800475" y="5300663"/>
          <p14:tracePt t="9272" x="3814763" y="5314950"/>
          <p14:tracePt t="9288" x="3829050" y="5329238"/>
          <p14:tracePt t="9305" x="3857625" y="5343525"/>
          <p14:tracePt t="9321" x="3871913" y="5357813"/>
          <p14:tracePt t="9338" x="3900488" y="5372100"/>
          <p14:tracePt t="9355" x="3914775" y="5372100"/>
          <p14:tracePt t="9371" x="3971925" y="5386388"/>
          <p14:tracePt t="9388" x="3986213" y="5386388"/>
          <p14:tracePt t="9405" x="4014788" y="5400675"/>
          <p14:tracePt t="9421" x="4029075" y="5400675"/>
          <p14:tracePt t="9438" x="4043363" y="5414963"/>
          <p14:tracePt t="9454" x="4057650" y="5414963"/>
          <p14:tracePt t="9471" x="4071938" y="5414963"/>
          <p14:tracePt t="9488" x="4100513" y="5429250"/>
          <p14:tracePt t="12744" x="4114800" y="5429250"/>
          <p14:tracePt t="12768" x="4157663" y="5429250"/>
          <p14:tracePt t="12776" x="4271963" y="5429250"/>
          <p14:tracePt t="12786" x="4386263" y="5429250"/>
          <p14:tracePt t="12803" x="4600575" y="5414963"/>
          <p14:tracePt t="12820" x="4857750" y="5372100"/>
          <p14:tracePt t="12836" x="5186363" y="5314950"/>
          <p14:tracePt t="12853" x="5572125" y="5214938"/>
          <p14:tracePt t="12869" x="5900738" y="5129213"/>
          <p14:tracePt t="12886" x="6143625" y="5043488"/>
          <p14:tracePt t="12903" x="6357938" y="4972050"/>
          <p14:tracePt t="12919" x="6572250" y="4900613"/>
          <p14:tracePt t="12936" x="6757988" y="4786313"/>
          <p14:tracePt t="12953" x="7072313" y="4572000"/>
          <p14:tracePt t="12970" x="7258050" y="4443413"/>
          <p14:tracePt t="12986" x="7472363" y="4300538"/>
          <p14:tracePt t="13003" x="7615238" y="4171950"/>
          <p14:tracePt t="13019" x="7686675" y="4086225"/>
          <p14:tracePt t="13036" x="7758113" y="3986213"/>
          <p14:tracePt t="13053" x="7815263" y="3886200"/>
          <p14:tracePt t="13069" x="7872413" y="3786188"/>
          <p14:tracePt t="13086" x="7900988" y="3700463"/>
          <p14:tracePt t="13103" x="7915275" y="3657600"/>
          <p14:tracePt t="13119" x="7915275" y="3600450"/>
          <p14:tracePt t="13136" x="7900988" y="3571875"/>
          <p14:tracePt t="13153" x="7843838" y="3486150"/>
          <p14:tracePt t="13169" x="7758113" y="3400425"/>
          <p14:tracePt t="13186" x="7686675" y="3357563"/>
          <p14:tracePt t="13203" x="7600950" y="3286125"/>
          <p14:tracePt t="13219" x="7529513" y="3271838"/>
          <p14:tracePt t="13236" x="7486650" y="3228975"/>
          <p14:tracePt t="13253" x="7458075" y="3214688"/>
          <p14:tracePt t="13269" x="7415213" y="3200400"/>
          <p14:tracePt t="13286" x="7372350" y="3200400"/>
          <p14:tracePt t="13303" x="7329488" y="3186113"/>
          <p14:tracePt t="13319" x="7286625" y="3186113"/>
          <p14:tracePt t="13336" x="7215188" y="3186113"/>
          <p14:tracePt t="13353" x="7029450" y="3186113"/>
          <p14:tracePt t="13369" x="6929438" y="3186113"/>
          <p14:tracePt t="13386" x="6829425" y="3200400"/>
          <p14:tracePt t="13403" x="6729413" y="3200400"/>
          <p14:tracePt t="13419" x="6672263" y="3200400"/>
          <p14:tracePt t="13436" x="6629400" y="3214688"/>
          <p14:tracePt t="13452" x="6615113" y="3214688"/>
          <p14:tracePt t="13688" x="6643688" y="3228975"/>
          <p14:tracePt t="13696" x="6657975" y="3228975"/>
          <p14:tracePt t="13704" x="6686550" y="3228975"/>
          <p14:tracePt t="13719" x="6715125" y="3243263"/>
          <p14:tracePt t="13736" x="6743700" y="3257550"/>
          <p14:tracePt t="13752" x="6815138" y="3286125"/>
          <p14:tracePt t="13769" x="6872288" y="3314700"/>
          <p14:tracePt t="13786" x="6958013" y="3357563"/>
          <p14:tracePt t="13802" x="7043738" y="3400425"/>
          <p14:tracePt t="13819" x="7172325" y="3471863"/>
          <p14:tracePt t="13836" x="7358063" y="3543300"/>
          <p14:tracePt t="13852" x="7472363" y="3557588"/>
          <p14:tracePt t="13869" x="7543800" y="3586163"/>
          <p14:tracePt t="13886" x="7558088" y="3586163"/>
          <p14:tracePt t="13902" x="7615238" y="3600450"/>
          <p14:tracePt t="13919" x="7658100" y="3614738"/>
          <p14:tracePt t="13936" x="7729538" y="3614738"/>
          <p14:tracePt t="13952" x="7858125" y="3643313"/>
          <p14:tracePt t="13969" x="7943850" y="3643313"/>
          <p14:tracePt t="13986" x="8001000" y="3643313"/>
          <p14:tracePt t="14002" x="8058150" y="3643313"/>
          <p14:tracePt t="14019" x="8086725" y="3643313"/>
          <p14:tracePt t="14036" x="8101013" y="3643313"/>
          <p14:tracePt t="14052" x="8129588" y="3643313"/>
          <p14:tracePt t="14384" x="8143875" y="3643313"/>
          <p14:tracePt t="14392" x="8258175" y="3643313"/>
          <p14:tracePt t="14402" x="8429625" y="3643313"/>
          <p14:tracePt t="14419" x="8943975" y="3643313"/>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 27">
            <a:extLst>
              <a:ext uri="{FF2B5EF4-FFF2-40B4-BE49-F238E27FC236}">
                <a16:creationId xmlns:a16="http://schemas.microsoft.com/office/drawing/2014/main" id="{6010C3CF-BB6E-4B83-96DF-30058113C136}"/>
              </a:ext>
            </a:extLst>
          </p:cNvPr>
          <p:cNvPicPr>
            <a:picLocks noChangeAspect="1"/>
          </p:cNvPicPr>
          <p:nvPr/>
        </p:nvPicPr>
        <p:blipFill rotWithShape="1">
          <a:blip r:embed="rId5">
            <a:extLst>
              <a:ext uri="{28A0092B-C50C-407E-A947-70E740481C1C}">
                <a14:useLocalDpi xmlns:a14="http://schemas.microsoft.com/office/drawing/2010/main" val="0"/>
              </a:ext>
            </a:extLst>
          </a:blip>
          <a:srcRect l="31881" b="14937"/>
          <a:stretch/>
        </p:blipFill>
        <p:spPr>
          <a:xfrm>
            <a:off x="2607396" y="1106847"/>
            <a:ext cx="6228785" cy="4914442"/>
          </a:xfrm>
          <a:prstGeom prst="rect">
            <a:avLst/>
          </a:prstGeom>
        </p:spPr>
      </p:pic>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antrale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EB7EE654-3D5D-43CF-A0C8-28216E106332}"/>
              </a:ext>
            </a:extLst>
          </p:cNvPr>
          <p:cNvSpPr txBox="1"/>
          <p:nvPr/>
        </p:nvSpPr>
        <p:spPr>
          <a:xfrm>
            <a:off x="7708270" y="2905780"/>
            <a:ext cx="364202" cy="523220"/>
          </a:xfrm>
          <a:prstGeom prst="rect">
            <a:avLst/>
          </a:prstGeom>
          <a:noFill/>
        </p:spPr>
        <p:txBody>
          <a:bodyPr wrap="none" rtlCol="0">
            <a:spAutoFit/>
          </a:bodyPr>
          <a:lstStyle/>
          <a:p>
            <a:r>
              <a:rPr lang="fr-FR" sz="2800" b="1" dirty="0"/>
              <a:t>*</a:t>
            </a:r>
          </a:p>
        </p:txBody>
      </p:sp>
      <p:sp>
        <p:nvSpPr>
          <p:cNvPr id="16" name="ZoneTexte 15">
            <a:extLst>
              <a:ext uri="{FF2B5EF4-FFF2-40B4-BE49-F238E27FC236}">
                <a16:creationId xmlns:a16="http://schemas.microsoft.com/office/drawing/2014/main" id="{8BF8850D-6F03-4BAC-842B-2A54044A9804}"/>
              </a:ext>
            </a:extLst>
          </p:cNvPr>
          <p:cNvSpPr txBox="1"/>
          <p:nvPr/>
        </p:nvSpPr>
        <p:spPr>
          <a:xfrm>
            <a:off x="6541996" y="3048603"/>
            <a:ext cx="364202" cy="523220"/>
          </a:xfrm>
          <a:prstGeom prst="rect">
            <a:avLst/>
          </a:prstGeom>
          <a:noFill/>
        </p:spPr>
        <p:txBody>
          <a:bodyPr wrap="none" rtlCol="0">
            <a:spAutoFit/>
          </a:bodyPr>
          <a:lstStyle/>
          <a:p>
            <a:r>
              <a:rPr lang="fr-FR" sz="2800" b="1" dirty="0"/>
              <a:t>*</a:t>
            </a:r>
          </a:p>
        </p:txBody>
      </p:sp>
      <p:sp>
        <p:nvSpPr>
          <p:cNvPr id="17" name="ZoneTexte 16">
            <a:extLst>
              <a:ext uri="{FF2B5EF4-FFF2-40B4-BE49-F238E27FC236}">
                <a16:creationId xmlns:a16="http://schemas.microsoft.com/office/drawing/2014/main" id="{33B8500F-9289-4034-81ED-F46D4CC09B4D}"/>
              </a:ext>
            </a:extLst>
          </p:cNvPr>
          <p:cNvSpPr txBox="1"/>
          <p:nvPr/>
        </p:nvSpPr>
        <p:spPr>
          <a:xfrm>
            <a:off x="2017337" y="2996683"/>
            <a:ext cx="364202" cy="523220"/>
          </a:xfrm>
          <a:prstGeom prst="rect">
            <a:avLst/>
          </a:prstGeom>
          <a:noFill/>
        </p:spPr>
        <p:txBody>
          <a:bodyPr wrap="none" rtlCol="0">
            <a:spAutoFit/>
          </a:bodyPr>
          <a:lstStyle/>
          <a:p>
            <a:r>
              <a:rPr lang="fr-FR" sz="2800" b="1" dirty="0"/>
              <a:t>*</a:t>
            </a:r>
          </a:p>
        </p:txBody>
      </p:sp>
      <p:sp>
        <p:nvSpPr>
          <p:cNvPr id="18" name="ZoneTexte 17">
            <a:extLst>
              <a:ext uri="{FF2B5EF4-FFF2-40B4-BE49-F238E27FC236}">
                <a16:creationId xmlns:a16="http://schemas.microsoft.com/office/drawing/2014/main" id="{90CF9240-93F3-4E7E-8D2C-D6BB9F4AA9F4}"/>
              </a:ext>
            </a:extLst>
          </p:cNvPr>
          <p:cNvSpPr txBox="1"/>
          <p:nvPr/>
        </p:nvSpPr>
        <p:spPr>
          <a:xfrm>
            <a:off x="22813" y="3009909"/>
            <a:ext cx="1884618" cy="369332"/>
          </a:xfrm>
          <a:prstGeom prst="rect">
            <a:avLst/>
          </a:prstGeom>
          <a:noFill/>
        </p:spPr>
        <p:txBody>
          <a:bodyPr wrap="none" rtlCol="0">
            <a:spAutoFit/>
          </a:bodyPr>
          <a:lstStyle/>
          <a:p>
            <a:r>
              <a:rPr lang="fr-FR" dirty="0"/>
              <a:t>Cellules pariétales</a:t>
            </a:r>
          </a:p>
        </p:txBody>
      </p:sp>
      <p:sp>
        <p:nvSpPr>
          <p:cNvPr id="19" name="ZoneTexte 18">
            <a:extLst>
              <a:ext uri="{FF2B5EF4-FFF2-40B4-BE49-F238E27FC236}">
                <a16:creationId xmlns:a16="http://schemas.microsoft.com/office/drawing/2014/main" id="{DB0E43EA-9FF4-4B0E-A796-BC52AF357F61}"/>
              </a:ext>
            </a:extLst>
          </p:cNvPr>
          <p:cNvSpPr txBox="1"/>
          <p:nvPr/>
        </p:nvSpPr>
        <p:spPr>
          <a:xfrm>
            <a:off x="22814" y="2146620"/>
            <a:ext cx="2783760" cy="369332"/>
          </a:xfrm>
          <a:prstGeom prst="rect">
            <a:avLst/>
          </a:prstGeom>
          <a:noFill/>
        </p:spPr>
        <p:txBody>
          <a:bodyPr wrap="square" rtlCol="0">
            <a:spAutoFit/>
          </a:bodyPr>
          <a:lstStyle/>
          <a:p>
            <a:r>
              <a:rPr lang="fr-FR" dirty="0"/>
              <a:t>Cellules muco-sécrétantes</a:t>
            </a:r>
          </a:p>
        </p:txBody>
      </p:sp>
      <p:cxnSp>
        <p:nvCxnSpPr>
          <p:cNvPr id="21" name="Connecteur droit avec flèche 20">
            <a:extLst>
              <a:ext uri="{FF2B5EF4-FFF2-40B4-BE49-F238E27FC236}">
                <a16:creationId xmlns:a16="http://schemas.microsoft.com/office/drawing/2014/main" id="{7E61DD2E-763C-4381-ABB0-0078CD00B42E}"/>
              </a:ext>
            </a:extLst>
          </p:cNvPr>
          <p:cNvCxnSpPr>
            <a:cxnSpLocks/>
          </p:cNvCxnSpPr>
          <p:nvPr/>
        </p:nvCxnSpPr>
        <p:spPr>
          <a:xfrm flipV="1">
            <a:off x="2563641" y="1557537"/>
            <a:ext cx="3538395" cy="7737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B71ADC44-28FA-42A0-9302-D84CE69EACE7}"/>
              </a:ext>
            </a:extLst>
          </p:cNvPr>
          <p:cNvCxnSpPr>
            <a:cxnSpLocks/>
          </p:cNvCxnSpPr>
          <p:nvPr/>
        </p:nvCxnSpPr>
        <p:spPr>
          <a:xfrm>
            <a:off x="2563641" y="2331286"/>
            <a:ext cx="3348272" cy="175182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FAEA2DAD-2684-4FC3-94E7-D157EF5A4651}"/>
              </a:ext>
            </a:extLst>
          </p:cNvPr>
          <p:cNvSpPr txBox="1"/>
          <p:nvPr/>
        </p:nvSpPr>
        <p:spPr>
          <a:xfrm>
            <a:off x="22813" y="3713732"/>
            <a:ext cx="2631916" cy="369332"/>
          </a:xfrm>
          <a:prstGeom prst="rect">
            <a:avLst/>
          </a:prstGeom>
          <a:noFill/>
        </p:spPr>
        <p:txBody>
          <a:bodyPr wrap="square" rtlCol="0">
            <a:spAutoFit/>
          </a:bodyPr>
          <a:lstStyle/>
          <a:p>
            <a:r>
              <a:rPr lang="fr-FR" dirty="0"/>
              <a:t>Cellules </a:t>
            </a:r>
            <a:r>
              <a:rPr lang="fr-FR" dirty="0" err="1"/>
              <a:t>neuro-endocrines</a:t>
            </a:r>
            <a:endParaRPr lang="fr-FR" dirty="0"/>
          </a:p>
        </p:txBody>
      </p:sp>
      <p:pic>
        <p:nvPicPr>
          <p:cNvPr id="8" name="Audio 7">
            <a:hlinkClick r:id="" action="ppaction://media"/>
            <a:extLst>
              <a:ext uri="{FF2B5EF4-FFF2-40B4-BE49-F238E27FC236}">
                <a16:creationId xmlns:a16="http://schemas.microsoft.com/office/drawing/2014/main" id="{DCDEB43F-1D83-995A-1647-69E898D5332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49205196"/>
      </p:ext>
    </p:extLst>
  </p:cSld>
  <p:clrMapOvr>
    <a:masterClrMapping/>
  </p:clrMapOvr>
  <mc:AlternateContent xmlns:mc="http://schemas.openxmlformats.org/markup-compatibility/2006" xmlns:p14="http://schemas.microsoft.com/office/powerpoint/2010/main">
    <mc:Choice Requires="p14">
      <p:transition spd="slow" p14:dur="2000" advTm="15730"/>
    </mc:Choice>
    <mc:Fallback xmlns="">
      <p:transition spd="slow" advTm="15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3041" x="3276600" y="6419850"/>
          <p14:tracePt t="4863" x="8915400" y="5386388"/>
          <p14:tracePt t="4871" x="8829675" y="5443538"/>
          <p14:tracePt t="4887" x="8743950" y="5500688"/>
          <p14:tracePt t="4887" x="8686800" y="5557838"/>
          <p14:tracePt t="4904" x="8615363" y="5614988"/>
          <p14:tracePt t="4920" x="8543925" y="5672138"/>
          <p14:tracePt t="4937" x="8515350" y="5700713"/>
          <p14:tracePt t="5087" x="8501063" y="5715000"/>
          <p14:tracePt t="5095" x="8486775" y="5715000"/>
          <p14:tracePt t="5103" x="8458200" y="5715000"/>
          <p14:tracePt t="5120" x="8372475" y="5686425"/>
          <p14:tracePt t="5137" x="8301038" y="5629275"/>
          <p14:tracePt t="5153" x="8229600" y="5572125"/>
          <p14:tracePt t="5170" x="8143875" y="5529263"/>
          <p14:tracePt t="5187" x="8072438" y="5486400"/>
          <p14:tracePt t="5203" x="7986713" y="5414963"/>
          <p14:tracePt t="5220" x="7929563" y="5357813"/>
          <p14:tracePt t="5237" x="7900988" y="5329238"/>
          <p14:tracePt t="5253" x="7886700" y="5300663"/>
          <p14:tracePt t="5271" x="7872413" y="5286375"/>
          <p14:tracePt t="5287" x="7872413" y="5272088"/>
          <p14:tracePt t="5519" x="7872413" y="5300663"/>
          <p14:tracePt t="5535" x="7872413" y="5329238"/>
          <p14:tracePt t="5543" x="7858125" y="5343525"/>
          <p14:tracePt t="5553" x="7858125" y="5357813"/>
          <p14:tracePt t="5570" x="7843838" y="5386388"/>
          <p14:tracePt t="5586" x="7815263" y="5400675"/>
          <p14:tracePt t="5603" x="7815263" y="5414963"/>
          <p14:tracePt t="5620" x="7772400" y="5414963"/>
          <p14:tracePt t="5636" x="7743825" y="5414963"/>
          <p14:tracePt t="5653" x="7700963" y="5414963"/>
          <p14:tracePt t="5671" x="7672388" y="5414963"/>
          <p14:tracePt t="5686" x="7658100" y="5414963"/>
          <p14:tracePt t="5703" x="7615238" y="5414963"/>
          <p14:tracePt t="5720" x="7586663" y="5400675"/>
          <p14:tracePt t="5736" x="7572375" y="5386388"/>
          <p14:tracePt t="5753" x="7543800" y="5343525"/>
          <p14:tracePt t="5770" x="7529513" y="5314950"/>
          <p14:tracePt t="5786" x="7500938" y="5257800"/>
          <p14:tracePt t="5803" x="7486650" y="5214938"/>
          <p14:tracePt t="5820" x="7486650" y="5186363"/>
          <p14:tracePt t="5836" x="7486650" y="5157788"/>
          <p14:tracePt t="5853" x="7486650" y="5100638"/>
          <p14:tracePt t="5870" x="7486650" y="5057775"/>
          <p14:tracePt t="5886" x="7500938" y="5014913"/>
          <p14:tracePt t="5903" x="7500938" y="5000625"/>
          <p14:tracePt t="5904" x="7515225" y="4986338"/>
          <p14:tracePt t="5920" x="7515225" y="4972050"/>
          <p14:tracePt t="5936" x="7543800" y="4957763"/>
          <p14:tracePt t="5967" x="7543800" y="4943475"/>
          <p14:tracePt t="5983" x="7558088" y="4943475"/>
          <p14:tracePt t="5991" x="7572375" y="4943475"/>
          <p14:tracePt t="6003" x="7586663" y="4943475"/>
          <p14:tracePt t="6020" x="7615238" y="4929188"/>
          <p14:tracePt t="6036" x="7672388" y="4914900"/>
          <p14:tracePt t="6053" x="7700963" y="4900613"/>
          <p14:tracePt t="6070" x="7772400" y="4886325"/>
          <p14:tracePt t="6086" x="7800975" y="4872038"/>
          <p14:tracePt t="6103" x="7829550" y="4872038"/>
          <p14:tracePt t="6120" x="7872413" y="4872038"/>
          <p14:tracePt t="6151" x="7886700" y="4872038"/>
          <p14:tracePt t="6175" x="7915275" y="4886325"/>
          <p14:tracePt t="6199" x="7915275" y="4900613"/>
          <p14:tracePt t="6215" x="7915275" y="4914900"/>
          <p14:tracePt t="6687" x="7915275" y="4886325"/>
          <p14:tracePt t="6695" x="7915275" y="4814888"/>
          <p14:tracePt t="6703" x="7872413" y="4757738"/>
          <p14:tracePt t="6719" x="7758113" y="4600575"/>
          <p14:tracePt t="6736" x="7629525" y="4400550"/>
          <p14:tracePt t="6753" x="7486650" y="4157663"/>
          <p14:tracePt t="6769" x="7415213" y="4014788"/>
          <p14:tracePt t="6786" x="7400925" y="3886200"/>
          <p14:tracePt t="6803" x="7386638" y="3743325"/>
          <p14:tracePt t="6819" x="7358063" y="3643313"/>
          <p14:tracePt t="6836" x="7358063" y="3600450"/>
          <p14:tracePt t="6853" x="7372350" y="3514725"/>
          <p14:tracePt t="6869" x="7400925" y="3457575"/>
          <p14:tracePt t="6886" x="7429500" y="3414713"/>
          <p14:tracePt t="6903" x="7458075" y="3386138"/>
          <p14:tracePt t="6919" x="7500938" y="3328988"/>
          <p14:tracePt t="6936" x="7543800" y="3286125"/>
          <p14:tracePt t="6952" x="7558088" y="3257550"/>
          <p14:tracePt t="6969" x="7572375" y="3257550"/>
          <p14:tracePt t="6986" x="7586663" y="3243263"/>
          <p14:tracePt t="7007" x="7600950" y="3228975"/>
          <p14:tracePt t="7263" x="7629525" y="3243263"/>
          <p14:tracePt t="7271" x="7643813" y="3257550"/>
          <p14:tracePt t="7279" x="7686675" y="3271838"/>
          <p14:tracePt t="7287" x="7715250" y="3300413"/>
          <p14:tracePt t="7302" x="7758113" y="3314700"/>
          <p14:tracePt t="7319" x="7843838" y="3328988"/>
          <p14:tracePt t="7336" x="8058150" y="3328988"/>
          <p14:tracePt t="7352" x="8229600" y="3328988"/>
          <p14:tracePt t="7369" x="8343900" y="3328988"/>
          <p14:tracePt t="7386" x="8429625" y="3286125"/>
          <p14:tracePt t="7402" x="8501063" y="3228975"/>
          <p14:tracePt t="7419" x="8515350" y="3214688"/>
          <p14:tracePt t="7447" x="8515350" y="3186113"/>
          <p14:tracePt t="7463" x="8529638" y="3186113"/>
          <p14:tracePt t="7471" x="8529638" y="3171825"/>
          <p14:tracePt t="7485" x="8529638" y="3157538"/>
          <p14:tracePt t="7502" x="8529638" y="3143250"/>
          <p14:tracePt t="7519" x="8529638" y="3128963"/>
          <p14:tracePt t="7536" x="8529638" y="3114675"/>
          <p14:tracePt t="7552" x="8529638" y="3100388"/>
          <p14:tracePt t="7569" x="8529638" y="3071813"/>
          <p14:tracePt t="7586" x="8529638" y="3057525"/>
          <p14:tracePt t="7735" x="8529638" y="3100388"/>
          <p14:tracePt t="7743" x="8529638" y="3157538"/>
          <p14:tracePt t="7752" x="8529638" y="3214688"/>
          <p14:tracePt t="7769" x="8529638" y="3343275"/>
          <p14:tracePt t="7785" x="8515350" y="3429000"/>
          <p14:tracePt t="7802" x="8458200" y="3543300"/>
          <p14:tracePt t="7819" x="8443913" y="3643313"/>
          <p14:tracePt t="7835" x="8415338" y="3714750"/>
          <p14:tracePt t="7852" x="8401050" y="3757613"/>
          <p14:tracePt t="7869" x="8401050" y="3800475"/>
          <p14:tracePt t="7887" x="8386763" y="3814763"/>
          <p14:tracePt t="8135" x="8372475" y="3814763"/>
          <p14:tracePt t="8143" x="8358188" y="3814763"/>
          <p14:tracePt t="8152" x="8315325" y="3814763"/>
          <p14:tracePt t="8169" x="8143875" y="3800475"/>
          <p14:tracePt t="8185" x="7900988" y="3771900"/>
          <p14:tracePt t="8202" x="7658100" y="3771900"/>
          <p14:tracePt t="8219" x="7415213" y="3771900"/>
          <p14:tracePt t="8235" x="7258050" y="3771900"/>
          <p14:tracePt t="8252" x="7158038" y="3771900"/>
          <p14:tracePt t="8269" x="7086600" y="3771900"/>
          <p14:tracePt t="8287" x="7072313" y="3771900"/>
          <p14:tracePt t="8302" x="7058025" y="3771900"/>
          <p14:tracePt t="8318" x="7043738" y="3771900"/>
          <p14:tracePt t="8335" x="7000875" y="3771900"/>
          <p14:tracePt t="8352" x="6915150" y="3771900"/>
          <p14:tracePt t="8368" x="6872288" y="3757613"/>
          <p14:tracePt t="8385" x="6800850" y="3714750"/>
          <p14:tracePt t="8402" x="6729413" y="3714750"/>
          <p14:tracePt t="8418" x="6615113" y="3671888"/>
          <p14:tracePt t="8435" x="6515100" y="3643313"/>
          <p14:tracePt t="8452" x="6400800" y="3600450"/>
          <p14:tracePt t="8468" x="6357938" y="3600450"/>
          <p14:tracePt t="8485" x="6315075" y="3586163"/>
          <p14:tracePt t="8502" x="6286500" y="3557588"/>
          <p14:tracePt t="8518" x="6257925" y="3543300"/>
          <p14:tracePt t="8535" x="6243638" y="3529013"/>
          <p14:tracePt t="8552" x="6229350" y="3514725"/>
          <p14:tracePt t="8951" x="6200775" y="3514725"/>
          <p14:tracePt t="8959" x="6143625" y="3514725"/>
          <p14:tracePt t="8968" x="6043613" y="3514725"/>
          <p14:tracePt t="8985" x="5872163" y="3514725"/>
          <p14:tracePt t="9001" x="5600700" y="3486150"/>
          <p14:tracePt t="9018" x="5257800" y="3414713"/>
          <p14:tracePt t="9035" x="4929188" y="3357563"/>
          <p14:tracePt t="9051" x="4672013" y="3328988"/>
          <p14:tracePt t="9068" x="4543425" y="3271838"/>
          <p14:tracePt t="9085" x="4486275" y="3257550"/>
          <p14:tracePt t="9101" x="4471988" y="3257550"/>
          <p14:tracePt t="9303" x="4471988" y="3243263"/>
          <p14:tracePt t="9319" x="4471988" y="3214688"/>
          <p14:tracePt t="9327" x="4471988" y="3200400"/>
          <p14:tracePt t="9351" x="4471988" y="3186113"/>
          <p14:tracePt t="9367" x="4443413" y="3171825"/>
          <p14:tracePt t="9375" x="4443413" y="3157538"/>
          <p14:tracePt t="9391" x="4443413" y="3143250"/>
          <p14:tracePt t="9401" x="4429125" y="3128963"/>
          <p14:tracePt t="9447" x="4429125" y="3114675"/>
          <p14:tracePt t="9639" x="4429125" y="3157538"/>
          <p14:tracePt t="9647" x="4400550" y="3200400"/>
          <p14:tracePt t="9655" x="4371975" y="3286125"/>
          <p14:tracePt t="9668" x="4357688" y="3328988"/>
          <p14:tracePt t="9684" x="4300538" y="3429000"/>
          <p14:tracePt t="9701" x="4243388" y="3514725"/>
          <p14:tracePt t="9718" x="4200525" y="3600450"/>
          <p14:tracePt t="9734" x="4157663" y="3657600"/>
          <p14:tracePt t="9887" x="4143375" y="3657600"/>
          <p14:tracePt t="9999" x="4129088" y="3657600"/>
          <p14:tracePt t="10007" x="4114800" y="3657600"/>
          <p14:tracePt t="10017" x="4114800" y="3671888"/>
          <p14:tracePt t="10034" x="4114800" y="3700463"/>
          <p14:tracePt t="10051" x="4114800" y="3729038"/>
          <p14:tracePt t="10068" x="4114800" y="3757613"/>
          <p14:tracePt t="10084" x="4114800" y="3800475"/>
          <p14:tracePt t="10101" x="4143375" y="3843338"/>
          <p14:tracePt t="10118" x="4171950" y="3871913"/>
          <p14:tracePt t="10134" x="4229100" y="3914775"/>
          <p14:tracePt t="10151" x="4286250" y="3971925"/>
          <p14:tracePt t="10168" x="4329113" y="4014788"/>
          <p14:tracePt t="10184" x="4357688" y="4029075"/>
          <p14:tracePt t="10239" x="4357688" y="4043363"/>
          <p14:tracePt t="10247" x="4357688" y="4057650"/>
          <p14:tracePt t="10263" x="4357688" y="4086225"/>
          <p14:tracePt t="10271" x="4357688" y="4114800"/>
          <p14:tracePt t="10284" x="4357688" y="4157663"/>
          <p14:tracePt t="10301" x="4357688" y="4300538"/>
          <p14:tracePt t="10317" x="4357688" y="4486275"/>
          <p14:tracePt t="10334" x="4300538" y="4729163"/>
          <p14:tracePt t="10351" x="4286250" y="4900613"/>
          <p14:tracePt t="10351" x="4271963" y="5000625"/>
          <p14:tracePt t="10368" x="4271963" y="5172075"/>
          <p14:tracePt t="10384" x="4271963" y="5300663"/>
          <p14:tracePt t="10401" x="4271963" y="5372100"/>
          <p14:tracePt t="10417" x="4286250" y="5429250"/>
          <p14:tracePt t="10434" x="4300538" y="5457825"/>
          <p14:tracePt t="10451" x="4329113" y="5472113"/>
          <p14:tracePt t="10467" x="4343400" y="5472113"/>
          <p14:tracePt t="10484" x="4371975" y="5472113"/>
          <p14:tracePt t="10503" x="4386263" y="5472113"/>
          <p14:tracePt t="10517" x="4400550" y="5472113"/>
          <p14:tracePt t="10534" x="4414838" y="5472113"/>
          <p14:tracePt t="10551" x="4429125" y="5457825"/>
          <p14:tracePt t="10567" x="4457700" y="5400675"/>
          <p14:tracePt t="10584" x="4471988" y="5372100"/>
          <p14:tracePt t="10601" x="4471988" y="5329238"/>
          <p14:tracePt t="10617" x="4486275" y="5300663"/>
          <p14:tracePt t="10634" x="4486275" y="5243513"/>
          <p14:tracePt t="10652" x="4486275" y="5214938"/>
          <p14:tracePt t="10667" x="4471988" y="5157788"/>
          <p14:tracePt t="10684" x="4414838" y="5100638"/>
          <p14:tracePt t="10701" x="4357688" y="5072063"/>
          <p14:tracePt t="10717" x="4271963" y="5057775"/>
          <p14:tracePt t="10734" x="4186238" y="5057775"/>
          <p14:tracePt t="10751" x="4086225" y="5057775"/>
          <p14:tracePt t="10767" x="3914775" y="5057775"/>
          <p14:tracePt t="10784" x="3771900" y="5086350"/>
          <p14:tracePt t="10801" x="3643313" y="5100638"/>
          <p14:tracePt t="10817" x="3600450" y="5114925"/>
          <p14:tracePt t="10834" x="3543300" y="5114925"/>
          <p14:tracePt t="10851" x="3529013" y="5114925"/>
          <p14:tracePt t="10867" x="3514725" y="5114925"/>
          <p14:tracePt t="10884" x="3500438" y="5114925"/>
          <p14:tracePt t="11783" x="3486150" y="5114925"/>
          <p14:tracePt t="11800" x="3471863" y="5100638"/>
          <p14:tracePt t="11831" x="3471863" y="5086350"/>
          <p14:tracePt t="11839" x="3471863" y="5072063"/>
          <p14:tracePt t="11855" x="3486150" y="5072063"/>
          <p14:tracePt t="11895" x="3486150" y="5057775"/>
          <p14:tracePt t="12151" x="3529013" y="5057775"/>
          <p14:tracePt t="12159" x="3571875" y="5072063"/>
          <p14:tracePt t="12167" x="3643313" y="5086350"/>
          <p14:tracePt t="12183" x="3686175" y="5086350"/>
          <p14:tracePt t="12200" x="3714750" y="5086350"/>
          <p14:tracePt t="12319" x="3686175" y="5086350"/>
          <p14:tracePt t="12327" x="3586163" y="5100638"/>
          <p14:tracePt t="12335" x="3471863" y="5114925"/>
          <p14:tracePt t="12350" x="3343275" y="5129213"/>
          <p14:tracePt t="12366" x="3028950" y="5229225"/>
          <p14:tracePt t="12384" x="2271713" y="5443538"/>
          <p14:tracePt t="12400" x="1843088" y="5529263"/>
          <p14:tracePt t="12416" x="1300163" y="5586413"/>
          <p14:tracePt t="12433" x="642938" y="5586413"/>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14F4A6C-B6AC-40C6-B782-5B57E6C60789}"/>
              </a:ext>
            </a:extLst>
          </p:cNvPr>
          <p:cNvPicPr>
            <a:picLocks noChangeAspect="1"/>
          </p:cNvPicPr>
          <p:nvPr/>
        </p:nvPicPr>
        <p:blipFill rotWithShape="1">
          <a:blip r:embed="rId5">
            <a:extLst>
              <a:ext uri="{28A0092B-C50C-407E-A947-70E740481C1C}">
                <a14:useLocalDpi xmlns:a14="http://schemas.microsoft.com/office/drawing/2010/main" val="0"/>
              </a:ext>
            </a:extLst>
          </a:blip>
          <a:srcRect l="31881" b="14937"/>
          <a:stretch/>
        </p:blipFill>
        <p:spPr>
          <a:xfrm>
            <a:off x="2607395" y="1106847"/>
            <a:ext cx="6228785" cy="4914441"/>
          </a:xfrm>
          <a:prstGeom prst="rect">
            <a:avLst/>
          </a:prstGeom>
        </p:spPr>
      </p:pic>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antrale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90CF9240-93F3-4E7E-8D2C-D6BB9F4AA9F4}"/>
              </a:ext>
            </a:extLst>
          </p:cNvPr>
          <p:cNvSpPr txBox="1"/>
          <p:nvPr/>
        </p:nvSpPr>
        <p:spPr>
          <a:xfrm>
            <a:off x="22813" y="3009909"/>
            <a:ext cx="1884618" cy="369332"/>
          </a:xfrm>
          <a:prstGeom prst="rect">
            <a:avLst/>
          </a:prstGeom>
          <a:noFill/>
        </p:spPr>
        <p:txBody>
          <a:bodyPr wrap="none" rtlCol="0">
            <a:spAutoFit/>
          </a:bodyPr>
          <a:lstStyle/>
          <a:p>
            <a:r>
              <a:rPr lang="fr-FR" dirty="0"/>
              <a:t>Cellules pariétales</a:t>
            </a:r>
          </a:p>
        </p:txBody>
      </p:sp>
      <p:sp>
        <p:nvSpPr>
          <p:cNvPr id="19" name="ZoneTexte 18">
            <a:extLst>
              <a:ext uri="{FF2B5EF4-FFF2-40B4-BE49-F238E27FC236}">
                <a16:creationId xmlns:a16="http://schemas.microsoft.com/office/drawing/2014/main" id="{DB0E43EA-9FF4-4B0E-A796-BC52AF357F61}"/>
              </a:ext>
            </a:extLst>
          </p:cNvPr>
          <p:cNvSpPr txBox="1"/>
          <p:nvPr/>
        </p:nvSpPr>
        <p:spPr>
          <a:xfrm>
            <a:off x="22814" y="2146620"/>
            <a:ext cx="2783760" cy="369332"/>
          </a:xfrm>
          <a:prstGeom prst="rect">
            <a:avLst/>
          </a:prstGeom>
          <a:noFill/>
        </p:spPr>
        <p:txBody>
          <a:bodyPr wrap="square" rtlCol="0">
            <a:spAutoFit/>
          </a:bodyPr>
          <a:lstStyle/>
          <a:p>
            <a:r>
              <a:rPr lang="fr-FR" dirty="0"/>
              <a:t>Cellules muco-sécrétantes</a:t>
            </a:r>
          </a:p>
        </p:txBody>
      </p:sp>
      <p:sp>
        <p:nvSpPr>
          <p:cNvPr id="12" name="ZoneTexte 11">
            <a:extLst>
              <a:ext uri="{FF2B5EF4-FFF2-40B4-BE49-F238E27FC236}">
                <a16:creationId xmlns:a16="http://schemas.microsoft.com/office/drawing/2014/main" id="{FAEA2DAD-2684-4FC3-94E7-D157EF5A4651}"/>
              </a:ext>
            </a:extLst>
          </p:cNvPr>
          <p:cNvSpPr txBox="1"/>
          <p:nvPr/>
        </p:nvSpPr>
        <p:spPr>
          <a:xfrm>
            <a:off x="22813" y="3713732"/>
            <a:ext cx="2631916" cy="923330"/>
          </a:xfrm>
          <a:prstGeom prst="rect">
            <a:avLst/>
          </a:prstGeom>
          <a:noFill/>
        </p:spPr>
        <p:txBody>
          <a:bodyPr wrap="square" rtlCol="0">
            <a:spAutoFit/>
          </a:bodyPr>
          <a:lstStyle/>
          <a:p>
            <a:r>
              <a:rPr lang="fr-FR" dirty="0"/>
              <a:t>Cellules </a:t>
            </a:r>
            <a:r>
              <a:rPr lang="fr-FR" dirty="0" err="1"/>
              <a:t>neuro-endocrines</a:t>
            </a:r>
            <a:endParaRPr lang="fr-FR" dirty="0"/>
          </a:p>
          <a:p>
            <a:pPr marL="285750" indent="-285750">
              <a:buFontTx/>
              <a:buChar char="-"/>
            </a:pPr>
            <a:r>
              <a:rPr lang="fr-FR" dirty="0"/>
              <a:t>Cellules à somatostatine</a:t>
            </a:r>
          </a:p>
        </p:txBody>
      </p:sp>
      <p:pic>
        <p:nvPicPr>
          <p:cNvPr id="8" name="Audio 7">
            <a:hlinkClick r:id="" action="ppaction://media"/>
            <a:extLst>
              <a:ext uri="{FF2B5EF4-FFF2-40B4-BE49-F238E27FC236}">
                <a16:creationId xmlns:a16="http://schemas.microsoft.com/office/drawing/2014/main" id="{31B2278F-4E57-9663-74DD-33F8C710BEC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09664060"/>
      </p:ext>
    </p:extLst>
  </p:cSld>
  <p:clrMapOvr>
    <a:masterClrMapping/>
  </p:clrMapOvr>
  <mc:AlternateContent xmlns:mc="http://schemas.openxmlformats.org/markup-compatibility/2006" xmlns:p14="http://schemas.microsoft.com/office/powerpoint/2010/main">
    <mc:Choice Requires="p14">
      <p:transition spd="slow" p14:dur="2000" advTm="7863"/>
    </mc:Choice>
    <mc:Fallback xmlns="">
      <p:transition spd="slow" advTm="7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495" x="3251200" y="6394450"/>
          <p14:tracePt t="1676" x="4257675" y="214313"/>
          <p14:tracePt t="1684" x="4286250" y="414338"/>
          <p14:tracePt t="1697" x="4357688" y="614363"/>
          <p14:tracePt t="1714" x="4429125" y="942975"/>
          <p14:tracePt t="1731" x="4486275" y="1185863"/>
          <p14:tracePt t="1747" x="4529138" y="1414463"/>
          <p14:tracePt t="1764" x="4586288" y="1614488"/>
          <p14:tracePt t="1781" x="4672013" y="1871663"/>
          <p14:tracePt t="1797" x="4714875" y="1971675"/>
          <p14:tracePt t="1814" x="4729163" y="1985963"/>
          <p14:tracePt t="1860" x="4743450" y="2000250"/>
          <p14:tracePt t="1892" x="4772025" y="2014538"/>
          <p14:tracePt t="1900" x="4814888" y="2028825"/>
          <p14:tracePt t="1908" x="4843463" y="2028825"/>
          <p14:tracePt t="1916" x="4872038" y="2028825"/>
          <p14:tracePt t="1930" x="4914900" y="2028825"/>
          <p14:tracePt t="1947" x="4986338" y="2043113"/>
          <p14:tracePt t="1964" x="5014913" y="2043113"/>
          <p14:tracePt t="1981" x="5057775" y="2071688"/>
          <p14:tracePt t="1997" x="5086350" y="2085975"/>
          <p14:tracePt t="2014" x="5100638" y="2085975"/>
          <p14:tracePt t="2031" x="5129213" y="2085975"/>
          <p14:tracePt t="2052" x="5143500" y="2085975"/>
          <p14:tracePt t="2356" x="5143500" y="2100263"/>
          <p14:tracePt t="2364" x="5143500" y="2114550"/>
          <p14:tracePt t="2372" x="5143500" y="2128838"/>
          <p14:tracePt t="2381" x="5157788" y="2157413"/>
          <p14:tracePt t="2397" x="5157788" y="2171700"/>
          <p14:tracePt t="2414" x="5186363" y="2257425"/>
          <p14:tracePt t="2430" x="5200650" y="2328863"/>
          <p14:tracePt t="2447" x="5214938" y="2371725"/>
          <p14:tracePt t="2464" x="5214938" y="2428875"/>
          <p14:tracePt t="2516" x="5243513" y="2457450"/>
          <p14:tracePt t="2540" x="5243513" y="2471738"/>
          <p14:tracePt t="2564" x="5257800" y="2514600"/>
          <p14:tracePt t="2588" x="5272088" y="2514600"/>
          <p14:tracePt t="2652" x="5272088" y="2528888"/>
          <p14:tracePt t="2660" x="5300663" y="2557463"/>
          <p14:tracePt t="2676" x="5314950" y="2571750"/>
          <p14:tracePt t="2692" x="5314950" y="2600325"/>
          <p14:tracePt t="2700" x="5329238" y="2600325"/>
          <p14:tracePt t="2716" x="5343525" y="2614613"/>
          <p14:tracePt t="2748" x="5343525" y="2628900"/>
          <p14:tracePt t="2772" x="5357813" y="2643188"/>
          <p14:tracePt t="3012" x="5357813" y="2671763"/>
          <p14:tracePt t="3020" x="5386388" y="2686050"/>
          <p14:tracePt t="3030" x="5386388" y="2700338"/>
          <p14:tracePt t="3047" x="5429250" y="2728913"/>
          <p14:tracePt t="3063" x="5472113" y="2800350"/>
          <p14:tracePt t="3080" x="5543550" y="2857500"/>
          <p14:tracePt t="3097" x="5614988" y="2928938"/>
          <p14:tracePt t="3113" x="5672138" y="2971800"/>
          <p14:tracePt t="3130" x="5715000" y="3014663"/>
          <p14:tracePt t="3148" x="5729288" y="3014663"/>
          <p14:tracePt t="3756" x="5757863" y="3014663"/>
          <p14:tracePt t="3764" x="5815013" y="3014663"/>
          <p14:tracePt t="3772" x="5900738" y="2914650"/>
          <p14:tracePt t="3780" x="6000750" y="2814638"/>
          <p14:tracePt t="3796" x="6086475" y="2686050"/>
          <p14:tracePt t="3813" x="6457950" y="2386013"/>
          <p14:tracePt t="3830" x="6700838" y="2200275"/>
          <p14:tracePt t="3846" x="6858000" y="2100263"/>
          <p14:tracePt t="3863" x="6958013" y="2014538"/>
          <p14:tracePt t="3880" x="6986588" y="1985963"/>
          <p14:tracePt t="3896" x="7000875" y="1971675"/>
          <p14:tracePt t="3913" x="7000875" y="1957388"/>
          <p14:tracePt t="4108" x="6986588" y="1957388"/>
          <p14:tracePt t="4116" x="6943725" y="1957388"/>
          <p14:tracePt t="4124" x="6886575" y="1957388"/>
          <p14:tracePt t="4132" x="6829425" y="1957388"/>
          <p14:tracePt t="4146" x="6743700" y="1943100"/>
          <p14:tracePt t="4163" x="6686550" y="1914525"/>
          <p14:tracePt t="4179" x="6672263" y="1914525"/>
          <p14:tracePt t="4620" x="6672263" y="1871663"/>
          <p14:tracePt t="4628" x="6672263" y="1414463"/>
          <p14:tracePt t="4636" x="6672263" y="642938"/>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 27">
            <a:extLst>
              <a:ext uri="{FF2B5EF4-FFF2-40B4-BE49-F238E27FC236}">
                <a16:creationId xmlns:a16="http://schemas.microsoft.com/office/drawing/2014/main" id="{6010C3CF-BB6E-4B83-96DF-30058113C136}"/>
              </a:ext>
            </a:extLst>
          </p:cNvPr>
          <p:cNvPicPr>
            <a:picLocks noChangeAspect="1"/>
          </p:cNvPicPr>
          <p:nvPr/>
        </p:nvPicPr>
        <p:blipFill rotWithShape="1">
          <a:blip r:embed="rId5">
            <a:extLst>
              <a:ext uri="{28A0092B-C50C-407E-A947-70E740481C1C}">
                <a14:useLocalDpi xmlns:a14="http://schemas.microsoft.com/office/drawing/2010/main" val="0"/>
              </a:ext>
            </a:extLst>
          </a:blip>
          <a:srcRect l="31881" b="14937"/>
          <a:stretch/>
        </p:blipFill>
        <p:spPr>
          <a:xfrm>
            <a:off x="2607396" y="1106847"/>
            <a:ext cx="6228785" cy="4914442"/>
          </a:xfrm>
          <a:prstGeom prst="rect">
            <a:avLst/>
          </a:prstGeom>
        </p:spPr>
      </p:pic>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antrale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90CF9240-93F3-4E7E-8D2C-D6BB9F4AA9F4}"/>
              </a:ext>
            </a:extLst>
          </p:cNvPr>
          <p:cNvSpPr txBox="1"/>
          <p:nvPr/>
        </p:nvSpPr>
        <p:spPr>
          <a:xfrm>
            <a:off x="22813" y="3009909"/>
            <a:ext cx="1884618" cy="369332"/>
          </a:xfrm>
          <a:prstGeom prst="rect">
            <a:avLst/>
          </a:prstGeom>
          <a:noFill/>
        </p:spPr>
        <p:txBody>
          <a:bodyPr wrap="none" rtlCol="0">
            <a:spAutoFit/>
          </a:bodyPr>
          <a:lstStyle/>
          <a:p>
            <a:r>
              <a:rPr lang="fr-FR" dirty="0"/>
              <a:t>Cellules pariétales</a:t>
            </a:r>
          </a:p>
        </p:txBody>
      </p:sp>
      <p:sp>
        <p:nvSpPr>
          <p:cNvPr id="19" name="ZoneTexte 18">
            <a:extLst>
              <a:ext uri="{FF2B5EF4-FFF2-40B4-BE49-F238E27FC236}">
                <a16:creationId xmlns:a16="http://schemas.microsoft.com/office/drawing/2014/main" id="{DB0E43EA-9FF4-4B0E-A796-BC52AF357F61}"/>
              </a:ext>
            </a:extLst>
          </p:cNvPr>
          <p:cNvSpPr txBox="1"/>
          <p:nvPr/>
        </p:nvSpPr>
        <p:spPr>
          <a:xfrm>
            <a:off x="22814" y="2146620"/>
            <a:ext cx="2783760" cy="369332"/>
          </a:xfrm>
          <a:prstGeom prst="rect">
            <a:avLst/>
          </a:prstGeom>
          <a:noFill/>
        </p:spPr>
        <p:txBody>
          <a:bodyPr wrap="square" rtlCol="0">
            <a:spAutoFit/>
          </a:bodyPr>
          <a:lstStyle/>
          <a:p>
            <a:r>
              <a:rPr lang="fr-FR" dirty="0"/>
              <a:t>Cellules muco-sécrétantes</a:t>
            </a:r>
          </a:p>
        </p:txBody>
      </p:sp>
      <p:sp>
        <p:nvSpPr>
          <p:cNvPr id="12" name="ZoneTexte 11">
            <a:extLst>
              <a:ext uri="{FF2B5EF4-FFF2-40B4-BE49-F238E27FC236}">
                <a16:creationId xmlns:a16="http://schemas.microsoft.com/office/drawing/2014/main" id="{FAEA2DAD-2684-4FC3-94E7-D157EF5A4651}"/>
              </a:ext>
            </a:extLst>
          </p:cNvPr>
          <p:cNvSpPr txBox="1"/>
          <p:nvPr/>
        </p:nvSpPr>
        <p:spPr>
          <a:xfrm>
            <a:off x="22813" y="3713732"/>
            <a:ext cx="2631916" cy="1200329"/>
          </a:xfrm>
          <a:prstGeom prst="rect">
            <a:avLst/>
          </a:prstGeom>
          <a:noFill/>
        </p:spPr>
        <p:txBody>
          <a:bodyPr wrap="square" rtlCol="0">
            <a:spAutoFit/>
          </a:bodyPr>
          <a:lstStyle/>
          <a:p>
            <a:r>
              <a:rPr lang="fr-FR" dirty="0"/>
              <a:t>Cellules </a:t>
            </a:r>
            <a:r>
              <a:rPr lang="fr-FR" dirty="0" err="1"/>
              <a:t>neuro-endocrines</a:t>
            </a:r>
            <a:endParaRPr lang="fr-FR" dirty="0"/>
          </a:p>
          <a:p>
            <a:pPr marL="285750" indent="-285750">
              <a:buFontTx/>
              <a:buChar char="-"/>
            </a:pPr>
            <a:r>
              <a:rPr lang="fr-FR" dirty="0"/>
              <a:t>Cellules à somatostatine</a:t>
            </a:r>
          </a:p>
          <a:p>
            <a:pPr marL="285750" indent="-285750">
              <a:buFontTx/>
              <a:buChar char="-"/>
            </a:pPr>
            <a:r>
              <a:rPr lang="fr-FR" dirty="0"/>
              <a:t>Cellules G </a:t>
            </a:r>
          </a:p>
        </p:txBody>
      </p:sp>
      <p:pic>
        <p:nvPicPr>
          <p:cNvPr id="4" name="Image 3">
            <a:extLst>
              <a:ext uri="{FF2B5EF4-FFF2-40B4-BE49-F238E27FC236}">
                <a16:creationId xmlns:a16="http://schemas.microsoft.com/office/drawing/2014/main" id="{66D52232-9B77-4212-982C-CEC5735CC1B8}"/>
              </a:ext>
            </a:extLst>
          </p:cNvPr>
          <p:cNvPicPr>
            <a:picLocks noChangeAspect="1"/>
          </p:cNvPicPr>
          <p:nvPr/>
        </p:nvPicPr>
        <p:blipFill rotWithShape="1">
          <a:blip r:embed="rId6">
            <a:extLst>
              <a:ext uri="{28A0092B-C50C-407E-A947-70E740481C1C}">
                <a14:useLocalDpi xmlns:a14="http://schemas.microsoft.com/office/drawing/2010/main" val="0"/>
              </a:ext>
            </a:extLst>
          </a:blip>
          <a:srcRect l="6732" r="25149" b="14937"/>
          <a:stretch/>
        </p:blipFill>
        <p:spPr>
          <a:xfrm>
            <a:off x="2607396" y="1106847"/>
            <a:ext cx="6228785" cy="4914441"/>
          </a:xfrm>
          <a:prstGeom prst="rect">
            <a:avLst/>
          </a:prstGeom>
        </p:spPr>
      </p:pic>
      <p:pic>
        <p:nvPicPr>
          <p:cNvPr id="8" name="Audio 7">
            <a:hlinkClick r:id="" action="ppaction://media"/>
            <a:extLst>
              <a:ext uri="{FF2B5EF4-FFF2-40B4-BE49-F238E27FC236}">
                <a16:creationId xmlns:a16="http://schemas.microsoft.com/office/drawing/2014/main" id="{CAFEC5DD-2E06-17C9-788E-D04BA2A739C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350208881"/>
      </p:ext>
    </p:extLst>
  </p:cSld>
  <p:clrMapOvr>
    <a:masterClrMapping/>
  </p:clrMapOvr>
  <mc:AlternateContent xmlns:mc="http://schemas.openxmlformats.org/markup-compatibility/2006" xmlns:p14="http://schemas.microsoft.com/office/powerpoint/2010/main">
    <mc:Choice Requires="p14">
      <p:transition spd="slow" p14:dur="2000" advTm="31227"/>
    </mc:Choice>
    <mc:Fallback xmlns="">
      <p:transition spd="slow" advTm="31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473" x="3321050" y="6438900"/>
          <p14:tracePt t="1055" x="8986838" y="2228850"/>
          <p14:tracePt t="1063" x="8901113" y="2228850"/>
          <p14:tracePt t="1071" x="8786813" y="2228850"/>
          <p14:tracePt t="1084" x="8701088" y="2228850"/>
          <p14:tracePt t="1101" x="8586788" y="2200275"/>
          <p14:tracePt t="1118" x="8529638" y="2171700"/>
          <p14:tracePt t="1134" x="8458200" y="2143125"/>
          <p14:tracePt t="1151" x="8315325" y="2071688"/>
          <p14:tracePt t="1168" x="8201025" y="2014538"/>
          <p14:tracePt t="1184" x="8186738" y="2000250"/>
          <p14:tracePt t="1201" x="8129588" y="1914525"/>
          <p14:tracePt t="1218" x="8072438" y="1857375"/>
          <p14:tracePt t="1234" x="8001000" y="1757363"/>
          <p14:tracePt t="1251" x="7843838" y="1657350"/>
          <p14:tracePt t="1268" x="7658100" y="1557338"/>
          <p14:tracePt t="1284" x="7458075" y="1500188"/>
          <p14:tracePt t="1301" x="7286625" y="1457325"/>
          <p14:tracePt t="1318" x="7186613" y="1428750"/>
          <p14:tracePt t="1334" x="7129463" y="1428750"/>
          <p14:tracePt t="1351" x="7129463" y="1414463"/>
          <p14:tracePt t="1431" x="7115175" y="1400175"/>
          <p14:tracePt t="1439" x="7086600" y="1400175"/>
          <p14:tracePt t="1447" x="7029450" y="1400175"/>
          <p14:tracePt t="1455" x="6986588" y="1400175"/>
          <p14:tracePt t="1467" x="6943725" y="1400175"/>
          <p14:tracePt t="1484" x="6900863" y="1400175"/>
          <p14:tracePt t="1501" x="6872288" y="1400175"/>
          <p14:tracePt t="1703" x="6886575" y="1400175"/>
          <p14:tracePt t="1711" x="6900863" y="1414463"/>
          <p14:tracePt t="1719" x="6929438" y="1428750"/>
          <p14:tracePt t="1734" x="6929438" y="1443038"/>
          <p14:tracePt t="1751" x="6943725" y="1457325"/>
          <p14:tracePt t="1767" x="6986588" y="1485900"/>
          <p14:tracePt t="1784" x="7000875" y="1500188"/>
          <p14:tracePt t="1807" x="7015163" y="1514475"/>
          <p14:tracePt t="1839" x="7029450" y="1543050"/>
          <p14:tracePt t="1871" x="7029450" y="1557338"/>
          <p14:tracePt t="1879" x="7043738" y="1571625"/>
          <p14:tracePt t="1887" x="7043738" y="1585913"/>
          <p14:tracePt t="1900" x="7058025" y="1600200"/>
          <p14:tracePt t="1917" x="7086600" y="1643063"/>
          <p14:tracePt t="1935" x="7100888" y="1685925"/>
          <p14:tracePt t="1951" x="7129463" y="1700213"/>
          <p14:tracePt t="1967" x="7129463" y="1728788"/>
          <p14:tracePt t="1984" x="7158038" y="1757363"/>
          <p14:tracePt t="2007" x="7158038" y="1771650"/>
          <p14:tracePt t="2335" x="7143750" y="1771650"/>
          <p14:tracePt t="2343" x="7058025" y="1771650"/>
          <p14:tracePt t="2351" x="6986588" y="1743075"/>
          <p14:tracePt t="2367" x="6858000" y="1700213"/>
          <p14:tracePt t="2384" x="6672263" y="1657350"/>
          <p14:tracePt t="2400" x="6372225" y="1528763"/>
          <p14:tracePt t="2417" x="6072188" y="1457325"/>
          <p14:tracePt t="2434" x="5886450" y="1428750"/>
          <p14:tracePt t="2450" x="5729288" y="1371600"/>
          <p14:tracePt t="2467" x="5657850" y="1371600"/>
          <p14:tracePt t="2484" x="5629275" y="1371600"/>
          <p14:tracePt t="2500" x="5586413" y="1371600"/>
          <p14:tracePt t="2519" x="5572125" y="1371600"/>
          <p14:tracePt t="2623" x="5557838" y="1371600"/>
          <p14:tracePt t="2639" x="5543550" y="1371600"/>
          <p14:tracePt t="2687" x="5529263" y="1371600"/>
          <p14:tracePt t="2783" x="5543550" y="1400175"/>
          <p14:tracePt t="2799" x="5557838" y="1400175"/>
          <p14:tracePt t="2815" x="5557838" y="1414463"/>
          <p14:tracePt t="2823" x="5572125" y="1414463"/>
          <p14:tracePt t="2833" x="5586413" y="1414463"/>
          <p14:tracePt t="2850" x="5600700" y="1428750"/>
          <p14:tracePt t="2867" x="5600700" y="1443038"/>
          <p14:tracePt t="2935" x="5614988" y="1443038"/>
          <p14:tracePt t="2943" x="5629275" y="1443038"/>
          <p14:tracePt t="2950" x="5629275" y="1457325"/>
          <p14:tracePt t="3015" x="5643563" y="1471613"/>
          <p14:tracePt t="3183" x="5686425" y="1500188"/>
          <p14:tracePt t="3191" x="5772150" y="1543050"/>
          <p14:tracePt t="3200" x="5829300" y="1557338"/>
          <p14:tracePt t="3217" x="6015038" y="1628775"/>
          <p14:tracePt t="3233" x="6172200" y="1685925"/>
          <p14:tracePt t="3250" x="6386513" y="1757363"/>
          <p14:tracePt t="3267" x="6557963" y="1800225"/>
          <p14:tracePt t="3283" x="6643688" y="1814513"/>
          <p14:tracePt t="3300" x="6686550" y="1828800"/>
          <p14:tracePt t="3317" x="6700838" y="1843088"/>
          <p14:tracePt t="3335" x="6715125" y="1843088"/>
          <p14:tracePt t="3359" x="6715125" y="1857375"/>
          <p14:tracePt t="3367" x="6729413" y="1857375"/>
          <p14:tracePt t="3383" x="6743700" y="1871663"/>
          <p14:tracePt t="3400" x="6757988" y="1885950"/>
          <p14:tracePt t="3431" x="6772275" y="1900238"/>
          <p14:tracePt t="3447" x="6772275" y="1914525"/>
          <p14:tracePt t="3455" x="6800850" y="1914525"/>
          <p14:tracePt t="3466" x="6843713" y="1928813"/>
          <p14:tracePt t="3483" x="6929438" y="1943100"/>
          <p14:tracePt t="3500" x="7000875" y="1957388"/>
          <p14:tracePt t="3516" x="7029450" y="1957388"/>
          <p14:tracePt t="3663" x="7043738" y="1957388"/>
          <p14:tracePt t="3671" x="7015163" y="1957388"/>
          <p14:tracePt t="3683" x="6972300" y="1943100"/>
          <p14:tracePt t="3700" x="6900863" y="1928813"/>
          <p14:tracePt t="3716" x="6800850" y="1914525"/>
          <p14:tracePt t="3733" x="6672263" y="1914525"/>
          <p14:tracePt t="3750" x="6486525" y="1914525"/>
          <p14:tracePt t="3766" x="6315075" y="1914525"/>
          <p14:tracePt t="3783" x="6000750" y="1914525"/>
          <p14:tracePt t="3800" x="5800725" y="1914525"/>
          <p14:tracePt t="3817" x="5657850" y="1914525"/>
          <p14:tracePt t="3833" x="5472113" y="1914525"/>
          <p14:tracePt t="3850" x="5314950" y="1914525"/>
          <p14:tracePt t="3866" x="5200650" y="1914525"/>
          <p14:tracePt t="3883" x="5129213" y="1914525"/>
          <p14:tracePt t="3900" x="5100638" y="1914525"/>
          <p14:tracePt t="3916" x="5072063" y="1914525"/>
          <p14:tracePt t="3934" x="5029200" y="1914525"/>
          <p14:tracePt t="3950" x="5014913" y="1914525"/>
          <p14:tracePt t="3966" x="4986338" y="1914525"/>
          <p14:tracePt t="4063" x="4972050" y="1914525"/>
          <p14:tracePt t="4087" x="4972050" y="1900238"/>
          <p14:tracePt t="4095" x="4957763" y="1900238"/>
          <p14:tracePt t="4279" x="4957763" y="1914525"/>
          <p14:tracePt t="4287" x="4957763" y="1928813"/>
          <p14:tracePt t="4303" x="4957763" y="1957388"/>
          <p14:tracePt t="4311" x="4957763" y="1971675"/>
          <p14:tracePt t="4319" x="4943475" y="1985963"/>
          <p14:tracePt t="4333" x="4943475" y="2000250"/>
          <p14:tracePt t="4349" x="4929188" y="2028825"/>
          <p14:tracePt t="4366" x="4914900" y="2071688"/>
          <p14:tracePt t="4383" x="4914900" y="2100263"/>
          <p14:tracePt t="4399" x="4914900" y="2128838"/>
          <p14:tracePt t="4416" x="4914900" y="2157413"/>
          <p14:tracePt t="4439" x="4914900" y="2171700"/>
          <p14:tracePt t="4449" x="4914900" y="2200275"/>
          <p14:tracePt t="4466" x="4914900" y="2214563"/>
          <p14:tracePt t="4483" x="4914900" y="2228850"/>
          <p14:tracePt t="4743" x="4886325" y="2243138"/>
          <p14:tracePt t="4751" x="4843463" y="2243138"/>
          <p14:tracePt t="4759" x="4800600" y="2257425"/>
          <p14:tracePt t="4767" x="4772025" y="2257425"/>
          <p14:tracePt t="4783" x="4729163" y="2257425"/>
          <p14:tracePt t="4799" x="4629150" y="2271713"/>
          <p14:tracePt t="4816" x="4557713" y="2300288"/>
          <p14:tracePt t="4832" x="4500563" y="2300288"/>
          <p14:tracePt t="4849" x="4457700" y="2314575"/>
          <p14:tracePt t="4866" x="4429125" y="2314575"/>
          <p14:tracePt t="4882" x="4386263" y="2314575"/>
          <p14:tracePt t="4899" x="4371975" y="2314575"/>
          <p14:tracePt t="4916" x="4343400" y="2314575"/>
          <p14:tracePt t="4932" x="4314825" y="2328863"/>
          <p14:tracePt t="4949" x="4300538" y="2328863"/>
          <p14:tracePt t="4966" x="4286250" y="2328863"/>
          <p14:tracePt t="5007" x="4271963" y="2328863"/>
          <p14:tracePt t="5015" x="4229100" y="2343150"/>
          <p14:tracePt t="5031" x="4200525" y="2357438"/>
          <p14:tracePt t="5039" x="4186238" y="2357438"/>
          <p14:tracePt t="5049" x="4171950" y="2357438"/>
          <p14:tracePt t="5066" x="4157663" y="2357438"/>
          <p14:tracePt t="5082" x="4143375" y="2371725"/>
          <p14:tracePt t="5103" x="4129088" y="2386013"/>
          <p14:tracePt t="5116" x="4114800" y="2386013"/>
          <p14:tracePt t="5132" x="4114800" y="2400300"/>
          <p14:tracePt t="5151" x="4100513" y="2400300"/>
          <p14:tracePt t="5303" x="4100513" y="2428875"/>
          <p14:tracePt t="5311" x="4100513" y="2443163"/>
          <p14:tracePt t="5335" x="4100513" y="2471738"/>
          <p14:tracePt t="5343" x="4114800" y="2500313"/>
          <p14:tracePt t="5367" x="4114800" y="2514600"/>
          <p14:tracePt t="5375" x="4114800" y="2528888"/>
          <p14:tracePt t="5399" x="4129088" y="2543175"/>
          <p14:tracePt t="5423" x="4129088" y="2571750"/>
          <p14:tracePt t="5487" x="4143375" y="2571750"/>
          <p14:tracePt t="5519" x="4171950" y="2586038"/>
          <p14:tracePt t="5543" x="4200525" y="2614613"/>
          <p14:tracePt t="5567" x="4214813" y="2628900"/>
          <p14:tracePt t="5599" x="4229100" y="2628900"/>
          <p14:tracePt t="5647" x="4243388" y="2643188"/>
          <p14:tracePt t="6063" x="4257675" y="2657475"/>
          <p14:tracePt t="6071" x="4386263" y="2657475"/>
          <p14:tracePt t="6079" x="4572000" y="2657475"/>
          <p14:tracePt t="6087" x="4800600" y="2657475"/>
          <p14:tracePt t="6098" x="5157788" y="2657475"/>
          <p14:tracePt t="6115" x="6086475" y="2657475"/>
          <p14:tracePt t="6132" x="7400925" y="2657475"/>
          <p14:tracePt t="6148" x="9029700" y="2657475"/>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8229600" cy="792162"/>
          </a:xfrm>
        </p:spPr>
        <p:txBody>
          <a:bodyPr>
            <a:normAutofit/>
          </a:bodyPr>
          <a:lstStyle/>
          <a:p>
            <a:pPr algn="l"/>
            <a:r>
              <a:rPr lang="fr-FR" sz="3600" dirty="0">
                <a:solidFill>
                  <a:schemeClr val="tx1">
                    <a:lumMod val="65000"/>
                    <a:lumOff val="35000"/>
                  </a:schemeClr>
                </a:solidFill>
              </a:rPr>
              <a:t>La muqueuse gastrique : les cryptes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3EF5C5B4-C394-4ACE-B873-D07950F58519}"/>
              </a:ext>
            </a:extLst>
          </p:cNvPr>
          <p:cNvPicPr>
            <a:picLocks noChangeAspect="1"/>
          </p:cNvPicPr>
          <p:nvPr/>
        </p:nvPicPr>
        <p:blipFill rotWithShape="1">
          <a:blip r:embed="rId5">
            <a:extLst>
              <a:ext uri="{28A0092B-C50C-407E-A947-70E740481C1C}">
                <a14:useLocalDpi xmlns:a14="http://schemas.microsoft.com/office/drawing/2010/main" val="0"/>
              </a:ext>
            </a:extLst>
          </a:blip>
          <a:srcRect t="38006" r="65407" b="31339"/>
          <a:stretch/>
        </p:blipFill>
        <p:spPr>
          <a:xfrm rot="5400000">
            <a:off x="98114" y="1619832"/>
            <a:ext cx="5113239" cy="3834533"/>
          </a:xfrm>
          <a:prstGeom prst="rect">
            <a:avLst/>
          </a:prstGeom>
        </p:spPr>
      </p:pic>
      <p:pic>
        <p:nvPicPr>
          <p:cNvPr id="7" name="Image 6">
            <a:extLst>
              <a:ext uri="{FF2B5EF4-FFF2-40B4-BE49-F238E27FC236}">
                <a16:creationId xmlns:a16="http://schemas.microsoft.com/office/drawing/2014/main" id="{D9563155-CA8F-4BAB-B0C9-91E6B04271FC}"/>
              </a:ext>
            </a:extLst>
          </p:cNvPr>
          <p:cNvPicPr>
            <a:picLocks noChangeAspect="1"/>
          </p:cNvPicPr>
          <p:nvPr/>
        </p:nvPicPr>
        <p:blipFill rotWithShape="1">
          <a:blip r:embed="rId6">
            <a:extLst>
              <a:ext uri="{28A0092B-C50C-407E-A947-70E740481C1C}">
                <a14:useLocalDpi xmlns:a14="http://schemas.microsoft.com/office/drawing/2010/main" val="0"/>
              </a:ext>
            </a:extLst>
          </a:blip>
          <a:srcRect l="43626" b="41342"/>
          <a:stretch/>
        </p:blipFill>
        <p:spPr>
          <a:xfrm>
            <a:off x="4684778" y="3572761"/>
            <a:ext cx="3834533" cy="2520945"/>
          </a:xfrm>
          <a:prstGeom prst="rect">
            <a:avLst/>
          </a:prstGeom>
        </p:spPr>
      </p:pic>
      <p:pic>
        <p:nvPicPr>
          <p:cNvPr id="11" name="Image 10">
            <a:extLst>
              <a:ext uri="{FF2B5EF4-FFF2-40B4-BE49-F238E27FC236}">
                <a16:creationId xmlns:a16="http://schemas.microsoft.com/office/drawing/2014/main" id="{B87B4333-8829-4BCC-B778-B8FAAC1494A3}"/>
              </a:ext>
            </a:extLst>
          </p:cNvPr>
          <p:cNvPicPr>
            <a:picLocks noChangeAspect="1"/>
          </p:cNvPicPr>
          <p:nvPr/>
        </p:nvPicPr>
        <p:blipFill rotWithShape="1">
          <a:blip r:embed="rId7">
            <a:extLst>
              <a:ext uri="{28A0092B-C50C-407E-A947-70E740481C1C}">
                <a14:useLocalDpi xmlns:a14="http://schemas.microsoft.com/office/drawing/2010/main" val="0"/>
              </a:ext>
            </a:extLst>
          </a:blip>
          <a:srcRect l="43626" b="41342"/>
          <a:stretch/>
        </p:blipFill>
        <p:spPr>
          <a:xfrm>
            <a:off x="4684779" y="980479"/>
            <a:ext cx="3834533" cy="2520945"/>
          </a:xfrm>
          <a:prstGeom prst="rect">
            <a:avLst/>
          </a:prstGeom>
        </p:spPr>
      </p:pic>
      <p:pic>
        <p:nvPicPr>
          <p:cNvPr id="14" name="Audio 13">
            <a:hlinkClick r:id="" action="ppaction://media"/>
            <a:extLst>
              <a:ext uri="{FF2B5EF4-FFF2-40B4-BE49-F238E27FC236}">
                <a16:creationId xmlns:a16="http://schemas.microsoft.com/office/drawing/2014/main" id="{E2A0D544-ECE6-8769-6806-D706F2985BA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19497304"/>
      </p:ext>
    </p:extLst>
  </p:cSld>
  <p:clrMapOvr>
    <a:masterClrMapping/>
  </p:clrMapOvr>
  <mc:AlternateContent xmlns:mc="http://schemas.openxmlformats.org/markup-compatibility/2006" xmlns:p14="http://schemas.microsoft.com/office/powerpoint/2010/main">
    <mc:Choice Requires="p14">
      <p:transition spd="slow" p14:dur="2000" advTm="110159"/>
    </mc:Choice>
    <mc:Fallback xmlns="">
      <p:transition spd="slow" advTm="110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extLst>
    <p:ext uri="{3A86A75C-4F4B-4683-9AE1-C65F6400EC91}">
      <p14:laserTraceLst xmlns:p14="http://schemas.microsoft.com/office/powerpoint/2010/main">
        <p14:tracePtLst>
          <p14:tracePt t="551" x="3327400" y="6400800"/>
          <p14:tracePt t="1804" x="685800" y="3300413"/>
          <p14:tracePt t="1812" x="1143000" y="3400425"/>
          <p14:tracePt t="1825" x="1643063" y="3414713"/>
          <p14:tracePt t="1842" x="2200275" y="3500438"/>
          <p14:tracePt t="1858" x="2628900" y="3529013"/>
          <p14:tracePt t="1875" x="2871788" y="3529013"/>
          <p14:tracePt t="1892" x="3028950" y="3529013"/>
          <p14:tracePt t="1908" x="3071813" y="3529013"/>
          <p14:tracePt t="1925" x="3128963" y="3514725"/>
          <p14:tracePt t="1942" x="3200400" y="3486150"/>
          <p14:tracePt t="1958" x="3257550" y="3443288"/>
          <p14:tracePt t="1975" x="3357563" y="3386138"/>
          <p14:tracePt t="1992" x="3471863" y="3314700"/>
          <p14:tracePt t="2008" x="3571875" y="3257550"/>
          <p14:tracePt t="2025" x="3643313" y="3214688"/>
          <p14:tracePt t="2042" x="3729038" y="3171825"/>
          <p14:tracePt t="2058" x="3800475" y="3128963"/>
          <p14:tracePt t="2075" x="3871913" y="3086100"/>
          <p14:tracePt t="2092" x="3929063" y="3043238"/>
          <p14:tracePt t="2108" x="4000500" y="3014663"/>
          <p14:tracePt t="2125" x="4029075" y="2986088"/>
          <p14:tracePt t="2142" x="4043363" y="2971800"/>
          <p14:tracePt t="2158" x="4057650" y="2957513"/>
          <p14:tracePt t="2175" x="4057650" y="2928938"/>
          <p14:tracePt t="2196" x="4057650" y="2914650"/>
          <p14:tracePt t="2212" x="4057650" y="2900363"/>
          <p14:tracePt t="2252" x="4057650" y="2886075"/>
          <p14:tracePt t="2260" x="4057650" y="2871788"/>
          <p14:tracePt t="2276" x="4057650" y="2857500"/>
          <p14:tracePt t="2284" x="4057650" y="2828925"/>
          <p14:tracePt t="2300" x="4057650" y="2800350"/>
          <p14:tracePt t="2309" x="4057650" y="2786063"/>
          <p14:tracePt t="2325" x="4086225" y="2757488"/>
          <p14:tracePt t="2412" x="4100513" y="2743200"/>
          <p14:tracePt t="2484" x="4100513" y="2714625"/>
          <p14:tracePt t="2540" x="4100513" y="2700338"/>
          <p14:tracePt t="2548" x="4100513" y="2671763"/>
          <p14:tracePt t="2564" x="4114800" y="2657475"/>
          <p14:tracePt t="2708" x="4114800" y="2628900"/>
          <p14:tracePt t="2716" x="4114800" y="2614613"/>
          <p14:tracePt t="2732" x="4114800" y="2600325"/>
          <p14:tracePt t="2748" x="4100513" y="2586038"/>
          <p14:tracePt t="2758" x="4100513" y="2571750"/>
          <p14:tracePt t="2775" x="4086225" y="2571750"/>
          <p14:tracePt t="2791" x="4071938" y="2557463"/>
          <p14:tracePt t="2808" x="4057650" y="2543175"/>
          <p14:tracePt t="2825" x="4029075" y="2543175"/>
          <p14:tracePt t="2841" x="4014788" y="2528888"/>
          <p14:tracePt t="2900" x="4000500" y="2528888"/>
          <p14:tracePt t="2972" x="3971925" y="2528888"/>
          <p14:tracePt t="3044" x="3957638" y="2528888"/>
          <p14:tracePt t="3108" x="3929063" y="2528888"/>
          <p14:tracePt t="3132" x="3914775" y="2528888"/>
          <p14:tracePt t="3148" x="3900488" y="2528888"/>
          <p14:tracePt t="3156" x="3886200" y="2528888"/>
          <p14:tracePt t="3164" x="3871913" y="2543175"/>
          <p14:tracePt t="3204" x="3857625" y="2543175"/>
          <p14:tracePt t="3220" x="3843338" y="2543175"/>
          <p14:tracePt t="3252" x="3829050" y="2543175"/>
          <p14:tracePt t="3380" x="3814763" y="2557463"/>
          <p14:tracePt t="4324" x="3843338" y="2557463"/>
          <p14:tracePt t="4332" x="3857625" y="2571750"/>
          <p14:tracePt t="4340" x="3871913" y="2571750"/>
          <p14:tracePt t="4357" x="3886200" y="2586038"/>
          <p14:tracePt t="4500" x="3900488" y="2586038"/>
          <p14:tracePt t="4516" x="3914775" y="2586038"/>
          <p14:tracePt t="4532" x="3929063" y="2586038"/>
          <p14:tracePt t="4541" x="3957638" y="2614613"/>
          <p14:tracePt t="4557" x="3986213" y="2628900"/>
          <p14:tracePt t="4574" x="4057650" y="2657475"/>
          <p14:tracePt t="4590" x="4071938" y="2657475"/>
          <p14:tracePt t="4607" x="4114800" y="2657475"/>
          <p14:tracePt t="4624" x="4129088" y="2671763"/>
          <p14:tracePt t="4652" x="4143375" y="2671763"/>
          <p14:tracePt t="4676" x="4157663" y="2671763"/>
          <p14:tracePt t="4700" x="4171950" y="2671763"/>
          <p14:tracePt t="4716" x="4186238" y="2671763"/>
          <p14:tracePt t="4732" x="4200525" y="2671763"/>
          <p14:tracePt t="4756" x="4214813" y="2671763"/>
          <p14:tracePt t="4764" x="4229100" y="2671763"/>
          <p14:tracePt t="4780" x="4243388" y="2671763"/>
          <p14:tracePt t="4804" x="4257675" y="2671763"/>
          <p14:tracePt t="4812" x="4271963" y="2671763"/>
          <p14:tracePt t="4823" x="4286250" y="2671763"/>
          <p14:tracePt t="4840" x="4300538" y="2671763"/>
          <p14:tracePt t="4857" x="4314825" y="2671763"/>
          <p14:tracePt t="4874" x="4329113" y="2657475"/>
          <p14:tracePt t="4890" x="4357688" y="2643188"/>
          <p14:tracePt t="4907" x="4371975" y="2628900"/>
          <p14:tracePt t="4956" x="4386263" y="2614613"/>
          <p14:tracePt t="4980" x="4386263" y="2586038"/>
          <p14:tracePt t="4996" x="4386263" y="2571750"/>
          <p14:tracePt t="5004" x="4386263" y="2557463"/>
          <p14:tracePt t="5020" x="4386263" y="2543175"/>
          <p14:tracePt t="5036" x="4386263" y="2528888"/>
          <p14:tracePt t="5044" x="4386263" y="2500313"/>
          <p14:tracePt t="5057" x="4371975" y="2500313"/>
          <p14:tracePt t="5076" x="4357688" y="2486025"/>
          <p14:tracePt t="5090" x="4343400" y="2486025"/>
          <p14:tracePt t="5107" x="4314825" y="2457450"/>
          <p14:tracePt t="5124" x="4300538" y="2457450"/>
          <p14:tracePt t="5141" x="4286250" y="2457450"/>
          <p14:tracePt t="5164" x="4271963" y="2457450"/>
          <p14:tracePt t="5173" x="4257675" y="2457450"/>
          <p14:tracePt t="5190" x="4229100" y="2457450"/>
          <p14:tracePt t="5207" x="4200525" y="2457450"/>
          <p14:tracePt t="5223" x="4171950" y="2457450"/>
          <p14:tracePt t="5240" x="4157663" y="2457450"/>
          <p14:tracePt t="5257" x="4129088" y="2457450"/>
          <p14:tracePt t="5273" x="4114800" y="2457450"/>
          <p14:tracePt t="5290" x="4071938" y="2457450"/>
          <p14:tracePt t="5307" x="4043363" y="2471738"/>
          <p14:tracePt t="5323" x="4029075" y="2471738"/>
          <p14:tracePt t="5340" x="3986213" y="2471738"/>
          <p14:tracePt t="5357" x="3943350" y="2471738"/>
          <p14:tracePt t="5373" x="3929063" y="2500313"/>
          <p14:tracePt t="5390" x="3886200" y="2500313"/>
          <p14:tracePt t="5407" x="3857625" y="2500313"/>
          <p14:tracePt t="5423" x="3814763" y="2500313"/>
          <p14:tracePt t="5440" x="3800475" y="2514600"/>
          <p14:tracePt t="5457" x="3757613" y="2514600"/>
          <p14:tracePt t="5473" x="3743325" y="2514600"/>
          <p14:tracePt t="5490" x="3714750" y="2514600"/>
          <p14:tracePt t="5507" x="3700463" y="2514600"/>
          <p14:tracePt t="5524" x="3671888" y="2514600"/>
          <p14:tracePt t="5540" x="3643313" y="2543175"/>
          <p14:tracePt t="5557" x="3614738" y="2543175"/>
          <p14:tracePt t="5573" x="3571875" y="2543175"/>
          <p14:tracePt t="5590" x="3543300" y="2557463"/>
          <p14:tracePt t="5606" x="3529013" y="2557463"/>
          <p14:tracePt t="5623" x="3486150" y="2571750"/>
          <p14:tracePt t="5640" x="3457575" y="2586038"/>
          <p14:tracePt t="5660" x="3443288" y="2586038"/>
          <p14:tracePt t="5716" x="3414713" y="2586038"/>
          <p14:tracePt t="5724" x="3414713" y="2600325"/>
          <p14:tracePt t="5756" x="3400425" y="2600325"/>
          <p14:tracePt t="5788" x="3371850" y="2600325"/>
          <p14:tracePt t="5820" x="3357563" y="2600325"/>
          <p14:tracePt t="5844" x="3328988" y="2600325"/>
          <p14:tracePt t="5852" x="3314700" y="2600325"/>
          <p14:tracePt t="5868" x="3286125" y="2600325"/>
          <p14:tracePt t="5876" x="3271838" y="2614613"/>
          <p14:tracePt t="5908" x="3243263" y="2614613"/>
          <p14:tracePt t="5924" x="3228975" y="2628900"/>
          <p14:tracePt t="5956" x="3214688" y="2628900"/>
          <p14:tracePt t="6004" x="3200400" y="2643188"/>
          <p14:tracePt t="6916" x="3171825" y="2657475"/>
          <p14:tracePt t="6924" x="3157538" y="2657475"/>
          <p14:tracePt t="6932" x="3100388" y="2657475"/>
          <p14:tracePt t="6940" x="3000375" y="2700338"/>
          <p14:tracePt t="6956" x="2914650" y="2714625"/>
          <p14:tracePt t="6972" x="2757488" y="2743200"/>
          <p14:tracePt t="6989" x="2700338" y="2757488"/>
          <p14:tracePt t="7006" x="2671763" y="2757488"/>
          <p14:tracePt t="7028" x="2657475" y="2757488"/>
          <p14:tracePt t="7052" x="2628900" y="2757488"/>
          <p14:tracePt t="7060" x="2614613" y="2757488"/>
          <p14:tracePt t="7072" x="2571750" y="2757488"/>
          <p14:tracePt t="7089" x="2528888" y="2771775"/>
          <p14:tracePt t="7106" x="2471738" y="2771775"/>
          <p14:tracePt t="7122" x="2400300" y="2786063"/>
          <p14:tracePt t="7139" x="2357438" y="2786063"/>
          <p14:tracePt t="7156" x="2314575" y="2786063"/>
          <p14:tracePt t="7172" x="2257425" y="2800350"/>
          <p14:tracePt t="7189" x="2185988" y="2800350"/>
          <p14:tracePt t="7206" x="2128838" y="2800350"/>
          <p14:tracePt t="7222" x="2071688" y="2800350"/>
          <p14:tracePt t="7239" x="2014538" y="2800350"/>
          <p14:tracePt t="7256" x="1957388" y="2800350"/>
          <p14:tracePt t="7272" x="1914525" y="2800350"/>
          <p14:tracePt t="7289" x="1900238" y="2800350"/>
          <p14:tracePt t="7306" x="1871663" y="2800350"/>
          <p14:tracePt t="7322" x="1857375" y="2800350"/>
          <p14:tracePt t="7339" x="1843088" y="2800350"/>
          <p14:tracePt t="7356" x="1828800" y="2800350"/>
          <p14:tracePt t="7372" x="1785938" y="2800350"/>
          <p14:tracePt t="7389" x="1743075" y="2800350"/>
          <p14:tracePt t="7406" x="1700213" y="2800350"/>
          <p14:tracePt t="7422" x="1671638" y="2800350"/>
          <p14:tracePt t="7460" x="1657350" y="2800350"/>
          <p14:tracePt t="7476" x="1643063" y="2800350"/>
          <p14:tracePt t="7500" x="1628775" y="2800350"/>
          <p14:tracePt t="7532" x="1614488" y="2800350"/>
          <p14:tracePt t="7540" x="1600200" y="2800350"/>
          <p14:tracePt t="7548" x="1600200" y="2814638"/>
          <p14:tracePt t="7556" x="1585913" y="2814638"/>
          <p14:tracePt t="7573" x="1571625" y="2814638"/>
          <p14:tracePt t="7589" x="1543050" y="2828925"/>
          <p14:tracePt t="7606" x="1514475" y="2843213"/>
          <p14:tracePt t="7622" x="1485900" y="2857500"/>
          <p14:tracePt t="7639" x="1457325" y="2857500"/>
          <p14:tracePt t="7656" x="1400175" y="2900363"/>
          <p14:tracePt t="7672" x="1371600" y="2900363"/>
          <p14:tracePt t="7689" x="1328738" y="2928938"/>
          <p14:tracePt t="7705" x="1285875" y="2943225"/>
          <p14:tracePt t="7722" x="1285875" y="2957513"/>
          <p14:tracePt t="7739" x="1257300" y="2971800"/>
          <p14:tracePt t="7756" x="1243013" y="2971800"/>
          <p14:tracePt t="8508" x="1228725" y="2986088"/>
          <p14:tracePt t="8516" x="1214438" y="3000375"/>
          <p14:tracePt t="8524" x="1214438" y="3028950"/>
          <p14:tracePt t="8540" x="1200150" y="3043238"/>
          <p14:tracePt t="8555" x="1185863" y="3071813"/>
          <p14:tracePt t="8572" x="1185863" y="3100388"/>
          <p14:tracePt t="8588" x="1185863" y="3114675"/>
          <p14:tracePt t="8660" x="1171575" y="3114675"/>
          <p14:tracePt t="8668" x="1171575" y="3128963"/>
          <p14:tracePt t="8676" x="1157288" y="3128963"/>
          <p14:tracePt t="8692" x="1157288" y="3143250"/>
          <p14:tracePt t="8716" x="1128713" y="3143250"/>
          <p14:tracePt t="8732" x="1114425" y="3143250"/>
          <p14:tracePt t="8740" x="1085850" y="3143250"/>
          <p14:tracePt t="8756" x="1071563" y="3143250"/>
          <p14:tracePt t="8772" x="1057275" y="3157538"/>
          <p14:tracePt t="8788" x="1042988" y="3157538"/>
          <p14:tracePt t="8805" x="1014413" y="3171825"/>
          <p14:tracePt t="8828" x="1014413" y="3200400"/>
          <p14:tracePt t="8844" x="1014413" y="3214688"/>
          <p14:tracePt t="8892" x="1014413" y="3228975"/>
          <p14:tracePt t="9308" x="1014413" y="3243263"/>
          <p14:tracePt t="9316" x="1014413" y="3257550"/>
          <p14:tracePt t="10652" x="1028700" y="3257550"/>
          <p14:tracePt t="10660" x="1042988" y="3257550"/>
          <p14:tracePt t="10671" x="1057275" y="3257550"/>
          <p14:tracePt t="10687" x="1057275" y="3243263"/>
          <p14:tracePt t="10704" x="1071563" y="3243263"/>
          <p14:tracePt t="10740" x="1085850" y="3243263"/>
          <p14:tracePt t="10812" x="1085850" y="3228975"/>
          <p14:tracePt t="11436" x="1085850" y="3214688"/>
          <p14:tracePt t="11445" x="1100138" y="3200400"/>
          <p14:tracePt t="11454" x="1114425" y="3200400"/>
          <p14:tracePt t="11470" x="1114425" y="3171825"/>
          <p14:tracePt t="11492" x="1114425" y="3157538"/>
          <p14:tracePt t="11503" x="1114425" y="3143250"/>
          <p14:tracePt t="11520" x="1128713" y="3128963"/>
          <p14:tracePt t="11537" x="1128713" y="3100388"/>
          <p14:tracePt t="11554" x="1128713" y="3086100"/>
          <p14:tracePt t="11570" x="1157288" y="3071813"/>
          <p14:tracePt t="11587" x="1157288" y="3043238"/>
          <p14:tracePt t="11604" x="1171575" y="3028950"/>
          <p14:tracePt t="11620" x="1171575" y="3014663"/>
          <p14:tracePt t="11652" x="1171575" y="3000375"/>
          <p14:tracePt t="11708" x="1200150" y="2986088"/>
          <p14:tracePt t="11732" x="1200150" y="2971800"/>
          <p14:tracePt t="11740" x="1214438" y="2971800"/>
          <p14:tracePt t="11748" x="1214438" y="2957513"/>
          <p14:tracePt t="11756" x="1243013" y="2943225"/>
          <p14:tracePt t="11770" x="1257300" y="2943225"/>
          <p14:tracePt t="11787" x="1300163" y="2914650"/>
          <p14:tracePt t="11803" x="1371600" y="2857500"/>
          <p14:tracePt t="11820" x="1428750" y="2857500"/>
          <p14:tracePt t="11837" x="1514475" y="2800350"/>
          <p14:tracePt t="11853" x="1600200" y="2771775"/>
          <p14:tracePt t="11870" x="1657350" y="2743200"/>
          <p14:tracePt t="11887" x="1714500" y="2714625"/>
          <p14:tracePt t="11903" x="1728788" y="2714625"/>
          <p14:tracePt t="11920" x="1757363" y="2700338"/>
          <p14:tracePt t="11940" x="1771650" y="2700338"/>
          <p14:tracePt t="11988" x="1785938" y="2700338"/>
          <p14:tracePt t="11996" x="1800225" y="2700338"/>
          <p14:tracePt t="12012" x="1814513" y="2700338"/>
          <p14:tracePt t="12021" x="1828800" y="2700338"/>
          <p14:tracePt t="12037" x="1843088" y="2700338"/>
          <p14:tracePt t="12068" x="1857375" y="2700338"/>
          <p14:tracePt t="12100" x="1871663" y="2700338"/>
          <p14:tracePt t="12148" x="1885950" y="2700338"/>
          <p14:tracePt t="12324" x="1900238" y="2700338"/>
          <p14:tracePt t="12332" x="1914525" y="2700338"/>
          <p14:tracePt t="12356" x="1928813" y="2700338"/>
          <p14:tracePt t="12380" x="1943100" y="2700338"/>
          <p14:tracePt t="12396" x="1957388" y="2700338"/>
          <p14:tracePt t="12412" x="1971675" y="2700338"/>
          <p14:tracePt t="12428" x="1985963" y="2700338"/>
          <p14:tracePt t="12436" x="2000250" y="2700338"/>
          <p14:tracePt t="12444" x="2014538" y="2714625"/>
          <p14:tracePt t="12453" x="2028825" y="2714625"/>
          <p14:tracePt t="12470" x="2057400" y="2714625"/>
          <p14:tracePt t="12486" x="2100263" y="2728913"/>
          <p14:tracePt t="12503" x="2114550" y="2743200"/>
          <p14:tracePt t="14476" x="2114550" y="2771775"/>
          <p14:tracePt t="14484" x="2100263" y="2771775"/>
          <p14:tracePt t="14492" x="2071688" y="2800350"/>
          <p14:tracePt t="14502" x="2043113" y="2814638"/>
          <p14:tracePt t="14519" x="1971675" y="2814638"/>
          <p14:tracePt t="14535" x="1914525" y="2843213"/>
          <p14:tracePt t="14552" x="1871663" y="2843213"/>
          <p14:tracePt t="14569" x="1814513" y="2843213"/>
          <p14:tracePt t="14585" x="1771650" y="2843213"/>
          <p14:tracePt t="14602" x="1757363" y="2843213"/>
          <p14:tracePt t="14619" x="1714500" y="2843213"/>
          <p14:tracePt t="14635" x="1671638" y="2843213"/>
          <p14:tracePt t="14652" x="1614488" y="2843213"/>
          <p14:tracePt t="14669" x="1500188" y="2843213"/>
          <p14:tracePt t="14685" x="1443038" y="2857500"/>
          <p14:tracePt t="14702" x="1385888" y="2857500"/>
          <p14:tracePt t="14719" x="1343025" y="2871788"/>
          <p14:tracePt t="14735" x="1314450" y="2871788"/>
          <p14:tracePt t="14752" x="1271588" y="2900363"/>
          <p14:tracePt t="14769" x="1243013" y="2914650"/>
          <p14:tracePt t="14785" x="1200150" y="2928938"/>
          <p14:tracePt t="14802" x="1185863" y="2957513"/>
          <p14:tracePt t="14819" x="1171575" y="2986088"/>
          <p14:tracePt t="14835" x="1157288" y="3000375"/>
          <p14:tracePt t="14852" x="1157288" y="3014663"/>
          <p14:tracePt t="14869" x="1157288" y="3028950"/>
          <p14:tracePt t="14885" x="1157288" y="3043238"/>
          <p14:tracePt t="14916" x="1157288" y="3057525"/>
          <p14:tracePt t="14932" x="1157288" y="3071813"/>
          <p14:tracePt t="15044" x="1157288" y="3057525"/>
          <p14:tracePt t="15060" x="1143000" y="3057525"/>
          <p14:tracePt t="15068" x="1128713" y="3043238"/>
          <p14:tracePt t="15085" x="1085850" y="3043238"/>
          <p14:tracePt t="15102" x="1071563" y="3043238"/>
          <p14:tracePt t="15118" x="1057275" y="3043238"/>
          <p14:tracePt t="15140" x="1042988" y="3043238"/>
          <p14:tracePt t="15164" x="1042988" y="3057525"/>
          <p14:tracePt t="15172" x="1042988" y="3071813"/>
          <p14:tracePt t="15185" x="1042988" y="3114675"/>
          <p14:tracePt t="15202" x="1042988" y="3128963"/>
          <p14:tracePt t="15218" x="1042988" y="3171825"/>
          <p14:tracePt t="15235" x="1071563" y="3214688"/>
          <p14:tracePt t="15252" x="1128713" y="3257550"/>
          <p14:tracePt t="15268" x="1143000" y="3271838"/>
          <p14:tracePt t="15285" x="1171575" y="3271838"/>
          <p14:tracePt t="15972" x="1157288" y="3271838"/>
          <p14:tracePt t="15980" x="1057275" y="3286125"/>
          <p14:tracePt t="15988" x="971550" y="3300413"/>
          <p14:tracePt t="16001" x="885825" y="3314700"/>
          <p14:tracePt t="16018" x="671513" y="3357563"/>
          <p14:tracePt t="16035" x="400050" y="3371850"/>
          <p14:tracePt t="16051" x="142875" y="3371850"/>
          <p14:tracePt t="19788" x="257175" y="4443413"/>
          <p14:tracePt t="19796" x="457200" y="4329113"/>
          <p14:tracePt t="19804" x="628650" y="4171950"/>
          <p14:tracePt t="19816" x="728663" y="4014788"/>
          <p14:tracePt t="19833" x="885825" y="3686175"/>
          <p14:tracePt t="19849" x="914400" y="3571875"/>
          <p14:tracePt t="19866" x="914400" y="3443288"/>
          <p14:tracePt t="19883" x="857250" y="3357563"/>
          <p14:tracePt t="19899" x="728663" y="3200400"/>
          <p14:tracePt t="19916" x="642938" y="3086100"/>
          <p14:tracePt t="19933" x="514350" y="2943225"/>
          <p14:tracePt t="19949" x="457200" y="2871788"/>
          <p14:tracePt t="19966" x="428625" y="2828925"/>
          <p14:tracePt t="19983" x="400050" y="2800350"/>
          <p14:tracePt t="19999" x="400050" y="2786063"/>
          <p14:tracePt t="20016" x="371475" y="2743200"/>
          <p14:tracePt t="20033" x="371475" y="2728913"/>
          <p14:tracePt t="20049" x="357188" y="2671763"/>
          <p14:tracePt t="20066" x="357188" y="2628900"/>
          <p14:tracePt t="20083" x="357188" y="2586038"/>
          <p14:tracePt t="20099" x="357188" y="2528888"/>
          <p14:tracePt t="20116" x="357188" y="2500313"/>
          <p14:tracePt t="20133" x="371475" y="2443163"/>
          <p14:tracePt t="20149" x="385763" y="2428875"/>
          <p14:tracePt t="20166" x="428625" y="2386013"/>
          <p14:tracePt t="20183" x="471488" y="2328863"/>
          <p14:tracePt t="20200" x="585788" y="2271713"/>
          <p14:tracePt t="20216" x="714375" y="2185988"/>
          <p14:tracePt t="20233" x="871538" y="2143125"/>
          <p14:tracePt t="20249" x="1000125" y="2071688"/>
          <p14:tracePt t="20266" x="1143000" y="2043113"/>
          <p14:tracePt t="20283" x="1243013" y="2014538"/>
          <p14:tracePt t="20299" x="1357313" y="2000250"/>
          <p14:tracePt t="20316" x="1428750" y="1971675"/>
          <p14:tracePt t="20333" x="1528763" y="1971675"/>
          <p14:tracePt t="20349" x="1600200" y="1971675"/>
          <p14:tracePt t="20366" x="1657350" y="1971675"/>
          <p14:tracePt t="20383" x="1714500" y="1985963"/>
          <p14:tracePt t="20399" x="1785938" y="2014538"/>
          <p14:tracePt t="20416" x="1900238" y="2043113"/>
          <p14:tracePt t="20433" x="2085975" y="2100263"/>
          <p14:tracePt t="20449" x="2243138" y="2143125"/>
          <p14:tracePt t="20466" x="2428875" y="2185988"/>
          <p14:tracePt t="20482" x="2586038" y="2185988"/>
          <p14:tracePt t="20499" x="2728913" y="2214563"/>
          <p14:tracePt t="20516" x="2800350" y="2214563"/>
          <p14:tracePt t="20532" x="2943225" y="2214563"/>
          <p14:tracePt t="20549" x="3057525" y="2214563"/>
          <p14:tracePt t="20566" x="3171825" y="2214563"/>
          <p14:tracePt t="20582" x="3343275" y="2214563"/>
          <p14:tracePt t="20599" x="3543300" y="2200275"/>
          <p14:tracePt t="20616" x="3686175" y="2157413"/>
          <p14:tracePt t="20633" x="3800475" y="2143125"/>
          <p14:tracePt t="20649" x="3943350" y="2085975"/>
          <p14:tracePt t="20666" x="4014788" y="2071688"/>
          <p14:tracePt t="20682" x="4086225" y="2043113"/>
          <p14:tracePt t="20699" x="4114800" y="2028825"/>
          <p14:tracePt t="20716" x="4143375" y="2028825"/>
          <p14:tracePt t="20732" x="4157663" y="2014538"/>
          <p14:tracePt t="20749" x="4186238" y="2000250"/>
          <p14:tracePt t="20766" x="4200525" y="1985963"/>
          <p14:tracePt t="20782" x="4214813" y="1971675"/>
          <p14:tracePt t="20799" x="4243388" y="1914525"/>
          <p14:tracePt t="20816" x="4243388" y="1828800"/>
          <p14:tracePt t="20832" x="4243388" y="1771650"/>
          <p14:tracePt t="20849" x="4243388" y="1685925"/>
          <p14:tracePt t="20866" x="4243388" y="1657350"/>
          <p14:tracePt t="20882" x="4243388" y="1585913"/>
          <p14:tracePt t="20899" x="4243388" y="1543050"/>
          <p14:tracePt t="20916" x="4229100" y="1500188"/>
          <p14:tracePt t="20932" x="4214813" y="1471613"/>
          <p14:tracePt t="20949" x="4186238" y="1457325"/>
          <p14:tracePt t="20972" x="4186238" y="1443038"/>
          <p14:tracePt t="21020" x="4171950" y="1443038"/>
          <p14:tracePt t="21044" x="4143375" y="1443038"/>
          <p14:tracePt t="21052" x="4100513" y="1428750"/>
          <p14:tracePt t="21060" x="4043363" y="1400175"/>
          <p14:tracePt t="21068" x="3957638" y="1400175"/>
          <p14:tracePt t="21082" x="3886200" y="1371600"/>
          <p14:tracePt t="21099" x="3643313" y="1328738"/>
          <p14:tracePt t="21116" x="3400425" y="1314450"/>
          <p14:tracePt t="21132" x="3186113" y="1285875"/>
          <p14:tracePt t="21149" x="2928938" y="1285875"/>
          <p14:tracePt t="21166" x="2743200" y="1285875"/>
          <p14:tracePt t="21182" x="2543175" y="1285875"/>
          <p14:tracePt t="21199" x="2286000" y="1285875"/>
          <p14:tracePt t="21215" x="1971675" y="1285875"/>
          <p14:tracePt t="21232" x="1685925" y="1285875"/>
          <p14:tracePt t="21249" x="1514475" y="1285875"/>
          <p14:tracePt t="21265" x="1428750" y="1285875"/>
          <p14:tracePt t="21282" x="1385888" y="1300163"/>
          <p14:tracePt t="21300" x="1371600" y="1314450"/>
          <p14:tracePt t="21340" x="1357313" y="1314450"/>
          <p14:tracePt t="21348" x="1343025" y="1343025"/>
          <p14:tracePt t="21356" x="1328738" y="1357313"/>
          <p14:tracePt t="21365" x="1300163" y="1371600"/>
          <p14:tracePt t="21382" x="1257300" y="1428750"/>
          <p14:tracePt t="21399" x="1214438" y="1485900"/>
          <p14:tracePt t="21415" x="1171575" y="1543050"/>
          <p14:tracePt t="21432" x="1100138" y="1643063"/>
          <p14:tracePt t="21449" x="1057275" y="1728788"/>
          <p14:tracePt t="21465" x="1014413" y="1800225"/>
          <p14:tracePt t="21482" x="1000125" y="1857375"/>
          <p14:tracePt t="21499" x="1000125" y="1914525"/>
          <p14:tracePt t="21515" x="1000125" y="1957388"/>
          <p14:tracePt t="21532" x="1000125" y="2014538"/>
          <p14:tracePt t="21549" x="1071563" y="2100263"/>
          <p14:tracePt t="21565" x="1171575" y="2114550"/>
          <p14:tracePt t="21582" x="1314450" y="2114550"/>
          <p14:tracePt t="21599" x="1528763" y="2114550"/>
          <p14:tracePt t="21615" x="1743075" y="2071688"/>
          <p14:tracePt t="21632" x="1928813" y="2014538"/>
          <p14:tracePt t="21649" x="2057400" y="1971675"/>
          <p14:tracePt t="21665" x="2128838" y="1943100"/>
          <p14:tracePt t="21700" x="2143125" y="1943100"/>
          <p14:tracePt t="21764" x="2143125" y="1928813"/>
          <p14:tracePt t="21772" x="2114550" y="1914525"/>
          <p14:tracePt t="21782" x="2057400" y="1914525"/>
          <p14:tracePt t="21799" x="1900238" y="1914525"/>
          <p14:tracePt t="21815" x="1743075" y="1928813"/>
          <p14:tracePt t="21832" x="1614488" y="2000250"/>
          <p14:tracePt t="21848" x="1500188" y="2028825"/>
          <p14:tracePt t="21865" x="1443038" y="2071688"/>
          <p14:tracePt t="21882" x="1443038" y="2085975"/>
          <p14:tracePt t="22484" x="1443038" y="2100263"/>
          <p14:tracePt t="22492" x="1400175" y="2114550"/>
          <p14:tracePt t="22500" x="1328738" y="2143125"/>
          <p14:tracePt t="22515" x="1285875" y="2171700"/>
          <p14:tracePt t="22531" x="1128713" y="2200275"/>
          <p14:tracePt t="22548" x="942975" y="2286000"/>
          <p14:tracePt t="22565" x="628650" y="2414588"/>
          <p14:tracePt t="22581" x="471488" y="2471738"/>
          <p14:tracePt t="22598" x="300038" y="2528888"/>
          <p14:tracePt t="22615" x="142875" y="2614613"/>
          <p14:tracePt t="22631" x="57150" y="2700338"/>
          <p14:tracePt t="22852" x="71438" y="2957513"/>
          <p14:tracePt t="22860" x="157163" y="2914650"/>
          <p14:tracePt t="22868" x="228600" y="2886075"/>
          <p14:tracePt t="22881" x="328613" y="2843213"/>
          <p14:tracePt t="22898" x="471488" y="2800350"/>
          <p14:tracePt t="22915" x="614363" y="2771775"/>
          <p14:tracePt t="22931" x="742950" y="2743200"/>
          <p14:tracePt t="22948" x="814388" y="2700338"/>
          <p14:tracePt t="22965" x="928688" y="2671763"/>
          <p14:tracePt t="22981" x="971550" y="2643188"/>
          <p14:tracePt t="22998" x="1014413" y="2628900"/>
          <p14:tracePt t="23332" x="1014413" y="2614613"/>
          <p14:tracePt t="23340" x="985838" y="2614613"/>
          <p14:tracePt t="23348" x="914400" y="2614613"/>
          <p14:tracePt t="23364" x="728663" y="2671763"/>
          <p14:tracePt t="23381" x="571500" y="2700338"/>
          <p14:tracePt t="23398" x="457200" y="2743200"/>
          <p14:tracePt t="23414" x="400050" y="2743200"/>
          <p14:tracePt t="23431" x="342900" y="2757488"/>
          <p14:tracePt t="23448" x="300038" y="2757488"/>
          <p14:tracePt t="23464" x="228600" y="2757488"/>
          <p14:tracePt t="23481" x="42863" y="2771775"/>
          <p14:tracePt t="25444" x="200025" y="5100638"/>
          <p14:tracePt t="25452" x="314325" y="5172075"/>
          <p14:tracePt t="25463" x="428625" y="5229225"/>
          <p14:tracePt t="25480" x="671513" y="5357813"/>
          <p14:tracePt t="25497" x="928688" y="5472113"/>
          <p14:tracePt t="25513" x="1171575" y="5557838"/>
          <p14:tracePt t="25530" x="1443038" y="5686425"/>
          <p14:tracePt t="25547" x="1757363" y="5829300"/>
          <p14:tracePt t="25563" x="2043113" y="5943600"/>
          <p14:tracePt t="25580" x="2286000" y="6057900"/>
          <p14:tracePt t="25597" x="2457450" y="6143625"/>
          <p14:tracePt t="25613" x="2557463" y="6200775"/>
          <p14:tracePt t="25630" x="2600325" y="6243638"/>
          <p14:tracePt t="25647" x="2643188" y="6286500"/>
          <p14:tracePt t="25663" x="2700338" y="6315075"/>
          <p14:tracePt t="25680" x="2757488" y="6357938"/>
          <p14:tracePt t="25697" x="2786063" y="6386513"/>
          <p14:tracePt t="25713" x="2800350" y="6400800"/>
          <p14:tracePt t="25730" x="2843213" y="6443663"/>
          <p14:tracePt t="25747" x="2886075" y="6486525"/>
          <p14:tracePt t="25763" x="2928938" y="6543675"/>
          <p14:tracePt t="25780" x="2986088" y="6600825"/>
          <p14:tracePt t="25797" x="3071813" y="6657975"/>
          <p14:tracePt t="25813" x="3128963" y="6672263"/>
          <p14:tracePt t="25830" x="3200400" y="6700838"/>
          <p14:tracePt t="25847" x="3271838" y="6700838"/>
          <p14:tracePt t="25863" x="3286125" y="6700838"/>
          <p14:tracePt t="25880" x="3300413" y="6700838"/>
          <p14:tracePt t="25900" x="3286125" y="6657975"/>
          <p14:tracePt t="25913" x="3257550" y="6629400"/>
          <p14:tracePt t="25930" x="3100388" y="6529388"/>
          <p14:tracePt t="25947" x="2928938" y="6457950"/>
          <p14:tracePt t="25963" x="2671763" y="6372225"/>
          <p14:tracePt t="25980" x="2414588" y="6343650"/>
          <p14:tracePt t="25996" x="2171700" y="6315075"/>
          <p14:tracePt t="26013" x="2114550" y="6315075"/>
          <p14:tracePt t="26044" x="2100263" y="6315075"/>
          <p14:tracePt t="26068" x="2100263" y="6343650"/>
          <p14:tracePt t="26077" x="2100263" y="6357938"/>
          <p14:tracePt t="26084" x="2100263" y="6386513"/>
          <p14:tracePt t="26096" x="2100263" y="6415088"/>
          <p14:tracePt t="26113" x="2185988" y="6472238"/>
          <p14:tracePt t="26130" x="2371725" y="6529388"/>
          <p14:tracePt t="26146" x="2586038" y="6543675"/>
          <p14:tracePt t="26163" x="2814638" y="6543675"/>
          <p14:tracePt t="26180" x="2957513" y="6543675"/>
          <p14:tracePt t="26196" x="3000375" y="6529388"/>
          <p14:tracePt t="26213" x="3000375" y="6486525"/>
          <p14:tracePt t="26230" x="3000375" y="6443663"/>
          <p14:tracePt t="26246" x="2943225" y="6386513"/>
          <p14:tracePt t="26263" x="2871788" y="6357938"/>
          <p14:tracePt t="26280" x="2757488" y="6329363"/>
          <p14:tracePt t="26296" x="2643188" y="6329363"/>
          <p14:tracePt t="26313" x="2543175" y="6329363"/>
          <p14:tracePt t="26330" x="2471738" y="6357938"/>
          <p14:tracePt t="26346" x="2428875" y="6400800"/>
          <p14:tracePt t="26363" x="2428875" y="6429375"/>
          <p14:tracePt t="26380" x="2428875" y="6486525"/>
          <p14:tracePt t="26396" x="2428875" y="6572250"/>
          <p14:tracePt t="26413" x="2543175" y="6643688"/>
          <p14:tracePt t="26430" x="2714625" y="6657975"/>
          <p14:tracePt t="26446" x="2871788" y="6657975"/>
          <p14:tracePt t="26463" x="2928938" y="6657975"/>
          <p14:tracePt t="26480" x="2986088" y="6643688"/>
          <p14:tracePt t="26496" x="2986088" y="6615113"/>
          <p14:tracePt t="26513" x="2928938" y="6515100"/>
          <p14:tracePt t="26530" x="2757488" y="6415088"/>
          <p14:tracePt t="26546" x="2614613" y="6372225"/>
          <p14:tracePt t="26563" x="2414588" y="6343650"/>
          <p14:tracePt t="26579" x="2300288" y="6343650"/>
          <p14:tracePt t="26596" x="2228850" y="6343650"/>
          <p14:tracePt t="26613" x="2200275" y="6386513"/>
          <p14:tracePt t="26629" x="2200275" y="6443663"/>
          <p14:tracePt t="26646" x="2228850" y="6500813"/>
          <p14:tracePt t="26663" x="2286000" y="6529388"/>
          <p14:tracePt t="26679" x="2371725" y="6557963"/>
          <p14:tracePt t="26696" x="2471738" y="6557963"/>
          <p14:tracePt t="26713" x="2557463" y="6557963"/>
          <p14:tracePt t="26729" x="2586038" y="6557963"/>
          <p14:tracePt t="26746" x="2600325" y="6557963"/>
          <p14:tracePt t="26763" x="2600325" y="6543675"/>
          <p14:tracePt t="30292" x="2600325" y="6529388"/>
          <p14:tracePt t="30300" x="2557463" y="6515100"/>
          <p14:tracePt t="30311" x="2514600" y="6515100"/>
          <p14:tracePt t="30328" x="2471738" y="6500813"/>
          <p14:tracePt t="30344" x="2428875" y="6472238"/>
          <p14:tracePt t="30361" x="2386013" y="6472238"/>
          <p14:tracePt t="30378" x="2314575" y="6443663"/>
          <p14:tracePt t="30396" x="2314575" y="6429375"/>
          <p14:tracePt t="30420" x="2300288" y="6429375"/>
          <p14:tracePt t="30484" x="2286000" y="6429375"/>
          <p14:tracePt t="30516" x="2271713" y="6429375"/>
          <p14:tracePt t="30524" x="2271713" y="6415088"/>
          <p14:tracePt t="30588" x="2257425" y="6415088"/>
          <p14:tracePt t="30596" x="2243138" y="6386513"/>
          <p14:tracePt t="30652" x="2228850" y="6372225"/>
          <p14:tracePt t="30684" x="2228850" y="6343650"/>
          <p14:tracePt t="30748" x="2228850" y="6315075"/>
          <p14:tracePt t="30764" x="2228850" y="6300788"/>
          <p14:tracePt t="30780" x="2214563" y="6286500"/>
          <p14:tracePt t="30804" x="2214563" y="6272213"/>
          <p14:tracePt t="30844" x="2214563" y="6257925"/>
          <p14:tracePt t="30892" x="2214563" y="6229350"/>
          <p14:tracePt t="30908" x="2200275" y="6200775"/>
          <p14:tracePt t="30956" x="2200275" y="6186488"/>
          <p14:tracePt t="30988" x="2185988" y="6172200"/>
          <p14:tracePt t="31028" x="2185988" y="6157913"/>
          <p14:tracePt t="31052" x="2185988" y="6143625"/>
          <p14:tracePt t="31060" x="2185988" y="6129338"/>
          <p14:tracePt t="31100" x="2185988" y="6115050"/>
          <p14:tracePt t="31116" x="2185988" y="6100763"/>
          <p14:tracePt t="31132" x="2185988" y="6086475"/>
          <p14:tracePt t="31164" x="2185988" y="6072188"/>
          <p14:tracePt t="31172" x="2171700" y="6072188"/>
          <p14:tracePt t="31188" x="2171700" y="6057900"/>
          <p14:tracePt t="31220" x="2171700" y="6043613"/>
          <p14:tracePt t="31244" x="2171700" y="6015038"/>
          <p14:tracePt t="31268" x="2157413" y="6000750"/>
          <p14:tracePt t="31300" x="2157413" y="5972175"/>
          <p14:tracePt t="31332" x="2157413" y="5957888"/>
          <p14:tracePt t="31356" x="2157413" y="5929313"/>
          <p14:tracePt t="31364" x="2143125" y="5929313"/>
          <p14:tracePt t="31380" x="2143125" y="5915025"/>
          <p14:tracePt t="31404" x="2143125" y="5900738"/>
          <p14:tracePt t="31412" x="2143125" y="5886450"/>
          <p14:tracePt t="31420" x="2143125" y="5872163"/>
          <p14:tracePt t="31444" x="2143125" y="5857875"/>
          <p14:tracePt t="31452" x="2143125" y="5843588"/>
          <p14:tracePt t="31476" x="2143125" y="5829300"/>
          <p14:tracePt t="31484" x="2143125" y="5800725"/>
          <p14:tracePt t="31494" x="2143125" y="5786438"/>
          <p14:tracePt t="31510" x="2128838" y="5772150"/>
          <p14:tracePt t="31527" x="2128838" y="5743575"/>
          <p14:tracePt t="31544" x="2114550" y="5700713"/>
          <p14:tracePt t="31564" x="2114550" y="5672138"/>
          <p14:tracePt t="31580" x="2114550" y="5657850"/>
          <p14:tracePt t="31594" x="2100263" y="5629275"/>
          <p14:tracePt t="31612" x="2100263" y="5614988"/>
          <p14:tracePt t="31627" x="2100263" y="5586413"/>
          <p14:tracePt t="31644" x="2100263" y="5557838"/>
          <p14:tracePt t="31660" x="2100263" y="5543550"/>
          <p14:tracePt t="31661" x="2100263" y="5514975"/>
          <p14:tracePt t="31677" x="2085975" y="5486400"/>
          <p14:tracePt t="31694" x="2071688" y="5443538"/>
          <p14:tracePt t="31710" x="2057400" y="5414963"/>
          <p14:tracePt t="31727" x="2043113" y="5372100"/>
          <p14:tracePt t="31744" x="2043113" y="5314950"/>
          <p14:tracePt t="31760" x="2043113" y="5272088"/>
          <p14:tracePt t="31777" x="2014538" y="5214938"/>
          <p14:tracePt t="31794" x="2014538" y="5157788"/>
          <p14:tracePt t="31810" x="2014538" y="5114925"/>
          <p14:tracePt t="31827" x="2000250" y="5086350"/>
          <p14:tracePt t="31844" x="2000250" y="5057775"/>
          <p14:tracePt t="31860" x="2000250" y="5014913"/>
          <p14:tracePt t="31877" x="1985963" y="4972050"/>
          <p14:tracePt t="31894" x="1985963" y="4929188"/>
          <p14:tracePt t="31910" x="1971675" y="4886325"/>
          <p14:tracePt t="31927" x="1957388" y="4829175"/>
          <p14:tracePt t="31944" x="1957388" y="4772025"/>
          <p14:tracePt t="31960" x="1943100" y="4714875"/>
          <p14:tracePt t="31977" x="1943100" y="4657725"/>
          <p14:tracePt t="31994" x="1943100" y="4600575"/>
          <p14:tracePt t="32010" x="1943100" y="4529138"/>
          <p14:tracePt t="32027" x="1914525" y="4457700"/>
          <p14:tracePt t="32043" x="1900238" y="4357688"/>
          <p14:tracePt t="32060" x="1900238" y="4286250"/>
          <p14:tracePt t="32077" x="1885950" y="4143375"/>
          <p14:tracePt t="32093" x="1857375" y="4057650"/>
          <p14:tracePt t="32110" x="1857375" y="3986213"/>
          <p14:tracePt t="32127" x="1857375" y="3929063"/>
          <p14:tracePt t="32143" x="1843088" y="3871913"/>
          <p14:tracePt t="32160" x="1843088" y="3814763"/>
          <p14:tracePt t="32177" x="1828800" y="3729038"/>
          <p14:tracePt t="32194" x="1828800" y="3657600"/>
          <p14:tracePt t="32210" x="1800225" y="3571875"/>
          <p14:tracePt t="32227" x="1800225" y="3486150"/>
          <p14:tracePt t="32243" x="1785938" y="3357563"/>
          <p14:tracePt t="32260" x="1771650" y="3271838"/>
          <p14:tracePt t="32277" x="1757363" y="3157538"/>
          <p14:tracePt t="32293" x="1743075" y="3057525"/>
          <p14:tracePt t="32310" x="1728788" y="2957513"/>
          <p14:tracePt t="32327" x="1714500" y="2871788"/>
          <p14:tracePt t="32343" x="1685925" y="2757488"/>
          <p14:tracePt t="32360" x="1671638" y="2614613"/>
          <p14:tracePt t="32377" x="1657350" y="2500313"/>
          <p14:tracePt t="32393" x="1628775" y="2371725"/>
          <p14:tracePt t="32410" x="1600200" y="2286000"/>
          <p14:tracePt t="32427" x="1571625" y="2200275"/>
          <p14:tracePt t="32443" x="1557338" y="2114550"/>
          <p14:tracePt t="32460" x="1557338" y="2057400"/>
          <p14:tracePt t="32477" x="1543050" y="1957388"/>
          <p14:tracePt t="32493" x="1543050" y="1885950"/>
          <p14:tracePt t="32510" x="1528763" y="1828800"/>
          <p14:tracePt t="32527" x="1514475" y="1814513"/>
          <p14:tracePt t="32543" x="1514475" y="1785938"/>
          <p14:tracePt t="33164" x="1443038" y="1785938"/>
          <p14:tracePt t="33172" x="1171575" y="1785938"/>
          <p14:tracePt t="33180" x="785813" y="1900238"/>
          <p14:tracePt t="33193" x="442913" y="1985963"/>
          <p14:tracePt t="34893" x="200025" y="4329113"/>
          <p14:tracePt t="34900" x="357188" y="4343400"/>
          <p14:tracePt t="34909" x="500063" y="4357688"/>
          <p14:tracePt t="34925" x="828675" y="4371975"/>
          <p14:tracePt t="34942" x="1171575" y="4371975"/>
          <p14:tracePt t="34959" x="1414463" y="4371975"/>
          <p14:tracePt t="34975" x="1614488" y="4371975"/>
          <p14:tracePt t="34992" x="1671638" y="4357688"/>
          <p14:tracePt t="35009" x="1700213" y="4329113"/>
          <p14:tracePt t="35025" x="1728788" y="4286250"/>
          <p14:tracePt t="35042" x="1743075" y="4214813"/>
          <p14:tracePt t="35059" x="1743075" y="4143375"/>
          <p14:tracePt t="35075" x="1771650" y="4100513"/>
          <p14:tracePt t="35092" x="1785938" y="4029075"/>
          <p14:tracePt t="35093" x="1800225" y="3986213"/>
          <p14:tracePt t="35109" x="1800225" y="3957638"/>
          <p14:tracePt t="35125" x="1800225" y="3929063"/>
          <p14:tracePt t="35142" x="1814513" y="3886200"/>
          <p14:tracePt t="35159" x="1828800" y="3871913"/>
          <p14:tracePt t="35175" x="1885950" y="3829050"/>
          <p14:tracePt t="35192" x="1928813" y="3786188"/>
          <p14:tracePt t="35209" x="1943100" y="3714750"/>
          <p14:tracePt t="35225" x="1957388" y="3671888"/>
          <p14:tracePt t="35242" x="1957388" y="3657600"/>
          <p14:tracePt t="35259" x="1957388" y="3643313"/>
          <p14:tracePt t="35276" x="1957388" y="3614738"/>
          <p14:tracePt t="35292" x="1957388" y="3600450"/>
          <p14:tracePt t="35309" x="1900238" y="3529013"/>
          <p14:tracePt t="35325" x="1857375" y="3500438"/>
          <p14:tracePt t="35342" x="1814513" y="3486150"/>
          <p14:tracePt t="35358" x="1800225" y="3471863"/>
          <p14:tracePt t="35375" x="1771650" y="3471863"/>
          <p14:tracePt t="35392" x="1743075" y="3471863"/>
          <p14:tracePt t="35408" x="1700213" y="3471863"/>
          <p14:tracePt t="35425" x="1685925" y="3471863"/>
          <p14:tracePt t="35442" x="1671638" y="3471863"/>
          <p14:tracePt t="35459" x="1657350" y="3514725"/>
          <p14:tracePt t="35475" x="1657350" y="3557588"/>
          <p14:tracePt t="35492" x="1657350" y="3614738"/>
          <p14:tracePt t="35508" x="1657350" y="3686175"/>
          <p14:tracePt t="35525" x="1700213" y="3714750"/>
          <p14:tracePt t="35542" x="1743075" y="3743325"/>
          <p14:tracePt t="35558" x="1771650" y="3743325"/>
          <p14:tracePt t="35575" x="1785938" y="3743325"/>
          <p14:tracePt t="35628" x="1785938" y="3729038"/>
          <p14:tracePt t="35636" x="1785938" y="3714750"/>
          <p14:tracePt t="35644" x="1785938" y="3700463"/>
          <p14:tracePt t="35668" x="1785938" y="3671888"/>
          <p14:tracePt t="35676" x="1785938" y="3657600"/>
          <p14:tracePt t="35700" x="1757363" y="3657600"/>
          <p14:tracePt t="35732" x="1743075" y="3657600"/>
          <p14:tracePt t="35780" x="1728788" y="3657600"/>
          <p14:tracePt t="35788" x="1728788" y="3671888"/>
          <p14:tracePt t="35796" x="1728788" y="3700463"/>
          <p14:tracePt t="35808" x="1728788" y="3714750"/>
          <p14:tracePt t="35828" x="1743075" y="3729038"/>
          <p14:tracePt t="35842" x="1743075" y="3743325"/>
          <p14:tracePt t="35916" x="1757363" y="3743325"/>
          <p14:tracePt t="35932" x="1771650" y="3743325"/>
          <p14:tracePt t="37220" x="1743075" y="3743325"/>
          <p14:tracePt t="37228" x="1671638" y="3757613"/>
          <p14:tracePt t="37236" x="1571625" y="3771900"/>
          <p14:tracePt t="37244" x="1485900" y="3771900"/>
          <p14:tracePt t="37257" x="1428750" y="3771900"/>
          <p14:tracePt t="37274" x="1314450" y="3771900"/>
          <p14:tracePt t="37291" x="1100138" y="3729038"/>
          <p14:tracePt t="37308" x="871538" y="3643313"/>
          <p14:tracePt t="37324" x="628650" y="3543300"/>
          <p14:tracePt t="37341" x="214313" y="3371850"/>
          <p14:tracePt t="39660" x="85725" y="3929063"/>
          <p14:tracePt t="39668" x="142875" y="3943350"/>
          <p14:tracePt t="39676" x="200025" y="3943350"/>
          <p14:tracePt t="39690" x="271463" y="3957638"/>
          <p14:tracePt t="39706" x="400050" y="4014788"/>
          <p14:tracePt t="39723" x="542925" y="4071938"/>
          <p14:tracePt t="39740" x="714375" y="4100513"/>
          <p14:tracePt t="39756" x="885825" y="4143375"/>
          <p14:tracePt t="39773" x="1057275" y="4171950"/>
          <p14:tracePt t="39790" x="1143000" y="4171950"/>
          <p14:tracePt t="39806" x="1185863" y="4171950"/>
          <p14:tracePt t="39823" x="1228725" y="4171950"/>
          <p14:tracePt t="39840" x="1285875" y="4186238"/>
          <p14:tracePt t="39856" x="1343025" y="4200525"/>
          <p14:tracePt t="39873" x="1414463" y="4200525"/>
          <p14:tracePt t="39890" x="1471613" y="4200525"/>
          <p14:tracePt t="39906" x="1500188" y="4200525"/>
          <p14:tracePt t="39923" x="1528763" y="4200525"/>
          <p14:tracePt t="39940" x="1557338" y="4186238"/>
          <p14:tracePt t="39956" x="1600200" y="4171950"/>
          <p14:tracePt t="39973" x="1671638" y="4157663"/>
          <p14:tracePt t="39990" x="1743075" y="4129088"/>
          <p14:tracePt t="40006" x="1785938" y="4129088"/>
          <p14:tracePt t="40023" x="1814513" y="4100513"/>
          <p14:tracePt t="40040" x="1843088" y="4100513"/>
          <p14:tracePt t="40056" x="1857375" y="4086225"/>
          <p14:tracePt t="40073" x="1871663" y="4086225"/>
          <p14:tracePt t="40164" x="1885950" y="4086225"/>
          <p14:tracePt t="40188" x="1885950" y="4057650"/>
          <p14:tracePt t="40284" x="1885950" y="4043363"/>
          <p14:tracePt t="40292" x="1885950" y="4029075"/>
          <p14:tracePt t="40308" x="1871663" y="4014788"/>
          <p14:tracePt t="40332" x="1857375" y="4000500"/>
          <p14:tracePt t="40356" x="1843088" y="3971925"/>
          <p14:tracePt t="40412" x="1828800" y="3971925"/>
          <p14:tracePt t="40436" x="1828800" y="3957638"/>
          <p14:tracePt t="40460" x="1814513" y="3929063"/>
          <p14:tracePt t="40500" x="1800225" y="3914775"/>
          <p14:tracePt t="40556" x="1785938" y="3900488"/>
          <p14:tracePt t="40652" x="1771650" y="3886200"/>
          <p14:tracePt t="40748" x="1771650" y="3871913"/>
          <p14:tracePt t="40764" x="1757363" y="3857625"/>
          <p14:tracePt t="40772" x="1743075" y="3843338"/>
          <p14:tracePt t="40789" x="1743075" y="3829050"/>
          <p14:tracePt t="40806" x="1743075" y="3814763"/>
          <p14:tracePt t="40839" x="1728788" y="3800475"/>
          <p14:tracePt t="40856" x="1714500" y="3786188"/>
          <p14:tracePt t="40872" x="1700213" y="3757613"/>
          <p14:tracePt t="40889" x="1700213" y="3743325"/>
          <p14:tracePt t="40906" x="1700213" y="3729038"/>
          <p14:tracePt t="40922" x="1700213" y="3714750"/>
          <p14:tracePt t="40939" x="1685925" y="3700463"/>
          <p14:tracePt t="40964" x="1685925" y="3686175"/>
          <p14:tracePt t="40988" x="1685925" y="3671888"/>
          <p14:tracePt t="41076" x="1671638" y="3671888"/>
          <p14:tracePt t="41100" x="1657350" y="3671888"/>
          <p14:tracePt t="41140" x="1643063" y="3671888"/>
          <p14:tracePt t="41220" x="1643063" y="3700463"/>
          <p14:tracePt t="41244" x="1643063" y="3714750"/>
          <p14:tracePt t="41292" x="1643063" y="3729038"/>
          <p14:tracePt t="41300" x="1657350" y="3729038"/>
          <p14:tracePt t="41332" x="1657350" y="3743325"/>
          <p14:tracePt t="41348" x="1657350" y="3757613"/>
          <p14:tracePt t="41412" x="1657350" y="3771900"/>
          <p14:tracePt t="41420" x="1671638" y="3786188"/>
          <p14:tracePt t="41500" x="1685925" y="3800475"/>
          <p14:tracePt t="41516" x="1685925" y="3814763"/>
          <p14:tracePt t="41700" x="1685925" y="3800475"/>
          <p14:tracePt t="41716" x="1685925" y="3786188"/>
          <p14:tracePt t="41732" x="1671638" y="3786188"/>
          <p14:tracePt t="41740" x="1671638" y="3771900"/>
          <p14:tracePt t="41780" x="1657350" y="3771900"/>
          <p14:tracePt t="41860" x="1657350" y="3757613"/>
          <p14:tracePt t="41988" x="1643063" y="3743325"/>
          <p14:tracePt t="42084" x="1628775" y="3729038"/>
          <p14:tracePt t="42332" x="1628775" y="3714750"/>
          <p14:tracePt t="42340" x="1614488" y="3700463"/>
          <p14:tracePt t="42348" x="1614488" y="3686175"/>
          <p14:tracePt t="42364" x="1614488" y="3671888"/>
          <p14:tracePt t="42372" x="1600200" y="3657600"/>
          <p14:tracePt t="42396" x="1571625" y="3643313"/>
          <p14:tracePt t="42428" x="1557338" y="3629025"/>
          <p14:tracePt t="42444" x="1557338" y="3614738"/>
          <p14:tracePt t="42452" x="1543050" y="3614738"/>
          <p14:tracePt t="42460" x="1528763" y="3614738"/>
          <p14:tracePt t="42476" x="1514475" y="3600450"/>
          <p14:tracePt t="42516" x="1500188" y="3600450"/>
          <p14:tracePt t="42564" x="1485900" y="3586163"/>
          <p14:tracePt t="42732" x="1471613" y="3586163"/>
          <p14:tracePt t="42972" x="1443038" y="3571875"/>
          <p14:tracePt t="43820" x="1428750" y="3571875"/>
          <p14:tracePt t="43844" x="1414463" y="3571875"/>
          <p14:tracePt t="43876" x="1400175" y="3571875"/>
          <p14:tracePt t="43884" x="1385888" y="3571875"/>
          <p14:tracePt t="43908" x="1371600" y="3571875"/>
          <p14:tracePt t="44028" x="1357313" y="3557588"/>
          <p14:tracePt t="44036" x="1343025" y="3543300"/>
          <p14:tracePt t="44054" x="1328738" y="3529013"/>
          <p14:tracePt t="44071" x="1314450" y="3529013"/>
          <p14:tracePt t="44088" x="1300163" y="3529013"/>
          <p14:tracePt t="44104" x="1271588" y="3514725"/>
          <p14:tracePt t="44140" x="1257300" y="3514725"/>
          <p14:tracePt t="44148" x="1243013" y="3514725"/>
          <p14:tracePt t="44156" x="1243013" y="3500438"/>
          <p14:tracePt t="44172" x="1228725" y="3500438"/>
          <p14:tracePt t="44188" x="1214438" y="3486150"/>
          <p14:tracePt t="44204" x="1214438" y="3471863"/>
          <p14:tracePt t="44221" x="1171575" y="3457575"/>
          <p14:tracePt t="44237" x="1143000" y="3429000"/>
          <p14:tracePt t="44254" x="1114425" y="3400425"/>
          <p14:tracePt t="44271" x="1085850" y="3357563"/>
          <p14:tracePt t="44287" x="1057275" y="3328988"/>
          <p14:tracePt t="44304" x="1042988" y="3271838"/>
          <p14:tracePt t="44321" x="1028700" y="3243263"/>
          <p14:tracePt t="44337" x="1028700" y="3200400"/>
          <p14:tracePt t="44354" x="1014413" y="3171825"/>
          <p14:tracePt t="44371" x="1014413" y="3143250"/>
          <p14:tracePt t="44387" x="1014413" y="3114675"/>
          <p14:tracePt t="44404" x="1014413" y="3086100"/>
          <p14:tracePt t="44421" x="1014413" y="3071813"/>
          <p14:tracePt t="44437" x="1014413" y="3043238"/>
          <p14:tracePt t="44454" x="1057275" y="3028950"/>
          <p14:tracePt t="44471" x="1085850" y="3014663"/>
          <p14:tracePt t="44487" x="1143000" y="2986088"/>
          <p14:tracePt t="44504" x="1171575" y="2971800"/>
          <p14:tracePt t="44521" x="1214438" y="2971800"/>
          <p14:tracePt t="44537" x="1228725" y="2971800"/>
          <p14:tracePt t="44554" x="1243013" y="2971800"/>
          <p14:tracePt t="44572" x="1257300" y="2971800"/>
          <p14:tracePt t="44588" x="1271588" y="2971800"/>
          <p14:tracePt t="44604" x="1285875" y="2971800"/>
          <p14:tracePt t="44621" x="1300163" y="2971800"/>
          <p14:tracePt t="44644" x="1314450" y="2971800"/>
          <p14:tracePt t="44740" x="1314450" y="2986088"/>
          <p14:tracePt t="44748" x="1328738" y="3000375"/>
          <p14:tracePt t="44770" x="1343025" y="3043238"/>
          <p14:tracePt t="44787" x="1343025" y="3071813"/>
          <p14:tracePt t="44804" x="1343025" y="3114675"/>
          <p14:tracePt t="44820" x="1343025" y="3171825"/>
          <p14:tracePt t="44837" x="1343025" y="3186113"/>
          <p14:tracePt t="44854" x="1343025" y="3214688"/>
          <p14:tracePt t="44871" x="1343025" y="3228975"/>
          <p14:tracePt t="44887" x="1314450" y="3243263"/>
          <p14:tracePt t="44908" x="1285875" y="3257550"/>
          <p14:tracePt t="44924" x="1271588" y="3257550"/>
          <p14:tracePt t="44940" x="1228725" y="3271838"/>
          <p14:tracePt t="44954" x="1214438" y="3286125"/>
          <p14:tracePt t="44970" x="1171575" y="3286125"/>
          <p14:tracePt t="44988" x="1157288" y="3286125"/>
          <p14:tracePt t="45004" x="1143000" y="3286125"/>
          <p14:tracePt t="45021" x="1128713" y="3286125"/>
          <p14:tracePt t="45052" x="1114425" y="3286125"/>
          <p14:tracePt t="45068" x="1100138" y="3286125"/>
          <p14:tracePt t="45092" x="1085850" y="3286125"/>
          <p14:tracePt t="45100" x="1071563" y="3271838"/>
          <p14:tracePt t="45108" x="1057275" y="3228975"/>
          <p14:tracePt t="45120" x="1042988" y="3200400"/>
          <p14:tracePt t="45137" x="985838" y="3071813"/>
          <p14:tracePt t="45154" x="985838" y="2986088"/>
          <p14:tracePt t="45170" x="985838" y="2914650"/>
          <p14:tracePt t="45187" x="985838" y="2857500"/>
          <p14:tracePt t="45204" x="985838" y="2828925"/>
          <p14:tracePt t="45220" x="1014413" y="2814638"/>
          <p14:tracePt t="45237" x="1057275" y="2814638"/>
          <p14:tracePt t="45254" x="1085850" y="2814638"/>
          <p14:tracePt t="45270" x="1114425" y="2814638"/>
          <p14:tracePt t="45287" x="1157288" y="2828925"/>
          <p14:tracePt t="45304" x="1214438" y="2871788"/>
          <p14:tracePt t="45320" x="1228725" y="2900363"/>
          <p14:tracePt t="45337" x="1257300" y="2928938"/>
          <p14:tracePt t="45354" x="1300163" y="2943225"/>
          <p14:tracePt t="45370" x="1314450" y="2971800"/>
          <p14:tracePt t="45388" x="1314450" y="2986088"/>
          <p14:tracePt t="45404" x="1328738" y="3000375"/>
          <p14:tracePt t="45428" x="1328738" y="3014663"/>
          <p14:tracePt t="45437" x="1328738" y="3043238"/>
          <p14:tracePt t="45454" x="1328738" y="3100388"/>
          <p14:tracePt t="45470" x="1314450" y="3157538"/>
          <p14:tracePt t="45487" x="1271588" y="3200400"/>
          <p14:tracePt t="45503" x="1214438" y="3228975"/>
          <p14:tracePt t="45520" x="1185863" y="3271838"/>
          <p14:tracePt t="45537" x="1143000" y="3271838"/>
          <p14:tracePt t="45554" x="1114425" y="3271838"/>
          <p14:tracePt t="45612" x="1100138" y="3271838"/>
          <p14:tracePt t="45621" x="1085850" y="3271838"/>
          <p14:tracePt t="45628" x="1085850" y="3257550"/>
          <p14:tracePt t="45637" x="1057275" y="3228975"/>
          <p14:tracePt t="45653" x="1057275" y="3186113"/>
          <p14:tracePt t="45670" x="1057275" y="3157538"/>
          <p14:tracePt t="45687" x="1057275" y="3114675"/>
          <p14:tracePt t="45703" x="1057275" y="3100388"/>
          <p14:tracePt t="45720" x="1085850" y="3071813"/>
          <p14:tracePt t="45737" x="1143000" y="3071813"/>
          <p14:tracePt t="45753" x="1157288" y="3071813"/>
          <p14:tracePt t="45770" x="1185863" y="3071813"/>
          <p14:tracePt t="45787" x="1200150" y="3071813"/>
          <p14:tracePt t="45803" x="1200150" y="3086100"/>
          <p14:tracePt t="45820" x="1200150" y="3100388"/>
          <p14:tracePt t="45837" x="1200150" y="3128963"/>
          <p14:tracePt t="45853" x="1200150" y="3157538"/>
          <p14:tracePt t="45870" x="1200150" y="3186113"/>
          <p14:tracePt t="45887" x="1200150" y="3200400"/>
          <p14:tracePt t="45903" x="1200150" y="3214688"/>
          <p14:tracePt t="47100" x="1200150" y="3243263"/>
          <p14:tracePt t="47116" x="1200150" y="3257550"/>
          <p14:tracePt t="47140" x="1200150" y="3286125"/>
          <p14:tracePt t="47164" x="1185863" y="3286125"/>
          <p14:tracePt t="47172" x="1171575" y="3286125"/>
          <p14:tracePt t="47204" x="1157288" y="3300413"/>
          <p14:tracePt t="48060" x="1157288" y="3286125"/>
          <p14:tracePt t="48076" x="1157288" y="3257550"/>
          <p14:tracePt t="48084" x="1157288" y="3243263"/>
          <p14:tracePt t="48100" x="1157288" y="3228975"/>
          <p14:tracePt t="48108" x="1157288" y="3214688"/>
          <p14:tracePt t="48124" x="1157288" y="3200400"/>
          <p14:tracePt t="48135" x="1171575" y="3200400"/>
          <p14:tracePt t="48152" x="1171575" y="3186113"/>
          <p14:tracePt t="48169" x="1185863" y="3171825"/>
          <p14:tracePt t="48188" x="1200150" y="3157538"/>
          <p14:tracePt t="48204" x="1200150" y="3143250"/>
          <p14:tracePt t="48220" x="1200150" y="3128963"/>
          <p14:tracePt t="48252" x="1200150" y="3114675"/>
          <p14:tracePt t="48260" x="1214438" y="3114675"/>
          <p14:tracePt t="48284" x="1214438" y="3086100"/>
          <p14:tracePt t="48300" x="1214438" y="3071813"/>
          <p14:tracePt t="48308" x="1228725" y="3057525"/>
          <p14:tracePt t="48319" x="1228725" y="3043238"/>
          <p14:tracePt t="48340" x="1243013" y="3028950"/>
          <p14:tracePt t="48356" x="1243013" y="2986088"/>
          <p14:tracePt t="48372" x="1243013" y="2971800"/>
          <p14:tracePt t="48388" x="1243013" y="2957513"/>
          <p14:tracePt t="48404" x="1243013" y="2943225"/>
          <p14:tracePt t="48419" x="1243013" y="2928938"/>
          <p14:tracePt t="48435" x="1243013" y="2914650"/>
          <p14:tracePt t="48452" x="1257300" y="2900363"/>
          <p14:tracePt t="48469" x="1257300" y="2871788"/>
          <p14:tracePt t="48485" x="1257300" y="2857500"/>
          <p14:tracePt t="48502" x="1257300" y="2814638"/>
          <p14:tracePt t="48519" x="1257300" y="2786063"/>
          <p14:tracePt t="48535" x="1257300" y="2771775"/>
          <p14:tracePt t="48552" x="1271588" y="2743200"/>
          <p14:tracePt t="48569" x="1271588" y="2728913"/>
          <p14:tracePt t="48585" x="1271588" y="2714625"/>
          <p14:tracePt t="48602" x="1271588" y="2700338"/>
          <p14:tracePt t="48619" x="1271588" y="2657475"/>
          <p14:tracePt t="48635" x="1271588" y="2628900"/>
          <p14:tracePt t="48652" x="1271588" y="2600325"/>
          <p14:tracePt t="48669" x="1271588" y="2557463"/>
          <p14:tracePt t="48685" x="1257300" y="2514600"/>
          <p14:tracePt t="48702" x="1257300" y="2500313"/>
          <p14:tracePt t="48719" x="1257300" y="2471738"/>
          <p14:tracePt t="48735" x="1257300" y="2457450"/>
          <p14:tracePt t="48752" x="1257300" y="2443163"/>
          <p14:tracePt t="48769" x="1257300" y="2428875"/>
          <p14:tracePt t="48785" x="1257300" y="2400300"/>
          <p14:tracePt t="48802" x="1257300" y="2386013"/>
          <p14:tracePt t="48820" x="1257300" y="2371725"/>
          <p14:tracePt t="48835" x="1257300" y="2357438"/>
          <p14:tracePt t="51492" x="1228725" y="2357438"/>
          <p14:tracePt t="51500" x="1114425" y="2357438"/>
          <p14:tracePt t="51508" x="1028700" y="2371725"/>
          <p14:tracePt t="51517" x="957263" y="2371725"/>
          <p14:tracePt t="51534" x="728663" y="2371725"/>
          <p14:tracePt t="51551" x="471488" y="2371725"/>
          <p14:tracePt t="51567" x="285750" y="2371725"/>
          <p14:tracePt t="51584" x="100013" y="2371725"/>
          <p14:tracePt t="58581" x="8872538" y="2571750"/>
          <p14:tracePt t="58588" x="8743950" y="2571750"/>
          <p14:tracePt t="58597" x="8643938" y="2571750"/>
          <p14:tracePt t="58614" x="8486775" y="2571750"/>
          <p14:tracePt t="58630" x="8443913" y="2557463"/>
          <p14:tracePt t="58647" x="8429625" y="2543175"/>
          <p14:tracePt t="58664" x="8401050" y="2528888"/>
          <p14:tracePt t="58692" x="8386763" y="2528888"/>
          <p14:tracePt t="58708" x="8372475" y="2514600"/>
          <p14:tracePt t="58716" x="8358188" y="2500313"/>
          <p14:tracePt t="58730" x="8315325" y="2471738"/>
          <p14:tracePt t="58747" x="8258175" y="2428875"/>
          <p14:tracePt t="58764" x="8172450" y="2343150"/>
          <p14:tracePt t="58780" x="8086725" y="2257425"/>
          <p14:tracePt t="58797" x="7972425" y="2114550"/>
          <p14:tracePt t="58814" x="7858125" y="2000250"/>
          <p14:tracePt t="58830" x="7743825" y="1871663"/>
          <p14:tracePt t="58847" x="7586663" y="1771650"/>
          <p14:tracePt t="58864" x="7443788" y="1714500"/>
          <p14:tracePt t="58880" x="7329488" y="1671638"/>
          <p14:tracePt t="58897" x="7243763" y="1643063"/>
          <p14:tracePt t="58914" x="7186613" y="1643063"/>
          <p14:tracePt t="58930" x="7129463" y="1643063"/>
          <p14:tracePt t="58947" x="7058025" y="1628775"/>
          <p14:tracePt t="58964" x="6972300" y="1614488"/>
          <p14:tracePt t="58980" x="6886575" y="1600200"/>
          <p14:tracePt t="58997" x="6743700" y="1600200"/>
          <p14:tracePt t="59013" x="6643688" y="1600200"/>
          <p14:tracePt t="59030" x="6572250" y="1600200"/>
          <p14:tracePt t="59047" x="6515100" y="1600200"/>
          <p14:tracePt t="59063" x="6457950" y="1600200"/>
          <p14:tracePt t="59080" x="6386513" y="1600200"/>
          <p14:tracePt t="59097" x="6257925" y="1600200"/>
          <p14:tracePt t="59113" x="6072188" y="1600200"/>
          <p14:tracePt t="59130" x="5957888" y="1600200"/>
          <p14:tracePt t="59147" x="5872163" y="1600200"/>
          <p14:tracePt t="59163" x="5786438" y="1614488"/>
          <p14:tracePt t="59180" x="5700713" y="1643063"/>
          <p14:tracePt t="59197" x="5572125" y="1685925"/>
          <p14:tracePt t="59214" x="5500688" y="1728788"/>
          <p14:tracePt t="59230" x="5443538" y="1757363"/>
          <p14:tracePt t="59247" x="5414963" y="1785938"/>
          <p14:tracePt t="59263" x="5372100" y="1857375"/>
          <p14:tracePt t="59280" x="5343525" y="1885950"/>
          <p14:tracePt t="59297" x="5343525" y="1928813"/>
          <p14:tracePt t="59313" x="5314950" y="1985963"/>
          <p14:tracePt t="59330" x="5286375" y="2043113"/>
          <p14:tracePt t="59347" x="5257800" y="2128838"/>
          <p14:tracePt t="59363" x="5229225" y="2228850"/>
          <p14:tracePt t="59380" x="5186363" y="2314575"/>
          <p14:tracePt t="59380" x="5186363" y="2357438"/>
          <p14:tracePt t="59397" x="5172075" y="2428875"/>
          <p14:tracePt t="59413" x="5143500" y="2514600"/>
          <p14:tracePt t="59430" x="5129213" y="2600325"/>
          <p14:tracePt t="59447" x="5129213" y="2671763"/>
          <p14:tracePt t="59463" x="5129213" y="2757488"/>
          <p14:tracePt t="59480" x="5143500" y="2857500"/>
          <p14:tracePt t="59497" x="5200650" y="2943225"/>
          <p14:tracePt t="59513" x="5314950" y="3028950"/>
          <p14:tracePt t="59530" x="5457825" y="3143250"/>
          <p14:tracePt t="59547" x="5643563" y="3257550"/>
          <p14:tracePt t="59563" x="5857875" y="3343275"/>
          <p14:tracePt t="59580" x="6115050" y="3429000"/>
          <p14:tracePt t="59597" x="6443663" y="3557588"/>
          <p14:tracePt t="59613" x="6643688" y="3586163"/>
          <p14:tracePt t="59630" x="6843713" y="3600450"/>
          <p14:tracePt t="59647" x="7000875" y="3600450"/>
          <p14:tracePt t="59663" x="7115175" y="3600450"/>
          <p14:tracePt t="59680" x="7229475" y="3600450"/>
          <p14:tracePt t="59697" x="7300913" y="3600450"/>
          <p14:tracePt t="59713" x="7372350" y="3600450"/>
          <p14:tracePt t="59730" x="7443788" y="3557588"/>
          <p14:tracePt t="59747" x="7529513" y="3557588"/>
          <p14:tracePt t="59763" x="7658100" y="3500438"/>
          <p14:tracePt t="59780" x="7758113" y="3486150"/>
          <p14:tracePt t="59796" x="7900988" y="3429000"/>
          <p14:tracePt t="59813" x="7972425" y="3371850"/>
          <p14:tracePt t="59830" x="8043863" y="3328988"/>
          <p14:tracePt t="59846" x="8086725" y="3300413"/>
          <p14:tracePt t="59863" x="8129588" y="3257550"/>
          <p14:tracePt t="59880" x="8186738" y="3171825"/>
          <p14:tracePt t="59896" x="8229600" y="3128963"/>
          <p14:tracePt t="59913" x="8272463" y="3043238"/>
          <p14:tracePt t="59930" x="8286750" y="3014663"/>
          <p14:tracePt t="59946" x="8301038" y="2986088"/>
          <p14:tracePt t="59963" x="8315325" y="2971800"/>
          <p14:tracePt t="59980" x="8329613" y="2914650"/>
          <p14:tracePt t="59996" x="8358188" y="2814638"/>
          <p14:tracePt t="60013" x="8358188" y="2771775"/>
          <p14:tracePt t="60030" x="8372475" y="2686050"/>
          <p14:tracePt t="60046" x="8372475" y="2600325"/>
          <p14:tracePt t="60063" x="8372475" y="2500313"/>
          <p14:tracePt t="60080" x="8372475" y="2443163"/>
          <p14:tracePt t="60096" x="8358188" y="2357438"/>
          <p14:tracePt t="60113" x="8343900" y="2300288"/>
          <p14:tracePt t="60130" x="8301038" y="2228850"/>
          <p14:tracePt t="60146" x="8258175" y="2171700"/>
          <p14:tracePt t="60163" x="8201025" y="2085975"/>
          <p14:tracePt t="60181" x="8115300" y="1971675"/>
          <p14:tracePt t="60196" x="8101013" y="1957388"/>
          <p14:tracePt t="60213" x="8001000" y="1857375"/>
          <p14:tracePt t="60230" x="7915275" y="1785938"/>
          <p14:tracePt t="60246" x="7758113" y="1728788"/>
          <p14:tracePt t="60263" x="7615238" y="1700213"/>
          <p14:tracePt t="60280" x="7458075" y="1657350"/>
          <p14:tracePt t="60296" x="7300913" y="1643063"/>
          <p14:tracePt t="60313" x="7186613" y="1628775"/>
          <p14:tracePt t="60330" x="7000875" y="1628775"/>
          <p14:tracePt t="60346" x="6843713" y="1585913"/>
          <p14:tracePt t="60363" x="6686550" y="1585913"/>
          <p14:tracePt t="60380" x="6486525" y="1543050"/>
          <p14:tracePt t="60396" x="6329363" y="1528763"/>
          <p14:tracePt t="60413" x="6157913" y="1528763"/>
          <p14:tracePt t="60429" x="6072188" y="1528763"/>
          <p14:tracePt t="60446" x="5972175" y="1528763"/>
          <p14:tracePt t="60463" x="5815013" y="1557338"/>
          <p14:tracePt t="60479" x="5672138" y="1600200"/>
          <p14:tracePt t="60496" x="5529263" y="1628775"/>
          <p14:tracePt t="60513" x="5457825" y="1671638"/>
          <p14:tracePt t="60529" x="5343525" y="1743075"/>
          <p14:tracePt t="60546" x="5286375" y="1785938"/>
          <p14:tracePt t="60563" x="5229225" y="1828800"/>
          <p14:tracePt t="60579" x="5186363" y="1871663"/>
          <p14:tracePt t="60596" x="5172075" y="1928813"/>
          <p14:tracePt t="60613" x="5114925" y="2028825"/>
          <p14:tracePt t="60629" x="5114925" y="2071688"/>
          <p14:tracePt t="60646" x="5086350" y="2114550"/>
          <p14:tracePt t="60663" x="5086350" y="2143125"/>
          <p14:tracePt t="60679" x="5086350" y="2185988"/>
          <p14:tracePt t="60696" x="5114925" y="2243138"/>
          <p14:tracePt t="60713" x="5129213" y="2300288"/>
          <p14:tracePt t="60729" x="5143500" y="2343150"/>
          <p14:tracePt t="60746" x="5157788" y="2386013"/>
          <p14:tracePt t="60763" x="5214938" y="2457450"/>
          <p14:tracePt t="60779" x="5272088" y="2557463"/>
          <p14:tracePt t="60796" x="5314950" y="2586038"/>
          <p14:tracePt t="60813" x="5357813" y="2628900"/>
          <p14:tracePt t="60829" x="5372100" y="2643188"/>
          <p14:tracePt t="60846" x="5400675" y="2671763"/>
          <p14:tracePt t="60863" x="5457825" y="2671763"/>
          <p14:tracePt t="60879" x="5557838" y="2714625"/>
          <p14:tracePt t="60896" x="5686425" y="2728913"/>
          <p14:tracePt t="60913" x="5800725" y="2728913"/>
          <p14:tracePt t="60929" x="5915025" y="2743200"/>
          <p14:tracePt t="60946" x="6057900" y="2743200"/>
          <p14:tracePt t="60963" x="6186488" y="2743200"/>
          <p14:tracePt t="60979" x="6372225" y="2700338"/>
          <p14:tracePt t="60996" x="6515100" y="2671763"/>
          <p14:tracePt t="61012" x="6629400" y="2614613"/>
          <p14:tracePt t="61029" x="6686550" y="2557463"/>
          <p14:tracePt t="61046" x="6715125" y="2514600"/>
          <p14:tracePt t="61062" x="6729413" y="2471738"/>
          <p14:tracePt t="61079" x="6729413" y="2428875"/>
          <p14:tracePt t="61096" x="6729413" y="2386013"/>
          <p14:tracePt t="61112" x="6729413" y="2328863"/>
          <p14:tracePt t="61129" x="6729413" y="2271713"/>
          <p14:tracePt t="61146" x="6729413" y="2200275"/>
          <p14:tracePt t="61163" x="6715125" y="2157413"/>
          <p14:tracePt t="61179" x="6686550" y="2100263"/>
          <p14:tracePt t="61196" x="6657975" y="2043113"/>
          <p14:tracePt t="61196" x="6629400" y="2014538"/>
          <p14:tracePt t="61212" x="6600825" y="1971675"/>
          <p14:tracePt t="61229" x="6572250" y="1971675"/>
          <p14:tracePt t="61246" x="6529388" y="1957388"/>
          <p14:tracePt t="61263" x="6472238" y="1928813"/>
          <p14:tracePt t="61279" x="6429375" y="1928813"/>
          <p14:tracePt t="61296" x="6329363" y="1928813"/>
          <p14:tracePt t="61312" x="6200775" y="1928813"/>
          <p14:tracePt t="61329" x="6072188" y="1928813"/>
          <p14:tracePt t="61346" x="5943600" y="1928813"/>
          <p14:tracePt t="61362" x="5815013" y="1957388"/>
          <p14:tracePt t="61379" x="5729288" y="2014538"/>
          <p14:tracePt t="61396" x="5657850" y="2057400"/>
          <p14:tracePt t="61412" x="5557838" y="2114550"/>
          <p14:tracePt t="61429" x="5500688" y="2185988"/>
          <p14:tracePt t="61446" x="5486400" y="2228850"/>
          <p14:tracePt t="61462" x="5472113" y="2271713"/>
          <p14:tracePt t="61479" x="5472113" y="2371725"/>
          <p14:tracePt t="61496" x="5472113" y="2428875"/>
          <p14:tracePt t="61512" x="5472113" y="2543175"/>
          <p14:tracePt t="61529" x="5529263" y="2628900"/>
          <p14:tracePt t="61546" x="5586413" y="2671763"/>
          <p14:tracePt t="61562" x="5643563" y="2714625"/>
          <p14:tracePt t="61579" x="5729288" y="2757488"/>
          <p14:tracePt t="61596" x="5800725" y="2757488"/>
          <p14:tracePt t="61612" x="5886450" y="2757488"/>
          <p14:tracePt t="61613" x="5929313" y="2757488"/>
          <p14:tracePt t="61629" x="6043613" y="2757488"/>
          <p14:tracePt t="61646" x="6186488" y="2757488"/>
          <p14:tracePt t="61662" x="6343650" y="2757488"/>
          <p14:tracePt t="61679" x="6457950" y="2757488"/>
          <p14:tracePt t="61696" x="6543675" y="2728913"/>
          <p14:tracePt t="61712" x="6629400" y="2686050"/>
          <p14:tracePt t="61729" x="6686550" y="2657475"/>
          <p14:tracePt t="61745" x="6772275" y="2600325"/>
          <p14:tracePt t="61762" x="6800850" y="2571750"/>
          <p14:tracePt t="61779" x="6858000" y="2514600"/>
          <p14:tracePt t="61795" x="6858000" y="2486025"/>
          <p14:tracePt t="61812" x="6858000" y="2443163"/>
          <p14:tracePt t="61829" x="6843713" y="2371725"/>
          <p14:tracePt t="61845" x="6672263" y="2271713"/>
          <p14:tracePt t="61862" x="6486525" y="2214563"/>
          <p14:tracePt t="61879" x="6329363" y="2185988"/>
          <p14:tracePt t="61895" x="6172200" y="2171700"/>
          <p14:tracePt t="61912" x="6015038" y="2171700"/>
          <p14:tracePt t="61929" x="5886450" y="2171700"/>
          <p14:tracePt t="61945" x="5815013" y="2171700"/>
          <p14:tracePt t="61962" x="5757863" y="2171700"/>
          <p14:tracePt t="61979" x="5715000" y="2214563"/>
          <p14:tracePt t="61995" x="5700713" y="2257425"/>
          <p14:tracePt t="62012" x="5700713" y="2328863"/>
          <p14:tracePt t="62013" x="5700713" y="2357438"/>
          <p14:tracePt t="62029" x="5700713" y="2443163"/>
          <p14:tracePt t="62045" x="5700713" y="2500313"/>
          <p14:tracePt t="62062" x="5743575" y="2571750"/>
          <p14:tracePt t="62079" x="5815013" y="2628900"/>
          <p14:tracePt t="62095" x="5943600" y="2671763"/>
          <p14:tracePt t="62112" x="6057900" y="2700338"/>
          <p14:tracePt t="62129" x="6200775" y="2728913"/>
          <p14:tracePt t="62145" x="6329363" y="2743200"/>
          <p14:tracePt t="62162" x="6429375" y="2743200"/>
          <p14:tracePt t="62179" x="6515100" y="2743200"/>
          <p14:tracePt t="62195" x="6600825" y="2728913"/>
          <p14:tracePt t="62212" x="6700838" y="2671763"/>
          <p14:tracePt t="62229" x="6800850" y="2571750"/>
          <p14:tracePt t="62245" x="6829425" y="2500313"/>
          <p14:tracePt t="62262" x="6829425" y="2471738"/>
          <p14:tracePt t="62279" x="6829425" y="2428875"/>
          <p14:tracePt t="62295" x="6829425" y="2400300"/>
          <p14:tracePt t="62312" x="6815138" y="2371725"/>
          <p14:tracePt t="62328" x="6786563" y="2357438"/>
          <p14:tracePt t="62345" x="6743700" y="2328863"/>
          <p14:tracePt t="62362" x="6715125" y="2314575"/>
          <p14:tracePt t="62378" x="6657975" y="2314575"/>
          <p14:tracePt t="62395" x="6600825" y="2286000"/>
          <p14:tracePt t="62412" x="6486525" y="2271713"/>
          <p14:tracePt t="62428" x="6229350" y="2271713"/>
          <p14:tracePt t="62445" x="6086475" y="2271713"/>
          <p14:tracePt t="62462" x="5972175" y="2314575"/>
          <p14:tracePt t="62478" x="5900738" y="2371725"/>
          <p14:tracePt t="62495" x="5829300" y="2443163"/>
          <p14:tracePt t="62512" x="5786438" y="2514600"/>
          <p14:tracePt t="62528" x="5786438" y="2614613"/>
          <p14:tracePt t="62545" x="5786438" y="2671763"/>
          <p14:tracePt t="62562" x="5800725" y="2771775"/>
          <p14:tracePt t="62579" x="5872163" y="2828925"/>
          <p14:tracePt t="62595" x="5957888" y="2871788"/>
          <p14:tracePt t="62612" x="6100763" y="2914650"/>
          <p14:tracePt t="62628" x="6372225" y="2914650"/>
          <p14:tracePt t="62645" x="6543675" y="2914650"/>
          <p14:tracePt t="62662" x="6657975" y="2900363"/>
          <p14:tracePt t="62678" x="6729413" y="2843213"/>
          <p14:tracePt t="62695" x="6786563" y="2786063"/>
          <p14:tracePt t="62712" x="6800850" y="2714625"/>
          <p14:tracePt t="62728" x="6815138" y="2628900"/>
          <p14:tracePt t="62745" x="6843713" y="2528888"/>
          <p14:tracePt t="62762" x="6843713" y="2443163"/>
          <p14:tracePt t="62778" x="6843713" y="2371725"/>
          <p14:tracePt t="62795" x="6843713" y="2328863"/>
          <p14:tracePt t="62812" x="6815138" y="2271713"/>
          <p14:tracePt t="62828" x="6786563" y="2257425"/>
          <p14:tracePt t="62845" x="6715125" y="2243138"/>
          <p14:tracePt t="62862" x="6629400" y="2243138"/>
          <p14:tracePt t="62878" x="6472238" y="2243138"/>
          <p14:tracePt t="62895" x="6300788" y="2257425"/>
          <p14:tracePt t="62912" x="6129338" y="2343150"/>
          <p14:tracePt t="62928" x="6000750" y="2400300"/>
          <p14:tracePt t="62945" x="5957888" y="2428875"/>
          <p14:tracePt t="62962" x="5929313" y="2428875"/>
          <p14:tracePt t="62978" x="5929313" y="2457450"/>
          <p14:tracePt t="62996" x="5929313" y="2486025"/>
          <p14:tracePt t="63012" x="5929313" y="2514600"/>
          <p14:tracePt t="63028" x="5943600" y="2528888"/>
          <p14:tracePt t="63045" x="5957888" y="2586038"/>
          <p14:tracePt t="63061" x="5986463" y="2586038"/>
          <p14:tracePt t="63078" x="6043613" y="2586038"/>
          <p14:tracePt t="63095" x="6072188" y="2600325"/>
          <p14:tracePt t="63112" x="6115050" y="2600325"/>
          <p14:tracePt t="63128" x="6129338" y="2600325"/>
          <p14:tracePt t="63145" x="6143625" y="2600325"/>
          <p14:tracePt t="63161" x="6157913" y="2600325"/>
          <p14:tracePt t="63178" x="6172200" y="2600325"/>
          <p14:tracePt t="63195" x="6186488" y="2586038"/>
          <p14:tracePt t="63212" x="6200775" y="2586038"/>
          <p14:tracePt t="63580" x="6243638" y="2586038"/>
          <p14:tracePt t="63588" x="6257925" y="2586038"/>
          <p14:tracePt t="63596" x="6300788" y="2600325"/>
          <p14:tracePt t="63611" x="6343650" y="2600325"/>
          <p14:tracePt t="63628" x="6429375" y="2614613"/>
          <p14:tracePt t="63645" x="6557963" y="2614613"/>
          <p14:tracePt t="63661" x="6615113" y="2643188"/>
          <p14:tracePt t="63678" x="6672263" y="2643188"/>
          <p14:tracePt t="63695" x="6686550" y="2643188"/>
          <p14:tracePt t="63711" x="6700838" y="2643188"/>
          <p14:tracePt t="63728" x="6715125" y="2643188"/>
          <p14:tracePt t="63748" x="6729413" y="2643188"/>
          <p14:tracePt t="63764" x="6743700" y="2643188"/>
          <p14:tracePt t="63778" x="6757988" y="2628900"/>
          <p14:tracePt t="63794" x="6772275" y="2614613"/>
          <p14:tracePt t="63811" x="6786563" y="2586038"/>
          <p14:tracePt t="63828" x="6800850" y="2543175"/>
          <p14:tracePt t="63844" x="6800850" y="2486025"/>
          <p14:tracePt t="63861" x="6800850" y="2443163"/>
          <p14:tracePt t="63878" x="6800850" y="2400300"/>
          <p14:tracePt t="63894" x="6800850" y="2371725"/>
          <p14:tracePt t="63911" x="6800850" y="2328863"/>
          <p14:tracePt t="63928" x="6800850" y="2300288"/>
          <p14:tracePt t="63944" x="6786563" y="2271713"/>
          <p14:tracePt t="63961" x="6772275" y="2257425"/>
          <p14:tracePt t="63978" x="6743700" y="2243138"/>
          <p14:tracePt t="63994" x="6729413" y="2228850"/>
          <p14:tracePt t="64028" x="6715125" y="2228850"/>
          <p14:tracePt t="64068" x="6700838" y="2228850"/>
          <p14:tracePt t="64076" x="6686550" y="2228850"/>
          <p14:tracePt t="64084" x="6672263" y="2228850"/>
          <p14:tracePt t="64100" x="6643688" y="2228850"/>
          <p14:tracePt t="64111" x="6600825" y="2228850"/>
          <p14:tracePt t="64128" x="6529388" y="2228850"/>
          <p14:tracePt t="64144" x="6472238" y="2228850"/>
          <p14:tracePt t="64161" x="6443663" y="2228850"/>
          <p14:tracePt t="64180" x="6429375" y="2228850"/>
          <p14:tracePt t="64572" x="6457950" y="2228850"/>
          <p14:tracePt t="64580" x="6529388" y="2228850"/>
          <p14:tracePt t="64588" x="6586538" y="2214563"/>
          <p14:tracePt t="64596" x="6672263" y="2200275"/>
          <p14:tracePt t="64611" x="6729413" y="2200275"/>
          <p14:tracePt t="64627" x="6872288" y="2143125"/>
          <p14:tracePt t="64644" x="6929438" y="2114550"/>
          <p14:tracePt t="64661" x="7000875" y="2085975"/>
          <p14:tracePt t="64677" x="7058025" y="2057400"/>
          <p14:tracePt t="64694" x="7100888" y="2057400"/>
          <p14:tracePt t="64711" x="7172325" y="2028825"/>
          <p14:tracePt t="64727" x="7200900" y="2014538"/>
          <p14:tracePt t="64744" x="7229475" y="2000250"/>
          <p14:tracePt t="64761" x="7243763" y="1985963"/>
          <p14:tracePt t="64780" x="7243763" y="1971675"/>
          <p14:tracePt t="64892" x="7243763" y="2000250"/>
          <p14:tracePt t="64900" x="7243763" y="2043113"/>
          <p14:tracePt t="64910" x="7243763" y="2085975"/>
          <p14:tracePt t="64927" x="7272338" y="2171700"/>
          <p14:tracePt t="64944" x="7300913" y="2257425"/>
          <p14:tracePt t="64961" x="7315200" y="2300288"/>
          <p14:tracePt t="64977" x="7329488" y="2328863"/>
          <p14:tracePt t="65004" x="7329488" y="2343150"/>
          <p14:tracePt t="65068" x="7343775" y="2343150"/>
          <p14:tracePt t="65076" x="7358063" y="2343150"/>
          <p14:tracePt t="65084" x="7372350" y="2328863"/>
          <p14:tracePt t="65094" x="7386638" y="2314575"/>
          <p14:tracePt t="65110" x="7386638" y="2271713"/>
          <p14:tracePt t="65127" x="7415213" y="2228850"/>
          <p14:tracePt t="65144" x="7415213" y="2185988"/>
          <p14:tracePt t="65160" x="7415213" y="2157413"/>
          <p14:tracePt t="65177" x="7415213" y="2100263"/>
          <p14:tracePt t="65194" x="7386638" y="2043113"/>
          <p14:tracePt t="65211" x="7343775" y="1985963"/>
          <p14:tracePt t="65227" x="7272338" y="1943100"/>
          <p14:tracePt t="65244" x="7229475" y="1928813"/>
          <p14:tracePt t="65260" x="7172325" y="1914525"/>
          <p14:tracePt t="65277" x="7158038" y="1914525"/>
          <p14:tracePt t="65294" x="7129463" y="1914525"/>
          <p14:tracePt t="65310" x="7072313" y="1928813"/>
          <p14:tracePt t="65327" x="7058025" y="1957388"/>
          <p14:tracePt t="65344" x="7015163" y="2028825"/>
          <p14:tracePt t="65360" x="7015163" y="2085975"/>
          <p14:tracePt t="65377" x="7000875" y="2143125"/>
          <p14:tracePt t="65394" x="7000875" y="2171700"/>
          <p14:tracePt t="65410" x="7000875" y="2185988"/>
          <p14:tracePt t="65452" x="7015163" y="2185988"/>
          <p14:tracePt t="65468" x="7043738" y="2185988"/>
          <p14:tracePt t="65476" x="7058025" y="2185988"/>
          <p14:tracePt t="65484" x="7072313" y="2185988"/>
          <p14:tracePt t="65494" x="7086600" y="2171700"/>
          <p14:tracePt t="65510" x="7086600" y="2128838"/>
          <p14:tracePt t="65527" x="7086600" y="2085975"/>
          <p14:tracePt t="65628" x="7058025" y="2100263"/>
          <p14:tracePt t="65644" x="7058025" y="2114550"/>
          <p14:tracePt t="65660" x="7058025" y="2128838"/>
          <p14:tracePt t="67628" x="7058025" y="2143125"/>
          <p14:tracePt t="67636" x="7058025" y="2171700"/>
          <p14:tracePt t="67644" x="7058025" y="2200275"/>
          <p14:tracePt t="67659" x="7058025" y="2214563"/>
          <p14:tracePt t="67676" x="7058025" y="2228850"/>
          <p14:tracePt t="67693" x="7058025" y="2214563"/>
          <p14:tracePt t="67709" x="7058025" y="2114550"/>
          <p14:tracePt t="67726" x="7058025" y="2100263"/>
          <p14:tracePt t="67860" x="7072313" y="2100263"/>
          <p14:tracePt t="67924" x="7100888" y="2100263"/>
          <p14:tracePt t="67940" x="7115175" y="2100263"/>
          <p14:tracePt t="67948" x="7129463" y="2100263"/>
          <p14:tracePt t="67988" x="7143750" y="2100263"/>
          <p14:tracePt t="68300" x="7129463" y="2214563"/>
          <p14:tracePt t="68308" x="7115175" y="2371725"/>
          <p14:tracePt t="68316" x="7072313" y="2514600"/>
          <p14:tracePt t="68325" x="7043738" y="2628900"/>
          <p14:tracePt t="68342" x="6972300" y="2914650"/>
          <p14:tracePt t="68359" x="6900863" y="3214688"/>
          <p14:tracePt t="68376" x="6872288" y="3457575"/>
          <p14:tracePt t="68392" x="6843713" y="3700463"/>
          <p14:tracePt t="68409" x="6815138" y="3871913"/>
          <p14:tracePt t="68425" x="6800850" y="4057650"/>
          <p14:tracePt t="68442" x="6800850" y="4200525"/>
          <p14:tracePt t="68459" x="6800850" y="4343400"/>
          <p14:tracePt t="68475" x="6800850" y="4443413"/>
          <p14:tracePt t="68492" x="6843713" y="4543425"/>
          <p14:tracePt t="68509" x="6858000" y="4600575"/>
          <p14:tracePt t="68525" x="6886575" y="4629150"/>
          <p14:tracePt t="68596" x="6900863" y="4629150"/>
          <p14:tracePt t="68604" x="6915150" y="4643438"/>
          <p14:tracePt t="68612" x="6943725" y="4657725"/>
          <p14:tracePt t="68625" x="6958013" y="4657725"/>
          <p14:tracePt t="68642" x="7043738" y="4672013"/>
          <p14:tracePt t="68659" x="7086600" y="4700588"/>
          <p14:tracePt t="68675" x="7143750" y="4714875"/>
          <p14:tracePt t="68692" x="7200900" y="4729163"/>
          <p14:tracePt t="68709" x="7243763" y="4757738"/>
          <p14:tracePt t="68725" x="7286625" y="4757738"/>
          <p14:tracePt t="68742" x="7300913" y="4757738"/>
          <p14:tracePt t="68868" x="7300913" y="4729163"/>
          <p14:tracePt t="68876" x="7300913" y="4714875"/>
          <p14:tracePt t="68884" x="7300913" y="4686300"/>
          <p14:tracePt t="68892" x="7300913" y="4657725"/>
          <p14:tracePt t="68909" x="7229475" y="4600575"/>
          <p14:tracePt t="68925" x="7172325" y="4586288"/>
          <p14:tracePt t="68942" x="7072313" y="4543425"/>
          <p14:tracePt t="68959" x="7000875" y="4543425"/>
          <p14:tracePt t="68975" x="6958013" y="4543425"/>
          <p14:tracePt t="68992" x="6900863" y="4543425"/>
          <p14:tracePt t="69009" x="6858000" y="4543425"/>
          <p14:tracePt t="69025" x="6815138" y="4543425"/>
          <p14:tracePt t="69042" x="6786563" y="4543425"/>
          <p14:tracePt t="69059" x="6772275" y="4557713"/>
          <p14:tracePt t="69075" x="6757988" y="4572000"/>
          <p14:tracePt t="69092" x="6715125" y="4600575"/>
          <p14:tracePt t="69108" x="6615113" y="4643438"/>
          <p14:tracePt t="69125" x="6557963" y="4657725"/>
          <p14:tracePt t="69142" x="6500813" y="4672013"/>
          <p14:tracePt t="69158" x="6472238" y="4672013"/>
          <p14:tracePt t="69175" x="6443663" y="4686300"/>
          <p14:tracePt t="69192" x="6400800" y="4700588"/>
          <p14:tracePt t="69209" x="6372225" y="4714875"/>
          <p14:tracePt t="69225" x="6343650" y="4743450"/>
          <p14:tracePt t="69242" x="6329363" y="4757738"/>
          <p14:tracePt t="69258" x="6300788" y="4786313"/>
          <p14:tracePt t="69275" x="6286500" y="4786313"/>
          <p14:tracePt t="69300" x="6272213" y="4786313"/>
          <p14:tracePt t="69332" x="6257925" y="4786313"/>
          <p14:tracePt t="69348" x="6229350" y="4786313"/>
          <p14:tracePt t="69356" x="6200775" y="4786313"/>
          <p14:tracePt t="69364" x="6157913" y="4772025"/>
          <p14:tracePt t="69380" x="6115050" y="4757738"/>
          <p14:tracePt t="69392" x="6100763" y="4757738"/>
          <p14:tracePt t="69408" x="6072188" y="4743450"/>
          <p14:tracePt t="69428" x="6072188" y="4729163"/>
          <p14:tracePt t="69442" x="6057900" y="4714875"/>
          <p14:tracePt t="69458" x="6057900" y="4686300"/>
          <p14:tracePt t="69475" x="6057900" y="4643438"/>
          <p14:tracePt t="69492" x="6043613" y="4586288"/>
          <p14:tracePt t="69509" x="6043613" y="4572000"/>
          <p14:tracePt t="69525" x="6043613" y="4543425"/>
          <p14:tracePt t="69596" x="6043613" y="4529138"/>
          <p14:tracePt t="69612" x="6043613" y="4500563"/>
          <p14:tracePt t="69620" x="6057900" y="4500563"/>
          <p14:tracePt t="69628" x="6086475" y="4486275"/>
          <p14:tracePt t="69642" x="6100763" y="4486275"/>
          <p14:tracePt t="69658" x="6157913" y="4471988"/>
          <p14:tracePt t="69675" x="6200775" y="4471988"/>
          <p14:tracePt t="69692" x="6229350" y="4471988"/>
          <p14:tracePt t="69708" x="6243638" y="4471988"/>
          <p14:tracePt t="69725" x="6243638" y="4457700"/>
          <p14:tracePt t="69924" x="6243638" y="4486275"/>
          <p14:tracePt t="69940" x="6243638" y="4514850"/>
          <p14:tracePt t="69956" x="6243638" y="4529138"/>
          <p14:tracePt t="69972" x="6229350" y="4543425"/>
          <p14:tracePt t="69980" x="6229350" y="4557713"/>
          <p14:tracePt t="69991" x="6229350" y="4572000"/>
          <p14:tracePt t="70012" x="6200775" y="4600575"/>
          <p14:tracePt t="70068" x="6200775" y="4614863"/>
          <p14:tracePt t="70108" x="6200775" y="4629150"/>
          <p14:tracePt t="70140" x="6215063" y="4643438"/>
          <p14:tracePt t="70148" x="6229350" y="4643438"/>
          <p14:tracePt t="70164" x="6243638" y="4657725"/>
          <p14:tracePt t="70180" x="6272213" y="4657725"/>
          <p14:tracePt t="70191" x="6286500" y="4657725"/>
          <p14:tracePt t="70208" x="6300788" y="4672013"/>
          <p14:tracePt t="70225" x="6329363" y="4672013"/>
          <p14:tracePt t="70241" x="6343650" y="4672013"/>
          <p14:tracePt t="70258" x="6372225" y="4672013"/>
          <p14:tracePt t="70275" x="6386513" y="4672013"/>
          <p14:tracePt t="70291" x="6400800" y="4672013"/>
          <p14:tracePt t="70308" x="6415088" y="4672013"/>
          <p14:tracePt t="70340" x="6429375" y="4672013"/>
          <p14:tracePt t="70348" x="6443663" y="4672013"/>
          <p14:tracePt t="70364" x="6472238" y="4686300"/>
          <p14:tracePt t="70404" x="6486525" y="4686300"/>
          <p14:tracePt t="70412" x="6500813" y="4686300"/>
          <p14:tracePt t="70428" x="6515100" y="4686300"/>
          <p14:tracePt t="70452" x="6529388" y="4686300"/>
          <p14:tracePt t="70460" x="6543675" y="4686300"/>
          <p14:tracePt t="70484" x="6557963" y="4686300"/>
          <p14:tracePt t="70500" x="6586538" y="4686300"/>
          <p14:tracePt t="70516" x="6600825" y="4686300"/>
          <p14:tracePt t="70524" x="6615113" y="4686300"/>
          <p14:tracePt t="70540" x="6629400" y="4686300"/>
          <p14:tracePt t="70548" x="6643688" y="4672013"/>
          <p14:tracePt t="70564" x="6672263" y="4672013"/>
          <p14:tracePt t="70580" x="6686550" y="4672013"/>
          <p14:tracePt t="70591" x="6700838" y="4657725"/>
          <p14:tracePt t="70608" x="6729413" y="4643438"/>
          <p14:tracePt t="70624" x="6743700" y="4629150"/>
          <p14:tracePt t="70716" x="6772275" y="4614863"/>
          <p14:tracePt t="70748" x="6772275" y="4600575"/>
          <p14:tracePt t="70764" x="6786563" y="4600575"/>
          <p14:tracePt t="70804" x="6786563" y="4586288"/>
          <p14:tracePt t="70852" x="6786563" y="4572000"/>
          <p14:tracePt t="70868" x="6815138" y="4543425"/>
          <p14:tracePt t="70972" x="6815138" y="4529138"/>
          <p14:tracePt t="70996" x="6815138" y="4514850"/>
          <p14:tracePt t="71012" x="6829425" y="4514850"/>
          <p14:tracePt t="71052" x="6829425" y="4500563"/>
          <p14:tracePt t="71068" x="6843713" y="4500563"/>
          <p14:tracePt t="71092" x="6858000" y="4486275"/>
          <p14:tracePt t="71108" x="6872288" y="4486275"/>
          <p14:tracePt t="71116" x="6872288" y="4471988"/>
          <p14:tracePt t="71132" x="6886575" y="4457700"/>
          <p14:tracePt t="71156" x="6900863" y="4457700"/>
          <p14:tracePt t="71165" x="6915150" y="4457700"/>
          <p14:tracePt t="71174" x="6929438" y="4457700"/>
          <p14:tracePt t="71191" x="6958013" y="4457700"/>
          <p14:tracePt t="71208" x="6972300" y="4457700"/>
          <p14:tracePt t="71224" x="7000875" y="4457700"/>
          <p14:tracePt t="71241" x="7015163" y="4457700"/>
          <p14:tracePt t="71257" x="7029450" y="4457700"/>
          <p14:tracePt t="71292" x="7058025" y="4457700"/>
          <p14:tracePt t="71324" x="7072313" y="4457700"/>
          <p14:tracePt t="71348" x="7100888" y="4457700"/>
          <p14:tracePt t="71380" x="7115175" y="4457700"/>
          <p14:tracePt t="71404" x="7143750" y="4457700"/>
          <p14:tracePt t="71420" x="7158038" y="4457700"/>
          <p14:tracePt t="71460" x="7172325" y="4457700"/>
          <p14:tracePt t="71468" x="7186613" y="4457700"/>
          <p14:tracePt t="71484" x="7200900" y="4457700"/>
          <p14:tracePt t="71516" x="7215188" y="4457700"/>
          <p14:tracePt t="71540" x="7229475" y="4457700"/>
          <p14:tracePt t="71572" x="7243763" y="4457700"/>
          <p14:tracePt t="71604" x="7258050" y="4457700"/>
          <p14:tracePt t="71636" x="7272338" y="4457700"/>
          <p14:tracePt t="71652" x="7286625" y="4457700"/>
          <p14:tracePt t="71684" x="7300913" y="4471988"/>
          <p14:tracePt t="71692" x="7315200" y="4471988"/>
          <p14:tracePt t="71708" x="7329488" y="4471988"/>
          <p14:tracePt t="71716" x="7358063" y="4486275"/>
          <p14:tracePt t="71732" x="7372350" y="4500563"/>
          <p14:tracePt t="71772" x="7400925" y="4500563"/>
          <p14:tracePt t="71780" x="7400925" y="4514850"/>
          <p14:tracePt t="71804" x="7415213" y="4514850"/>
          <p14:tracePt t="71820" x="7429500" y="4529138"/>
          <p14:tracePt t="71828" x="7443788" y="4529138"/>
          <p14:tracePt t="71836" x="7458075" y="4543425"/>
          <p14:tracePt t="71860" x="7486650" y="4557713"/>
          <p14:tracePt t="71876" x="7500938" y="4557713"/>
          <p14:tracePt t="71908" x="7529513" y="4572000"/>
          <p14:tracePt t="71924" x="7543800" y="4586288"/>
          <p14:tracePt t="71940" x="7558088" y="4600575"/>
          <p14:tracePt t="71948" x="7558088" y="4614863"/>
          <p14:tracePt t="71957" x="7572375" y="4614863"/>
          <p14:tracePt t="71974" x="7600950" y="4643438"/>
          <p14:tracePt t="71990" x="7615238" y="4686300"/>
          <p14:tracePt t="72007" x="7643813" y="4714875"/>
          <p14:tracePt t="72024" x="7672388" y="4757738"/>
          <p14:tracePt t="72040" x="7686675" y="4786313"/>
          <p14:tracePt t="72057" x="7686675" y="4800600"/>
          <p14:tracePt t="72074" x="7700963" y="4829175"/>
          <p14:tracePt t="72108" x="7715250" y="4829175"/>
          <p14:tracePt t="72116" x="7715250" y="4843463"/>
          <p14:tracePt t="72132" x="7729538" y="4843463"/>
          <p14:tracePt t="72141" x="7729538" y="4857750"/>
          <p14:tracePt t="72164" x="7729538" y="4872038"/>
          <p14:tracePt t="72174" x="7743825" y="4872038"/>
          <p14:tracePt t="72228" x="7758113" y="4900613"/>
          <p14:tracePt t="72380" x="7772400" y="4900613"/>
          <p14:tracePt t="72420" x="7786688" y="4900613"/>
          <p14:tracePt t="72428" x="7800975" y="4900613"/>
          <p14:tracePt t="72436" x="7815263" y="4900613"/>
          <p14:tracePt t="72452" x="7843838" y="4900613"/>
          <p14:tracePt t="72468" x="7858125" y="4900613"/>
          <p14:tracePt t="72476" x="7886700" y="4900613"/>
          <p14:tracePt t="72500" x="7900988" y="4900613"/>
          <p14:tracePt t="72516" x="7929563" y="4900613"/>
          <p14:tracePt t="72540" x="7943850" y="4900613"/>
          <p14:tracePt t="72556" x="7958138" y="4900613"/>
          <p14:tracePt t="72572" x="7972425" y="4900613"/>
          <p14:tracePt t="72580" x="7986713" y="4900613"/>
          <p14:tracePt t="72596" x="8001000" y="4900613"/>
          <p14:tracePt t="72607" x="8015288" y="4900613"/>
          <p14:tracePt t="72623" x="8029575" y="4900613"/>
          <p14:tracePt t="72640" x="8072438" y="4900613"/>
          <p14:tracePt t="72708" x="8086725" y="4900613"/>
          <p14:tracePt t="72732" x="8101013" y="4900613"/>
          <p14:tracePt t="72780" x="8115300" y="4900613"/>
          <p14:tracePt t="72796" x="8129588" y="4900613"/>
          <p14:tracePt t="72804" x="8143875" y="4900613"/>
          <p14:tracePt t="72828" x="8158163" y="4900613"/>
          <p14:tracePt t="72836" x="8172450" y="4900613"/>
          <p14:tracePt t="72852" x="8186738" y="4900613"/>
          <p14:tracePt t="72892" x="8201025" y="4872038"/>
          <p14:tracePt t="72932" x="8215313" y="4872038"/>
          <p14:tracePt t="72948" x="8229600" y="4872038"/>
          <p14:tracePt t="72988" x="8243888" y="4872038"/>
          <p14:tracePt t="72996" x="8258175" y="4872038"/>
          <p14:tracePt t="73028" x="8272463" y="4857750"/>
          <p14:tracePt t="73052" x="8286750" y="4857750"/>
          <p14:tracePt t="73068" x="8286750" y="4843463"/>
          <p14:tracePt t="73076" x="8301038" y="4843463"/>
          <p14:tracePt t="73084" x="8315325" y="4843463"/>
          <p14:tracePt t="73092" x="8315325" y="4829175"/>
          <p14:tracePt t="73132" x="8329613" y="4814888"/>
          <p14:tracePt t="73180" x="8343900" y="4814888"/>
          <p14:tracePt t="73188" x="8358188" y="4814888"/>
          <p14:tracePt t="73228" x="8358188" y="4800600"/>
          <p14:tracePt t="73268" x="8372475" y="4786313"/>
          <p14:tracePt t="73564" x="8372475" y="4772025"/>
          <p14:tracePt t="73580" x="8343900" y="4772025"/>
          <p14:tracePt t="73588" x="8301038" y="4772025"/>
          <p14:tracePt t="73604" x="8272463" y="4772025"/>
          <p14:tracePt t="73612" x="8258175" y="4772025"/>
          <p14:tracePt t="73623" x="8243888" y="4786313"/>
          <p14:tracePt t="73640" x="8229600" y="4786313"/>
          <p14:tracePt t="73656" x="8215313" y="4800600"/>
          <p14:tracePt t="73673" x="8186738" y="4814888"/>
          <p14:tracePt t="73690" x="8143875" y="4829175"/>
          <p14:tracePt t="73706" x="8129588" y="4829175"/>
          <p14:tracePt t="73723" x="8101013" y="4843463"/>
          <p14:tracePt t="73740" x="8086725" y="4843463"/>
          <p14:tracePt t="73756" x="8058150" y="4843463"/>
          <p14:tracePt t="73773" x="8015288" y="4857750"/>
          <p14:tracePt t="73796" x="7986713" y="4872038"/>
          <p14:tracePt t="73844" x="7972425" y="4872038"/>
          <p14:tracePt t="73852" x="7958138" y="4872038"/>
          <p14:tracePt t="73868" x="7943850" y="4872038"/>
          <p14:tracePt t="73876" x="7929563" y="4872038"/>
          <p14:tracePt t="73892" x="7900988" y="4872038"/>
          <p14:tracePt t="73906" x="7886700" y="4872038"/>
          <p14:tracePt t="73923" x="7872413" y="4872038"/>
          <p14:tracePt t="73939" x="7858125" y="4872038"/>
          <p14:tracePt t="73956" x="7843838" y="4872038"/>
          <p14:tracePt t="73973" x="7829550" y="4872038"/>
          <p14:tracePt t="73989" x="7815263" y="4872038"/>
          <p14:tracePt t="74012" x="7800975" y="4872038"/>
          <p14:tracePt t="74084" x="7786688" y="4872038"/>
          <p14:tracePt t="74092" x="7772400" y="4872038"/>
          <p14:tracePt t="74108" x="7772400" y="4857750"/>
          <p14:tracePt t="74116" x="7758113" y="4857750"/>
          <p14:tracePt t="74124" x="7743825" y="4857750"/>
          <p14:tracePt t="74139" x="7743825" y="4843463"/>
          <p14:tracePt t="74156" x="7729538" y="4843463"/>
          <p14:tracePt t="74173" x="7700963" y="4800600"/>
          <p14:tracePt t="74190" x="7686675" y="4786313"/>
          <p14:tracePt t="74220" x="7672388" y="4772025"/>
          <p14:tracePt t="74252" x="7658100" y="4743450"/>
          <p14:tracePt t="74268" x="7643813" y="4743450"/>
          <p14:tracePt t="74276" x="7643813" y="4729163"/>
          <p14:tracePt t="74292" x="7643813" y="4714875"/>
          <p14:tracePt t="74300" x="7643813" y="4700588"/>
          <p14:tracePt t="74332" x="7629525" y="4686300"/>
          <p14:tracePt t="74356" x="7615238" y="4672013"/>
          <p14:tracePt t="74388" x="7600950" y="4643438"/>
          <p14:tracePt t="74404" x="7586663" y="4629150"/>
          <p14:tracePt t="74428" x="7572375" y="4614863"/>
          <p14:tracePt t="74452" x="7558088" y="4600575"/>
          <p14:tracePt t="74460" x="7543800" y="4586288"/>
          <p14:tracePt t="74484" x="7529513" y="4572000"/>
          <p14:tracePt t="74508" x="7515225" y="4572000"/>
          <p14:tracePt t="74532" x="7486650" y="4543425"/>
          <p14:tracePt t="74556" x="7472363" y="4543425"/>
          <p14:tracePt t="74564" x="7458075" y="4543425"/>
          <p14:tracePt t="74572" x="7443788" y="4543425"/>
          <p14:tracePt t="74589" x="7429500" y="4529138"/>
          <p14:tracePt t="74606" x="7372350" y="4514850"/>
          <p14:tracePt t="74622" x="7343775" y="4514850"/>
          <p14:tracePt t="74639" x="7315200" y="4486275"/>
          <p14:tracePt t="74656" x="7258050" y="4486275"/>
          <p14:tracePt t="74672" x="7229475" y="4486275"/>
          <p14:tracePt t="74689" x="7186613" y="4471988"/>
          <p14:tracePt t="74706" x="7158038" y="4457700"/>
          <p14:tracePt t="74722" x="7115175" y="4457700"/>
          <p14:tracePt t="74739" x="7086600" y="4457700"/>
          <p14:tracePt t="74756" x="7072313" y="4457700"/>
          <p14:tracePt t="74772" x="7043738" y="4457700"/>
          <p14:tracePt t="74789" x="7029450" y="4457700"/>
          <p14:tracePt t="74812" x="7015163" y="4457700"/>
          <p14:tracePt t="74828" x="7000875" y="4457700"/>
          <p14:tracePt t="74844" x="6986588" y="4457700"/>
          <p14:tracePt t="74860" x="6972300" y="4457700"/>
          <p14:tracePt t="74872" x="6943725" y="4457700"/>
          <p14:tracePt t="74892" x="6929438" y="4457700"/>
          <p14:tracePt t="74906" x="6915150" y="4457700"/>
          <p14:tracePt t="74922" x="6900863" y="4471988"/>
          <p14:tracePt t="74939" x="6886575" y="4486275"/>
          <p14:tracePt t="74956" x="6858000" y="4486275"/>
          <p14:tracePt t="74973" x="6843713" y="4500563"/>
          <p14:tracePt t="74989" x="6829425" y="4500563"/>
          <p14:tracePt t="75012" x="6815138" y="4514850"/>
          <p14:tracePt t="75028" x="6800850" y="4514850"/>
          <p14:tracePt t="75039" x="6786563" y="4529138"/>
          <p14:tracePt t="75056" x="6772275" y="4529138"/>
          <p14:tracePt t="75072" x="6729413" y="4543425"/>
          <p14:tracePt t="75089" x="6729413" y="4557713"/>
          <p14:tracePt t="75106" x="6686550" y="4557713"/>
          <p14:tracePt t="75122" x="6672263" y="4572000"/>
          <p14:tracePt t="75140" x="6657975" y="4572000"/>
          <p14:tracePt t="75188" x="6643688" y="4572000"/>
          <p14:tracePt t="75244" x="6615113" y="4572000"/>
          <p14:tracePt t="75276" x="6600825" y="4557713"/>
          <p14:tracePt t="75292" x="6586538" y="4543425"/>
          <p14:tracePt t="75300" x="6572250" y="4529138"/>
          <p14:tracePt t="75308" x="6557963" y="4514850"/>
          <p14:tracePt t="75324" x="6529388" y="4486275"/>
          <p14:tracePt t="75340" x="6515100" y="4471988"/>
          <p14:tracePt t="75356" x="6500813" y="4471988"/>
          <p14:tracePt t="75372" x="6486525" y="4457700"/>
          <p14:tracePt t="75389" x="6457950" y="4429125"/>
          <p14:tracePt t="75405" x="6443663" y="4429125"/>
          <p14:tracePt t="75422" x="6415088" y="4400550"/>
          <p14:tracePt t="75439" x="6400800" y="4400550"/>
          <p14:tracePt t="75455" x="6386513" y="4400550"/>
          <p14:tracePt t="75476" x="6357938" y="4400550"/>
          <p14:tracePt t="75492" x="6343650" y="4400550"/>
          <p14:tracePt t="75505" x="6315075" y="4400550"/>
          <p14:tracePt t="75522" x="6272213" y="4400550"/>
          <p14:tracePt t="75539" x="6243638" y="4414838"/>
          <p14:tracePt t="75555" x="6172200" y="4457700"/>
          <p14:tracePt t="75572" x="6129338" y="4486275"/>
          <p14:tracePt t="75572" x="6115050" y="4500563"/>
          <p14:tracePt t="75589" x="6057900" y="4557713"/>
          <p14:tracePt t="75605" x="6043613" y="4586288"/>
          <p14:tracePt t="75622" x="6029325" y="4600575"/>
          <p14:tracePt t="75639" x="6015038" y="4629150"/>
          <p14:tracePt t="75655" x="6015038" y="4643438"/>
          <p14:tracePt t="75672" x="6000750" y="4672013"/>
          <p14:tracePt t="75689" x="6000750" y="4700588"/>
          <p14:tracePt t="75705" x="5986463" y="4714875"/>
          <p14:tracePt t="75722" x="5957888" y="4729163"/>
          <p14:tracePt t="75739" x="5915025" y="4743450"/>
          <p14:tracePt t="75755" x="5886450" y="4743450"/>
          <p14:tracePt t="75772" x="5843588" y="4743450"/>
          <p14:tracePt t="75789" x="5800725" y="4743450"/>
          <p14:tracePt t="75805" x="5772150" y="4743450"/>
          <p14:tracePt t="75822" x="5743575" y="4743450"/>
          <p14:tracePt t="75839" x="5715000" y="4743450"/>
          <p14:tracePt t="75855" x="5700713" y="4743450"/>
          <p14:tracePt t="75872" x="5657850" y="4743450"/>
          <p14:tracePt t="75888" x="5614988" y="4729163"/>
          <p14:tracePt t="75905" x="5557838" y="4729163"/>
          <p14:tracePt t="75922" x="5514975" y="4729163"/>
          <p14:tracePt t="75938" x="5472113" y="4729163"/>
          <p14:tracePt t="75955" x="5443538" y="4729163"/>
          <p14:tracePt t="75972" x="5414963" y="4743450"/>
          <p14:tracePt t="75988" x="5400675" y="4772025"/>
          <p14:tracePt t="76005" x="5372100" y="4786313"/>
          <p14:tracePt t="76022" x="5372100" y="4814888"/>
          <p14:tracePt t="76039" x="5357813" y="4814888"/>
          <p14:tracePt t="76055" x="5357813" y="4857750"/>
          <p14:tracePt t="76072" x="5357813" y="4886325"/>
          <p14:tracePt t="76088" x="5357813" y="4914900"/>
          <p14:tracePt t="76105" x="5357813" y="4943475"/>
          <p14:tracePt t="76122" x="5357813" y="4972050"/>
          <p14:tracePt t="76138" x="5357813" y="4986338"/>
          <p14:tracePt t="76155" x="5372100" y="5014913"/>
          <p14:tracePt t="76172" x="5400675" y="5043488"/>
          <p14:tracePt t="76189" x="5429250" y="5072063"/>
          <p14:tracePt t="76205" x="5472113" y="5086350"/>
          <p14:tracePt t="76222" x="5543550" y="5100638"/>
          <p14:tracePt t="76238" x="5643563" y="5100638"/>
          <p14:tracePt t="76255" x="5786438" y="5100638"/>
          <p14:tracePt t="76272" x="5872163" y="5100638"/>
          <p14:tracePt t="76288" x="5957888" y="5043488"/>
          <p14:tracePt t="76305" x="5972175" y="5014913"/>
          <p14:tracePt t="76322" x="5972175" y="4986338"/>
          <p14:tracePt t="76338" x="5972175" y="4929188"/>
          <p14:tracePt t="76355" x="5957888" y="4886325"/>
          <p14:tracePt t="76372" x="5929313" y="4829175"/>
          <p14:tracePt t="76388" x="5915025" y="4786313"/>
          <p14:tracePt t="76405" x="5886450" y="4757738"/>
          <p14:tracePt t="76436" x="5872163" y="4757738"/>
          <p14:tracePt t="76468" x="5857875" y="4757738"/>
          <p14:tracePt t="76476" x="5843588" y="4757738"/>
          <p14:tracePt t="76484" x="5829300" y="4757738"/>
          <p14:tracePt t="76492" x="5815013" y="4757738"/>
          <p14:tracePt t="76508" x="5815013" y="4772025"/>
          <p14:tracePt t="76532" x="5800725" y="4772025"/>
          <p14:tracePt t="76580" x="5829300" y="4772025"/>
          <p14:tracePt t="76589" x="5900738" y="4772025"/>
          <p14:tracePt t="76596" x="5943600" y="4772025"/>
          <p14:tracePt t="76605" x="6000750" y="4743450"/>
          <p14:tracePt t="76621" x="6086475" y="4686300"/>
          <p14:tracePt t="76638" x="6100763" y="4657725"/>
          <p14:tracePt t="76655" x="6129338" y="4600575"/>
          <p14:tracePt t="76676" x="6129338" y="4586288"/>
          <p14:tracePt t="76688" x="6129338" y="4572000"/>
          <p14:tracePt t="76705" x="6129338" y="4529138"/>
          <p14:tracePt t="76721" x="6143625" y="4500563"/>
          <p14:tracePt t="76738" x="6143625" y="4486275"/>
          <p14:tracePt t="76755" x="6143625" y="4457700"/>
          <p14:tracePt t="76771" x="6157913" y="4457700"/>
          <p14:tracePt t="76884" x="6157913" y="4443413"/>
          <p14:tracePt t="76900" x="6172200" y="4443413"/>
          <p14:tracePt t="76940" x="6186488" y="4443413"/>
          <p14:tracePt t="76948" x="6200775" y="4443413"/>
          <p14:tracePt t="76956" x="6215063" y="4443413"/>
          <p14:tracePt t="76971" x="6215063" y="4457700"/>
          <p14:tracePt t="76988" x="6243638" y="4500563"/>
          <p14:tracePt t="77005" x="6272213" y="4543425"/>
          <p14:tracePt t="77021" x="6272213" y="4572000"/>
          <p14:tracePt t="77038" x="6300788" y="4600575"/>
          <p14:tracePt t="77060" x="6315075" y="4614863"/>
          <p14:tracePt t="77084" x="6329363" y="4614863"/>
          <p14:tracePt t="77100" x="6343650" y="4629150"/>
          <p14:tracePt t="77108" x="6357938" y="4643438"/>
          <p14:tracePt t="77124" x="6372225" y="4643438"/>
          <p14:tracePt t="77138" x="6400800" y="4657725"/>
          <p14:tracePt t="77155" x="6429375" y="4672013"/>
          <p14:tracePt t="77171" x="6457950" y="4672013"/>
          <p14:tracePt t="77188" x="6500813" y="4672013"/>
          <p14:tracePt t="77205" x="6586538" y="4672013"/>
          <p14:tracePt t="77221" x="6672263" y="4672013"/>
          <p14:tracePt t="77238" x="6743700" y="4672013"/>
          <p14:tracePt t="77254" x="6815138" y="4643438"/>
          <p14:tracePt t="77271" x="6872288" y="4629150"/>
          <p14:tracePt t="77288" x="6943725" y="4600575"/>
          <p14:tracePt t="77304" x="7000875" y="4600575"/>
          <p14:tracePt t="77321" x="7043738" y="4586288"/>
          <p14:tracePt t="77338" x="7072313" y="4572000"/>
          <p14:tracePt t="77355" x="7129463" y="4543425"/>
          <p14:tracePt t="77371" x="7172325" y="4529138"/>
          <p14:tracePt t="77388" x="7229475" y="4500563"/>
          <p14:tracePt t="77404" x="7300913" y="4486275"/>
          <p14:tracePt t="77421" x="7343775" y="4471988"/>
          <p14:tracePt t="77438" x="7372350" y="4457700"/>
          <p14:tracePt t="77454" x="7400925" y="4457700"/>
          <p14:tracePt t="77476" x="7415213" y="4457700"/>
          <p14:tracePt t="77500" x="7429500" y="4457700"/>
          <p14:tracePt t="77516" x="7443788" y="4457700"/>
          <p14:tracePt t="77540" x="7458075" y="4457700"/>
          <p14:tracePt t="77548" x="7472363" y="4457700"/>
          <p14:tracePt t="77556" x="7486650" y="4457700"/>
          <p14:tracePt t="77571" x="7515225" y="4457700"/>
          <p14:tracePt t="77588" x="7543800" y="4457700"/>
          <p14:tracePt t="77604" x="7586663" y="4471988"/>
          <p14:tracePt t="77621" x="7615238" y="4471988"/>
          <p14:tracePt t="77638" x="7629525" y="4486275"/>
          <p14:tracePt t="77654" x="7643813" y="4500563"/>
          <p14:tracePt t="77684" x="7643813" y="4514850"/>
          <p14:tracePt t="77692" x="7672388" y="4543425"/>
          <p14:tracePt t="77708" x="7672388" y="4557713"/>
          <p14:tracePt t="77721" x="7672388" y="4572000"/>
          <p14:tracePt t="77740" x="7686675" y="4600575"/>
          <p14:tracePt t="77780" x="7700963" y="4629150"/>
          <p14:tracePt t="77804" x="7715250" y="4643438"/>
          <p14:tracePt t="77820" x="7715250" y="4657725"/>
          <p14:tracePt t="77828" x="7729538" y="4672013"/>
          <p14:tracePt t="77837" x="7729538" y="4686300"/>
          <p14:tracePt t="77854" x="7743825" y="4714875"/>
          <p14:tracePt t="77871" x="7743825" y="4743450"/>
          <p14:tracePt t="77887" x="7772400" y="4757738"/>
          <p14:tracePt t="77908" x="7772400" y="4772025"/>
          <p14:tracePt t="77940" x="7772400" y="4800600"/>
          <p14:tracePt t="77948" x="7786688" y="4800600"/>
          <p14:tracePt t="77980" x="7800975" y="4814888"/>
          <p14:tracePt t="78028" x="7815263" y="4829175"/>
          <p14:tracePt t="78044" x="7829550" y="4843463"/>
          <p14:tracePt t="78060" x="7843838" y="4857750"/>
          <p14:tracePt t="78084" x="7858125" y="4857750"/>
          <p14:tracePt t="78116" x="7872413" y="4857750"/>
          <p14:tracePt t="78124" x="7886700" y="4857750"/>
          <p14:tracePt t="78132" x="7900988" y="4857750"/>
          <p14:tracePt t="78148" x="7929563" y="4872038"/>
          <p14:tracePt t="78156" x="7943850" y="4872038"/>
          <p14:tracePt t="78172" x="7972425" y="4872038"/>
          <p14:tracePt t="78188" x="7986713" y="4872038"/>
          <p14:tracePt t="78204" x="8015288" y="4872038"/>
          <p14:tracePt t="78221" x="8058150" y="4872038"/>
          <p14:tracePt t="78237" x="8072438" y="4872038"/>
          <p14:tracePt t="78260" x="8086725" y="4872038"/>
          <p14:tracePt t="80284" x="8101013" y="4872038"/>
          <p14:tracePt t="80292" x="8172450" y="4872038"/>
          <p14:tracePt t="80303" x="8301038" y="4843463"/>
          <p14:tracePt t="80320" x="8629650" y="4814888"/>
          <p14:tracePt t="80336" x="9058275" y="4757738"/>
          <p14:tracePt t="86500" x="85725" y="2757488"/>
          <p14:tracePt t="86508" x="142875" y="2757488"/>
          <p14:tracePt t="86517" x="228600" y="2743200"/>
          <p14:tracePt t="86533" x="385763" y="2628900"/>
          <p14:tracePt t="86550" x="442913" y="2571750"/>
          <p14:tracePt t="86567" x="471488" y="2557463"/>
          <p14:tracePt t="86583" x="485775" y="2543175"/>
          <p14:tracePt t="86600" x="500063" y="2543175"/>
          <p14:tracePt t="86617" x="542925" y="2543175"/>
          <p14:tracePt t="86633" x="614363" y="2543175"/>
          <p14:tracePt t="86650" x="714375" y="2557463"/>
          <p14:tracePt t="86666" x="828675" y="2628900"/>
          <p14:tracePt t="86683" x="871538" y="2657475"/>
          <p14:tracePt t="86700" x="942975" y="2728913"/>
          <p14:tracePt t="86716" x="985838" y="2814638"/>
          <p14:tracePt t="86733" x="1028700" y="2871788"/>
          <p14:tracePt t="86750" x="1042988" y="2928938"/>
          <p14:tracePt t="86766" x="1057275" y="2971800"/>
          <p14:tracePt t="86783" x="1057275" y="3028950"/>
          <p14:tracePt t="86800" x="1057275" y="3071813"/>
          <p14:tracePt t="86816" x="1057275" y="3114675"/>
          <p14:tracePt t="86833" x="1057275" y="3143250"/>
          <p14:tracePt t="86900" x="1057275" y="3171825"/>
          <p14:tracePt t="86908" x="1057275" y="3186113"/>
          <p14:tracePt t="86924" x="1057275" y="3214688"/>
          <p14:tracePt t="86940" x="1057275" y="3228975"/>
          <p14:tracePt t="86950" x="1057275" y="3243263"/>
          <p14:tracePt t="86966" x="1057275" y="3257550"/>
          <p14:tracePt t="86983" x="1057275" y="3271838"/>
          <p14:tracePt t="87000" x="1028700" y="3300413"/>
          <p14:tracePt t="87016" x="1000125" y="3328988"/>
          <p14:tracePt t="87033" x="985838" y="3371850"/>
          <p14:tracePt t="87050" x="957263" y="3400425"/>
          <p14:tracePt t="87066" x="957263" y="3414713"/>
          <p14:tracePt t="87188" x="957263" y="3400425"/>
          <p14:tracePt t="87196" x="971550" y="3371850"/>
          <p14:tracePt t="87204" x="985838" y="3328988"/>
          <p14:tracePt t="87216" x="1028700" y="3286125"/>
          <p14:tracePt t="87233" x="1042988" y="3228975"/>
          <p14:tracePt t="87250" x="1071563" y="3171825"/>
          <p14:tracePt t="87266" x="1100138" y="3143250"/>
          <p14:tracePt t="87283" x="1100138" y="3128963"/>
          <p14:tracePt t="87300" x="1128713" y="3086100"/>
          <p14:tracePt t="87316" x="1128713" y="3043238"/>
          <p14:tracePt t="87333" x="1171575" y="2957513"/>
          <p14:tracePt t="87349" x="1171575" y="2928938"/>
          <p14:tracePt t="87366" x="1185863" y="2886075"/>
          <p14:tracePt t="87383" x="1185863" y="2871788"/>
          <p14:tracePt t="87399" x="1200150" y="2843213"/>
          <p14:tracePt t="87416" x="1214438" y="2828925"/>
          <p14:tracePt t="87433" x="1228725" y="2814638"/>
          <p14:tracePt t="87449" x="1228725" y="2786063"/>
          <p14:tracePt t="87466" x="1243013" y="2771775"/>
          <p14:tracePt t="87483" x="1271588" y="2743200"/>
          <p14:tracePt t="87499" x="1285875" y="2743200"/>
          <p14:tracePt t="87517" x="1314450" y="2728913"/>
          <p14:tracePt t="87556" x="1328738" y="2728913"/>
          <p14:tracePt t="87572" x="1343025" y="2728913"/>
          <p14:tracePt t="87580" x="1357313" y="2728913"/>
          <p14:tracePt t="87588" x="1371600" y="2728913"/>
          <p14:tracePt t="87599" x="1385888" y="2728913"/>
          <p14:tracePt t="87616" x="1428750" y="2728913"/>
          <p14:tracePt t="87633" x="1485900" y="2728913"/>
          <p14:tracePt t="87649" x="1543050" y="2743200"/>
          <p14:tracePt t="87666" x="1628775" y="2757488"/>
          <p14:tracePt t="87683" x="1685925" y="2757488"/>
          <p14:tracePt t="87699" x="1743075" y="2771775"/>
          <p14:tracePt t="87716" x="1857375" y="2786063"/>
          <p14:tracePt t="87716" x="1900238" y="2800350"/>
          <p14:tracePt t="87733" x="1971675" y="2800350"/>
          <p14:tracePt t="87749" x="2028825" y="2814638"/>
          <p14:tracePt t="87766" x="2085975" y="2814638"/>
          <p14:tracePt t="87783" x="2157413" y="2828925"/>
          <p14:tracePt t="87799" x="2200275" y="2828925"/>
          <p14:tracePt t="87816" x="2271713" y="2828925"/>
          <p14:tracePt t="87833" x="2343150" y="2828925"/>
          <p14:tracePt t="87849" x="2428875" y="2828925"/>
          <p14:tracePt t="87866" x="2486025" y="2828925"/>
          <p14:tracePt t="87883" x="2543175" y="2828925"/>
          <p14:tracePt t="87899" x="2600325" y="2828925"/>
          <p14:tracePt t="87916" x="2643188" y="2828925"/>
          <p14:tracePt t="87916" x="2657475" y="2828925"/>
          <p14:tracePt t="87933" x="2686050" y="2828925"/>
          <p14:tracePt t="87949" x="2728913" y="2828925"/>
          <p14:tracePt t="87966" x="2786063" y="2828925"/>
          <p14:tracePt t="87983" x="2828925" y="2828925"/>
          <p14:tracePt t="87999" x="2914650" y="2814638"/>
          <p14:tracePt t="88016" x="2971800" y="2800350"/>
          <p14:tracePt t="88032" x="3028950" y="2800350"/>
          <p14:tracePt t="88049" x="3114675" y="2800350"/>
          <p14:tracePt t="88066" x="3171825" y="2786063"/>
          <p14:tracePt t="88082" x="3214688" y="2757488"/>
          <p14:tracePt t="88099" x="3271838" y="2757488"/>
          <p14:tracePt t="88116" x="3300413" y="2757488"/>
          <p14:tracePt t="88132" x="3343275" y="2743200"/>
          <p14:tracePt t="88149" x="3357563" y="2743200"/>
          <p14:tracePt t="88167" x="3371850" y="2743200"/>
          <p14:tracePt t="88182" x="3386138" y="2743200"/>
          <p14:tracePt t="88212" x="3400425" y="2743200"/>
          <p14:tracePt t="88228" x="3400425" y="2728913"/>
          <p14:tracePt t="93284" x="3414713" y="2728913"/>
          <p14:tracePt t="93300" x="3471863" y="2728913"/>
          <p14:tracePt t="93308" x="3557588" y="2686050"/>
          <p14:tracePt t="93316" x="3629025" y="2671763"/>
          <p14:tracePt t="93330" x="3700463" y="2643188"/>
          <p14:tracePt t="93347" x="3757613" y="2628900"/>
          <p14:tracePt t="93363" x="3800475" y="2614613"/>
          <p14:tracePt t="93380" x="3829050" y="2614613"/>
          <p14:tracePt t="93396" x="3857625" y="2600325"/>
          <p14:tracePt t="93413" x="3886200" y="2586038"/>
          <p14:tracePt t="93430" x="3929063" y="2586038"/>
          <p14:tracePt t="93446" x="3957638" y="2571750"/>
          <p14:tracePt t="93463" x="4014788" y="2557463"/>
          <p14:tracePt t="93480" x="4043363" y="2557463"/>
          <p14:tracePt t="93496" x="4057650" y="2543175"/>
          <p14:tracePt t="93513" x="4086225" y="2543175"/>
          <p14:tracePt t="93530" x="4100513" y="2543175"/>
          <p14:tracePt t="93546" x="4129088" y="2528888"/>
          <p14:tracePt t="93563" x="4157663" y="2500313"/>
          <p14:tracePt t="93580" x="4171950" y="2486025"/>
          <p14:tracePt t="93596" x="4200525" y="2471738"/>
          <p14:tracePt t="93613" x="4200525" y="2457450"/>
          <p14:tracePt t="93630" x="4214813" y="2443163"/>
          <p14:tracePt t="93646" x="4243388" y="2428875"/>
          <p14:tracePt t="93668" x="4257675" y="2414588"/>
          <p14:tracePt t="93680" x="4271963" y="2400300"/>
          <p14:tracePt t="93700" x="4286250" y="2400300"/>
          <p14:tracePt t="93713" x="4314825" y="2371725"/>
          <p14:tracePt t="93748" x="4329113" y="2357438"/>
          <p14:tracePt t="93756" x="4343400" y="2357438"/>
          <p14:tracePt t="93772" x="4343400" y="2343150"/>
          <p14:tracePt t="93788" x="4357688" y="2343150"/>
          <p14:tracePt t="94028" x="4357688" y="2357438"/>
          <p14:tracePt t="94036" x="4343400" y="2371725"/>
          <p14:tracePt t="94046" x="4343400" y="2386013"/>
          <p14:tracePt t="94063" x="4314825" y="2443163"/>
          <p14:tracePt t="94080" x="4300538" y="2457450"/>
          <p14:tracePt t="94096" x="4286250" y="2471738"/>
          <p14:tracePt t="94113" x="4286250" y="2500313"/>
          <p14:tracePt t="94129" x="4257675" y="2514600"/>
          <p14:tracePt t="94148" x="4257675" y="2528888"/>
          <p14:tracePt t="94220" x="4257675" y="2543175"/>
          <p14:tracePt t="95468" x="4257675" y="2528888"/>
          <p14:tracePt t="95484" x="4271963" y="2514600"/>
          <p14:tracePt t="95500" x="4286250" y="2500313"/>
          <p14:tracePt t="95508" x="4300538" y="2486025"/>
          <p14:tracePt t="95516" x="4300538" y="2471738"/>
          <p14:tracePt t="95529" x="4314825" y="2471738"/>
          <p14:tracePt t="95545" x="4314825" y="2443163"/>
          <p14:tracePt t="95562" x="4329113" y="2428875"/>
          <p14:tracePt t="95579" x="4343400" y="2371725"/>
          <p14:tracePt t="95595" x="4357688" y="2343150"/>
          <p14:tracePt t="95612" x="4357688" y="2328863"/>
          <p14:tracePt t="95629" x="4371975" y="2286000"/>
          <p14:tracePt t="95645" x="4371975" y="2243138"/>
          <p14:tracePt t="95662" x="4386263" y="2200275"/>
          <p14:tracePt t="95679" x="4386263" y="2185988"/>
          <p14:tracePt t="95695" x="4400550" y="2143125"/>
          <p14:tracePt t="95712" x="4400550" y="2100263"/>
          <p14:tracePt t="95729" x="4414838" y="2057400"/>
          <p14:tracePt t="95745" x="4414838" y="2043113"/>
          <p14:tracePt t="95762" x="4414838" y="2028825"/>
          <p14:tracePt t="95779" x="4414838" y="2000250"/>
          <p14:tracePt t="95795" x="4414838" y="1971675"/>
          <p14:tracePt t="95812" x="4443413" y="1943100"/>
          <p14:tracePt t="95836" x="4443413" y="1928813"/>
          <p14:tracePt t="95845" x="4443413" y="1914525"/>
          <p14:tracePt t="95862" x="4443413" y="1900238"/>
          <p14:tracePt t="95879" x="4443413" y="1857375"/>
          <p14:tracePt t="95895" x="4443413" y="1843088"/>
          <p14:tracePt t="95912" x="4429125" y="1800225"/>
          <p14:tracePt t="95929" x="4386263" y="1771650"/>
          <p14:tracePt t="95945" x="4371975" y="1757363"/>
          <p14:tracePt t="95962" x="4371975" y="1743075"/>
          <p14:tracePt t="95979" x="4343400" y="1714500"/>
          <p14:tracePt t="95995" x="4314825" y="1700213"/>
          <p14:tracePt t="96012" x="4300538" y="1685925"/>
          <p14:tracePt t="96029" x="4200525" y="1643063"/>
          <p14:tracePt t="96045" x="4157663" y="1643063"/>
          <p14:tracePt t="96062" x="4114800" y="1614488"/>
          <p14:tracePt t="96079" x="4057650" y="1600200"/>
          <p14:tracePt t="96095" x="4043363" y="1600200"/>
          <p14:tracePt t="96112" x="4014788" y="1585913"/>
          <p14:tracePt t="96128" x="4000500" y="1571625"/>
          <p14:tracePt t="96145" x="3957638" y="1571625"/>
          <p14:tracePt t="96162" x="3900488" y="1571625"/>
          <p14:tracePt t="96178" x="3814763" y="1557338"/>
          <p14:tracePt t="96195" x="3729038" y="1557338"/>
          <p14:tracePt t="96212" x="3657600" y="1543050"/>
          <p14:tracePt t="96228" x="3543300" y="1543050"/>
          <p14:tracePt t="96245" x="3429000" y="1543050"/>
          <p14:tracePt t="96262" x="3314700" y="1543050"/>
          <p14:tracePt t="96278" x="3143250" y="1543050"/>
          <p14:tracePt t="96295" x="2957513" y="1543050"/>
          <p14:tracePt t="96312" x="2771775" y="1543050"/>
          <p14:tracePt t="96328" x="2600325" y="1543050"/>
          <p14:tracePt t="96345" x="2471738" y="1543050"/>
          <p14:tracePt t="96362" x="2357438" y="1543050"/>
          <p14:tracePt t="96378" x="2243138" y="1543050"/>
          <p14:tracePt t="96395" x="2128838" y="1543050"/>
          <p14:tracePt t="96412" x="2014538" y="1543050"/>
          <p14:tracePt t="96429" x="1857375" y="1543050"/>
          <p14:tracePt t="96445" x="1743075" y="1543050"/>
          <p14:tracePt t="96462" x="1614488" y="1543050"/>
          <p14:tracePt t="96478" x="1471613" y="1543050"/>
          <p14:tracePt t="96495" x="1328738" y="1585913"/>
          <p14:tracePt t="96512" x="1243013" y="1614488"/>
          <p14:tracePt t="96528" x="1171575" y="1628775"/>
          <p14:tracePt t="96545" x="1100138" y="1657350"/>
          <p14:tracePt t="96562" x="1057275" y="1671638"/>
          <p14:tracePt t="96578" x="1000125" y="1700213"/>
          <p14:tracePt t="96595" x="971550" y="1714500"/>
          <p14:tracePt t="96612" x="942975" y="1743075"/>
          <p14:tracePt t="96628" x="885825" y="1771650"/>
          <p14:tracePt t="96645" x="800100" y="1871663"/>
          <p14:tracePt t="96662" x="757238" y="1943100"/>
          <p14:tracePt t="96678" x="700088" y="2014538"/>
          <p14:tracePt t="96695" x="685800" y="2043113"/>
          <p14:tracePt t="96712" x="685800" y="2057400"/>
          <p14:tracePt t="96728" x="657225" y="2114550"/>
          <p14:tracePt t="96745" x="642938" y="2143125"/>
          <p14:tracePt t="96762" x="614363" y="2200275"/>
          <p14:tracePt t="96778" x="600075" y="2271713"/>
          <p14:tracePt t="96795" x="585788" y="2300288"/>
          <p14:tracePt t="96812" x="571500" y="2328863"/>
          <p14:tracePt t="96828" x="542925" y="2386013"/>
          <p14:tracePt t="96845" x="542925" y="2428875"/>
          <p14:tracePt t="96861" x="542925" y="2443163"/>
          <p14:tracePt t="96878" x="542925" y="2471738"/>
          <p14:tracePt t="96895" x="542925" y="2486025"/>
          <p14:tracePt t="96911" x="542925" y="2514600"/>
          <p14:tracePt t="96964" x="557213" y="2514600"/>
          <p14:tracePt t="96972" x="571500" y="2514600"/>
          <p14:tracePt t="96980" x="585788" y="2514600"/>
          <p14:tracePt t="96995" x="614363" y="2514600"/>
          <p14:tracePt t="97011" x="685800" y="2514600"/>
          <p14:tracePt t="97028" x="771525" y="2514600"/>
          <p14:tracePt t="97045" x="928688" y="2514600"/>
          <p14:tracePt t="97061" x="1085850" y="2514600"/>
          <p14:tracePt t="97079" x="1228725" y="2514600"/>
          <p14:tracePt t="97095" x="1343025" y="2514600"/>
          <p14:tracePt t="97111" x="1443038" y="2514600"/>
          <p14:tracePt t="97128" x="1500188" y="2514600"/>
          <p14:tracePt t="97145" x="1585913" y="2514600"/>
          <p14:tracePt t="97161" x="1685925" y="2471738"/>
          <p14:tracePt t="97178" x="1771650" y="2457450"/>
          <p14:tracePt t="97195" x="1885950" y="2457450"/>
          <p14:tracePt t="97211" x="2014538" y="2443163"/>
          <p14:tracePt t="97228" x="2114550" y="2414588"/>
          <p14:tracePt t="97245" x="2271713" y="2386013"/>
          <p14:tracePt t="97261" x="2314575" y="2357438"/>
          <p14:tracePt t="97278" x="2414588" y="2343150"/>
          <p14:tracePt t="97295" x="2528888" y="2300288"/>
          <p14:tracePt t="97311" x="2686050" y="2271713"/>
          <p14:tracePt t="97328" x="2886075" y="2228850"/>
          <p14:tracePt t="97345" x="3100388" y="2214563"/>
          <p14:tracePt t="97361" x="3300413" y="2171700"/>
          <p14:tracePt t="97378" x="3457575" y="2171700"/>
          <p14:tracePt t="97395" x="3614738" y="2171700"/>
          <p14:tracePt t="97411" x="3729038" y="2171700"/>
          <p14:tracePt t="97428" x="3843338" y="2157413"/>
          <p14:tracePt t="97445" x="4000500" y="2100263"/>
          <p14:tracePt t="97461" x="4114800" y="2071688"/>
          <p14:tracePt t="97478" x="4171950" y="2000250"/>
          <p14:tracePt t="97495" x="4214813" y="1971675"/>
          <p14:tracePt t="97511" x="4229100" y="1957388"/>
          <p14:tracePt t="97540" x="4243388" y="1943100"/>
          <p14:tracePt t="97556" x="4257675" y="1900238"/>
          <p14:tracePt t="97572" x="4257675" y="1885950"/>
          <p14:tracePt t="97580" x="4257675" y="1843088"/>
          <p14:tracePt t="97594" x="4257675" y="1800225"/>
          <p14:tracePt t="97611" x="4257675" y="1728788"/>
          <p14:tracePt t="97628" x="4243388" y="1614488"/>
          <p14:tracePt t="97644" x="3971925" y="1371600"/>
          <p14:tracePt t="97661" x="3629025" y="1243013"/>
          <p14:tracePt t="97678" x="3043238" y="1114425"/>
          <p14:tracePt t="97694" x="2343150" y="1028700"/>
          <p14:tracePt t="97711" x="1757363" y="1028700"/>
          <p14:tracePt t="97728" x="1314450" y="1028700"/>
          <p14:tracePt t="97744" x="1028700" y="1028700"/>
          <p14:tracePt t="97761" x="914400" y="1085850"/>
          <p14:tracePt t="97778" x="885825" y="1157288"/>
          <p14:tracePt t="97794" x="885825" y="1328738"/>
          <p14:tracePt t="97811" x="885825" y="1571625"/>
          <p14:tracePt t="97828" x="1042988" y="1857375"/>
          <p14:tracePt t="97844" x="1285875" y="2043113"/>
          <p14:tracePt t="97861" x="1785938" y="2128838"/>
          <p14:tracePt t="97878" x="2171700" y="2128838"/>
          <p14:tracePt t="97894" x="2471738" y="2085975"/>
          <p14:tracePt t="97911" x="2657475" y="1943100"/>
          <p14:tracePt t="97928" x="2771775" y="1771650"/>
          <p14:tracePt t="97944" x="2800350" y="1571625"/>
          <p14:tracePt t="97961" x="2800350" y="1385888"/>
          <p14:tracePt t="97978" x="2743200" y="1214438"/>
          <p14:tracePt t="97994" x="2657475" y="1114425"/>
          <p14:tracePt t="98011" x="2486025" y="1028700"/>
          <p14:tracePt t="98028" x="2114550" y="1000125"/>
          <p14:tracePt t="98044" x="1700213" y="1000125"/>
          <p14:tracePt t="98061" x="1028700" y="1314450"/>
          <p14:tracePt t="98078" x="828675" y="1485900"/>
          <p14:tracePt t="98094" x="800100" y="1600200"/>
          <p14:tracePt t="98111" x="800100" y="1685925"/>
          <p14:tracePt t="98128" x="971550" y="1785938"/>
          <p14:tracePt t="98144" x="1314450" y="1843088"/>
          <p14:tracePt t="98161" x="1757363" y="1843088"/>
          <p14:tracePt t="98178" x="2100263" y="1800225"/>
          <p14:tracePt t="98194" x="2257425" y="1714500"/>
          <p14:tracePt t="98211" x="2257425" y="1671638"/>
          <p14:tracePt t="98227" x="2228850" y="1614488"/>
          <p14:tracePt t="98244" x="2143125" y="1543050"/>
          <p14:tracePt t="98261" x="2043113" y="1543050"/>
          <p14:tracePt t="98277" x="2000250" y="1543050"/>
          <p14:tracePt t="98294" x="1971675" y="1543050"/>
          <p14:tracePt t="98311" x="1957388" y="1543050"/>
          <p14:tracePt t="98327" x="1957388" y="1571625"/>
          <p14:tracePt t="101684" x="1928813" y="1685925"/>
          <p14:tracePt t="101692" x="1914525" y="1843088"/>
          <p14:tracePt t="101700" x="1857375" y="2014538"/>
          <p14:tracePt t="101709" x="1843088" y="2214563"/>
          <p14:tracePt t="101726" x="1785938" y="2586038"/>
          <p14:tracePt t="101742" x="1757363" y="2843213"/>
          <p14:tracePt t="101759" x="1743075" y="3071813"/>
          <p14:tracePt t="101776" x="1743075" y="3357563"/>
          <p14:tracePt t="101792" x="1743075" y="3700463"/>
          <p14:tracePt t="101809" x="1743075" y="4057650"/>
          <p14:tracePt t="101826" x="1743075" y="4314825"/>
          <p14:tracePt t="101842" x="1743075" y="4471988"/>
          <p14:tracePt t="101859" x="1743075" y="4614863"/>
          <p14:tracePt t="101876" x="1743075" y="4700588"/>
          <p14:tracePt t="101892" x="1757363" y="4814888"/>
          <p14:tracePt t="101909" x="1785938" y="4929188"/>
          <p14:tracePt t="101926" x="1814513" y="5057775"/>
          <p14:tracePt t="101942" x="1828800" y="5172075"/>
          <p14:tracePt t="101959" x="1828800" y="5229225"/>
          <p14:tracePt t="101976" x="1828800" y="5272088"/>
          <p14:tracePt t="101992" x="1828800" y="5329238"/>
          <p14:tracePt t="102009" x="1828800" y="5429250"/>
          <p14:tracePt t="102026" x="1828800" y="5614988"/>
          <p14:tracePt t="102042" x="1828800" y="5772150"/>
          <p14:tracePt t="102059" x="1828800" y="5857875"/>
          <p14:tracePt t="102076" x="1828800" y="5900738"/>
          <p14:tracePt t="102092" x="1843088" y="5915025"/>
          <p14:tracePt t="102109" x="1885950" y="6029325"/>
          <p14:tracePt t="102126" x="1900238" y="6129338"/>
          <p14:tracePt t="102142" x="1928813" y="6200775"/>
          <p14:tracePt t="102159" x="1957388" y="6243638"/>
          <p14:tracePt t="102176" x="1957388" y="6272213"/>
          <p14:tracePt t="102192" x="1957388" y="6286500"/>
          <p14:tracePt t="102252" x="1971675" y="6286500"/>
          <p14:tracePt t="102388" x="1985963" y="6272213"/>
          <p14:tracePt t="102396" x="1985963" y="6215063"/>
          <p14:tracePt t="102404" x="1985963" y="6172200"/>
          <p14:tracePt t="102412" x="1985963" y="6143625"/>
          <p14:tracePt t="102428" x="1985963" y="6115050"/>
          <p14:tracePt t="102442" x="1985963" y="6086475"/>
          <p14:tracePt t="102459" x="1985963" y="6072188"/>
          <p14:tracePt t="102475" x="1985963" y="6057900"/>
          <p14:tracePt t="102492" x="1985963" y="6043613"/>
          <p14:tracePt t="102564" x="1985963" y="6029325"/>
          <p14:tracePt t="102596" x="1985963" y="6015038"/>
          <p14:tracePt t="102612" x="1985963" y="6000750"/>
          <p14:tracePt t="102636" x="1985963" y="5986463"/>
          <p14:tracePt t="102644" x="1985963" y="5972175"/>
          <p14:tracePt t="102652" x="1985963" y="5957888"/>
          <p14:tracePt t="102668" x="1985963" y="5943600"/>
          <p14:tracePt t="102676" x="1985963" y="5929313"/>
          <p14:tracePt t="102700" x="1985963" y="5915025"/>
          <p14:tracePt t="102709" x="1985963" y="5900738"/>
          <p14:tracePt t="102725" x="1985963" y="5872163"/>
          <p14:tracePt t="102742" x="1985963" y="5843588"/>
          <p14:tracePt t="102759" x="1985963" y="5829300"/>
          <p14:tracePt t="102775" x="1985963" y="5786438"/>
          <p14:tracePt t="102792" x="1985963" y="5772150"/>
          <p14:tracePt t="102809" x="1985963" y="5729288"/>
          <p14:tracePt t="102825" x="1985963" y="5686425"/>
          <p14:tracePt t="102842" x="1985963" y="5657850"/>
          <p14:tracePt t="102859" x="1985963" y="5614988"/>
          <p14:tracePt t="102875" x="1985963" y="5600700"/>
          <p14:tracePt t="102892" x="1971675" y="5557838"/>
          <p14:tracePt t="102909" x="1971675" y="5514975"/>
          <p14:tracePt t="102925" x="1971675" y="5472113"/>
          <p14:tracePt t="102942" x="1971675" y="5457825"/>
          <p14:tracePt t="102958" x="1971675" y="5429250"/>
          <p14:tracePt t="102975" x="1971675" y="5372100"/>
          <p14:tracePt t="102992" x="1971675" y="5343525"/>
          <p14:tracePt t="103008" x="1971675" y="5329238"/>
          <p14:tracePt t="103025" x="1971675" y="5286375"/>
          <p14:tracePt t="103042" x="1943100" y="5243513"/>
          <p14:tracePt t="103058" x="1943100" y="5214938"/>
          <p14:tracePt t="103075" x="1943100" y="5172075"/>
          <p14:tracePt t="103092" x="1943100" y="5143500"/>
          <p14:tracePt t="103108" x="1928813" y="5100638"/>
          <p14:tracePt t="103125" x="1928813" y="5072063"/>
          <p14:tracePt t="103142" x="1928813" y="5057775"/>
          <p14:tracePt t="103158" x="1928813" y="5043488"/>
          <p14:tracePt t="103175" x="1914525" y="5014913"/>
          <p14:tracePt t="103192" x="1914525" y="4986338"/>
          <p14:tracePt t="103208" x="1900238" y="4957763"/>
          <p14:tracePt t="103225" x="1900238" y="4929188"/>
          <p14:tracePt t="103242" x="1885950" y="4886325"/>
          <p14:tracePt t="103258" x="1885950" y="4843463"/>
          <p14:tracePt t="103275" x="1871663" y="4786313"/>
          <p14:tracePt t="103292" x="1871663" y="4757738"/>
          <p14:tracePt t="103308" x="1871663" y="4700588"/>
          <p14:tracePt t="103325" x="1871663" y="4629150"/>
          <p14:tracePt t="103342" x="1871663" y="4572000"/>
          <p14:tracePt t="103358" x="1871663" y="4486275"/>
          <p14:tracePt t="103375" x="1871663" y="4386263"/>
          <p14:tracePt t="103392" x="1871663" y="4329113"/>
          <p14:tracePt t="103408" x="1871663" y="4271963"/>
          <p14:tracePt t="103425" x="1871663" y="4214813"/>
          <p14:tracePt t="103442" x="1871663" y="4129088"/>
          <p14:tracePt t="103458" x="1871663" y="4057650"/>
          <p14:tracePt t="103475" x="1871663" y="3943350"/>
          <p14:tracePt t="103492" x="1871663" y="3814763"/>
          <p14:tracePt t="103508" x="1828800" y="3686175"/>
          <p14:tracePt t="103525" x="1814513" y="3500438"/>
          <p14:tracePt t="103542" x="1800225" y="3400425"/>
          <p14:tracePt t="103558" x="1771650" y="3300413"/>
          <p14:tracePt t="103575" x="1771650" y="3186113"/>
          <p14:tracePt t="103592" x="1743075" y="3028950"/>
          <p14:tracePt t="103608" x="1714500" y="2914650"/>
          <p14:tracePt t="103625" x="1700213" y="2786063"/>
          <p14:tracePt t="103641" x="1685925" y="2700338"/>
          <p14:tracePt t="103658" x="1685925" y="2628900"/>
          <p14:tracePt t="103675" x="1657350" y="2514600"/>
          <p14:tracePt t="103691" x="1643063" y="2428875"/>
          <p14:tracePt t="103708" x="1628775" y="2343150"/>
          <p14:tracePt t="103725" x="1628775" y="2257425"/>
          <p14:tracePt t="103741" x="1614488" y="2200275"/>
          <p14:tracePt t="103758" x="1614488" y="2171700"/>
          <p14:tracePt t="103775" x="1600200" y="2143125"/>
          <p14:tracePt t="103791" x="1600200" y="2114550"/>
          <p14:tracePt t="103808" x="1600200" y="2100263"/>
          <p14:tracePt t="103825" x="1585913" y="2071688"/>
          <p14:tracePt t="103842" x="1585913" y="2057400"/>
          <p14:tracePt t="103884" x="1585913" y="2028825"/>
          <p14:tracePt t="105068" x="1543050" y="2128838"/>
          <p14:tracePt t="105076" x="1528763" y="2200275"/>
          <p14:tracePt t="105084" x="1514475" y="2271713"/>
          <p14:tracePt t="105092" x="1514475" y="2300288"/>
          <p14:tracePt t="105107" x="1500188" y="2343150"/>
          <p14:tracePt t="105124" x="1457325" y="2457450"/>
          <p14:tracePt t="105141" x="1414463" y="2628900"/>
          <p14:tracePt t="105157" x="1357313" y="2728913"/>
          <p14:tracePt t="105174" x="1357313" y="2814638"/>
          <p14:tracePt t="105191" x="1285875" y="2900363"/>
          <p14:tracePt t="105207" x="1271588" y="2971800"/>
          <p14:tracePt t="105224" x="1243013" y="3014663"/>
          <p14:tracePt t="105241" x="1228725" y="3071813"/>
          <p14:tracePt t="105257" x="1214438" y="3086100"/>
          <p14:tracePt t="105274" x="1200150" y="3128963"/>
          <p14:tracePt t="105356" x="1185863" y="3143250"/>
          <p14:tracePt t="105364" x="1185863" y="3157538"/>
          <p14:tracePt t="105374" x="1157288" y="3171825"/>
          <p14:tracePt t="105391" x="1143000" y="3186113"/>
          <p14:tracePt t="105407" x="1100138" y="3214688"/>
          <p14:tracePt t="105424" x="1071563" y="3243263"/>
          <p14:tracePt t="105441" x="1042988" y="3271838"/>
          <p14:tracePt t="105457" x="1028700" y="3286125"/>
          <p14:tracePt t="105474" x="1000125" y="3300413"/>
          <p14:tracePt t="105491" x="985838" y="3314700"/>
          <p14:tracePt t="105507" x="971550" y="3357563"/>
          <p14:tracePt t="105524" x="957263" y="3386138"/>
          <p14:tracePt t="105541" x="957263" y="3443288"/>
          <p14:tracePt t="105557" x="957263" y="3471863"/>
          <p14:tracePt t="105644" x="957263" y="3443288"/>
          <p14:tracePt t="105652" x="957263" y="3400425"/>
          <p14:tracePt t="105660" x="971550" y="3371850"/>
          <p14:tracePt t="105674" x="971550" y="3343275"/>
          <p14:tracePt t="105690" x="985838" y="3271838"/>
          <p14:tracePt t="105707" x="985838" y="3214688"/>
          <p14:tracePt t="105724" x="985838" y="3171825"/>
          <p14:tracePt t="105741" x="1014413" y="3086100"/>
          <p14:tracePt t="105757" x="1028700" y="3071813"/>
          <p14:tracePt t="105774" x="1057275" y="3014663"/>
          <p14:tracePt t="105790" x="1071563" y="3000375"/>
          <p14:tracePt t="105807" x="1100138" y="2971800"/>
          <p14:tracePt t="105824" x="1128713" y="2957513"/>
          <p14:tracePt t="105840" x="1157288" y="2943225"/>
          <p14:tracePt t="105857" x="1200150" y="2928938"/>
          <p14:tracePt t="105874" x="1243013" y="2928938"/>
          <p14:tracePt t="105890" x="1285875" y="2928938"/>
          <p14:tracePt t="105907" x="1343025" y="2928938"/>
          <p14:tracePt t="105924" x="1414463" y="2928938"/>
          <p14:tracePt t="105940" x="1543050" y="2900363"/>
          <p14:tracePt t="105957" x="1600200" y="2886075"/>
          <p14:tracePt t="105974" x="1700213" y="2886075"/>
          <p14:tracePt t="105990" x="1785938" y="2871788"/>
          <p14:tracePt t="106007" x="1871663" y="2843213"/>
          <p14:tracePt t="106024" x="1943100" y="2843213"/>
          <p14:tracePt t="106040" x="2028825" y="2843213"/>
          <p14:tracePt t="106057" x="2100263" y="2828925"/>
          <p14:tracePt t="106074" x="2171700" y="2814638"/>
          <p14:tracePt t="106090" x="2257425" y="2814638"/>
          <p14:tracePt t="106107" x="2314575" y="2800350"/>
          <p14:tracePt t="106124" x="2386013" y="2786063"/>
          <p14:tracePt t="106140" x="2471738" y="2786063"/>
          <p14:tracePt t="106157" x="2643188" y="2786063"/>
          <p14:tracePt t="106174" x="2757488" y="2786063"/>
          <p14:tracePt t="106190" x="2857500" y="2786063"/>
          <p14:tracePt t="106207" x="2971800" y="2786063"/>
          <p14:tracePt t="106224" x="3043238" y="2786063"/>
          <p14:tracePt t="106240" x="3100388" y="2786063"/>
          <p14:tracePt t="106257" x="3157538" y="2786063"/>
          <p14:tracePt t="106273" x="3228975" y="2786063"/>
          <p14:tracePt t="106290" x="3286125" y="2786063"/>
          <p14:tracePt t="106307" x="3357563" y="2786063"/>
          <p14:tracePt t="106323" x="3443288" y="2786063"/>
          <p14:tracePt t="106340" x="3529013" y="2771775"/>
          <p14:tracePt t="106357" x="3671888" y="2743200"/>
          <p14:tracePt t="106373" x="3743325" y="2728913"/>
          <p14:tracePt t="106390" x="3829050" y="2700338"/>
          <p14:tracePt t="106407" x="3914775" y="2671763"/>
          <p14:tracePt t="106423" x="4014788" y="2643188"/>
          <p14:tracePt t="106440" x="4057650" y="2643188"/>
          <p14:tracePt t="106457" x="4100513" y="2643188"/>
          <p14:tracePt t="106473" x="4171950" y="2628900"/>
          <p14:tracePt t="106490" x="4271963" y="2614613"/>
          <p14:tracePt t="106507" x="4357688" y="2600325"/>
          <p14:tracePt t="106523" x="4414838" y="2600325"/>
          <p14:tracePt t="106540" x="4443413" y="2571750"/>
          <p14:tracePt t="107076" x="4343400" y="2586038"/>
          <p14:tracePt t="107084" x="4243388" y="2586038"/>
          <p14:tracePt t="107092" x="4186238" y="2586038"/>
          <p14:tracePt t="107106" x="4071938" y="2586038"/>
          <p14:tracePt t="107123" x="3800475" y="2586038"/>
          <p14:tracePt t="107140" x="3471863" y="2586038"/>
          <p14:tracePt t="107156" x="2843213" y="2571750"/>
          <p14:tracePt t="107173" x="2257425" y="2471738"/>
          <p14:tracePt t="107190" x="1285875" y="2328863"/>
          <p14:tracePt t="107206" x="42863" y="217170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3FF3E-BE8C-DEDD-C2E1-5E08B34CF14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DFBBBD-C03D-0356-A1BF-6038AC1B2407}"/>
              </a:ext>
            </a:extLst>
          </p:cNvPr>
          <p:cNvSpPr>
            <a:spLocks noGrp="1"/>
          </p:cNvSpPr>
          <p:nvPr>
            <p:ph type="ctrTitle" idx="4294967295"/>
          </p:nvPr>
        </p:nvSpPr>
        <p:spPr>
          <a:xfrm>
            <a:off x="0" y="1914525"/>
            <a:ext cx="9144000" cy="361950"/>
          </a:xfrm>
        </p:spPr>
        <p:txBody>
          <a:bodyPr>
            <a:normAutofit fontScale="90000"/>
          </a:bodyPr>
          <a:lstStyle/>
          <a:p>
            <a:r>
              <a:rPr lang="fr-FR" b="1" dirty="0">
                <a:solidFill>
                  <a:schemeClr val="accent6"/>
                </a:solidFill>
              </a:rPr>
              <a:t>Merci</a:t>
            </a:r>
          </a:p>
        </p:txBody>
      </p:sp>
      <p:sp>
        <p:nvSpPr>
          <p:cNvPr id="6" name="ZoneTexte 5">
            <a:extLst>
              <a:ext uri="{FF2B5EF4-FFF2-40B4-BE49-F238E27FC236}">
                <a16:creationId xmlns:a16="http://schemas.microsoft.com/office/drawing/2014/main" id="{9D94EC48-6238-5002-105C-02F7B5DB1FAF}"/>
              </a:ext>
            </a:extLst>
          </p:cNvPr>
          <p:cNvSpPr txBox="1"/>
          <p:nvPr/>
        </p:nvSpPr>
        <p:spPr>
          <a:xfrm>
            <a:off x="1835695" y="3060249"/>
            <a:ext cx="5355615" cy="584775"/>
          </a:xfrm>
          <a:prstGeom prst="rect">
            <a:avLst/>
          </a:prstGeom>
          <a:noFill/>
        </p:spPr>
        <p:txBody>
          <a:bodyPr wrap="square" rtlCol="0">
            <a:spAutoFit/>
          </a:bodyPr>
          <a:lstStyle/>
          <a:p>
            <a:pPr algn="ctr"/>
            <a:r>
              <a:rPr lang="fr-FR" sz="3200" dirty="0"/>
              <a:t>Si vous avez des questions :</a:t>
            </a:r>
          </a:p>
        </p:txBody>
      </p:sp>
      <p:sp>
        <p:nvSpPr>
          <p:cNvPr id="17" name="Forme libre 16">
            <a:extLst>
              <a:ext uri="{FF2B5EF4-FFF2-40B4-BE49-F238E27FC236}">
                <a16:creationId xmlns:a16="http://schemas.microsoft.com/office/drawing/2014/main" id="{17556FA2-CA5E-39A5-5344-6CC60AB4A588}"/>
              </a:ext>
            </a:extLst>
          </p:cNvPr>
          <p:cNvSpPr/>
          <p:nvPr/>
        </p:nvSpPr>
        <p:spPr>
          <a:xfrm>
            <a:off x="1835696" y="2450776"/>
            <a:ext cx="5160267" cy="25814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25A79B"/>
              </a:solidFill>
            </a:endParaRPr>
          </a:p>
        </p:txBody>
      </p:sp>
      <p:sp>
        <p:nvSpPr>
          <p:cNvPr id="7" name="Forme libre 6">
            <a:extLst>
              <a:ext uri="{FF2B5EF4-FFF2-40B4-BE49-F238E27FC236}">
                <a16:creationId xmlns:a16="http://schemas.microsoft.com/office/drawing/2014/main" id="{7D8ACCF1-6BF1-14A3-23B9-EA00809AD561}"/>
              </a:ext>
            </a:extLst>
          </p:cNvPr>
          <p:cNvSpPr/>
          <p:nvPr/>
        </p:nvSpPr>
        <p:spPr>
          <a:xfrm rot="-10860000">
            <a:off x="1911230" y="2522829"/>
            <a:ext cx="5279326" cy="13258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C000"/>
              </a:solidFill>
            </a:endParaRPr>
          </a:p>
        </p:txBody>
      </p:sp>
      <p:sp>
        <p:nvSpPr>
          <p:cNvPr id="5" name="ZoneTexte 4">
            <a:extLst>
              <a:ext uri="{FF2B5EF4-FFF2-40B4-BE49-F238E27FC236}">
                <a16:creationId xmlns:a16="http://schemas.microsoft.com/office/drawing/2014/main" id="{7E7FFB0D-C663-E254-E23F-F828CE3D1EDF}"/>
              </a:ext>
            </a:extLst>
          </p:cNvPr>
          <p:cNvSpPr txBox="1"/>
          <p:nvPr/>
        </p:nvSpPr>
        <p:spPr>
          <a:xfrm>
            <a:off x="1910475" y="3717032"/>
            <a:ext cx="5085488" cy="461665"/>
          </a:xfrm>
          <a:prstGeom prst="rect">
            <a:avLst/>
          </a:prstGeom>
          <a:noFill/>
        </p:spPr>
        <p:txBody>
          <a:bodyPr wrap="square" lIns="91440" tIns="45720" rIns="91440" bIns="45720" rtlCol="0" anchor="t">
            <a:spAutoFit/>
          </a:bodyPr>
          <a:lstStyle/>
          <a:p>
            <a:pPr algn="ctr"/>
            <a:r>
              <a:rPr lang="fr-FR" sz="2400" b="1" dirty="0">
                <a:solidFill>
                  <a:schemeClr val="accent6"/>
                </a:solidFill>
              </a:rPr>
              <a:t>tanguy.fenouil@chu-lyon.fr</a:t>
            </a:r>
            <a:endParaRPr lang="fr-FR" sz="2400" dirty="0"/>
          </a:p>
        </p:txBody>
      </p:sp>
      <p:pic>
        <p:nvPicPr>
          <p:cNvPr id="10" name="Vidéo 9">
            <a:hlinkClick r:id="" action="ppaction://media"/>
            <a:extLst>
              <a:ext uri="{FF2B5EF4-FFF2-40B4-BE49-F238E27FC236}">
                <a16:creationId xmlns:a16="http://schemas.microsoft.com/office/drawing/2014/main" id="{DA229BDC-7D3B-2845-E853-B518EED865F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38889946"/>
      </p:ext>
    </p:extLst>
  </p:cSld>
  <p:clrMapOvr>
    <a:masterClrMapping/>
  </p:clrMapOvr>
  <mc:AlternateContent xmlns:mc="http://schemas.openxmlformats.org/markup-compatibility/2006" xmlns:p14="http://schemas.microsoft.com/office/powerpoint/2010/main">
    <mc:Choice Requires="p14">
      <p:transition spd="slow" p14:dur="2000" advTm="11672"/>
    </mc:Choice>
    <mc:Fallback xmlns="">
      <p:transition spd="slow" advTm="11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8229600" cy="792162"/>
          </a:xfrm>
        </p:spPr>
        <p:txBody>
          <a:bodyPr>
            <a:normAutofit/>
          </a:bodyPr>
          <a:lstStyle/>
          <a:p>
            <a:pPr algn="l"/>
            <a:r>
              <a:rPr lang="fr-FR" sz="3600" dirty="0">
                <a:solidFill>
                  <a:schemeClr val="tx1">
                    <a:lumMod val="65000"/>
                    <a:lumOff val="35000"/>
                  </a:schemeClr>
                </a:solidFill>
              </a:rPr>
              <a:t>La paroi gastrique</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50C8622A-0C78-44BE-A9FB-3BBD985890C0}"/>
              </a:ext>
            </a:extLst>
          </p:cNvPr>
          <p:cNvPicPr>
            <a:picLocks noChangeAspect="1"/>
          </p:cNvPicPr>
          <p:nvPr/>
        </p:nvPicPr>
        <p:blipFill rotWithShape="1">
          <a:blip r:embed="rId5"/>
          <a:srcRect t="6073" r="30594" b="12201"/>
          <a:stretch/>
        </p:blipFill>
        <p:spPr>
          <a:xfrm>
            <a:off x="5952309" y="908050"/>
            <a:ext cx="2974407" cy="5253635"/>
          </a:xfrm>
          <a:prstGeom prst="rect">
            <a:avLst/>
          </a:prstGeom>
        </p:spPr>
      </p:pic>
      <p:sp>
        <p:nvSpPr>
          <p:cNvPr id="11" name="Accolade ouvrante 10">
            <a:extLst>
              <a:ext uri="{FF2B5EF4-FFF2-40B4-BE49-F238E27FC236}">
                <a16:creationId xmlns:a16="http://schemas.microsoft.com/office/drawing/2014/main" id="{65629344-6BEA-468B-9C9C-7B0B810A36AF}"/>
              </a:ext>
            </a:extLst>
          </p:cNvPr>
          <p:cNvSpPr/>
          <p:nvPr/>
        </p:nvSpPr>
        <p:spPr>
          <a:xfrm>
            <a:off x="5488656" y="1222218"/>
            <a:ext cx="341776" cy="2522193"/>
          </a:xfrm>
          <a:prstGeom prst="leftBrace">
            <a:avLst>
              <a:gd name="adj1" fmla="val 54102"/>
              <a:gd name="adj2" fmla="val 47114"/>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Accolade ouvrante 11">
            <a:extLst>
              <a:ext uri="{FF2B5EF4-FFF2-40B4-BE49-F238E27FC236}">
                <a16:creationId xmlns:a16="http://schemas.microsoft.com/office/drawing/2014/main" id="{34D089D1-8D8A-4E19-8C03-E82A21B659E8}"/>
              </a:ext>
            </a:extLst>
          </p:cNvPr>
          <p:cNvSpPr/>
          <p:nvPr/>
        </p:nvSpPr>
        <p:spPr>
          <a:xfrm>
            <a:off x="5488656" y="3744411"/>
            <a:ext cx="341776" cy="393024"/>
          </a:xfrm>
          <a:prstGeom prst="leftBrace">
            <a:avLst>
              <a:gd name="adj1" fmla="val 54102"/>
              <a:gd name="adj2" fmla="val 47473"/>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 name="Accolade ouvrante 12">
            <a:extLst>
              <a:ext uri="{FF2B5EF4-FFF2-40B4-BE49-F238E27FC236}">
                <a16:creationId xmlns:a16="http://schemas.microsoft.com/office/drawing/2014/main" id="{2C5F4BA3-EF71-40E3-88E5-8913D865A9AE}"/>
              </a:ext>
            </a:extLst>
          </p:cNvPr>
          <p:cNvSpPr/>
          <p:nvPr/>
        </p:nvSpPr>
        <p:spPr>
          <a:xfrm>
            <a:off x="5488656" y="4137434"/>
            <a:ext cx="331211" cy="1276537"/>
          </a:xfrm>
          <a:prstGeom prst="leftBrace">
            <a:avLst>
              <a:gd name="adj1" fmla="val 54102"/>
              <a:gd name="adj2" fmla="val 81516"/>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Accolade ouvrante 13">
            <a:extLst>
              <a:ext uri="{FF2B5EF4-FFF2-40B4-BE49-F238E27FC236}">
                <a16:creationId xmlns:a16="http://schemas.microsoft.com/office/drawing/2014/main" id="{6070F2AA-77FD-4391-9269-9C01EC3B9D6F}"/>
              </a:ext>
            </a:extLst>
          </p:cNvPr>
          <p:cNvSpPr/>
          <p:nvPr/>
        </p:nvSpPr>
        <p:spPr>
          <a:xfrm>
            <a:off x="5499221" y="5413970"/>
            <a:ext cx="331211" cy="393024"/>
          </a:xfrm>
          <a:prstGeom prst="leftBrace">
            <a:avLst>
              <a:gd name="adj1" fmla="val 54102"/>
              <a:gd name="adj2" fmla="val 47473"/>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6" name="Connecteur droit avec flèche 15">
            <a:extLst>
              <a:ext uri="{FF2B5EF4-FFF2-40B4-BE49-F238E27FC236}">
                <a16:creationId xmlns:a16="http://schemas.microsoft.com/office/drawing/2014/main" id="{8DC3EF76-137C-47DE-B143-C256E8171965}"/>
              </a:ext>
            </a:extLst>
          </p:cNvPr>
          <p:cNvCxnSpPr/>
          <p:nvPr/>
        </p:nvCxnSpPr>
        <p:spPr>
          <a:xfrm flipH="1">
            <a:off x="5649362" y="5893809"/>
            <a:ext cx="1810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F56432C-CF7A-43C9-B553-751D1978307E}"/>
              </a:ext>
            </a:extLst>
          </p:cNvPr>
          <p:cNvSpPr txBox="1"/>
          <p:nvPr/>
        </p:nvSpPr>
        <p:spPr>
          <a:xfrm>
            <a:off x="3963906" y="2218099"/>
            <a:ext cx="1674891" cy="369332"/>
          </a:xfrm>
          <a:prstGeom prst="rect">
            <a:avLst/>
          </a:prstGeom>
          <a:noFill/>
        </p:spPr>
        <p:txBody>
          <a:bodyPr wrap="square" rtlCol="0">
            <a:spAutoFit/>
          </a:bodyPr>
          <a:lstStyle/>
          <a:p>
            <a:pPr algn="ctr"/>
            <a:r>
              <a:rPr lang="fr-FR" dirty="0"/>
              <a:t>Muqueuse</a:t>
            </a:r>
          </a:p>
        </p:txBody>
      </p:sp>
      <p:sp>
        <p:nvSpPr>
          <p:cNvPr id="18" name="ZoneTexte 17">
            <a:extLst>
              <a:ext uri="{FF2B5EF4-FFF2-40B4-BE49-F238E27FC236}">
                <a16:creationId xmlns:a16="http://schemas.microsoft.com/office/drawing/2014/main" id="{902E75E1-29A3-43AC-A091-FCEA3D2DC307}"/>
              </a:ext>
            </a:extLst>
          </p:cNvPr>
          <p:cNvSpPr txBox="1"/>
          <p:nvPr/>
        </p:nvSpPr>
        <p:spPr>
          <a:xfrm>
            <a:off x="3897685" y="3592798"/>
            <a:ext cx="1674891" cy="646331"/>
          </a:xfrm>
          <a:prstGeom prst="rect">
            <a:avLst/>
          </a:prstGeom>
          <a:noFill/>
        </p:spPr>
        <p:txBody>
          <a:bodyPr wrap="square" rtlCol="0">
            <a:spAutoFit/>
          </a:bodyPr>
          <a:lstStyle/>
          <a:p>
            <a:pPr algn="ctr"/>
            <a:r>
              <a:rPr lang="fr-FR" dirty="0"/>
              <a:t>Sous</a:t>
            </a:r>
          </a:p>
          <a:p>
            <a:pPr algn="ctr"/>
            <a:r>
              <a:rPr lang="fr-FR" dirty="0"/>
              <a:t>muqueuse</a:t>
            </a:r>
          </a:p>
        </p:txBody>
      </p:sp>
      <p:sp>
        <p:nvSpPr>
          <p:cNvPr id="19" name="ZoneTexte 18">
            <a:extLst>
              <a:ext uri="{FF2B5EF4-FFF2-40B4-BE49-F238E27FC236}">
                <a16:creationId xmlns:a16="http://schemas.microsoft.com/office/drawing/2014/main" id="{E8B76736-3722-453D-A3E2-80DF7FDC8A97}"/>
              </a:ext>
            </a:extLst>
          </p:cNvPr>
          <p:cNvSpPr txBox="1"/>
          <p:nvPr/>
        </p:nvSpPr>
        <p:spPr>
          <a:xfrm>
            <a:off x="3930332" y="4949665"/>
            <a:ext cx="1674891" cy="369332"/>
          </a:xfrm>
          <a:prstGeom prst="rect">
            <a:avLst/>
          </a:prstGeom>
          <a:noFill/>
        </p:spPr>
        <p:txBody>
          <a:bodyPr wrap="square" rtlCol="0">
            <a:spAutoFit/>
          </a:bodyPr>
          <a:lstStyle/>
          <a:p>
            <a:pPr algn="ctr"/>
            <a:r>
              <a:rPr lang="fr-FR" dirty="0"/>
              <a:t>Musculeuse</a:t>
            </a:r>
          </a:p>
        </p:txBody>
      </p:sp>
      <p:sp>
        <p:nvSpPr>
          <p:cNvPr id="20" name="ZoneTexte 19">
            <a:extLst>
              <a:ext uri="{FF2B5EF4-FFF2-40B4-BE49-F238E27FC236}">
                <a16:creationId xmlns:a16="http://schemas.microsoft.com/office/drawing/2014/main" id="{E2771D32-954C-4D25-9E3E-8CB6A568DF20}"/>
              </a:ext>
            </a:extLst>
          </p:cNvPr>
          <p:cNvSpPr txBox="1"/>
          <p:nvPr/>
        </p:nvSpPr>
        <p:spPr>
          <a:xfrm>
            <a:off x="3944498" y="5403387"/>
            <a:ext cx="1674891" cy="369332"/>
          </a:xfrm>
          <a:prstGeom prst="rect">
            <a:avLst/>
          </a:prstGeom>
          <a:noFill/>
        </p:spPr>
        <p:txBody>
          <a:bodyPr wrap="square" rtlCol="0">
            <a:spAutoFit/>
          </a:bodyPr>
          <a:lstStyle/>
          <a:p>
            <a:pPr algn="ctr"/>
            <a:r>
              <a:rPr lang="fr-FR" dirty="0"/>
              <a:t>Sous-séreuse</a:t>
            </a:r>
          </a:p>
        </p:txBody>
      </p:sp>
      <p:sp>
        <p:nvSpPr>
          <p:cNvPr id="21" name="ZoneTexte 20">
            <a:extLst>
              <a:ext uri="{FF2B5EF4-FFF2-40B4-BE49-F238E27FC236}">
                <a16:creationId xmlns:a16="http://schemas.microsoft.com/office/drawing/2014/main" id="{3874567A-7352-4C68-A8ED-B5D2341DFB86}"/>
              </a:ext>
            </a:extLst>
          </p:cNvPr>
          <p:cNvSpPr txBox="1"/>
          <p:nvPr/>
        </p:nvSpPr>
        <p:spPr>
          <a:xfrm>
            <a:off x="3974470" y="5703862"/>
            <a:ext cx="1674891" cy="369332"/>
          </a:xfrm>
          <a:prstGeom prst="rect">
            <a:avLst/>
          </a:prstGeom>
          <a:noFill/>
        </p:spPr>
        <p:txBody>
          <a:bodyPr wrap="square" rtlCol="0">
            <a:spAutoFit/>
          </a:bodyPr>
          <a:lstStyle/>
          <a:p>
            <a:pPr algn="ctr"/>
            <a:r>
              <a:rPr lang="fr-FR" dirty="0"/>
              <a:t>Séreuse</a:t>
            </a:r>
          </a:p>
        </p:txBody>
      </p:sp>
      <p:pic>
        <p:nvPicPr>
          <p:cNvPr id="25" name="Image 24">
            <a:extLst>
              <a:ext uri="{FF2B5EF4-FFF2-40B4-BE49-F238E27FC236}">
                <a16:creationId xmlns:a16="http://schemas.microsoft.com/office/drawing/2014/main" id="{9A3AA22D-7CB2-42B3-AC16-81A1D4948022}"/>
              </a:ext>
            </a:extLst>
          </p:cNvPr>
          <p:cNvPicPr>
            <a:picLocks noChangeAspect="1"/>
          </p:cNvPicPr>
          <p:nvPr/>
        </p:nvPicPr>
        <p:blipFill rotWithShape="1">
          <a:blip r:embed="rId6">
            <a:extLst>
              <a:ext uri="{28A0092B-C50C-407E-A947-70E740481C1C}">
                <a14:useLocalDpi xmlns:a14="http://schemas.microsoft.com/office/drawing/2010/main" val="0"/>
              </a:ext>
            </a:extLst>
          </a:blip>
          <a:srcRect l="24357" t="13640" r="53762" b="15550"/>
          <a:stretch/>
        </p:blipFill>
        <p:spPr>
          <a:xfrm>
            <a:off x="375170" y="908049"/>
            <a:ext cx="3298446" cy="5253633"/>
          </a:xfrm>
          <a:prstGeom prst="rect">
            <a:avLst/>
          </a:prstGeom>
        </p:spPr>
      </p:pic>
      <p:sp>
        <p:nvSpPr>
          <p:cNvPr id="26" name="Accolade ouvrante 25">
            <a:extLst>
              <a:ext uri="{FF2B5EF4-FFF2-40B4-BE49-F238E27FC236}">
                <a16:creationId xmlns:a16="http://schemas.microsoft.com/office/drawing/2014/main" id="{FD7EADBD-6585-4395-A75E-3B490E6FFE0D}"/>
              </a:ext>
            </a:extLst>
          </p:cNvPr>
          <p:cNvSpPr/>
          <p:nvPr/>
        </p:nvSpPr>
        <p:spPr>
          <a:xfrm flipH="1">
            <a:off x="3707010" y="1375288"/>
            <a:ext cx="341776" cy="1829640"/>
          </a:xfrm>
          <a:prstGeom prst="leftBrace">
            <a:avLst>
              <a:gd name="adj1" fmla="val 54102"/>
              <a:gd name="adj2" fmla="val 55885"/>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7" name="Accolade ouvrante 26">
            <a:extLst>
              <a:ext uri="{FF2B5EF4-FFF2-40B4-BE49-F238E27FC236}">
                <a16:creationId xmlns:a16="http://schemas.microsoft.com/office/drawing/2014/main" id="{5E7C4F3C-F41E-43FF-BC24-097C8A32795F}"/>
              </a:ext>
            </a:extLst>
          </p:cNvPr>
          <p:cNvSpPr/>
          <p:nvPr/>
        </p:nvSpPr>
        <p:spPr>
          <a:xfrm flipH="1">
            <a:off x="3707010" y="3204416"/>
            <a:ext cx="339889" cy="1829639"/>
          </a:xfrm>
          <a:prstGeom prst="leftBrace">
            <a:avLst>
              <a:gd name="adj1" fmla="val 54102"/>
              <a:gd name="adj2" fmla="val 38566"/>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8" name="Accolade ouvrante 27">
            <a:extLst>
              <a:ext uri="{FF2B5EF4-FFF2-40B4-BE49-F238E27FC236}">
                <a16:creationId xmlns:a16="http://schemas.microsoft.com/office/drawing/2014/main" id="{0F01C083-CC29-4324-B4AC-F898BE7A05D6}"/>
              </a:ext>
            </a:extLst>
          </p:cNvPr>
          <p:cNvSpPr/>
          <p:nvPr/>
        </p:nvSpPr>
        <p:spPr>
          <a:xfrm flipH="1">
            <a:off x="3705122" y="5034055"/>
            <a:ext cx="352342" cy="987233"/>
          </a:xfrm>
          <a:prstGeom prst="leftBrace">
            <a:avLst>
              <a:gd name="adj1" fmla="val 54102"/>
              <a:gd name="adj2" fmla="val 13542"/>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32" name="Connecteur : en angle 31">
            <a:extLst>
              <a:ext uri="{FF2B5EF4-FFF2-40B4-BE49-F238E27FC236}">
                <a16:creationId xmlns:a16="http://schemas.microsoft.com/office/drawing/2014/main" id="{F93AD263-75AD-4BBF-90DB-BB009A173009}"/>
              </a:ext>
            </a:extLst>
          </p:cNvPr>
          <p:cNvCxnSpPr>
            <a:cxnSpLocks/>
          </p:cNvCxnSpPr>
          <p:nvPr/>
        </p:nvCxnSpPr>
        <p:spPr>
          <a:xfrm flipV="1">
            <a:off x="3705122" y="5893809"/>
            <a:ext cx="383848" cy="136532"/>
          </a:xfrm>
          <a:prstGeom prst="bentConnector3">
            <a:avLst>
              <a:gd name="adj1" fmla="val 6179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7" name="Audio 46">
            <a:hlinkClick r:id="" action="ppaction://media"/>
            <a:extLst>
              <a:ext uri="{FF2B5EF4-FFF2-40B4-BE49-F238E27FC236}">
                <a16:creationId xmlns:a16="http://schemas.microsoft.com/office/drawing/2014/main" id="{90E8E061-DBF3-A229-7E26-ABA7B3BE6872}"/>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43431705"/>
      </p:ext>
    </p:extLst>
  </p:cSld>
  <p:clrMapOvr>
    <a:masterClrMapping/>
  </p:clrMapOvr>
  <mc:AlternateContent xmlns:mc="http://schemas.openxmlformats.org/markup-compatibility/2006" xmlns:p14="http://schemas.microsoft.com/office/powerpoint/2010/main">
    <mc:Choice Requires="p14">
      <p:transition spd="slow" p14:dur="2000" advTm="106350"/>
    </mc:Choice>
    <mc:Fallback xmlns="">
      <p:transition spd="slow" advTm="106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extLst>
    <p:ext uri="{3A86A75C-4F4B-4683-9AE1-C65F6400EC91}">
      <p14:laserTraceLst xmlns:p14="http://schemas.microsoft.com/office/powerpoint/2010/main">
        <p14:tracePtLst>
          <p14:tracePt t="1461" x="3282950" y="6407150"/>
          <p14:tracePt t="28275" x="8886825" y="1628775"/>
          <p14:tracePt t="28283" x="8729663" y="1543050"/>
          <p14:tracePt t="28291" x="8615363" y="1514475"/>
          <p14:tracePt t="28306" x="8529638" y="1485900"/>
          <p14:tracePt t="28322" x="8329613" y="1428750"/>
          <p14:tracePt t="28339" x="8172450" y="1400175"/>
          <p14:tracePt t="28356" x="7972425" y="1371600"/>
          <p14:tracePt t="28372" x="7872413" y="1371600"/>
          <p14:tracePt t="28389" x="7786688" y="1371600"/>
          <p14:tracePt t="28406" x="7729538" y="1371600"/>
          <p14:tracePt t="28422" x="7686675" y="1371600"/>
          <p14:tracePt t="28440" x="7629525" y="1371600"/>
          <p14:tracePt t="28456" x="7615238" y="1371600"/>
          <p14:tracePt t="28472" x="7572375" y="1371600"/>
          <p14:tracePt t="28489" x="7543800" y="1371600"/>
          <p14:tracePt t="28506" x="7529513" y="1371600"/>
          <p14:tracePt t="28522" x="7515225" y="1371600"/>
          <p14:tracePt t="28539" x="7500938" y="1385888"/>
          <p14:tracePt t="28556" x="7443788" y="1414463"/>
          <p14:tracePt t="28572" x="7386638" y="1428750"/>
          <p14:tracePt t="28589" x="7300913" y="1457325"/>
          <p14:tracePt t="28605" x="7229475" y="1471613"/>
          <p14:tracePt t="28622" x="7200900" y="1485900"/>
          <p14:tracePt t="28639" x="7172325" y="1485900"/>
          <p14:tracePt t="28691" x="7158038" y="1514475"/>
          <p14:tracePt t="28699" x="7143750" y="1514475"/>
          <p14:tracePt t="28707" x="7129463" y="1514475"/>
          <p14:tracePt t="28722" x="7100888" y="1528763"/>
          <p14:tracePt t="28739" x="7058025" y="1557338"/>
          <p14:tracePt t="28755" x="6972300" y="1585913"/>
          <p14:tracePt t="28772" x="6915150" y="1614488"/>
          <p14:tracePt t="28789" x="6886575" y="1628775"/>
          <p14:tracePt t="28805" x="6858000" y="1657350"/>
          <p14:tracePt t="28822" x="6829425" y="1671638"/>
          <p14:tracePt t="28839" x="6800850" y="1685925"/>
          <p14:tracePt t="28855" x="6757988" y="1714500"/>
          <p14:tracePt t="28872" x="6743700" y="1728788"/>
          <p14:tracePt t="28889" x="6700838" y="1785938"/>
          <p14:tracePt t="28905" x="6657975" y="1814513"/>
          <p14:tracePt t="28922" x="6643688" y="1843088"/>
          <p14:tracePt t="28939" x="6629400" y="1885950"/>
          <p14:tracePt t="28955" x="6600825" y="1914525"/>
          <p14:tracePt t="28979" x="6600825" y="1928813"/>
          <p14:tracePt t="28989" x="6600825" y="1943100"/>
          <p14:tracePt t="29005" x="6586538" y="1971675"/>
          <p14:tracePt t="29022" x="6572250" y="2000250"/>
          <p14:tracePt t="29039" x="6572250" y="2028825"/>
          <p14:tracePt t="29055" x="6557963" y="2043113"/>
          <p14:tracePt t="29075" x="6557963" y="2057400"/>
          <p14:tracePt t="29099" x="6557963" y="2071688"/>
          <p14:tracePt t="29107" x="6557963" y="2085975"/>
          <p14:tracePt t="29122" x="6543675" y="2100263"/>
          <p14:tracePt t="29139" x="6529388" y="2128838"/>
          <p14:tracePt t="29155" x="6500813" y="2171700"/>
          <p14:tracePt t="29172" x="6500813" y="2214563"/>
          <p14:tracePt t="29189" x="6472238" y="2257425"/>
          <p14:tracePt t="29205" x="6457950" y="2300288"/>
          <p14:tracePt t="29222" x="6443663" y="2343150"/>
          <p14:tracePt t="29239" x="6429375" y="2371725"/>
          <p14:tracePt t="29255" x="6429375" y="2400300"/>
          <p14:tracePt t="29272" x="6429375" y="2428875"/>
          <p14:tracePt t="29288" x="6429375" y="2457450"/>
          <p14:tracePt t="29305" x="6415088" y="2486025"/>
          <p14:tracePt t="29322" x="6415088" y="2528888"/>
          <p14:tracePt t="29338" x="6415088" y="2557463"/>
          <p14:tracePt t="29355" x="6415088" y="2614613"/>
          <p14:tracePt t="29372" x="6415088" y="2657475"/>
          <p14:tracePt t="29388" x="6415088" y="2714625"/>
          <p14:tracePt t="29405" x="6415088" y="2757488"/>
          <p14:tracePt t="29422" x="6415088" y="2814638"/>
          <p14:tracePt t="29438" x="6415088" y="2843213"/>
          <p14:tracePt t="29455" x="6415088" y="2871788"/>
          <p14:tracePt t="29472" x="6415088" y="2900363"/>
          <p14:tracePt t="29489" x="6415088" y="2928938"/>
          <p14:tracePt t="29505" x="6415088" y="2986088"/>
          <p14:tracePt t="29522" x="6443663" y="3028950"/>
          <p14:tracePt t="29538" x="6472238" y="3086100"/>
          <p14:tracePt t="29555" x="6486525" y="3128963"/>
          <p14:tracePt t="29572" x="6500813" y="3171825"/>
          <p14:tracePt t="29588" x="6529388" y="3200400"/>
          <p14:tracePt t="29605" x="6557963" y="3228975"/>
          <p14:tracePt t="29622" x="6600825" y="3271838"/>
          <p14:tracePt t="29638" x="6629400" y="3300413"/>
          <p14:tracePt t="29655" x="6700838" y="3343275"/>
          <p14:tracePt t="29672" x="6772275" y="3357563"/>
          <p14:tracePt t="29688" x="6843713" y="3400425"/>
          <p14:tracePt t="29705" x="6886575" y="3414713"/>
          <p14:tracePt t="29722" x="6943725" y="3443288"/>
          <p14:tracePt t="29738" x="6986588" y="3457575"/>
          <p14:tracePt t="29755" x="7043738" y="3471863"/>
          <p14:tracePt t="29772" x="7086600" y="3471863"/>
          <p14:tracePt t="29788" x="7143750" y="3500438"/>
          <p14:tracePt t="29805" x="7215188" y="3514725"/>
          <p14:tracePt t="29822" x="7272338" y="3514725"/>
          <p14:tracePt t="29838" x="7329488" y="3529013"/>
          <p14:tracePt t="29855" x="7372350" y="3529013"/>
          <p14:tracePt t="29872" x="7415213" y="3529013"/>
          <p14:tracePt t="29888" x="7443788" y="3529013"/>
          <p14:tracePt t="29905" x="7486650" y="3529013"/>
          <p14:tracePt t="29922" x="7543800" y="3529013"/>
          <p14:tracePt t="29938" x="7615238" y="3529013"/>
          <p14:tracePt t="29955" x="7686675" y="3529013"/>
          <p14:tracePt t="29955" x="7743825" y="3529013"/>
          <p14:tracePt t="29971" x="7800975" y="3529013"/>
          <p14:tracePt t="29988" x="7843838" y="3529013"/>
          <p14:tracePt t="30005" x="7900988" y="3529013"/>
          <p14:tracePt t="30021" x="7943850" y="3529013"/>
          <p14:tracePt t="30038" x="7986713" y="3514725"/>
          <p14:tracePt t="30055" x="8043863" y="3486150"/>
          <p14:tracePt t="30071" x="8101013" y="3443288"/>
          <p14:tracePt t="30088" x="8158163" y="3343275"/>
          <p14:tracePt t="30105" x="8272463" y="3200400"/>
          <p14:tracePt t="30121" x="8358188" y="3057525"/>
          <p14:tracePt t="30138" x="8415338" y="2928938"/>
          <p14:tracePt t="30155" x="8486775" y="2814638"/>
          <p14:tracePt t="30171" x="8543925" y="2643188"/>
          <p14:tracePt t="30188" x="8543925" y="2528888"/>
          <p14:tracePt t="30205" x="8558213" y="2443163"/>
          <p14:tracePt t="30221" x="8572500" y="2314575"/>
          <p14:tracePt t="30238" x="8572500" y="2200275"/>
          <p14:tracePt t="30255" x="8572500" y="2114550"/>
          <p14:tracePt t="30271" x="8572500" y="2057400"/>
          <p14:tracePt t="30288" x="8572500" y="1957388"/>
          <p14:tracePt t="30305" x="8572500" y="1885950"/>
          <p14:tracePt t="30321" x="8543925" y="1800225"/>
          <p14:tracePt t="30338" x="8529638" y="1728788"/>
          <p14:tracePt t="30355" x="8501063" y="1671638"/>
          <p14:tracePt t="30371" x="8472488" y="1643063"/>
          <p14:tracePt t="30388" x="8458200" y="1628775"/>
          <p14:tracePt t="30405" x="8443913" y="1614488"/>
          <p14:tracePt t="30427" x="8429625" y="1600200"/>
          <p14:tracePt t="30438" x="8415338" y="1600200"/>
          <p14:tracePt t="30459" x="8401050" y="1585913"/>
          <p14:tracePt t="30475" x="8372475" y="1585913"/>
          <p14:tracePt t="30488" x="8358188" y="1585913"/>
          <p14:tracePt t="30505" x="8315325" y="1571625"/>
          <p14:tracePt t="30521" x="8243888" y="1571625"/>
          <p14:tracePt t="30538" x="8201025" y="1571625"/>
          <p14:tracePt t="30555" x="8143875" y="1543050"/>
          <p14:tracePt t="30571" x="8029575" y="1528763"/>
          <p14:tracePt t="30588" x="7958138" y="1514475"/>
          <p14:tracePt t="30605" x="7886700" y="1485900"/>
          <p14:tracePt t="30621" x="7772400" y="1457325"/>
          <p14:tracePt t="30638" x="7643813" y="1428750"/>
          <p14:tracePt t="30654" x="7443788" y="1400175"/>
          <p14:tracePt t="30671" x="7300913" y="1400175"/>
          <p14:tracePt t="30688" x="7115175" y="1400175"/>
          <p14:tracePt t="30704" x="6986588" y="1400175"/>
          <p14:tracePt t="30721" x="6886575" y="1400175"/>
          <p14:tracePt t="30738" x="6815138" y="1400175"/>
          <p14:tracePt t="30754" x="6743700" y="1414463"/>
          <p14:tracePt t="30771" x="6629400" y="1471613"/>
          <p14:tracePt t="30788" x="6543675" y="1528763"/>
          <p14:tracePt t="30804" x="6443663" y="1614488"/>
          <p14:tracePt t="30821" x="6357938" y="1728788"/>
          <p14:tracePt t="30838" x="6272213" y="1857375"/>
          <p14:tracePt t="30854" x="6215063" y="1985963"/>
          <p14:tracePt t="30871" x="6200775" y="2128838"/>
          <p14:tracePt t="30888" x="6200775" y="2300288"/>
          <p14:tracePt t="30904" x="6200775" y="2486025"/>
          <p14:tracePt t="30921" x="6257925" y="2714625"/>
          <p14:tracePt t="30938" x="6372225" y="2914650"/>
          <p14:tracePt t="30954" x="6486525" y="3086100"/>
          <p14:tracePt t="30971" x="6629400" y="3271838"/>
          <p14:tracePt t="30988" x="6786563" y="3457575"/>
          <p14:tracePt t="31004" x="6900863" y="3557588"/>
          <p14:tracePt t="31021" x="6986588" y="3643313"/>
          <p14:tracePt t="31038" x="7072313" y="3729038"/>
          <p14:tracePt t="31054" x="7158038" y="3829050"/>
          <p14:tracePt t="31071" x="7243763" y="3886200"/>
          <p14:tracePt t="31088" x="7300913" y="3914775"/>
          <p14:tracePt t="31104" x="7358063" y="3943350"/>
          <p14:tracePt t="31121" x="7443788" y="3943350"/>
          <p14:tracePt t="31138" x="7515225" y="3943350"/>
          <p14:tracePt t="31154" x="7615238" y="3943350"/>
          <p14:tracePt t="31171" x="7786688" y="3914775"/>
          <p14:tracePt t="31187" x="8129588" y="3743325"/>
          <p14:tracePt t="31204" x="8415338" y="3643313"/>
          <p14:tracePt t="31221" x="8672513" y="3514725"/>
          <p14:tracePt t="31238" x="8872538" y="3386138"/>
          <p14:tracePt t="31254" x="9001125" y="3271838"/>
          <p14:tracePt t="31271" x="9029700" y="3200400"/>
          <p14:tracePt t="31287" x="9058275" y="3128963"/>
          <p14:tracePt t="31304" x="9058275" y="2986088"/>
          <p14:tracePt t="31321" x="9058275" y="2814638"/>
          <p14:tracePt t="31337" x="9058275" y="2657475"/>
          <p14:tracePt t="31354" x="9058275" y="2528888"/>
          <p14:tracePt t="31371" x="9058275" y="2400300"/>
          <p14:tracePt t="31371" x="9043988" y="2343150"/>
          <p14:tracePt t="31387" x="9001125" y="2200275"/>
          <p14:tracePt t="31404" x="8915400" y="1985963"/>
          <p14:tracePt t="31421" x="8829675" y="1828800"/>
          <p14:tracePt t="31437" x="8786813" y="1757363"/>
          <p14:tracePt t="31455" x="8729663" y="1685925"/>
          <p14:tracePt t="31471" x="8672513" y="1643063"/>
          <p14:tracePt t="31487" x="8615363" y="1600200"/>
          <p14:tracePt t="31504" x="8472488" y="1585913"/>
          <p14:tracePt t="31521" x="8258175" y="1585913"/>
          <p14:tracePt t="31537" x="7986713" y="1585913"/>
          <p14:tracePt t="31554" x="7700963" y="1585913"/>
          <p14:tracePt t="31571" x="7472363" y="1643063"/>
          <p14:tracePt t="31571" x="7358063" y="1657350"/>
          <p14:tracePt t="31587" x="7129463" y="1685925"/>
          <p14:tracePt t="31604" x="6972300" y="1757363"/>
          <p14:tracePt t="31621" x="6815138" y="1871663"/>
          <p14:tracePt t="31637" x="6715125" y="2000250"/>
          <p14:tracePt t="31654" x="6686550" y="2143125"/>
          <p14:tracePt t="31671" x="6686550" y="2357438"/>
          <p14:tracePt t="31687" x="6686550" y="2600325"/>
          <p14:tracePt t="31704" x="6786563" y="2828925"/>
          <p14:tracePt t="31721" x="6872288" y="2957513"/>
          <p14:tracePt t="31737" x="6958013" y="3071813"/>
          <p14:tracePt t="31754" x="7058025" y="3171825"/>
          <p14:tracePt t="31771" x="7115175" y="3200400"/>
          <p14:tracePt t="31787" x="7172325" y="3228975"/>
          <p14:tracePt t="31804" x="7215188" y="3228975"/>
          <p14:tracePt t="31821" x="7272338" y="3228975"/>
          <p14:tracePt t="31837" x="7315200" y="3186113"/>
          <p14:tracePt t="31854" x="7315200" y="3100388"/>
          <p14:tracePt t="31871" x="7315200" y="2986088"/>
          <p14:tracePt t="31887" x="7258050" y="2828925"/>
          <p14:tracePt t="31904" x="7158038" y="2714625"/>
          <p14:tracePt t="31921" x="7115175" y="2657475"/>
          <p14:tracePt t="31937" x="7043738" y="2628900"/>
          <p14:tracePt t="31954" x="6929438" y="2600325"/>
          <p14:tracePt t="31970" x="6686550" y="2600325"/>
          <p14:tracePt t="31987" x="6343650" y="2600325"/>
          <p14:tracePt t="32004" x="6100763" y="2600325"/>
          <p14:tracePt t="32020" x="5757863" y="2600325"/>
          <p14:tracePt t="32037" x="5357813" y="2628900"/>
          <p14:tracePt t="32054" x="5072063" y="2628900"/>
          <p14:tracePt t="32070" x="4829175" y="2628900"/>
          <p14:tracePt t="32087" x="4586288" y="2628900"/>
          <p14:tracePt t="32104" x="4429125" y="2628900"/>
          <p14:tracePt t="32120" x="4214813" y="2628900"/>
          <p14:tracePt t="32137" x="4157663" y="2628900"/>
          <p14:tracePt t="32154" x="4071938" y="2628900"/>
          <p14:tracePt t="32170" x="3914775" y="2557463"/>
          <p14:tracePt t="32187" x="3743325" y="2471738"/>
          <p14:tracePt t="32211" x="3714750" y="2428875"/>
          <p14:tracePt t="32220" x="3714750" y="2386013"/>
          <p14:tracePt t="32237" x="3686175" y="2371725"/>
          <p14:tracePt t="32254" x="3686175" y="2328863"/>
          <p14:tracePt t="32270" x="3686175" y="2271713"/>
          <p14:tracePt t="32287" x="3714750" y="2185988"/>
          <p14:tracePt t="32304" x="3771900" y="2043113"/>
          <p14:tracePt t="32320" x="3771900" y="1971675"/>
          <p14:tracePt t="32337" x="3771900" y="1928813"/>
          <p14:tracePt t="32354" x="3771900" y="1885950"/>
          <p14:tracePt t="32370" x="3771900" y="1857375"/>
          <p14:tracePt t="32387" x="3771900" y="1814513"/>
          <p14:tracePt t="32404" x="3686175" y="1671638"/>
          <p14:tracePt t="32420" x="3500438" y="1528763"/>
          <p14:tracePt t="32437" x="3286125" y="1443038"/>
          <p14:tracePt t="32454" x="3071813" y="1357313"/>
          <p14:tracePt t="32470" x="2928938" y="1271588"/>
          <p14:tracePt t="32487" x="2886075" y="1257300"/>
          <p14:tracePt t="32504" x="2857500" y="1243013"/>
          <p14:tracePt t="32520" x="2843213" y="1243013"/>
          <p14:tracePt t="32537" x="2800350" y="1243013"/>
          <p14:tracePt t="32554" x="2757488" y="1257300"/>
          <p14:tracePt t="32570" x="2671763" y="1328738"/>
          <p14:tracePt t="32587" x="2543175" y="1471613"/>
          <p14:tracePt t="32603" x="2386013" y="1714500"/>
          <p14:tracePt t="32620" x="2343150" y="1800225"/>
          <p14:tracePt t="32637" x="2328863" y="1928813"/>
          <p14:tracePt t="32653" x="2328863" y="2071688"/>
          <p14:tracePt t="32670" x="2328863" y="2214563"/>
          <p14:tracePt t="32687" x="2328863" y="2343150"/>
          <p14:tracePt t="32703" x="2328863" y="2443163"/>
          <p14:tracePt t="32720" x="2357438" y="2557463"/>
          <p14:tracePt t="32737" x="2371725" y="2643188"/>
          <p14:tracePt t="32753" x="2400300" y="2728913"/>
          <p14:tracePt t="32770" x="2428875" y="2857500"/>
          <p14:tracePt t="32787" x="2471738" y="2971800"/>
          <p14:tracePt t="32803" x="2500313" y="3100388"/>
          <p14:tracePt t="32820" x="2528888" y="3186113"/>
          <p14:tracePt t="32837" x="2528888" y="3300413"/>
          <p14:tracePt t="32853" x="2543175" y="3400425"/>
          <p14:tracePt t="32870" x="2557463" y="3500438"/>
          <p14:tracePt t="32887" x="2557463" y="3600450"/>
          <p14:tracePt t="32903" x="2557463" y="3671888"/>
          <p14:tracePt t="32920" x="2557463" y="3757613"/>
          <p14:tracePt t="32937" x="2557463" y="3800475"/>
          <p14:tracePt t="32953" x="2557463" y="3900488"/>
          <p14:tracePt t="32970" x="2514600" y="4014788"/>
          <p14:tracePt t="32987" x="2486025" y="4071938"/>
          <p14:tracePt t="33003" x="2414588" y="4186238"/>
          <p14:tracePt t="33020" x="2343150" y="4271963"/>
          <p14:tracePt t="33037" x="2271713" y="4300538"/>
          <p14:tracePt t="33053" x="2185988" y="4329113"/>
          <p14:tracePt t="33070" x="2100263" y="4343400"/>
          <p14:tracePt t="33087" x="1985963" y="4343400"/>
          <p14:tracePt t="33103" x="1900238" y="4343400"/>
          <p14:tracePt t="33120" x="1814513" y="4343400"/>
          <p14:tracePt t="33137" x="1700213" y="4343400"/>
          <p14:tracePt t="33153" x="1600200" y="4343400"/>
          <p14:tracePt t="33170" x="1500188" y="4300538"/>
          <p14:tracePt t="33187" x="1371600" y="4243388"/>
          <p14:tracePt t="33203" x="1271588" y="4186238"/>
          <p14:tracePt t="33220" x="1228725" y="4157663"/>
          <p14:tracePt t="33237" x="1185863" y="4143375"/>
          <p14:tracePt t="33253" x="1157288" y="4114800"/>
          <p14:tracePt t="33270" x="1128713" y="4057650"/>
          <p14:tracePt t="33287" x="1128713" y="4000500"/>
          <p14:tracePt t="33303" x="1085850" y="3857625"/>
          <p14:tracePt t="33320" x="1057275" y="3757613"/>
          <p14:tracePt t="33336" x="985838" y="3600450"/>
          <p14:tracePt t="33353" x="914400" y="3486150"/>
          <p14:tracePt t="33370" x="871538" y="3400425"/>
          <p14:tracePt t="33387" x="800100" y="3186113"/>
          <p14:tracePt t="33403" x="714375" y="3014663"/>
          <p14:tracePt t="33420" x="657225" y="2857500"/>
          <p14:tracePt t="33436" x="614363" y="2771775"/>
          <p14:tracePt t="33453" x="600075" y="2714625"/>
          <p14:tracePt t="33470" x="571500" y="2671763"/>
          <p14:tracePt t="33487" x="571500" y="2643188"/>
          <p14:tracePt t="33503" x="571500" y="2600325"/>
          <p14:tracePt t="33520" x="571500" y="2571750"/>
          <p14:tracePt t="33536" x="571500" y="2514600"/>
          <p14:tracePt t="33553" x="557213" y="2443163"/>
          <p14:tracePt t="33570" x="542925" y="2371725"/>
          <p14:tracePt t="33586" x="514350" y="2243138"/>
          <p14:tracePt t="33603" x="500063" y="2128838"/>
          <p14:tracePt t="33620" x="442913" y="1900238"/>
          <p14:tracePt t="33636" x="428625" y="1785938"/>
          <p14:tracePt t="33653" x="414338" y="1685925"/>
          <p14:tracePt t="33670" x="400050" y="1614488"/>
          <p14:tracePt t="33686" x="400050" y="1585913"/>
          <p14:tracePt t="33703" x="400050" y="1557338"/>
          <p14:tracePt t="33720" x="400050" y="1543050"/>
          <p14:tracePt t="33736" x="400050" y="1528763"/>
          <p14:tracePt t="33787" x="400050" y="1514475"/>
          <p14:tracePt t="33883" x="400050" y="1557338"/>
          <p14:tracePt t="33891" x="400050" y="1671638"/>
          <p14:tracePt t="33899" x="400050" y="1785938"/>
          <p14:tracePt t="33907" x="400050" y="1900238"/>
          <p14:tracePt t="33919" x="400050" y="1971675"/>
          <p14:tracePt t="33936" x="400050" y="2085975"/>
          <p14:tracePt t="33953" x="414338" y="2214563"/>
          <p14:tracePt t="33969" x="428625" y="2328863"/>
          <p14:tracePt t="33986" x="471488" y="2471738"/>
          <p14:tracePt t="34003" x="528638" y="2671763"/>
          <p14:tracePt t="34020" x="600075" y="2943225"/>
          <p14:tracePt t="34036" x="657225" y="3100388"/>
          <p14:tracePt t="34053" x="685800" y="3200400"/>
          <p14:tracePt t="34069" x="728663" y="3271838"/>
          <p14:tracePt t="34086" x="742950" y="3328988"/>
          <p14:tracePt t="34103" x="771525" y="3357563"/>
          <p14:tracePt t="34119" x="800100" y="3414713"/>
          <p14:tracePt t="34139" x="800100" y="3429000"/>
          <p14:tracePt t="34153" x="814388" y="3429000"/>
          <p14:tracePt t="34169" x="842963" y="3457575"/>
          <p14:tracePt t="34186" x="857250" y="3471863"/>
          <p14:tracePt t="34203" x="914400" y="3529013"/>
          <p14:tracePt t="34219" x="971550" y="3571875"/>
          <p14:tracePt t="34236" x="1028700" y="3629025"/>
          <p14:tracePt t="34253" x="1085850" y="3671888"/>
          <p14:tracePt t="34269" x="1128713" y="3714750"/>
          <p14:tracePt t="34286" x="1157288" y="3714750"/>
          <p14:tracePt t="34303" x="1171575" y="3729038"/>
          <p14:tracePt t="34319" x="1200150" y="3743325"/>
          <p14:tracePt t="34336" x="1214438" y="3757613"/>
          <p14:tracePt t="34353" x="1271588" y="3771900"/>
          <p14:tracePt t="34369" x="1300163" y="3786188"/>
          <p14:tracePt t="34386" x="1385888" y="3814763"/>
          <p14:tracePt t="34403" x="1400175" y="3814763"/>
          <p14:tracePt t="34419" x="1428750" y="3829050"/>
          <p14:tracePt t="34436" x="1471613" y="3843338"/>
          <p14:tracePt t="34453" x="1500188" y="3857625"/>
          <p14:tracePt t="34469" x="1528763" y="3857625"/>
          <p14:tracePt t="34747" x="1600200" y="3843338"/>
          <p14:tracePt t="34755" x="1685925" y="3771900"/>
          <p14:tracePt t="34763" x="1843088" y="3700463"/>
          <p14:tracePt t="34771" x="2014538" y="3629025"/>
          <p14:tracePt t="34786" x="2157413" y="3571875"/>
          <p14:tracePt t="34802" x="2371725" y="3486150"/>
          <p14:tracePt t="34819" x="2528888" y="3371850"/>
          <p14:tracePt t="34836" x="2614613" y="3200400"/>
          <p14:tracePt t="34852" x="2671763" y="3014663"/>
          <p14:tracePt t="34869" x="2743200" y="2743200"/>
          <p14:tracePt t="34886" x="2786063" y="2471738"/>
          <p14:tracePt t="34903" x="2814638" y="2257425"/>
          <p14:tracePt t="34919" x="2814638" y="2128838"/>
          <p14:tracePt t="34936" x="2814638" y="2000250"/>
          <p14:tracePt t="34952" x="2814638" y="1943100"/>
          <p14:tracePt t="34969" x="2814638" y="1900238"/>
          <p14:tracePt t="34987" x="2814638" y="1885950"/>
          <p14:tracePt t="35083" x="2828925" y="1885950"/>
          <p14:tracePt t="35091" x="2843213" y="1900238"/>
          <p14:tracePt t="35099" x="2843213" y="1943100"/>
          <p14:tracePt t="35107" x="2857500" y="1971675"/>
          <p14:tracePt t="35119" x="2886075" y="2028825"/>
          <p14:tracePt t="35136" x="3014663" y="2214563"/>
          <p14:tracePt t="35152" x="3243263" y="2471738"/>
          <p14:tracePt t="35169" x="3586163" y="2814638"/>
          <p14:tracePt t="35186" x="4143375" y="3371850"/>
          <p14:tracePt t="35202" x="4814888" y="4043363"/>
          <p14:tracePt t="35219" x="5429250" y="4543425"/>
          <p14:tracePt t="35236" x="6086475" y="4986338"/>
          <p14:tracePt t="35252" x="6543675" y="5172075"/>
          <p14:tracePt t="35269" x="6929438" y="5286375"/>
          <p14:tracePt t="35286" x="7315200" y="5300663"/>
          <p14:tracePt t="35302" x="7772400" y="5300663"/>
          <p14:tracePt t="35319" x="8258175" y="5300663"/>
          <p14:tracePt t="35335" x="8486775" y="5272088"/>
          <p14:tracePt t="35352" x="8615363" y="5257800"/>
          <p14:tracePt t="35369" x="8672513" y="5243513"/>
          <p14:tracePt t="35385" x="8729663" y="5243513"/>
          <p14:tracePt t="35402" x="8801100" y="5243513"/>
          <p14:tracePt t="35419" x="8872538" y="5243513"/>
          <p14:tracePt t="35435" x="8972550" y="5243513"/>
          <p14:tracePt t="35452" x="8986838" y="5229225"/>
          <p14:tracePt t="35469" x="8986838" y="5200650"/>
          <p14:tracePt t="35485" x="8986838" y="5143500"/>
          <p14:tracePt t="35502" x="8986838" y="5086350"/>
          <p14:tracePt t="35519" x="8972550" y="4986338"/>
          <p14:tracePt t="35535" x="8943975" y="4900613"/>
          <p14:tracePt t="35552" x="8915400" y="4829175"/>
          <p14:tracePt t="35569" x="8858250" y="4729163"/>
          <p14:tracePt t="35586" x="8772525" y="4614863"/>
          <p14:tracePt t="35602" x="8672513" y="4457700"/>
          <p14:tracePt t="35619" x="8601075" y="4329113"/>
          <p14:tracePt t="35635" x="8472488" y="4200525"/>
          <p14:tracePt t="35652" x="8415338" y="4143375"/>
          <p14:tracePt t="35669" x="8372475" y="4114800"/>
          <p14:tracePt t="35685" x="8343900" y="4114800"/>
          <p14:tracePt t="35702" x="8329613" y="4114800"/>
          <p14:tracePt t="35719" x="8315325" y="4100513"/>
          <p14:tracePt t="35735" x="8272463" y="4100513"/>
          <p14:tracePt t="35752" x="8229600" y="4100513"/>
          <p14:tracePt t="35769" x="8158163" y="4100513"/>
          <p14:tracePt t="35785" x="8072438" y="4114800"/>
          <p14:tracePt t="35802" x="8001000" y="4129088"/>
          <p14:tracePt t="35819" x="7900988" y="4129088"/>
          <p14:tracePt t="35835" x="7715250" y="4143375"/>
          <p14:tracePt t="35852" x="7572375" y="4171950"/>
          <p14:tracePt t="35869" x="7486650" y="4200525"/>
          <p14:tracePt t="35885" x="7429500" y="4229100"/>
          <p14:tracePt t="35902" x="7343775" y="4243388"/>
          <p14:tracePt t="35919" x="7258050" y="4257675"/>
          <p14:tracePt t="35935" x="7129463" y="4286250"/>
          <p14:tracePt t="35952" x="7043738" y="4300538"/>
          <p14:tracePt t="35969" x="6958013" y="4329113"/>
          <p14:tracePt t="35985" x="6829425" y="4357688"/>
          <p14:tracePt t="36002" x="6743700" y="4386263"/>
          <p14:tracePt t="36019" x="6629400" y="4429125"/>
          <p14:tracePt t="36035" x="6515100" y="4486275"/>
          <p14:tracePt t="36052" x="6429375" y="4514850"/>
          <p14:tracePt t="36069" x="6372225" y="4557713"/>
          <p14:tracePt t="36085" x="6329363" y="4586288"/>
          <p14:tracePt t="36102" x="6257925" y="4614863"/>
          <p14:tracePt t="36118" x="6229350" y="4643438"/>
          <p14:tracePt t="36135" x="6200775" y="4672013"/>
          <p14:tracePt t="36152" x="6172200" y="4714875"/>
          <p14:tracePt t="36168" x="6143625" y="4786313"/>
          <p14:tracePt t="36185" x="6129338" y="4843463"/>
          <p14:tracePt t="36202" x="6129338" y="4886325"/>
          <p14:tracePt t="36218" x="6129338" y="4957763"/>
          <p14:tracePt t="36235" x="6129338" y="5029200"/>
          <p14:tracePt t="36252" x="6172200" y="5100638"/>
          <p14:tracePt t="36268" x="6200775" y="5143500"/>
          <p14:tracePt t="36285" x="6229350" y="5172075"/>
          <p14:tracePt t="36302" x="6243638" y="5200650"/>
          <p14:tracePt t="36318" x="6272213" y="5214938"/>
          <p14:tracePt t="36335" x="6300788" y="5243513"/>
          <p14:tracePt t="36352" x="6343650" y="5257800"/>
          <p14:tracePt t="36368" x="6357938" y="5272088"/>
          <p14:tracePt t="36385" x="6415088" y="5300663"/>
          <p14:tracePt t="36402" x="6457950" y="5300663"/>
          <p14:tracePt t="36418" x="6529388" y="5329238"/>
          <p14:tracePt t="36435" x="6629400" y="5329238"/>
          <p14:tracePt t="36452" x="6800850" y="5343525"/>
          <p14:tracePt t="36469" x="6915150" y="5343525"/>
          <p14:tracePt t="36485" x="7029450" y="5357813"/>
          <p14:tracePt t="36502" x="7172325" y="5357813"/>
          <p14:tracePt t="36518" x="7315200" y="5357813"/>
          <p14:tracePt t="36535" x="7415213" y="5357813"/>
          <p14:tracePt t="36552" x="7529513" y="5357813"/>
          <p14:tracePt t="36568" x="7643813" y="5329238"/>
          <p14:tracePt t="36585" x="7729538" y="5286375"/>
          <p14:tracePt t="36602" x="7815263" y="5200650"/>
          <p14:tracePt t="36618" x="7886700" y="5086350"/>
          <p14:tracePt t="36635" x="7900988" y="4986338"/>
          <p14:tracePt t="36652" x="7915275" y="4814888"/>
          <p14:tracePt t="36668" x="7915275" y="4729163"/>
          <p14:tracePt t="36685" x="7915275" y="4643438"/>
          <p14:tracePt t="36702" x="7872413" y="4529138"/>
          <p14:tracePt t="36718" x="7800975" y="4471988"/>
          <p14:tracePt t="36735" x="7743825" y="4414838"/>
          <p14:tracePt t="36751" x="7715250" y="4400550"/>
          <p14:tracePt t="36768" x="7658100" y="4357688"/>
          <p14:tracePt t="36785" x="7586663" y="4343400"/>
          <p14:tracePt t="36801" x="7443788" y="4300538"/>
          <p14:tracePt t="36818" x="7315200" y="4286250"/>
          <p14:tracePt t="36835" x="7215188" y="4286250"/>
          <p14:tracePt t="36851" x="7072313" y="4271963"/>
          <p14:tracePt t="36868" x="6986588" y="4271963"/>
          <p14:tracePt t="36885" x="6900863" y="4300538"/>
          <p14:tracePt t="36901" x="6815138" y="4371975"/>
          <p14:tracePt t="36918" x="6772275" y="4457700"/>
          <p14:tracePt t="36935" x="6729413" y="4529138"/>
          <p14:tracePt t="36951" x="6715125" y="4572000"/>
          <p14:tracePt t="36968" x="6715125" y="4629150"/>
          <p14:tracePt t="36985" x="6686550" y="4672013"/>
          <p14:tracePt t="37001" x="6672263" y="4729163"/>
          <p14:tracePt t="37018" x="6672263" y="4814888"/>
          <p14:tracePt t="37035" x="6672263" y="4900613"/>
          <p14:tracePt t="37051" x="6672263" y="4986338"/>
          <p14:tracePt t="37068" x="6700838" y="5043488"/>
          <p14:tracePt t="37085" x="6743700" y="5143500"/>
          <p14:tracePt t="37101" x="6815138" y="5200650"/>
          <p14:tracePt t="37118" x="6858000" y="5229225"/>
          <p14:tracePt t="37135" x="6972300" y="5257800"/>
          <p14:tracePt t="37151" x="7072313" y="5314950"/>
          <p14:tracePt t="37168" x="7215188" y="5329238"/>
          <p14:tracePt t="37185" x="7372350" y="5329238"/>
          <p14:tracePt t="37201" x="7543800" y="5343525"/>
          <p14:tracePt t="37218" x="7729538" y="5343525"/>
          <p14:tracePt t="37235" x="7900988" y="5257800"/>
          <p14:tracePt t="37251" x="8058150" y="5143500"/>
          <p14:tracePt t="37268" x="8115300" y="5072063"/>
          <p14:tracePt t="37284" x="8115300" y="5000625"/>
          <p14:tracePt t="37301" x="8115300" y="4886325"/>
          <p14:tracePt t="37318" x="8115300" y="4757738"/>
          <p14:tracePt t="37334" x="8072438" y="4672013"/>
          <p14:tracePt t="37351" x="8015288" y="4557713"/>
          <p14:tracePt t="37368" x="7900988" y="4429125"/>
          <p14:tracePt t="37385" x="7858125" y="4386263"/>
          <p14:tracePt t="37401" x="7815263" y="4357688"/>
          <p14:tracePt t="37418" x="7758113" y="4357688"/>
          <p14:tracePt t="37434" x="7686675" y="4357688"/>
          <p14:tracePt t="37451" x="7472363" y="4429125"/>
          <p14:tracePt t="37468" x="7272338" y="4529138"/>
          <p14:tracePt t="37484" x="7086600" y="4643438"/>
          <p14:tracePt t="37501" x="6929438" y="4729163"/>
          <p14:tracePt t="37518" x="6843713" y="4814888"/>
          <p14:tracePt t="37535" x="6815138" y="4872038"/>
          <p14:tracePt t="37551" x="6800850" y="4929188"/>
          <p14:tracePt t="37568" x="6800850" y="4957763"/>
          <p14:tracePt t="37584" x="6800850" y="4972050"/>
          <p14:tracePt t="37603" x="6858000" y="4986338"/>
          <p14:tracePt t="37618" x="6872288" y="4986338"/>
          <p14:tracePt t="37843" x="6900863" y="4986338"/>
          <p14:tracePt t="37852" x="6915150" y="5014913"/>
          <p14:tracePt t="37859" x="6929438" y="5029200"/>
          <p14:tracePt t="37891" x="6915150" y="5057775"/>
          <p14:tracePt t="37899" x="6843713" y="5072063"/>
          <p14:tracePt t="37907" x="6757988" y="5129213"/>
          <p14:tracePt t="37917" x="6657975" y="5157788"/>
          <p14:tracePt t="37934" x="6557963" y="5172075"/>
          <p14:tracePt t="37951" x="6386513" y="5172075"/>
          <p14:tracePt t="37968" x="6057900" y="5186363"/>
          <p14:tracePt t="37984" x="5786438" y="5257800"/>
          <p14:tracePt t="38001" x="5572125" y="5314950"/>
          <p14:tracePt t="38018" x="5286375" y="5329238"/>
          <p14:tracePt t="38034" x="4986338" y="5329238"/>
          <p14:tracePt t="38051" x="4672013" y="5329238"/>
          <p14:tracePt t="38067" x="4186238" y="5329238"/>
          <p14:tracePt t="38084" x="3914775" y="5343525"/>
          <p14:tracePt t="38101" x="3686175" y="5343525"/>
          <p14:tracePt t="38118" x="3457575" y="5329238"/>
          <p14:tracePt t="38134" x="3186113" y="5300663"/>
          <p14:tracePt t="38151" x="2957513" y="5257800"/>
          <p14:tracePt t="38167" x="2714625" y="5257800"/>
          <p14:tracePt t="38184" x="2571750" y="5257800"/>
          <p14:tracePt t="38201" x="2500313" y="5257800"/>
          <p14:tracePt t="38217" x="2443163" y="5229225"/>
          <p14:tracePt t="38243" x="2414588" y="5229225"/>
          <p14:tracePt t="38251" x="2414588" y="5214938"/>
          <p14:tracePt t="38267" x="2400300" y="5214938"/>
          <p14:tracePt t="38284" x="2343150" y="5200650"/>
          <p14:tracePt t="38301" x="2257425" y="5200650"/>
          <p14:tracePt t="38317" x="2185988" y="5200650"/>
          <p14:tracePt t="38334" x="2100263" y="5200650"/>
          <p14:tracePt t="38351" x="2043113" y="5200650"/>
          <p14:tracePt t="38367" x="1943100" y="5200650"/>
          <p14:tracePt t="38384" x="1843088" y="5200650"/>
          <p14:tracePt t="38401" x="1700213" y="5200650"/>
          <p14:tracePt t="38417" x="1571625" y="5200650"/>
          <p14:tracePt t="38434" x="1400175" y="5200650"/>
          <p14:tracePt t="38451" x="1271588" y="5214938"/>
          <p14:tracePt t="38467" x="1128713" y="5257800"/>
          <p14:tracePt t="38484" x="1085850" y="5272088"/>
          <p14:tracePt t="38501" x="1057275" y="5286375"/>
          <p14:tracePt t="38517" x="1000125" y="5329238"/>
          <p14:tracePt t="38534" x="971550" y="5343525"/>
          <p14:tracePt t="38551" x="942975" y="5386388"/>
          <p14:tracePt t="38567" x="942975" y="5414963"/>
          <p14:tracePt t="38584" x="942975" y="5443538"/>
          <p14:tracePt t="38601" x="942975" y="5486400"/>
          <p14:tracePt t="38617" x="942975" y="5529263"/>
          <p14:tracePt t="38634" x="942975" y="5557838"/>
          <p14:tracePt t="38651" x="1000125" y="5586413"/>
          <p14:tracePt t="38667" x="1243013" y="5629275"/>
          <p14:tracePt t="38684" x="1443038" y="5657850"/>
          <p14:tracePt t="38701" x="1685925" y="5672138"/>
          <p14:tracePt t="38717" x="1985963" y="5700713"/>
          <p14:tracePt t="38734" x="2271713" y="5729288"/>
          <p14:tracePt t="38750" x="2500313" y="5729288"/>
          <p14:tracePt t="38767" x="2628900" y="5729288"/>
          <p14:tracePt t="38784" x="2714625" y="5729288"/>
          <p14:tracePt t="38800" x="2800350" y="5715000"/>
          <p14:tracePt t="38817" x="2828925" y="5700713"/>
          <p14:tracePt t="38834" x="2843213" y="5657850"/>
          <p14:tracePt t="38851" x="2843213" y="5629275"/>
          <p14:tracePt t="38867" x="2843213" y="5529263"/>
          <p14:tracePt t="38884" x="2828925" y="5457825"/>
          <p14:tracePt t="38900" x="2786063" y="5400675"/>
          <p14:tracePt t="38917" x="2728913" y="5372100"/>
          <p14:tracePt t="38934" x="2628900" y="5357813"/>
          <p14:tracePt t="38950" x="2528888" y="5357813"/>
          <p14:tracePt t="38967" x="2371725" y="5357813"/>
          <p14:tracePt t="38984" x="2271713" y="5357813"/>
          <p14:tracePt t="39000" x="2143125" y="5386388"/>
          <p14:tracePt t="39017" x="2043113" y="5457825"/>
          <p14:tracePt t="39034" x="2000250" y="5529263"/>
          <p14:tracePt t="39050" x="2000250" y="5572125"/>
          <p14:tracePt t="39067" x="2000250" y="5614988"/>
          <p14:tracePt t="39084" x="2085975" y="5700713"/>
          <p14:tracePt t="39100" x="2214563" y="5715000"/>
          <p14:tracePt t="39117" x="2400300" y="5715000"/>
          <p14:tracePt t="39134" x="2614613" y="5715000"/>
          <p14:tracePt t="39150" x="2728913" y="5700713"/>
          <p14:tracePt t="39167" x="2828925" y="5657850"/>
          <p14:tracePt t="39184" x="2886075" y="5586413"/>
          <p14:tracePt t="39200" x="2886075" y="5529263"/>
          <p14:tracePt t="39217" x="2886075" y="5457825"/>
          <p14:tracePt t="39234" x="2814638" y="5357813"/>
          <p14:tracePt t="39250" x="2671763" y="5272088"/>
          <p14:tracePt t="39267" x="2543175" y="5214938"/>
          <p14:tracePt t="39284" x="2271713" y="5172075"/>
          <p14:tracePt t="39300" x="2157413" y="5157788"/>
          <p14:tracePt t="39317" x="2028825" y="5157788"/>
          <p14:tracePt t="39334" x="1914525" y="5229225"/>
          <p14:tracePt t="39350" x="1843088" y="5314950"/>
          <p14:tracePt t="39367" x="1828800" y="5386388"/>
          <p14:tracePt t="39384" x="1828800" y="5457825"/>
          <p14:tracePt t="39400" x="1828800" y="5514975"/>
          <p14:tracePt t="39417" x="1857375" y="5572125"/>
          <p14:tracePt t="39433" x="1914525" y="5629275"/>
          <p14:tracePt t="39450" x="1957388" y="5643563"/>
          <p14:tracePt t="39467" x="2014538" y="5657850"/>
          <p14:tracePt t="39484" x="2100263" y="5672138"/>
          <p14:tracePt t="39500" x="2143125" y="5672138"/>
          <p14:tracePt t="39517" x="2200275" y="5672138"/>
          <p14:tracePt t="39533" x="2228850" y="5672138"/>
          <p14:tracePt t="39550" x="2243138" y="5672138"/>
          <p14:tracePt t="40355" x="2243138" y="5686425"/>
          <p14:tracePt t="40363" x="2157413" y="5715000"/>
          <p14:tracePt t="40371" x="2085975" y="5729288"/>
          <p14:tracePt t="40383" x="1985963" y="5743575"/>
          <p14:tracePt t="40400" x="1785938" y="5757863"/>
          <p14:tracePt t="40416" x="1514475" y="5757863"/>
          <p14:tracePt t="40433" x="1285875" y="5729288"/>
          <p14:tracePt t="40450" x="928688" y="5657850"/>
          <p14:tracePt t="40466" x="542925" y="5486400"/>
          <p14:tracePt t="40483" x="42863" y="5157788"/>
          <p14:tracePt t="46131" x="8986838" y="4614863"/>
          <p14:tracePt t="46139" x="8872538" y="4600575"/>
          <p14:tracePt t="46147" x="8715375" y="4586288"/>
          <p14:tracePt t="46164" x="8501063" y="4557713"/>
          <p14:tracePt t="46180" x="8286750" y="4514850"/>
          <p14:tracePt t="46197" x="8158163" y="4457700"/>
          <p14:tracePt t="46213" x="8129588" y="4443413"/>
          <p14:tracePt t="46243" x="8115300" y="4443413"/>
          <p14:tracePt t="46283" x="8101013" y="4443413"/>
          <p14:tracePt t="46291" x="8086725" y="4443413"/>
          <p14:tracePt t="46307" x="8072438" y="4429125"/>
          <p14:tracePt t="46475" x="8058150" y="4429125"/>
          <p14:tracePt t="46603" x="8072438" y="4429125"/>
          <p14:tracePt t="46611" x="8086725" y="4429125"/>
          <p14:tracePt t="46619" x="8129588" y="4429125"/>
          <p14:tracePt t="46630" x="8186738" y="4429125"/>
          <p14:tracePt t="46647" x="8315325" y="4429125"/>
          <p14:tracePt t="46663" x="8415338" y="4429125"/>
          <p14:tracePt t="46680" x="8443913" y="4429125"/>
          <p14:tracePt t="46697" x="8458200" y="4429125"/>
          <p14:tracePt t="46755" x="8472488" y="4429125"/>
          <p14:tracePt t="46843" x="8486775" y="4429125"/>
          <p14:tracePt t="47091" x="8472488" y="4429125"/>
          <p14:tracePt t="47099" x="8458200" y="4429125"/>
          <p14:tracePt t="47107" x="8429625" y="4429125"/>
          <p14:tracePt t="47115" x="8415338" y="4429125"/>
          <p14:tracePt t="47130" x="8372475" y="4429125"/>
          <p14:tracePt t="47146" x="8329613" y="4429125"/>
          <p14:tracePt t="47163" x="8286750" y="4429125"/>
          <p14:tracePt t="47180" x="8243888" y="4429125"/>
          <p14:tracePt t="47196" x="8229600" y="4429125"/>
          <p14:tracePt t="47213" x="8201025" y="4429125"/>
          <p14:tracePt t="47230" x="8186738" y="4429125"/>
          <p14:tracePt t="47246" x="8143875" y="4429125"/>
          <p14:tracePt t="47263" x="8115300" y="4429125"/>
          <p14:tracePt t="47280" x="8072438" y="4429125"/>
          <p14:tracePt t="47296" x="8043863" y="4429125"/>
          <p14:tracePt t="47313" x="8015288" y="4429125"/>
          <p14:tracePt t="47330" x="7972425" y="4429125"/>
          <p14:tracePt t="47346" x="7929563" y="4429125"/>
          <p14:tracePt t="47363" x="7886700" y="4414838"/>
          <p14:tracePt t="47380" x="7829550" y="4400550"/>
          <p14:tracePt t="47396" x="7772400" y="4400550"/>
          <p14:tracePt t="47413" x="7729538" y="4400550"/>
          <p14:tracePt t="47430" x="7672388" y="4400550"/>
          <p14:tracePt t="47446" x="7615238" y="4400550"/>
          <p14:tracePt t="47463" x="7572375" y="4400550"/>
          <p14:tracePt t="47480" x="7500938" y="4400550"/>
          <p14:tracePt t="47496" x="7472363" y="4400550"/>
          <p14:tracePt t="47513" x="7429500" y="4400550"/>
          <p14:tracePt t="47530" x="7400925" y="4400550"/>
          <p14:tracePt t="47546" x="7386638" y="4400550"/>
          <p14:tracePt t="47563" x="7358063" y="4400550"/>
          <p14:tracePt t="47579" x="7315200" y="4400550"/>
          <p14:tracePt t="47596" x="7258050" y="4400550"/>
          <p14:tracePt t="47613" x="7200900" y="4400550"/>
          <p14:tracePt t="47629" x="7158038" y="4400550"/>
          <p14:tracePt t="47646" x="7129463" y="4400550"/>
          <p14:tracePt t="47663" x="7115175" y="4400550"/>
          <p14:tracePt t="47679" x="7086600" y="4400550"/>
          <p14:tracePt t="47696" x="7072313" y="4400550"/>
          <p14:tracePt t="47713" x="7029450" y="4400550"/>
          <p14:tracePt t="47729" x="7000875" y="4400550"/>
          <p14:tracePt t="47746" x="6972300" y="4400550"/>
          <p14:tracePt t="47763" x="6929438" y="4400550"/>
          <p14:tracePt t="47779" x="6886575" y="4400550"/>
          <p14:tracePt t="47796" x="6858000" y="4400550"/>
          <p14:tracePt t="47813" x="6815138" y="4400550"/>
          <p14:tracePt t="47829" x="6786563" y="4400550"/>
          <p14:tracePt t="47846" x="6757988" y="4400550"/>
          <p14:tracePt t="47863" x="6715125" y="4400550"/>
          <p14:tracePt t="47879" x="6686550" y="4400550"/>
          <p14:tracePt t="47896" x="6657975" y="4400550"/>
          <p14:tracePt t="47913" x="6629400" y="4400550"/>
          <p14:tracePt t="47929" x="6615113" y="4400550"/>
          <p14:tracePt t="47946" x="6572250" y="4400550"/>
          <p14:tracePt t="47963" x="6543675" y="4400550"/>
          <p14:tracePt t="47979" x="6500813" y="4400550"/>
          <p14:tracePt t="47996" x="6486525" y="4400550"/>
          <p14:tracePt t="48013" x="6457950" y="4400550"/>
          <p14:tracePt t="48029" x="6443663" y="4386263"/>
          <p14:tracePt t="48046" x="6429375" y="4386263"/>
          <p14:tracePt t="48063" x="6415088" y="4386263"/>
          <p14:tracePt t="48079" x="6400800" y="4386263"/>
          <p14:tracePt t="48131" x="6386513" y="4386263"/>
          <p14:tracePt t="48147" x="6372225" y="4386263"/>
          <p14:tracePt t="48155" x="6372225" y="4371975"/>
          <p14:tracePt t="48163" x="6357938" y="4371975"/>
          <p14:tracePt t="48179" x="6329363" y="4357688"/>
          <p14:tracePt t="48196" x="6300788" y="4343400"/>
          <p14:tracePt t="48212" x="6286500" y="4343400"/>
          <p14:tracePt t="48229" x="6272213" y="4329113"/>
          <p14:tracePt t="48246" x="6257925" y="4314825"/>
          <p14:tracePt t="48262" x="6229350" y="4300538"/>
          <p14:tracePt t="48299" x="6215063" y="4300538"/>
          <p14:tracePt t="48355" x="6200775" y="4300538"/>
          <p14:tracePt t="48363" x="6186488" y="4300538"/>
          <p14:tracePt t="48595" x="6200775" y="4300538"/>
          <p14:tracePt t="48603" x="6229350" y="4300538"/>
          <p14:tracePt t="48612" x="6257925" y="4300538"/>
          <p14:tracePt t="48629" x="6286500" y="4300538"/>
          <p14:tracePt t="48646" x="6329363" y="4300538"/>
          <p14:tracePt t="48662" x="6357938" y="4300538"/>
          <p14:tracePt t="48679" x="6372225" y="4300538"/>
          <p14:tracePt t="48696" x="6386513" y="4300538"/>
          <p14:tracePt t="48712" x="6415088" y="4300538"/>
          <p14:tracePt t="48729" x="6429375" y="4300538"/>
          <p14:tracePt t="48746" x="6443663" y="4300538"/>
          <p14:tracePt t="48762" x="6457950" y="4300538"/>
          <p14:tracePt t="48779" x="6500813" y="4300538"/>
          <p14:tracePt t="48796" x="6529388" y="4300538"/>
          <p14:tracePt t="48819" x="6557963" y="4300538"/>
          <p14:tracePt t="48835" x="6572250" y="4300538"/>
          <p14:tracePt t="48851" x="6586538" y="4300538"/>
          <p14:tracePt t="48867" x="6600825" y="4300538"/>
          <p14:tracePt t="48879" x="6615113" y="4300538"/>
          <p14:tracePt t="48896" x="6657975" y="4300538"/>
          <p14:tracePt t="48912" x="6672263" y="4300538"/>
          <p14:tracePt t="48929" x="6715125" y="4300538"/>
          <p14:tracePt t="48945" x="6743700" y="4300538"/>
          <p14:tracePt t="48962" x="6786563" y="4300538"/>
          <p14:tracePt t="48979" x="6815138" y="4300538"/>
          <p14:tracePt t="48995" x="6858000" y="4300538"/>
          <p14:tracePt t="49012" x="6886575" y="4300538"/>
          <p14:tracePt t="49029" x="6900863" y="4300538"/>
          <p14:tracePt t="49045" x="6943725" y="4300538"/>
          <p14:tracePt t="49062" x="6972300" y="4300538"/>
          <p14:tracePt t="49079" x="7000875" y="4300538"/>
          <p14:tracePt t="49095" x="7043738" y="4300538"/>
          <p14:tracePt t="49112" x="7072313" y="4300538"/>
          <p14:tracePt t="49129" x="7115175" y="4300538"/>
          <p14:tracePt t="49145" x="7129463" y="4314825"/>
          <p14:tracePt t="49162" x="7143750" y="4314825"/>
          <p14:tracePt t="49179" x="7158038" y="4314825"/>
          <p14:tracePt t="49195" x="7172325" y="4314825"/>
          <p14:tracePt t="49212" x="7215188" y="4329113"/>
          <p14:tracePt t="49229" x="7258050" y="4343400"/>
          <p14:tracePt t="49245" x="7300913" y="4357688"/>
          <p14:tracePt t="49262" x="7315200" y="4357688"/>
          <p14:tracePt t="49279" x="7358063" y="4357688"/>
          <p14:tracePt t="49295" x="7386638" y="4386263"/>
          <p14:tracePt t="49312" x="7429500" y="4386263"/>
          <p14:tracePt t="49331" x="7443788" y="4386263"/>
          <p14:tracePt t="49355" x="7458075" y="4386263"/>
          <p14:tracePt t="49363" x="7472363" y="4386263"/>
          <p14:tracePt t="49379" x="7486650" y="4386263"/>
          <p14:tracePt t="49395" x="7529513" y="4386263"/>
          <p14:tracePt t="49412" x="7586663" y="4386263"/>
          <p14:tracePt t="49429" x="7600950" y="4386263"/>
          <p14:tracePt t="49445" x="7629525" y="4400550"/>
          <p14:tracePt t="49462" x="7658100" y="4400550"/>
          <p14:tracePt t="49483" x="7672388" y="4400550"/>
          <p14:tracePt t="49495" x="7686675" y="4400550"/>
          <p14:tracePt t="49512" x="7700963" y="4400550"/>
          <p14:tracePt t="49529" x="7729538" y="4400550"/>
          <p14:tracePt t="49545" x="7758113" y="4400550"/>
          <p14:tracePt t="49562" x="7786688" y="4400550"/>
          <p14:tracePt t="49578" x="7815263" y="4400550"/>
          <p14:tracePt t="49595" x="7872413" y="4400550"/>
          <p14:tracePt t="49612" x="7915275" y="4400550"/>
          <p14:tracePt t="49628" x="7943850" y="4400550"/>
          <p14:tracePt t="49645" x="7972425" y="4400550"/>
          <p14:tracePt t="49662" x="8001000" y="4400550"/>
          <p14:tracePt t="49678" x="8015288" y="4400550"/>
          <p14:tracePt t="49695" x="8043863" y="4400550"/>
          <p14:tracePt t="49712" x="8072438" y="4400550"/>
          <p14:tracePt t="49728" x="8101013" y="4400550"/>
          <p14:tracePt t="49745" x="8143875" y="4400550"/>
          <p14:tracePt t="49762" x="8158163" y="4400550"/>
          <p14:tracePt t="49778" x="8186738" y="4400550"/>
          <p14:tracePt t="49795" x="8229600" y="4400550"/>
          <p14:tracePt t="49812" x="8272463" y="4400550"/>
          <p14:tracePt t="49828" x="8286750" y="4400550"/>
          <p14:tracePt t="49845" x="8301038" y="4400550"/>
          <p14:tracePt t="49862" x="8315325" y="4400550"/>
          <p14:tracePt t="49907" x="8329613" y="4400550"/>
          <p14:tracePt t="49947" x="8343900" y="4400550"/>
          <p14:tracePt t="49955" x="8358188" y="4400550"/>
          <p14:tracePt t="50003" x="8372475" y="4400550"/>
          <p14:tracePt t="50019" x="8386763" y="4400550"/>
          <p14:tracePt t="50035" x="8401050" y="4400550"/>
          <p14:tracePt t="50075" x="8415338" y="4400550"/>
          <p14:tracePt t="50083" x="8429625" y="4400550"/>
          <p14:tracePt t="50115" x="8443913" y="4400550"/>
          <p14:tracePt t="51419" x="8415338" y="4400550"/>
          <p14:tracePt t="51427" x="8329613" y="4400550"/>
          <p14:tracePt t="51435" x="8215313" y="4400550"/>
          <p14:tracePt t="51444" x="8115300" y="4400550"/>
          <p14:tracePt t="51461" x="7872413" y="4400550"/>
          <p14:tracePt t="51478" x="7615238" y="4400550"/>
          <p14:tracePt t="51494" x="7472363" y="4400550"/>
          <p14:tracePt t="51511" x="7315200" y="4400550"/>
          <p14:tracePt t="51528" x="7100888" y="4400550"/>
          <p14:tracePt t="51544" x="6929438" y="4400550"/>
          <p14:tracePt t="51561" x="6772275" y="4414838"/>
          <p14:tracePt t="51577" x="6643688" y="4443413"/>
          <p14:tracePt t="51594" x="6557963" y="4443413"/>
          <p14:tracePt t="51611" x="6515100" y="4457700"/>
          <p14:tracePt t="51628" x="6486525" y="4486275"/>
          <p14:tracePt t="51644" x="6472238" y="4514850"/>
          <p14:tracePt t="51661" x="6457950" y="4529138"/>
          <p14:tracePt t="51677" x="6443663" y="4557713"/>
          <p14:tracePt t="51694" x="6429375" y="4572000"/>
          <p14:tracePt t="51711" x="6429375" y="4614863"/>
          <p14:tracePt t="51727" x="6429375" y="4629150"/>
          <p14:tracePt t="51744" x="6429375" y="4643438"/>
          <p14:tracePt t="51761" x="6429375" y="4657725"/>
          <p14:tracePt t="51777" x="6429375" y="4686300"/>
          <p14:tracePt t="51794" x="6429375" y="4700588"/>
          <p14:tracePt t="51811" x="6429375" y="4714875"/>
          <p14:tracePt t="51835" x="6443663" y="4729163"/>
          <p14:tracePt t="51859" x="6457950" y="4729163"/>
          <p14:tracePt t="51867" x="6486525" y="4729163"/>
          <p14:tracePt t="51877" x="6500813" y="4743450"/>
          <p14:tracePt t="51894" x="6572250" y="4743450"/>
          <p14:tracePt t="51911" x="6643688" y="4743450"/>
          <p14:tracePt t="51927" x="6700838" y="4743450"/>
          <p14:tracePt t="51944" x="6743700" y="4743450"/>
          <p14:tracePt t="51961" x="6772275" y="4743450"/>
          <p14:tracePt t="51995" x="6786563" y="4743450"/>
          <p14:tracePt t="52019" x="6829425" y="4743450"/>
          <p14:tracePt t="52027" x="6843713" y="4729163"/>
          <p14:tracePt t="52035" x="6858000" y="4714875"/>
          <p14:tracePt t="52044" x="6886575" y="4714875"/>
          <p14:tracePt t="52061" x="6915150" y="4700588"/>
          <p14:tracePt t="52077" x="6943725" y="4686300"/>
          <p14:tracePt t="52094" x="6958013" y="4686300"/>
          <p14:tracePt t="53371" x="6972300" y="4686300"/>
          <p14:tracePt t="53436" x="6986588" y="4686300"/>
          <p14:tracePt t="53459" x="7000875" y="4686300"/>
          <p14:tracePt t="53467" x="7015163" y="4686300"/>
          <p14:tracePt t="53476" x="7029450" y="4686300"/>
          <p14:tracePt t="53493" x="7072313" y="4686300"/>
          <p14:tracePt t="53510" x="7115175" y="4686300"/>
          <p14:tracePt t="53526" x="7143750" y="4686300"/>
          <p14:tracePt t="53543" x="7186613" y="4686300"/>
          <p14:tracePt t="53560" x="7200900" y="4686300"/>
          <p14:tracePt t="53576" x="7229475" y="4686300"/>
          <p14:tracePt t="53593" x="7272338" y="4686300"/>
          <p14:tracePt t="53610" x="7286625" y="4686300"/>
          <p14:tracePt t="53626" x="7315200" y="4686300"/>
          <p14:tracePt t="53643" x="7358063" y="4686300"/>
          <p14:tracePt t="53660" x="7372350" y="4657725"/>
          <p14:tracePt t="53676" x="7415213" y="4657725"/>
          <p14:tracePt t="53693" x="7443788" y="4657725"/>
          <p14:tracePt t="53710" x="7472363" y="4657725"/>
          <p14:tracePt t="53731" x="7500938" y="4657725"/>
          <p14:tracePt t="53867" x="7486650" y="4657725"/>
          <p14:tracePt t="53891" x="7472363" y="4657725"/>
          <p14:tracePt t="54051" x="7443788" y="4657725"/>
          <p14:tracePt t="54059" x="7429500" y="4657725"/>
          <p14:tracePt t="54075" x="7415213" y="4657725"/>
          <p14:tracePt t="54091" x="7400925" y="4657725"/>
          <p14:tracePt t="54107" x="7386638" y="4657725"/>
          <p14:tracePt t="54123" x="7372350" y="4657725"/>
          <p14:tracePt t="54131" x="7358063" y="4657725"/>
          <p14:tracePt t="54147" x="7343775" y="4657725"/>
          <p14:tracePt t="54163" x="7329488" y="4657725"/>
          <p14:tracePt t="54179" x="7315200" y="4657725"/>
          <p14:tracePt t="54483" x="7300913" y="4657725"/>
          <p14:tracePt t="54491" x="7272338" y="4657725"/>
          <p14:tracePt t="54499" x="7186613" y="4686300"/>
          <p14:tracePt t="54509" x="7115175" y="4729163"/>
          <p14:tracePt t="54526" x="7000875" y="4786313"/>
          <p14:tracePt t="54543" x="6900863" y="4829175"/>
          <p14:tracePt t="54559" x="6815138" y="4857750"/>
          <p14:tracePt t="54576" x="6743700" y="4900613"/>
          <p14:tracePt t="54593" x="6700838" y="4929188"/>
          <p14:tracePt t="54609" x="6657975" y="4972050"/>
          <p14:tracePt t="54626" x="6629400" y="4986338"/>
          <p14:tracePt t="54643" x="6600825" y="5029200"/>
          <p14:tracePt t="54659" x="6600825" y="5072063"/>
          <p14:tracePt t="54676" x="6600825" y="5100638"/>
          <p14:tracePt t="54693" x="6600825" y="5114925"/>
          <p14:tracePt t="54709" x="6600825" y="5129213"/>
          <p14:tracePt t="54731" x="6600825" y="5143500"/>
          <p14:tracePt t="54742" x="6600825" y="5157788"/>
          <p14:tracePt t="54759" x="6615113" y="5172075"/>
          <p14:tracePt t="54776" x="6629400" y="5172075"/>
          <p14:tracePt t="54793" x="6686550" y="5172075"/>
          <p14:tracePt t="54809" x="6772275" y="5172075"/>
          <p14:tracePt t="54826" x="6886575" y="5172075"/>
          <p14:tracePt t="54843" x="7058025" y="5186363"/>
          <p14:tracePt t="54859" x="7243763" y="5186363"/>
          <p14:tracePt t="54876" x="7372350" y="5186363"/>
          <p14:tracePt t="54893" x="7472363" y="5186363"/>
          <p14:tracePt t="54909" x="7529513" y="5186363"/>
          <p14:tracePt t="54926" x="7558088" y="5172075"/>
          <p14:tracePt t="55003" x="7515225" y="5172075"/>
          <p14:tracePt t="55011" x="7372350" y="5172075"/>
          <p14:tracePt t="55019" x="7286625" y="5186363"/>
          <p14:tracePt t="55027" x="7172325" y="5200650"/>
          <p14:tracePt t="55042" x="7072313" y="5214938"/>
          <p14:tracePt t="55059" x="6872288" y="5272088"/>
          <p14:tracePt t="55076" x="6858000" y="5286375"/>
          <p14:tracePt t="55131" x="6929438" y="5286375"/>
          <p14:tracePt t="55139" x="7000875" y="5286375"/>
          <p14:tracePt t="55147" x="7058025" y="5286375"/>
          <p14:tracePt t="55159" x="7129463" y="5286375"/>
          <p14:tracePt t="55176" x="7229475" y="5286375"/>
          <p14:tracePt t="55192" x="7258050" y="5286375"/>
          <p14:tracePt t="56483" x="7286625" y="5286375"/>
          <p14:tracePt t="56491" x="7343775" y="5286375"/>
          <p14:tracePt t="56499" x="7443788" y="5286375"/>
          <p14:tracePt t="56508" x="7586663" y="5286375"/>
          <p14:tracePt t="56525" x="8101013" y="5286375"/>
          <p14:tracePt t="56542" x="8758238" y="5286375"/>
          <p14:tracePt t="58043" x="9115425" y="4057650"/>
          <p14:tracePt t="58051" x="9101138" y="4057650"/>
          <p14:tracePt t="58067" x="9086850" y="4057650"/>
          <p14:tracePt t="58075" x="9058275" y="4057650"/>
          <p14:tracePt t="58091" x="9043988" y="4043363"/>
          <p14:tracePt t="58108" x="9029700" y="4043363"/>
          <p14:tracePt t="58124" x="9015413" y="4043363"/>
          <p14:tracePt t="58141" x="8972550" y="4043363"/>
          <p14:tracePt t="58158" x="8943975" y="4029075"/>
          <p14:tracePt t="58174" x="8886825" y="4029075"/>
          <p14:tracePt t="58191" x="8858250" y="4029075"/>
          <p14:tracePt t="58208" x="8786813" y="4029075"/>
          <p14:tracePt t="58224" x="8758238" y="4000500"/>
          <p14:tracePt t="58241" x="8715375" y="4000500"/>
          <p14:tracePt t="58258" x="8672513" y="4000500"/>
          <p14:tracePt t="58274" x="8658225" y="4000500"/>
          <p14:tracePt t="58291" x="8629650" y="3986213"/>
          <p14:tracePt t="58307" x="8601075" y="3986213"/>
          <p14:tracePt t="58324" x="8586788" y="3986213"/>
          <p14:tracePt t="58341" x="8529638" y="3986213"/>
          <p14:tracePt t="58357" x="8501063" y="3986213"/>
          <p14:tracePt t="58374" x="8458200" y="3986213"/>
          <p14:tracePt t="58391" x="8443913" y="3986213"/>
          <p14:tracePt t="58407" x="8415338" y="3986213"/>
          <p14:tracePt t="58435" x="8401050" y="3986213"/>
          <p14:tracePt t="58443" x="8386763" y="3986213"/>
          <p14:tracePt t="58457" x="8372475" y="3986213"/>
          <p14:tracePt t="58474" x="8358188" y="3986213"/>
          <p14:tracePt t="58475" x="8343900" y="3986213"/>
          <p14:tracePt t="58491" x="8329613" y="3986213"/>
          <p14:tracePt t="58515" x="8315325" y="3986213"/>
          <p14:tracePt t="58524" x="8301038" y="3986213"/>
          <p14:tracePt t="58541" x="8286750" y="3986213"/>
          <p14:tracePt t="58571" x="8258175" y="3986213"/>
          <p14:tracePt t="58579" x="8243888" y="3986213"/>
          <p14:tracePt t="58595" x="8229600" y="3986213"/>
          <p14:tracePt t="58607" x="8201025" y="3986213"/>
          <p14:tracePt t="58624" x="8172450" y="3986213"/>
          <p14:tracePt t="58641" x="8158163" y="3986213"/>
          <p14:tracePt t="58657" x="8115300" y="3986213"/>
          <p14:tracePt t="58674" x="8101013" y="3986213"/>
          <p14:tracePt t="58691" x="8072438" y="3986213"/>
          <p14:tracePt t="58707" x="8015288" y="3986213"/>
          <p14:tracePt t="58724" x="7943850" y="3986213"/>
          <p14:tracePt t="58741" x="7886700" y="3986213"/>
          <p14:tracePt t="58757" x="7872413" y="3986213"/>
          <p14:tracePt t="58774" x="7829550" y="4000500"/>
          <p14:tracePt t="58791" x="7786688" y="4000500"/>
          <p14:tracePt t="58807" x="7758113" y="4000500"/>
          <p14:tracePt t="58824" x="7715250" y="4000500"/>
          <p14:tracePt t="58841" x="7658100" y="4000500"/>
          <p14:tracePt t="58857" x="7615238" y="4000500"/>
          <p14:tracePt t="58874" x="7586663" y="4000500"/>
          <p14:tracePt t="58891" x="7543800" y="4000500"/>
          <p14:tracePt t="58907" x="7500938" y="4000500"/>
          <p14:tracePt t="58924" x="7486650" y="4000500"/>
          <p14:tracePt t="58941" x="7458075" y="4000500"/>
          <p14:tracePt t="58957" x="7429500" y="4014788"/>
          <p14:tracePt t="58974" x="7386638" y="4014788"/>
          <p14:tracePt t="58990" x="7329488" y="4014788"/>
          <p14:tracePt t="59007" x="7272338" y="4014788"/>
          <p14:tracePt t="59024" x="7229475" y="4014788"/>
          <p14:tracePt t="59040" x="7186613" y="4014788"/>
          <p14:tracePt t="59057" x="7143750" y="4014788"/>
          <p14:tracePt t="59074" x="7115175" y="4014788"/>
          <p14:tracePt t="59090" x="7058025" y="4014788"/>
          <p14:tracePt t="59107" x="7015163" y="4014788"/>
          <p14:tracePt t="59124" x="6986588" y="4014788"/>
          <p14:tracePt t="59140" x="6958013" y="4014788"/>
          <p14:tracePt t="59157" x="6915150" y="4014788"/>
          <p14:tracePt t="59174" x="6900863" y="4014788"/>
          <p14:tracePt t="59190" x="6872288" y="4014788"/>
          <p14:tracePt t="59207" x="6858000" y="4014788"/>
          <p14:tracePt t="59224" x="6829425" y="4014788"/>
          <p14:tracePt t="59243" x="6815138" y="4014788"/>
          <p14:tracePt t="59257" x="6800850" y="4014788"/>
          <p14:tracePt t="59323" x="6786563" y="4014788"/>
          <p14:tracePt t="59363" x="6772275" y="4014788"/>
          <p14:tracePt t="59395" x="6757988" y="4014788"/>
          <p14:tracePt t="59419" x="6743700" y="4014788"/>
          <p14:tracePt t="59427" x="6729413" y="4014788"/>
          <p14:tracePt t="59435" x="6715125" y="4014788"/>
          <p14:tracePt t="59443" x="6686550" y="4014788"/>
          <p14:tracePt t="59457" x="6643688" y="4014788"/>
          <p14:tracePt t="59474" x="6557963" y="4014788"/>
          <p14:tracePt t="59490" x="6486525" y="4014788"/>
          <p14:tracePt t="59507" x="6400800" y="4014788"/>
          <p14:tracePt t="59524" x="6329363" y="4014788"/>
          <p14:tracePt t="60555" x="6186488" y="4043363"/>
          <p14:tracePt t="60563" x="5900738" y="4157663"/>
          <p14:tracePt t="60573" x="5672138" y="4229100"/>
          <p14:tracePt t="60590" x="5143500" y="4329113"/>
          <p14:tracePt t="60606" x="4657725" y="4343400"/>
          <p14:tracePt t="60623" x="4300538" y="4343400"/>
          <p14:tracePt t="60640" x="4171950" y="4343400"/>
          <p14:tracePt t="60656" x="4114800" y="4343400"/>
          <p14:tracePt t="60675" x="4086225" y="4343400"/>
          <p14:tracePt t="60691" x="4071938" y="4343400"/>
          <p14:tracePt t="60707" x="4029075" y="4343400"/>
          <p14:tracePt t="60723" x="4000500" y="4343400"/>
          <p14:tracePt t="60740" x="3943350" y="4343400"/>
          <p14:tracePt t="60756" x="3929063" y="4329113"/>
          <p14:tracePt t="60779" x="3914775" y="4329113"/>
          <p14:tracePt t="60803" x="3843338" y="4314825"/>
          <p14:tracePt t="60811" x="3814763" y="4314825"/>
          <p14:tracePt t="60823" x="3729038" y="4314825"/>
          <p14:tracePt t="60840" x="3600450" y="4314825"/>
          <p14:tracePt t="60856" x="3486150" y="4300538"/>
          <p14:tracePt t="60873" x="3400425" y="4286250"/>
          <p14:tracePt t="60890" x="3371850" y="4257675"/>
          <p14:tracePt t="60906" x="3343275" y="4229100"/>
          <p14:tracePt t="60923" x="3314700" y="4214813"/>
          <p14:tracePt t="60940" x="3300413" y="4171950"/>
          <p14:tracePt t="60956" x="3300413" y="4157663"/>
          <p14:tracePt t="60973" x="3271838" y="4129088"/>
          <p14:tracePt t="60990" x="3271838" y="4100513"/>
          <p14:tracePt t="61006" x="3271838" y="4071938"/>
          <p14:tracePt t="61131" x="3271838" y="4100513"/>
          <p14:tracePt t="61139" x="3271838" y="4129088"/>
          <p14:tracePt t="61156" x="3271838" y="4200525"/>
          <p14:tracePt t="61173" x="3271838" y="4271963"/>
          <p14:tracePt t="61189" x="3243263" y="4357688"/>
          <p14:tracePt t="61206" x="3214688" y="4443413"/>
          <p14:tracePt t="61223" x="3214688" y="4486275"/>
          <p14:tracePt t="61239" x="3200400" y="4529138"/>
          <p14:tracePt t="61256" x="3186113" y="4572000"/>
          <p14:tracePt t="61273" x="3157538" y="4600575"/>
          <p14:tracePt t="61289" x="3143250" y="4614863"/>
          <p14:tracePt t="61306" x="3114675" y="4629150"/>
          <p14:tracePt t="61323" x="3100388" y="4657725"/>
          <p14:tracePt t="61339" x="3086100" y="4672013"/>
          <p14:tracePt t="61379" x="3086100" y="4686300"/>
          <p14:tracePt t="61443" x="3057525" y="4643438"/>
          <p14:tracePt t="61451" x="3014663" y="4572000"/>
          <p14:tracePt t="61459" x="3014663" y="4557713"/>
          <p14:tracePt t="61472" x="3014663" y="4543425"/>
          <p14:tracePt t="61723" x="3000375" y="4543425"/>
          <p14:tracePt t="61731" x="2986088" y="4543425"/>
          <p14:tracePt t="61803" x="2971800" y="4543425"/>
          <p14:tracePt t="61819" x="2943225" y="4543425"/>
          <p14:tracePt t="61827" x="2928938" y="4543425"/>
          <p14:tracePt t="61835" x="2914650" y="4543425"/>
          <p14:tracePt t="61843" x="2886075" y="4543425"/>
          <p14:tracePt t="61856" x="2871788" y="4543425"/>
          <p14:tracePt t="61872" x="2786063" y="4543425"/>
          <p14:tracePt t="61889" x="2714625" y="4557713"/>
          <p14:tracePt t="61906" x="2643188" y="4586288"/>
          <p14:tracePt t="61923" x="2557463" y="4586288"/>
          <p14:tracePt t="61939" x="2457450" y="4600575"/>
          <p14:tracePt t="61956" x="2371725" y="4614863"/>
          <p14:tracePt t="61972" x="2286000" y="4629150"/>
          <p14:tracePt t="61989" x="2185988" y="4643438"/>
          <p14:tracePt t="62006" x="2114550" y="4657725"/>
          <p14:tracePt t="62022" x="2028825" y="4657725"/>
          <p14:tracePt t="62039" x="1957388" y="4657725"/>
          <p14:tracePt t="62056" x="1843088" y="4657725"/>
          <p14:tracePt t="62072" x="1757363" y="4657725"/>
          <p14:tracePt t="62089" x="1685925" y="4657725"/>
          <p14:tracePt t="62106" x="1600200" y="4657725"/>
          <p14:tracePt t="62123" x="1557338" y="4657725"/>
          <p14:tracePt t="62139" x="1471613" y="4657725"/>
          <p14:tracePt t="62156" x="1314450" y="4657725"/>
          <p14:tracePt t="62172" x="1228725" y="4657725"/>
          <p14:tracePt t="62189" x="1157288" y="4657725"/>
          <p14:tracePt t="62206" x="1114425" y="4657725"/>
          <p14:tracePt t="62222" x="1100138" y="4657725"/>
          <p14:tracePt t="62239" x="1071563" y="4657725"/>
          <p14:tracePt t="62256" x="1042988" y="4629150"/>
          <p14:tracePt t="62272" x="1014413" y="4629150"/>
          <p14:tracePt t="62289" x="985838" y="4614863"/>
          <p14:tracePt t="62306" x="914400" y="4586288"/>
          <p14:tracePt t="62322" x="871538" y="4586288"/>
          <p14:tracePt t="62339" x="814388" y="4543425"/>
          <p14:tracePt t="62356" x="771525" y="4529138"/>
          <p14:tracePt t="62372" x="757238" y="4500563"/>
          <p14:tracePt t="62389" x="714375" y="4471988"/>
          <p14:tracePt t="62405" x="685800" y="4457700"/>
          <p14:tracePt t="62422" x="642938" y="4429125"/>
          <p14:tracePt t="62439" x="614363" y="4429125"/>
          <p14:tracePt t="62455" x="571500" y="4414838"/>
          <p14:tracePt t="62472" x="571500" y="4400550"/>
          <p14:tracePt t="62489" x="557213" y="4386263"/>
          <p14:tracePt t="62507" x="528638" y="4371975"/>
          <p14:tracePt t="62763" x="528638" y="4386263"/>
          <p14:tracePt t="62771" x="542925" y="4400550"/>
          <p14:tracePt t="62779" x="557213" y="4400550"/>
          <p14:tracePt t="62789" x="571500" y="4414838"/>
          <p14:tracePt t="62805" x="600075" y="4443413"/>
          <p14:tracePt t="62822" x="614363" y="4457700"/>
          <p14:tracePt t="62839" x="671513" y="4457700"/>
          <p14:tracePt t="62855" x="742950" y="4457700"/>
          <p14:tracePt t="62872" x="814388" y="4486275"/>
          <p14:tracePt t="62889" x="900113" y="4486275"/>
          <p14:tracePt t="62905" x="1028700" y="4500563"/>
          <p14:tracePt t="62922" x="1071563" y="4514850"/>
          <p14:tracePt t="62939" x="1143000" y="4514850"/>
          <p14:tracePt t="62955" x="1257300" y="4514850"/>
          <p14:tracePt t="62972" x="1343025" y="4514850"/>
          <p14:tracePt t="62988" x="1428750" y="4514850"/>
          <p14:tracePt t="63005" x="1528763" y="4514850"/>
          <p14:tracePt t="63022" x="1643063" y="4514850"/>
          <p14:tracePt t="63039" x="1771650" y="4514850"/>
          <p14:tracePt t="63055" x="1914525" y="4514850"/>
          <p14:tracePt t="63072" x="2028825" y="4514850"/>
          <p14:tracePt t="63088" x="2128838" y="4514850"/>
          <p14:tracePt t="63105" x="2228850" y="4514850"/>
          <p14:tracePt t="63122" x="2286000" y="4514850"/>
          <p14:tracePt t="63138" x="2357438" y="4514850"/>
          <p14:tracePt t="63155" x="2457450" y="4514850"/>
          <p14:tracePt t="63172" x="2528888" y="4514850"/>
          <p14:tracePt t="63188" x="2586038" y="4514850"/>
          <p14:tracePt t="63205" x="2671763" y="4486275"/>
          <p14:tracePt t="63222" x="2728913" y="4471988"/>
          <p14:tracePt t="63239" x="2786063" y="4457700"/>
          <p14:tracePt t="63255" x="2843213" y="4457700"/>
          <p14:tracePt t="63272" x="2900363" y="4457700"/>
          <p14:tracePt t="63288" x="2943225" y="4457700"/>
          <p14:tracePt t="63305" x="2986088" y="4457700"/>
          <p14:tracePt t="63322" x="3000375" y="4443413"/>
          <p14:tracePt t="63338" x="3014663" y="4429125"/>
          <p14:tracePt t="63355" x="3043238" y="4429125"/>
          <p14:tracePt t="63379" x="3057525" y="4414838"/>
          <p14:tracePt t="63388" x="3071813" y="4414838"/>
          <p14:tracePt t="63405" x="3100388" y="4400550"/>
          <p14:tracePt t="63422" x="3143250" y="4371975"/>
          <p14:tracePt t="63438" x="3186113" y="4343400"/>
          <p14:tracePt t="63456" x="3200400" y="4329113"/>
          <p14:tracePt t="63472" x="3243263" y="4300538"/>
          <p14:tracePt t="63488" x="3257550" y="4286250"/>
          <p14:tracePt t="63505" x="3271838" y="4271963"/>
          <p14:tracePt t="63522" x="3314700" y="4214813"/>
          <p14:tracePt t="63538" x="3328988" y="4157663"/>
          <p14:tracePt t="63555" x="3343275" y="4114800"/>
          <p14:tracePt t="63572" x="3371850" y="3986213"/>
          <p14:tracePt t="63588" x="3386138" y="3957638"/>
          <p14:tracePt t="63605" x="3386138" y="3929063"/>
          <p14:tracePt t="64051" x="3386138" y="3943350"/>
          <p14:tracePt t="64059" x="3386138" y="3986213"/>
          <p14:tracePt t="64067" x="3386138" y="4014788"/>
          <p14:tracePt t="64075" x="3386138" y="4057650"/>
          <p14:tracePt t="64088" x="3386138" y="4100513"/>
          <p14:tracePt t="64105" x="3386138" y="4143375"/>
          <p14:tracePt t="64121" x="3386138" y="4200525"/>
          <p14:tracePt t="64138" x="3386138" y="4214813"/>
          <p14:tracePt t="64155" x="3386138" y="4243388"/>
          <p14:tracePt t="64171" x="3386138" y="4300538"/>
          <p14:tracePt t="64188" x="3414713" y="4371975"/>
          <p14:tracePt t="64205" x="3414713" y="4443413"/>
          <p14:tracePt t="64221" x="3414713" y="4486275"/>
          <p14:tracePt t="64238" x="3414713" y="4529138"/>
          <p14:tracePt t="64255" x="3414713" y="4586288"/>
          <p14:tracePt t="64271" x="3414713" y="4614863"/>
          <p14:tracePt t="64288" x="3414713" y="4643438"/>
          <p14:tracePt t="64305" x="3414713" y="4672013"/>
          <p14:tracePt t="64321" x="3414713" y="4686300"/>
          <p14:tracePt t="64338" x="3414713" y="4714875"/>
          <p14:tracePt t="64355" x="3414713" y="4743450"/>
          <p14:tracePt t="64371" x="3400425" y="4772025"/>
          <p14:tracePt t="64395" x="3400425" y="4786313"/>
          <p14:tracePt t="64404" x="3400425" y="4800600"/>
          <p14:tracePt t="64491" x="3386138" y="4800600"/>
          <p14:tracePt t="64531" x="3371850" y="4800600"/>
          <p14:tracePt t="64539" x="3328988" y="4786313"/>
          <p14:tracePt t="64547" x="3314700" y="4786313"/>
          <p14:tracePt t="64555" x="3257550" y="4757738"/>
          <p14:tracePt t="64571" x="3143250" y="4743450"/>
          <p14:tracePt t="64588" x="3000375" y="4700588"/>
          <p14:tracePt t="64604" x="2886075" y="4686300"/>
          <p14:tracePt t="64621" x="2786063" y="4686300"/>
          <p14:tracePt t="64638" x="2657475" y="4686300"/>
          <p14:tracePt t="64654" x="2543175" y="4686300"/>
          <p14:tracePt t="64671" x="2414588" y="4686300"/>
          <p14:tracePt t="64688" x="2314575" y="4686300"/>
          <p14:tracePt t="64704" x="2200275" y="4686300"/>
          <p14:tracePt t="64721" x="2071688" y="4686300"/>
          <p14:tracePt t="64738" x="1885950" y="4686300"/>
          <p14:tracePt t="64754" x="1700213" y="4686300"/>
          <p14:tracePt t="64771" x="1557338" y="4686300"/>
          <p14:tracePt t="64788" x="1371600" y="4672013"/>
          <p14:tracePt t="64804" x="1243013" y="4657725"/>
          <p14:tracePt t="64821" x="1128713" y="4629150"/>
          <p14:tracePt t="64838" x="1028700" y="4629150"/>
          <p14:tracePt t="64854" x="957263" y="4614863"/>
          <p14:tracePt t="64871" x="928688" y="4600575"/>
          <p14:tracePt t="64888" x="885825" y="4600575"/>
          <p14:tracePt t="64904" x="857250" y="4586288"/>
          <p14:tracePt t="64921" x="842963" y="4586288"/>
          <p14:tracePt t="64938" x="814388" y="4572000"/>
          <p14:tracePt t="64954" x="771525" y="4572000"/>
          <p14:tracePt t="64971" x="714375" y="4572000"/>
          <p14:tracePt t="64988" x="685800" y="4572000"/>
          <p14:tracePt t="65004" x="671513" y="4572000"/>
          <p14:tracePt t="65021" x="657225" y="4557713"/>
          <p14:tracePt t="65067" x="642938" y="4557713"/>
          <p14:tracePt t="65387" x="685800" y="4557713"/>
          <p14:tracePt t="65395" x="742950" y="4557713"/>
          <p14:tracePt t="65404" x="814388" y="4557713"/>
          <p14:tracePt t="65421" x="957263" y="4557713"/>
          <p14:tracePt t="65437" x="1114425" y="4557713"/>
          <p14:tracePt t="65454" x="1200150" y="4557713"/>
          <p14:tracePt t="65471" x="1271588" y="4557713"/>
          <p14:tracePt t="65487" x="1314450" y="4557713"/>
          <p14:tracePt t="65504" x="1343025" y="4557713"/>
          <p14:tracePt t="65521" x="1371600" y="4557713"/>
          <p14:tracePt t="65537" x="1385888" y="4557713"/>
          <p14:tracePt t="65554" x="1414463" y="4557713"/>
          <p14:tracePt t="65571" x="1471613" y="4557713"/>
          <p14:tracePt t="65587" x="1600200" y="4557713"/>
          <p14:tracePt t="65604" x="1685925" y="4557713"/>
          <p14:tracePt t="65621" x="1828800" y="4586288"/>
          <p14:tracePt t="65637" x="1957388" y="4600575"/>
          <p14:tracePt t="65654" x="2100263" y="4629150"/>
          <p14:tracePt t="65671" x="2214563" y="4643438"/>
          <p14:tracePt t="65687" x="2300288" y="4643438"/>
          <p14:tracePt t="65704" x="2357438" y="4643438"/>
          <p14:tracePt t="65720" x="2386013" y="4643438"/>
          <p14:tracePt t="65737" x="2414588" y="4643438"/>
          <p14:tracePt t="65754" x="2471738" y="4643438"/>
          <p14:tracePt t="65770" x="2571750" y="4643438"/>
          <p14:tracePt t="65787" x="2586038" y="4629150"/>
          <p14:tracePt t="66019" x="2600325" y="4614863"/>
          <p14:tracePt t="66027" x="2614613" y="4614863"/>
          <p14:tracePt t="66043" x="2643188" y="4600575"/>
          <p14:tracePt t="66054" x="2671763" y="4600575"/>
          <p14:tracePt t="66070" x="2700338" y="4600575"/>
          <p14:tracePt t="66087" x="2728913" y="4600575"/>
          <p14:tracePt t="66104" x="2786063" y="4600575"/>
          <p14:tracePt t="66120" x="2843213" y="4600575"/>
          <p14:tracePt t="66137" x="2900363" y="4600575"/>
          <p14:tracePt t="66154" x="2986088" y="4629150"/>
          <p14:tracePt t="66170" x="3057525" y="4629150"/>
          <p14:tracePt t="66187" x="3200400" y="4629150"/>
          <p14:tracePt t="66204" x="3600450" y="4714875"/>
          <p14:tracePt t="66220" x="3943350" y="4757738"/>
          <p14:tracePt t="66237" x="4400550" y="4872038"/>
          <p14:tracePt t="66254" x="4872038" y="5029200"/>
          <p14:tracePt t="66270" x="5329238" y="5157788"/>
          <p14:tracePt t="66287" x="5900738" y="5414963"/>
          <p14:tracePt t="66304" x="6257925" y="5572125"/>
          <p14:tracePt t="66320" x="6543675" y="5657850"/>
          <p14:tracePt t="66337" x="6800850" y="5757863"/>
          <p14:tracePt t="66354" x="7043738" y="5886450"/>
          <p14:tracePt t="66370" x="7243763" y="5943600"/>
          <p14:tracePt t="66387" x="7386638" y="5972175"/>
          <p14:tracePt t="66404" x="7572375" y="6029325"/>
          <p14:tracePt t="66420" x="7715250" y="6072188"/>
          <p14:tracePt t="66437" x="7829550" y="6100763"/>
          <p14:tracePt t="66454" x="7886700" y="6100763"/>
          <p14:tracePt t="66470" x="7929563" y="6100763"/>
          <p14:tracePt t="66555" x="7943850" y="6100763"/>
          <p14:tracePt t="66619" x="7943850" y="6086475"/>
          <p14:tracePt t="66635" x="7929563" y="6086475"/>
          <p14:tracePt t="66643" x="7915275" y="6072188"/>
          <p14:tracePt t="66653" x="7915275" y="6057900"/>
          <p14:tracePt t="66670" x="7858125" y="6029325"/>
          <p14:tracePt t="66687" x="7772400" y="5986463"/>
          <p14:tracePt t="66703" x="7629525" y="5929313"/>
          <p14:tracePt t="66720" x="7529513" y="5915025"/>
          <p14:tracePt t="66737" x="7415213" y="5915025"/>
          <p14:tracePt t="66753" x="7343775" y="5900738"/>
          <p14:tracePt t="66770" x="7315200" y="5900738"/>
          <p14:tracePt t="66787" x="7243763" y="5900738"/>
          <p14:tracePt t="66803" x="7158038" y="5900738"/>
          <p14:tracePt t="66820" x="7100888" y="5900738"/>
          <p14:tracePt t="66837" x="7043738" y="5900738"/>
          <p14:tracePt t="66853" x="7015163" y="5900738"/>
          <p14:tracePt t="66870" x="7000875" y="5886450"/>
          <p14:tracePt t="66887" x="6972300" y="5886450"/>
          <p14:tracePt t="66903" x="6943725" y="5886450"/>
          <p14:tracePt t="66920" x="6886575" y="5886450"/>
          <p14:tracePt t="66937" x="6772275" y="5886450"/>
          <p14:tracePt t="66953" x="6686550" y="5886450"/>
          <p14:tracePt t="66970" x="6615113" y="5872163"/>
          <p14:tracePt t="66987" x="6572250" y="5857875"/>
          <p14:tracePt t="67003" x="6457950" y="5857875"/>
          <p14:tracePt t="67020" x="6429375" y="5815013"/>
          <p14:tracePt t="67037" x="6386513" y="5815013"/>
          <p14:tracePt t="67053" x="6372225" y="5815013"/>
          <p14:tracePt t="67070" x="6357938" y="5815013"/>
          <p14:tracePt t="67147" x="6343650" y="5815013"/>
          <p14:tracePt t="67187" x="6343650" y="5786438"/>
          <p14:tracePt t="67195" x="6343650" y="5772150"/>
          <p14:tracePt t="67203" x="6415088" y="5757863"/>
          <p14:tracePt t="67220" x="6543675" y="5743575"/>
          <p14:tracePt t="67236" x="6729413" y="5700713"/>
          <p14:tracePt t="67253" x="6843713" y="5700713"/>
          <p14:tracePt t="67270" x="6929438" y="5700713"/>
          <p14:tracePt t="67286" x="7015163" y="5700713"/>
          <p14:tracePt t="67303" x="7072313" y="5700713"/>
          <p14:tracePt t="67320" x="7086600" y="5700713"/>
          <p14:tracePt t="67336" x="7129463" y="5700713"/>
          <p14:tracePt t="67353" x="7186613" y="5700713"/>
          <p14:tracePt t="67370" x="7258050" y="5715000"/>
          <p14:tracePt t="67386" x="7329488" y="5729288"/>
          <p14:tracePt t="67403" x="7458075" y="5729288"/>
          <p14:tracePt t="67420" x="7543800" y="5757863"/>
          <p14:tracePt t="67436" x="7600950" y="5757863"/>
          <p14:tracePt t="67453" x="7643813" y="5757863"/>
          <p14:tracePt t="67470" x="7700963" y="5757863"/>
          <p14:tracePt t="67486" x="7758113" y="5757863"/>
          <p14:tracePt t="67503" x="7829550" y="5757863"/>
          <p14:tracePt t="67520" x="7886700" y="5757863"/>
          <p14:tracePt t="67536" x="7943850" y="5757863"/>
          <p14:tracePt t="67553" x="8001000" y="5757863"/>
          <p14:tracePt t="67570" x="8086725" y="5757863"/>
          <p14:tracePt t="67586" x="8172450" y="5772150"/>
          <p14:tracePt t="67603" x="8229600" y="5786438"/>
          <p14:tracePt t="67620" x="8315325" y="5786438"/>
          <p14:tracePt t="67636" x="8372475" y="5815013"/>
          <p14:tracePt t="67653" x="8401050" y="5815013"/>
          <p14:tracePt t="67675" x="8415338" y="5815013"/>
          <p14:tracePt t="68499" x="8429625" y="5815013"/>
          <p14:tracePt t="68507" x="8429625" y="5800725"/>
          <p14:tracePt t="68515" x="8429625" y="5772150"/>
          <p14:tracePt t="68523" x="8429625" y="5729288"/>
          <p14:tracePt t="68536" x="8429625" y="5672138"/>
          <p14:tracePt t="68552" x="8401050" y="5514975"/>
          <p14:tracePt t="68569" x="8372475" y="5329238"/>
          <p14:tracePt t="68586" x="8329613" y="5243513"/>
          <p14:tracePt t="68602" x="8315325" y="5143500"/>
          <p14:tracePt t="68619" x="8315325" y="5086350"/>
          <p14:tracePt t="68636" x="8301038" y="5086350"/>
          <p14:tracePt t="68859" x="8286750" y="5114925"/>
          <p14:tracePt t="68867" x="8272463" y="5157788"/>
          <p14:tracePt t="68875" x="8258175" y="5200650"/>
          <p14:tracePt t="68885" x="8243888" y="5243513"/>
          <p14:tracePt t="68902" x="8215313" y="5314950"/>
          <p14:tracePt t="68919" x="8201025" y="5372100"/>
          <p14:tracePt t="68936" x="8201025" y="5414963"/>
          <p14:tracePt t="68952" x="8172450" y="5472113"/>
          <p14:tracePt t="68969" x="8143875" y="5572125"/>
          <p14:tracePt t="68986" x="8101013" y="5643563"/>
          <p14:tracePt t="69002" x="8058150" y="5729288"/>
          <p14:tracePt t="69019" x="8043863" y="5757863"/>
          <p14:tracePt t="69036" x="8015288" y="5800725"/>
          <p14:tracePt t="69052" x="8001000" y="5815013"/>
          <p14:tracePt t="69069" x="8001000" y="5829300"/>
          <p14:tracePt t="69091" x="7986713" y="5843588"/>
          <p14:tracePt t="69102" x="7972425" y="5857875"/>
          <p14:tracePt t="69119" x="7958138" y="5872163"/>
          <p14:tracePt t="69136" x="7958138" y="5886450"/>
          <p14:tracePt t="69152" x="7929563" y="5915025"/>
          <p14:tracePt t="69171" x="7915275" y="5929313"/>
          <p14:tracePt t="69203" x="7886700" y="5943600"/>
          <p14:tracePt t="69219" x="7872413" y="5957888"/>
          <p14:tracePt t="69235" x="7858125" y="5972175"/>
          <p14:tracePt t="69243" x="7843838" y="5986463"/>
          <p14:tracePt t="69275" x="7829550" y="6000750"/>
          <p14:tracePt t="69291" x="7815263" y="6015038"/>
          <p14:tracePt t="69315" x="7815263" y="6029325"/>
          <p14:tracePt t="69331" x="7800975" y="6043613"/>
          <p14:tracePt t="69371" x="7800975" y="6072188"/>
          <p14:tracePt t="69387" x="7786688" y="6086475"/>
          <p14:tracePt t="69395" x="7772400" y="6100763"/>
          <p14:tracePt t="69411" x="7772400" y="6115050"/>
          <p14:tracePt t="69547" x="7758113" y="6115050"/>
          <p14:tracePt t="70219" x="7800975" y="6086475"/>
          <p14:tracePt t="70227" x="7829550" y="6072188"/>
          <p14:tracePt t="70236" x="7872413" y="6043613"/>
          <p14:tracePt t="70252" x="7915275" y="6015038"/>
          <p14:tracePt t="70268" x="7929563" y="6000750"/>
          <p14:tracePt t="70285" x="7958138" y="5972175"/>
          <p14:tracePt t="70302" x="7972425" y="5957888"/>
          <p14:tracePt t="70318" x="7972425" y="5943600"/>
          <p14:tracePt t="70335" x="7986713" y="5943600"/>
          <p14:tracePt t="70352" x="8001000" y="5929313"/>
          <p14:tracePt t="70368" x="8015288" y="5915025"/>
          <p14:tracePt t="70387" x="8029575" y="5900738"/>
          <p14:tracePt t="70401" x="8043863" y="5900738"/>
          <p14:tracePt t="70418" x="8058150" y="5886450"/>
          <p14:tracePt t="70435" x="8072438" y="5872163"/>
          <p14:tracePt t="70451" x="8086725" y="5857875"/>
          <p14:tracePt t="70515" x="8101013" y="5857875"/>
          <p14:tracePt t="70531" x="8101013" y="5843588"/>
          <p14:tracePt t="70539" x="8115300" y="5843588"/>
          <p14:tracePt t="70635" x="8129588" y="5843588"/>
          <p14:tracePt t="71219" x="8115300" y="5843588"/>
          <p14:tracePt t="71227" x="8086725" y="5843588"/>
          <p14:tracePt t="71235" x="8043863" y="5843588"/>
          <p14:tracePt t="71251" x="8001000" y="5843588"/>
          <p14:tracePt t="71467" x="8029575" y="5857875"/>
          <p14:tracePt t="71475" x="8029575" y="5872163"/>
          <p14:tracePt t="71484" x="8058150" y="5872163"/>
          <p14:tracePt t="71501" x="8086725" y="5886450"/>
          <p14:tracePt t="71518" x="8115300" y="5886450"/>
          <p14:tracePt t="71571" x="8086725" y="5886450"/>
          <p14:tracePt t="71587" x="8043863" y="5886450"/>
          <p14:tracePt t="71595" x="8015288" y="5886450"/>
          <p14:tracePt t="71603" x="7972425" y="5886450"/>
          <p14:tracePt t="71618" x="7915275" y="5886450"/>
          <p14:tracePt t="71634" x="7815263" y="5886450"/>
          <p14:tracePt t="71651" x="7615238" y="5886450"/>
          <p14:tracePt t="71668" x="7215188" y="5886450"/>
          <p14:tracePt t="71684" x="6829425" y="5886450"/>
          <p14:tracePt t="71701" x="6415088" y="5886450"/>
          <p14:tracePt t="71718" x="6057900" y="5915025"/>
          <p14:tracePt t="71734" x="5857875" y="5929313"/>
          <p14:tracePt t="71751" x="5757863" y="5943600"/>
          <p14:tracePt t="71768" x="5715000" y="5943600"/>
          <p14:tracePt t="71784" x="5686425" y="5943600"/>
          <p14:tracePt t="71801" x="5586413" y="5943600"/>
          <p14:tracePt t="71817" x="5443538" y="6000750"/>
          <p14:tracePt t="71834" x="5343525" y="6015038"/>
          <p14:tracePt t="71851" x="5172075" y="6057900"/>
          <p14:tracePt t="71868" x="4943475" y="6072188"/>
          <p14:tracePt t="71884" x="4843463" y="6086475"/>
          <p14:tracePt t="71901" x="4714875" y="6129338"/>
          <p14:tracePt t="71917" x="4586288" y="6129338"/>
          <p14:tracePt t="71934" x="4471988" y="6143625"/>
          <p14:tracePt t="71951" x="4343400" y="6172200"/>
          <p14:tracePt t="71967" x="4271963" y="6186488"/>
          <p14:tracePt t="71984" x="4186238" y="6200775"/>
          <p14:tracePt t="72001" x="4100513" y="6200775"/>
          <p14:tracePt t="72017" x="4029075" y="6215063"/>
          <p14:tracePt t="72034" x="3971925" y="6229350"/>
          <p14:tracePt t="72051" x="3914775" y="6229350"/>
          <p14:tracePt t="72067" x="3814763" y="6229350"/>
          <p14:tracePt t="72084" x="3771900" y="6229350"/>
          <p14:tracePt t="72101" x="3714750" y="6229350"/>
          <p14:tracePt t="72117" x="3657600" y="6229350"/>
          <p14:tracePt t="72134" x="3557588" y="6229350"/>
          <p14:tracePt t="72151" x="3386138" y="6229350"/>
          <p14:tracePt t="72167" x="3186113" y="6229350"/>
          <p14:tracePt t="72184" x="3071813" y="6229350"/>
          <p14:tracePt t="72435" x="3143250" y="6257925"/>
          <p14:tracePt t="72443" x="3157538" y="6257925"/>
          <p14:tracePt t="72451" x="3214688" y="6257925"/>
          <p14:tracePt t="72467" x="3243263" y="6272213"/>
          <p14:tracePt t="72651" x="3257550" y="6257925"/>
          <p14:tracePt t="72659" x="3257550" y="6243638"/>
          <p14:tracePt t="72667" x="3271838" y="6243638"/>
          <p14:tracePt t="72691" x="3286125" y="6229350"/>
          <p14:tracePt t="72707" x="3300413" y="6215063"/>
          <p14:tracePt t="72723" x="3314700" y="6200775"/>
          <p14:tracePt t="72739" x="3328988" y="6186488"/>
          <p14:tracePt t="72750" x="3343275" y="6172200"/>
          <p14:tracePt t="72767" x="3357563" y="6157913"/>
          <p14:tracePt t="72784" x="3357563" y="6143625"/>
          <p14:tracePt t="72800" x="3386138" y="6143625"/>
          <p14:tracePt t="72817" x="3400425" y="6129338"/>
          <p14:tracePt t="73251" x="3386138" y="6129338"/>
          <p14:tracePt t="73259" x="3371850" y="6129338"/>
          <p14:tracePt t="73267" x="3328988" y="6115050"/>
          <p14:tracePt t="73283" x="3300413" y="6115050"/>
          <p14:tracePt t="73300" x="3271838" y="6100763"/>
          <p14:tracePt t="73317" x="3200400" y="6100763"/>
          <p14:tracePt t="73333" x="3171825" y="6100763"/>
          <p14:tracePt t="73350" x="3100388" y="6100763"/>
          <p14:tracePt t="73367" x="3043238" y="6086475"/>
          <p14:tracePt t="73383" x="2971800" y="6086475"/>
          <p14:tracePt t="73400" x="2900363" y="6072188"/>
          <p14:tracePt t="73417" x="2828925" y="6072188"/>
          <p14:tracePt t="73433" x="2728913" y="6072188"/>
          <p14:tracePt t="73450" x="2643188" y="6072188"/>
          <p14:tracePt t="73467" x="2528888" y="6072188"/>
          <p14:tracePt t="73467" x="2471738" y="6072188"/>
          <p14:tracePt t="73483" x="2371725" y="6072188"/>
          <p14:tracePt t="73500" x="2271713" y="6057900"/>
          <p14:tracePt t="73517" x="2200275" y="6057900"/>
          <p14:tracePt t="73533" x="2100263" y="6057900"/>
          <p14:tracePt t="73550" x="2043113" y="6043613"/>
          <p14:tracePt t="73567" x="1985963" y="6043613"/>
          <p14:tracePt t="73583" x="1928813" y="6043613"/>
          <p14:tracePt t="73600" x="1885950" y="6015038"/>
          <p14:tracePt t="73617" x="1828800" y="6015038"/>
          <p14:tracePt t="73633" x="1757363" y="6015038"/>
          <p14:tracePt t="73650" x="1685925" y="6000750"/>
          <p14:tracePt t="73667" x="1643063" y="6000750"/>
          <p14:tracePt t="73683" x="1585913" y="5986463"/>
          <p14:tracePt t="73700" x="1528763" y="5986463"/>
          <p14:tracePt t="73717" x="1500188" y="5972175"/>
          <p14:tracePt t="73733" x="1471613" y="5972175"/>
          <p14:tracePt t="73750" x="1443038" y="5957888"/>
          <p14:tracePt t="73767" x="1428750" y="5957888"/>
          <p14:tracePt t="73783" x="1400175" y="5957888"/>
          <p14:tracePt t="73800" x="1357313" y="5943600"/>
          <p14:tracePt t="73817" x="1314450" y="5943600"/>
          <p14:tracePt t="73833" x="1285875" y="5943600"/>
          <p14:tracePt t="73850" x="1243013" y="5943600"/>
          <p14:tracePt t="73866" x="1214438" y="5915025"/>
          <p14:tracePt t="73883" x="1171575" y="5915025"/>
          <p14:tracePt t="73900" x="1143000" y="5915025"/>
          <p14:tracePt t="73916" x="1100138" y="5915025"/>
          <p14:tracePt t="73933" x="1057275" y="5900738"/>
          <p14:tracePt t="73950" x="1000125" y="5900738"/>
          <p14:tracePt t="73966" x="971550" y="5900738"/>
          <p14:tracePt t="73983" x="914400" y="5886450"/>
          <p14:tracePt t="74000" x="900113" y="5886450"/>
          <p14:tracePt t="74016" x="871538" y="5886450"/>
          <p14:tracePt t="74033" x="828675" y="5886450"/>
          <p14:tracePt t="74050" x="800100" y="5886450"/>
          <p14:tracePt t="74066" x="785813" y="5872163"/>
          <p14:tracePt t="74083" x="757238" y="5857875"/>
          <p14:tracePt t="74100" x="742950" y="5857875"/>
          <p14:tracePt t="74116" x="728663" y="5857875"/>
          <p14:tracePt t="74133" x="700088" y="5857875"/>
          <p14:tracePt t="74155" x="685800" y="5857875"/>
          <p14:tracePt t="74179" x="671513" y="5857875"/>
          <p14:tracePt t="74187" x="657225" y="5857875"/>
          <p14:tracePt t="74200" x="642938" y="5857875"/>
          <p14:tracePt t="74219" x="628650" y="5872163"/>
          <p14:tracePt t="74233" x="614363" y="5872163"/>
          <p14:tracePt t="74250" x="600075" y="5872163"/>
          <p14:tracePt t="74266" x="585788" y="5872163"/>
          <p14:tracePt t="74283" x="571500" y="5872163"/>
          <p14:tracePt t="74300" x="557213" y="5886450"/>
          <p14:tracePt t="74316" x="542925" y="5886450"/>
          <p14:tracePt t="74333" x="514350" y="5915025"/>
          <p14:tracePt t="74350" x="485775" y="5929313"/>
          <p14:tracePt t="74366" x="471488" y="5929313"/>
          <p14:tracePt t="74383" x="442913" y="5957888"/>
          <p14:tracePt t="74400" x="428625" y="5957888"/>
          <p14:tracePt t="74416" x="400050" y="5972175"/>
          <p14:tracePt t="74433" x="385763" y="5972175"/>
          <p14:tracePt t="74450" x="357188" y="6000750"/>
          <p14:tracePt t="74891" x="285750" y="6015038"/>
          <p14:tracePt t="74899" x="228600" y="6029325"/>
          <p14:tracePt t="74907" x="157163" y="6029325"/>
          <p14:tracePt t="74916" x="100013" y="6029325"/>
          <p14:tracePt t="87787" x="9058275" y="6372225"/>
          <p14:tracePt t="87795" x="9043988" y="6372225"/>
          <p14:tracePt t="87810" x="9015413" y="6372225"/>
          <p14:tracePt t="87826" x="9001125" y="6372225"/>
          <p14:tracePt t="87843" x="8958263" y="6357938"/>
          <p14:tracePt t="87860" x="8901113" y="6357938"/>
          <p14:tracePt t="87876" x="8858250" y="6315075"/>
          <p14:tracePt t="87893" x="8815388" y="6315075"/>
          <p14:tracePt t="87910" x="8786813" y="6315075"/>
          <p14:tracePt t="87926" x="8772525" y="6315075"/>
          <p14:tracePt t="87943" x="8729663" y="6300788"/>
          <p14:tracePt t="87960" x="8715375" y="6300788"/>
          <p14:tracePt t="87976" x="8672513" y="6272213"/>
          <p14:tracePt t="87993" x="8629650" y="6257925"/>
          <p14:tracePt t="88009" x="8601075" y="6229350"/>
          <p14:tracePt t="88203" x="8601075" y="6215063"/>
          <p14:tracePt t="88219" x="8601075" y="6200775"/>
          <p14:tracePt t="88235" x="8601075" y="6186488"/>
          <p14:tracePt t="88283" x="8601075" y="6172200"/>
          <p14:tracePt t="88307" x="8601075" y="6157913"/>
          <p14:tracePt t="88323" x="8615363" y="6157913"/>
          <p14:tracePt t="88347" x="8615363" y="6143625"/>
          <p14:tracePt t="88443" x="8629650" y="6129338"/>
          <p14:tracePt t="88907" x="8615363" y="6129338"/>
          <p14:tracePt t="88915" x="8601075" y="6129338"/>
          <p14:tracePt t="88926" x="8586788" y="6129338"/>
          <p14:tracePt t="88963" x="8572500" y="6129338"/>
          <p14:tracePt t="89019" x="8558213" y="6129338"/>
          <p14:tracePt t="89051" x="8543925" y="6129338"/>
          <p14:tracePt t="89075" x="8529638" y="6129338"/>
          <p14:tracePt t="89083" x="8515350" y="6129338"/>
          <p14:tracePt t="89099" x="8501063" y="6129338"/>
          <p14:tracePt t="89115" x="8486775" y="6129338"/>
          <p14:tracePt t="89139" x="8472488" y="6129338"/>
          <p14:tracePt t="89147" x="8458200" y="6129338"/>
          <p14:tracePt t="89163" x="8443913" y="6129338"/>
          <p14:tracePt t="89175" x="8415338" y="6129338"/>
          <p14:tracePt t="89192" x="8401050" y="6129338"/>
          <p14:tracePt t="89209" x="8329613" y="6129338"/>
          <p14:tracePt t="89226" x="8286750" y="6129338"/>
          <p14:tracePt t="89242" x="8229600" y="6129338"/>
          <p14:tracePt t="89259" x="8215313" y="6129338"/>
          <p14:tracePt t="89276" x="8143875" y="6129338"/>
          <p14:tracePt t="89292" x="8115300" y="6129338"/>
          <p14:tracePt t="89309" x="8058150" y="6129338"/>
          <p14:tracePt t="89326" x="7986713" y="6129338"/>
          <p14:tracePt t="89342" x="7958138" y="6129338"/>
          <p14:tracePt t="89359" x="7900988" y="6129338"/>
          <p14:tracePt t="89376" x="7886700" y="6129338"/>
          <p14:tracePt t="89392" x="7858125" y="6129338"/>
          <p14:tracePt t="89409" x="7843838" y="6129338"/>
          <p14:tracePt t="89425" x="7815263" y="6129338"/>
          <p14:tracePt t="89443" x="7758113" y="6129338"/>
          <p14:tracePt t="89459" x="7715250" y="6129338"/>
          <p14:tracePt t="89476" x="7672388" y="6129338"/>
          <p14:tracePt t="89492" x="7629525" y="6129338"/>
          <p14:tracePt t="89509" x="7572375" y="6129338"/>
          <p14:tracePt t="89526" x="7543800" y="6129338"/>
          <p14:tracePt t="89542" x="7500938" y="6129338"/>
          <p14:tracePt t="89559" x="7472363" y="6129338"/>
          <p14:tracePt t="89575" x="7400925" y="6129338"/>
          <p14:tracePt t="89592" x="7358063" y="6129338"/>
          <p14:tracePt t="89609" x="7329488" y="6115050"/>
          <p14:tracePt t="89625" x="7300913" y="6100763"/>
          <p14:tracePt t="89642" x="7258050" y="6100763"/>
          <p14:tracePt t="89659" x="7229475" y="6100763"/>
          <p14:tracePt t="89675" x="7186613" y="6100763"/>
          <p14:tracePt t="89692" x="7143750" y="6086475"/>
          <p14:tracePt t="89709" x="7100888" y="6086475"/>
          <p14:tracePt t="89725" x="7086600" y="6072188"/>
          <p14:tracePt t="89742" x="7058025" y="6072188"/>
          <p14:tracePt t="89759" x="7043738" y="6072188"/>
          <p14:tracePt t="89775" x="7029450" y="6072188"/>
          <p14:tracePt t="89792" x="7000875" y="6072188"/>
          <p14:tracePt t="89809" x="6986588" y="6057900"/>
          <p14:tracePt t="89825" x="6958013" y="6043613"/>
          <p14:tracePt t="89842" x="6943725" y="6043613"/>
          <p14:tracePt t="89859" x="6915150" y="6029325"/>
          <p14:tracePt t="89875" x="6872288" y="6015038"/>
          <p14:tracePt t="89892" x="6858000" y="6015038"/>
          <p14:tracePt t="89915" x="6843713" y="6015038"/>
          <p14:tracePt t="89925" x="6829425" y="6015038"/>
          <p14:tracePt t="89942" x="6800850" y="6015038"/>
          <p14:tracePt t="89959" x="6772275" y="6015038"/>
          <p14:tracePt t="89975" x="6729413" y="6015038"/>
          <p14:tracePt t="89992" x="6700838" y="6000750"/>
          <p14:tracePt t="90008" x="6672263" y="6000750"/>
          <p14:tracePt t="90025" x="6629400" y="5986463"/>
          <p14:tracePt t="90042" x="6586538" y="5986463"/>
          <p14:tracePt t="90058" x="6557963" y="5986463"/>
          <p14:tracePt t="90075" x="6515100" y="5972175"/>
          <p14:tracePt t="90092" x="6486525" y="5972175"/>
          <p14:tracePt t="90115" x="6472238" y="5972175"/>
          <p14:tracePt t="90125" x="6457950" y="5972175"/>
          <p14:tracePt t="90142" x="6443663" y="5972175"/>
          <p14:tracePt t="90158" x="6415088" y="5972175"/>
          <p14:tracePt t="90175" x="6400800" y="5972175"/>
          <p14:tracePt t="90192" x="6386513" y="5972175"/>
          <p14:tracePt t="90208" x="6357938" y="5972175"/>
          <p14:tracePt t="90225" x="6343650" y="5957888"/>
          <p14:tracePt t="90242" x="6329363" y="5957888"/>
          <p14:tracePt t="90267" x="6315075" y="5957888"/>
          <p14:tracePt t="90283" x="6300788" y="5957888"/>
          <p14:tracePt t="90299" x="6286500" y="5957888"/>
          <p14:tracePt t="90331" x="6272213" y="5957888"/>
          <p14:tracePt t="90347" x="6257925" y="5957888"/>
          <p14:tracePt t="90371" x="6243638" y="5957888"/>
          <p14:tracePt t="90459" x="6229350" y="5957888"/>
          <p14:tracePt t="90595" x="6200775" y="5957888"/>
          <p14:tracePt t="90659" x="6186488" y="5957888"/>
          <p14:tracePt t="90707" x="6157913" y="5957888"/>
          <p14:tracePt t="97323" x="6172200" y="5957888"/>
          <p14:tracePt t="97331" x="6215063" y="5957888"/>
          <p14:tracePt t="97339" x="6257925" y="5957888"/>
          <p14:tracePt t="97355" x="6315075" y="5957888"/>
          <p14:tracePt t="97372" x="6357938" y="5957888"/>
          <p14:tracePt t="97388" x="6386513" y="5957888"/>
          <p14:tracePt t="97405" x="6400800" y="5972175"/>
          <p14:tracePt t="97427" x="6415088" y="5972175"/>
          <p14:tracePt t="97451" x="6429375" y="5972175"/>
          <p14:tracePt t="97467" x="6443663" y="5972175"/>
          <p14:tracePt t="97475" x="6457950" y="5972175"/>
          <p14:tracePt t="97488" x="6472238" y="5972175"/>
          <p14:tracePt t="97507" x="6486525" y="5972175"/>
          <p14:tracePt t="97563" x="6515100" y="5972175"/>
          <p14:tracePt t="97619" x="6529388" y="5972175"/>
          <p14:tracePt t="100259" x="6529388" y="5986463"/>
          <p14:tracePt t="100851" x="6557963" y="5986463"/>
          <p14:tracePt t="100859" x="6672263" y="5986463"/>
          <p14:tracePt t="100870" x="6786563" y="6000750"/>
          <p14:tracePt t="100886" x="7086600" y="6072188"/>
          <p14:tracePt t="100903" x="7886700" y="6072188"/>
          <p14:tracePt t="100920" x="9086850" y="6072188"/>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8229600" cy="792162"/>
          </a:xfrm>
        </p:spPr>
        <p:txBody>
          <a:bodyPr>
            <a:normAutofit/>
          </a:bodyPr>
          <a:lstStyle/>
          <a:p>
            <a:pPr algn="l"/>
            <a:r>
              <a:rPr lang="fr-FR" sz="3600" dirty="0">
                <a:solidFill>
                  <a:schemeClr val="tx1">
                    <a:lumMod val="65000"/>
                    <a:lumOff val="35000"/>
                  </a:schemeClr>
                </a:solidFill>
              </a:rPr>
              <a:t>La paroi gastrique</a:t>
            </a:r>
          </a:p>
        </p:txBody>
      </p:sp>
      <p:sp>
        <p:nvSpPr>
          <p:cNvPr id="24" name="ZoneTexte 26">
            <a:extLst>
              <a:ext uri="{FF2B5EF4-FFF2-40B4-BE49-F238E27FC236}">
                <a16:creationId xmlns:a16="http://schemas.microsoft.com/office/drawing/2014/main" id="{D55714D3-2223-41F3-BB34-FFC2CB85DA42}"/>
              </a:ext>
            </a:extLst>
          </p:cNvPr>
          <p:cNvSpPr txBox="1">
            <a:spLocks noChangeArrowheads="1"/>
          </p:cNvSpPr>
          <p:nvPr/>
        </p:nvSpPr>
        <p:spPr bwMode="auto">
          <a:xfrm>
            <a:off x="6129150" y="3924697"/>
            <a:ext cx="1685925" cy="646112"/>
          </a:xfrm>
          <a:prstGeom prst="rect">
            <a:avLst/>
          </a:prstGeom>
          <a:solidFill>
            <a:srgbClr val="0070C0"/>
          </a:solidFill>
          <a:ln w="9525">
            <a:solidFill>
              <a:srgbClr val="0070C0"/>
            </a:solidFill>
            <a:miter lim="800000"/>
            <a:headEnd/>
            <a:tailEnd/>
          </a:ln>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defTabSz="914400"/>
            <a:r>
              <a:rPr lang="fr-FR" dirty="0">
                <a:solidFill>
                  <a:prstClr val="white"/>
                </a:solidFill>
                <a:latin typeface="Arial" charset="0"/>
              </a:rPr>
              <a:t>Estomac distal</a:t>
            </a:r>
          </a:p>
          <a:p>
            <a:pPr algn="ctr" defTabSz="914400"/>
            <a:r>
              <a:rPr lang="fr-FR" dirty="0">
                <a:solidFill>
                  <a:prstClr val="white"/>
                </a:solidFill>
                <a:latin typeface="Arial" charset="0"/>
              </a:rPr>
              <a:t>(antre)</a:t>
            </a:r>
          </a:p>
        </p:txBody>
      </p:sp>
      <p:sp>
        <p:nvSpPr>
          <p:cNvPr id="29" name="ZoneTexte 13">
            <a:extLst>
              <a:ext uri="{FF2B5EF4-FFF2-40B4-BE49-F238E27FC236}">
                <a16:creationId xmlns:a16="http://schemas.microsoft.com/office/drawing/2014/main" id="{3A752ED6-D336-4107-9CD5-CC3F2F343D80}"/>
              </a:ext>
            </a:extLst>
          </p:cNvPr>
          <p:cNvSpPr txBox="1">
            <a:spLocks noChangeArrowheads="1"/>
          </p:cNvSpPr>
          <p:nvPr/>
        </p:nvSpPr>
        <p:spPr bwMode="auto">
          <a:xfrm>
            <a:off x="5963257" y="2952080"/>
            <a:ext cx="2017713" cy="647700"/>
          </a:xfrm>
          <a:prstGeom prst="rect">
            <a:avLst/>
          </a:prstGeom>
          <a:solidFill>
            <a:srgbClr val="92D050"/>
          </a:solidFill>
          <a:ln w="9525">
            <a:solidFill>
              <a:srgbClr val="92D050"/>
            </a:solidFill>
            <a:miter lim="800000"/>
            <a:headEnd/>
            <a:tailEnd/>
          </a:ln>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defTabSz="914400"/>
            <a:r>
              <a:rPr lang="fr-FR" dirty="0">
                <a:solidFill>
                  <a:prstClr val="black"/>
                </a:solidFill>
                <a:latin typeface="Arial" charset="0"/>
              </a:rPr>
              <a:t>Estomac proximal</a:t>
            </a:r>
          </a:p>
          <a:p>
            <a:pPr algn="ctr" defTabSz="914400"/>
            <a:r>
              <a:rPr lang="fr-FR" dirty="0">
                <a:solidFill>
                  <a:prstClr val="black"/>
                </a:solidFill>
                <a:latin typeface="Arial" charset="0"/>
              </a:rPr>
              <a:t>(fundus + corps)</a:t>
            </a:r>
          </a:p>
        </p:txBody>
      </p:sp>
      <p:grpSp>
        <p:nvGrpSpPr>
          <p:cNvPr id="30" name="Groupe 15">
            <a:extLst>
              <a:ext uri="{FF2B5EF4-FFF2-40B4-BE49-F238E27FC236}">
                <a16:creationId xmlns:a16="http://schemas.microsoft.com/office/drawing/2014/main" id="{4BDDA8DD-58AD-4474-AB16-AB4EC91E90F9}"/>
              </a:ext>
            </a:extLst>
          </p:cNvPr>
          <p:cNvGrpSpPr>
            <a:grpSpLocks/>
          </p:cNvGrpSpPr>
          <p:nvPr/>
        </p:nvGrpSpPr>
        <p:grpSpPr bwMode="auto">
          <a:xfrm>
            <a:off x="-3292502" y="1759074"/>
            <a:ext cx="2759075" cy="2386013"/>
            <a:chOff x="6061602" y="2132856"/>
            <a:chExt cx="2758870" cy="2385298"/>
          </a:xfrm>
        </p:grpSpPr>
        <p:pic>
          <p:nvPicPr>
            <p:cNvPr id="31" name="Espace réservé du contenu 3">
              <a:extLst>
                <a:ext uri="{FF2B5EF4-FFF2-40B4-BE49-F238E27FC236}">
                  <a16:creationId xmlns:a16="http://schemas.microsoft.com/office/drawing/2014/main" id="{CA1AFBCA-2F0B-4D29-8A85-E1990E7308B2}"/>
                </a:ext>
              </a:extLst>
            </p:cNvPr>
            <p:cNvPicPr>
              <a:picLocks noChangeAspect="1"/>
            </p:cNvPicPr>
            <p:nvPr/>
          </p:nvPicPr>
          <p:blipFill>
            <a:blip r:embed="rId5" cstate="email">
              <a:extLst>
                <a:ext uri="{28A0092B-C50C-407E-A947-70E740481C1C}">
                  <a14:useLocalDpi xmlns:a14="http://schemas.microsoft.com/office/drawing/2010/main" val="0"/>
                </a:ext>
              </a:extLst>
            </a:blip>
            <a:srcRect t="433" r="1080" b="134"/>
            <a:stretch>
              <a:fillRect/>
            </a:stretch>
          </p:blipFill>
          <p:spPr bwMode="auto">
            <a:xfrm>
              <a:off x="6061602" y="2132856"/>
              <a:ext cx="2758870" cy="23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Forme libre 12">
              <a:extLst>
                <a:ext uri="{FF2B5EF4-FFF2-40B4-BE49-F238E27FC236}">
                  <a16:creationId xmlns:a16="http://schemas.microsoft.com/office/drawing/2014/main" id="{E940AB9C-2016-4C82-8484-00D14699779A}"/>
                </a:ext>
              </a:extLst>
            </p:cNvPr>
            <p:cNvSpPr/>
            <p:nvPr/>
          </p:nvSpPr>
          <p:spPr>
            <a:xfrm>
              <a:off x="7150546" y="2299494"/>
              <a:ext cx="1085769" cy="1572741"/>
            </a:xfrm>
            <a:custGeom>
              <a:avLst/>
              <a:gdLst>
                <a:gd name="connsiteX0" fmla="*/ 95536 w 1085608"/>
                <a:gd name="connsiteY0" fmla="*/ 445954 h 1573141"/>
                <a:gd name="connsiteX1" fmla="*/ 266986 w 1085608"/>
                <a:gd name="connsiteY1" fmla="*/ 226879 h 1573141"/>
                <a:gd name="connsiteX2" fmla="*/ 457486 w 1085608"/>
                <a:gd name="connsiteY2" fmla="*/ 55429 h 1573141"/>
                <a:gd name="connsiteX3" fmla="*/ 686086 w 1085608"/>
                <a:gd name="connsiteY3" fmla="*/ 7804 h 1573141"/>
                <a:gd name="connsiteX4" fmla="*/ 962311 w 1085608"/>
                <a:gd name="connsiteY4" fmla="*/ 198304 h 1573141"/>
                <a:gd name="connsiteX5" fmla="*/ 1067086 w 1085608"/>
                <a:gd name="connsiteY5" fmla="*/ 560254 h 1573141"/>
                <a:gd name="connsiteX6" fmla="*/ 1076611 w 1085608"/>
                <a:gd name="connsiteY6" fmla="*/ 998404 h 1573141"/>
                <a:gd name="connsiteX7" fmla="*/ 971836 w 1085608"/>
                <a:gd name="connsiteY7" fmla="*/ 1284154 h 1573141"/>
                <a:gd name="connsiteX8" fmla="*/ 857536 w 1085608"/>
                <a:gd name="connsiteY8" fmla="*/ 1522279 h 1573141"/>
                <a:gd name="connsiteX9" fmla="*/ 524161 w 1085608"/>
                <a:gd name="connsiteY9" fmla="*/ 1550854 h 1573141"/>
                <a:gd name="connsiteX10" fmla="*/ 86011 w 1085608"/>
                <a:gd name="connsiteY10" fmla="*/ 1255579 h 1573141"/>
                <a:gd name="connsiteX11" fmla="*/ 66961 w 1085608"/>
                <a:gd name="connsiteY11" fmla="*/ 1188904 h 1573141"/>
                <a:gd name="connsiteX12" fmla="*/ 171736 w 1085608"/>
                <a:gd name="connsiteY12" fmla="*/ 1007929 h 1573141"/>
                <a:gd name="connsiteX13" fmla="*/ 143161 w 1085608"/>
                <a:gd name="connsiteY13" fmla="*/ 693604 h 1573141"/>
                <a:gd name="connsiteX14" fmla="*/ 286 w 1085608"/>
                <a:gd name="connsiteY14" fmla="*/ 541204 h 1573141"/>
                <a:gd name="connsiteX15" fmla="*/ 95536 w 1085608"/>
                <a:gd name="connsiteY15" fmla="*/ 445954 h 157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5608" h="1573141">
                  <a:moveTo>
                    <a:pt x="95536" y="445954"/>
                  </a:moveTo>
                  <a:cubicBezTo>
                    <a:pt x="139986" y="393567"/>
                    <a:pt x="206661" y="291966"/>
                    <a:pt x="266986" y="226879"/>
                  </a:cubicBezTo>
                  <a:cubicBezTo>
                    <a:pt x="327311" y="161792"/>
                    <a:pt x="387636" y="91942"/>
                    <a:pt x="457486" y="55429"/>
                  </a:cubicBezTo>
                  <a:cubicBezTo>
                    <a:pt x="527336" y="18916"/>
                    <a:pt x="601949" y="-16008"/>
                    <a:pt x="686086" y="7804"/>
                  </a:cubicBezTo>
                  <a:cubicBezTo>
                    <a:pt x="770223" y="31616"/>
                    <a:pt x="898811" y="106229"/>
                    <a:pt x="962311" y="198304"/>
                  </a:cubicBezTo>
                  <a:cubicBezTo>
                    <a:pt x="1025811" y="290379"/>
                    <a:pt x="1048036" y="426904"/>
                    <a:pt x="1067086" y="560254"/>
                  </a:cubicBezTo>
                  <a:cubicBezTo>
                    <a:pt x="1086136" y="693604"/>
                    <a:pt x="1092486" y="877754"/>
                    <a:pt x="1076611" y="998404"/>
                  </a:cubicBezTo>
                  <a:cubicBezTo>
                    <a:pt x="1060736" y="1119054"/>
                    <a:pt x="1008348" y="1196842"/>
                    <a:pt x="971836" y="1284154"/>
                  </a:cubicBezTo>
                  <a:cubicBezTo>
                    <a:pt x="935324" y="1371466"/>
                    <a:pt x="932149" y="1477829"/>
                    <a:pt x="857536" y="1522279"/>
                  </a:cubicBezTo>
                  <a:cubicBezTo>
                    <a:pt x="782923" y="1566729"/>
                    <a:pt x="652748" y="1595304"/>
                    <a:pt x="524161" y="1550854"/>
                  </a:cubicBezTo>
                  <a:cubicBezTo>
                    <a:pt x="395574" y="1506404"/>
                    <a:pt x="162211" y="1315904"/>
                    <a:pt x="86011" y="1255579"/>
                  </a:cubicBezTo>
                  <a:cubicBezTo>
                    <a:pt x="9811" y="1195254"/>
                    <a:pt x="52673" y="1230179"/>
                    <a:pt x="66961" y="1188904"/>
                  </a:cubicBezTo>
                  <a:cubicBezTo>
                    <a:pt x="81248" y="1147629"/>
                    <a:pt x="159036" y="1090479"/>
                    <a:pt x="171736" y="1007929"/>
                  </a:cubicBezTo>
                  <a:cubicBezTo>
                    <a:pt x="184436" y="925379"/>
                    <a:pt x="171736" y="771391"/>
                    <a:pt x="143161" y="693604"/>
                  </a:cubicBezTo>
                  <a:cubicBezTo>
                    <a:pt x="114586" y="615817"/>
                    <a:pt x="5048" y="585654"/>
                    <a:pt x="286" y="541204"/>
                  </a:cubicBezTo>
                  <a:cubicBezTo>
                    <a:pt x="-4477" y="496754"/>
                    <a:pt x="51086" y="498341"/>
                    <a:pt x="95536" y="445954"/>
                  </a:cubicBezTo>
                  <a:close/>
                </a:path>
              </a:pathLst>
            </a:cu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a:solidFill>
                  <a:prstClr val="white"/>
                </a:solidFill>
                <a:latin typeface="Arial" panose="020B0604020202020204" pitchFamily="34" charset="0"/>
                <a:cs typeface="Arial" panose="020B0604020202020204" pitchFamily="34" charset="0"/>
              </a:endParaRPr>
            </a:p>
          </p:txBody>
        </p:sp>
      </p:grpSp>
      <p:sp>
        <p:nvSpPr>
          <p:cNvPr id="36" name="Forme libre 10">
            <a:extLst>
              <a:ext uri="{FF2B5EF4-FFF2-40B4-BE49-F238E27FC236}">
                <a16:creationId xmlns:a16="http://schemas.microsoft.com/office/drawing/2014/main" id="{38118347-7ECB-4045-B3A9-0145448E743A}"/>
              </a:ext>
            </a:extLst>
          </p:cNvPr>
          <p:cNvSpPr/>
          <p:nvPr/>
        </p:nvSpPr>
        <p:spPr bwMode="auto">
          <a:xfrm>
            <a:off x="-2723369" y="3148930"/>
            <a:ext cx="1374775" cy="700088"/>
          </a:xfrm>
          <a:custGeom>
            <a:avLst/>
            <a:gdLst>
              <a:gd name="connsiteX0" fmla="*/ 543047 w 1373800"/>
              <a:gd name="connsiteY0" fmla="*/ 23541 h 699151"/>
              <a:gd name="connsiteX1" fmla="*/ 319763 w 1373800"/>
              <a:gd name="connsiteY1" fmla="*/ 44806 h 699151"/>
              <a:gd name="connsiteX2" fmla="*/ 22052 w 1373800"/>
              <a:gd name="connsiteY2" fmla="*/ 44806 h 699151"/>
              <a:gd name="connsiteX3" fmla="*/ 22052 w 1373800"/>
              <a:gd name="connsiteY3" fmla="*/ 310620 h 699151"/>
              <a:gd name="connsiteX4" fmla="*/ 22052 w 1373800"/>
              <a:gd name="connsiteY4" fmla="*/ 438211 h 699151"/>
              <a:gd name="connsiteX5" fmla="*/ 245335 w 1373800"/>
              <a:gd name="connsiteY5" fmla="*/ 470108 h 699151"/>
              <a:gd name="connsiteX6" fmla="*/ 606842 w 1373800"/>
              <a:gd name="connsiteY6" fmla="*/ 640229 h 699151"/>
              <a:gd name="connsiteX7" fmla="*/ 1074675 w 1373800"/>
              <a:gd name="connsiteY7" fmla="*/ 682759 h 699151"/>
              <a:gd name="connsiteX8" fmla="*/ 1372386 w 1373800"/>
              <a:gd name="connsiteY8" fmla="*/ 385048 h 699151"/>
              <a:gd name="connsiteX9" fmla="*/ 1159735 w 1373800"/>
              <a:gd name="connsiteY9" fmla="*/ 416946 h 699151"/>
              <a:gd name="connsiteX10" fmla="*/ 543047 w 1373800"/>
              <a:gd name="connsiteY10" fmla="*/ 23541 h 69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3800" h="699151">
                <a:moveTo>
                  <a:pt x="543047" y="23541"/>
                </a:moveTo>
                <a:cubicBezTo>
                  <a:pt x="403052" y="-38482"/>
                  <a:pt x="406595" y="41262"/>
                  <a:pt x="319763" y="44806"/>
                </a:cubicBezTo>
                <a:cubicBezTo>
                  <a:pt x="232931" y="48350"/>
                  <a:pt x="71670" y="504"/>
                  <a:pt x="22052" y="44806"/>
                </a:cubicBezTo>
                <a:cubicBezTo>
                  <a:pt x="-27566" y="89108"/>
                  <a:pt x="22052" y="310620"/>
                  <a:pt x="22052" y="310620"/>
                </a:cubicBezTo>
                <a:cubicBezTo>
                  <a:pt x="22052" y="376187"/>
                  <a:pt x="-15162" y="411630"/>
                  <a:pt x="22052" y="438211"/>
                </a:cubicBezTo>
                <a:cubicBezTo>
                  <a:pt x="59266" y="464792"/>
                  <a:pt x="147870" y="436438"/>
                  <a:pt x="245335" y="470108"/>
                </a:cubicBezTo>
                <a:cubicBezTo>
                  <a:pt x="342800" y="503778"/>
                  <a:pt x="468619" y="604787"/>
                  <a:pt x="606842" y="640229"/>
                </a:cubicBezTo>
                <a:cubicBezTo>
                  <a:pt x="745065" y="675671"/>
                  <a:pt x="947084" y="725289"/>
                  <a:pt x="1074675" y="682759"/>
                </a:cubicBezTo>
                <a:cubicBezTo>
                  <a:pt x="1202266" y="640229"/>
                  <a:pt x="1358209" y="429350"/>
                  <a:pt x="1372386" y="385048"/>
                </a:cubicBezTo>
                <a:cubicBezTo>
                  <a:pt x="1386563" y="340746"/>
                  <a:pt x="1292642" y="473653"/>
                  <a:pt x="1159735" y="416946"/>
                </a:cubicBezTo>
                <a:cubicBezTo>
                  <a:pt x="1026828" y="360239"/>
                  <a:pt x="683042" y="85564"/>
                  <a:pt x="543047" y="23541"/>
                </a:cubicBezTo>
                <a:close/>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a:solidFill>
                <a:prstClr val="white"/>
              </a:solidFill>
              <a:latin typeface="Calibri"/>
            </a:endParaRPr>
          </a:p>
        </p:txBody>
      </p:sp>
      <p:sp>
        <p:nvSpPr>
          <p:cNvPr id="40" name="ZoneTexte 13">
            <a:extLst>
              <a:ext uri="{FF2B5EF4-FFF2-40B4-BE49-F238E27FC236}">
                <a16:creationId xmlns:a16="http://schemas.microsoft.com/office/drawing/2014/main" id="{21530C7B-3EDE-482E-BC48-C862E4BB2FE1}"/>
              </a:ext>
            </a:extLst>
          </p:cNvPr>
          <p:cNvSpPr txBox="1">
            <a:spLocks noChangeArrowheads="1"/>
          </p:cNvSpPr>
          <p:nvPr/>
        </p:nvSpPr>
        <p:spPr bwMode="auto">
          <a:xfrm>
            <a:off x="5603791" y="1980832"/>
            <a:ext cx="2736647" cy="646331"/>
          </a:xfrm>
          <a:prstGeom prst="rect">
            <a:avLst/>
          </a:prstGeom>
          <a:solidFill>
            <a:schemeClr val="accent6"/>
          </a:solidFill>
          <a:ln w="9525">
            <a:solidFill>
              <a:schemeClr val="accent6"/>
            </a:solidFill>
            <a:miter lim="800000"/>
            <a:headEnd/>
            <a:tailEnd/>
          </a:ln>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algn="ctr" defTabSz="914400"/>
            <a:r>
              <a:rPr lang="fr-FR" dirty="0">
                <a:solidFill>
                  <a:prstClr val="black"/>
                </a:solidFill>
                <a:latin typeface="Arial" charset="0"/>
              </a:rPr>
              <a:t>Jonction </a:t>
            </a:r>
            <a:r>
              <a:rPr lang="fr-FR" dirty="0" err="1">
                <a:solidFill>
                  <a:prstClr val="black"/>
                </a:solidFill>
                <a:latin typeface="Arial" charset="0"/>
              </a:rPr>
              <a:t>Oeso</a:t>
            </a:r>
            <a:r>
              <a:rPr lang="fr-FR" dirty="0">
                <a:solidFill>
                  <a:prstClr val="black"/>
                </a:solidFill>
                <a:latin typeface="Arial" charset="0"/>
              </a:rPr>
              <a:t>-Gastrique</a:t>
            </a:r>
          </a:p>
          <a:p>
            <a:pPr algn="ctr" defTabSz="914400"/>
            <a:r>
              <a:rPr lang="fr-FR" dirty="0">
                <a:solidFill>
                  <a:prstClr val="black"/>
                </a:solidFill>
                <a:latin typeface="Arial" charset="0"/>
              </a:rPr>
              <a:t>(cardia)</a:t>
            </a:r>
          </a:p>
        </p:txBody>
      </p:sp>
      <p:sp>
        <p:nvSpPr>
          <p:cNvPr id="3" name="Forme libre : forme 2">
            <a:extLst>
              <a:ext uri="{FF2B5EF4-FFF2-40B4-BE49-F238E27FC236}">
                <a16:creationId xmlns:a16="http://schemas.microsoft.com/office/drawing/2014/main" id="{A5A2FBD3-F0DA-44CF-B1D5-2E7B733B66C4}"/>
              </a:ext>
            </a:extLst>
          </p:cNvPr>
          <p:cNvSpPr/>
          <p:nvPr/>
        </p:nvSpPr>
        <p:spPr>
          <a:xfrm>
            <a:off x="-2407019" y="2049533"/>
            <a:ext cx="335907" cy="382001"/>
          </a:xfrm>
          <a:custGeom>
            <a:avLst/>
            <a:gdLst>
              <a:gd name="connsiteX0" fmla="*/ 191562 w 335907"/>
              <a:gd name="connsiteY0" fmla="*/ 1001 h 382001"/>
              <a:gd name="connsiteX1" fmla="*/ 176322 w 335907"/>
              <a:gd name="connsiteY1" fmla="*/ 61961 h 382001"/>
              <a:gd name="connsiteX2" fmla="*/ 122982 w 335907"/>
              <a:gd name="connsiteY2" fmla="*/ 130541 h 382001"/>
              <a:gd name="connsiteX3" fmla="*/ 107742 w 335907"/>
              <a:gd name="connsiteY3" fmla="*/ 153401 h 382001"/>
              <a:gd name="connsiteX4" fmla="*/ 62022 w 335907"/>
              <a:gd name="connsiteY4" fmla="*/ 183881 h 382001"/>
              <a:gd name="connsiteX5" fmla="*/ 16302 w 335907"/>
              <a:gd name="connsiteY5" fmla="*/ 199121 h 382001"/>
              <a:gd name="connsiteX6" fmla="*/ 8682 w 335907"/>
              <a:gd name="connsiteY6" fmla="*/ 244841 h 382001"/>
              <a:gd name="connsiteX7" fmla="*/ 31542 w 335907"/>
              <a:gd name="connsiteY7" fmla="*/ 252461 h 382001"/>
              <a:gd name="connsiteX8" fmla="*/ 77262 w 335907"/>
              <a:gd name="connsiteY8" fmla="*/ 290561 h 382001"/>
              <a:gd name="connsiteX9" fmla="*/ 100122 w 335907"/>
              <a:gd name="connsiteY9" fmla="*/ 313421 h 382001"/>
              <a:gd name="connsiteX10" fmla="*/ 107742 w 335907"/>
              <a:gd name="connsiteY10" fmla="*/ 336281 h 382001"/>
              <a:gd name="connsiteX11" fmla="*/ 138222 w 335907"/>
              <a:gd name="connsiteY11" fmla="*/ 382001 h 382001"/>
              <a:gd name="connsiteX12" fmla="*/ 168702 w 335907"/>
              <a:gd name="connsiteY12" fmla="*/ 374381 h 382001"/>
              <a:gd name="connsiteX13" fmla="*/ 237282 w 335907"/>
              <a:gd name="connsiteY13" fmla="*/ 321041 h 382001"/>
              <a:gd name="connsiteX14" fmla="*/ 260142 w 335907"/>
              <a:gd name="connsiteY14" fmla="*/ 305801 h 382001"/>
              <a:gd name="connsiteX15" fmla="*/ 298242 w 335907"/>
              <a:gd name="connsiteY15" fmla="*/ 260081 h 382001"/>
              <a:gd name="connsiteX16" fmla="*/ 313482 w 335907"/>
              <a:gd name="connsiteY16" fmla="*/ 214361 h 382001"/>
              <a:gd name="connsiteX17" fmla="*/ 321102 w 335907"/>
              <a:gd name="connsiteY17" fmla="*/ 191501 h 382001"/>
              <a:gd name="connsiteX18" fmla="*/ 328722 w 335907"/>
              <a:gd name="connsiteY18" fmla="*/ 168641 h 382001"/>
              <a:gd name="connsiteX19" fmla="*/ 290622 w 335907"/>
              <a:gd name="connsiteY19" fmla="*/ 31481 h 382001"/>
              <a:gd name="connsiteX20" fmla="*/ 267762 w 335907"/>
              <a:gd name="connsiteY20" fmla="*/ 39101 h 382001"/>
              <a:gd name="connsiteX21" fmla="*/ 206802 w 335907"/>
              <a:gd name="connsiteY21" fmla="*/ 23861 h 382001"/>
              <a:gd name="connsiteX22" fmla="*/ 191562 w 335907"/>
              <a:gd name="connsiteY22" fmla="*/ 1001 h 38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5907" h="382001">
                <a:moveTo>
                  <a:pt x="191562" y="1001"/>
                </a:moveTo>
                <a:cubicBezTo>
                  <a:pt x="186482" y="7351"/>
                  <a:pt x="183644" y="48781"/>
                  <a:pt x="176322" y="61961"/>
                </a:cubicBezTo>
                <a:cubicBezTo>
                  <a:pt x="137804" y="131294"/>
                  <a:pt x="160006" y="86112"/>
                  <a:pt x="122982" y="130541"/>
                </a:cubicBezTo>
                <a:cubicBezTo>
                  <a:pt x="117119" y="137576"/>
                  <a:pt x="114634" y="147370"/>
                  <a:pt x="107742" y="153401"/>
                </a:cubicBezTo>
                <a:cubicBezTo>
                  <a:pt x="93958" y="165462"/>
                  <a:pt x="79398" y="178089"/>
                  <a:pt x="62022" y="183881"/>
                </a:cubicBezTo>
                <a:lnTo>
                  <a:pt x="16302" y="199121"/>
                </a:lnTo>
                <a:cubicBezTo>
                  <a:pt x="6199" y="214276"/>
                  <a:pt x="-10247" y="225912"/>
                  <a:pt x="8682" y="244841"/>
                </a:cubicBezTo>
                <a:cubicBezTo>
                  <a:pt x="14362" y="250521"/>
                  <a:pt x="23922" y="249921"/>
                  <a:pt x="31542" y="252461"/>
                </a:cubicBezTo>
                <a:cubicBezTo>
                  <a:pt x="98328" y="319247"/>
                  <a:pt x="13609" y="237517"/>
                  <a:pt x="77262" y="290561"/>
                </a:cubicBezTo>
                <a:cubicBezTo>
                  <a:pt x="85541" y="297460"/>
                  <a:pt x="92502" y="305801"/>
                  <a:pt x="100122" y="313421"/>
                </a:cubicBezTo>
                <a:cubicBezTo>
                  <a:pt x="102662" y="321041"/>
                  <a:pt x="103841" y="329260"/>
                  <a:pt x="107742" y="336281"/>
                </a:cubicBezTo>
                <a:cubicBezTo>
                  <a:pt x="116637" y="352292"/>
                  <a:pt x="138222" y="382001"/>
                  <a:pt x="138222" y="382001"/>
                </a:cubicBezTo>
                <a:cubicBezTo>
                  <a:pt x="148382" y="379461"/>
                  <a:pt x="159335" y="379065"/>
                  <a:pt x="168702" y="374381"/>
                </a:cubicBezTo>
                <a:cubicBezTo>
                  <a:pt x="226479" y="345492"/>
                  <a:pt x="199652" y="352399"/>
                  <a:pt x="237282" y="321041"/>
                </a:cubicBezTo>
                <a:cubicBezTo>
                  <a:pt x="244317" y="315178"/>
                  <a:pt x="253107" y="311664"/>
                  <a:pt x="260142" y="305801"/>
                </a:cubicBezTo>
                <a:cubicBezTo>
                  <a:pt x="272809" y="295245"/>
                  <a:pt x="291190" y="275947"/>
                  <a:pt x="298242" y="260081"/>
                </a:cubicBezTo>
                <a:cubicBezTo>
                  <a:pt x="304766" y="245401"/>
                  <a:pt x="308402" y="229601"/>
                  <a:pt x="313482" y="214361"/>
                </a:cubicBezTo>
                <a:lnTo>
                  <a:pt x="321102" y="191501"/>
                </a:lnTo>
                <a:lnTo>
                  <a:pt x="328722" y="168641"/>
                </a:lnTo>
                <a:cubicBezTo>
                  <a:pt x="321213" y="25964"/>
                  <a:pt x="367843" y="9418"/>
                  <a:pt x="290622" y="31481"/>
                </a:cubicBezTo>
                <a:cubicBezTo>
                  <a:pt x="282899" y="33688"/>
                  <a:pt x="275382" y="36561"/>
                  <a:pt x="267762" y="39101"/>
                </a:cubicBezTo>
                <a:cubicBezTo>
                  <a:pt x="264720" y="38493"/>
                  <a:pt x="215322" y="30251"/>
                  <a:pt x="206802" y="23861"/>
                </a:cubicBezTo>
                <a:cubicBezTo>
                  <a:pt x="202258" y="20453"/>
                  <a:pt x="196642" y="-5349"/>
                  <a:pt x="191562" y="1001"/>
                </a:cubicBezTo>
                <a:close/>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40">
            <a:extLst>
              <a:ext uri="{FF2B5EF4-FFF2-40B4-BE49-F238E27FC236}">
                <a16:creationId xmlns:a16="http://schemas.microsoft.com/office/drawing/2014/main" id="{7249D453-1E62-4D61-B694-7916B849B2C2}"/>
              </a:ext>
            </a:extLst>
          </p:cNvPr>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9C4FE7E6-3151-41D5-A984-9B370669A4DC}"/>
              </a:ext>
            </a:extLst>
          </p:cNvPr>
          <p:cNvPicPr>
            <a:picLocks noChangeAspect="1"/>
          </p:cNvPicPr>
          <p:nvPr/>
        </p:nvPicPr>
        <p:blipFill>
          <a:blip r:embed="rId6"/>
          <a:stretch>
            <a:fillRect/>
          </a:stretch>
        </p:blipFill>
        <p:spPr>
          <a:xfrm>
            <a:off x="555598" y="1759074"/>
            <a:ext cx="3694453" cy="3188812"/>
          </a:xfrm>
          <a:prstGeom prst="rect">
            <a:avLst/>
          </a:prstGeom>
        </p:spPr>
      </p:pic>
      <p:pic>
        <p:nvPicPr>
          <p:cNvPr id="14" name="Vidéo 13">
            <a:hlinkClick r:id="" action="ppaction://media"/>
            <a:extLst>
              <a:ext uri="{FF2B5EF4-FFF2-40B4-BE49-F238E27FC236}">
                <a16:creationId xmlns:a16="http://schemas.microsoft.com/office/drawing/2014/main" id="{C6C61573-80F9-33A1-18C3-7CEE51F42F6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22352507"/>
      </p:ext>
    </p:extLst>
  </p:cSld>
  <p:clrMapOvr>
    <a:masterClrMapping/>
  </p:clrMapOvr>
  <mc:AlternateContent xmlns:mc="http://schemas.openxmlformats.org/markup-compatibility/2006" xmlns:p14="http://schemas.microsoft.com/office/powerpoint/2010/main">
    <mc:Choice Requires="p14">
      <p:transition spd="slow" p14:dur="2000" advTm="47824"/>
    </mc:Choice>
    <mc:Fallback xmlns="">
      <p:transition spd="slow" advTm="47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extLst>
    <p:ext uri="{3A86A75C-4F4B-4683-9AE1-C65F6400EC91}">
      <p14:laserTraceLst xmlns:p14="http://schemas.microsoft.com/office/powerpoint/2010/main">
        <p14:tracePtLst>
          <p14:tracePt t="4624" x="3327400" y="6438900"/>
          <p14:tracePt t="12129" x="1042988" y="6372225"/>
          <p14:tracePt t="12145" x="814388" y="5900738"/>
          <p14:tracePt t="12162" x="428625" y="5314950"/>
          <p14:tracePt t="12179" x="42863" y="4829175"/>
          <p14:tracePt t="12373" x="414338" y="800100"/>
          <p14:tracePt t="12381" x="771525" y="757238"/>
          <p14:tracePt t="12395" x="1143000" y="742950"/>
          <p14:tracePt t="12412" x="1800225" y="628650"/>
          <p14:tracePt t="12429" x="2543175" y="542925"/>
          <p14:tracePt t="12445" x="3243263" y="542925"/>
          <p14:tracePt t="12462" x="4557713" y="628650"/>
          <p14:tracePt t="12479" x="5443538" y="742950"/>
          <p14:tracePt t="12495" x="6072188" y="828675"/>
          <p14:tracePt t="12512" x="6586538" y="914400"/>
          <p14:tracePt t="12529" x="6986588" y="985838"/>
          <p14:tracePt t="12545" x="7315200" y="1028700"/>
          <p14:tracePt t="12562" x="7543800" y="1128713"/>
          <p14:tracePt t="12579" x="7629525" y="1171575"/>
          <p14:tracePt t="12613" x="7643813" y="1185863"/>
          <p14:tracePt t="12629" x="7672388" y="1200150"/>
          <p14:tracePt t="12645" x="7672388" y="1214438"/>
          <p14:tracePt t="12662" x="7758113" y="1300163"/>
          <p14:tracePt t="12679" x="7772400" y="1300163"/>
          <p14:tracePt t="12695" x="7800975" y="1314450"/>
          <p14:tracePt t="12712" x="7829550" y="1343025"/>
          <p14:tracePt t="12729" x="7886700" y="1385888"/>
          <p14:tracePt t="12745" x="7929563" y="1443038"/>
          <p14:tracePt t="12762" x="7972425" y="1500188"/>
          <p14:tracePt t="12778" x="8001000" y="1557338"/>
          <p14:tracePt t="12795" x="8072438" y="1657350"/>
          <p14:tracePt t="12812" x="8129588" y="1757363"/>
          <p14:tracePt t="12828" x="8186738" y="1828800"/>
          <p14:tracePt t="12845" x="8201025" y="1843088"/>
          <p14:tracePt t="12862" x="8243888" y="1928813"/>
          <p14:tracePt t="12878" x="8286750" y="1957388"/>
          <p14:tracePt t="12895" x="8301038" y="2000250"/>
          <p14:tracePt t="12912" x="8315325" y="2043113"/>
          <p14:tracePt t="12928" x="8343900" y="2085975"/>
          <p14:tracePt t="12945" x="8343900" y="2128838"/>
          <p14:tracePt t="12962" x="8343900" y="2157413"/>
          <p14:tracePt t="12978" x="8343900" y="2171700"/>
          <p14:tracePt t="12995" x="8343900" y="2228850"/>
          <p14:tracePt t="13012" x="8315325" y="2257425"/>
          <p14:tracePt t="13028" x="8272463" y="2300288"/>
          <p14:tracePt t="13045" x="8229600" y="2343150"/>
          <p14:tracePt t="13045" x="8215313" y="2357438"/>
          <p14:tracePt t="13062" x="8172450" y="2386013"/>
          <p14:tracePt t="13078" x="8158163" y="2400300"/>
          <p14:tracePt t="13095" x="8129588" y="2414588"/>
          <p14:tracePt t="13112" x="8115300" y="2443163"/>
          <p14:tracePt t="13128" x="8086725" y="2471738"/>
          <p14:tracePt t="13149" x="8086725" y="2486025"/>
          <p14:tracePt t="13161" x="8072438" y="2514600"/>
          <p14:tracePt t="13195" x="8058150" y="2528888"/>
          <p14:tracePt t="13212" x="8043863" y="2528888"/>
          <p14:tracePt t="13245" x="8029575" y="2557463"/>
          <p14:tracePt t="13262" x="8015288" y="2557463"/>
          <p14:tracePt t="13278" x="7958138" y="2571750"/>
          <p14:tracePt t="13295" x="7915275" y="2600325"/>
          <p14:tracePt t="13312" x="7886700" y="2614613"/>
          <p14:tracePt t="13328" x="7858125" y="2614613"/>
          <p14:tracePt t="13349" x="7843838" y="2614613"/>
          <p14:tracePt t="13362" x="7829550" y="2614613"/>
          <p14:tracePt t="13378" x="7815263" y="2628900"/>
          <p14:tracePt t="13395" x="7800975" y="2628900"/>
          <p14:tracePt t="13412" x="7772400" y="2643188"/>
          <p14:tracePt t="13428" x="7729538" y="2643188"/>
          <p14:tracePt t="13445" x="7615238" y="2657475"/>
          <p14:tracePt t="13461" x="7515225" y="2686050"/>
          <p14:tracePt t="13478" x="7486650" y="2686050"/>
          <p14:tracePt t="13495" x="7443788" y="2686050"/>
          <p14:tracePt t="13512" x="7429500" y="2686050"/>
          <p14:tracePt t="13545" x="7386638" y="2686050"/>
          <p14:tracePt t="13561" x="7358063" y="2686050"/>
          <p14:tracePt t="13578" x="7329488" y="2686050"/>
          <p14:tracePt t="13595" x="7258050" y="2686050"/>
          <p14:tracePt t="13611" x="7215188" y="2686050"/>
          <p14:tracePt t="13628" x="7158038" y="2686050"/>
          <p14:tracePt t="13645" x="7115175" y="2686050"/>
          <p14:tracePt t="13661" x="7086600" y="2686050"/>
          <p14:tracePt t="13678" x="7015163" y="2686050"/>
          <p14:tracePt t="13695" x="7000875" y="2686050"/>
          <p14:tracePt t="13717" x="6986588" y="2686050"/>
          <p14:tracePt t="13745" x="6972300" y="2686050"/>
          <p14:tracePt t="13845" x="6958013" y="2686050"/>
          <p14:tracePt t="13862" x="6943725" y="2686050"/>
          <p14:tracePt t="13878" x="6872288" y="2686050"/>
          <p14:tracePt t="13895" x="6829425" y="2671763"/>
          <p14:tracePt t="13911" x="6786563" y="2657475"/>
          <p14:tracePt t="13928" x="6700838" y="2643188"/>
          <p14:tracePt t="13945" x="6657975" y="2628900"/>
          <p14:tracePt t="13961" x="6600825" y="2614613"/>
          <p14:tracePt t="13978" x="6572250" y="2614613"/>
          <p14:tracePt t="13995" x="6515100" y="2600325"/>
          <p14:tracePt t="14011" x="6486525" y="2600325"/>
          <p14:tracePt t="14028" x="6472238" y="2600325"/>
          <p14:tracePt t="14045" x="6443663" y="2600325"/>
          <p14:tracePt t="14061" x="6429375" y="2586038"/>
          <p14:tracePt t="14094" x="6400800" y="2571750"/>
          <p14:tracePt t="14111" x="6386513" y="2571750"/>
          <p14:tracePt t="14128" x="6329363" y="2557463"/>
          <p14:tracePt t="14144" x="6300788" y="2543175"/>
          <p14:tracePt t="14161" x="6243638" y="2543175"/>
          <p14:tracePt t="14178" x="6215063" y="2514600"/>
          <p14:tracePt t="14194" x="6172200" y="2514600"/>
          <p14:tracePt t="14211" x="6129338" y="2500313"/>
          <p14:tracePt t="14228" x="6100763" y="2500313"/>
          <p14:tracePt t="14244" x="6086475" y="2500313"/>
          <p14:tracePt t="14261" x="6043613" y="2471738"/>
          <p14:tracePt t="14278" x="6029325" y="2471738"/>
          <p14:tracePt t="14294" x="6015038" y="2471738"/>
          <p14:tracePt t="14361" x="6000750" y="2457450"/>
          <p14:tracePt t="14389" x="5986463" y="2457450"/>
          <p14:tracePt t="14411" x="5972175" y="2443163"/>
          <p14:tracePt t="14428" x="5957888" y="2428875"/>
          <p14:tracePt t="14444" x="5929313" y="2428875"/>
          <p14:tracePt t="14461" x="5900738" y="2400300"/>
          <p14:tracePt t="14478" x="5872163" y="2371725"/>
          <p14:tracePt t="14511" x="5872163" y="2343150"/>
          <p14:tracePt t="14533" x="5857875" y="2328863"/>
          <p14:tracePt t="14573" x="5843588" y="2314575"/>
          <p14:tracePt t="14597" x="5843588" y="2286000"/>
          <p14:tracePt t="14611" x="5843588" y="2271713"/>
          <p14:tracePt t="14628" x="5829300" y="2243138"/>
          <p14:tracePt t="14644" x="5829300" y="2214563"/>
          <p14:tracePt t="14661" x="5829300" y="2200275"/>
          <p14:tracePt t="14678" x="5800725" y="2143125"/>
          <p14:tracePt t="14694" x="5800725" y="2114550"/>
          <p14:tracePt t="14711" x="5800725" y="2071688"/>
          <p14:tracePt t="14727" x="5800725" y="2057400"/>
          <p14:tracePt t="14744" x="5800725" y="2028825"/>
          <p14:tracePt t="14761" x="5829300" y="1985963"/>
          <p14:tracePt t="14777" x="5857875" y="1971675"/>
          <p14:tracePt t="14794" x="5915025" y="1943100"/>
          <p14:tracePt t="14811" x="5957888" y="1914525"/>
          <p14:tracePt t="14827" x="6015038" y="1885950"/>
          <p14:tracePt t="14844" x="6086475" y="1871663"/>
          <p14:tracePt t="14861" x="6115050" y="1857375"/>
          <p14:tracePt t="14877" x="6200775" y="1843088"/>
          <p14:tracePt t="14894" x="6257925" y="1828800"/>
          <p14:tracePt t="14911" x="6272213" y="1828800"/>
          <p14:tracePt t="14927" x="6286500" y="1828800"/>
          <p14:tracePt t="14944" x="6343650" y="1828800"/>
          <p14:tracePt t="14961" x="6386513" y="1814513"/>
          <p14:tracePt t="14977" x="6457950" y="1800225"/>
          <p14:tracePt t="14994" x="6557963" y="1800225"/>
          <p14:tracePt t="15011" x="6615113" y="1785938"/>
          <p14:tracePt t="15027" x="6672263" y="1785938"/>
          <p14:tracePt t="15044" x="6743700" y="1785938"/>
          <p14:tracePt t="15061" x="6800850" y="1771650"/>
          <p14:tracePt t="15077" x="6872288" y="1771650"/>
          <p14:tracePt t="15094" x="6986588" y="1771650"/>
          <p14:tracePt t="15111" x="7086600" y="1771650"/>
          <p14:tracePt t="15127" x="7186613" y="1785938"/>
          <p14:tracePt t="15144" x="7300913" y="1800225"/>
          <p14:tracePt t="15161" x="7386638" y="1814513"/>
          <p14:tracePt t="15177" x="7472363" y="1828800"/>
          <p14:tracePt t="15194" x="7543800" y="1828800"/>
          <p14:tracePt t="15211" x="7572375" y="1828800"/>
          <p14:tracePt t="15227" x="7629525" y="1828800"/>
          <p14:tracePt t="15244" x="7643813" y="1843088"/>
          <p14:tracePt t="15261" x="7658100" y="1843088"/>
          <p14:tracePt t="15277" x="7686675" y="1843088"/>
          <p14:tracePt t="15294" x="7715250" y="1857375"/>
          <p14:tracePt t="15311" x="7743825" y="1871663"/>
          <p14:tracePt t="15327" x="7758113" y="1885950"/>
          <p14:tracePt t="15344" x="7786688" y="1914525"/>
          <p14:tracePt t="15361" x="7829550" y="1957388"/>
          <p14:tracePt t="15377" x="7872413" y="2028825"/>
          <p14:tracePt t="15394" x="7915275" y="2100263"/>
          <p14:tracePt t="15410" x="7929563" y="2114550"/>
          <p14:tracePt t="15461" x="7943850" y="2128838"/>
          <p14:tracePt t="15477" x="7943850" y="2143125"/>
          <p14:tracePt t="15494" x="7972425" y="2228850"/>
          <p14:tracePt t="15511" x="7972425" y="2271713"/>
          <p14:tracePt t="15527" x="7972425" y="2343150"/>
          <p14:tracePt t="15544" x="7900988" y="2443163"/>
          <p14:tracePt t="15560" x="7858125" y="2514600"/>
          <p14:tracePt t="15577" x="7815263" y="2571750"/>
          <p14:tracePt t="15594" x="7800975" y="2571750"/>
          <p14:tracePt t="15610" x="7758113" y="2586038"/>
          <p14:tracePt t="15627" x="7700963" y="2600325"/>
          <p14:tracePt t="15644" x="7600950" y="2600325"/>
          <p14:tracePt t="15660" x="7486650" y="2614613"/>
          <p14:tracePt t="15677" x="7329488" y="2614613"/>
          <p14:tracePt t="15694" x="7072313" y="2614613"/>
          <p14:tracePt t="15710" x="6872288" y="2571750"/>
          <p14:tracePt t="15727" x="6672263" y="2528888"/>
          <p14:tracePt t="15744" x="6543675" y="2514600"/>
          <p14:tracePt t="15760" x="6415088" y="2500313"/>
          <p14:tracePt t="15777" x="6315075" y="2486025"/>
          <p14:tracePt t="15794" x="6243638" y="2471738"/>
          <p14:tracePt t="15810" x="6186488" y="2471738"/>
          <p14:tracePt t="15827" x="6143625" y="2457450"/>
          <p14:tracePt t="15844" x="6100763" y="2443163"/>
          <p14:tracePt t="15860" x="6086475" y="2443163"/>
          <p14:tracePt t="15877" x="6043613" y="2428875"/>
          <p14:tracePt t="15894" x="5943600" y="2428875"/>
          <p14:tracePt t="15910" x="5886450" y="2428875"/>
          <p14:tracePt t="15927" x="5843588" y="2428875"/>
          <p14:tracePt t="15944" x="5786438" y="2428875"/>
          <p14:tracePt t="15960" x="5715000" y="2428875"/>
          <p14:tracePt t="15977" x="5643563" y="2428875"/>
          <p14:tracePt t="15994" x="5457825" y="2428875"/>
          <p14:tracePt t="16010" x="5186363" y="2428875"/>
          <p14:tracePt t="16027" x="4900613" y="2428875"/>
          <p14:tracePt t="16044" x="4600575" y="2428875"/>
          <p14:tracePt t="16060" x="4329113" y="2428875"/>
          <p14:tracePt t="16077" x="4129088" y="2428875"/>
          <p14:tracePt t="16094" x="3743325" y="2386013"/>
          <p14:tracePt t="16110" x="3500438" y="2343150"/>
          <p14:tracePt t="16127" x="3300413" y="2328863"/>
          <p14:tracePt t="16143" x="3171825" y="2314575"/>
          <p14:tracePt t="16160" x="2971800" y="2257425"/>
          <p14:tracePt t="16177" x="2757488" y="2214563"/>
          <p14:tracePt t="16210" x="2500313" y="2214563"/>
          <p14:tracePt t="16227" x="2343150" y="2214563"/>
          <p14:tracePt t="16243" x="2200275" y="2214563"/>
          <p14:tracePt t="16260" x="2143125" y="2200275"/>
          <p14:tracePt t="16277" x="2085975" y="2200275"/>
          <p14:tracePt t="16293" x="2043113" y="2200275"/>
          <p14:tracePt t="16310" x="2014538" y="2200275"/>
          <p14:tracePt t="16327" x="2000250" y="2200275"/>
          <p14:tracePt t="16343" x="1957388" y="2185988"/>
          <p14:tracePt t="16360" x="1943100" y="2185988"/>
          <p14:tracePt t="16377" x="1928813" y="2185988"/>
          <p14:tracePt t="16397" x="1914525" y="2171700"/>
          <p14:tracePt t="16427" x="1900238" y="2157413"/>
          <p14:tracePt t="16443" x="1871663" y="2143125"/>
          <p14:tracePt t="16460" x="1828800" y="2114550"/>
          <p14:tracePt t="16493" x="1828800" y="2100263"/>
          <p14:tracePt t="16589" x="1814513" y="2100263"/>
          <p14:tracePt t="16597" x="1800225" y="2114550"/>
          <p14:tracePt t="16610" x="1785938" y="2128838"/>
          <p14:tracePt t="16627" x="1771650" y="2171700"/>
          <p14:tracePt t="16643" x="1771650" y="2214563"/>
          <p14:tracePt t="16660" x="1771650" y="2243138"/>
          <p14:tracePt t="16677" x="1771650" y="2286000"/>
          <p14:tracePt t="16693" x="1757363" y="2328863"/>
          <p14:tracePt t="16710" x="1757363" y="2386013"/>
          <p14:tracePt t="16726" x="1757363" y="2428875"/>
          <p14:tracePt t="16760" x="1757363" y="2443163"/>
          <p14:tracePt t="16781" x="1757363" y="2457450"/>
          <p14:tracePt t="16821" x="1757363" y="2471738"/>
          <p14:tracePt t="16860" x="1771650" y="2500313"/>
          <p14:tracePt t="16876" x="1814513" y="2514600"/>
          <p14:tracePt t="16893" x="1871663" y="2528888"/>
          <p14:tracePt t="16910" x="1957388" y="2543175"/>
          <p14:tracePt t="16926" x="2014538" y="2543175"/>
          <p14:tracePt t="16943" x="2028825" y="2543175"/>
          <p14:tracePt t="16960" x="2057400" y="2543175"/>
          <p14:tracePt t="16976" x="2071688" y="2543175"/>
          <p14:tracePt t="16993" x="2085975" y="2543175"/>
          <p14:tracePt t="17010" x="2100263" y="2543175"/>
          <p14:tracePt t="17043" x="2114550" y="2543175"/>
          <p14:tracePt t="17060" x="2128838" y="2543175"/>
          <p14:tracePt t="17076" x="2128838" y="2486025"/>
          <p14:tracePt t="17093" x="2143125" y="2457450"/>
          <p14:tracePt t="17094" x="2143125" y="2443163"/>
          <p14:tracePt t="17110" x="2143125" y="2414588"/>
          <p14:tracePt t="17126" x="2143125" y="2386013"/>
          <p14:tracePt t="17143" x="2143125" y="2343150"/>
          <p14:tracePt t="17160" x="2143125" y="2314575"/>
          <p14:tracePt t="17176" x="2128838" y="2286000"/>
          <p14:tracePt t="17193" x="2100263" y="2257425"/>
          <p14:tracePt t="17226" x="2100263" y="2243138"/>
          <p14:tracePt t="17301" x="2085975" y="2243138"/>
          <p14:tracePt t="17309" x="2071688" y="2243138"/>
          <p14:tracePt t="17326" x="2028825" y="2243138"/>
          <p14:tracePt t="17343" x="2014538" y="2243138"/>
          <p14:tracePt t="17360" x="1985963" y="2243138"/>
          <p14:tracePt t="17376" x="1985963" y="2257425"/>
          <p14:tracePt t="17393" x="1971675" y="2271713"/>
          <p14:tracePt t="17410" x="1971675" y="2286000"/>
          <p14:tracePt t="17426" x="1971675" y="2300288"/>
          <p14:tracePt t="17443" x="1957388" y="2328863"/>
          <p14:tracePt t="17460" x="1943100" y="2386013"/>
          <p14:tracePt t="17476" x="1928813" y="2428875"/>
          <p14:tracePt t="17493" x="1928813" y="2471738"/>
          <p14:tracePt t="17509" x="1928813" y="2486025"/>
          <p14:tracePt t="17526" x="1928813" y="2514600"/>
          <p14:tracePt t="17621" x="1928813" y="2528888"/>
          <p14:tracePt t="17677" x="1943100" y="2528888"/>
          <p14:tracePt t="17694" x="1957388" y="2528888"/>
          <p14:tracePt t="17709" x="1971675" y="2528888"/>
          <p14:tracePt t="17726" x="1985963" y="2528888"/>
          <p14:tracePt t="17743" x="2014538" y="2528888"/>
          <p14:tracePt t="17759" x="2028825" y="2514600"/>
          <p14:tracePt t="17776" x="2057400" y="2500313"/>
          <p14:tracePt t="17793" x="2057400" y="2428875"/>
          <p14:tracePt t="17809" x="2057400" y="2386013"/>
          <p14:tracePt t="17826" x="2057400" y="2371725"/>
          <p14:tracePt t="17859" x="2057400" y="2343150"/>
          <p14:tracePt t="17877" x="2057400" y="2328863"/>
          <p14:tracePt t="17909" x="2057400" y="2314575"/>
          <p14:tracePt t="17943" x="2057400" y="2300288"/>
          <p14:tracePt t="17959" x="2014538" y="2300288"/>
          <p14:tracePt t="17976" x="1985963" y="2300288"/>
          <p14:tracePt t="17993" x="1971675" y="2300288"/>
          <p14:tracePt t="18009" x="1943100" y="2300288"/>
          <p14:tracePt t="18026" x="1928813" y="2300288"/>
          <p14:tracePt t="18043" x="1900238" y="2300288"/>
          <p14:tracePt t="18059" x="1885950" y="2300288"/>
          <p14:tracePt t="18076" x="1871663" y="2328863"/>
          <p14:tracePt t="18093" x="1871663" y="2343150"/>
          <p14:tracePt t="18109" x="1857375" y="2400300"/>
          <p14:tracePt t="18126" x="1857375" y="2414588"/>
          <p14:tracePt t="18142" x="1857375" y="2428875"/>
          <p14:tracePt t="18159" x="1857375" y="2457450"/>
          <p14:tracePt t="18192" x="1857375" y="2471738"/>
          <p14:tracePt t="18209" x="1857375" y="2486025"/>
          <p14:tracePt t="18226" x="1871663" y="2486025"/>
          <p14:tracePt t="18242" x="1885950" y="2486025"/>
          <p14:tracePt t="18259" x="1914525" y="2514600"/>
          <p14:tracePt t="18276" x="1928813" y="2514600"/>
          <p14:tracePt t="18293" x="1971675" y="2514600"/>
          <p14:tracePt t="18309" x="2000250" y="2514600"/>
          <p14:tracePt t="18326" x="2028825" y="2514600"/>
          <p14:tracePt t="18342" x="2057400" y="2514600"/>
          <p14:tracePt t="18359" x="2071688" y="2500313"/>
          <p14:tracePt t="18392" x="2085975" y="2486025"/>
          <p14:tracePt t="18426" x="2085975" y="2471738"/>
          <p14:tracePt t="18442" x="2085975" y="2443163"/>
          <p14:tracePt t="18476" x="2085975" y="2428875"/>
          <p14:tracePt t="18493" x="2085975" y="2400300"/>
          <p14:tracePt t="18526" x="2071688" y="2386013"/>
          <p14:tracePt t="18677" x="2071688" y="2400300"/>
          <p14:tracePt t="18693" x="2071688" y="2428875"/>
          <p14:tracePt t="18726" x="2071688" y="2457450"/>
          <p14:tracePt t="18759" x="2071688" y="2471738"/>
          <p14:tracePt t="18775" x="2071688" y="2486025"/>
          <p14:tracePt t="18809" x="2071688" y="2500313"/>
          <p14:tracePt t="19205" x="2028825" y="2500313"/>
          <p14:tracePt t="19213" x="1871663" y="2557463"/>
          <p14:tracePt t="19225" x="1728788" y="2643188"/>
          <p14:tracePt t="19242" x="1357313" y="2757488"/>
          <p14:tracePt t="19259" x="957263" y="2828925"/>
          <p14:tracePt t="19275" x="428625" y="2886075"/>
          <p14:tracePt t="31629" x="8972550" y="3328988"/>
          <p14:tracePt t="31652" x="8829675" y="3328988"/>
          <p14:tracePt t="31669" x="8629650" y="3271838"/>
          <p14:tracePt t="31686" x="8401050" y="3214688"/>
          <p14:tracePt t="31702" x="8258175" y="3186113"/>
          <p14:tracePt t="31719" x="8101013" y="3143250"/>
          <p14:tracePt t="31736" x="7943850" y="3128963"/>
          <p14:tracePt t="31752" x="7772400" y="3114675"/>
          <p14:tracePt t="31769" x="7572375" y="3071813"/>
          <p14:tracePt t="31786" x="7443788" y="3043238"/>
          <p14:tracePt t="31802" x="7372350" y="3043238"/>
          <p14:tracePt t="31819" x="7329488" y="3014663"/>
          <p14:tracePt t="31836" x="7286625" y="3000375"/>
          <p14:tracePt t="31853" x="7272338" y="3000375"/>
          <p14:tracePt t="31869" x="7229475" y="2971800"/>
          <p14:tracePt t="31886" x="7200900" y="2957513"/>
          <p14:tracePt t="31902" x="7172325" y="2943225"/>
          <p14:tracePt t="31919" x="7115175" y="2928938"/>
          <p14:tracePt t="31936" x="7086600" y="2928938"/>
          <p14:tracePt t="31952" x="7029450" y="2928938"/>
          <p14:tracePt t="31969" x="6943725" y="2914650"/>
          <p14:tracePt t="31986" x="6872288" y="2914650"/>
          <p14:tracePt t="32002" x="6786563" y="2914650"/>
          <p14:tracePt t="32019" x="6700838" y="2914650"/>
          <p14:tracePt t="32036" x="6600825" y="2914650"/>
          <p14:tracePt t="32052" x="6543675" y="2900363"/>
          <p14:tracePt t="32069" x="6443663" y="2900363"/>
          <p14:tracePt t="32086" x="6343650" y="2871788"/>
          <p14:tracePt t="32107" x="6286500" y="2871788"/>
          <p14:tracePt t="32119" x="6229350" y="2871788"/>
          <p14:tracePt t="32136" x="6186488" y="2871788"/>
          <p14:tracePt t="32152" x="6143625" y="2871788"/>
          <p14:tracePt t="32169" x="6129338" y="2871788"/>
          <p14:tracePt t="32186" x="6100763" y="2871788"/>
          <p14:tracePt t="32219" x="6057900" y="2886075"/>
          <p14:tracePt t="32236" x="6029325" y="2900363"/>
          <p14:tracePt t="32252" x="6015038" y="2914650"/>
          <p14:tracePt t="32269" x="5972175" y="2928938"/>
          <p14:tracePt t="32285" x="5957888" y="2943225"/>
          <p14:tracePt t="32302" x="5957888" y="2957513"/>
          <p14:tracePt t="32319" x="5943600" y="2986088"/>
          <p14:tracePt t="32335" x="5929313" y="3014663"/>
          <p14:tracePt t="32352" x="5915025" y="3043238"/>
          <p14:tracePt t="32369" x="5900738" y="3057525"/>
          <p14:tracePt t="32385" x="5886450" y="3086100"/>
          <p14:tracePt t="32402" x="5872163" y="3100388"/>
          <p14:tracePt t="32419" x="5872163" y="3128963"/>
          <p14:tracePt t="32435" x="5857875" y="3143250"/>
          <p14:tracePt t="32452" x="5843588" y="3186113"/>
          <p14:tracePt t="32469" x="5843588" y="3214688"/>
          <p14:tracePt t="32485" x="5843588" y="3228975"/>
          <p14:tracePt t="32502" x="5843588" y="3271838"/>
          <p14:tracePt t="32519" x="5843588" y="3314700"/>
          <p14:tracePt t="32535" x="5843588" y="3343275"/>
          <p14:tracePt t="32552" x="5843588" y="3371850"/>
          <p14:tracePt t="32569" x="5843588" y="3400425"/>
          <p14:tracePt t="32585" x="5843588" y="3414713"/>
          <p14:tracePt t="32602" x="5843588" y="3443288"/>
          <p14:tracePt t="32619" x="5843588" y="3486150"/>
          <p14:tracePt t="32635" x="5843588" y="3514725"/>
          <p14:tracePt t="32652" x="5843588" y="3543300"/>
          <p14:tracePt t="32669" x="5843588" y="3571875"/>
          <p14:tracePt t="32685" x="5843588" y="3600450"/>
          <p14:tracePt t="32702" x="5857875" y="3614738"/>
          <p14:tracePt t="32719" x="5872163" y="3629025"/>
          <p14:tracePt t="32752" x="5886450" y="3657600"/>
          <p14:tracePt t="32769" x="5886450" y="3671888"/>
          <p14:tracePt t="32785" x="5900738" y="3700463"/>
          <p14:tracePt t="32819" x="5929313" y="3714750"/>
          <p14:tracePt t="32835" x="5943600" y="3729038"/>
          <p14:tracePt t="32852" x="5972175" y="3743325"/>
          <p14:tracePt t="32869" x="5972175" y="3757613"/>
          <p14:tracePt t="32917" x="6000750" y="3757613"/>
          <p14:tracePt t="32935" x="6029325" y="3757613"/>
          <p14:tracePt t="32952" x="6086475" y="3757613"/>
          <p14:tracePt t="32968" x="6143625" y="3757613"/>
          <p14:tracePt t="32985" x="6215063" y="3771900"/>
          <p14:tracePt t="33002" x="6315075" y="3786188"/>
          <p14:tracePt t="33018" x="6386513" y="3786188"/>
          <p14:tracePt t="33035" x="6457950" y="3800475"/>
          <p14:tracePt t="33052" x="6529388" y="3800475"/>
          <p14:tracePt t="33069" x="6600825" y="3800475"/>
          <p14:tracePt t="33085" x="6686550" y="3800475"/>
          <p14:tracePt t="33102" x="6800850" y="3814763"/>
          <p14:tracePt t="33118" x="6900863" y="3814763"/>
          <p14:tracePt t="33135" x="6972300" y="3814763"/>
          <p14:tracePt t="33152" x="7058025" y="3829050"/>
          <p14:tracePt t="33168" x="7129463" y="3829050"/>
          <p14:tracePt t="33185" x="7172325" y="3829050"/>
          <p14:tracePt t="33202" x="7215188" y="3829050"/>
          <p14:tracePt t="33218" x="7272338" y="3829050"/>
          <p14:tracePt t="33235" x="7315200" y="3829050"/>
          <p14:tracePt t="33252" x="7358063" y="3829050"/>
          <p14:tracePt t="33268" x="7400925" y="3829050"/>
          <p14:tracePt t="33285" x="7429500" y="3829050"/>
          <p14:tracePt t="33302" x="7486650" y="3829050"/>
          <p14:tracePt t="33318" x="7558088" y="3829050"/>
          <p14:tracePt t="33335" x="7615238" y="3829050"/>
          <p14:tracePt t="33352" x="7700963" y="3829050"/>
          <p14:tracePt t="33368" x="7758113" y="3829050"/>
          <p14:tracePt t="33385" x="7858125" y="3829050"/>
          <p14:tracePt t="33402" x="7929563" y="3829050"/>
          <p14:tracePt t="33418" x="7972425" y="3829050"/>
          <p14:tracePt t="33435" x="8015288" y="3829050"/>
          <p14:tracePt t="33452" x="8058150" y="3829050"/>
          <p14:tracePt t="33468" x="8072438" y="3829050"/>
          <p14:tracePt t="33485" x="8115300" y="3814763"/>
          <p14:tracePt t="33502" x="8143875" y="3786188"/>
          <p14:tracePt t="33518" x="8172450" y="3757613"/>
          <p14:tracePt t="33535" x="8172450" y="3700463"/>
          <p14:tracePt t="33552" x="8172450" y="3629025"/>
          <p14:tracePt t="33568" x="8172450" y="3557588"/>
          <p14:tracePt t="33585" x="8172450" y="3471863"/>
          <p14:tracePt t="33602" x="8172450" y="3414713"/>
          <p14:tracePt t="33618" x="8172450" y="3357563"/>
          <p14:tracePt t="33635" x="8172450" y="3314700"/>
          <p14:tracePt t="33651" x="8172450" y="3257550"/>
          <p14:tracePt t="33668" x="8158163" y="3200400"/>
          <p14:tracePt t="33685" x="8143875" y="3157538"/>
          <p14:tracePt t="33701" x="8086725" y="3086100"/>
          <p14:tracePt t="33718" x="8086725" y="3071813"/>
          <p14:tracePt t="33735" x="8072438" y="3057525"/>
          <p14:tracePt t="33751" x="8043863" y="3057525"/>
          <p14:tracePt t="33768" x="8015288" y="3043238"/>
          <p14:tracePt t="33785" x="7958138" y="3043238"/>
          <p14:tracePt t="33802" x="7858125" y="3028950"/>
          <p14:tracePt t="33818" x="7643813" y="3000375"/>
          <p14:tracePt t="33835" x="7400925" y="2971800"/>
          <p14:tracePt t="33851" x="7129463" y="2957513"/>
          <p14:tracePt t="33868" x="6915150" y="2957513"/>
          <p14:tracePt t="33885" x="6757988" y="2957513"/>
          <p14:tracePt t="33885" x="6700838" y="2957513"/>
          <p14:tracePt t="33901" x="6586538" y="2957513"/>
          <p14:tracePt t="33918" x="6472238" y="2957513"/>
          <p14:tracePt t="33935" x="6372225" y="2957513"/>
          <p14:tracePt t="33951" x="6272213" y="2986088"/>
          <p14:tracePt t="33968" x="6200775" y="3014663"/>
          <p14:tracePt t="33985" x="6129338" y="3071813"/>
          <p14:tracePt t="34001" x="6100763" y="3100388"/>
          <p14:tracePt t="34018" x="6057900" y="3143250"/>
          <p14:tracePt t="34035" x="6057900" y="3157538"/>
          <p14:tracePt t="34051" x="6057900" y="3200400"/>
          <p14:tracePt t="34068" x="6057900" y="3243263"/>
          <p14:tracePt t="34085" x="6057900" y="3271838"/>
          <p14:tracePt t="34197" x="6057900" y="3286125"/>
          <p14:tracePt t="34235" x="6057900" y="3300413"/>
          <p14:tracePt t="34251" x="6100763" y="3300413"/>
          <p14:tracePt t="34268" x="6115050" y="3300413"/>
          <p14:tracePt t="34405" x="6186488" y="3328988"/>
          <p14:tracePt t="34413" x="6215063" y="3328988"/>
          <p14:tracePt t="34429" x="6257925" y="3328988"/>
          <p14:tracePt t="34437" x="6272213" y="3328988"/>
          <p14:tracePt t="34468" x="6272213" y="3343275"/>
          <p14:tracePt t="34484" x="6272213" y="3328988"/>
          <p14:tracePt t="34501" x="6000750" y="3300413"/>
          <p14:tracePt t="34518" x="5400675" y="3200400"/>
          <p14:tracePt t="34534" x="5057775" y="3157538"/>
          <p14:tracePt t="34551" x="4672013" y="3100388"/>
          <p14:tracePt t="34585" x="4186238" y="2986088"/>
          <p14:tracePt t="34601" x="3971925" y="2914650"/>
          <p14:tracePt t="34618" x="3800475" y="2871788"/>
          <p14:tracePt t="34634" x="3671888" y="2843213"/>
          <p14:tracePt t="34651" x="3486150" y="2800350"/>
          <p14:tracePt t="34668" x="3314700" y="2771775"/>
          <p14:tracePt t="34684" x="3171825" y="2728913"/>
          <p14:tracePt t="34701" x="3086100" y="2700338"/>
          <p14:tracePt t="34718" x="3014663" y="2671763"/>
          <p14:tracePt t="34734" x="3000375" y="2657475"/>
          <p14:tracePt t="34751" x="2957513" y="2643188"/>
          <p14:tracePt t="34768" x="2943225" y="2628900"/>
          <p14:tracePt t="34784" x="2914650" y="2586038"/>
          <p14:tracePt t="34801" x="2900363" y="2557463"/>
          <p14:tracePt t="34818" x="2871788" y="2528888"/>
          <p14:tracePt t="34834" x="2843213" y="2500313"/>
          <p14:tracePt t="34851" x="2828925" y="2486025"/>
          <p14:tracePt t="34869" x="2828925" y="2457450"/>
          <p14:tracePt t="34884" x="2828925" y="2443163"/>
          <p14:tracePt t="34901" x="2828925" y="2400300"/>
          <p14:tracePt t="34917" x="2828925" y="2314575"/>
          <p14:tracePt t="34934" x="2828925" y="2300288"/>
          <p14:tracePt t="34951" x="2828925" y="2243138"/>
          <p14:tracePt t="34968" x="2828925" y="2200275"/>
          <p14:tracePt t="34984" x="2828925" y="2157413"/>
          <p14:tracePt t="35001" x="2800350" y="2128838"/>
          <p14:tracePt t="35017" x="2771775" y="2100263"/>
          <p14:tracePt t="35034" x="2728913" y="2071688"/>
          <p14:tracePt t="35051" x="2671763" y="2071688"/>
          <p14:tracePt t="35084" x="2514600" y="2071688"/>
          <p14:tracePt t="35101" x="2443163" y="2071688"/>
          <p14:tracePt t="35101" x="2428875" y="2071688"/>
          <p14:tracePt t="35117" x="2357438" y="2100263"/>
          <p14:tracePt t="35134" x="2343150" y="2128838"/>
          <p14:tracePt t="35151" x="2328863" y="2157413"/>
          <p14:tracePt t="35167" x="2314575" y="2200275"/>
          <p14:tracePt t="35184" x="2314575" y="2214563"/>
          <p14:tracePt t="35201" x="2300288" y="2271713"/>
          <p14:tracePt t="35217" x="2300288" y="2314575"/>
          <p14:tracePt t="35234" x="2286000" y="2386013"/>
          <p14:tracePt t="35251" x="2286000" y="2414588"/>
          <p14:tracePt t="35267" x="2286000" y="2457450"/>
          <p14:tracePt t="35284" x="2286000" y="2486025"/>
          <p14:tracePt t="35301" x="2286000" y="2528888"/>
          <p14:tracePt t="35317" x="2286000" y="2571750"/>
          <p14:tracePt t="35334" x="2286000" y="2657475"/>
          <p14:tracePt t="35351" x="2286000" y="2686050"/>
          <p14:tracePt t="35367" x="2286000" y="2743200"/>
          <p14:tracePt t="35384" x="2286000" y="2771775"/>
          <p14:tracePt t="35401" x="2286000" y="2828925"/>
          <p14:tracePt t="35417" x="2286000" y="2871788"/>
          <p14:tracePt t="35434" x="2286000" y="2900363"/>
          <p14:tracePt t="35451" x="2286000" y="2957513"/>
          <p14:tracePt t="35467" x="2286000" y="3000375"/>
          <p14:tracePt t="35484" x="2286000" y="3043238"/>
          <p14:tracePt t="35501" x="2286000" y="3071813"/>
          <p14:tracePt t="35517" x="2286000" y="3114675"/>
          <p14:tracePt t="35534" x="2286000" y="3171825"/>
          <p14:tracePt t="35551" x="2286000" y="3200400"/>
          <p14:tracePt t="35567" x="2286000" y="3257550"/>
          <p14:tracePt t="35584" x="2286000" y="3286125"/>
          <p14:tracePt t="35601" x="2286000" y="3343275"/>
          <p14:tracePt t="35617" x="2286000" y="3371850"/>
          <p14:tracePt t="35634" x="2300288" y="3400425"/>
          <p14:tracePt t="35650" x="2314575" y="3429000"/>
          <p14:tracePt t="35667" x="2328863" y="3443288"/>
          <p14:tracePt t="35684" x="2343150" y="3486150"/>
          <p14:tracePt t="35701" x="2357438" y="3500438"/>
          <p14:tracePt t="35717" x="2400300" y="3543300"/>
          <p14:tracePt t="35718" x="2414588" y="3571875"/>
          <p14:tracePt t="35750" x="2428875" y="3600450"/>
          <p14:tracePt t="35767" x="2471738" y="3629025"/>
          <p14:tracePt t="35784" x="2500313" y="3657600"/>
          <p14:tracePt t="35801" x="2514600" y="3671888"/>
          <p14:tracePt t="35817" x="2543175" y="3686175"/>
          <p14:tracePt t="35834" x="2557463" y="3700463"/>
          <p14:tracePt t="35850" x="2571750" y="3714750"/>
          <p14:tracePt t="35867" x="2600325" y="3714750"/>
          <p14:tracePt t="35884" x="2614613" y="3714750"/>
          <p14:tracePt t="35900" x="2643188" y="3729038"/>
          <p14:tracePt t="35917" x="2700338" y="3743325"/>
          <p14:tracePt t="35934" x="2771775" y="3743325"/>
          <p14:tracePt t="35950" x="2814638" y="3757613"/>
          <p14:tracePt t="35967" x="2857500" y="3786188"/>
          <p14:tracePt t="35984" x="2871788" y="3786188"/>
          <p14:tracePt t="36000" x="2886075" y="3786188"/>
          <p14:tracePt t="36017" x="2900363" y="3800475"/>
          <p14:tracePt t="36061" x="2914650" y="3800475"/>
          <p14:tracePt t="36084" x="2943225" y="3800475"/>
          <p14:tracePt t="36100" x="2957513" y="3800475"/>
          <p14:tracePt t="36117" x="3000375" y="3800475"/>
          <p14:tracePt t="36134" x="3043238" y="3800475"/>
          <p14:tracePt t="36150" x="3057525" y="3800475"/>
          <p14:tracePt t="36167" x="3086100" y="3800475"/>
          <p14:tracePt t="36184" x="3100388" y="3800475"/>
          <p14:tracePt t="36205" x="3114675" y="3800475"/>
          <p14:tracePt t="36217" x="3128963" y="3786188"/>
          <p14:tracePt t="36234" x="3157538" y="3757613"/>
          <p14:tracePt t="36250" x="3200400" y="3700463"/>
          <p14:tracePt t="36267" x="3243263" y="3643313"/>
          <p14:tracePt t="36284" x="3257550" y="3586163"/>
          <p14:tracePt t="36300" x="3286125" y="3543300"/>
          <p14:tracePt t="36317" x="3300413" y="3457575"/>
          <p14:tracePt t="36334" x="3314700" y="3386138"/>
          <p14:tracePt t="36350" x="3314700" y="3343275"/>
          <p14:tracePt t="36367" x="3314700" y="3300413"/>
          <p14:tracePt t="36383" x="3314700" y="3243263"/>
          <p14:tracePt t="36400" x="3343275" y="3157538"/>
          <p14:tracePt t="36417" x="3343275" y="3086100"/>
          <p14:tracePt t="36433" x="3343275" y="2971800"/>
          <p14:tracePt t="36450" x="3343275" y="2886075"/>
          <p14:tracePt t="36467" x="3343275" y="2814638"/>
          <p14:tracePt t="36483" x="3343275" y="2786063"/>
          <p14:tracePt t="36500" x="3328988" y="2757488"/>
          <p14:tracePt t="36517" x="3328988" y="2728913"/>
          <p14:tracePt t="36533" x="3300413" y="2671763"/>
          <p14:tracePt t="36550" x="3286125" y="2643188"/>
          <p14:tracePt t="36567" x="3257550" y="2586038"/>
          <p14:tracePt t="36583" x="3243263" y="2557463"/>
          <p14:tracePt t="36600" x="3228975" y="2528888"/>
          <p14:tracePt t="36617" x="3200400" y="2500313"/>
          <p14:tracePt t="36633" x="3200400" y="2486025"/>
          <p14:tracePt t="36650" x="3143250" y="2414588"/>
          <p14:tracePt t="36667" x="3100388" y="2357438"/>
          <p14:tracePt t="36683" x="3071813" y="2328863"/>
          <p14:tracePt t="36700" x="3028950" y="2271713"/>
          <p14:tracePt t="36717" x="2986088" y="2243138"/>
          <p14:tracePt t="36734" x="2943225" y="2200275"/>
          <p14:tracePt t="36750" x="2900363" y="2171700"/>
          <p14:tracePt t="36781" x="2871788" y="2157413"/>
          <p14:tracePt t="36800" x="2843213" y="2128838"/>
          <p14:tracePt t="36817" x="2814638" y="2128838"/>
          <p14:tracePt t="36833" x="2728913" y="2100263"/>
          <p14:tracePt t="36850" x="2671763" y="2100263"/>
          <p14:tracePt t="36867" x="2600325" y="2100263"/>
          <p14:tracePt t="36883" x="2543175" y="2100263"/>
          <p14:tracePt t="36900" x="2500313" y="2100263"/>
          <p14:tracePt t="36917" x="2471738" y="2100263"/>
          <p14:tracePt t="36957" x="2457450" y="2100263"/>
          <p14:tracePt t="37000" x="2414588" y="2128838"/>
          <p14:tracePt t="37017" x="2357438" y="2200275"/>
          <p14:tracePt t="37033" x="2328863" y="2243138"/>
          <p14:tracePt t="37050" x="2300288" y="2300288"/>
          <p14:tracePt t="37067" x="2271713" y="2386013"/>
          <p14:tracePt t="37083" x="2257425" y="2443163"/>
          <p14:tracePt t="37100" x="2243138" y="2486025"/>
          <p14:tracePt t="37116" x="2243138" y="2557463"/>
          <p14:tracePt t="37133" x="2243138" y="2657475"/>
          <p14:tracePt t="37150" x="2243138" y="2771775"/>
          <p14:tracePt t="37166" x="2243138" y="2828925"/>
          <p14:tracePt t="37183" x="2243138" y="2914650"/>
          <p14:tracePt t="37200" x="2243138" y="2971800"/>
          <p14:tracePt t="37216" x="2243138" y="3014663"/>
          <p14:tracePt t="37233" x="2243138" y="3071813"/>
          <p14:tracePt t="37250" x="2243138" y="3128963"/>
          <p14:tracePt t="37266" x="2243138" y="3171825"/>
          <p14:tracePt t="37283" x="2243138" y="3228975"/>
          <p14:tracePt t="37300" x="2243138" y="3286125"/>
          <p14:tracePt t="37316" x="2243138" y="3328988"/>
          <p14:tracePt t="37333" x="2243138" y="3371850"/>
          <p14:tracePt t="37350" x="2243138" y="3429000"/>
          <p14:tracePt t="37367" x="2257425" y="3457575"/>
          <p14:tracePt t="37383" x="2271713" y="3500438"/>
          <p14:tracePt t="37400" x="2271713" y="3529013"/>
          <p14:tracePt t="37416" x="2271713" y="3557588"/>
          <p14:tracePt t="37433" x="2300288" y="3600450"/>
          <p14:tracePt t="37450" x="2328863" y="3643313"/>
          <p14:tracePt t="37466" x="2357438" y="3671888"/>
          <p14:tracePt t="37483" x="2357438" y="3700463"/>
          <p14:tracePt t="37500" x="2386013" y="3743325"/>
          <p14:tracePt t="37516" x="2428875" y="3786188"/>
          <p14:tracePt t="37533" x="2471738" y="3829050"/>
          <p14:tracePt t="37550" x="2486025" y="3857625"/>
          <p14:tracePt t="37566" x="2500313" y="3857625"/>
          <p14:tracePt t="37583" x="2514600" y="3871913"/>
          <p14:tracePt t="37600" x="2528888" y="3871913"/>
          <p14:tracePt t="37629" x="2543175" y="3886200"/>
          <p14:tracePt t="37637" x="2571750" y="3886200"/>
          <p14:tracePt t="37666" x="2628900" y="3900488"/>
          <p14:tracePt t="37683" x="2686050" y="3900488"/>
          <p14:tracePt t="37700" x="2743200" y="3900488"/>
          <p14:tracePt t="37716" x="2828925" y="3900488"/>
          <p14:tracePt t="37733" x="2900363" y="3929063"/>
          <p14:tracePt t="37749" x="2986088" y="3943350"/>
          <p14:tracePt t="37766" x="3028950" y="3943350"/>
          <p14:tracePt t="37783" x="3043238" y="3943350"/>
          <p14:tracePt t="37799" x="3071813" y="3943350"/>
          <p14:tracePt t="37816" x="3086100" y="3943350"/>
          <p14:tracePt t="37833" x="3114675" y="3943350"/>
          <p14:tracePt t="37849" x="3143250" y="3943350"/>
          <p14:tracePt t="37866" x="3171825" y="3943350"/>
          <p14:tracePt t="37883" x="3186113" y="3943350"/>
          <p14:tracePt t="37901" x="3200400" y="3943350"/>
          <p14:tracePt t="38221" x="3343275" y="3943350"/>
          <p14:tracePt t="38229" x="3514725" y="3957638"/>
          <p14:tracePt t="38249" x="3929063" y="4000500"/>
          <p14:tracePt t="38266" x="4329113" y="4071938"/>
          <p14:tracePt t="38283" x="4700588" y="4114800"/>
          <p14:tracePt t="38300" x="5072063" y="4171950"/>
          <p14:tracePt t="38316" x="5386388" y="4243388"/>
          <p14:tracePt t="38333" x="5657850" y="4271963"/>
          <p14:tracePt t="38349" x="5872163" y="4314825"/>
          <p14:tracePt t="38366" x="6172200" y="4343400"/>
          <p14:tracePt t="38383" x="6286500" y="4357688"/>
          <p14:tracePt t="38399" x="6386513" y="4357688"/>
          <p14:tracePt t="38416" x="6457950" y="4357688"/>
          <p14:tracePt t="38433" x="6500813" y="4329113"/>
          <p14:tracePt t="38449" x="6515100" y="4271963"/>
          <p14:tracePt t="38466" x="6529388" y="4214813"/>
          <p14:tracePt t="38482" x="6529388" y="4171950"/>
          <p14:tracePt t="38499" x="6529388" y="4129088"/>
          <p14:tracePt t="38516" x="6543675" y="4100513"/>
          <p14:tracePt t="38532" x="6557963" y="4086225"/>
          <p14:tracePt t="38549" x="6572250" y="4057650"/>
          <p14:tracePt t="38566" x="6615113" y="4043363"/>
          <p14:tracePt t="38582" x="6686550" y="4029075"/>
          <p14:tracePt t="38599" x="6786563" y="4029075"/>
          <p14:tracePt t="38616" x="6886575" y="4029075"/>
          <p14:tracePt t="38632" x="6972300" y="4029075"/>
          <p14:tracePt t="38649" x="7086600" y="4029075"/>
          <p14:tracePt t="38666" x="7186613" y="4057650"/>
          <p14:tracePt t="38682" x="7258050" y="4071938"/>
          <p14:tracePt t="38699" x="7358063" y="4114800"/>
          <p14:tracePt t="38716" x="7415213" y="4157663"/>
          <p14:tracePt t="38732" x="7486650" y="4214813"/>
          <p14:tracePt t="38749" x="7500938" y="4243388"/>
          <p14:tracePt t="38766" x="7515225" y="4271963"/>
          <p14:tracePt t="38782" x="7515225" y="4300538"/>
          <p14:tracePt t="38799" x="7515225" y="4343400"/>
          <p14:tracePt t="38816" x="7515225" y="4386263"/>
          <p14:tracePt t="38832" x="7486650" y="4443413"/>
          <p14:tracePt t="38849" x="7415213" y="4471988"/>
          <p14:tracePt t="38866" x="7258050" y="4529138"/>
          <p14:tracePt t="38882" x="7058025" y="4600575"/>
          <p14:tracePt t="38899" x="6858000" y="4643438"/>
          <p14:tracePt t="38916" x="6686550" y="4657725"/>
          <p14:tracePt t="38932" x="6529388" y="4672013"/>
          <p14:tracePt t="38949" x="6386513" y="4672013"/>
          <p14:tracePt t="38966" x="6129338" y="4643438"/>
          <p14:tracePt t="38982" x="5943600" y="4572000"/>
          <p14:tracePt t="38999" x="5672138" y="4486275"/>
          <p14:tracePt t="39016" x="5472113" y="4414838"/>
          <p14:tracePt t="39032" x="5343525" y="4357688"/>
          <p14:tracePt t="39049" x="5314950" y="4343400"/>
          <p14:tracePt t="39189" x="5329238" y="4343400"/>
          <p14:tracePt t="39199" x="5386388" y="4343400"/>
          <p14:tracePt t="39215" x="5457825" y="4343400"/>
          <p14:tracePt t="39232" x="5543550" y="4343400"/>
          <p14:tracePt t="39249" x="5600700" y="4343400"/>
          <p14:tracePt t="39265" x="5643563" y="4343400"/>
          <p14:tracePt t="39282" x="5672138" y="4357688"/>
          <p14:tracePt t="39349" x="5686425" y="4357688"/>
          <p14:tracePt t="39381" x="5715000" y="4357688"/>
          <p14:tracePt t="39885" x="5729288" y="4357688"/>
          <p14:tracePt t="40149" x="5729288" y="4371975"/>
          <p14:tracePt t="40182" x="5715000" y="4386263"/>
          <p14:tracePt t="40198" x="5457825" y="4471988"/>
          <p14:tracePt t="40215" x="5157788" y="4514850"/>
          <p14:tracePt t="40232" x="4829175" y="4557713"/>
          <p14:tracePt t="40248" x="4543425" y="4572000"/>
          <p14:tracePt t="40265" x="4314825" y="4572000"/>
          <p14:tracePt t="40282" x="4143375" y="4572000"/>
          <p14:tracePt t="40298" x="3886200" y="4572000"/>
          <p14:tracePt t="40315" x="3600450" y="4572000"/>
          <p14:tracePt t="40331" x="3314700" y="4572000"/>
          <p14:tracePt t="40348" x="3086100" y="4543425"/>
          <p14:tracePt t="40365" x="2828925" y="4514850"/>
          <p14:tracePt t="40381" x="2628900" y="4486275"/>
          <p14:tracePt t="40398" x="2557463" y="4471988"/>
          <p14:tracePt t="40415" x="2543175" y="4471988"/>
          <p14:tracePt t="40501" x="2528888" y="4443413"/>
          <p14:tracePt t="40517" x="2528888" y="4429125"/>
          <p14:tracePt t="40533" x="2528888" y="4414838"/>
          <p14:tracePt t="40565" x="2528888" y="4400550"/>
          <p14:tracePt t="40589" x="2543175" y="4400550"/>
          <p14:tracePt t="40661" x="2571750" y="4400550"/>
          <p14:tracePt t="40677" x="2586038" y="4400550"/>
          <p14:tracePt t="40685" x="2586038" y="4414838"/>
          <p14:tracePt t="40698" x="2614613" y="4443413"/>
          <p14:tracePt t="40715" x="2657475" y="4443413"/>
          <p14:tracePt t="40731" x="2686050" y="4457700"/>
          <p14:tracePt t="40765" x="2700338" y="4457700"/>
          <p14:tracePt t="40861" x="2714625" y="4457700"/>
          <p14:tracePt t="40869" x="2757488" y="4457700"/>
          <p14:tracePt t="40881" x="2800350" y="4457700"/>
          <p14:tracePt t="40898" x="2871788" y="4429125"/>
          <p14:tracePt t="40915" x="2928938" y="4400550"/>
          <p14:tracePt t="40931" x="2957513" y="4400550"/>
          <p14:tracePt t="40948" x="2971800" y="4400550"/>
          <p14:tracePt t="40965" x="2971800" y="4386263"/>
          <p14:tracePt t="41093" x="2971800" y="4371975"/>
          <p14:tracePt t="41109" x="2957513" y="4343400"/>
          <p14:tracePt t="41133" x="2943225" y="4343400"/>
          <p14:tracePt t="41149" x="2928938" y="4343400"/>
          <p14:tracePt t="41181" x="2914650" y="4329113"/>
          <p14:tracePt t="41214" x="2900363" y="4329113"/>
          <p14:tracePt t="41525" x="2886075" y="4329113"/>
          <p14:tracePt t="41533" x="2871788" y="4314825"/>
          <p14:tracePt t="41541" x="2857500" y="4300538"/>
          <p14:tracePt t="41564" x="2814638" y="4271963"/>
          <p14:tracePt t="41581" x="2757488" y="4243388"/>
          <p14:tracePt t="41598" x="2686050" y="4214813"/>
          <p14:tracePt t="41614" x="2643188" y="4186238"/>
          <p14:tracePt t="41631" x="2614613" y="4157663"/>
          <p14:tracePt t="41648" x="2586038" y="4143375"/>
          <p14:tracePt t="41664" x="2543175" y="4129088"/>
          <p14:tracePt t="41681" x="2514600" y="4100513"/>
          <p14:tracePt t="41698" x="2457450" y="4071938"/>
          <p14:tracePt t="41714" x="2400300" y="4043363"/>
          <p14:tracePt t="41731" x="2328863" y="4029075"/>
          <p14:tracePt t="41748" x="2271713" y="4000500"/>
          <p14:tracePt t="41764" x="2214563" y="3971925"/>
          <p14:tracePt t="41781" x="2143125" y="3929063"/>
          <p14:tracePt t="41798" x="2100263" y="3900488"/>
          <p14:tracePt t="41814" x="2085975" y="3900488"/>
          <p14:tracePt t="41831" x="2085975" y="3886200"/>
          <p14:tracePt t="41847" x="2071688" y="3871913"/>
          <p14:tracePt t="41869" x="2043113" y="3871913"/>
          <p14:tracePt t="41881" x="2043113" y="3857625"/>
          <p14:tracePt t="41897" x="2014538" y="3843338"/>
          <p14:tracePt t="41914" x="2000250" y="3829050"/>
          <p14:tracePt t="41931" x="1957388" y="3814763"/>
          <p14:tracePt t="41947" x="1943100" y="3814763"/>
          <p14:tracePt t="41964" x="1914525" y="3814763"/>
          <p14:tracePt t="41981" x="1871663" y="3800475"/>
          <p14:tracePt t="41997" x="1771650" y="3771900"/>
          <p14:tracePt t="42014" x="1714500" y="3757613"/>
          <p14:tracePt t="42031" x="1671638" y="3743325"/>
          <p14:tracePt t="42047" x="1628775" y="3743325"/>
          <p14:tracePt t="42064" x="1600200" y="3743325"/>
          <p14:tracePt t="42081" x="1571625" y="3743325"/>
          <p14:tracePt t="42097" x="1528763" y="3743325"/>
          <p14:tracePt t="42114" x="1485900" y="3743325"/>
          <p14:tracePt t="42131" x="1443038" y="3743325"/>
          <p14:tracePt t="42147" x="1428750" y="3743325"/>
          <p14:tracePt t="42164" x="1414463" y="3743325"/>
          <p14:tracePt t="42181" x="1385888" y="3743325"/>
          <p14:tracePt t="42197" x="1371600" y="3743325"/>
          <p14:tracePt t="42214" x="1328738" y="3743325"/>
          <p14:tracePt t="42231" x="1314450" y="3757613"/>
          <p14:tracePt t="42247" x="1300163" y="3757613"/>
          <p14:tracePt t="42281" x="1300163" y="3771900"/>
          <p14:tracePt t="42297" x="1271588" y="3786188"/>
          <p14:tracePt t="42314" x="1271588" y="3800475"/>
          <p14:tracePt t="42347" x="1271588" y="3886200"/>
          <p14:tracePt t="42364" x="1285875" y="3914775"/>
          <p14:tracePt t="42380" x="1285875" y="3943350"/>
          <p14:tracePt t="42397" x="1285875" y="3971925"/>
          <p14:tracePt t="42414" x="1314450" y="4014788"/>
          <p14:tracePt t="42430" x="1314450" y="4057650"/>
          <p14:tracePt t="42447" x="1314450" y="4071938"/>
          <p14:tracePt t="42464" x="1328738" y="4100513"/>
          <p14:tracePt t="42480" x="1343025" y="4129088"/>
          <p14:tracePt t="42497" x="1343025" y="4143375"/>
          <p14:tracePt t="42514" x="1357313" y="4171950"/>
          <p14:tracePt t="42530" x="1371600" y="4200525"/>
          <p14:tracePt t="42547" x="1385888" y="4200525"/>
          <p14:tracePt t="42564" x="1400175" y="4229100"/>
          <p14:tracePt t="42580" x="1400175" y="4243388"/>
          <p14:tracePt t="42597" x="1428750" y="4257675"/>
          <p14:tracePt t="42614" x="1457325" y="4300538"/>
          <p14:tracePt t="42630" x="1500188" y="4314825"/>
          <p14:tracePt t="42647" x="1514475" y="4329113"/>
          <p14:tracePt t="42664" x="1543050" y="4343400"/>
          <p14:tracePt t="42680" x="1600200" y="4343400"/>
          <p14:tracePt t="42697" x="1671638" y="4343400"/>
          <p14:tracePt t="42714" x="1728788" y="4357688"/>
          <p14:tracePt t="42730" x="1828800" y="4386263"/>
          <p14:tracePt t="42747" x="1957388" y="4386263"/>
          <p14:tracePt t="42764" x="2043113" y="4400550"/>
          <p14:tracePt t="42780" x="2128838" y="4414838"/>
          <p14:tracePt t="42797" x="2171700" y="4414838"/>
          <p14:tracePt t="42797" x="2200275" y="4429125"/>
          <p14:tracePt t="42814" x="2228850" y="4429125"/>
          <p14:tracePt t="42830" x="2257425" y="4443413"/>
          <p14:tracePt t="42847" x="2286000" y="4443413"/>
          <p14:tracePt t="42864" x="2314575" y="4443413"/>
          <p14:tracePt t="42880" x="2386013" y="4457700"/>
          <p14:tracePt t="42897" x="2414588" y="4457700"/>
          <p14:tracePt t="42914" x="2471738" y="4457700"/>
          <p14:tracePt t="42931" x="2500313" y="4486275"/>
          <p14:tracePt t="42947" x="2543175" y="4486275"/>
          <p14:tracePt t="42964" x="2571750" y="4486275"/>
          <p14:tracePt t="42980" x="2614613" y="4486275"/>
          <p14:tracePt t="42997" x="2643188" y="4486275"/>
          <p14:tracePt t="43014" x="2728913" y="4486275"/>
          <p14:tracePt t="43030" x="2786063" y="4486275"/>
          <p14:tracePt t="43047" x="2843213" y="4486275"/>
          <p14:tracePt t="43064" x="2886075" y="4486275"/>
          <p14:tracePt t="43080" x="2943225" y="4486275"/>
          <p14:tracePt t="43097" x="2986088" y="4486275"/>
          <p14:tracePt t="43114" x="3028950" y="4486275"/>
          <p14:tracePt t="43130" x="3043238" y="4486275"/>
          <p14:tracePt t="43147" x="3071813" y="4486275"/>
          <p14:tracePt t="43164" x="3086100" y="4486275"/>
          <p14:tracePt t="43180" x="3114675" y="4486275"/>
          <p14:tracePt t="43197" x="3114675" y="4471988"/>
          <p14:tracePt t="43213" x="3143250" y="4457700"/>
          <p14:tracePt t="43230" x="3143250" y="4443413"/>
          <p14:tracePt t="43263" x="3143250" y="4414838"/>
          <p14:tracePt t="43285" x="3143250" y="4400550"/>
          <p14:tracePt t="43330" x="3143250" y="4386263"/>
          <p14:tracePt t="43347" x="3143250" y="4371975"/>
          <p14:tracePt t="43364" x="3128963" y="4357688"/>
          <p14:tracePt t="43380" x="3128963" y="4343400"/>
          <p14:tracePt t="43397" x="3114675" y="4343400"/>
          <p14:tracePt t="43413" x="3100388" y="4329113"/>
          <p14:tracePt t="43430" x="3100388" y="4314825"/>
          <p14:tracePt t="43447" x="3071813" y="4300538"/>
          <p14:tracePt t="43480" x="3028950" y="4286250"/>
          <p14:tracePt t="43513" x="2986088" y="4271963"/>
          <p14:tracePt t="43530" x="2971800" y="4271963"/>
          <p14:tracePt t="43547" x="2943225" y="4271963"/>
          <p14:tracePt t="43563" x="2900363" y="4271963"/>
          <p14:tracePt t="43580" x="2871788" y="4271963"/>
          <p14:tracePt t="43597" x="2857500" y="4271963"/>
          <p14:tracePt t="43613" x="2814638" y="4271963"/>
          <p14:tracePt t="43630" x="2786063" y="4257675"/>
          <p14:tracePt t="43647" x="2757488" y="4257675"/>
          <p14:tracePt t="43663" x="2728913" y="4243388"/>
          <p14:tracePt t="43680" x="2714625" y="4243388"/>
          <p14:tracePt t="43697" x="2686050" y="4229100"/>
          <p14:tracePt t="43717" x="2671763" y="4229100"/>
          <p14:tracePt t="43730" x="2643188" y="4214813"/>
          <p14:tracePt t="43763" x="2614613" y="4200525"/>
          <p14:tracePt t="43780" x="2614613" y="4186238"/>
          <p14:tracePt t="43796" x="2600325" y="4186238"/>
          <p14:tracePt t="43813" x="2571750" y="4171950"/>
          <p14:tracePt t="43830" x="2528888" y="4129088"/>
          <p14:tracePt t="43846" x="2514600" y="4129088"/>
          <p14:tracePt t="43863" x="2486025" y="4114800"/>
          <p14:tracePt t="43880" x="2471738" y="4100513"/>
          <p14:tracePt t="43896" x="2457450" y="4086225"/>
          <p14:tracePt t="43913" x="2428875" y="4057650"/>
          <p14:tracePt t="43930" x="2400300" y="4043363"/>
          <p14:tracePt t="43946" x="2386013" y="4014788"/>
          <p14:tracePt t="43963" x="2357438" y="4000500"/>
          <p14:tracePt t="43980" x="2343150" y="3986213"/>
          <p14:tracePt t="43997" x="2328863" y="3971925"/>
          <p14:tracePt t="44013" x="2300288" y="3957638"/>
          <p14:tracePt t="44030" x="2286000" y="3957638"/>
          <p14:tracePt t="44046" x="2271713" y="3943350"/>
          <p14:tracePt t="44063" x="2257425" y="3943350"/>
          <p14:tracePt t="44885" x="2200275" y="3943350"/>
          <p14:tracePt t="44896" x="2143125" y="3943350"/>
          <p14:tracePt t="44913" x="1957388" y="3943350"/>
          <p14:tracePt t="44929" x="1728788" y="3943350"/>
          <p14:tracePt t="44946" x="1385888" y="3929063"/>
          <p14:tracePt t="44963" x="971550" y="3814763"/>
          <p14:tracePt t="44979" x="542925" y="3643313"/>
          <p14:tracePt t="44996" x="0" y="3300413"/>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8229600" cy="792162"/>
          </a:xfrm>
        </p:spPr>
        <p:txBody>
          <a:bodyPr>
            <a:normAutofit/>
          </a:bodyPr>
          <a:lstStyle/>
          <a:p>
            <a:pPr algn="l"/>
            <a:r>
              <a:rPr lang="fr-FR" sz="3600" dirty="0">
                <a:solidFill>
                  <a:schemeClr val="tx1">
                    <a:lumMod val="65000"/>
                    <a:lumOff val="35000"/>
                  </a:schemeClr>
                </a:solidFill>
              </a:rPr>
              <a:t>La paroi gastrique</a:t>
            </a:r>
          </a:p>
        </p:txBody>
      </p:sp>
      <p:cxnSp>
        <p:nvCxnSpPr>
          <p:cNvPr id="41" name="Connecteur droit 40">
            <a:extLst>
              <a:ext uri="{FF2B5EF4-FFF2-40B4-BE49-F238E27FC236}">
                <a16:creationId xmlns:a16="http://schemas.microsoft.com/office/drawing/2014/main" id="{7249D453-1E62-4D61-B694-7916B849B2C2}"/>
              </a:ext>
            </a:extLst>
          </p:cNvPr>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EF44BA69-1D45-4E3C-8258-398532E01FF8}"/>
              </a:ext>
            </a:extLst>
          </p:cNvPr>
          <p:cNvPicPr>
            <a:picLocks noChangeAspect="1"/>
          </p:cNvPicPr>
          <p:nvPr/>
        </p:nvPicPr>
        <p:blipFill rotWithShape="1">
          <a:blip r:embed="rId5"/>
          <a:srcRect t="6073" r="30594" b="47786"/>
          <a:stretch/>
        </p:blipFill>
        <p:spPr>
          <a:xfrm>
            <a:off x="196708" y="1179001"/>
            <a:ext cx="4328561" cy="4316452"/>
          </a:xfrm>
          <a:prstGeom prst="rect">
            <a:avLst/>
          </a:prstGeom>
        </p:spPr>
      </p:pic>
      <p:sp>
        <p:nvSpPr>
          <p:cNvPr id="17" name="ZoneTexte 16">
            <a:extLst>
              <a:ext uri="{FF2B5EF4-FFF2-40B4-BE49-F238E27FC236}">
                <a16:creationId xmlns:a16="http://schemas.microsoft.com/office/drawing/2014/main" id="{D1CCB0F9-B168-466D-A062-DD6007A99C66}"/>
              </a:ext>
            </a:extLst>
          </p:cNvPr>
          <p:cNvSpPr txBox="1"/>
          <p:nvPr/>
        </p:nvSpPr>
        <p:spPr>
          <a:xfrm>
            <a:off x="4955798" y="2431534"/>
            <a:ext cx="3008476" cy="369332"/>
          </a:xfrm>
          <a:prstGeom prst="rect">
            <a:avLst/>
          </a:prstGeom>
          <a:noFill/>
        </p:spPr>
        <p:txBody>
          <a:bodyPr wrap="square" rtlCol="0">
            <a:spAutoFit/>
          </a:bodyPr>
          <a:lstStyle/>
          <a:p>
            <a:r>
              <a:rPr lang="fr-FR" dirty="0"/>
              <a:t>Couche fovéolaire (cryptes)</a:t>
            </a:r>
          </a:p>
        </p:txBody>
      </p:sp>
      <p:sp>
        <p:nvSpPr>
          <p:cNvPr id="18" name="ZoneTexte 17">
            <a:extLst>
              <a:ext uri="{FF2B5EF4-FFF2-40B4-BE49-F238E27FC236}">
                <a16:creationId xmlns:a16="http://schemas.microsoft.com/office/drawing/2014/main" id="{98201778-2FDB-4460-926A-869C1286AED2}"/>
              </a:ext>
            </a:extLst>
          </p:cNvPr>
          <p:cNvSpPr txBox="1"/>
          <p:nvPr/>
        </p:nvSpPr>
        <p:spPr>
          <a:xfrm>
            <a:off x="4955798" y="3652077"/>
            <a:ext cx="3179129" cy="369332"/>
          </a:xfrm>
          <a:prstGeom prst="rect">
            <a:avLst/>
          </a:prstGeom>
          <a:noFill/>
        </p:spPr>
        <p:txBody>
          <a:bodyPr wrap="square" rtlCol="0">
            <a:spAutoFit/>
          </a:bodyPr>
          <a:lstStyle/>
          <a:p>
            <a:r>
              <a:rPr lang="fr-FR" dirty="0"/>
              <a:t>Couche des glandes</a:t>
            </a:r>
          </a:p>
        </p:txBody>
      </p:sp>
      <p:sp>
        <p:nvSpPr>
          <p:cNvPr id="19" name="Accolade ouvrante 18">
            <a:extLst>
              <a:ext uri="{FF2B5EF4-FFF2-40B4-BE49-F238E27FC236}">
                <a16:creationId xmlns:a16="http://schemas.microsoft.com/office/drawing/2014/main" id="{AFEF10A2-6949-4FAA-AF4D-37C16CA7CC1F}"/>
              </a:ext>
            </a:extLst>
          </p:cNvPr>
          <p:cNvSpPr/>
          <p:nvPr/>
        </p:nvSpPr>
        <p:spPr>
          <a:xfrm flipH="1">
            <a:off x="4525269" y="1808125"/>
            <a:ext cx="341776" cy="1412622"/>
          </a:xfrm>
          <a:prstGeom prst="leftBrace">
            <a:avLst>
              <a:gd name="adj1" fmla="val 54102"/>
              <a:gd name="adj2" fmla="val 55885"/>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0" name="Accolade ouvrante 19">
            <a:extLst>
              <a:ext uri="{FF2B5EF4-FFF2-40B4-BE49-F238E27FC236}">
                <a16:creationId xmlns:a16="http://schemas.microsoft.com/office/drawing/2014/main" id="{0DEE7C79-5614-40B8-9EF3-8425DCD304E2}"/>
              </a:ext>
            </a:extLst>
          </p:cNvPr>
          <p:cNvSpPr/>
          <p:nvPr/>
        </p:nvSpPr>
        <p:spPr>
          <a:xfrm flipH="1">
            <a:off x="4525267" y="3291219"/>
            <a:ext cx="339889" cy="1412623"/>
          </a:xfrm>
          <a:prstGeom prst="leftBrace">
            <a:avLst>
              <a:gd name="adj1" fmla="val 54102"/>
              <a:gd name="adj2" fmla="val 38566"/>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21" name="Connecteur droit avec flèche 20">
            <a:extLst>
              <a:ext uri="{FF2B5EF4-FFF2-40B4-BE49-F238E27FC236}">
                <a16:creationId xmlns:a16="http://schemas.microsoft.com/office/drawing/2014/main" id="{5C264FE8-A6A7-455F-B2E4-D5C4432E1C45}"/>
              </a:ext>
            </a:extLst>
          </p:cNvPr>
          <p:cNvCxnSpPr>
            <a:cxnSpLocks/>
          </p:cNvCxnSpPr>
          <p:nvPr/>
        </p:nvCxnSpPr>
        <p:spPr>
          <a:xfrm>
            <a:off x="4593552" y="5024676"/>
            <a:ext cx="2716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F543348E-5EE0-4E7F-BE7A-58B6FAC8B1A6}"/>
              </a:ext>
            </a:extLst>
          </p:cNvPr>
          <p:cNvCxnSpPr>
            <a:cxnSpLocks/>
          </p:cNvCxnSpPr>
          <p:nvPr/>
        </p:nvCxnSpPr>
        <p:spPr>
          <a:xfrm>
            <a:off x="4528669" y="3257741"/>
            <a:ext cx="3364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5124FE6A-24D5-4D0C-A2EB-AB1929EBFBFB}"/>
              </a:ext>
            </a:extLst>
          </p:cNvPr>
          <p:cNvSpPr txBox="1"/>
          <p:nvPr/>
        </p:nvSpPr>
        <p:spPr>
          <a:xfrm>
            <a:off x="4955798" y="3081341"/>
            <a:ext cx="3179129" cy="369332"/>
          </a:xfrm>
          <a:prstGeom prst="rect">
            <a:avLst/>
          </a:prstGeom>
          <a:noFill/>
        </p:spPr>
        <p:txBody>
          <a:bodyPr wrap="square" rtlCol="0">
            <a:spAutoFit/>
          </a:bodyPr>
          <a:lstStyle/>
          <a:p>
            <a:r>
              <a:rPr lang="fr-FR" dirty="0"/>
              <a:t>Collet</a:t>
            </a:r>
          </a:p>
        </p:txBody>
      </p:sp>
      <p:sp>
        <p:nvSpPr>
          <p:cNvPr id="27" name="ZoneTexte 26">
            <a:extLst>
              <a:ext uri="{FF2B5EF4-FFF2-40B4-BE49-F238E27FC236}">
                <a16:creationId xmlns:a16="http://schemas.microsoft.com/office/drawing/2014/main" id="{88C4D4BE-0B2A-461C-B89E-38D58FF1211F}"/>
              </a:ext>
            </a:extLst>
          </p:cNvPr>
          <p:cNvSpPr txBox="1"/>
          <p:nvPr/>
        </p:nvSpPr>
        <p:spPr>
          <a:xfrm>
            <a:off x="4955797" y="4840010"/>
            <a:ext cx="3179129" cy="369332"/>
          </a:xfrm>
          <a:prstGeom prst="rect">
            <a:avLst/>
          </a:prstGeom>
          <a:noFill/>
        </p:spPr>
        <p:txBody>
          <a:bodyPr wrap="square" rtlCol="0">
            <a:spAutoFit/>
          </a:bodyPr>
          <a:lstStyle/>
          <a:p>
            <a:r>
              <a:rPr lang="fr-FR" dirty="0"/>
              <a:t>Musculaire muqueuse</a:t>
            </a:r>
          </a:p>
        </p:txBody>
      </p:sp>
      <p:sp>
        <p:nvSpPr>
          <p:cNvPr id="8" name="Rectangle 7">
            <a:extLst>
              <a:ext uri="{FF2B5EF4-FFF2-40B4-BE49-F238E27FC236}">
                <a16:creationId xmlns:a16="http://schemas.microsoft.com/office/drawing/2014/main" id="{CE7B6F46-65B3-4813-AE76-E90F178EF027}"/>
              </a:ext>
            </a:extLst>
          </p:cNvPr>
          <p:cNvSpPr/>
          <p:nvPr/>
        </p:nvSpPr>
        <p:spPr>
          <a:xfrm>
            <a:off x="4593552" y="5730844"/>
            <a:ext cx="271604" cy="108639"/>
          </a:xfrm>
          <a:prstGeom prst="rect">
            <a:avLst/>
          </a:prstGeom>
          <a:solidFill>
            <a:srgbClr val="F4C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4E922B76-BB24-4B9E-8EB3-8FF9D6EAC5EB}"/>
              </a:ext>
            </a:extLst>
          </p:cNvPr>
          <p:cNvSpPr txBox="1"/>
          <p:nvPr/>
        </p:nvSpPr>
        <p:spPr>
          <a:xfrm>
            <a:off x="4955797" y="5600497"/>
            <a:ext cx="3179129" cy="369332"/>
          </a:xfrm>
          <a:prstGeom prst="rect">
            <a:avLst/>
          </a:prstGeom>
          <a:noFill/>
        </p:spPr>
        <p:txBody>
          <a:bodyPr wrap="square" rtlCol="0">
            <a:spAutoFit/>
          </a:bodyPr>
          <a:lstStyle/>
          <a:p>
            <a:r>
              <a:rPr lang="fr-FR" dirty="0"/>
              <a:t>Chorion muqueux</a:t>
            </a:r>
          </a:p>
        </p:txBody>
      </p:sp>
      <p:pic>
        <p:nvPicPr>
          <p:cNvPr id="12" name="Vidéo 11">
            <a:hlinkClick r:id="" action="ppaction://media"/>
            <a:extLst>
              <a:ext uri="{FF2B5EF4-FFF2-40B4-BE49-F238E27FC236}">
                <a16:creationId xmlns:a16="http://schemas.microsoft.com/office/drawing/2014/main" id="{CA4FCE7E-518C-5C25-AFA9-564F2DB45A3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63630000"/>
      </p:ext>
    </p:extLst>
  </p:cSld>
  <p:clrMapOvr>
    <a:masterClrMapping/>
  </p:clrMapOvr>
  <mc:AlternateContent xmlns:mc="http://schemas.openxmlformats.org/markup-compatibility/2006" xmlns:p14="http://schemas.microsoft.com/office/powerpoint/2010/main">
    <mc:Choice Requires="p14">
      <p:transition spd="slow" p14:dur="2000" advTm="60323"/>
    </mc:Choice>
    <mc:Fallback xmlns="">
      <p:transition spd="slow" advTm="603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extLst>
    <p:ext uri="{3A86A75C-4F4B-4683-9AE1-C65F6400EC91}">
      <p14:laserTraceLst xmlns:p14="http://schemas.microsoft.com/office/powerpoint/2010/main">
        <p14:tracePtLst>
          <p14:tracePt t="14503" x="3302000" y="6438900"/>
          <p14:tracePt t="14916" x="628650" y="1300163"/>
          <p14:tracePt t="14941" x="1628775" y="1100138"/>
          <p14:tracePt t="14957" x="2014538" y="1071563"/>
          <p14:tracePt t="14974" x="2286000" y="1071563"/>
          <p14:tracePt t="14991" x="2414588" y="1071563"/>
          <p14:tracePt t="15007" x="2500313" y="1100138"/>
          <p14:tracePt t="15100" x="2514600" y="1100138"/>
          <p14:tracePt t="15124" x="2514600" y="1128713"/>
          <p14:tracePt t="15141" x="2514600" y="1200150"/>
          <p14:tracePt t="15174" x="2514600" y="1228725"/>
          <p14:tracePt t="15191" x="2471738" y="1285875"/>
          <p14:tracePt t="15207" x="2200275" y="1457325"/>
          <p14:tracePt t="15224" x="1971675" y="1557338"/>
          <p14:tracePt t="15241" x="1757363" y="1685925"/>
          <p14:tracePt t="15257" x="1585913" y="1785938"/>
          <p14:tracePt t="15274" x="1443038" y="1871663"/>
          <p14:tracePt t="15291" x="1400175" y="1885950"/>
          <p14:tracePt t="15307" x="1371600" y="1900238"/>
          <p14:tracePt t="15324" x="1357313" y="1914525"/>
          <p14:tracePt t="15341" x="1343025" y="1914525"/>
          <p14:tracePt t="15357" x="1328738" y="1914525"/>
          <p14:tracePt t="15374" x="1285875" y="1914525"/>
          <p14:tracePt t="15391" x="1243013" y="1914525"/>
          <p14:tracePt t="15407" x="1200150" y="1914525"/>
          <p14:tracePt t="15424" x="1143000" y="1928813"/>
          <p14:tracePt t="15441" x="1100138" y="1928813"/>
          <p14:tracePt t="15457" x="1042988" y="1928813"/>
          <p14:tracePt t="15474" x="985838" y="1928813"/>
          <p14:tracePt t="15491" x="928688" y="1928813"/>
          <p14:tracePt t="15507" x="842963" y="1943100"/>
          <p14:tracePt t="15524" x="771525" y="1943100"/>
          <p14:tracePt t="15541" x="714375" y="1943100"/>
          <p14:tracePt t="15557" x="642938" y="1943100"/>
          <p14:tracePt t="15574" x="614363" y="1943100"/>
          <p14:tracePt t="15591" x="571500" y="1928813"/>
          <p14:tracePt t="15607" x="542925" y="1928813"/>
          <p14:tracePt t="15624" x="528638" y="1914525"/>
          <p14:tracePt t="15641" x="500063" y="1900238"/>
          <p14:tracePt t="15709" x="485775" y="1900238"/>
          <p14:tracePt t="15716" x="471488" y="1885950"/>
          <p14:tracePt t="15741" x="442913" y="1885950"/>
          <p14:tracePt t="15900" x="442913" y="1871663"/>
          <p14:tracePt t="15908" x="442913" y="1857375"/>
          <p14:tracePt t="15941" x="457200" y="1857375"/>
          <p14:tracePt t="15957" x="471488" y="1843088"/>
          <p14:tracePt t="15990" x="500063" y="1843088"/>
          <p14:tracePt t="16007" x="514350" y="1843088"/>
          <p14:tracePt t="16024" x="528638" y="1843088"/>
          <p14:tracePt t="16040" x="542925" y="1828800"/>
          <p14:tracePt t="16057" x="557213" y="1828800"/>
          <p14:tracePt t="16074" x="571500" y="1828800"/>
          <p14:tracePt t="16100" x="585788" y="1814513"/>
          <p14:tracePt t="16260" x="600075" y="1814513"/>
          <p14:tracePt t="16830" x="614363" y="1814513"/>
          <p14:tracePt t="16877" x="628650" y="1814513"/>
          <p14:tracePt t="16949" x="642938" y="1814513"/>
          <p14:tracePt t="17044" x="657225" y="1814513"/>
          <p14:tracePt t="17084" x="671513" y="1814513"/>
          <p14:tracePt t="17108" x="671513" y="1828800"/>
          <p14:tracePt t="17140" x="685800" y="1843088"/>
          <p14:tracePt t="17157" x="700088" y="1843088"/>
          <p14:tracePt t="17173" x="714375" y="1843088"/>
          <p14:tracePt t="17190" x="714375" y="1857375"/>
          <p14:tracePt t="17206" x="728663" y="1857375"/>
          <p14:tracePt t="17240" x="742950" y="1857375"/>
          <p14:tracePt t="17256" x="742950" y="1871663"/>
          <p14:tracePt t="17273" x="757238" y="1871663"/>
          <p14:tracePt t="17325" x="771525" y="1885950"/>
          <p14:tracePt t="17340" x="771525" y="1900238"/>
          <p14:tracePt t="17373" x="785813" y="1900238"/>
          <p14:tracePt t="17390" x="785813" y="1914525"/>
          <p14:tracePt t="17406" x="800100" y="1943100"/>
          <p14:tracePt t="17423" x="814388" y="1971675"/>
          <p14:tracePt t="17473" x="828675" y="1985963"/>
          <p14:tracePt t="17532" x="828675" y="2000250"/>
          <p14:tracePt t="17557" x="828675" y="2014538"/>
          <p14:tracePt t="17573" x="828675" y="2028825"/>
          <p14:tracePt t="17589" x="828675" y="2043113"/>
          <p14:tracePt t="17606" x="828675" y="2057400"/>
          <p14:tracePt t="17623" x="828675" y="2085975"/>
          <p14:tracePt t="17640" x="828675" y="2100263"/>
          <p14:tracePt t="17656" x="828675" y="2114550"/>
          <p14:tracePt t="17673" x="828675" y="2128838"/>
          <p14:tracePt t="17689" x="828675" y="2171700"/>
          <p14:tracePt t="17706" x="828675" y="2185988"/>
          <p14:tracePt t="17723" x="828675" y="2214563"/>
          <p14:tracePt t="17740" x="828675" y="2228850"/>
          <p14:tracePt t="17756" x="828675" y="2257425"/>
          <p14:tracePt t="17773" x="828675" y="2286000"/>
          <p14:tracePt t="17789" x="828675" y="2300288"/>
          <p14:tracePt t="17806" x="828675" y="2343150"/>
          <p14:tracePt t="17829" x="828675" y="2357438"/>
          <p14:tracePt t="17839" x="828675" y="2371725"/>
          <p14:tracePt t="17856" x="828675" y="2386013"/>
          <p14:tracePt t="17874" x="828675" y="2414588"/>
          <p14:tracePt t="17889" x="828675" y="2443163"/>
          <p14:tracePt t="17906" x="828675" y="2471738"/>
          <p14:tracePt t="17923" x="828675" y="2500313"/>
          <p14:tracePt t="17940" x="828675" y="2543175"/>
          <p14:tracePt t="17956" x="814388" y="2571750"/>
          <p14:tracePt t="17973" x="814388" y="2628900"/>
          <p14:tracePt t="17989" x="814388" y="2671763"/>
          <p14:tracePt t="18006" x="814388" y="2700338"/>
          <p14:tracePt t="18023" x="814388" y="2714625"/>
          <p14:tracePt t="18039" x="814388" y="2743200"/>
          <p14:tracePt t="18056" x="814388" y="2757488"/>
          <p14:tracePt t="18073" x="814388" y="2771775"/>
          <p14:tracePt t="18089" x="814388" y="2800350"/>
          <p14:tracePt t="18106" x="814388" y="2814638"/>
          <p14:tracePt t="18123" x="814388" y="2843213"/>
          <p14:tracePt t="18156" x="814388" y="2857500"/>
          <p14:tracePt t="18173" x="814388" y="2871788"/>
          <p14:tracePt t="18189" x="814388" y="2900363"/>
          <p14:tracePt t="18206" x="814388" y="2914650"/>
          <p14:tracePt t="18349" x="814388" y="2943225"/>
          <p14:tracePt t="18365" x="814388" y="2957513"/>
          <p14:tracePt t="18381" x="814388" y="2971800"/>
          <p14:tracePt t="18389" x="814388" y="2986088"/>
          <p14:tracePt t="18406" x="800100" y="3000375"/>
          <p14:tracePt t="18422" x="800100" y="3028950"/>
          <p14:tracePt t="18439" x="800100" y="3043238"/>
          <p14:tracePt t="18456" x="785813" y="3086100"/>
          <p14:tracePt t="18477" x="771525" y="3086100"/>
          <p14:tracePt t="18489" x="771525" y="3114675"/>
          <p14:tracePt t="18506" x="771525" y="3128963"/>
          <p14:tracePt t="18684" x="771525" y="3114675"/>
          <p14:tracePt t="18693" x="771525" y="3057525"/>
          <p14:tracePt t="18706" x="771525" y="3000375"/>
          <p14:tracePt t="18722" x="771525" y="2914650"/>
          <p14:tracePt t="18739" x="771525" y="2814638"/>
          <p14:tracePt t="18756" x="771525" y="2728913"/>
          <p14:tracePt t="18773" x="771525" y="2643188"/>
          <p14:tracePt t="18789" x="771525" y="2528888"/>
          <p14:tracePt t="18806" x="771525" y="2457450"/>
          <p14:tracePt t="18822" x="771525" y="2371725"/>
          <p14:tracePt t="18839" x="757238" y="2300288"/>
          <p14:tracePt t="18856" x="728663" y="2243138"/>
          <p14:tracePt t="18872" x="728663" y="2214563"/>
          <p14:tracePt t="18889" x="728663" y="2157413"/>
          <p14:tracePt t="18906" x="728663" y="2128838"/>
          <p14:tracePt t="18922" x="714375" y="2085975"/>
          <p14:tracePt t="18939" x="714375" y="2057400"/>
          <p14:tracePt t="18956" x="700088" y="2014538"/>
          <p14:tracePt t="18972" x="700088" y="1971675"/>
          <p14:tracePt t="18989" x="685800" y="1928813"/>
          <p14:tracePt t="19006" x="685800" y="1900238"/>
          <p14:tracePt t="19022" x="685800" y="1885950"/>
          <p14:tracePt t="19039" x="671513" y="1871663"/>
          <p14:tracePt t="19060" x="671513" y="1857375"/>
          <p14:tracePt t="19205" x="671513" y="1843088"/>
          <p14:tracePt t="19316" x="657225" y="1843088"/>
          <p14:tracePt t="19341" x="642938" y="1843088"/>
          <p14:tracePt t="19356" x="628650" y="1843088"/>
          <p14:tracePt t="19422" x="614363" y="1843088"/>
          <p14:tracePt t="19452" x="600075" y="1828800"/>
          <p14:tracePt t="19636" x="600075" y="1843088"/>
          <p14:tracePt t="19645" x="614363" y="1843088"/>
          <p14:tracePt t="19655" x="628650" y="1843088"/>
          <p14:tracePt t="19672" x="685800" y="1857375"/>
          <p14:tracePt t="19689" x="728663" y="1871663"/>
          <p14:tracePt t="19705" x="742950" y="1885950"/>
          <p14:tracePt t="19722" x="771525" y="1900238"/>
          <p14:tracePt t="19741" x="771525" y="1914525"/>
          <p14:tracePt t="19772" x="785813" y="1928813"/>
          <p14:tracePt t="19789" x="800100" y="1928813"/>
          <p14:tracePt t="19805" x="814388" y="1957388"/>
          <p14:tracePt t="19822" x="828675" y="1971675"/>
          <p14:tracePt t="19839" x="828675" y="2000250"/>
          <p14:tracePt t="19855" x="828675" y="2014538"/>
          <p14:tracePt t="19872" x="828675" y="2028825"/>
          <p14:tracePt t="19889" x="828675" y="2043113"/>
          <p14:tracePt t="19905" x="828675" y="2071688"/>
          <p14:tracePt t="19922" x="828675" y="2100263"/>
          <p14:tracePt t="19938" x="828675" y="2114550"/>
          <p14:tracePt t="19955" x="828675" y="2143125"/>
          <p14:tracePt t="19972" x="828675" y="2157413"/>
          <p14:tracePt t="19989" x="828675" y="2185988"/>
          <p14:tracePt t="20005" x="828675" y="2228850"/>
          <p14:tracePt t="20022" x="828675" y="2257425"/>
          <p14:tracePt t="20038" x="871538" y="2286000"/>
          <p14:tracePt t="20055" x="900113" y="2300288"/>
          <p14:tracePt t="20072" x="928688" y="2328863"/>
          <p14:tracePt t="20088" x="985838" y="2371725"/>
          <p14:tracePt t="20105" x="1028700" y="2400300"/>
          <p14:tracePt t="20122" x="1085850" y="2428875"/>
          <p14:tracePt t="20138" x="1200150" y="2471738"/>
          <p14:tracePt t="20155" x="1328738" y="2500313"/>
          <p14:tracePt t="20172" x="1514475" y="2543175"/>
          <p14:tracePt t="20188" x="1757363" y="2571750"/>
          <p14:tracePt t="20205" x="2171700" y="2700338"/>
          <p14:tracePt t="20222" x="2428875" y="2771775"/>
          <p14:tracePt t="20238" x="2728913" y="2843213"/>
          <p14:tracePt t="20255" x="2957513" y="2886075"/>
          <p14:tracePt t="20272" x="3157538" y="2928938"/>
          <p14:tracePt t="20288" x="3314700" y="2943225"/>
          <p14:tracePt t="20305" x="3471863" y="2957513"/>
          <p14:tracePt t="20322" x="3586163" y="2957513"/>
          <p14:tracePt t="20338" x="3714750" y="2957513"/>
          <p14:tracePt t="20355" x="3814763" y="2957513"/>
          <p14:tracePt t="20372" x="3914775" y="2957513"/>
          <p14:tracePt t="20388" x="4014788" y="2943225"/>
          <p14:tracePt t="20405" x="4129088" y="2857500"/>
          <p14:tracePt t="20422" x="4186238" y="2800350"/>
          <p14:tracePt t="20438" x="4229100" y="2771775"/>
          <p14:tracePt t="20455" x="4243388" y="2743200"/>
          <p14:tracePt t="20472" x="4243388" y="2714625"/>
          <p14:tracePt t="20488" x="4271963" y="2686050"/>
          <p14:tracePt t="20505" x="4271963" y="2628900"/>
          <p14:tracePt t="20521" x="4271963" y="2586038"/>
          <p14:tracePt t="20538" x="4271963" y="2543175"/>
          <p14:tracePt t="20555" x="4271963" y="2514600"/>
          <p14:tracePt t="20572" x="4271963" y="2486025"/>
          <p14:tracePt t="20588" x="4271963" y="2443163"/>
          <p14:tracePt t="20605" x="4229100" y="2386013"/>
          <p14:tracePt t="20621" x="4214813" y="2357438"/>
          <p14:tracePt t="20638" x="4171950" y="2328863"/>
          <p14:tracePt t="20655" x="4129088" y="2300288"/>
          <p14:tracePt t="20671" x="4043363" y="2286000"/>
          <p14:tracePt t="20688" x="3943350" y="2243138"/>
          <p14:tracePt t="20705" x="3829050" y="2228850"/>
          <p14:tracePt t="20721" x="3700463" y="2228850"/>
          <p14:tracePt t="20738" x="3529013" y="2185988"/>
          <p14:tracePt t="20755" x="3371850" y="2171700"/>
          <p14:tracePt t="20771" x="3200400" y="2157413"/>
          <p14:tracePt t="20788" x="3028950" y="2114550"/>
          <p14:tracePt t="20805" x="2800350" y="2100263"/>
          <p14:tracePt t="20821" x="2628900" y="2057400"/>
          <p14:tracePt t="20838" x="2471738" y="2043113"/>
          <p14:tracePt t="20855" x="2343150" y="2028825"/>
          <p14:tracePt t="20871" x="2185988" y="2014538"/>
          <p14:tracePt t="20888" x="2028825" y="2014538"/>
          <p14:tracePt t="20905" x="1885950" y="2014538"/>
          <p14:tracePt t="20921" x="1814513" y="2014538"/>
          <p14:tracePt t="20938" x="1714500" y="2014538"/>
          <p14:tracePt t="20955" x="1614488" y="2014538"/>
          <p14:tracePt t="20971" x="1514475" y="2014538"/>
          <p14:tracePt t="20988" x="1428750" y="2014538"/>
          <p14:tracePt t="21005" x="1314450" y="2043113"/>
          <p14:tracePt t="21021" x="1028700" y="2085975"/>
          <p14:tracePt t="21038" x="857250" y="2114550"/>
          <p14:tracePt t="21054" x="757238" y="2128838"/>
          <p14:tracePt t="21071" x="685800" y="2143125"/>
          <p14:tracePt t="21088" x="614363" y="2171700"/>
          <p14:tracePt t="21121" x="585788" y="2185988"/>
          <p14:tracePt t="21157" x="571500" y="2200275"/>
          <p14:tracePt t="21173" x="571500" y="2214563"/>
          <p14:tracePt t="21188" x="571500" y="2228850"/>
          <p14:tracePt t="21205" x="571500" y="2243138"/>
          <p14:tracePt t="21221" x="542925" y="2286000"/>
          <p14:tracePt t="21238" x="542925" y="2328863"/>
          <p14:tracePt t="21254" x="542925" y="2400300"/>
          <p14:tracePt t="21271" x="542925" y="2443163"/>
          <p14:tracePt t="21288" x="542925" y="2486025"/>
          <p14:tracePt t="21304" x="557213" y="2528888"/>
          <p14:tracePt t="21321" x="557213" y="2571750"/>
          <p14:tracePt t="21338" x="600075" y="2614613"/>
          <p14:tracePt t="21354" x="657225" y="2686050"/>
          <p14:tracePt t="21371" x="771525" y="2757488"/>
          <p14:tracePt t="21388" x="885825" y="2800350"/>
          <p14:tracePt t="21404" x="1042988" y="2857500"/>
          <p14:tracePt t="21421" x="1357313" y="2914650"/>
          <p14:tracePt t="21438" x="1585913" y="2928938"/>
          <p14:tracePt t="21454" x="1843088" y="2971800"/>
          <p14:tracePt t="21471" x="2114550" y="3000375"/>
          <p14:tracePt t="21488" x="2371725" y="3043238"/>
          <p14:tracePt t="21504" x="2586038" y="3057525"/>
          <p14:tracePt t="21521" x="2743200" y="3057525"/>
          <p14:tracePt t="21538" x="2871788" y="3057525"/>
          <p14:tracePt t="21554" x="2986088" y="3057525"/>
          <p14:tracePt t="21571" x="3114675" y="3057525"/>
          <p14:tracePt t="21588" x="3228975" y="3057525"/>
          <p14:tracePt t="21604" x="3343275" y="3057525"/>
          <p14:tracePt t="21621" x="3571875" y="3014663"/>
          <p14:tracePt t="21638" x="3700463" y="2971800"/>
          <p14:tracePt t="21654" x="3843338" y="2886075"/>
          <p14:tracePt t="21671" x="3971925" y="2800350"/>
          <p14:tracePt t="21688" x="4043363" y="2743200"/>
          <p14:tracePt t="21704" x="4071938" y="2714625"/>
          <p14:tracePt t="21721" x="4114800" y="2671763"/>
          <p14:tracePt t="21737" x="4129088" y="2657475"/>
          <p14:tracePt t="21754" x="4157663" y="2614613"/>
          <p14:tracePt t="21771" x="4157663" y="2571750"/>
          <p14:tracePt t="21788" x="4157663" y="2557463"/>
          <p14:tracePt t="21804" x="4157663" y="2514600"/>
          <p14:tracePt t="21821" x="4157663" y="2500313"/>
          <p14:tracePt t="21837" x="4157663" y="2457450"/>
          <p14:tracePt t="21871" x="4114800" y="2400300"/>
          <p14:tracePt t="21887" x="4043363" y="2357438"/>
          <p14:tracePt t="21904" x="3886200" y="2286000"/>
          <p14:tracePt t="21921" x="3743325" y="2228850"/>
          <p14:tracePt t="21937" x="3614738" y="2185988"/>
          <p14:tracePt t="21954" x="3500438" y="2157413"/>
          <p14:tracePt t="21971" x="3386138" y="2143125"/>
          <p14:tracePt t="21987" x="3300413" y="2128838"/>
          <p14:tracePt t="22004" x="3214688" y="2128838"/>
          <p14:tracePt t="22021" x="3100388" y="2128838"/>
          <p14:tracePt t="22037" x="3014663" y="2128838"/>
          <p14:tracePt t="22054" x="2914650" y="2128838"/>
          <p14:tracePt t="22071" x="2771775" y="2128838"/>
          <p14:tracePt t="22087" x="2614613" y="2128838"/>
          <p14:tracePt t="22104" x="2443163" y="2128838"/>
          <p14:tracePt t="22121" x="2357438" y="2128838"/>
          <p14:tracePt t="22137" x="2257425" y="2128838"/>
          <p14:tracePt t="22154" x="2171700" y="2128838"/>
          <p14:tracePt t="22171" x="2100263" y="2128838"/>
          <p14:tracePt t="22187" x="1957388" y="2100263"/>
          <p14:tracePt t="22204" x="1800225" y="2100263"/>
          <p14:tracePt t="22221" x="1628775" y="2100263"/>
          <p14:tracePt t="22237" x="1371600" y="2100263"/>
          <p14:tracePt t="22254" x="1243013" y="2100263"/>
          <p14:tracePt t="22271" x="1143000" y="2100263"/>
          <p14:tracePt t="22287" x="1057275" y="2100263"/>
          <p14:tracePt t="22304" x="985838" y="2100263"/>
          <p14:tracePt t="22321" x="914400" y="2128838"/>
          <p14:tracePt t="22337" x="871538" y="2128838"/>
          <p14:tracePt t="22354" x="857250" y="2157413"/>
          <p14:tracePt t="22371" x="814388" y="2171700"/>
          <p14:tracePt t="22387" x="800100" y="2185988"/>
          <p14:tracePt t="22404" x="771525" y="2228850"/>
          <p14:tracePt t="22421" x="757238" y="2257425"/>
          <p14:tracePt t="22437" x="728663" y="2328863"/>
          <p14:tracePt t="22454" x="728663" y="2343150"/>
          <p14:tracePt t="22470" x="728663" y="2371725"/>
          <p14:tracePt t="22487" x="714375" y="2428875"/>
          <p14:tracePt t="22504" x="714375" y="2486025"/>
          <p14:tracePt t="22521" x="714375" y="2543175"/>
          <p14:tracePt t="22537" x="714375" y="2628900"/>
          <p14:tracePt t="22554" x="714375" y="2700338"/>
          <p14:tracePt t="22570" x="742950" y="2757488"/>
          <p14:tracePt t="22587" x="785813" y="2800350"/>
          <p14:tracePt t="22604" x="842963" y="2843213"/>
          <p14:tracePt t="22620" x="900113" y="2871788"/>
          <p14:tracePt t="22637" x="1042988" y="2914650"/>
          <p14:tracePt t="22654" x="1185863" y="2928938"/>
          <p14:tracePt t="22670" x="1400175" y="2971800"/>
          <p14:tracePt t="22687" x="1628775" y="3000375"/>
          <p14:tracePt t="22704" x="1857375" y="3000375"/>
          <p14:tracePt t="22720" x="2128838" y="3000375"/>
          <p14:tracePt t="22737" x="2328863" y="3000375"/>
          <p14:tracePt t="22754" x="2514600" y="2986088"/>
          <p14:tracePt t="22770" x="2643188" y="2928938"/>
          <p14:tracePt t="22787" x="2757488" y="2886075"/>
          <p14:tracePt t="22804" x="2828925" y="2843213"/>
          <p14:tracePt t="22821" x="2886075" y="2800350"/>
          <p14:tracePt t="22837" x="2971800" y="2757488"/>
          <p14:tracePt t="22854" x="3000375" y="2743200"/>
          <p14:tracePt t="22870" x="3028950" y="2728913"/>
          <p14:tracePt t="22887" x="3057525" y="2700338"/>
          <p14:tracePt t="22904" x="3086100" y="2700338"/>
          <p14:tracePt t="22920" x="3128963" y="2686050"/>
          <p14:tracePt t="22937" x="3186113" y="2686050"/>
          <p14:tracePt t="22954" x="3228975" y="2686050"/>
          <p14:tracePt t="22970" x="3257550" y="2686050"/>
          <p14:tracePt t="23356" x="3271838" y="2686050"/>
          <p14:tracePt t="23365" x="3300413" y="2743200"/>
          <p14:tracePt t="23387" x="3314700" y="2914650"/>
          <p14:tracePt t="23403" x="3343275" y="3057525"/>
          <p14:tracePt t="23420" x="3371850" y="3171825"/>
          <p14:tracePt t="23437" x="3386138" y="3343275"/>
          <p14:tracePt t="23453" x="3414713" y="3414713"/>
          <p14:tracePt t="23470" x="3443288" y="3486150"/>
          <p14:tracePt t="23487" x="3514725" y="3571875"/>
          <p14:tracePt t="23503" x="3543300" y="3629025"/>
          <p14:tracePt t="23520" x="3586163" y="3671888"/>
          <p14:tracePt t="23537" x="3643313" y="3700463"/>
          <p14:tracePt t="23553" x="3671888" y="3729038"/>
          <p14:tracePt t="23570" x="3729038" y="3771900"/>
          <p14:tracePt t="23587" x="3800475" y="3829050"/>
          <p14:tracePt t="23603" x="3843338" y="3843338"/>
          <p14:tracePt t="23620" x="3886200" y="3871913"/>
          <p14:tracePt t="23637" x="3943350" y="3886200"/>
          <p14:tracePt t="23653" x="4000500" y="3929063"/>
          <p14:tracePt t="23670" x="4029075" y="3929063"/>
          <p14:tracePt t="23692" x="4043363" y="3929063"/>
          <p14:tracePt t="23720" x="4057650" y="3929063"/>
          <p14:tracePt t="23836" x="4071938" y="3929063"/>
          <p14:tracePt t="23877" x="4071938" y="3914775"/>
          <p14:tracePt t="23903" x="4057650" y="3900488"/>
          <p14:tracePt t="23925" x="4057650" y="3886200"/>
          <p14:tracePt t="23936" x="4043363" y="3886200"/>
          <p14:tracePt t="23953" x="4014788" y="3886200"/>
          <p14:tracePt t="23970" x="3971925" y="3886200"/>
          <p14:tracePt t="23987" x="3929063" y="3871913"/>
          <p14:tracePt t="24003" x="3886200" y="3871913"/>
          <p14:tracePt t="24020" x="3871913" y="3871913"/>
          <p14:tracePt t="24036" x="3843338" y="3871913"/>
          <p14:tracePt t="24196" x="3829050" y="3871913"/>
          <p14:tracePt t="24204" x="3814763" y="3857625"/>
          <p14:tracePt t="24220" x="3800475" y="3857625"/>
          <p14:tracePt t="24236" x="3786188" y="3843338"/>
          <p14:tracePt t="24253" x="3714750" y="3829050"/>
          <p14:tracePt t="24270" x="3629025" y="3814763"/>
          <p14:tracePt t="24286" x="3543300" y="3771900"/>
          <p14:tracePt t="24303" x="3443288" y="3771900"/>
          <p14:tracePt t="24320" x="3371850" y="3771900"/>
          <p14:tracePt t="24336" x="3328988" y="3757613"/>
          <p14:tracePt t="24353" x="3286125" y="3757613"/>
          <p14:tracePt t="24370" x="3257550" y="3743325"/>
          <p14:tracePt t="24386" x="3243263" y="3743325"/>
          <p14:tracePt t="24403" x="3171825" y="3729038"/>
          <p14:tracePt t="24420" x="3100388" y="3729038"/>
          <p14:tracePt t="24436" x="3000375" y="3700463"/>
          <p14:tracePt t="24453" x="2828925" y="3686175"/>
          <p14:tracePt t="24470" x="2771775" y="3671888"/>
          <p14:tracePt t="24486" x="2728913" y="3671888"/>
          <p14:tracePt t="24503" x="2671763" y="3671888"/>
          <p14:tracePt t="24520" x="2600325" y="3671888"/>
          <p14:tracePt t="24536" x="2543175" y="3671888"/>
          <p14:tracePt t="24553" x="2471738" y="3671888"/>
          <p14:tracePt t="24569" x="2371725" y="3671888"/>
          <p14:tracePt t="24586" x="2271713" y="3671888"/>
          <p14:tracePt t="24603" x="2157413" y="3671888"/>
          <p14:tracePt t="24619" x="2057400" y="3671888"/>
          <p14:tracePt t="24636" x="1971675" y="3671888"/>
          <p14:tracePt t="24653" x="1885950" y="3671888"/>
          <p14:tracePt t="24669" x="1828800" y="3671888"/>
          <p14:tracePt t="24686" x="1757363" y="3686175"/>
          <p14:tracePt t="24703" x="1657350" y="3700463"/>
          <p14:tracePt t="24719" x="1571625" y="3700463"/>
          <p14:tracePt t="24736" x="1500188" y="3700463"/>
          <p14:tracePt t="24753" x="1414463" y="3729038"/>
          <p14:tracePt t="24769" x="1328738" y="3729038"/>
          <p14:tracePt t="24786" x="1243013" y="3743325"/>
          <p14:tracePt t="24803" x="1171575" y="3757613"/>
          <p14:tracePt t="24819" x="1100138" y="3771900"/>
          <p14:tracePt t="24836" x="1028700" y="3771900"/>
          <p14:tracePt t="24853" x="914400" y="3800475"/>
          <p14:tracePt t="24869" x="857250" y="3800475"/>
          <p14:tracePt t="24886" x="814388" y="3800475"/>
          <p14:tracePt t="24903" x="757238" y="3814763"/>
          <p14:tracePt t="24919" x="742950" y="3829050"/>
          <p14:tracePt t="24936" x="728663" y="3829050"/>
          <p14:tracePt t="24953" x="714375" y="3843338"/>
          <p14:tracePt t="24970" x="685800" y="3857625"/>
          <p14:tracePt t="24986" x="657225" y="3871913"/>
          <p14:tracePt t="25003" x="642938" y="3900488"/>
          <p14:tracePt t="25019" x="614363" y="3929063"/>
          <p14:tracePt t="25036" x="585788" y="3943350"/>
          <p14:tracePt t="25052" x="571500" y="3971925"/>
          <p14:tracePt t="25069" x="557213" y="4014788"/>
          <p14:tracePt t="25086" x="542925" y="4029075"/>
          <p14:tracePt t="25102" x="542925" y="4043363"/>
          <p14:tracePt t="25119" x="542925" y="4057650"/>
          <p14:tracePt t="25136" x="542925" y="4071938"/>
          <p14:tracePt t="25152" x="542925" y="4086225"/>
          <p14:tracePt t="25169" x="542925" y="4100513"/>
          <p14:tracePt t="25186" x="542925" y="4129088"/>
          <p14:tracePt t="25203" x="571500" y="4143375"/>
          <p14:tracePt t="25219" x="628650" y="4186238"/>
          <p14:tracePt t="25236" x="714375" y="4229100"/>
          <p14:tracePt t="25252" x="828675" y="4257675"/>
          <p14:tracePt t="25269" x="1014413" y="4329113"/>
          <p14:tracePt t="25286" x="1143000" y="4357688"/>
          <p14:tracePt t="25303" x="1228725" y="4386263"/>
          <p14:tracePt t="25319" x="1357313" y="4400550"/>
          <p14:tracePt t="25336" x="1485900" y="4414838"/>
          <p14:tracePt t="25352" x="1571625" y="4429125"/>
          <p14:tracePt t="25369" x="1685925" y="4443413"/>
          <p14:tracePt t="25386" x="1871663" y="4486275"/>
          <p14:tracePt t="25402" x="1985963" y="4500563"/>
          <p14:tracePt t="25419" x="2085975" y="4500563"/>
          <p14:tracePt t="25436" x="2185988" y="4514850"/>
          <p14:tracePt t="25452" x="2257425" y="4543425"/>
          <p14:tracePt t="25469" x="2357438" y="4543425"/>
          <p14:tracePt t="25486" x="2414588" y="4543425"/>
          <p14:tracePt t="25502" x="2500313" y="4557713"/>
          <p14:tracePt t="25519" x="2628900" y="4557713"/>
          <p14:tracePt t="25536" x="2743200" y="4557713"/>
          <p14:tracePt t="25552" x="2900363" y="4557713"/>
          <p14:tracePt t="25569" x="3086100" y="4557713"/>
          <p14:tracePt t="25586" x="3243263" y="4557713"/>
          <p14:tracePt t="25602" x="3371850" y="4557713"/>
          <p14:tracePt t="25619" x="3486150" y="4557713"/>
          <p14:tracePt t="25636" x="3557588" y="4557713"/>
          <p14:tracePt t="25652" x="3586163" y="4557713"/>
          <p14:tracePt t="25669" x="3657600" y="4529138"/>
          <p14:tracePt t="25686" x="3729038" y="4486275"/>
          <p14:tracePt t="25702" x="3843338" y="4429125"/>
          <p14:tracePt t="25719" x="3943350" y="4386263"/>
          <p14:tracePt t="25736" x="4014788" y="4357688"/>
          <p14:tracePt t="25752" x="4057650" y="4329113"/>
          <p14:tracePt t="25769" x="4071938" y="4329113"/>
          <p14:tracePt t="25786" x="4071938" y="4314825"/>
          <p14:tracePt t="25802" x="4086225" y="4300538"/>
          <p14:tracePt t="25819" x="4114800" y="4286250"/>
          <p14:tracePt t="25836" x="4129088" y="4243388"/>
          <p14:tracePt t="25852" x="4157663" y="4200525"/>
          <p14:tracePt t="25869" x="4171950" y="4157663"/>
          <p14:tracePt t="25885" x="4171950" y="4129088"/>
          <p14:tracePt t="25902" x="4171950" y="4100513"/>
          <p14:tracePt t="25919" x="4171950" y="4057650"/>
          <p14:tracePt t="25935" x="4171950" y="4029075"/>
          <p14:tracePt t="25952" x="4171950" y="4000500"/>
          <p14:tracePt t="25969" x="4171950" y="3957638"/>
          <p14:tracePt t="25985" x="4171950" y="3929063"/>
          <p14:tracePt t="26002" x="4171950" y="3914775"/>
          <p14:tracePt t="26019" x="4157663" y="3857625"/>
          <p14:tracePt t="26036" x="4143375" y="3843338"/>
          <p14:tracePt t="26077" x="4143375" y="3829050"/>
          <p14:tracePt t="26085" x="4143375" y="3814763"/>
          <p14:tracePt t="26102" x="4129088" y="3814763"/>
          <p14:tracePt t="26119" x="4086225" y="3771900"/>
          <p14:tracePt t="26135" x="4057650" y="3757613"/>
          <p14:tracePt t="26152" x="4014788" y="3729038"/>
          <p14:tracePt t="26169" x="3957638" y="3714750"/>
          <p14:tracePt t="26185" x="3886200" y="3686175"/>
          <p14:tracePt t="26202" x="3857625" y="3686175"/>
          <p14:tracePt t="26219" x="3829050" y="3671888"/>
          <p14:tracePt t="26235" x="3786188" y="3657600"/>
          <p14:tracePt t="26252" x="3743325" y="3643313"/>
          <p14:tracePt t="26269" x="3614738" y="3614738"/>
          <p14:tracePt t="26285" x="3457575" y="3600450"/>
          <p14:tracePt t="26302" x="3257550" y="3557588"/>
          <p14:tracePt t="26319" x="3043238" y="3543300"/>
          <p14:tracePt t="26335" x="2914650" y="3543300"/>
          <p14:tracePt t="26352" x="2800350" y="3500438"/>
          <p14:tracePt t="26369" x="2743200" y="3486150"/>
          <p14:tracePt t="26385" x="2700338" y="3486150"/>
          <p14:tracePt t="26402" x="2657475" y="3486150"/>
          <p14:tracePt t="26419" x="2586038" y="3486150"/>
          <p14:tracePt t="26435" x="2486025" y="3486150"/>
          <p14:tracePt t="26452" x="2386013" y="3486150"/>
          <p14:tracePt t="26469" x="2271713" y="3486150"/>
          <p14:tracePt t="26485" x="2085975" y="3486150"/>
          <p14:tracePt t="26502" x="1914525" y="3486150"/>
          <p14:tracePt t="26519" x="1814513" y="3486150"/>
          <p14:tracePt t="26535" x="1728788" y="3486150"/>
          <p14:tracePt t="26552" x="1685925" y="3486150"/>
          <p14:tracePt t="26569" x="1671638" y="3486150"/>
          <p14:tracePt t="26585" x="1614488" y="3486150"/>
          <p14:tracePt t="26602" x="1528763" y="3500438"/>
          <p14:tracePt t="26618" x="1414463" y="3514725"/>
          <p14:tracePt t="26635" x="1300163" y="3529013"/>
          <p14:tracePt t="26652" x="1185863" y="3586163"/>
          <p14:tracePt t="26668" x="1157288" y="3600450"/>
          <p14:tracePt t="26702" x="1071563" y="3614738"/>
          <p14:tracePt t="26718" x="1057275" y="3629025"/>
          <p14:tracePt t="26735" x="1014413" y="3657600"/>
          <p14:tracePt t="26752" x="971550" y="3671888"/>
          <p14:tracePt t="26768" x="942975" y="3686175"/>
          <p14:tracePt t="26785" x="914400" y="3714750"/>
          <p14:tracePt t="26802" x="871538" y="3743325"/>
          <p14:tracePt t="26818" x="857250" y="3757613"/>
          <p14:tracePt t="26835" x="828675" y="3771900"/>
          <p14:tracePt t="26852" x="814388" y="3786188"/>
          <p14:tracePt t="26868" x="800100" y="3814763"/>
          <p14:tracePt t="26885" x="785813" y="3857625"/>
          <p14:tracePt t="26902" x="771525" y="3871913"/>
          <p14:tracePt t="26918" x="771525" y="3929063"/>
          <p14:tracePt t="26935" x="771525" y="3943350"/>
          <p14:tracePt t="26952" x="771525" y="3986213"/>
          <p14:tracePt t="26968" x="771525" y="4014788"/>
          <p14:tracePt t="26985" x="771525" y="4057650"/>
          <p14:tracePt t="27002" x="800100" y="4086225"/>
          <p14:tracePt t="27018" x="828675" y="4129088"/>
          <p14:tracePt t="27035" x="857250" y="4143375"/>
          <p14:tracePt t="27052" x="871538" y="4171950"/>
          <p14:tracePt t="27068" x="900113" y="4186238"/>
          <p14:tracePt t="27085" x="942975" y="4214813"/>
          <p14:tracePt t="27102" x="985838" y="4229100"/>
          <p14:tracePt t="27118" x="1071563" y="4257675"/>
          <p14:tracePt t="27135" x="1185863" y="4286250"/>
          <p14:tracePt t="27152" x="1314450" y="4314825"/>
          <p14:tracePt t="27168" x="1428750" y="4343400"/>
          <p14:tracePt t="27185" x="1557338" y="4357688"/>
          <p14:tracePt t="27202" x="1657350" y="4386263"/>
          <p14:tracePt t="27218" x="1743075" y="4386263"/>
          <p14:tracePt t="27235" x="1814513" y="4386263"/>
          <p14:tracePt t="27251" x="1900238" y="4400550"/>
          <p14:tracePt t="27268" x="1985963" y="4414838"/>
          <p14:tracePt t="27285" x="2128838" y="4443413"/>
          <p14:tracePt t="27301" x="2228850" y="4443413"/>
          <p14:tracePt t="27318" x="2314575" y="4457700"/>
          <p14:tracePt t="27335" x="2386013" y="4471988"/>
          <p14:tracePt t="27351" x="2428875" y="4471988"/>
          <p14:tracePt t="27368" x="2486025" y="4471988"/>
          <p14:tracePt t="27385" x="2528888" y="4471988"/>
          <p14:tracePt t="27401" x="2571750" y="4471988"/>
          <p14:tracePt t="27418" x="2600325" y="4471988"/>
          <p14:tracePt t="27435" x="2671763" y="4471988"/>
          <p14:tracePt t="27451" x="2700338" y="4471988"/>
          <p14:tracePt t="27468" x="2728913" y="4471988"/>
          <p14:tracePt t="27485" x="2771775" y="4471988"/>
          <p14:tracePt t="27501" x="2828925" y="4471988"/>
          <p14:tracePt t="27518" x="2871788" y="4471988"/>
          <p14:tracePt t="27535" x="2914650" y="4471988"/>
          <p14:tracePt t="27551" x="2928938" y="4471988"/>
          <p14:tracePt t="27568" x="2957513" y="4471988"/>
          <p14:tracePt t="28732" x="2943225" y="4471988"/>
          <p14:tracePt t="28740" x="2900363" y="4471988"/>
          <p14:tracePt t="28751" x="2857500" y="4471988"/>
          <p14:tracePt t="28767" x="2743200" y="4471988"/>
          <p14:tracePt t="28784" x="2571750" y="4471988"/>
          <p14:tracePt t="28801" x="2328863" y="4471988"/>
          <p14:tracePt t="28817" x="2014538" y="4471988"/>
          <p14:tracePt t="28834" x="1643063" y="4471988"/>
          <p14:tracePt t="28851" x="1228725" y="4471988"/>
          <p14:tracePt t="28867" x="785813" y="4429125"/>
          <p14:tracePt t="28884" x="371475" y="4400550"/>
          <p14:tracePt t="38605" x="85725" y="3386138"/>
          <p14:tracePt t="38629" x="200025" y="3371850"/>
          <p14:tracePt t="38646" x="257175" y="3343275"/>
          <p14:tracePt t="38663" x="300038" y="3328988"/>
          <p14:tracePt t="38679" x="300038" y="3314700"/>
          <p14:tracePt t="38696" x="328613" y="3314700"/>
          <p14:tracePt t="38713" x="371475" y="3286125"/>
          <p14:tracePt t="38729" x="400050" y="3286125"/>
          <p14:tracePt t="38746" x="442913" y="3271838"/>
          <p14:tracePt t="38763" x="485775" y="3257550"/>
          <p14:tracePt t="38779" x="542925" y="3257550"/>
          <p14:tracePt t="38796" x="585788" y="3257550"/>
          <p14:tracePt t="38812" x="628650" y="3257550"/>
          <p14:tracePt t="38901" x="642938" y="3257550"/>
          <p14:tracePt t="38932" x="657225" y="3257550"/>
          <p14:tracePt t="38949" x="671513" y="3257550"/>
          <p14:tracePt t="38965" x="685800" y="3243263"/>
          <p14:tracePt t="38996" x="700088" y="3243263"/>
          <p14:tracePt t="39012" x="742950" y="3243263"/>
          <p14:tracePt t="39029" x="842963" y="3243263"/>
          <p14:tracePt t="39046" x="914400" y="3257550"/>
          <p14:tracePt t="39062" x="957263" y="3257550"/>
          <p14:tracePt t="39079" x="1014413" y="3271838"/>
          <p14:tracePt t="39096" x="1057275" y="3271838"/>
          <p14:tracePt t="39112" x="1128713" y="3286125"/>
          <p14:tracePt t="39129" x="1200150" y="3300413"/>
          <p14:tracePt t="39146" x="1314450" y="3314700"/>
          <p14:tracePt t="39162" x="1457325" y="3314700"/>
          <p14:tracePt t="39179" x="1600200" y="3357563"/>
          <p14:tracePt t="39196" x="1685925" y="3357563"/>
          <p14:tracePt t="39212" x="1728788" y="3357563"/>
          <p14:tracePt t="39229" x="1785938" y="3357563"/>
          <p14:tracePt t="39246" x="1828800" y="3357563"/>
          <p14:tracePt t="39262" x="1871663" y="3357563"/>
          <p14:tracePt t="39279" x="1943100" y="3357563"/>
          <p14:tracePt t="39296" x="2043113" y="3357563"/>
          <p14:tracePt t="39312" x="2143125" y="3357563"/>
          <p14:tracePt t="39329" x="2257425" y="3357563"/>
          <p14:tracePt t="39345" x="2343150" y="3357563"/>
          <p14:tracePt t="39362" x="2443163" y="3357563"/>
          <p14:tracePt t="39379" x="2528888" y="3357563"/>
          <p14:tracePt t="39396" x="2600325" y="3357563"/>
          <p14:tracePt t="39412" x="2671763" y="3357563"/>
          <p14:tracePt t="39413" x="2728913" y="3357563"/>
          <p14:tracePt t="39429" x="2814638" y="3357563"/>
          <p14:tracePt t="39445" x="2900363" y="3357563"/>
          <p14:tracePt t="39462" x="2986088" y="3357563"/>
          <p14:tracePt t="39479" x="3100388" y="3357563"/>
          <p14:tracePt t="39495" x="3186113" y="3357563"/>
          <p14:tracePt t="39512" x="3243263" y="3357563"/>
          <p14:tracePt t="39529" x="3343275" y="3357563"/>
          <p14:tracePt t="39545" x="3414713" y="3357563"/>
          <p14:tracePt t="39562" x="3500438" y="3357563"/>
          <p14:tracePt t="39579" x="3571875" y="3357563"/>
          <p14:tracePt t="39595" x="3629025" y="3357563"/>
          <p14:tracePt t="39612" x="3686175" y="3343275"/>
          <p14:tracePt t="39629" x="3771900" y="3328988"/>
          <p14:tracePt t="39645" x="3786188" y="3328988"/>
          <p14:tracePt t="39662" x="3814763" y="3314700"/>
          <p14:tracePt t="39679" x="3871913" y="3300413"/>
          <p14:tracePt t="39695" x="3914775" y="3300413"/>
          <p14:tracePt t="39712" x="3957638" y="3300413"/>
          <p14:tracePt t="39729" x="3986213" y="3300413"/>
          <p14:tracePt t="39745" x="4000500" y="3300413"/>
          <p14:tracePt t="39762" x="4014788" y="3300413"/>
          <p14:tracePt t="39779" x="4029075" y="3286125"/>
          <p14:tracePt t="40124" x="4029075" y="3271838"/>
          <p14:tracePt t="40132" x="4014788" y="3271838"/>
          <p14:tracePt t="40145" x="4000500" y="3271838"/>
          <p14:tracePt t="40162" x="3943350" y="3271838"/>
          <p14:tracePt t="40178" x="3871913" y="3271838"/>
          <p14:tracePt t="40195" x="3843338" y="3271838"/>
          <p14:tracePt t="40212" x="3814763" y="3271838"/>
          <p14:tracePt t="40229" x="3786188" y="3271838"/>
          <p14:tracePt t="40245" x="3757613" y="3257550"/>
          <p14:tracePt t="40453" x="3743325" y="3257550"/>
          <p14:tracePt t="40508" x="3729038" y="3257550"/>
          <p14:tracePt t="40572" x="3714750" y="3257550"/>
          <p14:tracePt t="40589" x="3700463" y="3257550"/>
          <p14:tracePt t="40597" x="3686175" y="3257550"/>
          <p14:tracePt t="40612" x="3671888" y="3257550"/>
          <p14:tracePt t="40628" x="3643313" y="3257550"/>
          <p14:tracePt t="40645" x="3543300" y="3257550"/>
          <p14:tracePt t="40662" x="3486150" y="3257550"/>
          <p14:tracePt t="40678" x="3457575" y="3257550"/>
          <p14:tracePt t="40695" x="3400425" y="3257550"/>
          <p14:tracePt t="40711" x="3357563" y="3257550"/>
          <p14:tracePt t="40728" x="3300413" y="3257550"/>
          <p14:tracePt t="40745" x="3214688" y="3257550"/>
          <p14:tracePt t="40761" x="3128963" y="3257550"/>
          <p14:tracePt t="40778" x="3071813" y="3257550"/>
          <p14:tracePt t="40795" x="3028950" y="3257550"/>
          <p14:tracePt t="40812" x="2971800" y="3257550"/>
          <p14:tracePt t="40828" x="2943225" y="3257550"/>
          <p14:tracePt t="40829" x="2914650" y="3257550"/>
          <p14:tracePt t="40845" x="2857500" y="3271838"/>
          <p14:tracePt t="40861" x="2800350" y="3271838"/>
          <p14:tracePt t="40878" x="2728913" y="3271838"/>
          <p14:tracePt t="40895" x="2671763" y="3271838"/>
          <p14:tracePt t="40911" x="2628900" y="3271838"/>
          <p14:tracePt t="40928" x="2571750" y="3271838"/>
          <p14:tracePt t="40945" x="2500313" y="3271838"/>
          <p14:tracePt t="40961" x="2443163" y="3286125"/>
          <p14:tracePt t="40978" x="2371725" y="3314700"/>
          <p14:tracePt t="40995" x="2286000" y="3328988"/>
          <p14:tracePt t="41011" x="2214563" y="3328988"/>
          <p14:tracePt t="41028" x="2157413" y="3343275"/>
          <p14:tracePt t="41045" x="2071688" y="3343275"/>
          <p14:tracePt t="41061" x="2028825" y="3343275"/>
          <p14:tracePt t="41078" x="1971675" y="3343275"/>
          <p14:tracePt t="41095" x="1900238" y="3371850"/>
          <p14:tracePt t="41111" x="1828800" y="3371850"/>
          <p14:tracePt t="41128" x="1743075" y="3386138"/>
          <p14:tracePt t="41145" x="1628775" y="3400425"/>
          <p14:tracePt t="41161" x="1514475" y="3429000"/>
          <p14:tracePt t="41178" x="1414463" y="3443288"/>
          <p14:tracePt t="41195" x="1343025" y="3443288"/>
          <p14:tracePt t="41211" x="1300163" y="3457575"/>
          <p14:tracePt t="41228" x="1257300" y="3457575"/>
          <p14:tracePt t="41245" x="1200150" y="3457575"/>
          <p14:tracePt t="41261" x="1128713" y="3457575"/>
          <p14:tracePt t="41278" x="1057275" y="3457575"/>
          <p14:tracePt t="41295" x="1014413" y="3457575"/>
          <p14:tracePt t="41311" x="1000125" y="3457575"/>
          <p14:tracePt t="41328" x="971550" y="3457575"/>
          <p14:tracePt t="41345" x="957263" y="3457575"/>
          <p14:tracePt t="41437" x="942975" y="3457575"/>
          <p14:tracePt t="41973" x="928688" y="3457575"/>
          <p14:tracePt t="41981" x="871538" y="3457575"/>
          <p14:tracePt t="41994" x="785813" y="3429000"/>
          <p14:tracePt t="42011" x="614363" y="3357563"/>
          <p14:tracePt t="42028" x="485775" y="3314700"/>
          <p14:tracePt t="42044" x="285750" y="3257550"/>
          <p14:tracePt t="45776" x="100013" y="5329238"/>
          <p14:tracePt t="45792" x="171450" y="5357813"/>
          <p14:tracePt t="45809" x="242888" y="5372100"/>
          <p14:tracePt t="45826" x="300038" y="5372100"/>
          <p14:tracePt t="45842" x="342900" y="5372100"/>
          <p14:tracePt t="45859" x="357188" y="5386388"/>
          <p14:tracePt t="45892" x="385763" y="5386388"/>
          <p14:tracePt t="45959" x="400050" y="5386388"/>
          <p14:tracePt t="45976" x="428625" y="5372100"/>
          <p14:tracePt t="46009" x="442913" y="5372100"/>
          <p14:tracePt t="46068" x="442913" y="5357813"/>
          <p14:tracePt t="46076" x="442913" y="5343525"/>
          <p14:tracePt t="46109" x="442913" y="5329238"/>
          <p14:tracePt t="46192" x="442913" y="5314950"/>
          <p14:tracePt t="46221" x="457200" y="5314950"/>
          <p14:tracePt t="46253" x="457200" y="5300663"/>
          <p14:tracePt t="46261" x="471488" y="5300663"/>
          <p14:tracePt t="46292" x="471488" y="5286375"/>
          <p14:tracePt t="46381" x="485775" y="5286375"/>
          <p14:tracePt t="46429" x="500063" y="5286375"/>
          <p14:tracePt t="46445" x="514350" y="5286375"/>
          <p14:tracePt t="46469" x="528638" y="5286375"/>
          <p14:tracePt t="46501" x="542925" y="5286375"/>
          <p14:tracePt t="46542" x="571500" y="5286375"/>
          <p14:tracePt t="46588" x="585788" y="5286375"/>
          <p14:tracePt t="46604" x="600075" y="5286375"/>
          <p14:tracePt t="46642" x="614363" y="5286375"/>
          <p14:tracePt t="46709" x="628650" y="5286375"/>
          <p14:tracePt t="46724" x="642938" y="5286375"/>
          <p14:tracePt t="46732" x="657225" y="5300663"/>
          <p14:tracePt t="46742" x="685800" y="5300663"/>
          <p14:tracePt t="46759" x="700088" y="5300663"/>
          <p14:tracePt t="46775" x="757238" y="5300663"/>
          <p14:tracePt t="46792" x="800100" y="5329238"/>
          <p14:tracePt t="46808" x="857250" y="5329238"/>
          <p14:tracePt t="46825" x="900113" y="5329238"/>
          <p14:tracePt t="46842" x="942975" y="5329238"/>
          <p14:tracePt t="46858" x="957263" y="5329238"/>
          <p14:tracePt t="46875" x="985838" y="5343525"/>
          <p14:tracePt t="46892" x="1000125" y="5343525"/>
          <p14:tracePt t="46909" x="1014413" y="5343525"/>
          <p14:tracePt t="46948" x="1028700" y="5343525"/>
          <p14:tracePt t="46992" x="1042988" y="5343525"/>
          <p14:tracePt t="47008" x="1071563" y="5343525"/>
          <p14:tracePt t="47025" x="1085850" y="5343525"/>
          <p14:tracePt t="47042" x="1114425" y="5343525"/>
          <p14:tracePt t="47058" x="1157288" y="5343525"/>
          <p14:tracePt t="47075" x="1200150" y="5343525"/>
          <p14:tracePt t="47092" x="1243013" y="5343525"/>
          <p14:tracePt t="47093" x="1285875" y="5343525"/>
          <p14:tracePt t="47108" x="1300163" y="5343525"/>
          <p14:tracePt t="47125" x="1385888" y="5343525"/>
          <p14:tracePt t="47142" x="1457325" y="5343525"/>
          <p14:tracePt t="47158" x="1514475" y="5357813"/>
          <p14:tracePt t="47175" x="1585913" y="5372100"/>
          <p14:tracePt t="47192" x="1614488" y="5372100"/>
          <p14:tracePt t="47208" x="1657350" y="5386388"/>
          <p14:tracePt t="47225" x="1685925" y="5386388"/>
          <p14:tracePt t="47242" x="1714500" y="5386388"/>
          <p14:tracePt t="47258" x="1743075" y="5386388"/>
          <p14:tracePt t="47275" x="1800225" y="5386388"/>
          <p14:tracePt t="47292" x="1843088" y="5386388"/>
          <p14:tracePt t="47308" x="1900238" y="5386388"/>
          <p14:tracePt t="47309" x="1928813" y="5386388"/>
          <p14:tracePt t="47325" x="1985963" y="5386388"/>
          <p14:tracePt t="47342" x="2043113" y="5386388"/>
          <p14:tracePt t="47358" x="2114550" y="5386388"/>
          <p14:tracePt t="47375" x="2143125" y="5386388"/>
          <p14:tracePt t="47392" x="2185988" y="5386388"/>
          <p14:tracePt t="47408" x="2228850" y="5386388"/>
          <p14:tracePt t="47425" x="2257425" y="5386388"/>
          <p14:tracePt t="47441" x="2300288" y="5386388"/>
          <p14:tracePt t="47458" x="2314575" y="5386388"/>
          <p14:tracePt t="47475" x="2357438" y="5386388"/>
          <p14:tracePt t="47491" x="2386013" y="5386388"/>
          <p14:tracePt t="47508" x="2414588" y="5386388"/>
          <p14:tracePt t="47525" x="2486025" y="5386388"/>
          <p14:tracePt t="47541" x="2528888" y="5386388"/>
          <p14:tracePt t="47558" x="2586038" y="5386388"/>
          <p14:tracePt t="47575" x="2628900" y="5386388"/>
          <p14:tracePt t="47592" x="2671763" y="5386388"/>
          <p14:tracePt t="47608" x="2728913" y="5386388"/>
          <p14:tracePt t="47625" x="2771775" y="5386388"/>
          <p14:tracePt t="47641" x="2814638" y="5386388"/>
          <p14:tracePt t="47658" x="2871788" y="5386388"/>
          <p14:tracePt t="47675" x="2886075" y="5386388"/>
          <p14:tracePt t="47691" x="2943225" y="5386388"/>
          <p14:tracePt t="47708" x="2957513" y="5386388"/>
          <p14:tracePt t="47748" x="2971800" y="5386388"/>
          <p14:tracePt t="47775" x="3000375" y="5386388"/>
          <p14:tracePt t="47791" x="3014663" y="5386388"/>
          <p14:tracePt t="47808" x="3043238" y="5386388"/>
          <p14:tracePt t="47825" x="3057525" y="5386388"/>
          <p14:tracePt t="47842" x="3100388" y="5386388"/>
          <p14:tracePt t="47858" x="3128963" y="5386388"/>
          <p14:tracePt t="47875" x="3157538" y="5386388"/>
          <p14:tracePt t="47891" x="3171825" y="5386388"/>
          <p14:tracePt t="47908" x="3200400" y="5386388"/>
          <p14:tracePt t="47925" x="3228975" y="5386388"/>
          <p14:tracePt t="47941" x="3286125" y="5386388"/>
          <p14:tracePt t="47958" x="3328988" y="5386388"/>
          <p14:tracePt t="47975" x="3371850" y="5386388"/>
          <p14:tracePt t="47991" x="3400425" y="5386388"/>
          <p14:tracePt t="48008" x="3443288" y="5386388"/>
          <p14:tracePt t="48025" x="3471863" y="5386388"/>
          <p14:tracePt t="48041" x="3514725" y="5386388"/>
          <p14:tracePt t="48058" x="3557588" y="5386388"/>
          <p14:tracePt t="48074" x="3600450" y="5386388"/>
          <p14:tracePt t="48091" x="3629025" y="5386388"/>
          <p14:tracePt t="48108" x="3671888" y="5386388"/>
          <p14:tracePt t="48124" x="3700463" y="5386388"/>
          <p14:tracePt t="48141" x="3771900" y="5386388"/>
          <p14:tracePt t="48158" x="3814763" y="5386388"/>
          <p14:tracePt t="48174" x="3843338" y="5386388"/>
          <p14:tracePt t="48191" x="3871913" y="5386388"/>
          <p14:tracePt t="48208" x="3900488" y="5386388"/>
          <p14:tracePt t="48225" x="3914775" y="5386388"/>
          <p14:tracePt t="48244" x="3943350" y="5386388"/>
          <p14:tracePt t="48260" x="3957638" y="5386388"/>
          <p14:tracePt t="48308" x="4000500" y="5386388"/>
          <p14:tracePt t="48341" x="4029075" y="5386388"/>
          <p14:tracePt t="48374" x="4043363" y="5386388"/>
          <p14:tracePt t="48404" x="4057650" y="5386388"/>
          <p14:tracePt t="48424" x="4071938" y="5386388"/>
          <p14:tracePt t="48441" x="4086225" y="5372100"/>
          <p14:tracePt t="48475" x="4086225" y="5357813"/>
          <p14:tracePt t="48491" x="4114800" y="5357813"/>
          <p14:tracePt t="48508" x="4129088" y="5357813"/>
          <p14:tracePt t="48524" x="4143375" y="5343525"/>
          <p14:tracePt t="48558" x="4157663" y="5329238"/>
          <p14:tracePt t="48574" x="4171950" y="5314950"/>
          <p14:tracePt t="48591" x="4186238" y="5300663"/>
          <p14:tracePt t="48608" x="4214813" y="5300663"/>
          <p14:tracePt t="48624" x="4214813" y="5286375"/>
          <p14:tracePt t="48641" x="4229100" y="5272088"/>
          <p14:tracePt t="48674" x="4257675" y="5257800"/>
          <p14:tracePt t="48691" x="4257675" y="5243513"/>
          <p14:tracePt t="48724" x="4271963" y="5229225"/>
          <p14:tracePt t="48741" x="4300538" y="5229225"/>
          <p14:tracePt t="48757" x="4314825" y="5214938"/>
          <p14:tracePt t="48774" x="4314825" y="5200650"/>
          <p14:tracePt t="48791" x="4329113" y="5186363"/>
          <p14:tracePt t="48808" x="4343400" y="5172075"/>
          <p14:tracePt t="48824" x="4357688" y="5172075"/>
          <p14:tracePt t="48877" x="4357688" y="5157788"/>
          <p14:tracePt t="48965" x="4371975" y="5157788"/>
          <p14:tracePt t="49013" x="4386263" y="5143500"/>
          <p14:tracePt t="49157" x="4386263" y="5129213"/>
          <p14:tracePt t="49221" x="4371975" y="5143500"/>
          <p14:tracePt t="49241" x="4314825" y="5172075"/>
          <p14:tracePt t="49257" x="4200525" y="5200650"/>
          <p14:tracePt t="49274" x="4014788" y="5272088"/>
          <p14:tracePt t="49291" x="3814763" y="5343525"/>
          <p14:tracePt t="49307" x="3643313" y="5414963"/>
          <p14:tracePt t="49324" x="3557588" y="5457825"/>
          <p14:tracePt t="49341" x="3500438" y="5472113"/>
          <p14:tracePt t="49357" x="3486150" y="5486400"/>
          <p14:tracePt t="49374" x="3471863" y="5500688"/>
          <p14:tracePt t="49412" x="3457575" y="5500688"/>
          <p14:tracePt t="49452" x="3443288" y="5500688"/>
          <p14:tracePt t="49484" x="3429000" y="5500688"/>
          <p14:tracePt t="49493" x="3414713" y="5500688"/>
          <p14:tracePt t="49524" x="3386138" y="5500688"/>
          <p14:tracePt t="49541" x="3357563" y="5500688"/>
          <p14:tracePt t="49557" x="3257550" y="5500688"/>
          <p14:tracePt t="49574" x="3171825" y="5500688"/>
          <p14:tracePt t="49590" x="3100388" y="5500688"/>
          <p14:tracePt t="49607" x="3071813" y="5500688"/>
          <p14:tracePt t="49624" x="3028950" y="5500688"/>
          <p14:tracePt t="49640" x="3014663" y="5500688"/>
          <p14:tracePt t="49657" x="2986088" y="5500688"/>
          <p14:tracePt t="50740" x="3028950" y="5500688"/>
          <p14:tracePt t="50756" x="3100388" y="5472113"/>
          <p14:tracePt t="50773" x="3257550" y="5429250"/>
          <p14:tracePt t="50790" x="3328988" y="5414963"/>
          <p14:tracePt t="50807" x="3386138" y="5400675"/>
          <p14:tracePt t="50823" x="3429000" y="5372100"/>
          <p14:tracePt t="50840" x="3471863" y="5372100"/>
          <p14:tracePt t="50857" x="3529013" y="5343525"/>
          <p14:tracePt t="50873" x="3557588" y="5314950"/>
          <p14:tracePt t="50890" x="3629025" y="5286375"/>
          <p14:tracePt t="50906" x="3657600" y="5272088"/>
          <p14:tracePt t="50923" x="3729038" y="5214938"/>
          <p14:tracePt t="50940" x="3757613" y="5157788"/>
          <p14:tracePt t="50956" x="3786188" y="5129213"/>
          <p14:tracePt t="50973" x="3786188" y="5086350"/>
          <p14:tracePt t="50990" x="3800475" y="5072063"/>
          <p14:tracePt t="51006" x="3800475" y="5057775"/>
          <p14:tracePt t="51023" x="3814763" y="5043488"/>
          <p14:tracePt t="51056" x="3814763" y="5029200"/>
          <p14:tracePt t="51073" x="3829050" y="5000625"/>
          <p14:tracePt t="51090" x="3843338" y="4986338"/>
          <p14:tracePt t="51108" x="3843338" y="4972050"/>
          <p14:tracePt t="51140" x="3843338" y="4957763"/>
          <p14:tracePt t="51245" x="3843338" y="4943475"/>
          <p14:tracePt t="51276" x="3843338" y="4929188"/>
          <p14:tracePt t="51309" x="3829050" y="4929188"/>
          <p14:tracePt t="51341" x="3829050" y="4914900"/>
          <p14:tracePt t="51388" x="3814763" y="4914900"/>
          <p14:tracePt t="51420" x="3800475" y="4914900"/>
          <p14:tracePt t="51436" x="3786188" y="4914900"/>
          <p14:tracePt t="51473" x="3771900" y="4914900"/>
          <p14:tracePt t="51490" x="3743325" y="4914900"/>
          <p14:tracePt t="51506" x="3714750" y="4914900"/>
          <p14:tracePt t="51523" x="3700463" y="4914900"/>
          <p14:tracePt t="51540" x="3686175" y="4914900"/>
          <p14:tracePt t="51556" x="3671888" y="4914900"/>
          <p14:tracePt t="51573" x="3629025" y="4914900"/>
          <p14:tracePt t="51589" x="3600450" y="4914900"/>
          <p14:tracePt t="51606" x="3557588" y="4914900"/>
          <p14:tracePt t="51623" x="3514725" y="4914900"/>
          <p14:tracePt t="51639" x="3471863" y="4914900"/>
          <p14:tracePt t="51673" x="3457575" y="4914900"/>
          <p14:tracePt t="51689" x="3429000" y="4914900"/>
          <p14:tracePt t="51723" x="3400425" y="4914900"/>
          <p14:tracePt t="51739" x="3386138" y="4914900"/>
          <p14:tracePt t="51756" x="3343275" y="4914900"/>
          <p14:tracePt t="51773" x="3314700" y="4929188"/>
          <p14:tracePt t="51789" x="3300413" y="4929188"/>
          <p14:tracePt t="51806" x="3257550" y="4943475"/>
          <p14:tracePt t="51828" x="3257550" y="4957763"/>
          <p14:tracePt t="51839" x="3243263" y="4957763"/>
          <p14:tracePt t="51856" x="3228975" y="4957763"/>
          <p14:tracePt t="51873" x="3214688" y="4957763"/>
          <p14:tracePt t="51906" x="3200400" y="4972050"/>
          <p14:tracePt t="51925" x="3171825" y="4972050"/>
          <p14:tracePt t="51956" x="3157538" y="5000625"/>
          <p14:tracePt t="51973" x="3143250" y="5000625"/>
          <p14:tracePt t="51989" x="3128963" y="5014913"/>
          <p14:tracePt t="52012" x="3100388" y="5029200"/>
          <p14:tracePt t="52023" x="3086100" y="5043488"/>
          <p14:tracePt t="52039" x="3071813" y="5057775"/>
          <p14:tracePt t="52056" x="3057525" y="5057775"/>
          <p14:tracePt t="52073" x="3043238" y="5057775"/>
          <p14:tracePt t="52106" x="3028950" y="5086350"/>
          <p14:tracePt t="52123" x="3014663" y="5086350"/>
          <p14:tracePt t="52139" x="2986088" y="5086350"/>
          <p14:tracePt t="52156" x="2971800" y="5086350"/>
          <p14:tracePt t="52173" x="2928938" y="5086350"/>
          <p14:tracePt t="52206" x="2871788" y="5100638"/>
          <p14:tracePt t="52222" x="2843213" y="5100638"/>
          <p14:tracePt t="52239" x="2814638" y="5100638"/>
          <p14:tracePt t="52256" x="2786063" y="5100638"/>
          <p14:tracePt t="52272" x="2743200" y="5114925"/>
          <p14:tracePt t="52289" x="2700338" y="5114925"/>
          <p14:tracePt t="52306" x="2686050" y="5129213"/>
          <p14:tracePt t="52322" x="2643188" y="5129213"/>
          <p14:tracePt t="52339" x="2614613" y="5129213"/>
          <p14:tracePt t="52356" x="2586038" y="5129213"/>
          <p14:tracePt t="52372" x="2543175" y="5129213"/>
          <p14:tracePt t="52389" x="2500313" y="5129213"/>
          <p14:tracePt t="52423" x="2457450" y="5129213"/>
          <p14:tracePt t="52439" x="2428875" y="5129213"/>
          <p14:tracePt t="52456" x="2386013" y="5129213"/>
          <p14:tracePt t="52472" x="2328863" y="5114925"/>
          <p14:tracePt t="52489" x="2257425" y="5086350"/>
          <p14:tracePt t="52506" x="2171700" y="5086350"/>
          <p14:tracePt t="52522" x="2128838" y="5072063"/>
          <p14:tracePt t="52539" x="2100263" y="5057775"/>
          <p14:tracePt t="52556" x="2057400" y="5043488"/>
          <p14:tracePt t="52589" x="2028825" y="5029200"/>
          <p14:tracePt t="52693" x="2014538" y="5029200"/>
          <p14:tracePt t="52705" x="2000250" y="5029200"/>
          <p14:tracePt t="52722" x="1985963" y="5029200"/>
          <p14:tracePt t="52739" x="1971675" y="5029200"/>
          <p14:tracePt t="52755" x="1928813" y="5014913"/>
          <p14:tracePt t="52772" x="1900238" y="5014913"/>
          <p14:tracePt t="52789" x="1885950" y="5014913"/>
          <p14:tracePt t="52806" x="1857375" y="5000625"/>
          <p14:tracePt t="52828" x="1843088" y="5000625"/>
          <p14:tracePt t="52964" x="1828800" y="5000625"/>
          <p14:tracePt t="52989" x="1814513" y="5000625"/>
          <p14:tracePt t="53005" x="1800225" y="5000625"/>
          <p14:tracePt t="53023" x="1785938" y="5000625"/>
          <p14:tracePt t="53039" x="1771650" y="5000625"/>
          <p14:tracePt t="53055" x="1743075" y="5000625"/>
          <p14:tracePt t="53072" x="1714500" y="5000625"/>
          <p14:tracePt t="53089" x="1671638" y="5000625"/>
          <p14:tracePt t="53105" x="1657350" y="5000625"/>
          <p14:tracePt t="53122" x="1614488" y="4986338"/>
          <p14:tracePt t="53139" x="1585913" y="4986338"/>
          <p14:tracePt t="53155" x="1543050" y="4986338"/>
          <p14:tracePt t="53172" x="1500188" y="4986338"/>
          <p14:tracePt t="53189" x="1443038" y="4972050"/>
          <p14:tracePt t="53205" x="1414463" y="4972050"/>
          <p14:tracePt t="53222" x="1385888" y="4957763"/>
          <p14:tracePt t="53239" x="1357313" y="4957763"/>
          <p14:tracePt t="53255" x="1343025" y="4957763"/>
          <p14:tracePt t="53272" x="1314450" y="4957763"/>
          <p14:tracePt t="53292" x="1300163" y="4957763"/>
          <p14:tracePt t="53305" x="1271588" y="4957763"/>
          <p14:tracePt t="53355" x="1257300" y="4957763"/>
          <p14:tracePt t="53389" x="1243013" y="4957763"/>
          <p14:tracePt t="53422" x="1228725" y="4957763"/>
          <p14:tracePt t="53439" x="1214438" y="4957763"/>
          <p14:tracePt t="57996" x="1200150" y="4957763"/>
          <p14:tracePt t="58004" x="1185863" y="4957763"/>
          <p14:tracePt t="58020" x="1171575" y="4957763"/>
          <p14:tracePt t="58037" x="1071563" y="4957763"/>
          <p14:tracePt t="58037" x="1000125" y="4957763"/>
          <p14:tracePt t="58053" x="828675" y="4900613"/>
          <p14:tracePt t="58070" x="585788" y="4772025"/>
          <p14:tracePt t="58086" x="257175" y="4614863"/>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8229600" cy="792162"/>
          </a:xfrm>
        </p:spPr>
        <p:txBody>
          <a:bodyPr>
            <a:normAutofit/>
          </a:bodyPr>
          <a:lstStyle/>
          <a:p>
            <a:pPr algn="l"/>
            <a:r>
              <a:rPr lang="fr-FR" sz="3600" dirty="0">
                <a:solidFill>
                  <a:schemeClr val="tx1">
                    <a:lumMod val="65000"/>
                    <a:lumOff val="35000"/>
                  </a:schemeClr>
                </a:solidFill>
              </a:rPr>
              <a:t>La muqueuse gastrique fundique</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3EF5C5B4-C394-4ACE-B873-D07950F585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038607" y="1314863"/>
            <a:ext cx="5292481" cy="4478855"/>
          </a:xfrm>
          <a:prstGeom prst="rect">
            <a:avLst/>
          </a:prstGeom>
        </p:spPr>
      </p:pic>
      <p:cxnSp>
        <p:nvCxnSpPr>
          <p:cNvPr id="7" name="Connecteur droit avec flèche 6">
            <a:extLst>
              <a:ext uri="{FF2B5EF4-FFF2-40B4-BE49-F238E27FC236}">
                <a16:creationId xmlns:a16="http://schemas.microsoft.com/office/drawing/2014/main" id="{7D92F76A-8E61-F238-B902-19E6FBB01396}"/>
              </a:ext>
            </a:extLst>
          </p:cNvPr>
          <p:cNvCxnSpPr>
            <a:cxnSpLocks/>
          </p:cNvCxnSpPr>
          <p:nvPr/>
        </p:nvCxnSpPr>
        <p:spPr>
          <a:xfrm>
            <a:off x="6063198" y="1444487"/>
            <a:ext cx="0" cy="141798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DB65F772-7F01-48E9-985A-C7F20859DE6E}"/>
              </a:ext>
            </a:extLst>
          </p:cNvPr>
          <p:cNvCxnSpPr>
            <a:cxnSpLocks/>
          </p:cNvCxnSpPr>
          <p:nvPr/>
        </p:nvCxnSpPr>
        <p:spPr>
          <a:xfrm>
            <a:off x="6063198" y="2862470"/>
            <a:ext cx="0" cy="216010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6CC3A1C9-91B5-74FF-084E-CFD7FEE54FED}"/>
              </a:ext>
            </a:extLst>
          </p:cNvPr>
          <p:cNvSpPr txBox="1"/>
          <p:nvPr/>
        </p:nvSpPr>
        <p:spPr>
          <a:xfrm>
            <a:off x="6202122" y="1965531"/>
            <a:ext cx="1698929" cy="369332"/>
          </a:xfrm>
          <a:prstGeom prst="rect">
            <a:avLst/>
          </a:prstGeom>
          <a:noFill/>
        </p:spPr>
        <p:txBody>
          <a:bodyPr wrap="square" rtlCol="0">
            <a:spAutoFit/>
          </a:bodyPr>
          <a:lstStyle/>
          <a:p>
            <a:r>
              <a:rPr lang="fr-FR" dirty="0"/>
              <a:t>Cryptes = 1/3</a:t>
            </a:r>
          </a:p>
        </p:txBody>
      </p:sp>
      <p:sp>
        <p:nvSpPr>
          <p:cNvPr id="12" name="ZoneTexte 11">
            <a:extLst>
              <a:ext uri="{FF2B5EF4-FFF2-40B4-BE49-F238E27FC236}">
                <a16:creationId xmlns:a16="http://schemas.microsoft.com/office/drawing/2014/main" id="{E70B2A83-BF25-5E5E-6E51-C8774B5F848F}"/>
              </a:ext>
            </a:extLst>
          </p:cNvPr>
          <p:cNvSpPr txBox="1"/>
          <p:nvPr/>
        </p:nvSpPr>
        <p:spPr>
          <a:xfrm>
            <a:off x="6222023" y="4406081"/>
            <a:ext cx="1698929" cy="369332"/>
          </a:xfrm>
          <a:prstGeom prst="rect">
            <a:avLst/>
          </a:prstGeom>
          <a:noFill/>
        </p:spPr>
        <p:txBody>
          <a:bodyPr wrap="square" rtlCol="0">
            <a:spAutoFit/>
          </a:bodyPr>
          <a:lstStyle/>
          <a:p>
            <a:r>
              <a:rPr lang="fr-FR" dirty="0"/>
              <a:t>Glandes = 2/3</a:t>
            </a:r>
          </a:p>
        </p:txBody>
      </p:sp>
      <p:pic>
        <p:nvPicPr>
          <p:cNvPr id="20" name="Vidéo 19">
            <a:hlinkClick r:id="" action="ppaction://media"/>
            <a:extLst>
              <a:ext uri="{FF2B5EF4-FFF2-40B4-BE49-F238E27FC236}">
                <a16:creationId xmlns:a16="http://schemas.microsoft.com/office/drawing/2014/main" id="{40E65401-1908-D9DD-6DE0-AC28C1807C2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762636493"/>
      </p:ext>
    </p:extLst>
  </p:cSld>
  <p:clrMapOvr>
    <a:masterClrMapping/>
  </p:clrMapOvr>
  <mc:AlternateContent xmlns:mc="http://schemas.openxmlformats.org/markup-compatibility/2006" xmlns:p14="http://schemas.microsoft.com/office/powerpoint/2010/main">
    <mc:Choice Requires="p14">
      <p:transition spd="slow" p14:dur="2000" advTm="35414"/>
    </mc:Choice>
    <mc:Fallback xmlns="">
      <p:transition spd="slow" advTm="35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extLst>
    <p:ext uri="{3A86A75C-4F4B-4683-9AE1-C65F6400EC91}">
      <p14:laserTraceLst xmlns:p14="http://schemas.microsoft.com/office/powerpoint/2010/main">
        <p14:tracePtLst>
          <p14:tracePt t="7174" x="3251200" y="6445250"/>
          <p14:tracePt t="8086" x="242888" y="2443163"/>
          <p14:tracePt t="8102" x="642938" y="2443163"/>
          <p14:tracePt t="8119" x="1157288" y="2414588"/>
          <p14:tracePt t="8136" x="1557338" y="2371725"/>
          <p14:tracePt t="8152" x="1885950" y="2314575"/>
          <p14:tracePt t="8169" x="2185988" y="2257425"/>
          <p14:tracePt t="8185" x="2400300" y="2214563"/>
          <p14:tracePt t="8202" x="2514600" y="2171700"/>
          <p14:tracePt t="8219" x="2557463" y="2143125"/>
          <p14:tracePt t="8236" x="2586038" y="2128838"/>
          <p14:tracePt t="8252" x="2628900" y="2085975"/>
          <p14:tracePt t="8269" x="2671763" y="2043113"/>
          <p14:tracePt t="8285" x="2700338" y="2028825"/>
          <p14:tracePt t="8302" x="2714625" y="2028825"/>
          <p14:tracePt t="8319" x="2714625" y="2000250"/>
          <p14:tracePt t="8337" x="2728913" y="2000250"/>
          <p14:tracePt t="8352" x="2800350" y="1957388"/>
          <p14:tracePt t="8369" x="2943225" y="1885950"/>
          <p14:tracePt t="8385" x="3100388" y="1814513"/>
          <p14:tracePt t="8402" x="3286125" y="1743075"/>
          <p14:tracePt t="8419" x="3429000" y="1685925"/>
          <p14:tracePt t="8436" x="3571875" y="1657350"/>
          <p14:tracePt t="8452" x="3743325" y="1614488"/>
          <p14:tracePt t="8469" x="3786188" y="1614488"/>
          <p14:tracePt t="8485" x="3800475" y="1600200"/>
          <p14:tracePt t="8502" x="3829050" y="1600200"/>
          <p14:tracePt t="8519" x="3843338" y="1600200"/>
          <p14:tracePt t="8552" x="3900488" y="1585913"/>
          <p14:tracePt t="8569" x="3943350" y="1571625"/>
          <p14:tracePt t="8585" x="4014788" y="1557338"/>
          <p14:tracePt t="8602" x="4057650" y="1528763"/>
          <p14:tracePt t="8619" x="4071938" y="1514475"/>
          <p14:tracePt t="8652" x="4100513" y="1514475"/>
          <p14:tracePt t="8719" x="4114800" y="1514475"/>
          <p14:tracePt t="8788" x="4114800" y="1528763"/>
          <p14:tracePt t="8796" x="4114800" y="1557338"/>
          <p14:tracePt t="8804" x="4114800" y="1585913"/>
          <p14:tracePt t="8819" x="4114800" y="1614488"/>
          <p14:tracePt t="8835" x="4057650" y="1757363"/>
          <p14:tracePt t="8852" x="3986213" y="1971675"/>
          <p14:tracePt t="8869" x="3929063" y="2114550"/>
          <p14:tracePt t="8885" x="3900488" y="2214563"/>
          <p14:tracePt t="8902" x="3871913" y="2328863"/>
          <p14:tracePt t="8918" x="3857625" y="2400300"/>
          <p14:tracePt t="8935" x="3857625" y="2471738"/>
          <p14:tracePt t="8952" x="3857625" y="2528888"/>
          <p14:tracePt t="8968" x="3857625" y="2586038"/>
          <p14:tracePt t="8985" x="3857625" y="2671763"/>
          <p14:tracePt t="9002" x="3857625" y="2757488"/>
          <p14:tracePt t="9018" x="3857625" y="2843213"/>
          <p14:tracePt t="9035" x="3857625" y="2914650"/>
          <p14:tracePt t="9052" x="3857625" y="2957513"/>
          <p14:tracePt t="9068" x="3871913" y="2986088"/>
          <p14:tracePt t="9085" x="3871913" y="3000375"/>
          <p14:tracePt t="9135" x="3900488" y="2986088"/>
          <p14:tracePt t="9152" x="3914775" y="2700338"/>
          <p14:tracePt t="9168" x="3914775" y="2471738"/>
          <p14:tracePt t="9185" x="3914775" y="2286000"/>
          <p14:tracePt t="9202" x="3914775" y="2171700"/>
          <p14:tracePt t="9218" x="3914775" y="2071688"/>
          <p14:tracePt t="9235" x="3914775" y="1943100"/>
          <p14:tracePt t="9252" x="3914775" y="1814513"/>
          <p14:tracePt t="9268" x="3914775" y="1685925"/>
          <p14:tracePt t="9285" x="3914775" y="1643063"/>
          <p14:tracePt t="9302" x="3914775" y="1628775"/>
          <p14:tracePt t="9318" x="3929063" y="1600200"/>
          <p14:tracePt t="9428" x="3929063" y="1614488"/>
          <p14:tracePt t="9436" x="3929063" y="1685925"/>
          <p14:tracePt t="9452" x="3929063" y="1771650"/>
          <p14:tracePt t="9468" x="3914775" y="1971675"/>
          <p14:tracePt t="9485" x="3900488" y="2085975"/>
          <p14:tracePt t="9502" x="3900488" y="2171700"/>
          <p14:tracePt t="9518" x="3900488" y="2257425"/>
          <p14:tracePt t="9535" x="3900488" y="2286000"/>
          <p14:tracePt t="9551" x="3900488" y="2314575"/>
          <p14:tracePt t="9588" x="3900488" y="2328863"/>
          <p14:tracePt t="9660" x="3900488" y="2343150"/>
          <p14:tracePt t="9684" x="3900488" y="2357438"/>
          <p14:tracePt t="9708" x="3900488" y="2371725"/>
          <p14:tracePt t="9724" x="3900488" y="2386013"/>
          <p14:tracePt t="9735" x="3900488" y="2400300"/>
          <p14:tracePt t="9751" x="3914775" y="2428875"/>
          <p14:tracePt t="9768" x="3929063" y="2471738"/>
          <p14:tracePt t="9785" x="3943350" y="2543175"/>
          <p14:tracePt t="9801" x="3957638" y="2628900"/>
          <p14:tracePt t="9818" x="3986213" y="2714625"/>
          <p14:tracePt t="9835" x="3986213" y="2786063"/>
          <p14:tracePt t="9852" x="4000500" y="2814638"/>
          <p14:tracePt t="9868" x="4000500" y="2843213"/>
          <p14:tracePt t="13156" x="4000500" y="2828925"/>
          <p14:tracePt t="13166" x="4000500" y="2786063"/>
          <p14:tracePt t="13183" x="4000500" y="2686050"/>
          <p14:tracePt t="13200" x="4000500" y="2600325"/>
          <p14:tracePt t="13216" x="4000500" y="2543175"/>
          <p14:tracePt t="13233" x="4000500" y="2500313"/>
          <p14:tracePt t="13250" x="4000500" y="2443163"/>
          <p14:tracePt t="13266" x="3986213" y="2400300"/>
          <p14:tracePt t="13283" x="3986213" y="2357438"/>
          <p14:tracePt t="13300" x="3986213" y="2300288"/>
          <p14:tracePt t="13316" x="3986213" y="2200275"/>
          <p14:tracePt t="13333" x="3986213" y="2143125"/>
          <p14:tracePt t="13350" x="3986213" y="2100263"/>
          <p14:tracePt t="13366" x="3986213" y="2057400"/>
          <p14:tracePt t="13383" x="3986213" y="2014538"/>
          <p14:tracePt t="13400" x="3986213" y="1957388"/>
          <p14:tracePt t="13416" x="3957638" y="1900238"/>
          <p14:tracePt t="13433" x="3957638" y="1857375"/>
          <p14:tracePt t="13450" x="3957638" y="1800225"/>
          <p14:tracePt t="13466" x="3943350" y="1743075"/>
          <p14:tracePt t="13483" x="3943350" y="1671638"/>
          <p14:tracePt t="13500" x="3929063" y="1600200"/>
          <p14:tracePt t="13516" x="3914775" y="1528763"/>
          <p14:tracePt t="13533" x="3914775" y="1485900"/>
          <p14:tracePt t="13550" x="3914775" y="1471613"/>
          <p14:tracePt t="13636" x="3900488" y="1471613"/>
          <p14:tracePt t="13692" x="3900488" y="1485900"/>
          <p14:tracePt t="13700" x="3900488" y="1500188"/>
          <p14:tracePt t="13716" x="3900488" y="1571625"/>
          <p14:tracePt t="13733" x="3886200" y="1628775"/>
          <p14:tracePt t="13750" x="3857625" y="1728788"/>
          <p14:tracePt t="13766" x="3857625" y="1828800"/>
          <p14:tracePt t="13783" x="3857625" y="1928813"/>
          <p14:tracePt t="13799" x="3857625" y="1985963"/>
          <p14:tracePt t="13816" x="3857625" y="2028825"/>
          <p14:tracePt t="13833" x="3857625" y="2100263"/>
          <p14:tracePt t="13849" x="3857625" y="2171700"/>
          <p14:tracePt t="13866" x="3857625" y="2243138"/>
          <p14:tracePt t="13883" x="3857625" y="2314575"/>
          <p14:tracePt t="13899" x="3857625" y="2371725"/>
          <p14:tracePt t="13916" x="3857625" y="2457450"/>
          <p14:tracePt t="13933" x="3857625" y="2486025"/>
          <p14:tracePt t="13949" x="3857625" y="2543175"/>
          <p14:tracePt t="13966" x="3857625" y="2614613"/>
          <p14:tracePt t="13983" x="3857625" y="2686050"/>
          <p14:tracePt t="13999" x="3857625" y="2743200"/>
          <p14:tracePt t="14016" x="3857625" y="2814638"/>
          <p14:tracePt t="14033" x="3857625" y="2843213"/>
          <p14:tracePt t="14049" x="3857625" y="2871788"/>
          <p14:tracePt t="14066" x="3871913" y="2886075"/>
          <p14:tracePt t="14116" x="3871913" y="2900363"/>
          <p14:tracePt t="14132" x="3871913" y="2914650"/>
          <p14:tracePt t="14140" x="3886200" y="2928938"/>
          <p14:tracePt t="14166" x="3900488" y="2943225"/>
          <p14:tracePt t="14572" x="3914775" y="2943225"/>
          <p14:tracePt t="14582" x="3943350" y="2914650"/>
          <p14:tracePt t="14599" x="3971925" y="2857500"/>
          <p14:tracePt t="14616" x="4029075" y="2671763"/>
          <p14:tracePt t="14632" x="4029075" y="2657475"/>
          <p14:tracePt t="15076" x="4029075" y="2671763"/>
          <p14:tracePt t="15084" x="4029075" y="2700338"/>
          <p14:tracePt t="15092" x="4029075" y="2714625"/>
          <p14:tracePt t="15100" x="4029075" y="2743200"/>
          <p14:tracePt t="15116" x="4029075" y="2757488"/>
          <p14:tracePt t="15132" x="4029075" y="2814638"/>
          <p14:tracePt t="15149" x="4029075" y="2857500"/>
          <p14:tracePt t="15166" x="4029075" y="2886075"/>
          <p14:tracePt t="15182" x="4029075" y="2943225"/>
          <p14:tracePt t="15199" x="4029075" y="2986088"/>
          <p14:tracePt t="15215" x="4029075" y="3028950"/>
          <p14:tracePt t="15232" x="4029075" y="3043238"/>
          <p14:tracePt t="15249" x="4029075" y="3071813"/>
          <p14:tracePt t="15484" x="4029075" y="3086100"/>
          <p14:tracePt t="15499" x="4014788" y="3086100"/>
          <p14:tracePt t="15515" x="3971925" y="3086100"/>
          <p14:tracePt t="15532" x="3943350" y="3100388"/>
          <p14:tracePt t="15549" x="3929063" y="3100388"/>
          <p14:tracePt t="15572" x="3914775" y="3114675"/>
          <p14:tracePt t="15615" x="3914775" y="3128963"/>
          <p14:tracePt t="15632" x="3886200" y="3128963"/>
          <p14:tracePt t="15648" x="3871913" y="3143250"/>
          <p14:tracePt t="15665" x="3843338" y="3143250"/>
          <p14:tracePt t="15682" x="3829050" y="3157538"/>
          <p14:tracePt t="15716" x="3814763" y="3157538"/>
          <p14:tracePt t="15748" x="3800475" y="3171825"/>
          <p14:tracePt t="15765" x="3771900" y="3171825"/>
          <p14:tracePt t="15782" x="3757613" y="3186113"/>
          <p14:tracePt t="15799" x="3700463" y="3200400"/>
          <p14:tracePt t="15815" x="3671888" y="3214688"/>
          <p14:tracePt t="15832" x="3643313" y="3228975"/>
          <p14:tracePt t="15848" x="3614738" y="3228975"/>
          <p14:tracePt t="15865" x="3586163" y="3228975"/>
          <p14:tracePt t="15882" x="3571875" y="3228975"/>
          <p14:tracePt t="15898" x="3557588" y="3243263"/>
          <p14:tracePt t="15915" x="3543300" y="3243263"/>
          <p14:tracePt t="15932" x="3529013" y="3257550"/>
          <p14:tracePt t="15948" x="3471863" y="3271838"/>
          <p14:tracePt t="15965" x="3429000" y="3286125"/>
          <p14:tracePt t="15982" x="3414713" y="3300413"/>
          <p14:tracePt t="15998" x="3400425" y="3314700"/>
          <p14:tracePt t="16015" x="3371850" y="3343275"/>
          <p14:tracePt t="16032" x="3328988" y="3386138"/>
          <p14:tracePt t="16048" x="3314700" y="3443288"/>
          <p14:tracePt t="16065" x="3271838" y="3514725"/>
          <p14:tracePt t="16082" x="3228975" y="3614738"/>
          <p14:tracePt t="16098" x="3200400" y="3714750"/>
          <p14:tracePt t="16115" x="3171825" y="3800475"/>
          <p14:tracePt t="16132" x="3143250" y="3914775"/>
          <p14:tracePt t="16148" x="3143250" y="4029075"/>
          <p14:tracePt t="16165" x="3114675" y="4114800"/>
          <p14:tracePt t="16182" x="3114675" y="4186238"/>
          <p14:tracePt t="16198" x="3114675" y="4271963"/>
          <p14:tracePt t="16215" x="3114675" y="4343400"/>
          <p14:tracePt t="16232" x="3114675" y="4400550"/>
          <p14:tracePt t="16248" x="3114675" y="4486275"/>
          <p14:tracePt t="16265" x="3114675" y="4557713"/>
          <p14:tracePt t="16282" x="3114675" y="4614863"/>
          <p14:tracePt t="16298" x="3114675" y="4700588"/>
          <p14:tracePt t="16315" x="3128963" y="4772025"/>
          <p14:tracePt t="16332" x="3128963" y="4843463"/>
          <p14:tracePt t="16348" x="3171825" y="4972050"/>
          <p14:tracePt t="16365" x="3186113" y="5029200"/>
          <p14:tracePt t="16381" x="3200400" y="5086350"/>
          <p14:tracePt t="16398" x="3228975" y="5129213"/>
          <p14:tracePt t="16415" x="3257550" y="5200650"/>
          <p14:tracePt t="16431" x="3286125" y="5229225"/>
          <p14:tracePt t="16448" x="3314700" y="5257800"/>
          <p14:tracePt t="16465" x="3328988" y="5286375"/>
          <p14:tracePt t="16481" x="3343275" y="5300663"/>
          <p14:tracePt t="16498" x="3357563" y="5314950"/>
          <p14:tracePt t="16515" x="3386138" y="5329238"/>
          <p14:tracePt t="16531" x="3400425" y="5343525"/>
          <p14:tracePt t="16548" x="3471863" y="5372100"/>
          <p14:tracePt t="16565" x="3557588" y="5400675"/>
          <p14:tracePt t="16581" x="3671888" y="5429250"/>
          <p14:tracePt t="16598" x="3757613" y="5457825"/>
          <p14:tracePt t="16615" x="3843338" y="5486400"/>
          <p14:tracePt t="16631" x="3957638" y="5486400"/>
          <p14:tracePt t="16648" x="4071938" y="5500688"/>
          <p14:tracePt t="16665" x="4171950" y="5514975"/>
          <p14:tracePt t="16681" x="4243388" y="5529263"/>
          <p14:tracePt t="16698" x="4357688" y="5529263"/>
          <p14:tracePt t="16715" x="4443413" y="5529263"/>
          <p14:tracePt t="16731" x="4543425" y="5529263"/>
          <p14:tracePt t="16748" x="4657725" y="5486400"/>
          <p14:tracePt t="16765" x="4714875" y="5472113"/>
          <p14:tracePt t="16781" x="4743450" y="5457825"/>
          <p14:tracePt t="16798" x="4786313" y="5443538"/>
          <p14:tracePt t="16815" x="4800600" y="5429250"/>
          <p14:tracePt t="16831" x="4829175" y="5414963"/>
          <p14:tracePt t="16848" x="4857750" y="5372100"/>
          <p14:tracePt t="16865" x="4886325" y="5314950"/>
          <p14:tracePt t="16881" x="4914900" y="5243513"/>
          <p14:tracePt t="16898" x="4914900" y="5157788"/>
          <p14:tracePt t="16915" x="4914900" y="5072063"/>
          <p14:tracePt t="16931" x="4914900" y="5000625"/>
          <p14:tracePt t="16948" x="4914900" y="4857750"/>
          <p14:tracePt t="16965" x="4914900" y="4757738"/>
          <p14:tracePt t="16981" x="4914900" y="4643438"/>
          <p14:tracePt t="16998" x="4914900" y="4529138"/>
          <p14:tracePt t="17014" x="4914900" y="4386263"/>
          <p14:tracePt t="17031" x="4872038" y="4257675"/>
          <p14:tracePt t="17048" x="4814888" y="4129088"/>
          <p14:tracePt t="17064" x="4757738" y="4000500"/>
          <p14:tracePt t="17081" x="4686300" y="3900488"/>
          <p14:tracePt t="17098" x="4600575" y="3757613"/>
          <p14:tracePt t="17114" x="4500563" y="3643313"/>
          <p14:tracePt t="17131" x="4429125" y="3543300"/>
          <p14:tracePt t="17148" x="4371975" y="3500438"/>
          <p14:tracePt t="17164" x="4300538" y="3443288"/>
          <p14:tracePt t="17181" x="4271963" y="3429000"/>
          <p14:tracePt t="17198" x="4243388" y="3414713"/>
          <p14:tracePt t="17214" x="4200525" y="3386138"/>
          <p14:tracePt t="17231" x="4143375" y="3371850"/>
          <p14:tracePt t="17248" x="4071938" y="3371850"/>
          <p14:tracePt t="17264" x="3971925" y="3371850"/>
          <p14:tracePt t="17281" x="3871913" y="3371850"/>
          <p14:tracePt t="17298" x="3757613" y="3371850"/>
          <p14:tracePt t="17314" x="3643313" y="3371850"/>
          <p14:tracePt t="17331" x="3557588" y="3371850"/>
          <p14:tracePt t="17348" x="3471863" y="3371850"/>
          <p14:tracePt t="17364" x="3343275" y="3371850"/>
          <p14:tracePt t="17381" x="3257550" y="3400425"/>
          <p14:tracePt t="17398" x="3171825" y="3457575"/>
          <p14:tracePt t="17414" x="3086100" y="3514725"/>
          <p14:tracePt t="17431" x="3043238" y="3557588"/>
          <p14:tracePt t="17448" x="3000375" y="3614738"/>
          <p14:tracePt t="17464" x="2957513" y="3686175"/>
          <p14:tracePt t="17481" x="2914650" y="3771900"/>
          <p14:tracePt t="17498" x="2900363" y="3871913"/>
          <p14:tracePt t="17514" x="2886075" y="4000500"/>
          <p14:tracePt t="17531" x="2857500" y="4114800"/>
          <p14:tracePt t="17548" x="2843213" y="4243388"/>
          <p14:tracePt t="17564" x="2843213" y="4386263"/>
          <p14:tracePt t="17581" x="2843213" y="4471988"/>
          <p14:tracePt t="17598" x="2857500" y="4543425"/>
          <p14:tracePt t="17614" x="2900363" y="4657725"/>
          <p14:tracePt t="17631" x="2928938" y="4729163"/>
          <p14:tracePt t="17648" x="2986088" y="4814888"/>
          <p14:tracePt t="17664" x="3000375" y="4843463"/>
          <p14:tracePt t="17681" x="3043238" y="4900613"/>
          <p14:tracePt t="17697" x="3086100" y="4957763"/>
          <p14:tracePt t="17714" x="3114675" y="5000625"/>
          <p14:tracePt t="17731" x="3157538" y="5043488"/>
          <p14:tracePt t="17748" x="3200400" y="5086350"/>
          <p14:tracePt t="17764" x="3286125" y="5157788"/>
          <p14:tracePt t="17781" x="3343275" y="5200650"/>
          <p14:tracePt t="17797" x="3371850" y="5229225"/>
          <p14:tracePt t="17814" x="3443288" y="5243513"/>
          <p14:tracePt t="17831" x="3529013" y="5272088"/>
          <p14:tracePt t="17847" x="3600450" y="5286375"/>
          <p14:tracePt t="17864" x="3700463" y="5300663"/>
          <p14:tracePt t="17881" x="3829050" y="5300663"/>
          <p14:tracePt t="17897" x="3986213" y="5300663"/>
          <p14:tracePt t="17914" x="4157663" y="5300663"/>
          <p14:tracePt t="17931" x="4371975" y="5300663"/>
          <p14:tracePt t="17947" x="4572000" y="5300663"/>
          <p14:tracePt t="17964" x="4829175" y="5214938"/>
          <p14:tracePt t="17981" x="4972050" y="5114925"/>
          <p14:tracePt t="17997" x="5057775" y="5029200"/>
          <p14:tracePt t="18014" x="5129213" y="4872038"/>
          <p14:tracePt t="18031" x="5172075" y="4657725"/>
          <p14:tracePt t="18047" x="5200650" y="4443413"/>
          <p14:tracePt t="18064" x="5200650" y="4286250"/>
          <p14:tracePt t="18081" x="5200650" y="4186238"/>
          <p14:tracePt t="18097" x="5200650" y="4057650"/>
          <p14:tracePt t="18114" x="5186363" y="3914775"/>
          <p14:tracePt t="18131" x="5157788" y="3771900"/>
          <p14:tracePt t="18147" x="5072063" y="3614738"/>
          <p14:tracePt t="18164" x="4929188" y="3371850"/>
          <p14:tracePt t="18181" x="4800600" y="3257550"/>
          <p14:tracePt t="18198" x="4700588" y="3214688"/>
          <p14:tracePt t="18214" x="4600575" y="3186113"/>
          <p14:tracePt t="18231" x="4486275" y="3186113"/>
          <p14:tracePt t="18247" x="4386263" y="3186113"/>
          <p14:tracePt t="18264" x="4257675" y="3228975"/>
          <p14:tracePt t="18281" x="4043363" y="3371850"/>
          <p14:tracePt t="18297" x="3886200" y="3500438"/>
          <p14:tracePt t="18314" x="3714750" y="3657600"/>
          <p14:tracePt t="18330" x="3571875" y="3814763"/>
          <p14:tracePt t="18347" x="3486150" y="3986213"/>
          <p14:tracePt t="18364" x="3414713" y="4214813"/>
          <p14:tracePt t="18380" x="3414713" y="4314825"/>
          <p14:tracePt t="18397" x="3414713" y="4371975"/>
          <p14:tracePt t="18414" x="3429000" y="4457700"/>
          <p14:tracePt t="18430" x="3486150" y="4557713"/>
          <p14:tracePt t="18447" x="3529013" y="4657725"/>
          <p14:tracePt t="18464" x="3600450" y="4729163"/>
          <p14:tracePt t="18480" x="3671888" y="4786313"/>
          <p14:tracePt t="18497" x="3800475" y="4829175"/>
          <p14:tracePt t="18514" x="3914775" y="4857750"/>
          <p14:tracePt t="18530" x="4057650" y="4886325"/>
          <p14:tracePt t="18547" x="4214813" y="4886325"/>
          <p14:tracePt t="18564" x="4357688" y="4872038"/>
          <p14:tracePt t="18580" x="4543425" y="4757738"/>
          <p14:tracePt t="18597" x="4629150" y="4629150"/>
          <p14:tracePt t="18614" x="4686300" y="4414838"/>
          <p14:tracePt t="18630" x="4686300" y="4200525"/>
          <p14:tracePt t="18647" x="4686300" y="4000500"/>
          <p14:tracePt t="18664" x="4657725" y="3843338"/>
          <p14:tracePt t="18680" x="4614863" y="3771900"/>
          <p14:tracePt t="18697" x="4529138" y="3700463"/>
          <p14:tracePt t="18714" x="4400550" y="3643313"/>
          <p14:tracePt t="18730" x="4271963" y="3643313"/>
          <p14:tracePt t="18747" x="4129088" y="3643313"/>
          <p14:tracePt t="18764" x="3914775" y="3671888"/>
          <p14:tracePt t="18780" x="3600450" y="3829050"/>
          <p14:tracePt t="18797" x="3414713" y="4000500"/>
          <p14:tracePt t="18814" x="3257550" y="4229100"/>
          <p14:tracePt t="18830" x="3186113" y="4400550"/>
          <p14:tracePt t="18847" x="3186113" y="4614863"/>
          <p14:tracePt t="18864" x="3200400" y="4743450"/>
          <p14:tracePt t="18880" x="3300413" y="4914900"/>
          <p14:tracePt t="18897" x="3429000" y="5029200"/>
          <p14:tracePt t="18914" x="3557588" y="5100638"/>
          <p14:tracePt t="18930" x="3657600" y="5114925"/>
          <p14:tracePt t="18947" x="3771900" y="5129213"/>
          <p14:tracePt t="18964" x="3957638" y="5129213"/>
          <p14:tracePt t="18980" x="4271963" y="4986338"/>
          <p14:tracePt t="18997" x="4500563" y="4686300"/>
          <p14:tracePt t="19013" x="4614863" y="4329113"/>
          <p14:tracePt t="19030" x="4643438" y="4000500"/>
          <p14:tracePt t="19047" x="4643438" y="3786188"/>
          <p14:tracePt t="19063" x="4557713" y="3643313"/>
          <p14:tracePt t="19080" x="4429125" y="3543300"/>
          <p14:tracePt t="19097" x="4229100" y="3486150"/>
          <p14:tracePt t="19113" x="4086225" y="3471863"/>
          <p14:tracePt t="19130" x="4000500" y="3471863"/>
          <p14:tracePt t="19147" x="3886200" y="3514725"/>
          <p14:tracePt t="19164" x="3757613" y="3643313"/>
          <p14:tracePt t="19180" x="3657600" y="3986213"/>
          <p14:tracePt t="19197" x="3643313" y="4200525"/>
          <p14:tracePt t="19214" x="3643313" y="4357688"/>
          <p14:tracePt t="19230" x="3671888" y="4457700"/>
          <p14:tracePt t="19247" x="3714750" y="4500563"/>
          <p14:tracePt t="19263" x="3743325" y="4514850"/>
          <p14:tracePt t="19280" x="3800475" y="4514850"/>
          <p14:tracePt t="19297" x="3814763" y="4514850"/>
          <p14:tracePt t="19313" x="3829050" y="4514850"/>
          <p14:tracePt t="20812" x="3843338" y="4514850"/>
          <p14:tracePt t="21372" x="3857625" y="4514850"/>
          <p14:tracePt t="21412" x="3871913" y="4486275"/>
          <p14:tracePt t="22300" x="3871913" y="4471988"/>
          <p14:tracePt t="22312" x="3871913" y="4429125"/>
          <p14:tracePt t="22329" x="3871913" y="4386263"/>
          <p14:tracePt t="22345" x="3871913" y="4343400"/>
          <p14:tracePt t="22362" x="3871913" y="4300538"/>
          <p14:tracePt t="22379" x="3871913" y="4271963"/>
          <p14:tracePt t="22395" x="3871913" y="4243388"/>
          <p14:tracePt t="22412" x="3871913" y="4229100"/>
          <p14:tracePt t="22500" x="3886200" y="4229100"/>
          <p14:tracePt t="22508" x="3900488" y="4229100"/>
          <p14:tracePt t="22932" x="3914775" y="4229100"/>
          <p14:tracePt t="22940" x="3929063" y="4229100"/>
          <p14:tracePt t="23084" x="3943350" y="4229100"/>
          <p14:tracePt t="23140" x="3943350" y="4214813"/>
          <p14:tracePt t="24268" x="3986213" y="4171950"/>
          <p14:tracePt t="24276" x="4043363" y="4014788"/>
          <p14:tracePt t="24294" x="4129088" y="3886200"/>
          <p14:tracePt t="24311" x="4171950" y="3757613"/>
          <p14:tracePt t="24328" x="4200525" y="3629025"/>
          <p14:tracePt t="24344" x="4257675" y="3486150"/>
          <p14:tracePt t="24361" x="4271963" y="3400425"/>
          <p14:tracePt t="24377" x="4314825" y="3286125"/>
          <p14:tracePt t="24394" x="4343400" y="3143250"/>
          <p14:tracePt t="24411" x="4429125" y="2986088"/>
          <p14:tracePt t="24428" x="4471988" y="2828925"/>
          <p14:tracePt t="24444" x="4557713" y="2714625"/>
          <p14:tracePt t="24461" x="4586288" y="2643188"/>
          <p14:tracePt t="24478" x="4614863" y="2600325"/>
          <p14:tracePt t="24511" x="4657725" y="2543175"/>
          <p14:tracePt t="24527" x="4672013" y="2528888"/>
          <p14:tracePt t="24544" x="4700588" y="2514600"/>
          <p14:tracePt t="24561" x="4729163" y="2500313"/>
          <p14:tracePt t="24577" x="4772025" y="2471738"/>
          <p14:tracePt t="24594" x="4814888" y="2443163"/>
          <p14:tracePt t="24611" x="4843463" y="2414588"/>
          <p14:tracePt t="24644" x="4857750" y="2400300"/>
          <p14:tracePt t="24692" x="4872038" y="2400300"/>
          <p14:tracePt t="24700" x="4872038" y="2386013"/>
          <p14:tracePt t="24711" x="4886325" y="2386013"/>
          <p14:tracePt t="24727" x="4900613" y="2357438"/>
          <p14:tracePt t="24744" x="4900613" y="2343150"/>
          <p14:tracePt t="24761" x="4914900" y="2314575"/>
          <p14:tracePt t="24780" x="4914900" y="2300288"/>
          <p14:tracePt t="24811" x="4914900" y="2286000"/>
          <p14:tracePt t="24827" x="4914900" y="2257425"/>
          <p14:tracePt t="24844" x="4914900" y="2185988"/>
          <p14:tracePt t="24861" x="4900613" y="2143125"/>
          <p14:tracePt t="24877" x="4886325" y="2071688"/>
          <p14:tracePt t="24894" x="4857750" y="2028825"/>
          <p14:tracePt t="24911" x="4814888" y="1957388"/>
          <p14:tracePt t="24927" x="4772025" y="1885950"/>
          <p14:tracePt t="24944" x="4757738" y="1857375"/>
          <p14:tracePt t="24961" x="4714875" y="1814513"/>
          <p14:tracePt t="24977" x="4700588" y="1800225"/>
          <p14:tracePt t="24994" x="4672013" y="1771650"/>
          <p14:tracePt t="25011" x="4629150" y="1728788"/>
          <p14:tracePt t="25027" x="4572000" y="1700213"/>
          <p14:tracePt t="25044" x="4486275" y="1671638"/>
          <p14:tracePt t="25061" x="4443413" y="1643063"/>
          <p14:tracePt t="25077" x="4429125" y="1643063"/>
          <p14:tracePt t="25094" x="4371975" y="1614488"/>
          <p14:tracePt t="25110" x="4329113" y="1600200"/>
          <p14:tracePt t="25127" x="4286250" y="1585913"/>
          <p14:tracePt t="25144" x="4214813" y="1585913"/>
          <p14:tracePt t="25160" x="4157663" y="1585913"/>
          <p14:tracePt t="25177" x="4114800" y="1585913"/>
          <p14:tracePt t="25194" x="4043363" y="1585913"/>
          <p14:tracePt t="25211" x="3986213" y="1585913"/>
          <p14:tracePt t="25227" x="3900488" y="1585913"/>
          <p14:tracePt t="25244" x="3814763" y="1571625"/>
          <p14:tracePt t="25260" x="3700463" y="1543050"/>
          <p14:tracePt t="25277" x="3629025" y="1543050"/>
          <p14:tracePt t="25294" x="3586163" y="1528763"/>
          <p14:tracePt t="25327" x="3486150" y="1514475"/>
          <p14:tracePt t="25344" x="3414713" y="1500188"/>
          <p14:tracePt t="25360" x="3343275" y="1500188"/>
          <p14:tracePt t="25377" x="3257550" y="1500188"/>
          <p14:tracePt t="25394" x="3171825" y="1500188"/>
          <p14:tracePt t="25410" x="3086100" y="1485900"/>
          <p14:tracePt t="25427" x="2971800" y="1471613"/>
          <p14:tracePt t="25444" x="2871788" y="1471613"/>
          <p14:tracePt t="25460" x="2786063" y="1471613"/>
          <p14:tracePt t="25477" x="2728913" y="1471613"/>
          <p14:tracePt t="25494" x="2714625" y="1471613"/>
          <p14:tracePt t="25510" x="2686050" y="1471613"/>
          <p14:tracePt t="25527" x="2643188" y="1471613"/>
          <p14:tracePt t="25544" x="2586038" y="1485900"/>
          <p14:tracePt t="25560" x="2500313" y="1514475"/>
          <p14:tracePt t="25577" x="2371725" y="1557338"/>
          <p14:tracePt t="25594" x="2271713" y="1600200"/>
          <p14:tracePt t="25610" x="2171700" y="1614488"/>
          <p14:tracePt t="25627" x="2100263" y="1671638"/>
          <p14:tracePt t="25644" x="2071688" y="1671638"/>
          <p14:tracePt t="25644" x="2057400" y="1671638"/>
          <p14:tracePt t="25660" x="2043113" y="1685925"/>
          <p14:tracePt t="25677" x="2014538" y="1700213"/>
          <p14:tracePt t="25694" x="2000250" y="1714500"/>
          <p14:tracePt t="25710" x="1971675" y="1728788"/>
          <p14:tracePt t="25727" x="1885950" y="1785938"/>
          <p14:tracePt t="25743" x="1785938" y="1871663"/>
          <p14:tracePt t="25760" x="1714500" y="1943100"/>
          <p14:tracePt t="25777" x="1643063" y="2014538"/>
          <p14:tracePt t="25793" x="1600200" y="2085975"/>
          <p14:tracePt t="25810" x="1557338" y="2114550"/>
          <p14:tracePt t="25827" x="1514475" y="2143125"/>
          <p14:tracePt t="25844" x="1500188" y="2200275"/>
          <p14:tracePt t="25844" x="1485900" y="2214563"/>
          <p14:tracePt t="25860" x="1457325" y="2271713"/>
          <p14:tracePt t="25877" x="1443038" y="2343150"/>
          <p14:tracePt t="25893" x="1414463" y="2400300"/>
          <p14:tracePt t="25910" x="1414463" y="2471738"/>
          <p14:tracePt t="25927" x="1414463" y="2528888"/>
          <p14:tracePt t="25943" x="1414463" y="2571750"/>
          <p14:tracePt t="25960" x="1414463" y="2628900"/>
          <p14:tracePt t="25977" x="1428750" y="2700338"/>
          <p14:tracePt t="25993" x="1457325" y="2743200"/>
          <p14:tracePt t="26010" x="1485900" y="2771775"/>
          <p14:tracePt t="26027" x="1500188" y="2786063"/>
          <p14:tracePt t="26043" x="1514475" y="2800350"/>
          <p14:tracePt t="26060" x="1600200" y="2814638"/>
          <p14:tracePt t="26077" x="1671638" y="2828925"/>
          <p14:tracePt t="26093" x="1828800" y="2828925"/>
          <p14:tracePt t="26110" x="1985963" y="2828925"/>
          <p14:tracePt t="26127" x="2200275" y="2828925"/>
          <p14:tracePt t="26143" x="2414588" y="2857500"/>
          <p14:tracePt t="26160" x="2586038" y="2857500"/>
          <p14:tracePt t="26177" x="2728913" y="2857500"/>
          <p14:tracePt t="26193" x="2857500" y="2857500"/>
          <p14:tracePt t="26210" x="2957513" y="2857500"/>
          <p14:tracePt t="26227" x="3014663" y="2857500"/>
          <p14:tracePt t="26243" x="3086100" y="2857500"/>
          <p14:tracePt t="26260" x="3143250" y="2857500"/>
          <p14:tracePt t="26277" x="3200400" y="2843213"/>
          <p14:tracePt t="26293" x="3243263" y="2814638"/>
          <p14:tracePt t="26310" x="3314700" y="2814638"/>
          <p14:tracePt t="26326" x="3371850" y="2814638"/>
          <p14:tracePt t="26343" x="3429000" y="2800350"/>
          <p14:tracePt t="26360" x="3514725" y="2786063"/>
          <p14:tracePt t="26376" x="3529013" y="2786063"/>
          <p14:tracePt t="26393" x="3557588" y="2771775"/>
          <p14:tracePt t="26420" x="3571875" y="2771775"/>
          <p14:tracePt t="26428" x="3600450" y="2771775"/>
          <p14:tracePt t="26443" x="3629025" y="2757488"/>
          <p14:tracePt t="26460" x="3786188" y="2714625"/>
          <p14:tracePt t="26477" x="3900488" y="2700338"/>
          <p14:tracePt t="26493" x="4029075" y="2686050"/>
          <p14:tracePt t="26510" x="4157663" y="2643188"/>
          <p14:tracePt t="26527" x="4271963" y="2628900"/>
          <p14:tracePt t="26543" x="4357688" y="2614613"/>
          <p14:tracePt t="26560" x="4443413" y="2586038"/>
          <p14:tracePt t="26576" x="4471988" y="2586038"/>
          <p14:tracePt t="26593" x="4529138" y="2571750"/>
          <p14:tracePt t="26610" x="4572000" y="2543175"/>
          <p14:tracePt t="26626" x="4643438" y="2514600"/>
          <p14:tracePt t="26643" x="4714875" y="2471738"/>
          <p14:tracePt t="26660" x="4800600" y="2457450"/>
          <p14:tracePt t="26676" x="4900613" y="2400300"/>
          <p14:tracePt t="26693" x="4972050" y="2386013"/>
          <p14:tracePt t="26710" x="5014913" y="2371725"/>
          <p14:tracePt t="26726" x="5086350" y="2328863"/>
          <p14:tracePt t="26743" x="5129213" y="2314575"/>
          <p14:tracePt t="26760" x="5214938" y="2271713"/>
          <p14:tracePt t="26777" x="5300663" y="2243138"/>
          <p14:tracePt t="26793" x="5357813" y="2200275"/>
          <p14:tracePt t="26810" x="5414963" y="2171700"/>
          <p14:tracePt t="26826" x="5429250" y="2157413"/>
          <p14:tracePt t="26843" x="5443538" y="2143125"/>
          <p14:tracePt t="26860" x="5457825" y="2114550"/>
          <p14:tracePt t="26876" x="5486400" y="2085975"/>
          <p14:tracePt t="26893" x="5500688" y="2043113"/>
          <p14:tracePt t="26910" x="5543550" y="1985963"/>
          <p14:tracePt t="26926" x="5543550" y="1914525"/>
          <p14:tracePt t="26943" x="5543550" y="1857375"/>
          <p14:tracePt t="26960" x="5543550" y="1771650"/>
          <p14:tracePt t="26976" x="5543550" y="1728788"/>
          <p14:tracePt t="26993" x="5543550" y="1685925"/>
          <p14:tracePt t="27010" x="5529263" y="1657350"/>
          <p14:tracePt t="27026" x="5500688" y="1657350"/>
          <p14:tracePt t="27043" x="5486400" y="1643063"/>
          <p14:tracePt t="27060" x="5457825" y="1628775"/>
          <p14:tracePt t="27076" x="5343525" y="1614488"/>
          <p14:tracePt t="27093" x="5257800" y="1600200"/>
          <p14:tracePt t="27110" x="5129213" y="1571625"/>
          <p14:tracePt t="27126" x="5057775" y="1571625"/>
          <p14:tracePt t="27143" x="4972050" y="1557338"/>
          <p14:tracePt t="27160" x="4886325" y="1543050"/>
          <p14:tracePt t="27176" x="4800600" y="1543050"/>
          <p14:tracePt t="27193" x="4729163" y="1514475"/>
          <p14:tracePt t="27209" x="4629150" y="1514475"/>
          <p14:tracePt t="27226" x="4529138" y="1514475"/>
          <p14:tracePt t="27243" x="4443413" y="1514475"/>
          <p14:tracePt t="27260" x="4357688" y="1514475"/>
          <p14:tracePt t="27276" x="4286250" y="1528763"/>
          <p14:tracePt t="27293" x="4257675" y="1528763"/>
          <p14:tracePt t="27309" x="4243388" y="1528763"/>
          <p14:tracePt t="27326" x="4186238" y="1557338"/>
          <p14:tracePt t="27343" x="4143375" y="1571625"/>
          <p14:tracePt t="27359" x="4014788" y="1628775"/>
          <p14:tracePt t="27376" x="3943350" y="1643063"/>
          <p14:tracePt t="27393" x="3829050" y="1714500"/>
          <p14:tracePt t="27409" x="3743325" y="1743075"/>
          <p14:tracePt t="27426" x="3671888" y="1771650"/>
          <p14:tracePt t="27443" x="3629025" y="1800225"/>
          <p14:tracePt t="27459" x="3571875" y="1814513"/>
          <p14:tracePt t="27476" x="3414713" y="1914525"/>
          <p14:tracePt t="27493" x="3328988" y="1971675"/>
          <p14:tracePt t="27509" x="3228975" y="2043113"/>
          <p14:tracePt t="27526" x="3086100" y="2143125"/>
          <p14:tracePt t="27543" x="3028950" y="2214563"/>
          <p14:tracePt t="27559" x="2986088" y="2257425"/>
          <p14:tracePt t="27576" x="2971800" y="2286000"/>
          <p14:tracePt t="27593" x="2957513" y="2328863"/>
          <p14:tracePt t="27609" x="2957513" y="2371725"/>
          <p14:tracePt t="27626" x="2957513" y="2428875"/>
          <p14:tracePt t="27643" x="2957513" y="2471738"/>
          <p14:tracePt t="27659" x="2986088" y="2514600"/>
          <p14:tracePt t="27676" x="3086100" y="2557463"/>
          <p14:tracePt t="27693" x="3186113" y="2586038"/>
          <p14:tracePt t="27709" x="3328988" y="2628900"/>
          <p14:tracePt t="27726" x="3543300" y="2643188"/>
          <p14:tracePt t="27742" x="3757613" y="2643188"/>
          <p14:tracePt t="27759" x="3971925" y="2657475"/>
          <p14:tracePt t="27776" x="4100513" y="2657475"/>
          <p14:tracePt t="27793" x="4243388" y="2643188"/>
          <p14:tracePt t="27809" x="4343400" y="2571750"/>
          <p14:tracePt t="27826" x="4386263" y="2500313"/>
          <p14:tracePt t="27843" x="4414838" y="2400300"/>
          <p14:tracePt t="27859" x="4471988" y="2286000"/>
          <p14:tracePt t="27876" x="4471988" y="2114550"/>
          <p14:tracePt t="27892" x="4471988" y="2028825"/>
          <p14:tracePt t="27909" x="4471988" y="2014538"/>
          <p14:tracePt t="27926" x="4471988" y="2000250"/>
          <p14:tracePt t="27942" x="4457700" y="1985963"/>
          <p14:tracePt t="27959" x="4457700" y="1971675"/>
          <p14:tracePt t="27976" x="4443413" y="1943100"/>
          <p14:tracePt t="27992" x="4414838" y="1914525"/>
          <p14:tracePt t="28009" x="4386263" y="1900238"/>
          <p14:tracePt t="28026" x="4329113" y="1885950"/>
          <p14:tracePt t="28042" x="4214813" y="1885950"/>
          <p14:tracePt t="28059" x="4014788" y="1885950"/>
          <p14:tracePt t="28076" x="3743325" y="1885950"/>
          <p14:tracePt t="28092" x="3328988" y="1885950"/>
          <p14:tracePt t="28109" x="3100388" y="1914525"/>
          <p14:tracePt t="28126" x="2986088" y="1943100"/>
          <p14:tracePt t="28142" x="2943225" y="1943100"/>
          <p14:tracePt t="28159" x="2886075" y="1985963"/>
          <p14:tracePt t="28176" x="2828925" y="2014538"/>
          <p14:tracePt t="28192" x="2786063" y="2071688"/>
          <p14:tracePt t="28209" x="2700338" y="2200275"/>
          <p14:tracePt t="28226" x="2643188" y="2286000"/>
          <p14:tracePt t="28242" x="2628900" y="2386013"/>
          <p14:tracePt t="28259" x="2628900" y="2471738"/>
          <p14:tracePt t="28276" x="2628900" y="2557463"/>
          <p14:tracePt t="28276" x="2628900" y="2586038"/>
          <p14:tracePt t="28292" x="2657475" y="2671763"/>
          <p14:tracePt t="28309" x="2728913" y="2700338"/>
          <p14:tracePt t="28326" x="2843213" y="2728913"/>
          <p14:tracePt t="28342" x="3000375" y="2728913"/>
          <p14:tracePt t="28359" x="3228975" y="2728913"/>
          <p14:tracePt t="28376" x="3457575" y="2686050"/>
          <p14:tracePt t="28392" x="3700463" y="2543175"/>
          <p14:tracePt t="28409" x="3843338" y="2400300"/>
          <p14:tracePt t="28425" x="3900488" y="2243138"/>
          <p14:tracePt t="28442" x="3900488" y="2028825"/>
          <p14:tracePt t="28459" x="3886200" y="1814513"/>
          <p14:tracePt t="28476" x="3829050" y="1685925"/>
          <p14:tracePt t="28492" x="3771900" y="1585913"/>
          <p14:tracePt t="28509" x="3729038" y="1543050"/>
          <p14:tracePt t="28526" x="3700463" y="1528763"/>
          <p14:tracePt t="28542" x="3643313" y="1528763"/>
          <p14:tracePt t="28559" x="3571875" y="1528763"/>
          <p14:tracePt t="28575" x="3471863" y="1528763"/>
          <p14:tracePt t="28592" x="3343275" y="1643063"/>
          <p14:tracePt t="28609" x="3228975" y="1771650"/>
          <p14:tracePt t="28625" x="3171825" y="1928813"/>
          <p14:tracePt t="28642" x="3171825" y="1985963"/>
          <p14:tracePt t="28659" x="3171825" y="2014538"/>
          <p14:tracePt t="28675" x="3171825" y="2043113"/>
          <p14:tracePt t="28692" x="3228975" y="2057400"/>
          <p14:tracePt t="28709" x="3257550" y="2057400"/>
          <p14:tracePt t="28725" x="3286125" y="2057400"/>
          <p14:tracePt t="28742" x="3300413" y="2057400"/>
          <p14:tracePt t="28759" x="3314700" y="2057400"/>
          <p14:tracePt t="29044" x="3314700" y="2085975"/>
          <p14:tracePt t="29052" x="3314700" y="2143125"/>
          <p14:tracePt t="29060" x="3314700" y="2214563"/>
          <p14:tracePt t="29075" x="3314700" y="2314575"/>
          <p14:tracePt t="29092" x="3400425" y="2614613"/>
          <p14:tracePt t="29109" x="3486150" y="2800350"/>
          <p14:tracePt t="29125" x="3529013" y="2886075"/>
          <p14:tracePt t="29142" x="3557588" y="2957513"/>
          <p14:tracePt t="29158" x="3600450" y="3000375"/>
          <p14:tracePt t="29175" x="3614738" y="3014663"/>
          <p14:tracePt t="29192" x="3629025" y="3043238"/>
          <p14:tracePt t="29208" x="3657600" y="3057525"/>
          <p14:tracePt t="29225" x="3671888" y="3057525"/>
          <p14:tracePt t="29242" x="3757613" y="3086100"/>
          <p14:tracePt t="29258" x="3814763" y="3086100"/>
          <p14:tracePt t="29275" x="3857625" y="3086100"/>
          <p14:tracePt t="29292" x="3914775" y="3086100"/>
          <p14:tracePt t="29308" x="3943350" y="3086100"/>
          <p14:tracePt t="29325" x="4000500" y="3100388"/>
          <p14:tracePt t="29342" x="4029075" y="3100388"/>
          <p14:tracePt t="29358" x="4114800" y="3114675"/>
          <p14:tracePt t="29375" x="4186238" y="3143250"/>
          <p14:tracePt t="29392" x="4214813" y="3143250"/>
          <p14:tracePt t="29408" x="4243388" y="3143250"/>
          <p14:tracePt t="29588" x="4243388" y="3157538"/>
          <p14:tracePt t="29604" x="4214813" y="3171825"/>
          <p14:tracePt t="29612" x="4171950" y="3171825"/>
          <p14:tracePt t="29625" x="4143375" y="3186113"/>
          <p14:tracePt t="29642" x="4057650" y="3200400"/>
          <p14:tracePt t="29658" x="3929063" y="3228975"/>
          <p14:tracePt t="29675" x="3814763" y="3228975"/>
          <p14:tracePt t="29692" x="3671888" y="3228975"/>
          <p14:tracePt t="29708" x="3500438" y="3257550"/>
          <p14:tracePt t="29725" x="3429000" y="3286125"/>
          <p14:tracePt t="29742" x="3386138" y="3314700"/>
          <p14:tracePt t="29758" x="3314700" y="3343275"/>
          <p14:tracePt t="29775" x="3257550" y="3386138"/>
          <p14:tracePt t="29792" x="3200400" y="3443288"/>
          <p14:tracePt t="29808" x="3128963" y="3529013"/>
          <p14:tracePt t="29825" x="3100388" y="3586163"/>
          <p14:tracePt t="29841" x="3057525" y="3700463"/>
          <p14:tracePt t="29858" x="3014663" y="3800475"/>
          <p14:tracePt t="29875" x="2986088" y="3871913"/>
          <p14:tracePt t="29892" x="2971800" y="4000500"/>
          <p14:tracePt t="29908" x="2943225" y="4143375"/>
          <p14:tracePt t="29925" x="2943225" y="4229100"/>
          <p14:tracePt t="29941" x="2943225" y="4329113"/>
          <p14:tracePt t="29958" x="2943225" y="4400550"/>
          <p14:tracePt t="29975" x="2971800" y="4486275"/>
          <p14:tracePt t="29991" x="3000375" y="4586288"/>
          <p14:tracePt t="30008" x="3014663" y="4657725"/>
          <p14:tracePt t="30025" x="3028950" y="4714875"/>
          <p14:tracePt t="30042" x="3043238" y="4800600"/>
          <p14:tracePt t="30058" x="3043238" y="4857750"/>
          <p14:tracePt t="30075" x="3057525" y="4929188"/>
          <p14:tracePt t="30091" x="3071813" y="4986338"/>
          <p14:tracePt t="30108" x="3128963" y="5086350"/>
          <p14:tracePt t="30125" x="3157538" y="5143500"/>
          <p14:tracePt t="30141" x="3171825" y="5172075"/>
          <p14:tracePt t="30158" x="3214688" y="5214938"/>
          <p14:tracePt t="30175" x="3243263" y="5243513"/>
          <p14:tracePt t="30191" x="3286125" y="5257800"/>
          <p14:tracePt t="30208" x="3357563" y="5300663"/>
          <p14:tracePt t="30225" x="3500438" y="5314950"/>
          <p14:tracePt t="30241" x="3643313" y="5372100"/>
          <p14:tracePt t="30258" x="3757613" y="5386388"/>
          <p14:tracePt t="30275" x="3914775" y="5414963"/>
          <p14:tracePt t="30291" x="4057650" y="5429250"/>
          <p14:tracePt t="30308" x="4214813" y="5443538"/>
          <p14:tracePt t="30325" x="4286250" y="5443538"/>
          <p14:tracePt t="30341" x="4414838" y="5443538"/>
          <p14:tracePt t="30358" x="4529138" y="5443538"/>
          <p14:tracePt t="30375" x="4700588" y="5443538"/>
          <p14:tracePt t="30391" x="4914900" y="5443538"/>
          <p14:tracePt t="30408" x="5086350" y="5443538"/>
          <p14:tracePt t="30425" x="5257800" y="5443538"/>
          <p14:tracePt t="30441" x="5372100" y="5443538"/>
          <p14:tracePt t="30458" x="5472113" y="5443538"/>
          <p14:tracePt t="30474" x="5543550" y="5414963"/>
          <p14:tracePt t="30491" x="5586413" y="5386388"/>
          <p14:tracePt t="30508" x="5672138" y="5286375"/>
          <p14:tracePt t="30525" x="5729288" y="5186363"/>
          <p14:tracePt t="30541" x="5786438" y="5072063"/>
          <p14:tracePt t="30558" x="5815013" y="5014913"/>
          <p14:tracePt t="30574" x="5829300" y="4972050"/>
          <p14:tracePt t="30591" x="5843588" y="4914900"/>
          <p14:tracePt t="30608" x="5857875" y="4857750"/>
          <p14:tracePt t="30624" x="5857875" y="4757738"/>
          <p14:tracePt t="30641" x="5857875" y="4643438"/>
          <p14:tracePt t="30658" x="5857875" y="4486275"/>
          <p14:tracePt t="30674" x="5857875" y="4386263"/>
          <p14:tracePt t="30691" x="5829300" y="4243388"/>
          <p14:tracePt t="30708" x="5786438" y="4157663"/>
          <p14:tracePt t="30724" x="5686425" y="3957638"/>
          <p14:tracePt t="30741" x="5586413" y="3814763"/>
          <p14:tracePt t="30758" x="5486400" y="3671888"/>
          <p14:tracePt t="30774" x="5386388" y="3557588"/>
          <p14:tracePt t="30791" x="5257800" y="3400425"/>
          <p14:tracePt t="30808" x="5200650" y="3357563"/>
          <p14:tracePt t="30824" x="5114925" y="3300413"/>
          <p14:tracePt t="30841" x="5057775" y="3257550"/>
          <p14:tracePt t="30858" x="4972050" y="3200400"/>
          <p14:tracePt t="30874" x="4857750" y="3128963"/>
          <p14:tracePt t="30891" x="4700588" y="3100388"/>
          <p14:tracePt t="30892" x="4600575" y="3028950"/>
          <p14:tracePt t="30908" x="4500563" y="3014663"/>
          <p14:tracePt t="30924" x="4271963" y="2971800"/>
          <p14:tracePt t="30941" x="4171950" y="2971800"/>
          <p14:tracePt t="30958" x="4100513" y="2971800"/>
          <p14:tracePt t="30974" x="4043363" y="2971800"/>
          <p14:tracePt t="30991" x="4014788" y="2971800"/>
          <p14:tracePt t="31008" x="3943350" y="2971800"/>
          <p14:tracePt t="31024" x="3871913" y="3028950"/>
          <p14:tracePt t="31041" x="3829050" y="3057525"/>
          <p14:tracePt t="31058" x="3729038" y="3114675"/>
          <p14:tracePt t="31074" x="3643313" y="3171825"/>
          <p14:tracePt t="31091" x="3571875" y="3214688"/>
          <p14:tracePt t="31108" x="3500438" y="3243263"/>
          <p14:tracePt t="31108" x="3471863" y="3257550"/>
          <p14:tracePt t="31124" x="3414713" y="3300413"/>
          <p14:tracePt t="31141" x="3400425" y="3328988"/>
          <p14:tracePt t="31158" x="3357563" y="3357563"/>
          <p14:tracePt t="31174" x="3300413" y="3400425"/>
          <p14:tracePt t="31191" x="3243263" y="3443288"/>
          <p14:tracePt t="31207" x="3200400" y="3529013"/>
          <p14:tracePt t="31224" x="3171825" y="3557588"/>
          <p14:tracePt t="31241" x="3128963" y="3614738"/>
          <p14:tracePt t="31257" x="3086100" y="3657600"/>
          <p14:tracePt t="31274" x="3043238" y="3700463"/>
          <p14:tracePt t="31291" x="3043238" y="3729038"/>
          <p14:tracePt t="31308" x="3000375" y="3800475"/>
          <p14:tracePt t="31324" x="2971800" y="3871913"/>
          <p14:tracePt t="31341" x="2971800" y="3943350"/>
          <p14:tracePt t="31357" x="2957513" y="3986213"/>
          <p14:tracePt t="31374" x="2957513" y="4029075"/>
          <p14:tracePt t="31391" x="2957513" y="4100513"/>
          <p14:tracePt t="31407" x="2957513" y="4157663"/>
          <p14:tracePt t="31424" x="2957513" y="4200525"/>
          <p14:tracePt t="31441" x="2971800" y="4286250"/>
          <p14:tracePt t="31457" x="2971800" y="4314825"/>
          <p14:tracePt t="31474" x="3000375" y="4371975"/>
          <p14:tracePt t="31491" x="3014663" y="4386263"/>
          <p14:tracePt t="31507" x="3043238" y="4443413"/>
          <p14:tracePt t="31524" x="3057525" y="4471988"/>
          <p14:tracePt t="31541" x="3100388" y="4529138"/>
          <p14:tracePt t="31557" x="3114675" y="4557713"/>
          <p14:tracePt t="31574" x="3157538" y="4600575"/>
          <p14:tracePt t="31591" x="3186113" y="4643438"/>
          <p14:tracePt t="31607" x="3243263" y="4686300"/>
          <p14:tracePt t="31624" x="3286125" y="4714875"/>
          <p14:tracePt t="31641" x="3343275" y="4729163"/>
          <p14:tracePt t="31657" x="3400425" y="4772025"/>
          <p14:tracePt t="31674" x="3443288" y="4800600"/>
          <p14:tracePt t="31691" x="3500438" y="4829175"/>
          <p14:tracePt t="31707" x="3557588" y="4843463"/>
          <p14:tracePt t="31724" x="3657600" y="4872038"/>
          <p14:tracePt t="31741" x="3729038" y="4914900"/>
          <p14:tracePt t="31757" x="3843338" y="4943475"/>
          <p14:tracePt t="31774" x="3929063" y="4986338"/>
          <p14:tracePt t="31790" x="4029075" y="5014913"/>
          <p14:tracePt t="31807" x="4129088" y="5043488"/>
          <p14:tracePt t="31824" x="4229100" y="5043488"/>
          <p14:tracePt t="31840" x="4343400" y="5072063"/>
          <p14:tracePt t="31857" x="4429125" y="5072063"/>
          <p14:tracePt t="31874" x="4529138" y="5100638"/>
          <p14:tracePt t="31891" x="4600575" y="5114925"/>
          <p14:tracePt t="31907" x="4672013" y="5114925"/>
          <p14:tracePt t="31924" x="4729163" y="5114925"/>
          <p14:tracePt t="31940" x="4757738" y="5114925"/>
          <p14:tracePt t="31957" x="4800600" y="5114925"/>
          <p14:tracePt t="31974" x="4843463" y="5086350"/>
          <p14:tracePt t="31990" x="4900613" y="5029200"/>
          <p14:tracePt t="32007" x="4986338" y="4929188"/>
          <p14:tracePt t="32024" x="5043488" y="4843463"/>
          <p14:tracePt t="32040" x="5072063" y="4772025"/>
          <p14:tracePt t="32057" x="5114925" y="4643438"/>
          <p14:tracePt t="32074" x="5129213" y="4486275"/>
          <p14:tracePt t="32090" x="5129213" y="4343400"/>
          <p14:tracePt t="32107" x="5129213" y="4229100"/>
          <p14:tracePt t="32124" x="5129213" y="4143375"/>
          <p14:tracePt t="32140" x="5129213" y="4000500"/>
          <p14:tracePt t="32157" x="5100638" y="3857625"/>
          <p14:tracePt t="32174" x="5029200" y="3743325"/>
          <p14:tracePt t="32190" x="4986338" y="3657600"/>
          <p14:tracePt t="32207" x="4914900" y="3557588"/>
          <p14:tracePt t="32224" x="4857750" y="3500438"/>
          <p14:tracePt t="32240" x="4814888" y="3471863"/>
          <p14:tracePt t="32257" x="4786313" y="3443288"/>
          <p14:tracePt t="32274" x="4729163" y="3443288"/>
          <p14:tracePt t="32290" x="4643438" y="3443288"/>
          <p14:tracePt t="32307" x="4543425" y="3443288"/>
          <p14:tracePt t="32324" x="4443413" y="3443288"/>
          <p14:tracePt t="32340" x="4214813" y="3471863"/>
          <p14:tracePt t="32357" x="4029075" y="3571875"/>
          <p14:tracePt t="32374" x="3871913" y="3657600"/>
          <p14:tracePt t="32390" x="3686175" y="3771900"/>
          <p14:tracePt t="32407" x="3557588" y="3886200"/>
          <p14:tracePt t="32423" x="3429000" y="4000500"/>
          <p14:tracePt t="32440" x="3371850" y="4071938"/>
          <p14:tracePt t="32457" x="3357563" y="4157663"/>
          <p14:tracePt t="32473" x="3343275" y="4229100"/>
          <p14:tracePt t="32490" x="3343275" y="4314825"/>
          <p14:tracePt t="32507" x="3343275" y="4357688"/>
          <p14:tracePt t="32524" x="3343275" y="4400550"/>
          <p14:tracePt t="32540" x="3357563" y="4414838"/>
          <p14:tracePt t="32557" x="3371850" y="4429125"/>
          <p14:tracePt t="33300" x="3371850" y="4414838"/>
          <p14:tracePt t="33323" x="3371850" y="4400550"/>
          <p14:tracePt t="33580" x="3371850" y="4414838"/>
          <p14:tracePt t="33596" x="3386138" y="4429125"/>
          <p14:tracePt t="33606" x="3400425" y="4443413"/>
          <p14:tracePt t="33623" x="3414713" y="4500563"/>
          <p14:tracePt t="33640" x="3443288" y="4572000"/>
          <p14:tracePt t="33656" x="3457575" y="4586288"/>
          <p14:tracePt t="34020" x="3443288" y="4586288"/>
          <p14:tracePt t="34028" x="3386138" y="4586288"/>
          <p14:tracePt t="34039" x="3271838" y="4557713"/>
          <p14:tracePt t="34056" x="2857500" y="4243388"/>
          <p14:tracePt t="34073" x="1543050" y="3429000"/>
          <p14:tracePt t="34089" x="214313" y="2714625"/>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fundiques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0F53CAA3-7B7F-4C8B-826F-93159EEA2BC6}"/>
              </a:ext>
            </a:extLst>
          </p:cNvPr>
          <p:cNvPicPr>
            <a:picLocks noChangeAspect="1"/>
          </p:cNvPicPr>
          <p:nvPr/>
        </p:nvPicPr>
        <p:blipFill rotWithShape="1">
          <a:blip r:embed="rId5">
            <a:extLst>
              <a:ext uri="{28A0092B-C50C-407E-A947-70E740481C1C}">
                <a14:useLocalDpi xmlns:a14="http://schemas.microsoft.com/office/drawing/2010/main" val="0"/>
              </a:ext>
            </a:extLst>
          </a:blip>
          <a:srcRect l="25241"/>
          <a:stretch/>
        </p:blipFill>
        <p:spPr>
          <a:xfrm>
            <a:off x="2638893" y="982316"/>
            <a:ext cx="5966233" cy="5042397"/>
          </a:xfrm>
          <a:prstGeom prst="rect">
            <a:avLst/>
          </a:prstGeom>
        </p:spPr>
      </p:pic>
      <p:sp>
        <p:nvSpPr>
          <p:cNvPr id="7" name="Accolade ouvrante 6">
            <a:extLst>
              <a:ext uri="{FF2B5EF4-FFF2-40B4-BE49-F238E27FC236}">
                <a16:creationId xmlns:a16="http://schemas.microsoft.com/office/drawing/2014/main" id="{6A1D09F9-8E5D-4D39-AF75-04A2FE52B1B5}"/>
              </a:ext>
            </a:extLst>
          </p:cNvPr>
          <p:cNvSpPr/>
          <p:nvPr/>
        </p:nvSpPr>
        <p:spPr>
          <a:xfrm>
            <a:off x="2116047" y="1348966"/>
            <a:ext cx="432311" cy="1801639"/>
          </a:xfrm>
          <a:prstGeom prst="leftBrace">
            <a:avLst>
              <a:gd name="adj1" fmla="val 54102"/>
              <a:gd name="adj2" fmla="val 47114"/>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ccolade ouvrante 7">
            <a:extLst>
              <a:ext uri="{FF2B5EF4-FFF2-40B4-BE49-F238E27FC236}">
                <a16:creationId xmlns:a16="http://schemas.microsoft.com/office/drawing/2014/main" id="{09128F7C-3231-444F-A728-FAAE795E84B0}"/>
              </a:ext>
            </a:extLst>
          </p:cNvPr>
          <p:cNvSpPr/>
          <p:nvPr/>
        </p:nvSpPr>
        <p:spPr>
          <a:xfrm>
            <a:off x="2116047" y="3150605"/>
            <a:ext cx="432311" cy="2109458"/>
          </a:xfrm>
          <a:prstGeom prst="leftBrace">
            <a:avLst>
              <a:gd name="adj1" fmla="val 54102"/>
              <a:gd name="adj2" fmla="val 47473"/>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a:extLst>
              <a:ext uri="{FF2B5EF4-FFF2-40B4-BE49-F238E27FC236}">
                <a16:creationId xmlns:a16="http://schemas.microsoft.com/office/drawing/2014/main" id="{0A8A9B28-8904-4BD5-BF65-8BEB531587EF}"/>
              </a:ext>
            </a:extLst>
          </p:cNvPr>
          <p:cNvSpPr txBox="1"/>
          <p:nvPr/>
        </p:nvSpPr>
        <p:spPr>
          <a:xfrm>
            <a:off x="-6127" y="3929166"/>
            <a:ext cx="2078316" cy="646331"/>
          </a:xfrm>
          <a:prstGeom prst="rect">
            <a:avLst/>
          </a:prstGeom>
          <a:noFill/>
        </p:spPr>
        <p:txBody>
          <a:bodyPr wrap="square" rtlCol="0">
            <a:spAutoFit/>
          </a:bodyPr>
          <a:lstStyle/>
          <a:p>
            <a:r>
              <a:rPr lang="fr-FR" dirty="0"/>
              <a:t>Cellules principales</a:t>
            </a:r>
          </a:p>
          <a:p>
            <a:r>
              <a:rPr lang="fr-FR" dirty="0"/>
              <a:t>- Sécrétion pepsine</a:t>
            </a:r>
          </a:p>
        </p:txBody>
      </p:sp>
      <p:sp>
        <p:nvSpPr>
          <p:cNvPr id="11" name="ZoneTexte 10">
            <a:extLst>
              <a:ext uri="{FF2B5EF4-FFF2-40B4-BE49-F238E27FC236}">
                <a16:creationId xmlns:a16="http://schemas.microsoft.com/office/drawing/2014/main" id="{7E928635-325E-46E7-84E9-BDC74655EF2E}"/>
              </a:ext>
            </a:extLst>
          </p:cNvPr>
          <p:cNvSpPr txBox="1"/>
          <p:nvPr/>
        </p:nvSpPr>
        <p:spPr>
          <a:xfrm>
            <a:off x="-6127" y="1972787"/>
            <a:ext cx="2166033" cy="923330"/>
          </a:xfrm>
          <a:prstGeom prst="rect">
            <a:avLst/>
          </a:prstGeom>
          <a:noFill/>
        </p:spPr>
        <p:txBody>
          <a:bodyPr wrap="square" rtlCol="0">
            <a:spAutoFit/>
          </a:bodyPr>
          <a:lstStyle/>
          <a:p>
            <a:r>
              <a:rPr lang="fr-FR" dirty="0"/>
              <a:t>Cellules pariétales</a:t>
            </a:r>
          </a:p>
          <a:p>
            <a:pPr marL="285750" indent="-285750">
              <a:buFontTx/>
              <a:buChar char="-"/>
            </a:pPr>
            <a:r>
              <a:rPr lang="fr-FR" dirty="0"/>
              <a:t>Sécrétion HCL</a:t>
            </a:r>
          </a:p>
          <a:p>
            <a:pPr marL="285750" indent="-285750">
              <a:buFontTx/>
              <a:buChar char="-"/>
            </a:pPr>
            <a:r>
              <a:rPr lang="fr-FR" dirty="0"/>
              <a:t>Sécrétion FI</a:t>
            </a:r>
          </a:p>
        </p:txBody>
      </p:sp>
      <p:pic>
        <p:nvPicPr>
          <p:cNvPr id="16" name="Audio 15">
            <a:hlinkClick r:id="" action="ppaction://media"/>
            <a:extLst>
              <a:ext uri="{FF2B5EF4-FFF2-40B4-BE49-F238E27FC236}">
                <a16:creationId xmlns:a16="http://schemas.microsoft.com/office/drawing/2014/main" id="{9E14B2DB-D5A0-CB5C-527F-A295865E1A6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76375943"/>
      </p:ext>
    </p:extLst>
  </p:cSld>
  <p:clrMapOvr>
    <a:masterClrMapping/>
  </p:clrMapOvr>
  <mc:AlternateContent xmlns:mc="http://schemas.openxmlformats.org/markup-compatibility/2006" xmlns:p14="http://schemas.microsoft.com/office/powerpoint/2010/main">
    <mc:Choice Requires="p14">
      <p:transition spd="slow" p14:dur="2000" advTm="49369"/>
    </mc:Choice>
    <mc:Fallback xmlns="">
      <p:transition spd="slow" advTm="49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extLst>
    <p:ext uri="{3A86A75C-4F4B-4683-9AE1-C65F6400EC91}">
      <p14:laserTraceLst xmlns:p14="http://schemas.microsoft.com/office/powerpoint/2010/main">
        <p14:tracePtLst>
          <p14:tracePt t="6369" x="3295650" y="6407150"/>
          <p14:tracePt t="6887" x="728663" y="2100263"/>
          <p14:tracePt t="6895" x="1171575" y="2057400"/>
          <p14:tracePt t="6903" x="1614488" y="1985963"/>
          <p14:tracePt t="6919" x="2443163" y="1871663"/>
          <p14:tracePt t="6936" x="3028950" y="1843088"/>
          <p14:tracePt t="6953" x="3471863" y="1843088"/>
          <p14:tracePt t="6969" x="3814763" y="1843088"/>
          <p14:tracePt t="6986" x="4029075" y="1843088"/>
          <p14:tracePt t="7003" x="4229100" y="1885950"/>
          <p14:tracePt t="7019" x="4329113" y="1900238"/>
          <p14:tracePt t="7036" x="4400550" y="1900238"/>
          <p14:tracePt t="7053" x="4429125" y="1900238"/>
          <p14:tracePt t="7069" x="4486275" y="1900238"/>
          <p14:tracePt t="7086" x="4586288" y="1900238"/>
          <p14:tracePt t="7103" x="4672013" y="1900238"/>
          <p14:tracePt t="7119" x="4843463" y="1900238"/>
          <p14:tracePt t="7136" x="4914900" y="1928813"/>
          <p14:tracePt t="7153" x="5000625" y="1943100"/>
          <p14:tracePt t="7169" x="5172075" y="2000250"/>
          <p14:tracePt t="7186" x="5329238" y="2057400"/>
          <p14:tracePt t="7203" x="5443538" y="2071688"/>
          <p14:tracePt t="7219" x="5543550" y="2085975"/>
          <p14:tracePt t="7236" x="5657850" y="2085975"/>
          <p14:tracePt t="7252" x="5772150" y="2085975"/>
          <p14:tracePt t="7269" x="5843588" y="2085975"/>
          <p14:tracePt t="7286" x="5943600" y="2085975"/>
          <p14:tracePt t="7303" x="6057900" y="2085975"/>
          <p14:tracePt t="7303" x="6115050" y="2085975"/>
          <p14:tracePt t="7319" x="6243638" y="2085975"/>
          <p14:tracePt t="7336" x="6372225" y="2071688"/>
          <p14:tracePt t="7352" x="6515100" y="2043113"/>
          <p14:tracePt t="7369" x="6672263" y="2028825"/>
          <p14:tracePt t="7386" x="6843713" y="2000250"/>
          <p14:tracePt t="7402" x="7029450" y="1985963"/>
          <p14:tracePt t="7419" x="7215188" y="1943100"/>
          <p14:tracePt t="7436" x="7358063" y="1900238"/>
          <p14:tracePt t="7452" x="7443788" y="1871663"/>
          <p14:tracePt t="7469" x="7558088" y="1843088"/>
          <p14:tracePt t="7486" x="7643813" y="1814513"/>
          <p14:tracePt t="7502" x="7729538" y="1785938"/>
          <p14:tracePt t="7519" x="7872413" y="1757363"/>
          <p14:tracePt t="7536" x="7929563" y="1743075"/>
          <p14:tracePt t="7552" x="7972425" y="1728788"/>
          <p14:tracePt t="7569" x="8001000" y="1700213"/>
          <p14:tracePt t="7586" x="8043863" y="1671638"/>
          <p14:tracePt t="7602" x="8072438" y="1643063"/>
          <p14:tracePt t="7619" x="8115300" y="1614488"/>
          <p14:tracePt t="7636" x="8172450" y="1571625"/>
          <p14:tracePt t="7652" x="8229600" y="1528763"/>
          <p14:tracePt t="7669" x="8243888" y="1514475"/>
          <p14:tracePt t="7686" x="8258175" y="1500188"/>
          <p14:tracePt t="7702" x="8286750" y="1471613"/>
          <p14:tracePt t="7703" x="8286750" y="1457325"/>
          <p14:tracePt t="7719" x="8286750" y="1414463"/>
          <p14:tracePt t="7736" x="8286750" y="1385888"/>
          <p14:tracePt t="7752" x="8286750" y="1357313"/>
          <p14:tracePt t="7769" x="8286750" y="1343025"/>
          <p14:tracePt t="7786" x="8286750" y="1328738"/>
          <p14:tracePt t="7831" x="8286750" y="1314450"/>
          <p14:tracePt t="7879" x="8258175" y="1285875"/>
          <p14:tracePt t="7887" x="8215313" y="1271588"/>
          <p14:tracePt t="7895" x="8158163" y="1257300"/>
          <p14:tracePt t="7903" x="8101013" y="1228725"/>
          <p14:tracePt t="7919" x="7958138" y="1200150"/>
          <p14:tracePt t="7935" x="7815263" y="1157288"/>
          <p14:tracePt t="7952" x="7700963" y="1128713"/>
          <p14:tracePt t="7969" x="7600950" y="1085850"/>
          <p14:tracePt t="7985" x="7500938" y="1085850"/>
          <p14:tracePt t="8002" x="7400925" y="1071563"/>
          <p14:tracePt t="8019" x="7329488" y="1071563"/>
          <p14:tracePt t="8035" x="7243763" y="1071563"/>
          <p14:tracePt t="8052" x="7172325" y="1071563"/>
          <p14:tracePt t="8069" x="7086600" y="1071563"/>
          <p14:tracePt t="8085" x="7043738" y="1071563"/>
          <p14:tracePt t="8102" x="6958013" y="1071563"/>
          <p14:tracePt t="8119" x="6872288" y="1071563"/>
          <p14:tracePt t="8135" x="6729413" y="1085850"/>
          <p14:tracePt t="8152" x="6615113" y="1128713"/>
          <p14:tracePt t="8169" x="6472238" y="1171575"/>
          <p14:tracePt t="8185" x="6386513" y="1185863"/>
          <p14:tracePt t="8202" x="6272213" y="1228725"/>
          <p14:tracePt t="8219" x="6186488" y="1243013"/>
          <p14:tracePt t="8235" x="6086475" y="1285875"/>
          <p14:tracePt t="8252" x="6029325" y="1300163"/>
          <p14:tracePt t="8269" x="5943600" y="1300163"/>
          <p14:tracePt t="8285" x="5872163" y="1328738"/>
          <p14:tracePt t="8302" x="5786438" y="1357313"/>
          <p14:tracePt t="8319" x="5715000" y="1357313"/>
          <p14:tracePt t="8335" x="5614988" y="1400175"/>
          <p14:tracePt t="8352" x="5557838" y="1400175"/>
          <p14:tracePt t="8369" x="5500688" y="1414463"/>
          <p14:tracePt t="8385" x="5414963" y="1414463"/>
          <p14:tracePt t="8402" x="5357813" y="1414463"/>
          <p14:tracePt t="8419" x="5300663" y="1443038"/>
          <p14:tracePt t="8435" x="5243513" y="1443038"/>
          <p14:tracePt t="8452" x="5200650" y="1443038"/>
          <p14:tracePt t="8469" x="5143500" y="1457325"/>
          <p14:tracePt t="8485" x="5100638" y="1471613"/>
          <p14:tracePt t="8502" x="5043488" y="1471613"/>
          <p14:tracePt t="8519" x="4972050" y="1514475"/>
          <p14:tracePt t="8519" x="4943475" y="1514475"/>
          <p14:tracePt t="8535" x="4829175" y="1543050"/>
          <p14:tracePt t="8552" x="4772025" y="1571625"/>
          <p14:tracePt t="8568" x="4686300" y="1585913"/>
          <p14:tracePt t="8585" x="4614863" y="1614488"/>
          <p14:tracePt t="8602" x="4557713" y="1628775"/>
          <p14:tracePt t="8618" x="4500563" y="1657350"/>
          <p14:tracePt t="8635" x="4443413" y="1671638"/>
          <p14:tracePt t="8652" x="4386263" y="1685925"/>
          <p14:tracePt t="8668" x="4343400" y="1700213"/>
          <p14:tracePt t="8685" x="4286250" y="1700213"/>
          <p14:tracePt t="8702" x="4243388" y="1714500"/>
          <p14:tracePt t="8719" x="4171950" y="1743075"/>
          <p14:tracePt t="8719" x="4157663" y="1743075"/>
          <p14:tracePt t="8735" x="4114800" y="1757363"/>
          <p14:tracePt t="8752" x="4071938" y="1771650"/>
          <p14:tracePt t="8768" x="4057650" y="1771650"/>
          <p14:tracePt t="8785" x="4014788" y="1771650"/>
          <p14:tracePt t="8802" x="3971925" y="1771650"/>
          <p14:tracePt t="8818" x="3914775" y="1771650"/>
          <p14:tracePt t="8835" x="3857625" y="1771650"/>
          <p14:tracePt t="8852" x="3771900" y="1771650"/>
          <p14:tracePt t="8868" x="3700463" y="1771650"/>
          <p14:tracePt t="8885" x="3586163" y="1771650"/>
          <p14:tracePt t="8902" x="3486150" y="1771650"/>
          <p14:tracePt t="8918" x="3386138" y="1771650"/>
          <p14:tracePt t="8935" x="3300413" y="1771650"/>
          <p14:tracePt t="8952" x="3271838" y="1757363"/>
          <p14:tracePt t="8968" x="3228975" y="1757363"/>
          <p14:tracePt t="8985" x="3214688" y="1757363"/>
          <p14:tracePt t="9002" x="3186113" y="1743075"/>
          <p14:tracePt t="9018" x="3143250" y="1743075"/>
          <p14:tracePt t="9035" x="3100388" y="1743075"/>
          <p14:tracePt t="9052" x="3043238" y="1743075"/>
          <p14:tracePt t="9068" x="3000375" y="1743075"/>
          <p14:tracePt t="9085" x="2957513" y="1743075"/>
          <p14:tracePt t="9102" x="2914650" y="1757363"/>
          <p14:tracePt t="9118" x="2814638" y="1814513"/>
          <p14:tracePt t="9135" x="2700338" y="1900238"/>
          <p14:tracePt t="9152" x="2628900" y="1943100"/>
          <p14:tracePt t="9168" x="2586038" y="1985963"/>
          <p14:tracePt t="9185" x="2543175" y="2028825"/>
          <p14:tracePt t="9201" x="2528888" y="2085975"/>
          <p14:tracePt t="9218" x="2514600" y="2100263"/>
          <p14:tracePt t="9235" x="2514600" y="2143125"/>
          <p14:tracePt t="9251" x="2514600" y="2185988"/>
          <p14:tracePt t="9268" x="2514600" y="2228850"/>
          <p14:tracePt t="9285" x="2514600" y="2257425"/>
          <p14:tracePt t="9301" x="2514600" y="2271713"/>
          <p14:tracePt t="9318" x="2514600" y="2300288"/>
          <p14:tracePt t="9335" x="2514600" y="2314575"/>
          <p14:tracePt t="9351" x="2543175" y="2371725"/>
          <p14:tracePt t="9368" x="2557463" y="2386013"/>
          <p14:tracePt t="9385" x="2600325" y="2428875"/>
          <p14:tracePt t="9402" x="2628900" y="2457450"/>
          <p14:tracePt t="9418" x="2686050" y="2514600"/>
          <p14:tracePt t="9435" x="2728913" y="2543175"/>
          <p14:tracePt t="9451" x="2814638" y="2586038"/>
          <p14:tracePt t="9468" x="2843213" y="2614613"/>
          <p14:tracePt t="9485" x="2914650" y="2671763"/>
          <p14:tracePt t="9501" x="3014663" y="2714625"/>
          <p14:tracePt t="9518" x="3100388" y="2757488"/>
          <p14:tracePt t="9535" x="3214688" y="2800350"/>
          <p14:tracePt t="9551" x="3343275" y="2857500"/>
          <p14:tracePt t="9568" x="3386138" y="2857500"/>
          <p14:tracePt t="9585" x="3429000" y="2871788"/>
          <p14:tracePt t="9601" x="3457575" y="2886075"/>
          <p14:tracePt t="9623" x="3486150" y="2886075"/>
          <p14:tracePt t="9635" x="3514725" y="2886075"/>
          <p14:tracePt t="9651" x="3571875" y="2886075"/>
          <p14:tracePt t="9668" x="3671888" y="2886075"/>
          <p14:tracePt t="9685" x="3800475" y="2886075"/>
          <p14:tracePt t="9701" x="3943350" y="2871788"/>
          <p14:tracePt t="9718" x="4071938" y="2871788"/>
          <p14:tracePt t="9735" x="4171950" y="2843213"/>
          <p14:tracePt t="9751" x="4343400" y="2814638"/>
          <p14:tracePt t="9768" x="4486275" y="2786063"/>
          <p14:tracePt t="9785" x="4629150" y="2757488"/>
          <p14:tracePt t="9801" x="4772025" y="2743200"/>
          <p14:tracePt t="9818" x="4886325" y="2714625"/>
          <p14:tracePt t="9835" x="5043488" y="2700338"/>
          <p14:tracePt t="9851" x="5186363" y="2686050"/>
          <p14:tracePt t="9868" x="5343525" y="2686050"/>
          <p14:tracePt t="9884" x="5514975" y="2671763"/>
          <p14:tracePt t="9901" x="5686425" y="2643188"/>
          <p14:tracePt t="9918" x="5857875" y="2628900"/>
          <p14:tracePt t="9935" x="6015038" y="2600325"/>
          <p14:tracePt t="9951" x="6215063" y="2557463"/>
          <p14:tracePt t="9968" x="6372225" y="2557463"/>
          <p14:tracePt t="9984" x="6472238" y="2557463"/>
          <p14:tracePt t="10001" x="6586538" y="2557463"/>
          <p14:tracePt t="10018" x="6700838" y="2528888"/>
          <p14:tracePt t="10034" x="6843713" y="2500313"/>
          <p14:tracePt t="10051" x="6972300" y="2428875"/>
          <p14:tracePt t="10068" x="7058025" y="2386013"/>
          <p14:tracePt t="10084" x="7158038" y="2343150"/>
          <p14:tracePt t="10101" x="7229475" y="2286000"/>
          <p14:tracePt t="10118" x="7343775" y="2228850"/>
          <p14:tracePt t="10134" x="7472363" y="2143125"/>
          <p14:tracePt t="10151" x="7658100" y="2000250"/>
          <p14:tracePt t="10168" x="7715250" y="1943100"/>
          <p14:tracePt t="10184" x="7815263" y="1871663"/>
          <p14:tracePt t="10201" x="7915275" y="1771650"/>
          <p14:tracePt t="10218" x="7986713" y="1714500"/>
          <p14:tracePt t="10234" x="8043863" y="1657350"/>
          <p14:tracePt t="10251" x="8101013" y="1600200"/>
          <p14:tracePt t="10268" x="8143875" y="1514475"/>
          <p14:tracePt t="10284" x="8158163" y="1471613"/>
          <p14:tracePt t="10301" x="8186738" y="1428750"/>
          <p14:tracePt t="10318" x="8186738" y="1400175"/>
          <p14:tracePt t="10334" x="8186738" y="1371600"/>
          <p14:tracePt t="10359" x="8186738" y="1357313"/>
          <p14:tracePt t="10391" x="8172450" y="1357313"/>
          <p14:tracePt t="10399" x="8158163" y="1343025"/>
          <p14:tracePt t="10447" x="8143875" y="1343025"/>
          <p14:tracePt t="10495" x="8129588" y="1343025"/>
          <p14:tracePt t="10503" x="8115300" y="1343025"/>
          <p14:tracePt t="10519" x="8086725" y="1343025"/>
          <p14:tracePt t="10527" x="8043863" y="1343025"/>
          <p14:tracePt t="10535" x="7915275" y="1343025"/>
          <p14:tracePt t="10551" x="7686675" y="1343025"/>
          <p14:tracePt t="10567" x="7443788" y="1343025"/>
          <p14:tracePt t="10584" x="7215188" y="1343025"/>
          <p14:tracePt t="10601" x="7043738" y="1343025"/>
          <p14:tracePt t="10618" x="6929438" y="1343025"/>
          <p14:tracePt t="10634" x="6843713" y="1343025"/>
          <p14:tracePt t="10651" x="6700838" y="1343025"/>
          <p14:tracePt t="10667" x="6586538" y="1343025"/>
          <p14:tracePt t="10684" x="6486525" y="1371600"/>
          <p14:tracePt t="10701" x="6400800" y="1428750"/>
          <p14:tracePt t="10718" x="6315075" y="1471613"/>
          <p14:tracePt t="10734" x="6243638" y="1500188"/>
          <p14:tracePt t="10751" x="6115050" y="1585913"/>
          <p14:tracePt t="10767" x="6029325" y="1614488"/>
          <p14:tracePt t="10784" x="5915025" y="1700213"/>
          <p14:tracePt t="10801" x="5757863" y="1785938"/>
          <p14:tracePt t="10817" x="5600700" y="1843088"/>
          <p14:tracePt t="10834" x="5429250" y="1914525"/>
          <p14:tracePt t="10851" x="5243513" y="1985963"/>
          <p14:tracePt t="10867" x="5057775" y="2071688"/>
          <p14:tracePt t="10884" x="4929188" y="2128838"/>
          <p14:tracePt t="10901" x="4886325" y="2143125"/>
          <p14:tracePt t="10917" x="4857750" y="2157413"/>
          <p14:tracePt t="10943" x="4843463" y="2157413"/>
          <p14:tracePt t="10951" x="4829175" y="2157413"/>
          <p14:tracePt t="10967" x="4800600" y="2157413"/>
          <p14:tracePt t="10984" x="4772025" y="2157413"/>
          <p14:tracePt t="11001" x="4757738" y="2157413"/>
          <p14:tracePt t="14071" x="4657725" y="2157413"/>
          <p14:tracePt t="14079" x="4500563" y="2214563"/>
          <p14:tracePt t="14087" x="4329113" y="2271713"/>
          <p14:tracePt t="14099" x="4214813" y="2286000"/>
          <p14:tracePt t="14116" x="3914775" y="2314575"/>
          <p14:tracePt t="14132" x="3571875" y="2314575"/>
          <p14:tracePt t="14149" x="3228975" y="2314575"/>
          <p14:tracePt t="14166" x="2886075" y="2314575"/>
          <p14:tracePt t="14182" x="2471738" y="2314575"/>
          <p14:tracePt t="14199" x="1571625" y="2314575"/>
          <p14:tracePt t="14216" x="885825" y="2243138"/>
          <p14:tracePt t="26247" x="428625" y="4657725"/>
          <p14:tracePt t="26254" x="557213" y="4686300"/>
          <p14:tracePt t="26263" x="714375" y="4729163"/>
          <p14:tracePt t="26276" x="828675" y="4743450"/>
          <p14:tracePt t="26293" x="1028700" y="4757738"/>
          <p14:tracePt t="26310" x="1200150" y="4772025"/>
          <p14:tracePt t="26327" x="1300163" y="4772025"/>
          <p14:tracePt t="26343" x="1428750" y="4772025"/>
          <p14:tracePt t="26360" x="1457325" y="4772025"/>
          <p14:tracePt t="26376" x="1514475" y="4729163"/>
          <p14:tracePt t="26393" x="1557338" y="4686300"/>
          <p14:tracePt t="26410" x="1614488" y="4572000"/>
          <p14:tracePt t="26426" x="1657350" y="4457700"/>
          <p14:tracePt t="26443" x="1685925" y="4371975"/>
          <p14:tracePt t="26460" x="1714500" y="4286250"/>
          <p14:tracePt t="26476" x="1714500" y="4229100"/>
          <p14:tracePt t="26493" x="1714500" y="4186238"/>
          <p14:tracePt t="26510" x="1714500" y="4129088"/>
          <p14:tracePt t="26526" x="1728788" y="4086225"/>
          <p14:tracePt t="26543" x="1728788" y="4043363"/>
          <p14:tracePt t="26560" x="1728788" y="4014788"/>
          <p14:tracePt t="26576" x="1728788" y="4000500"/>
          <p14:tracePt t="26593" x="1728788" y="3943350"/>
          <p14:tracePt t="26610" x="1700213" y="3943350"/>
          <p14:tracePt t="26626" x="1643063" y="3900488"/>
          <p14:tracePt t="26643" x="1600200" y="3886200"/>
          <p14:tracePt t="26660" x="1514475" y="3843338"/>
          <p14:tracePt t="26676" x="1457325" y="3843338"/>
          <p14:tracePt t="26693" x="1371600" y="3829050"/>
          <p14:tracePt t="26710" x="1285875" y="3829050"/>
          <p14:tracePt t="26726" x="1171575" y="3829050"/>
          <p14:tracePt t="26743" x="942975" y="3829050"/>
          <p14:tracePt t="26760" x="785813" y="3829050"/>
          <p14:tracePt t="26776" x="642938" y="3829050"/>
          <p14:tracePt t="26793" x="471488" y="3857625"/>
          <p14:tracePt t="26809" x="342900" y="3886200"/>
          <p14:tracePt t="26826" x="257175" y="3929063"/>
          <p14:tracePt t="26843" x="185738" y="3971925"/>
          <p14:tracePt t="26859" x="114300" y="4029075"/>
          <p14:tracePt t="26876" x="85725" y="4086225"/>
          <p14:tracePt t="26893" x="28575" y="4186238"/>
          <p14:tracePt t="26909" x="0" y="4271963"/>
          <p14:tracePt t="26991" x="14288" y="4614863"/>
          <p14:tracePt t="26999" x="14288" y="4629150"/>
          <p14:tracePt t="27009" x="42863" y="4672013"/>
          <p14:tracePt t="27026" x="100013" y="4743450"/>
          <p14:tracePt t="27043" x="242888" y="4843463"/>
          <p14:tracePt t="27059" x="314325" y="4886325"/>
          <p14:tracePt t="27076" x="400050" y="4929188"/>
          <p14:tracePt t="27093" x="442913" y="4957763"/>
          <p14:tracePt t="27109" x="514350" y="4986338"/>
          <p14:tracePt t="27126" x="600075" y="5014913"/>
          <p14:tracePt t="27143" x="685800" y="5057775"/>
          <p14:tracePt t="27159" x="871538" y="5100638"/>
          <p14:tracePt t="27176" x="1057275" y="5143500"/>
          <p14:tracePt t="27193" x="1257300" y="5157788"/>
          <p14:tracePt t="27209" x="1414463" y="5172075"/>
          <p14:tracePt t="27226" x="1585913" y="5172075"/>
          <p14:tracePt t="27243" x="1714500" y="5172075"/>
          <p14:tracePt t="27259" x="1843088" y="5172075"/>
          <p14:tracePt t="27276" x="1985963" y="5114925"/>
          <p14:tracePt t="27293" x="2114550" y="5029200"/>
          <p14:tracePt t="27309" x="2271713" y="4914900"/>
          <p14:tracePt t="27326" x="2371725" y="4843463"/>
          <p14:tracePt t="27343" x="2457450" y="4757738"/>
          <p14:tracePt t="27359" x="2486025" y="4614863"/>
          <p14:tracePt t="27376" x="2486025" y="4486275"/>
          <p14:tracePt t="27393" x="2457450" y="4329113"/>
          <p14:tracePt t="27409" x="2357438" y="4143375"/>
          <p14:tracePt t="27426" x="2214563" y="3986213"/>
          <p14:tracePt t="27442" x="2057400" y="3871913"/>
          <p14:tracePt t="27459" x="1771650" y="3786188"/>
          <p14:tracePt t="27476" x="1443038" y="3714750"/>
          <p14:tracePt t="27492" x="1100138" y="3671888"/>
          <p14:tracePt t="27509" x="885825" y="3657600"/>
          <p14:tracePt t="27526" x="728663" y="3657600"/>
          <p14:tracePt t="27543" x="628650" y="3657600"/>
          <p14:tracePt t="27543" x="600075" y="3657600"/>
          <p14:tracePt t="27559" x="528638" y="3700463"/>
          <p14:tracePt t="27576" x="457200" y="3771900"/>
          <p14:tracePt t="27593" x="357188" y="3857625"/>
          <p14:tracePt t="27609" x="285750" y="3971925"/>
          <p14:tracePt t="27626" x="242888" y="4071938"/>
          <p14:tracePt t="27642" x="228600" y="4157663"/>
          <p14:tracePt t="27659" x="200025" y="4214813"/>
          <p14:tracePt t="27676" x="185738" y="4271963"/>
          <p14:tracePt t="27692" x="185738" y="4286250"/>
          <p14:tracePt t="27719" x="185738" y="4300538"/>
          <p14:tracePt t="28487" x="185738" y="4314825"/>
          <p14:tracePt t="28495" x="200025" y="4329113"/>
          <p14:tracePt t="28502" x="214313" y="4343400"/>
          <p14:tracePt t="28511" x="257175" y="4357688"/>
          <p14:tracePt t="28525" x="285750" y="4357688"/>
          <p14:tracePt t="28542" x="371475" y="4386263"/>
          <p14:tracePt t="28559" x="400050" y="4386263"/>
          <p14:tracePt t="28575" x="471488" y="4400550"/>
          <p14:tracePt t="28592" x="557213" y="4414838"/>
          <p14:tracePt t="28609" x="628650" y="4414838"/>
          <p14:tracePt t="28625" x="742950" y="4414838"/>
          <p14:tracePt t="28642" x="871538" y="4429125"/>
          <p14:tracePt t="28659" x="971550" y="4429125"/>
          <p14:tracePt t="28675" x="1100138" y="4429125"/>
          <p14:tracePt t="28692" x="1300163" y="4429125"/>
          <p14:tracePt t="28709" x="1485900" y="4443413"/>
          <p14:tracePt t="28725" x="1643063" y="4457700"/>
          <p14:tracePt t="28742" x="1814513" y="4457700"/>
          <p14:tracePt t="28759" x="1985963" y="4486275"/>
          <p14:tracePt t="28775" x="2243138" y="4529138"/>
          <p14:tracePt t="28792" x="2428875" y="4557713"/>
          <p14:tracePt t="28808" x="2571750" y="4572000"/>
          <p14:tracePt t="28825" x="2671763" y="4586288"/>
          <p14:tracePt t="28842" x="2743200" y="4586288"/>
          <p14:tracePt t="28858" x="2814638" y="4586288"/>
          <p14:tracePt t="28875" x="2886075" y="4586288"/>
          <p14:tracePt t="28892" x="2928938" y="4586288"/>
          <p14:tracePt t="28908" x="2971800" y="4586288"/>
          <p14:tracePt t="28925" x="3000375" y="4586288"/>
          <p14:tracePt t="28942" x="3014663" y="4586288"/>
          <p14:tracePt t="28999" x="3028950" y="4586288"/>
          <p14:tracePt t="29023" x="3028950" y="4572000"/>
          <p14:tracePt t="29039" x="3028950" y="4557713"/>
          <p14:tracePt t="29047" x="3028950" y="4543425"/>
          <p14:tracePt t="29055" x="3028950" y="4529138"/>
          <p14:tracePt t="29063" x="3028950" y="4514850"/>
          <p14:tracePt t="29075" x="3028950" y="4486275"/>
          <p14:tracePt t="29095" x="3028950" y="4457700"/>
          <p14:tracePt t="29108" x="3028950" y="4443413"/>
          <p14:tracePt t="29125" x="3028950" y="4386263"/>
          <p14:tracePt t="29142" x="3014663" y="4343400"/>
          <p14:tracePt t="29158" x="2986088" y="4271963"/>
          <p14:tracePt t="29175" x="2986088" y="4243388"/>
          <p14:tracePt t="29223" x="2986088" y="4229100"/>
          <p14:tracePt t="29231" x="2986088" y="4214813"/>
          <p14:tracePt t="29247" x="2986088" y="4200525"/>
          <p14:tracePt t="29255" x="2986088" y="4186238"/>
          <p14:tracePt t="29263" x="2986088" y="4157663"/>
          <p14:tracePt t="29275" x="3000375" y="4157663"/>
          <p14:tracePt t="29292" x="3014663" y="4129088"/>
          <p14:tracePt t="29308" x="3086100" y="4100513"/>
          <p14:tracePt t="29325" x="3128963" y="4086225"/>
          <p14:tracePt t="29342" x="3186113" y="4057650"/>
          <p14:tracePt t="29358" x="3257550" y="4043363"/>
          <p14:tracePt t="29375" x="3328988" y="4000500"/>
          <p14:tracePt t="29392" x="3371850" y="3986213"/>
          <p14:tracePt t="29408" x="3429000" y="3971925"/>
          <p14:tracePt t="29425" x="3486150" y="3943350"/>
          <p14:tracePt t="29442" x="3557588" y="3900488"/>
          <p14:tracePt t="29458" x="3643313" y="3886200"/>
          <p14:tracePt t="29475" x="3700463" y="3871913"/>
          <p14:tracePt t="29492" x="3814763" y="3829050"/>
          <p14:tracePt t="29508" x="3900488" y="3814763"/>
          <p14:tracePt t="29525" x="4029075" y="3757613"/>
          <p14:tracePt t="29542" x="4186238" y="3700463"/>
          <p14:tracePt t="29558" x="4329113" y="3614738"/>
          <p14:tracePt t="29575" x="4543425" y="3500438"/>
          <p14:tracePt t="29591" x="4672013" y="3457575"/>
          <p14:tracePt t="29608" x="4757738" y="3429000"/>
          <p14:tracePt t="29625" x="4814888" y="3400425"/>
          <p14:tracePt t="29641" x="4872038" y="3386138"/>
          <p14:tracePt t="29658" x="5014913" y="3357563"/>
          <p14:tracePt t="29675" x="5186363" y="3357563"/>
          <p14:tracePt t="29691" x="5414963" y="3357563"/>
          <p14:tracePt t="29708" x="5643563" y="3357563"/>
          <p14:tracePt t="29725" x="5929313" y="3357563"/>
          <p14:tracePt t="29741" x="6157913" y="3357563"/>
          <p14:tracePt t="29758" x="6357938" y="3357563"/>
          <p14:tracePt t="29775" x="6500813" y="3328988"/>
          <p14:tracePt t="29791" x="6686550" y="3314700"/>
          <p14:tracePt t="29808" x="6800850" y="3300413"/>
          <p14:tracePt t="29825" x="6886575" y="3300413"/>
          <p14:tracePt t="29841" x="6986588" y="3300413"/>
          <p14:tracePt t="29858" x="7115175" y="3300413"/>
          <p14:tracePt t="29875" x="7186613" y="3300413"/>
          <p14:tracePt t="29891" x="7286625" y="3300413"/>
          <p14:tracePt t="29908" x="7386638" y="3300413"/>
          <p14:tracePt t="29925" x="7515225" y="3300413"/>
          <p14:tracePt t="29941" x="7586663" y="3300413"/>
          <p14:tracePt t="29958" x="7672388" y="3300413"/>
          <p14:tracePt t="29975" x="7715250" y="3271838"/>
          <p14:tracePt t="29991" x="7758113" y="3271838"/>
          <p14:tracePt t="30047" x="7772400" y="3271838"/>
          <p14:tracePt t="30063" x="7800975" y="3271838"/>
          <p14:tracePt t="30079" x="7815263" y="3271838"/>
          <p14:tracePt t="30086" x="7858125" y="3271838"/>
          <p14:tracePt t="30095" x="7872413" y="3271838"/>
          <p14:tracePt t="30108" x="7886700" y="3271838"/>
          <p14:tracePt t="30125" x="7915275" y="3271838"/>
          <p14:tracePt t="30141" x="7943850" y="3271838"/>
          <p14:tracePt t="30158" x="7958138" y="3271838"/>
          <p14:tracePt t="30175" x="7972425" y="3271838"/>
          <p14:tracePt t="30191" x="7986713" y="3286125"/>
          <p14:tracePt t="30231" x="8001000" y="3286125"/>
          <p14:tracePt t="30255" x="8015288" y="3314700"/>
          <p14:tracePt t="30271" x="8015288" y="3371850"/>
          <p14:tracePt t="30279" x="8043863" y="3386138"/>
          <p14:tracePt t="30287" x="8043863" y="3400425"/>
          <p14:tracePt t="30295" x="8043863" y="3429000"/>
          <p14:tracePt t="30308" x="8043863" y="3457575"/>
          <p14:tracePt t="30324" x="8043863" y="3514725"/>
          <p14:tracePt t="30341" x="8058150" y="3586163"/>
          <p14:tracePt t="30358" x="8058150" y="3629025"/>
          <p14:tracePt t="30375" x="8058150" y="3671888"/>
          <p14:tracePt t="30391" x="8058150" y="3700463"/>
          <p14:tracePt t="30408" x="8058150" y="3714750"/>
          <p14:tracePt t="30424" x="8058150" y="3729038"/>
          <p14:tracePt t="30441" x="8058150" y="3757613"/>
          <p14:tracePt t="30458" x="8043863" y="3814763"/>
          <p14:tracePt t="30474" x="8001000" y="3871913"/>
          <p14:tracePt t="30491" x="7958138" y="3914775"/>
          <p14:tracePt t="30508" x="7886700" y="3971925"/>
          <p14:tracePt t="30524" x="7843838" y="4014788"/>
          <p14:tracePt t="30541" x="7800975" y="4057650"/>
          <p14:tracePt t="30558" x="7743825" y="4086225"/>
          <p14:tracePt t="30574" x="7672388" y="4129088"/>
          <p14:tracePt t="30591" x="7472363" y="4271963"/>
          <p14:tracePt t="30608" x="7300913" y="4343400"/>
          <p14:tracePt t="30624" x="7129463" y="4414838"/>
          <p14:tracePt t="30641" x="6986588" y="4471988"/>
          <p14:tracePt t="30658" x="6786563" y="4529138"/>
          <p14:tracePt t="30674" x="6643688" y="4557713"/>
          <p14:tracePt t="30691" x="6472238" y="4629150"/>
          <p14:tracePt t="30708" x="6329363" y="4700588"/>
          <p14:tracePt t="30724" x="6200775" y="4757738"/>
          <p14:tracePt t="30741" x="6057900" y="4786313"/>
          <p14:tracePt t="30758" x="5943600" y="4814888"/>
          <p14:tracePt t="30774" x="5786438" y="4857750"/>
          <p14:tracePt t="30791" x="5543550" y="4872038"/>
          <p14:tracePt t="30808" x="5372100" y="4872038"/>
          <p14:tracePt t="30824" x="5172075" y="4872038"/>
          <p14:tracePt t="30841" x="4957763" y="4872038"/>
          <p14:tracePt t="30858" x="4772025" y="4872038"/>
          <p14:tracePt t="30874" x="4614863" y="4872038"/>
          <p14:tracePt t="30891" x="4429125" y="4872038"/>
          <p14:tracePt t="30907" x="4214813" y="4872038"/>
          <p14:tracePt t="30924" x="4000500" y="4872038"/>
          <p14:tracePt t="30941" x="3829050" y="4872038"/>
          <p14:tracePt t="30957" x="3671888" y="4872038"/>
          <p14:tracePt t="30974" x="3514725" y="4872038"/>
          <p14:tracePt t="30991" x="3243263" y="4872038"/>
          <p14:tracePt t="31007" x="3071813" y="4872038"/>
          <p14:tracePt t="31024" x="2943225" y="4872038"/>
          <p14:tracePt t="31041" x="2828925" y="4872038"/>
          <p14:tracePt t="31057" x="2686050" y="4872038"/>
          <p14:tracePt t="31074" x="2600325" y="4857750"/>
          <p14:tracePt t="31091" x="2528888" y="4843463"/>
          <p14:tracePt t="31107" x="2486025" y="4814888"/>
          <p14:tracePt t="31124" x="2457450" y="4800600"/>
          <p14:tracePt t="31141" x="2443163" y="4786313"/>
          <p14:tracePt t="31157" x="2443163" y="4772025"/>
          <p14:tracePt t="31174" x="2428875" y="4743450"/>
          <p14:tracePt t="31191" x="2414588" y="4700588"/>
          <p14:tracePt t="31207" x="2400300" y="4600575"/>
          <p14:tracePt t="31224" x="2400300" y="4500563"/>
          <p14:tracePt t="31241" x="2400300" y="4400550"/>
          <p14:tracePt t="31257" x="2486025" y="4271963"/>
          <p14:tracePt t="31274" x="2586038" y="4200525"/>
          <p14:tracePt t="31291" x="2743200" y="4129088"/>
          <p14:tracePt t="31307" x="2828925" y="4086225"/>
          <p14:tracePt t="31324" x="2914650" y="4057650"/>
          <p14:tracePt t="31341" x="3000375" y="4014788"/>
          <p14:tracePt t="31357" x="3071813" y="3986213"/>
          <p14:tracePt t="31374" x="3143250" y="3957638"/>
          <p14:tracePt t="31391" x="3228975" y="3943350"/>
          <p14:tracePt t="31407" x="3328988" y="3914775"/>
          <p14:tracePt t="31424" x="3400425" y="3900488"/>
          <p14:tracePt t="31441" x="3471863" y="3900488"/>
          <p14:tracePt t="31457" x="3571875" y="3886200"/>
          <p14:tracePt t="31474" x="3629025" y="3886200"/>
          <p14:tracePt t="31491" x="3714750" y="3886200"/>
          <p14:tracePt t="31507" x="3814763" y="3886200"/>
          <p14:tracePt t="31524" x="3929063" y="3886200"/>
          <p14:tracePt t="31540" x="4071938" y="3886200"/>
          <p14:tracePt t="31557" x="4229100" y="3886200"/>
          <p14:tracePt t="31574" x="4414838" y="3886200"/>
          <p14:tracePt t="31591" x="4643438" y="3886200"/>
          <p14:tracePt t="31591" x="4757738" y="3886200"/>
          <p14:tracePt t="31607" x="4914900" y="3886200"/>
          <p14:tracePt t="31624" x="5086350" y="3886200"/>
          <p14:tracePt t="31640" x="5229225" y="3886200"/>
          <p14:tracePt t="31657" x="5386388" y="3857625"/>
          <p14:tracePt t="31674" x="5543550" y="3843338"/>
          <p14:tracePt t="31690" x="5700713" y="3829050"/>
          <p14:tracePt t="31707" x="5886450" y="3814763"/>
          <p14:tracePt t="31724" x="6029325" y="3814763"/>
          <p14:tracePt t="31740" x="6229350" y="3814763"/>
          <p14:tracePt t="31757" x="6357938" y="3814763"/>
          <p14:tracePt t="31774" x="6543675" y="3814763"/>
          <p14:tracePt t="31790" x="6657975" y="3814763"/>
          <p14:tracePt t="31807" x="6800850" y="3829050"/>
          <p14:tracePt t="31824" x="6943725" y="3843338"/>
          <p14:tracePt t="31840" x="7100888" y="3871913"/>
          <p14:tracePt t="31857" x="7286625" y="3914775"/>
          <p14:tracePt t="31874" x="7429500" y="3929063"/>
          <p14:tracePt t="31890" x="7500938" y="3929063"/>
          <p14:tracePt t="31907" x="7529513" y="3929063"/>
          <p14:tracePt t="31999" x="7543800" y="3929063"/>
          <p14:tracePt t="32007" x="7558088" y="3929063"/>
          <p14:tracePt t="32015" x="7572375" y="3929063"/>
          <p14:tracePt t="32023" x="7586663" y="3929063"/>
          <p14:tracePt t="32040" x="7629525" y="3929063"/>
          <p14:tracePt t="32057" x="7672388" y="3929063"/>
          <p14:tracePt t="32074" x="7700963" y="3929063"/>
          <p14:tracePt t="32359" x="7715250" y="3957638"/>
          <p14:tracePt t="32366" x="7729538" y="3957638"/>
          <p14:tracePt t="32623" x="7715250" y="3957638"/>
          <p14:tracePt t="32631" x="7686675" y="3957638"/>
          <p14:tracePt t="32640" x="7658100" y="3943350"/>
          <p14:tracePt t="32663" x="7643813" y="3929063"/>
          <p14:tracePt t="32673" x="7643813" y="3914775"/>
          <p14:tracePt t="32690" x="7643813" y="3900488"/>
          <p14:tracePt t="32707" x="7643813" y="3857625"/>
          <p14:tracePt t="32723" x="7686675" y="3829050"/>
          <p14:tracePt t="32740" x="7800975" y="3800475"/>
          <p14:tracePt t="32757" x="7958138" y="3757613"/>
          <p14:tracePt t="32773" x="8101013" y="3729038"/>
          <p14:tracePt t="32790" x="8229600" y="3700463"/>
          <p14:tracePt t="32807" x="8429625" y="3686175"/>
          <p14:tracePt t="32823" x="8801100" y="3686175"/>
          <p14:tracePt t="32840" x="9072563" y="3686175"/>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9F225F2-4F67-464D-92C4-2B3042ACE2E2}"/>
              </a:ext>
            </a:extLst>
          </p:cNvPr>
          <p:cNvPicPr>
            <a:picLocks noChangeAspect="1"/>
          </p:cNvPicPr>
          <p:nvPr/>
        </p:nvPicPr>
        <p:blipFill rotWithShape="1">
          <a:blip r:embed="rId5">
            <a:extLst>
              <a:ext uri="{28A0092B-C50C-407E-A947-70E740481C1C}">
                <a14:useLocalDpi xmlns:a14="http://schemas.microsoft.com/office/drawing/2010/main" val="0"/>
              </a:ext>
            </a:extLst>
          </a:blip>
          <a:srcRect l="25078"/>
          <a:stretch/>
        </p:blipFill>
        <p:spPr>
          <a:xfrm>
            <a:off x="2649984" y="989886"/>
            <a:ext cx="5966233" cy="5031402"/>
          </a:xfrm>
          <a:prstGeom prst="rect">
            <a:avLst/>
          </a:prstGeom>
        </p:spPr>
      </p:pic>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fundiques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Accolade ouvrante 6">
            <a:extLst>
              <a:ext uri="{FF2B5EF4-FFF2-40B4-BE49-F238E27FC236}">
                <a16:creationId xmlns:a16="http://schemas.microsoft.com/office/drawing/2014/main" id="{6A1D09F9-8E5D-4D39-AF75-04A2FE52B1B5}"/>
              </a:ext>
            </a:extLst>
          </p:cNvPr>
          <p:cNvSpPr/>
          <p:nvPr/>
        </p:nvSpPr>
        <p:spPr>
          <a:xfrm>
            <a:off x="2129299" y="1348966"/>
            <a:ext cx="432311" cy="1801639"/>
          </a:xfrm>
          <a:prstGeom prst="leftBrace">
            <a:avLst>
              <a:gd name="adj1" fmla="val 54102"/>
              <a:gd name="adj2" fmla="val 47114"/>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ccolade ouvrante 7">
            <a:extLst>
              <a:ext uri="{FF2B5EF4-FFF2-40B4-BE49-F238E27FC236}">
                <a16:creationId xmlns:a16="http://schemas.microsoft.com/office/drawing/2014/main" id="{09128F7C-3231-444F-A728-FAAE795E84B0}"/>
              </a:ext>
            </a:extLst>
          </p:cNvPr>
          <p:cNvSpPr/>
          <p:nvPr/>
        </p:nvSpPr>
        <p:spPr>
          <a:xfrm>
            <a:off x="2129299" y="3150605"/>
            <a:ext cx="432311" cy="2109458"/>
          </a:xfrm>
          <a:prstGeom prst="leftBrace">
            <a:avLst>
              <a:gd name="adj1" fmla="val 54102"/>
              <a:gd name="adj2" fmla="val 47473"/>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a:extLst>
              <a:ext uri="{FF2B5EF4-FFF2-40B4-BE49-F238E27FC236}">
                <a16:creationId xmlns:a16="http://schemas.microsoft.com/office/drawing/2014/main" id="{0A8A9B28-8904-4BD5-BF65-8BEB531587EF}"/>
              </a:ext>
            </a:extLst>
          </p:cNvPr>
          <p:cNvSpPr txBox="1"/>
          <p:nvPr/>
        </p:nvSpPr>
        <p:spPr>
          <a:xfrm>
            <a:off x="7125" y="3929166"/>
            <a:ext cx="2078316" cy="646331"/>
          </a:xfrm>
          <a:prstGeom prst="rect">
            <a:avLst/>
          </a:prstGeom>
          <a:noFill/>
        </p:spPr>
        <p:txBody>
          <a:bodyPr wrap="square" rtlCol="0">
            <a:spAutoFit/>
          </a:bodyPr>
          <a:lstStyle/>
          <a:p>
            <a:r>
              <a:rPr lang="fr-FR" dirty="0"/>
              <a:t>Cellules principales</a:t>
            </a:r>
          </a:p>
          <a:p>
            <a:r>
              <a:rPr lang="fr-FR" dirty="0"/>
              <a:t>- Sécrétion pepsine</a:t>
            </a:r>
          </a:p>
        </p:txBody>
      </p:sp>
      <p:sp>
        <p:nvSpPr>
          <p:cNvPr id="11" name="ZoneTexte 10">
            <a:extLst>
              <a:ext uri="{FF2B5EF4-FFF2-40B4-BE49-F238E27FC236}">
                <a16:creationId xmlns:a16="http://schemas.microsoft.com/office/drawing/2014/main" id="{7E928635-325E-46E7-84E9-BDC74655EF2E}"/>
              </a:ext>
            </a:extLst>
          </p:cNvPr>
          <p:cNvSpPr txBox="1"/>
          <p:nvPr/>
        </p:nvSpPr>
        <p:spPr>
          <a:xfrm>
            <a:off x="7125" y="1972787"/>
            <a:ext cx="2166033" cy="923330"/>
          </a:xfrm>
          <a:prstGeom prst="rect">
            <a:avLst/>
          </a:prstGeom>
          <a:noFill/>
        </p:spPr>
        <p:txBody>
          <a:bodyPr wrap="square" rtlCol="0">
            <a:spAutoFit/>
          </a:bodyPr>
          <a:lstStyle/>
          <a:p>
            <a:r>
              <a:rPr lang="fr-FR" dirty="0"/>
              <a:t>Cellules pariétales</a:t>
            </a:r>
          </a:p>
          <a:p>
            <a:pPr marL="285750" indent="-285750">
              <a:buFontTx/>
              <a:buChar char="-"/>
            </a:pPr>
            <a:r>
              <a:rPr lang="fr-FR" dirty="0"/>
              <a:t>Sécrétion HCL</a:t>
            </a:r>
          </a:p>
          <a:p>
            <a:pPr marL="285750" indent="-285750">
              <a:buFontTx/>
              <a:buChar char="-"/>
            </a:pPr>
            <a:r>
              <a:rPr lang="fr-FR" dirty="0"/>
              <a:t>Sécrétion FI</a:t>
            </a:r>
          </a:p>
        </p:txBody>
      </p:sp>
      <p:sp>
        <p:nvSpPr>
          <p:cNvPr id="12" name="ZoneTexte 11">
            <a:extLst>
              <a:ext uri="{FF2B5EF4-FFF2-40B4-BE49-F238E27FC236}">
                <a16:creationId xmlns:a16="http://schemas.microsoft.com/office/drawing/2014/main" id="{38036F38-E954-4A7A-BB9E-AD2FF6C7A9B6}"/>
              </a:ext>
            </a:extLst>
          </p:cNvPr>
          <p:cNvSpPr txBox="1"/>
          <p:nvPr/>
        </p:nvSpPr>
        <p:spPr>
          <a:xfrm>
            <a:off x="7125" y="4936897"/>
            <a:ext cx="2166032" cy="646331"/>
          </a:xfrm>
          <a:prstGeom prst="rect">
            <a:avLst/>
          </a:prstGeom>
          <a:noFill/>
        </p:spPr>
        <p:txBody>
          <a:bodyPr wrap="square" rtlCol="0">
            <a:spAutoFit/>
          </a:bodyPr>
          <a:lstStyle/>
          <a:p>
            <a:r>
              <a:rPr lang="fr-FR" dirty="0"/>
              <a:t>Cellules </a:t>
            </a:r>
            <a:r>
              <a:rPr lang="fr-FR" dirty="0" err="1"/>
              <a:t>neuro-endocrines</a:t>
            </a:r>
            <a:r>
              <a:rPr lang="fr-FR" dirty="0"/>
              <a:t> </a:t>
            </a:r>
          </a:p>
        </p:txBody>
      </p:sp>
      <p:pic>
        <p:nvPicPr>
          <p:cNvPr id="14" name="Audio 13">
            <a:hlinkClick r:id="" action="ppaction://media"/>
            <a:extLst>
              <a:ext uri="{FF2B5EF4-FFF2-40B4-BE49-F238E27FC236}">
                <a16:creationId xmlns:a16="http://schemas.microsoft.com/office/drawing/2014/main" id="{02246E5F-C5BF-B034-5B23-0F1B5B1721F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7292116"/>
      </p:ext>
    </p:extLst>
  </p:cSld>
  <p:clrMapOvr>
    <a:masterClrMapping/>
  </p:clrMapOvr>
  <mc:AlternateContent xmlns:mc="http://schemas.openxmlformats.org/markup-compatibility/2006" xmlns:p14="http://schemas.microsoft.com/office/powerpoint/2010/main">
    <mc:Choice Requires="p14">
      <p:transition spd="slow" p14:dur="2000" advTm="20772"/>
    </mc:Choice>
    <mc:Fallback xmlns="">
      <p:transition spd="slow" advTm="20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extLst>
    <p:ext uri="{3A86A75C-4F4B-4683-9AE1-C65F6400EC91}">
      <p14:laserTraceLst xmlns:p14="http://schemas.microsoft.com/office/powerpoint/2010/main">
        <p14:tracePtLst>
          <p14:tracePt t="476" x="3295650" y="6432550"/>
          <p14:tracePt t="1177" x="14288" y="5715000"/>
          <p14:tracePt t="1185" x="28575" y="5715000"/>
          <p14:tracePt t="1193" x="42863" y="5686425"/>
          <p14:tracePt t="1205" x="85725" y="5672138"/>
          <p14:tracePt t="1222" x="100013" y="5657850"/>
          <p14:tracePt t="1238" x="142875" y="5629275"/>
          <p14:tracePt t="1255" x="157163" y="5614988"/>
          <p14:tracePt t="1272" x="171450" y="5600700"/>
          <p14:tracePt t="1288" x="185738" y="5600700"/>
          <p14:tracePt t="1305" x="185738" y="5586413"/>
          <p14:tracePt t="1322" x="185738" y="5543550"/>
          <p14:tracePt t="1338" x="185738" y="5500688"/>
          <p14:tracePt t="1355" x="185738" y="5443538"/>
          <p14:tracePt t="1372" x="185738" y="5400675"/>
          <p14:tracePt t="1388" x="185738" y="5386388"/>
          <p14:tracePt t="1405" x="185738" y="5357813"/>
          <p14:tracePt t="1422" x="185738" y="5329238"/>
          <p14:tracePt t="1438" x="185738" y="5300663"/>
          <p14:tracePt t="1455" x="200025" y="5272088"/>
          <p14:tracePt t="1472" x="200025" y="5257800"/>
          <p14:tracePt t="1488" x="200025" y="5200650"/>
          <p14:tracePt t="1505" x="200025" y="5186363"/>
          <p14:tracePt t="1522" x="200025" y="5143500"/>
          <p14:tracePt t="1538" x="200025" y="5114925"/>
          <p14:tracePt t="1555" x="200025" y="5072063"/>
          <p14:tracePt t="1572" x="200025" y="5043488"/>
          <p14:tracePt t="1588" x="200025" y="4972050"/>
          <p14:tracePt t="1605" x="200025" y="4929188"/>
          <p14:tracePt t="1622" x="228600" y="4886325"/>
          <p14:tracePt t="1638" x="257175" y="4857750"/>
          <p14:tracePt t="1655" x="285750" y="4829175"/>
          <p14:tracePt t="1671" x="357188" y="4800600"/>
          <p14:tracePt t="1688" x="385763" y="4786313"/>
          <p14:tracePt t="1705" x="457200" y="4757738"/>
          <p14:tracePt t="1722" x="542925" y="4743450"/>
          <p14:tracePt t="1738" x="600075" y="4743450"/>
          <p14:tracePt t="1755" x="671513" y="4743450"/>
          <p14:tracePt t="1771" x="757238" y="4743450"/>
          <p14:tracePt t="1788" x="857250" y="4743450"/>
          <p14:tracePt t="1805" x="971550" y="4743450"/>
          <p14:tracePt t="1821" x="1071563" y="4743450"/>
          <p14:tracePt t="1838" x="1157288" y="4743450"/>
          <p14:tracePt t="1855" x="1228725" y="4743450"/>
          <p14:tracePt t="1871" x="1271588" y="4743450"/>
          <p14:tracePt t="1888" x="1314450" y="4743450"/>
          <p14:tracePt t="1905" x="1343025" y="4743450"/>
          <p14:tracePt t="1921" x="1385888" y="4743450"/>
          <p14:tracePt t="1938" x="1414463" y="4757738"/>
          <p14:tracePt t="1955" x="1428750" y="4757738"/>
          <p14:tracePt t="1971" x="1457325" y="4772025"/>
          <p14:tracePt t="1988" x="1485900" y="4800600"/>
          <p14:tracePt t="2005" x="1514475" y="4814888"/>
          <p14:tracePt t="2021" x="1543050" y="4829175"/>
          <p14:tracePt t="2038" x="1571625" y="4857750"/>
          <p14:tracePt t="2055" x="1585913" y="4872038"/>
          <p14:tracePt t="2073" x="1600200" y="4886325"/>
          <p14:tracePt t="2089" x="1614488" y="4886325"/>
          <p14:tracePt t="2105" x="1614488" y="4900613"/>
          <p14:tracePt t="2121" x="1628775" y="4929188"/>
          <p14:tracePt t="2138" x="1643063" y="4972050"/>
          <p14:tracePt t="2155" x="1671638" y="5014913"/>
          <p14:tracePt t="2171" x="1671638" y="5043488"/>
          <p14:tracePt t="2188" x="1685925" y="5072063"/>
          <p14:tracePt t="2205" x="1700213" y="5100638"/>
          <p14:tracePt t="2221" x="1714500" y="5143500"/>
          <p14:tracePt t="2238" x="1714500" y="5157788"/>
          <p14:tracePt t="2255" x="1743075" y="5214938"/>
          <p14:tracePt t="2271" x="1757363" y="5257800"/>
          <p14:tracePt t="2288" x="1757363" y="5300663"/>
          <p14:tracePt t="2305" x="1771650" y="5329238"/>
          <p14:tracePt t="2321" x="1771650" y="5357813"/>
          <p14:tracePt t="2338" x="1771650" y="5400675"/>
          <p14:tracePt t="2354" x="1785938" y="5414963"/>
          <p14:tracePt t="2371" x="1785938" y="5429250"/>
          <p14:tracePt t="2388" x="1785938" y="5443538"/>
          <p14:tracePt t="2404" x="1785938" y="5486400"/>
          <p14:tracePt t="2421" x="1785938" y="5500688"/>
          <p14:tracePt t="2438" x="1757363" y="5543550"/>
          <p14:tracePt t="2454" x="1714500" y="5586413"/>
          <p14:tracePt t="2471" x="1671638" y="5629275"/>
          <p14:tracePt t="2488" x="1643063" y="5657850"/>
          <p14:tracePt t="2505" x="1628775" y="5686425"/>
          <p14:tracePt t="2521" x="1600200" y="5715000"/>
          <p14:tracePt t="2538" x="1571625" y="5729288"/>
          <p14:tracePt t="2554" x="1557338" y="5729288"/>
          <p14:tracePt t="2571" x="1528763" y="5757863"/>
          <p14:tracePt t="2588" x="1471613" y="5772150"/>
          <p14:tracePt t="2604" x="1428750" y="5786438"/>
          <p14:tracePt t="2621" x="1400175" y="5800725"/>
          <p14:tracePt t="2638" x="1385888" y="5815013"/>
          <p14:tracePt t="2654" x="1357313" y="5829300"/>
          <p14:tracePt t="2671" x="1343025" y="5829300"/>
          <p14:tracePt t="2689" x="1314450" y="5829300"/>
          <p14:tracePt t="2704" x="1285875" y="5829300"/>
          <p14:tracePt t="2721" x="1243013" y="5857875"/>
          <p14:tracePt t="2738" x="1185863" y="5857875"/>
          <p14:tracePt t="2754" x="1157288" y="5872163"/>
          <p14:tracePt t="2771" x="1100138" y="5872163"/>
          <p14:tracePt t="2788" x="1085850" y="5872163"/>
          <p14:tracePt t="2804" x="1042988" y="5872163"/>
          <p14:tracePt t="2821" x="1014413" y="5872163"/>
          <p14:tracePt t="2838" x="942975" y="5872163"/>
          <p14:tracePt t="2854" x="857250" y="5872163"/>
          <p14:tracePt t="2871" x="814388" y="5872163"/>
          <p14:tracePt t="2888" x="742950" y="5872163"/>
          <p14:tracePt t="2904" x="642938" y="5857875"/>
          <p14:tracePt t="2921" x="557213" y="5843588"/>
          <p14:tracePt t="2938" x="442913" y="5786438"/>
          <p14:tracePt t="2954" x="357188" y="5772150"/>
          <p14:tracePt t="2971" x="314325" y="5757863"/>
          <p14:tracePt t="2987" x="285750" y="5729288"/>
          <p14:tracePt t="3004" x="228600" y="5700713"/>
          <p14:tracePt t="3021" x="200025" y="5686425"/>
          <p14:tracePt t="3037" x="142875" y="5657850"/>
          <p14:tracePt t="3054" x="85725" y="5614988"/>
          <p14:tracePt t="3071" x="28575" y="5586413"/>
          <p14:tracePt t="3385" x="14288" y="5029200"/>
          <p14:tracePt t="3401" x="14288" y="5014913"/>
          <p14:tracePt t="3409" x="42863" y="5014913"/>
          <p14:tracePt t="3421" x="42863" y="5000625"/>
          <p14:tracePt t="3437" x="71438" y="5000625"/>
          <p14:tracePt t="3454" x="85725" y="4986338"/>
          <p14:tracePt t="3473" x="100013" y="4986338"/>
          <p14:tracePt t="3489" x="128588" y="4957763"/>
          <p14:tracePt t="3529" x="157163" y="4957763"/>
          <p14:tracePt t="3545" x="171450" y="4957763"/>
          <p14:tracePt t="3553" x="200025" y="4957763"/>
          <p14:tracePt t="3569" x="214313" y="4957763"/>
          <p14:tracePt t="3577" x="257175" y="4957763"/>
          <p14:tracePt t="3587" x="271463" y="4957763"/>
          <p14:tracePt t="3604" x="357188" y="4957763"/>
          <p14:tracePt t="3621" x="428625" y="4957763"/>
          <p14:tracePt t="3637" x="528638" y="4957763"/>
          <p14:tracePt t="3654" x="628650" y="4957763"/>
          <p14:tracePt t="3670" x="700088" y="4957763"/>
          <p14:tracePt t="3687" x="771525" y="4957763"/>
          <p14:tracePt t="3704" x="842963" y="4957763"/>
          <p14:tracePt t="3720" x="885825" y="4957763"/>
          <p14:tracePt t="3737" x="928688" y="4957763"/>
          <p14:tracePt t="3754" x="1000125" y="4957763"/>
          <p14:tracePt t="3771" x="1071563" y="4957763"/>
          <p14:tracePt t="3787" x="1128713" y="4957763"/>
          <p14:tracePt t="3804" x="1171575" y="4957763"/>
          <p14:tracePt t="3820" x="1214438" y="4957763"/>
          <p14:tracePt t="3837" x="1228725" y="4957763"/>
          <p14:tracePt t="3854" x="1271588" y="4957763"/>
          <p14:tracePt t="3870" x="1285875" y="4957763"/>
          <p14:tracePt t="3887" x="1300163" y="4957763"/>
          <p14:tracePt t="4121" x="1328738" y="4957763"/>
          <p14:tracePt t="4129" x="1443038" y="4986338"/>
          <p14:tracePt t="4137" x="1528763" y="5043488"/>
          <p14:tracePt t="4154" x="1614488" y="5086350"/>
          <p14:tracePt t="4170" x="1671638" y="5114925"/>
          <p14:tracePt t="4187" x="1843088" y="5229225"/>
          <p14:tracePt t="4204" x="2171700" y="5343525"/>
          <p14:tracePt t="4220" x="2528888" y="5472113"/>
          <p14:tracePt t="4237" x="2986088" y="5572125"/>
          <p14:tracePt t="4254" x="3443288" y="5657850"/>
          <p14:tracePt t="4270" x="3871913" y="5715000"/>
          <p14:tracePt t="4287" x="4386263" y="5743575"/>
          <p14:tracePt t="4304" x="4843463" y="5729288"/>
          <p14:tracePt t="4320" x="5214938" y="5629275"/>
          <p14:tracePt t="4337" x="5529263" y="5500688"/>
          <p14:tracePt t="4354" x="5915025" y="5314950"/>
          <p14:tracePt t="4370" x="6043613" y="5272088"/>
          <p14:tracePt t="4387" x="6143625" y="5229225"/>
          <p14:tracePt t="4403" x="6257925" y="5200650"/>
          <p14:tracePt t="4420" x="6343650" y="5200650"/>
          <p14:tracePt t="4437" x="6415088" y="5200650"/>
          <p14:tracePt t="4665" x="6429375" y="5200650"/>
          <p14:tracePt t="4689" x="6443663" y="5200650"/>
          <p14:tracePt t="4697" x="6472238" y="5200650"/>
          <p14:tracePt t="4713" x="6515100" y="5200650"/>
          <p14:tracePt t="4745" x="6529388" y="5200650"/>
          <p14:tracePt t="4825" x="6543675" y="5200650"/>
          <p14:tracePt t="4833" x="6557963" y="5200650"/>
          <p14:tracePt t="4841" x="6572250" y="5200650"/>
          <p14:tracePt t="4853" x="6600825" y="5200650"/>
          <p14:tracePt t="4870" x="6672263" y="5200650"/>
          <p14:tracePt t="4887" x="6800850" y="5200650"/>
          <p14:tracePt t="4903" x="6886575" y="5200650"/>
          <p14:tracePt t="4920" x="6972300" y="5200650"/>
          <p14:tracePt t="4937" x="7100888" y="5200650"/>
          <p14:tracePt t="4953" x="7186613" y="5186363"/>
          <p14:tracePt t="4970" x="7315200" y="5172075"/>
          <p14:tracePt t="4986" x="7400925" y="5129213"/>
          <p14:tracePt t="5003" x="7472363" y="5072063"/>
          <p14:tracePt t="5020" x="7558088" y="5029200"/>
          <p14:tracePt t="5037" x="7629525" y="4972050"/>
          <p14:tracePt t="5053" x="7672388" y="4943475"/>
          <p14:tracePt t="5070" x="7729538" y="4886325"/>
          <p14:tracePt t="5086" x="7743825" y="4872038"/>
          <p14:tracePt t="5103" x="7815263" y="4814888"/>
          <p14:tracePt t="5120" x="7843838" y="4786313"/>
          <p14:tracePt t="5136" x="7886700" y="4757738"/>
          <p14:tracePt t="5153" x="7915275" y="4729163"/>
          <p14:tracePt t="5170" x="7929563" y="4700588"/>
          <p14:tracePt t="5186" x="7958138" y="4672013"/>
          <p14:tracePt t="5203" x="7972425" y="4657725"/>
          <p14:tracePt t="5220" x="8015288" y="4629150"/>
          <p14:tracePt t="5236" x="8043863" y="4614863"/>
          <p14:tracePt t="5253" x="8072438" y="4586288"/>
          <p14:tracePt t="5270" x="8115300" y="4543425"/>
          <p14:tracePt t="5286" x="8158163" y="4514850"/>
          <p14:tracePt t="5303" x="8201025" y="4471988"/>
          <p14:tracePt t="5320" x="8243888" y="4443413"/>
          <p14:tracePt t="5336" x="8258175" y="4414838"/>
          <p14:tracePt t="5353" x="8286750" y="4400550"/>
          <p14:tracePt t="5370" x="8315325" y="4371975"/>
          <p14:tracePt t="5386" x="8329613" y="4343400"/>
          <p14:tracePt t="5409" x="8343900" y="4329113"/>
          <p14:tracePt t="5449" x="8343900" y="4314825"/>
          <p14:tracePt t="6009" x="8343900" y="4300538"/>
          <p14:tracePt t="6273" x="8329613" y="4286250"/>
          <p14:tracePt t="6297" x="8315325" y="4271963"/>
          <p14:tracePt t="6329" x="8301038" y="4257675"/>
          <p14:tracePt t="6489" x="8301038" y="4229100"/>
          <p14:tracePt t="6553" x="8301038" y="4214813"/>
          <p14:tracePt t="6585" x="8286750" y="4200525"/>
          <p14:tracePt t="6609" x="8272463" y="4186238"/>
          <p14:tracePt t="6617" x="8258175" y="4171950"/>
          <p14:tracePt t="6649" x="8243888" y="4171950"/>
          <p14:tracePt t="6657" x="8229600" y="4157663"/>
          <p14:tracePt t="6665" x="8215313" y="4157663"/>
          <p14:tracePt t="6681" x="8186738" y="4143375"/>
          <p14:tracePt t="6689" x="8172450" y="4129088"/>
          <p14:tracePt t="6702" x="8158163" y="4129088"/>
          <p14:tracePt t="6719" x="8101013" y="4086225"/>
          <p14:tracePt t="6736" x="8058150" y="4057650"/>
          <p14:tracePt t="6752" x="7943850" y="3971925"/>
          <p14:tracePt t="6769" x="7900988" y="3943350"/>
          <p14:tracePt t="6786" x="7815263" y="3871913"/>
          <p14:tracePt t="6802" x="7758113" y="3814763"/>
          <p14:tracePt t="6819" x="7715250" y="3757613"/>
          <p14:tracePt t="6836" x="7672388" y="3714750"/>
          <p14:tracePt t="6852" x="7629525" y="3686175"/>
          <p14:tracePt t="6869" x="7586663" y="3657600"/>
          <p14:tracePt t="6886" x="7529513" y="3643313"/>
          <p14:tracePt t="6903" x="7486650" y="3629025"/>
          <p14:tracePt t="6919" x="7429500" y="3614738"/>
          <p14:tracePt t="6936" x="7329488" y="3600450"/>
          <p14:tracePt t="6952" x="7258050" y="3586163"/>
          <p14:tracePt t="6969" x="7215188" y="3586163"/>
          <p14:tracePt t="6985" x="7172325" y="3586163"/>
          <p14:tracePt t="7265" x="7215188" y="3586163"/>
          <p14:tracePt t="7273" x="7272338" y="3571875"/>
          <p14:tracePt t="7281" x="7286625" y="3571875"/>
          <p14:tracePt t="7289" x="7343775" y="3571875"/>
          <p14:tracePt t="7302" x="7415213" y="3529013"/>
          <p14:tracePt t="7319" x="7443788" y="3529013"/>
          <p14:tracePt t="7335" x="7472363" y="3500438"/>
          <p14:tracePt t="7352" x="7486650" y="3486150"/>
          <p14:tracePt t="7369" x="7500938" y="3471863"/>
          <p14:tracePt t="7385" x="7529513" y="3414713"/>
          <p14:tracePt t="7402" x="7529513" y="3386138"/>
          <p14:tracePt t="7419" x="7529513" y="3357563"/>
          <p14:tracePt t="7435" x="7529513" y="3314700"/>
          <p14:tracePt t="7452" x="7529513" y="3300413"/>
          <p14:tracePt t="7469" x="7529513" y="3286125"/>
          <p14:tracePt t="7485" x="7529513" y="3271838"/>
          <p14:tracePt t="7502" x="7529513" y="3228975"/>
          <p14:tracePt t="7519" x="7529513" y="3214688"/>
          <p14:tracePt t="7569" x="7529513" y="3200400"/>
          <p14:tracePt t="7601" x="7529513" y="3186113"/>
          <p14:tracePt t="7689" x="7515225" y="3171825"/>
          <p14:tracePt t="7729" x="7500938" y="3157538"/>
          <p14:tracePt t="7769" x="7486650" y="3143250"/>
          <p14:tracePt t="7817" x="7472363" y="3128963"/>
          <p14:tracePt t="7833" x="7443788" y="3128963"/>
          <p14:tracePt t="7849" x="7443788" y="3114675"/>
          <p14:tracePt t="7857" x="7429500" y="3114675"/>
          <p14:tracePt t="7868" x="7400925" y="3100388"/>
          <p14:tracePt t="7885" x="7400925" y="3086100"/>
          <p14:tracePt t="7902" x="7372350" y="3071813"/>
          <p14:tracePt t="7921" x="7358063" y="3057525"/>
          <p14:tracePt t="7935" x="7343775" y="3043238"/>
          <p14:tracePt t="7952" x="7329488" y="3043238"/>
          <p14:tracePt t="7968" x="7315200" y="3028950"/>
          <p14:tracePt t="7985" x="7286625" y="3000375"/>
          <p14:tracePt t="8002" x="7258050" y="2971800"/>
          <p14:tracePt t="8018" x="7243763" y="2943225"/>
          <p14:tracePt t="8035" x="7229475" y="2928938"/>
          <p14:tracePt t="8052" x="7200900" y="2871788"/>
          <p14:tracePt t="8068" x="7186613" y="2857500"/>
          <p14:tracePt t="8113" x="7186613" y="2843213"/>
          <p14:tracePt t="8153" x="7186613" y="2828925"/>
          <p14:tracePt t="8177" x="7186613" y="2814638"/>
          <p14:tracePt t="8185" x="7172325" y="2800350"/>
          <p14:tracePt t="8193" x="7143750" y="2771775"/>
          <p14:tracePt t="8202" x="7143750" y="2743200"/>
          <p14:tracePt t="8218" x="7086600" y="2671763"/>
          <p14:tracePt t="8235" x="7000875" y="2571750"/>
          <p14:tracePt t="8252" x="6900863" y="2471738"/>
          <p14:tracePt t="8268" x="6800850" y="2357438"/>
          <p14:tracePt t="8285" x="6729413" y="2286000"/>
          <p14:tracePt t="8301" x="6657975" y="2200275"/>
          <p14:tracePt t="8318" x="6600825" y="2128838"/>
          <p14:tracePt t="8335" x="6557963" y="2071688"/>
          <p14:tracePt t="8353" x="6543675" y="2057400"/>
          <p14:tracePt t="8457" x="6515100" y="2057400"/>
          <p14:tracePt t="8465" x="6500813" y="2043113"/>
          <p14:tracePt t="8473" x="6486525" y="2043113"/>
          <p14:tracePt t="8485" x="6429375" y="2014538"/>
          <p14:tracePt t="8501" x="6400800" y="2014538"/>
          <p14:tracePt t="8518" x="6357938" y="2014538"/>
          <p14:tracePt t="8545" x="6343650" y="2014538"/>
          <p14:tracePt t="8561" x="6329363" y="2014538"/>
          <p14:tracePt t="8609" x="6315075" y="2014538"/>
          <p14:tracePt t="8673" x="6300788" y="2014538"/>
          <p14:tracePt t="8705" x="6286500" y="2014538"/>
          <p14:tracePt t="8769" x="6272213" y="2014538"/>
          <p14:tracePt t="8857" x="6272213" y="2043113"/>
          <p14:tracePt t="8865" x="6243638" y="2085975"/>
          <p14:tracePt t="8885" x="6186488" y="2185988"/>
          <p14:tracePt t="8901" x="6100763" y="2328863"/>
          <p14:tracePt t="8918" x="5986463" y="2443163"/>
          <p14:tracePt t="8935" x="5900738" y="2514600"/>
          <p14:tracePt t="8951" x="5800725" y="2586038"/>
          <p14:tracePt t="8968" x="5729288" y="2628900"/>
          <p14:tracePt t="8985" x="5672138" y="2686050"/>
          <p14:tracePt t="9001" x="5600700" y="2728913"/>
          <p14:tracePt t="9018" x="5529263" y="2786063"/>
          <p14:tracePt t="9035" x="5500688" y="2800350"/>
          <p14:tracePt t="9051" x="5500688" y="2814638"/>
          <p14:tracePt t="9393" x="5500688" y="2843213"/>
          <p14:tracePt t="9402" x="5514975" y="2843213"/>
          <p14:tracePt t="9409" x="5529263" y="2857500"/>
          <p14:tracePt t="9418" x="5543550" y="2886075"/>
          <p14:tracePt t="9434" x="5557838" y="2914650"/>
          <p14:tracePt t="9451" x="5586413" y="2943225"/>
          <p14:tracePt t="9468" x="5600700" y="2957513"/>
          <p14:tracePt t="9484" x="5614988" y="3000375"/>
          <p14:tracePt t="9501" x="5629275" y="3028950"/>
          <p14:tracePt t="9518" x="5643563" y="3057525"/>
          <p14:tracePt t="9534" x="5672138" y="3100388"/>
          <p14:tracePt t="9551" x="5672138" y="3114675"/>
          <p14:tracePt t="9568" x="5672138" y="3143250"/>
          <p14:tracePt t="9584" x="5672138" y="3157538"/>
          <p14:tracePt t="9601" x="5686425" y="3171825"/>
          <p14:tracePt t="9602" x="5686425" y="3186113"/>
          <p14:tracePt t="9625" x="5686425" y="3200400"/>
          <p14:tracePt t="9641" x="5686425" y="3214688"/>
          <p14:tracePt t="9865" x="5686425" y="3243263"/>
          <p14:tracePt t="9873" x="5686425" y="3257550"/>
          <p14:tracePt t="9884" x="5686425" y="3271838"/>
          <p14:tracePt t="9901" x="5686425" y="3328988"/>
          <p14:tracePt t="9917" x="5657850" y="3400425"/>
          <p14:tracePt t="9934" x="5614988" y="3471863"/>
          <p14:tracePt t="9951" x="5614988" y="3543300"/>
          <p14:tracePt t="9967" x="5586413" y="3586163"/>
          <p14:tracePt t="9984" x="5572125" y="3614738"/>
          <p14:tracePt t="10001" x="5572125" y="3671888"/>
          <p14:tracePt t="10002" x="5572125" y="3686175"/>
          <p14:tracePt t="10017" x="5572125" y="3700463"/>
          <p14:tracePt t="10034" x="5557838" y="3714750"/>
          <p14:tracePt t="10081" x="5557838" y="3743325"/>
          <p14:tracePt t="10137" x="5543550" y="3743325"/>
          <p14:tracePt t="10193" x="5529263" y="3757613"/>
          <p14:tracePt t="10241" x="5529263" y="3771900"/>
          <p14:tracePt t="10257" x="5529263" y="3786188"/>
          <p14:tracePt t="10505" x="5514975" y="3786188"/>
          <p14:tracePt t="10553" x="5457825" y="3800475"/>
          <p14:tracePt t="10561" x="5372100" y="3800475"/>
          <p14:tracePt t="10569" x="5272088" y="3814763"/>
          <p14:tracePt t="10584" x="5143500" y="3843338"/>
          <p14:tracePt t="10600" x="4872038" y="3886200"/>
          <p14:tracePt t="10617" x="4572000" y="3957638"/>
          <p14:tracePt t="10618" x="4457700" y="3971925"/>
          <p14:tracePt t="10634" x="4286250" y="4029075"/>
          <p14:tracePt t="10650" x="4186238" y="4057650"/>
          <p14:tracePt t="10667" x="4129088" y="4071938"/>
          <p14:tracePt t="10684" x="4086225" y="4114800"/>
          <p14:tracePt t="10700" x="4057650" y="4129088"/>
          <p14:tracePt t="10717" x="4029075" y="4157663"/>
          <p14:tracePt t="10734" x="4014788" y="4171950"/>
          <p14:tracePt t="10750" x="4000500" y="4186238"/>
          <p14:tracePt t="10767" x="4000500" y="4200525"/>
          <p14:tracePt t="10784" x="3986213" y="4214813"/>
          <p14:tracePt t="10817" x="3971925" y="4229100"/>
          <p14:tracePt t="10833" x="3957638" y="4257675"/>
          <p14:tracePt t="10841" x="3943350" y="4257675"/>
          <p14:tracePt t="10850" x="3929063" y="4271963"/>
          <p14:tracePt t="10867" x="3900488" y="4286250"/>
          <p14:tracePt t="10884" x="3871913" y="4300538"/>
          <p14:tracePt t="10900" x="3843338" y="4314825"/>
          <p14:tracePt t="10921" x="3829050" y="4314825"/>
          <p14:tracePt t="10937" x="3814763" y="4314825"/>
          <p14:tracePt t="10950" x="3800475" y="4329113"/>
          <p14:tracePt t="10967" x="3800475" y="4343400"/>
          <p14:tracePt t="10984" x="3786188" y="4343400"/>
          <p14:tracePt t="11073" x="3786188" y="4357688"/>
          <p14:tracePt t="11145" x="3786188" y="4371975"/>
          <p14:tracePt t="11161" x="3814763" y="4386263"/>
          <p14:tracePt t="11169" x="3829050" y="4386263"/>
          <p14:tracePt t="11185" x="3857625" y="4386263"/>
          <p14:tracePt t="11193" x="3886200" y="4386263"/>
          <p14:tracePt t="11209" x="3914775" y="4386263"/>
          <p14:tracePt t="11217" x="3929063" y="4386263"/>
          <p14:tracePt t="11233" x="3971925" y="4400550"/>
          <p14:tracePt t="11273" x="3986213" y="4414838"/>
          <p14:tracePt t="11617" x="4086225" y="4457700"/>
          <p14:tracePt t="11625" x="4243388" y="4514850"/>
          <p14:tracePt t="11634" x="4414838" y="4543425"/>
          <p14:tracePt t="11650" x="4786313" y="4543425"/>
          <p14:tracePt t="11667" x="5457825" y="4543425"/>
          <p14:tracePt t="11683" x="6315075" y="4543425"/>
          <p14:tracePt t="11700" x="6900863" y="4543425"/>
          <p14:tracePt t="11716" x="7400925" y="4543425"/>
          <p14:tracePt t="11733" x="7786688" y="4543425"/>
          <p14:tracePt t="11750" x="8086725" y="4543425"/>
          <p14:tracePt t="11766" x="8343900" y="4471988"/>
          <p14:tracePt t="11783" x="8586788" y="4343400"/>
          <p14:tracePt t="11800" x="8915400" y="4143375"/>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A00543F-A4E0-47D5-AAFD-0F6BA0D54283}"/>
              </a:ext>
            </a:extLst>
          </p:cNvPr>
          <p:cNvPicPr>
            <a:picLocks noChangeAspect="1"/>
          </p:cNvPicPr>
          <p:nvPr/>
        </p:nvPicPr>
        <p:blipFill rotWithShape="1">
          <a:blip r:embed="rId5">
            <a:extLst>
              <a:ext uri="{28A0092B-C50C-407E-A947-70E740481C1C}">
                <a14:useLocalDpi xmlns:a14="http://schemas.microsoft.com/office/drawing/2010/main" val="0"/>
              </a:ext>
            </a:extLst>
          </a:blip>
          <a:srcRect l="25179" r="36872" b="13267"/>
          <a:stretch/>
        </p:blipFill>
        <p:spPr>
          <a:xfrm>
            <a:off x="2649980" y="989887"/>
            <a:ext cx="3026019" cy="4369764"/>
          </a:xfrm>
          <a:prstGeom prst="rect">
            <a:avLst/>
          </a:prstGeom>
        </p:spPr>
      </p:pic>
      <p:pic>
        <p:nvPicPr>
          <p:cNvPr id="4" name="Image 3">
            <a:extLst>
              <a:ext uri="{FF2B5EF4-FFF2-40B4-BE49-F238E27FC236}">
                <a16:creationId xmlns:a16="http://schemas.microsoft.com/office/drawing/2014/main" id="{39F225F2-4F67-464D-92C4-2B3042ACE2E2}"/>
              </a:ext>
            </a:extLst>
          </p:cNvPr>
          <p:cNvPicPr>
            <a:picLocks noChangeAspect="1"/>
          </p:cNvPicPr>
          <p:nvPr/>
        </p:nvPicPr>
        <p:blipFill rotWithShape="1">
          <a:blip r:embed="rId6">
            <a:extLst>
              <a:ext uri="{28A0092B-C50C-407E-A947-70E740481C1C}">
                <a14:useLocalDpi xmlns:a14="http://schemas.microsoft.com/office/drawing/2010/main" val="0"/>
              </a:ext>
            </a:extLst>
          </a:blip>
          <a:srcRect l="63078" b="13150"/>
          <a:stretch/>
        </p:blipFill>
        <p:spPr>
          <a:xfrm>
            <a:off x="5675999" y="989886"/>
            <a:ext cx="2940215" cy="4369764"/>
          </a:xfrm>
          <a:prstGeom prst="rect">
            <a:avLst/>
          </a:prstGeom>
        </p:spPr>
      </p:pic>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fundiques : les glandes</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Accolade ouvrante 6">
            <a:extLst>
              <a:ext uri="{FF2B5EF4-FFF2-40B4-BE49-F238E27FC236}">
                <a16:creationId xmlns:a16="http://schemas.microsoft.com/office/drawing/2014/main" id="{6A1D09F9-8E5D-4D39-AF75-04A2FE52B1B5}"/>
              </a:ext>
            </a:extLst>
          </p:cNvPr>
          <p:cNvSpPr/>
          <p:nvPr/>
        </p:nvSpPr>
        <p:spPr>
          <a:xfrm>
            <a:off x="2129296" y="1348966"/>
            <a:ext cx="432311" cy="1801639"/>
          </a:xfrm>
          <a:prstGeom prst="leftBrace">
            <a:avLst>
              <a:gd name="adj1" fmla="val 54102"/>
              <a:gd name="adj2" fmla="val 47114"/>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ccolade ouvrante 7">
            <a:extLst>
              <a:ext uri="{FF2B5EF4-FFF2-40B4-BE49-F238E27FC236}">
                <a16:creationId xmlns:a16="http://schemas.microsoft.com/office/drawing/2014/main" id="{09128F7C-3231-444F-A728-FAAE795E84B0}"/>
              </a:ext>
            </a:extLst>
          </p:cNvPr>
          <p:cNvSpPr/>
          <p:nvPr/>
        </p:nvSpPr>
        <p:spPr>
          <a:xfrm>
            <a:off x="2129296" y="3150605"/>
            <a:ext cx="432311" cy="2109458"/>
          </a:xfrm>
          <a:prstGeom prst="leftBrace">
            <a:avLst>
              <a:gd name="adj1" fmla="val 54102"/>
              <a:gd name="adj2" fmla="val 47473"/>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a:extLst>
              <a:ext uri="{FF2B5EF4-FFF2-40B4-BE49-F238E27FC236}">
                <a16:creationId xmlns:a16="http://schemas.microsoft.com/office/drawing/2014/main" id="{0A8A9B28-8904-4BD5-BF65-8BEB531587EF}"/>
              </a:ext>
            </a:extLst>
          </p:cNvPr>
          <p:cNvSpPr txBox="1"/>
          <p:nvPr/>
        </p:nvSpPr>
        <p:spPr>
          <a:xfrm>
            <a:off x="7122" y="3929166"/>
            <a:ext cx="2078316" cy="646331"/>
          </a:xfrm>
          <a:prstGeom prst="rect">
            <a:avLst/>
          </a:prstGeom>
          <a:noFill/>
        </p:spPr>
        <p:txBody>
          <a:bodyPr wrap="square" rtlCol="0">
            <a:spAutoFit/>
          </a:bodyPr>
          <a:lstStyle/>
          <a:p>
            <a:r>
              <a:rPr lang="fr-FR" dirty="0"/>
              <a:t>Cellules principales</a:t>
            </a:r>
          </a:p>
          <a:p>
            <a:r>
              <a:rPr lang="fr-FR" dirty="0"/>
              <a:t>- Sécrétion pepsine</a:t>
            </a:r>
          </a:p>
        </p:txBody>
      </p:sp>
      <p:sp>
        <p:nvSpPr>
          <p:cNvPr id="11" name="ZoneTexte 10">
            <a:extLst>
              <a:ext uri="{FF2B5EF4-FFF2-40B4-BE49-F238E27FC236}">
                <a16:creationId xmlns:a16="http://schemas.microsoft.com/office/drawing/2014/main" id="{7E928635-325E-46E7-84E9-BDC74655EF2E}"/>
              </a:ext>
            </a:extLst>
          </p:cNvPr>
          <p:cNvSpPr txBox="1"/>
          <p:nvPr/>
        </p:nvSpPr>
        <p:spPr>
          <a:xfrm>
            <a:off x="7122" y="1972787"/>
            <a:ext cx="2166033" cy="923330"/>
          </a:xfrm>
          <a:prstGeom prst="rect">
            <a:avLst/>
          </a:prstGeom>
          <a:noFill/>
        </p:spPr>
        <p:txBody>
          <a:bodyPr wrap="square" rtlCol="0">
            <a:spAutoFit/>
          </a:bodyPr>
          <a:lstStyle/>
          <a:p>
            <a:r>
              <a:rPr lang="fr-FR" dirty="0"/>
              <a:t>Cellules pariétales</a:t>
            </a:r>
          </a:p>
          <a:p>
            <a:pPr marL="285750" indent="-285750">
              <a:buFontTx/>
              <a:buChar char="-"/>
            </a:pPr>
            <a:r>
              <a:rPr lang="fr-FR" dirty="0"/>
              <a:t>Sécrétion HCL</a:t>
            </a:r>
          </a:p>
          <a:p>
            <a:pPr marL="285750" indent="-285750">
              <a:buFontTx/>
              <a:buChar char="-"/>
            </a:pPr>
            <a:r>
              <a:rPr lang="fr-FR" dirty="0"/>
              <a:t>Sécrétion FI</a:t>
            </a:r>
          </a:p>
        </p:txBody>
      </p:sp>
      <p:sp>
        <p:nvSpPr>
          <p:cNvPr id="12" name="ZoneTexte 11">
            <a:extLst>
              <a:ext uri="{FF2B5EF4-FFF2-40B4-BE49-F238E27FC236}">
                <a16:creationId xmlns:a16="http://schemas.microsoft.com/office/drawing/2014/main" id="{38036F38-E954-4A7A-BB9E-AD2FF6C7A9B6}"/>
              </a:ext>
            </a:extLst>
          </p:cNvPr>
          <p:cNvSpPr txBox="1"/>
          <p:nvPr/>
        </p:nvSpPr>
        <p:spPr>
          <a:xfrm>
            <a:off x="7122" y="4936897"/>
            <a:ext cx="2166032" cy="646331"/>
          </a:xfrm>
          <a:prstGeom prst="rect">
            <a:avLst/>
          </a:prstGeom>
          <a:noFill/>
        </p:spPr>
        <p:txBody>
          <a:bodyPr wrap="square" rtlCol="0">
            <a:spAutoFit/>
          </a:bodyPr>
          <a:lstStyle/>
          <a:p>
            <a:r>
              <a:rPr lang="fr-FR" dirty="0"/>
              <a:t>Cellules </a:t>
            </a:r>
            <a:r>
              <a:rPr lang="fr-FR" dirty="0" err="1"/>
              <a:t>neuro-endocrines</a:t>
            </a:r>
            <a:r>
              <a:rPr lang="fr-FR" dirty="0"/>
              <a:t> </a:t>
            </a:r>
          </a:p>
        </p:txBody>
      </p:sp>
      <p:sp>
        <p:nvSpPr>
          <p:cNvPr id="6" name="ZoneTexte 5">
            <a:extLst>
              <a:ext uri="{FF2B5EF4-FFF2-40B4-BE49-F238E27FC236}">
                <a16:creationId xmlns:a16="http://schemas.microsoft.com/office/drawing/2014/main" id="{EA495701-7A36-46A9-97EC-03BEA1DABFA1}"/>
              </a:ext>
            </a:extLst>
          </p:cNvPr>
          <p:cNvSpPr txBox="1"/>
          <p:nvPr/>
        </p:nvSpPr>
        <p:spPr>
          <a:xfrm>
            <a:off x="3621127" y="5436325"/>
            <a:ext cx="1638414" cy="646331"/>
          </a:xfrm>
          <a:prstGeom prst="rect">
            <a:avLst/>
          </a:prstGeom>
          <a:noFill/>
        </p:spPr>
        <p:txBody>
          <a:bodyPr wrap="square" rtlCol="0">
            <a:spAutoFit/>
          </a:bodyPr>
          <a:lstStyle/>
          <a:p>
            <a:pPr algn="ctr"/>
            <a:r>
              <a:rPr lang="fr-FR" dirty="0"/>
              <a:t>Cellules à somatostatine</a:t>
            </a:r>
          </a:p>
        </p:txBody>
      </p:sp>
      <p:sp>
        <p:nvSpPr>
          <p:cNvPr id="13" name="ZoneTexte 12">
            <a:extLst>
              <a:ext uri="{FF2B5EF4-FFF2-40B4-BE49-F238E27FC236}">
                <a16:creationId xmlns:a16="http://schemas.microsoft.com/office/drawing/2014/main" id="{AB5511F7-ACCB-4B8E-B5B1-8ECF62FCEF7E}"/>
              </a:ext>
            </a:extLst>
          </p:cNvPr>
          <p:cNvSpPr txBox="1"/>
          <p:nvPr/>
        </p:nvSpPr>
        <p:spPr>
          <a:xfrm>
            <a:off x="6379344" y="5436325"/>
            <a:ext cx="1638414" cy="646331"/>
          </a:xfrm>
          <a:prstGeom prst="rect">
            <a:avLst/>
          </a:prstGeom>
          <a:noFill/>
        </p:spPr>
        <p:txBody>
          <a:bodyPr wrap="square" rtlCol="0">
            <a:spAutoFit/>
          </a:bodyPr>
          <a:lstStyle/>
          <a:p>
            <a:pPr algn="ctr"/>
            <a:r>
              <a:rPr lang="fr-FR" dirty="0"/>
              <a:t>Cellules </a:t>
            </a:r>
            <a:r>
              <a:rPr lang="fr-FR" dirty="0" err="1"/>
              <a:t>neuro-endocrines</a:t>
            </a:r>
            <a:endParaRPr lang="fr-FR" dirty="0"/>
          </a:p>
        </p:txBody>
      </p:sp>
      <p:pic>
        <p:nvPicPr>
          <p:cNvPr id="17" name="Audio 16">
            <a:hlinkClick r:id="" action="ppaction://media"/>
            <a:extLst>
              <a:ext uri="{FF2B5EF4-FFF2-40B4-BE49-F238E27FC236}">
                <a16:creationId xmlns:a16="http://schemas.microsoft.com/office/drawing/2014/main" id="{6F7E479A-04F4-8010-7FB0-3A7D2E4CAE6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5515594"/>
      </p:ext>
    </p:extLst>
  </p:cSld>
  <p:clrMapOvr>
    <a:masterClrMapping/>
  </p:clrMapOvr>
  <mc:AlternateContent xmlns:mc="http://schemas.openxmlformats.org/markup-compatibility/2006" xmlns:p14="http://schemas.microsoft.com/office/powerpoint/2010/main">
    <mc:Choice Requires="p14">
      <p:transition spd="slow" p14:dur="2000" advTm="18554"/>
    </mc:Choice>
    <mc:Fallback xmlns="">
      <p:transition spd="slow" advTm="18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523" x="3308350" y="6407150"/>
          <p14:tracePt t="991" x="3343275" y="6515100"/>
          <p14:tracePt t="999" x="3986213" y="6157913"/>
          <p14:tracePt t="1008" x="4600575" y="5815013"/>
          <p14:tracePt t="1021" x="5100638" y="5500688"/>
          <p14:tracePt t="1038" x="6086475" y="4986338"/>
          <p14:tracePt t="1055" x="6629400" y="4743450"/>
          <p14:tracePt t="1071" x="6886575" y="4600575"/>
          <p14:tracePt t="1088" x="7015163" y="4486275"/>
          <p14:tracePt t="1105" x="7043738" y="4457700"/>
          <p14:tracePt t="1121" x="7086600" y="4429125"/>
          <p14:tracePt t="1138" x="7129463" y="4414838"/>
          <p14:tracePt t="1155" x="7143750" y="4400550"/>
          <p14:tracePt t="1171" x="7186613" y="4386263"/>
          <p14:tracePt t="1188" x="7272338" y="4329113"/>
          <p14:tracePt t="1205" x="7415213" y="4300538"/>
          <p14:tracePt t="1221" x="7643813" y="4171950"/>
          <p14:tracePt t="1238" x="7815263" y="4071938"/>
          <p14:tracePt t="1255" x="7886700" y="4014788"/>
          <p14:tracePt t="1271" x="7958138" y="3829050"/>
          <p14:tracePt t="1288" x="8015288" y="3571875"/>
          <p14:tracePt t="1305" x="8029575" y="3429000"/>
          <p14:tracePt t="1321" x="8058150" y="3243263"/>
          <p14:tracePt t="1338" x="8072438" y="3171825"/>
          <p14:tracePt t="1355" x="8072438" y="3071813"/>
          <p14:tracePt t="1371" x="8072438" y="3000375"/>
          <p14:tracePt t="1388" x="8072438" y="2957513"/>
          <p14:tracePt t="1405" x="8058150" y="2900363"/>
          <p14:tracePt t="1421" x="8001000" y="2814638"/>
          <p14:tracePt t="1438" x="7958138" y="2757488"/>
          <p14:tracePt t="1455" x="7943850" y="2728913"/>
          <p14:tracePt t="1471" x="7929563" y="2700338"/>
          <p14:tracePt t="1472" x="7900988" y="2671763"/>
          <p14:tracePt t="1488" x="7886700" y="2657475"/>
          <p14:tracePt t="1504" x="7843838" y="2628900"/>
          <p14:tracePt t="1521" x="7786688" y="2586038"/>
          <p14:tracePt t="1538" x="7758113" y="2586038"/>
          <p14:tracePt t="1554" x="7729538" y="2586038"/>
          <p14:tracePt t="1571" x="7700963" y="2586038"/>
          <p14:tracePt t="1588" x="7672388" y="2586038"/>
          <p14:tracePt t="1605" x="7629525" y="2600325"/>
          <p14:tracePt t="1648" x="7615238" y="2614613"/>
          <p14:tracePt t="1672" x="7615238" y="2643188"/>
          <p14:tracePt t="1679" x="7615238" y="2657475"/>
          <p14:tracePt t="1688" x="7586663" y="2700338"/>
          <p14:tracePt t="1704" x="7558088" y="2757488"/>
          <p14:tracePt t="1721" x="7529513" y="2828925"/>
          <p14:tracePt t="1738" x="7515225" y="2871788"/>
          <p14:tracePt t="1754" x="7486650" y="2943225"/>
          <p14:tracePt t="1771" x="7472363" y="3000375"/>
          <p14:tracePt t="1788" x="7472363" y="3043238"/>
          <p14:tracePt t="1804" x="7472363" y="3071813"/>
          <p14:tracePt t="1821" x="7472363" y="3086100"/>
          <p14:tracePt t="2064" x="7472363" y="3100388"/>
          <p14:tracePt t="2144" x="7486650" y="3100388"/>
          <p14:tracePt t="2168" x="7515225" y="3114675"/>
          <p14:tracePt t="2184" x="7529513" y="3128963"/>
          <p14:tracePt t="2192" x="7558088" y="3143250"/>
          <p14:tracePt t="2200" x="7586663" y="3157538"/>
          <p14:tracePt t="2208" x="7629525" y="3186113"/>
          <p14:tracePt t="2221" x="7672388" y="3214688"/>
          <p14:tracePt t="2237" x="7729538" y="3271838"/>
          <p14:tracePt t="2254" x="7758113" y="3314700"/>
          <p14:tracePt t="2271" x="7786688" y="3343275"/>
          <p14:tracePt t="2287" x="7800975" y="3386138"/>
          <p14:tracePt t="2304" x="7829550" y="3443288"/>
          <p14:tracePt t="2321" x="7858125" y="3500438"/>
          <p14:tracePt t="2337" x="7858125" y="3514725"/>
          <p14:tracePt t="2354" x="7872413" y="3529013"/>
          <p14:tracePt t="2464" x="7886700" y="3529013"/>
          <p14:tracePt t="2472" x="7886700" y="3514725"/>
          <p14:tracePt t="2480" x="7900988" y="3514725"/>
          <p14:tracePt t="2488" x="7915275" y="3486150"/>
          <p14:tracePt t="2504" x="7943850" y="3457575"/>
          <p14:tracePt t="2552" x="7943850" y="3443288"/>
          <p14:tracePt t="2560" x="7843838" y="3443288"/>
          <p14:tracePt t="2567" x="7672388" y="3443288"/>
          <p14:tracePt t="2576" x="7486650" y="3443288"/>
          <p14:tracePt t="2587" x="7315200" y="3443288"/>
          <p14:tracePt t="2604" x="6972300" y="3443288"/>
          <p14:tracePt t="2621" x="6657975" y="3471863"/>
          <p14:tracePt t="2637" x="6415088" y="3500438"/>
          <p14:tracePt t="2654" x="6229350" y="3529013"/>
          <p14:tracePt t="2671" x="6015038" y="3543300"/>
          <p14:tracePt t="2687" x="5800725" y="3557588"/>
          <p14:tracePt t="2704" x="5329238" y="3600450"/>
          <p14:tracePt t="2721" x="4986338" y="3614738"/>
          <p14:tracePt t="2737" x="4700588" y="3643313"/>
          <p14:tracePt t="2754" x="4557713" y="3643313"/>
          <p14:tracePt t="2771" x="4500563" y="3643313"/>
          <p14:tracePt t="2787" x="4457700" y="3643313"/>
          <p14:tracePt t="2804" x="4429125" y="3614738"/>
          <p14:tracePt t="2820" x="4271963" y="3543300"/>
          <p14:tracePt t="2837" x="4157663" y="3471863"/>
          <p14:tracePt t="2854" x="4029075" y="3429000"/>
          <p14:tracePt t="2870" x="3900488" y="3371850"/>
          <p14:tracePt t="2887" x="3800475" y="3328988"/>
          <p14:tracePt t="2904" x="3700463" y="3243263"/>
          <p14:tracePt t="2920" x="3671888" y="3228975"/>
          <p14:tracePt t="2937" x="3629025" y="3214688"/>
          <p14:tracePt t="2954" x="3629025" y="3200400"/>
          <p14:tracePt t="2970" x="3614738" y="3200400"/>
          <p14:tracePt t="2987" x="3600450" y="3200400"/>
          <p14:tracePt t="3008" x="3586163" y="3200400"/>
          <p14:tracePt t="3048" x="3571875" y="3200400"/>
          <p14:tracePt t="3056" x="3557588" y="3200400"/>
          <p14:tracePt t="3072" x="3543300" y="3200400"/>
          <p14:tracePt t="3304" x="3529013" y="3200400"/>
          <p14:tracePt t="3328" x="3529013" y="3228975"/>
          <p14:tracePt t="3335" x="3529013" y="3243263"/>
          <p14:tracePt t="3344" x="3529013" y="3257550"/>
          <p14:tracePt t="3353" x="3529013" y="3271838"/>
          <p14:tracePt t="3370" x="3514725" y="3300413"/>
          <p14:tracePt t="3387" x="3500438" y="3328988"/>
          <p14:tracePt t="3404" x="3500438" y="3343275"/>
          <p14:tracePt t="3420" x="3486150" y="3386138"/>
          <p14:tracePt t="3437" x="3471863" y="3414713"/>
          <p14:tracePt t="3454" x="3443288" y="3457575"/>
          <p14:tracePt t="3470" x="3443288" y="3486150"/>
          <p14:tracePt t="3487" x="3414713" y="3529013"/>
          <p14:tracePt t="3864" x="3414713" y="3557588"/>
          <p14:tracePt t="3880" x="3414713" y="3571875"/>
          <p14:tracePt t="3936" x="3429000" y="3571875"/>
          <p14:tracePt t="4000" x="3443288" y="3571875"/>
          <p14:tracePt t="4008" x="3457575" y="3571875"/>
          <p14:tracePt t="4015" x="3486150" y="3571875"/>
          <p14:tracePt t="4024" x="3500438" y="3571875"/>
          <p14:tracePt t="4037" x="3543300" y="3571875"/>
          <p14:tracePt t="4053" x="3643313" y="3571875"/>
          <p14:tracePt t="4070" x="3786188" y="3571875"/>
          <p14:tracePt t="4087" x="3943350" y="3614738"/>
          <p14:tracePt t="4103" x="4043363" y="3629025"/>
          <p14:tracePt t="4120" x="4143375" y="3629025"/>
          <p14:tracePt t="4137" x="4157663" y="3643313"/>
          <p14:tracePt t="4153" x="4186238" y="3643313"/>
          <p14:tracePt t="4176" x="4200525" y="3643313"/>
          <p14:tracePt t="4232" x="4214813" y="3643313"/>
          <p14:tracePt t="4240" x="4229100" y="3643313"/>
          <p14:tracePt t="4264" x="4243388" y="3643313"/>
          <p14:tracePt t="4272" x="4257675" y="3643313"/>
          <p14:tracePt t="4288" x="4271963" y="3643313"/>
          <p14:tracePt t="4296" x="4286250" y="3643313"/>
          <p14:tracePt t="4312" x="4300538" y="3629025"/>
          <p14:tracePt t="4368" x="4314825" y="3629025"/>
          <p14:tracePt t="4376" x="4329113" y="3629025"/>
          <p14:tracePt t="4386" x="4343400" y="3629025"/>
          <p14:tracePt t="4403" x="4357688" y="3629025"/>
          <p14:tracePt t="4420" x="4386263" y="3643313"/>
          <p14:tracePt t="4436" x="4457700" y="3657600"/>
          <p14:tracePt t="4453" x="4471988" y="3671888"/>
          <p14:tracePt t="4470" x="4557713" y="3714750"/>
          <p14:tracePt t="4486" x="4586288" y="3729038"/>
          <p14:tracePt t="4503" x="4629150" y="3743325"/>
          <p14:tracePt t="4520" x="4643438" y="3743325"/>
          <p14:tracePt t="4816" x="4657725" y="3743325"/>
          <p14:tracePt t="4824" x="4672013" y="3743325"/>
          <p14:tracePt t="4831" x="4686300" y="3743325"/>
          <p14:tracePt t="4848" x="4700588" y="3729038"/>
          <p14:tracePt t="5056" x="4714875" y="3714750"/>
          <p14:tracePt t="5064" x="4729163" y="3714750"/>
          <p14:tracePt t="5072" x="4729163" y="3700463"/>
          <p14:tracePt t="5086" x="4729163" y="3686175"/>
          <p14:tracePt t="5103" x="4729163" y="3671888"/>
          <p14:tracePt t="5119" x="4729163" y="3657600"/>
          <p14:tracePt t="5136" x="4729163" y="3629025"/>
          <p14:tracePt t="5153" x="4729163" y="3614738"/>
          <p14:tracePt t="5169" x="4729163" y="3586163"/>
          <p14:tracePt t="5186" x="4714875" y="3571875"/>
          <p14:tracePt t="5203" x="4714875" y="3557588"/>
          <p14:tracePt t="5219" x="4714875" y="3529013"/>
          <p14:tracePt t="5236" x="4714875" y="3514725"/>
          <p14:tracePt t="5264" x="4686300" y="3486150"/>
          <p14:tracePt t="5288" x="4686300" y="3471863"/>
          <p14:tracePt t="5304" x="4686300" y="3457575"/>
          <p14:tracePt t="5312" x="4686300" y="3443288"/>
          <p14:tracePt t="5320" x="4686300" y="3429000"/>
          <p14:tracePt t="5336" x="4686300" y="3414713"/>
          <p14:tracePt t="5353" x="4686300" y="3386138"/>
          <p14:tracePt t="5370" x="4686300" y="3371850"/>
          <p14:tracePt t="5386" x="4700588" y="3343275"/>
          <p14:tracePt t="5403" x="4700588" y="3328988"/>
          <p14:tracePt t="5419" x="4714875" y="3286125"/>
          <p14:tracePt t="5436" x="4729163" y="3271838"/>
          <p14:tracePt t="5453" x="4743450" y="3257550"/>
          <p14:tracePt t="5469" x="4743450" y="3243263"/>
          <p14:tracePt t="5486" x="4743450" y="3214688"/>
          <p14:tracePt t="5503" x="4757738" y="3186113"/>
          <p14:tracePt t="5519" x="4786313" y="3157538"/>
          <p14:tracePt t="5536" x="4814888" y="3114675"/>
          <p14:tracePt t="5553" x="4814888" y="3100388"/>
          <p14:tracePt t="5569" x="4829175" y="3086100"/>
          <p14:tracePt t="5586" x="4829175" y="3057525"/>
          <p14:tracePt t="5602" x="4843463" y="3043238"/>
          <p14:tracePt t="5619" x="4857750" y="3028950"/>
          <p14:tracePt t="5636" x="4872038" y="3028950"/>
          <p14:tracePt t="5652" x="4872038" y="3000375"/>
          <p14:tracePt t="5672" x="4872038" y="2986088"/>
          <p14:tracePt t="5704" x="4886325" y="2957513"/>
          <p14:tracePt t="5904" x="4886325" y="2986088"/>
          <p14:tracePt t="5912" x="4886325" y="3028950"/>
          <p14:tracePt t="5919" x="4886325" y="3071813"/>
          <p14:tracePt t="5936" x="4886325" y="3143250"/>
          <p14:tracePt t="5952" x="4886325" y="3343275"/>
          <p14:tracePt t="5969" x="4886325" y="3486150"/>
          <p14:tracePt t="5986" x="4886325" y="3600450"/>
          <p14:tracePt t="6002" x="4886325" y="3657600"/>
          <p14:tracePt t="6019" x="4886325" y="3700463"/>
          <p14:tracePt t="6036" x="4900613" y="3743325"/>
          <p14:tracePt t="6052" x="4900613" y="3786188"/>
          <p14:tracePt t="6069" x="4914900" y="3829050"/>
          <p14:tracePt t="6086" x="4914900" y="3900488"/>
          <p14:tracePt t="6102" x="4943475" y="3957638"/>
          <p14:tracePt t="6119" x="4943475" y="4000500"/>
          <p14:tracePt t="6136" x="4957763" y="4029075"/>
          <p14:tracePt t="6152" x="5000625" y="4071938"/>
          <p14:tracePt t="6169" x="5029200" y="4114800"/>
          <p14:tracePt t="6186" x="5072063" y="4157663"/>
          <p14:tracePt t="6202" x="5100638" y="4200525"/>
          <p14:tracePt t="6219" x="5129213" y="4243388"/>
          <p14:tracePt t="6236" x="5143500" y="4257675"/>
          <p14:tracePt t="6264" x="5143500" y="4271963"/>
          <p14:tracePt t="6272" x="5157788" y="4286250"/>
          <p14:tracePt t="6285" x="5157788" y="4300538"/>
          <p14:tracePt t="6302" x="5172075" y="4329113"/>
          <p14:tracePt t="6319" x="5186363" y="4357688"/>
          <p14:tracePt t="6336" x="5186363" y="4371975"/>
          <p14:tracePt t="6352" x="5200650" y="4400550"/>
          <p14:tracePt t="6369" x="5214938" y="4400550"/>
          <p14:tracePt t="6385" x="5214938" y="4414838"/>
          <p14:tracePt t="8464" x="5229225" y="4400550"/>
          <p14:tracePt t="8472" x="5243513" y="4286250"/>
          <p14:tracePt t="8479" x="5286375" y="4200525"/>
          <p14:tracePt t="8488" x="5314950" y="4143375"/>
          <p14:tracePt t="8501" x="5357813" y="4029075"/>
          <p14:tracePt t="8518" x="5414963" y="3886200"/>
          <p14:tracePt t="8534" x="5443538" y="3671888"/>
          <p14:tracePt t="8551" x="5486400" y="3529013"/>
          <p14:tracePt t="8568" x="5500688" y="3471863"/>
          <p14:tracePt t="8584" x="5514975" y="3429000"/>
          <p14:tracePt t="8601" x="5557838" y="3414713"/>
          <p14:tracePt t="8618" x="5586413" y="3400425"/>
          <p14:tracePt t="8634" x="5629275" y="3400425"/>
          <p14:tracePt t="8651" x="5686425" y="3400425"/>
          <p14:tracePt t="8668" x="5757863" y="3400425"/>
          <p14:tracePt t="8684" x="5957888" y="3400425"/>
          <p14:tracePt t="8701" x="6386513" y="3357563"/>
          <p14:tracePt t="8718" x="7472363" y="3200400"/>
          <p14:tracePt t="8734" x="8943975" y="2800350"/>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115888"/>
            <a:ext cx="9144000" cy="792162"/>
          </a:xfrm>
        </p:spPr>
        <p:txBody>
          <a:bodyPr>
            <a:normAutofit/>
          </a:bodyPr>
          <a:lstStyle/>
          <a:p>
            <a:pPr algn="l"/>
            <a:r>
              <a:rPr lang="fr-FR" sz="3600" dirty="0">
                <a:solidFill>
                  <a:schemeClr val="tx1">
                    <a:lumMod val="65000"/>
                    <a:lumOff val="35000"/>
                  </a:schemeClr>
                </a:solidFill>
              </a:rPr>
              <a:t>La muqueuse gastrique antrale</a:t>
            </a:r>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93A51775-EB93-4111-848E-7D208E85A19F}"/>
              </a:ext>
            </a:extLst>
          </p:cNvPr>
          <p:cNvPicPr>
            <a:picLocks noChangeAspect="1"/>
          </p:cNvPicPr>
          <p:nvPr/>
        </p:nvPicPr>
        <p:blipFill rotWithShape="1">
          <a:blip r:embed="rId5">
            <a:extLst>
              <a:ext uri="{28A0092B-C50C-407E-A947-70E740481C1C}">
                <a14:useLocalDpi xmlns:a14="http://schemas.microsoft.com/office/drawing/2010/main" val="0"/>
              </a:ext>
            </a:extLst>
          </a:blip>
          <a:srcRect r="51440" b="8395"/>
          <a:stretch/>
        </p:blipFill>
        <p:spPr>
          <a:xfrm>
            <a:off x="1464037" y="908051"/>
            <a:ext cx="4440337" cy="5292480"/>
          </a:xfrm>
          <a:prstGeom prst="rect">
            <a:avLst/>
          </a:prstGeom>
        </p:spPr>
      </p:pic>
      <p:cxnSp>
        <p:nvCxnSpPr>
          <p:cNvPr id="8" name="Connecteur droit avec flèche 7">
            <a:extLst>
              <a:ext uri="{FF2B5EF4-FFF2-40B4-BE49-F238E27FC236}">
                <a16:creationId xmlns:a16="http://schemas.microsoft.com/office/drawing/2014/main" id="{F78041B8-B448-4C29-BEB2-D080E40A242F}"/>
              </a:ext>
            </a:extLst>
          </p:cNvPr>
          <p:cNvCxnSpPr>
            <a:cxnSpLocks/>
          </p:cNvCxnSpPr>
          <p:nvPr/>
        </p:nvCxnSpPr>
        <p:spPr>
          <a:xfrm>
            <a:off x="6063198" y="1095469"/>
            <a:ext cx="0" cy="271546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F403E717-7F62-460A-9AA4-0A187A8925F3}"/>
              </a:ext>
            </a:extLst>
          </p:cNvPr>
          <p:cNvCxnSpPr>
            <a:cxnSpLocks/>
          </p:cNvCxnSpPr>
          <p:nvPr/>
        </p:nvCxnSpPr>
        <p:spPr>
          <a:xfrm>
            <a:off x="6063198" y="3810929"/>
            <a:ext cx="0" cy="192896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B40F5FFC-6A80-4865-8EAC-8348F50E0CAC}"/>
              </a:ext>
            </a:extLst>
          </p:cNvPr>
          <p:cNvSpPr txBox="1"/>
          <p:nvPr/>
        </p:nvSpPr>
        <p:spPr>
          <a:xfrm>
            <a:off x="6202122" y="1965531"/>
            <a:ext cx="1698929" cy="369332"/>
          </a:xfrm>
          <a:prstGeom prst="rect">
            <a:avLst/>
          </a:prstGeom>
          <a:noFill/>
        </p:spPr>
        <p:txBody>
          <a:bodyPr wrap="square" rtlCol="0">
            <a:spAutoFit/>
          </a:bodyPr>
          <a:lstStyle/>
          <a:p>
            <a:r>
              <a:rPr lang="fr-FR" dirty="0"/>
              <a:t>Cryptes = 2/3</a:t>
            </a:r>
          </a:p>
        </p:txBody>
      </p:sp>
      <p:sp>
        <p:nvSpPr>
          <p:cNvPr id="12" name="ZoneTexte 11">
            <a:extLst>
              <a:ext uri="{FF2B5EF4-FFF2-40B4-BE49-F238E27FC236}">
                <a16:creationId xmlns:a16="http://schemas.microsoft.com/office/drawing/2014/main" id="{B12CFCF7-98C1-46CD-9652-6E4E6520C6BA}"/>
              </a:ext>
            </a:extLst>
          </p:cNvPr>
          <p:cNvSpPr txBox="1"/>
          <p:nvPr/>
        </p:nvSpPr>
        <p:spPr>
          <a:xfrm>
            <a:off x="6222023" y="4406081"/>
            <a:ext cx="1698929" cy="369332"/>
          </a:xfrm>
          <a:prstGeom prst="rect">
            <a:avLst/>
          </a:prstGeom>
          <a:noFill/>
        </p:spPr>
        <p:txBody>
          <a:bodyPr wrap="square" rtlCol="0">
            <a:spAutoFit/>
          </a:bodyPr>
          <a:lstStyle/>
          <a:p>
            <a:r>
              <a:rPr lang="fr-FR" dirty="0"/>
              <a:t>Glandes = 1/3</a:t>
            </a:r>
          </a:p>
        </p:txBody>
      </p:sp>
      <p:pic>
        <p:nvPicPr>
          <p:cNvPr id="16" name="Vidéo 15">
            <a:hlinkClick r:id="" action="ppaction://media"/>
            <a:extLst>
              <a:ext uri="{FF2B5EF4-FFF2-40B4-BE49-F238E27FC236}">
                <a16:creationId xmlns:a16="http://schemas.microsoft.com/office/drawing/2014/main" id="{B2D33339-1731-73EC-66DE-7863B597494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83680340"/>
      </p:ext>
    </p:extLst>
  </p:cSld>
  <p:clrMapOvr>
    <a:masterClrMapping/>
  </p:clrMapOvr>
  <mc:AlternateContent xmlns:mc="http://schemas.openxmlformats.org/markup-compatibility/2006" xmlns:p14="http://schemas.microsoft.com/office/powerpoint/2010/main">
    <mc:Choice Requires="p14">
      <p:transition spd="slow" p14:dur="2000" advTm="37136"/>
    </mc:Choice>
    <mc:Fallback xmlns="">
      <p:transition spd="slow" advTm="37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extLst>
    <p:ext uri="{3A86A75C-4F4B-4683-9AE1-C65F6400EC91}">
      <p14:laserTraceLst xmlns:p14="http://schemas.microsoft.com/office/powerpoint/2010/main">
        <p14:tracePtLst>
          <p14:tracePt t="632" x="3308350" y="6426200"/>
          <p14:tracePt t="5604" x="528638" y="2571750"/>
          <p14:tracePt t="5620" x="1071563" y="2571750"/>
          <p14:tracePt t="5638" x="1771650" y="2571750"/>
          <p14:tracePt t="5654" x="2100263" y="2571750"/>
          <p14:tracePt t="5670" x="2400300" y="2514600"/>
          <p14:tracePt t="5687" x="2657475" y="2486025"/>
          <p14:tracePt t="5704" x="2857500" y="2443163"/>
          <p14:tracePt t="5720" x="2971800" y="2428875"/>
          <p14:tracePt t="5737" x="3028950" y="2400300"/>
          <p14:tracePt t="5754" x="3057525" y="2400300"/>
          <p14:tracePt t="5789" x="3071813" y="2386013"/>
          <p14:tracePt t="5804" x="3086100" y="2386013"/>
          <p14:tracePt t="5820" x="3143250" y="2328863"/>
          <p14:tracePt t="5837" x="3228975" y="2257425"/>
          <p14:tracePt t="5854" x="3286125" y="2228850"/>
          <p14:tracePt t="5870" x="3371850" y="2200275"/>
          <p14:tracePt t="5887" x="3457575" y="2171700"/>
          <p14:tracePt t="5920" x="3757613" y="2100263"/>
          <p14:tracePt t="5937" x="3871913" y="2057400"/>
          <p14:tracePt t="5954" x="4014788" y="1985963"/>
          <p14:tracePt t="5970" x="4186238" y="1971675"/>
          <p14:tracePt t="5987" x="4400550" y="1914525"/>
          <p14:tracePt t="6003" x="4686300" y="1885950"/>
          <p14:tracePt t="6020" x="4972050" y="1843088"/>
          <p14:tracePt t="6037" x="5129213" y="1828800"/>
          <p14:tracePt t="6053" x="5314950" y="1800225"/>
          <p14:tracePt t="6070" x="5343525" y="1785938"/>
          <p14:tracePt t="6103" x="5357813" y="1785938"/>
          <p14:tracePt t="6120" x="5386388" y="1785938"/>
          <p14:tracePt t="6137" x="5429250" y="1771650"/>
          <p14:tracePt t="6153" x="5457825" y="1771650"/>
          <p14:tracePt t="6170" x="5472113" y="1757363"/>
          <p14:tracePt t="6187" x="5486400" y="1757363"/>
          <p14:tracePt t="6220" x="5500688" y="1728788"/>
          <p14:tracePt t="6237" x="5514975" y="1685925"/>
          <p14:tracePt t="6253" x="5543550" y="1643063"/>
          <p14:tracePt t="6270" x="5572125" y="1600200"/>
          <p14:tracePt t="6287" x="5586413" y="1571625"/>
          <p14:tracePt t="6303" x="5586413" y="1543050"/>
          <p14:tracePt t="6337" x="5586413" y="1514475"/>
          <p14:tracePt t="6357" x="5586413" y="1500188"/>
          <p14:tracePt t="6387" x="5586413" y="1485900"/>
          <p14:tracePt t="6453" x="5557838" y="1585913"/>
          <p14:tracePt t="6470" x="5529263" y="1700213"/>
          <p14:tracePt t="6487" x="5529263" y="1785938"/>
          <p14:tracePt t="6503" x="5529263" y="1828800"/>
          <p14:tracePt t="6520" x="5529263" y="1900238"/>
          <p14:tracePt t="6537" x="5529263" y="1971675"/>
          <p14:tracePt t="6553" x="5543550" y="2071688"/>
          <p14:tracePt t="6570" x="5543550" y="2171700"/>
          <p14:tracePt t="6587" x="5600700" y="2300288"/>
          <p14:tracePt t="6603" x="5643563" y="2443163"/>
          <p14:tracePt t="6620" x="5657850" y="2514600"/>
          <p14:tracePt t="6637" x="5657850" y="2571750"/>
          <p14:tracePt t="6653" x="5657850" y="2586038"/>
          <p14:tracePt t="6765" x="5657850" y="2557463"/>
          <p14:tracePt t="6774" x="5657850" y="2486025"/>
          <p14:tracePt t="6786" x="5657850" y="2386013"/>
          <p14:tracePt t="6803" x="5657850" y="2214563"/>
          <p14:tracePt t="6820" x="5629275" y="2000250"/>
          <p14:tracePt t="6836" x="5614988" y="1814513"/>
          <p14:tracePt t="6853" x="5586413" y="1657350"/>
          <p14:tracePt t="6870" x="5572125" y="1585913"/>
          <p14:tracePt t="6886" x="5572125" y="1571625"/>
          <p14:tracePt t="6903" x="5572125" y="1557338"/>
          <p14:tracePt t="6936" x="5572125" y="1543050"/>
          <p14:tracePt t="7061" x="5572125" y="1557338"/>
          <p14:tracePt t="7069" x="5572125" y="1600200"/>
          <p14:tracePt t="7086" x="5572125" y="1700213"/>
          <p14:tracePt t="7103" x="5572125" y="1757363"/>
          <p14:tracePt t="7120" x="5586413" y="1814513"/>
          <p14:tracePt t="7136" x="5614988" y="1885950"/>
          <p14:tracePt t="7153" x="5643563" y="1971675"/>
          <p14:tracePt t="7170" x="5657850" y="2014538"/>
          <p14:tracePt t="7186" x="5686425" y="2071688"/>
          <p14:tracePt t="7203" x="5686425" y="2128838"/>
          <p14:tracePt t="7220" x="5700713" y="2171700"/>
          <p14:tracePt t="7236" x="5715000" y="2214563"/>
          <p14:tracePt t="7270" x="5715000" y="2228850"/>
          <p14:tracePt t="8437" x="5715000" y="2243138"/>
          <p14:tracePt t="8453" x="5715000" y="2271713"/>
          <p14:tracePt t="8469" x="5586413" y="2457450"/>
          <p14:tracePt t="8486" x="5457825" y="2657475"/>
          <p14:tracePt t="8502" x="5314950" y="2914650"/>
          <p14:tracePt t="8519" x="5172075" y="3128963"/>
          <p14:tracePt t="8536" x="4972050" y="3414713"/>
          <p14:tracePt t="8552" x="4843463" y="3629025"/>
          <p14:tracePt t="8569" x="4729163" y="3743325"/>
          <p14:tracePt t="8586" x="4600575" y="3886200"/>
          <p14:tracePt t="8602" x="4514850" y="4043363"/>
          <p14:tracePt t="8619" x="4400550" y="4157663"/>
          <p14:tracePt t="8636" x="4300538" y="4243388"/>
          <p14:tracePt t="8652" x="4157663" y="4300538"/>
          <p14:tracePt t="8669" x="3971925" y="4357688"/>
          <p14:tracePt t="8686" x="3771900" y="4357688"/>
          <p14:tracePt t="8702" x="3657600" y="4357688"/>
          <p14:tracePt t="8719" x="3557588" y="4357688"/>
          <p14:tracePt t="8735" x="3486150" y="4343400"/>
          <p14:tracePt t="8752" x="3443288" y="4343400"/>
          <p14:tracePt t="8769" x="3371850" y="4343400"/>
          <p14:tracePt t="8785" x="3271838" y="4343400"/>
          <p14:tracePt t="8802" x="3186113" y="4371975"/>
          <p14:tracePt t="8819" x="3071813" y="4429125"/>
          <p14:tracePt t="8835" x="3014663" y="4471988"/>
          <p14:tracePt t="8852" x="2986088" y="4514850"/>
          <p14:tracePt t="8869" x="2986088" y="4672013"/>
          <p14:tracePt t="8885" x="3171825" y="4986338"/>
          <p14:tracePt t="8902" x="3486150" y="5129213"/>
          <p14:tracePt t="8919" x="3871913" y="5200650"/>
          <p14:tracePt t="8935" x="4243388" y="5200650"/>
          <p14:tracePt t="8952" x="4529138" y="5186363"/>
          <p14:tracePt t="8969" x="4700588" y="5086350"/>
          <p14:tracePt t="8985" x="4714875" y="5014913"/>
          <p14:tracePt t="9002" x="4714875" y="4929188"/>
          <p14:tracePt t="9019" x="4672013" y="4729163"/>
          <p14:tracePt t="9035" x="4529138" y="4557713"/>
          <p14:tracePt t="9052" x="4329113" y="4443413"/>
          <p14:tracePt t="9069" x="4114800" y="4386263"/>
          <p14:tracePt t="9085" x="3786188" y="4371975"/>
          <p14:tracePt t="9102" x="3629025" y="4414838"/>
          <p14:tracePt t="9119" x="3514725" y="4586288"/>
          <p14:tracePt t="9135" x="3471863" y="4800600"/>
          <p14:tracePt t="9152" x="3471863" y="5029200"/>
          <p14:tracePt t="9169" x="3571875" y="5214938"/>
          <p14:tracePt t="9185" x="3729038" y="5386388"/>
          <p14:tracePt t="9202" x="3871913" y="5443538"/>
          <p14:tracePt t="9219" x="4043363" y="5472113"/>
          <p14:tracePt t="9235" x="4243388" y="5472113"/>
          <p14:tracePt t="9252" x="4457700" y="5372100"/>
          <p14:tracePt t="9269" x="4600575" y="5214938"/>
          <p14:tracePt t="9285" x="4614863" y="5029200"/>
          <p14:tracePt t="9302" x="4614863" y="4957763"/>
          <p14:tracePt t="9318" x="4572000" y="4914900"/>
          <p14:tracePt t="9335" x="4514850" y="4914900"/>
          <p14:tracePt t="9352" x="4457700" y="4886325"/>
          <p14:tracePt t="9368" x="4429125" y="4900613"/>
          <p14:tracePt t="9385" x="4400550" y="4914900"/>
          <p14:tracePt t="9402" x="4386263" y="4943475"/>
          <p14:tracePt t="11261" x="4371975" y="4943475"/>
          <p14:tracePt t="11277" x="4357688" y="4957763"/>
          <p14:tracePt t="11285" x="4343400" y="4957763"/>
          <p14:tracePt t="11318" x="4343400" y="4972050"/>
          <p14:tracePt t="11389" x="4329113" y="4972050"/>
          <p14:tracePt t="11757" x="4314825" y="4972050"/>
          <p14:tracePt t="11813" x="4300538" y="4972050"/>
          <p14:tracePt t="11821" x="4300538" y="4929188"/>
          <p14:tracePt t="11834" x="4300538" y="4900613"/>
          <p14:tracePt t="11851" x="4286250" y="4872038"/>
          <p14:tracePt t="11867" x="4286250" y="4829175"/>
          <p14:tracePt t="11884" x="4286250" y="4786313"/>
          <p14:tracePt t="11901" x="4286250" y="4729163"/>
          <p14:tracePt t="11901" x="4286250" y="4686300"/>
          <p14:tracePt t="11917" x="4286250" y="4543425"/>
          <p14:tracePt t="11934" x="4286250" y="4400550"/>
          <p14:tracePt t="11951" x="4286250" y="4186238"/>
          <p14:tracePt t="11967" x="4286250" y="4000500"/>
          <p14:tracePt t="11984" x="4300538" y="3843338"/>
          <p14:tracePt t="12001" x="4300538" y="3757613"/>
          <p14:tracePt t="12017" x="4343400" y="3686175"/>
          <p14:tracePt t="12034" x="4357688" y="3614738"/>
          <p14:tracePt t="12051" x="4357688" y="3586163"/>
          <p14:tracePt t="12067" x="4371975" y="3557588"/>
          <p14:tracePt t="12093" x="4386263" y="3543300"/>
          <p14:tracePt t="12437" x="4414838" y="3543300"/>
          <p14:tracePt t="12450" x="4486275" y="3543300"/>
          <p14:tracePt t="12467" x="4643438" y="3543300"/>
          <p14:tracePt t="12484" x="4772025" y="3543300"/>
          <p14:tracePt t="12500" x="4914900" y="3543300"/>
          <p14:tracePt t="12517" x="5072063" y="3543300"/>
          <p14:tracePt t="12534" x="5114925" y="3543300"/>
          <p14:tracePt t="12550" x="5143500" y="3543300"/>
          <p14:tracePt t="12567" x="5157788" y="3543300"/>
          <p14:tracePt t="12584" x="5186363" y="3543300"/>
          <p14:tracePt t="12600" x="5214938" y="3543300"/>
          <p14:tracePt t="12617" x="5257800" y="3543300"/>
          <p14:tracePt t="12634" x="5314950" y="3557588"/>
          <p14:tracePt t="12650" x="5386388" y="3557588"/>
          <p14:tracePt t="12667" x="5486400" y="3571875"/>
          <p14:tracePt t="12684" x="5543550" y="3571875"/>
          <p14:tracePt t="12700" x="5614988" y="3571875"/>
          <p14:tracePt t="12717" x="5657850" y="3571875"/>
          <p14:tracePt t="12734" x="5729288" y="3571875"/>
          <p14:tracePt t="12773" x="5743575" y="3571875"/>
          <p14:tracePt t="12789" x="5772150" y="3557588"/>
          <p14:tracePt t="12817" x="5786438" y="3529013"/>
          <p14:tracePt t="12834" x="5815013" y="3529013"/>
          <p14:tracePt t="12850" x="5829300" y="3514725"/>
          <p14:tracePt t="12867" x="5829300" y="3500438"/>
          <p14:tracePt t="12883" x="5843588" y="3471863"/>
          <p14:tracePt t="12900" x="5857875" y="3443288"/>
          <p14:tracePt t="12917" x="5872163" y="3414713"/>
          <p14:tracePt t="12933" x="5872163" y="3357563"/>
          <p14:tracePt t="12950" x="5886450" y="3300413"/>
          <p14:tracePt t="12967" x="5886450" y="3243263"/>
          <p14:tracePt t="12983" x="5915025" y="3171825"/>
          <p14:tracePt t="13000" x="5915025" y="3128963"/>
          <p14:tracePt t="13017" x="5915025" y="3071813"/>
          <p14:tracePt t="13033" x="5915025" y="3014663"/>
          <p14:tracePt t="13050" x="5915025" y="2943225"/>
          <p14:tracePt t="13067" x="5915025" y="2871788"/>
          <p14:tracePt t="13083" x="5915025" y="2786063"/>
          <p14:tracePt t="13100" x="5915025" y="2714625"/>
          <p14:tracePt t="13117" x="5915025" y="2657475"/>
          <p14:tracePt t="13133" x="5915025" y="2557463"/>
          <p14:tracePt t="13150" x="5915025" y="2471738"/>
          <p14:tracePt t="13167" x="5915025" y="2386013"/>
          <p14:tracePt t="13183" x="5915025" y="2271713"/>
          <p14:tracePt t="13200" x="5915025" y="2171700"/>
          <p14:tracePt t="13217" x="5915025" y="2114550"/>
          <p14:tracePt t="13233" x="5915025" y="2043113"/>
          <p14:tracePt t="13250" x="5915025" y="1971675"/>
          <p14:tracePt t="13267" x="5915025" y="1943100"/>
          <p14:tracePt t="13283" x="5900738" y="1914525"/>
          <p14:tracePt t="13300" x="5900738" y="1871663"/>
          <p14:tracePt t="13317" x="5886450" y="1814513"/>
          <p14:tracePt t="13333" x="5886450" y="1757363"/>
          <p14:tracePt t="13350" x="5872163" y="1728788"/>
          <p14:tracePt t="13366" x="5857875" y="1685925"/>
          <p14:tracePt t="13383" x="5857875" y="1671638"/>
          <p14:tracePt t="13400" x="5843588" y="1643063"/>
          <p14:tracePt t="13416" x="5829300" y="1585913"/>
          <p14:tracePt t="13433" x="5815013" y="1557338"/>
          <p14:tracePt t="13450" x="5800725" y="1500188"/>
          <p14:tracePt t="13467" x="5772150" y="1457325"/>
          <p14:tracePt t="13483" x="5743575" y="1400175"/>
          <p14:tracePt t="13500" x="5729288" y="1357313"/>
          <p14:tracePt t="13516" x="5700713" y="1314450"/>
          <p14:tracePt t="13533" x="5700713" y="1300163"/>
          <p14:tracePt t="13765" x="5686425" y="1285875"/>
          <p14:tracePt t="13800" x="5672138" y="1285875"/>
          <p14:tracePt t="13816" x="5643563" y="1285875"/>
          <p14:tracePt t="13833" x="5586413" y="1285875"/>
          <p14:tracePt t="13850" x="5543550" y="1285875"/>
          <p14:tracePt t="13866" x="5486400" y="1285875"/>
          <p14:tracePt t="13883" x="5443538" y="1285875"/>
          <p14:tracePt t="13900" x="5414963" y="1285875"/>
          <p14:tracePt t="13916" x="5386388" y="1285875"/>
          <p14:tracePt t="13933" x="5329238" y="1285875"/>
          <p14:tracePt t="13950" x="5286375" y="1285875"/>
          <p14:tracePt t="13966" x="5214938" y="1285875"/>
          <p14:tracePt t="13983" x="5129213" y="1285875"/>
          <p14:tracePt t="14000" x="5043488" y="1285875"/>
          <p14:tracePt t="14016" x="4943475" y="1285875"/>
          <p14:tracePt t="14033" x="4872038" y="1285875"/>
          <p14:tracePt t="14050" x="4800600" y="1285875"/>
          <p14:tracePt t="14066" x="4729163" y="1285875"/>
          <p14:tracePt t="14083" x="4672013" y="1285875"/>
          <p14:tracePt t="14099" x="4586288" y="1285875"/>
          <p14:tracePt t="14116" x="4529138" y="1300163"/>
          <p14:tracePt t="14133" x="4457700" y="1300163"/>
          <p14:tracePt t="14133" x="4443413" y="1314450"/>
          <p14:tracePt t="14150" x="4386263" y="1314450"/>
          <p14:tracePt t="14166" x="4343400" y="1314450"/>
          <p14:tracePt t="14183" x="4300538" y="1328738"/>
          <p14:tracePt t="14199" x="4271963" y="1357313"/>
          <p14:tracePt t="14216" x="4243388" y="1357313"/>
          <p14:tracePt t="14233" x="4229100" y="1357313"/>
          <p14:tracePt t="14250" x="4186238" y="1400175"/>
          <p14:tracePt t="14266" x="4157663" y="1414463"/>
          <p14:tracePt t="14283" x="4129088" y="1443038"/>
          <p14:tracePt t="14299" x="4071938" y="1485900"/>
          <p14:tracePt t="14316" x="4043363" y="1514475"/>
          <p14:tracePt t="14333" x="4014788" y="1543050"/>
          <p14:tracePt t="14349" x="3971925" y="1585913"/>
          <p14:tracePt t="14366" x="3943350" y="1643063"/>
          <p14:tracePt t="14383" x="3914775" y="1700213"/>
          <p14:tracePt t="14400" x="3900488" y="1743075"/>
          <p14:tracePt t="14416" x="3871913" y="1800225"/>
          <p14:tracePt t="14433" x="3843338" y="1871663"/>
          <p14:tracePt t="14449" x="3814763" y="1928813"/>
          <p14:tracePt t="14483" x="3814763" y="2057400"/>
          <p14:tracePt t="14499" x="3800475" y="2085975"/>
          <p14:tracePt t="14516" x="3800475" y="2143125"/>
          <p14:tracePt t="14533" x="3800475" y="2214563"/>
          <p14:tracePt t="14533" x="3800475" y="2243138"/>
          <p14:tracePt t="14549" x="3800475" y="2300288"/>
          <p14:tracePt t="14566" x="3800475" y="2386013"/>
          <p14:tracePt t="14583" x="3800475" y="2443163"/>
          <p14:tracePt t="14599" x="3800475" y="2500313"/>
          <p14:tracePt t="14616" x="3800475" y="2557463"/>
          <p14:tracePt t="14633" x="3800475" y="2614613"/>
          <p14:tracePt t="14649" x="3829050" y="2671763"/>
          <p14:tracePt t="14666" x="3843338" y="2771775"/>
          <p14:tracePt t="14683" x="3871913" y="2857500"/>
          <p14:tracePt t="14699" x="3886200" y="2914650"/>
          <p14:tracePt t="14716" x="3900488" y="2971800"/>
          <p14:tracePt t="14733" x="3900488" y="3028950"/>
          <p14:tracePt t="14749" x="3929063" y="3100388"/>
          <p14:tracePt t="14766" x="3929063" y="3171825"/>
          <p14:tracePt t="14783" x="3943350" y="3214688"/>
          <p14:tracePt t="14799" x="3971925" y="3286125"/>
          <p14:tracePt t="14816" x="4000500" y="3328988"/>
          <p14:tracePt t="14833" x="4000500" y="3371850"/>
          <p14:tracePt t="14849" x="4029075" y="3400425"/>
          <p14:tracePt t="14866" x="4043363" y="3443288"/>
          <p14:tracePt t="14882" x="4057650" y="3486150"/>
          <p14:tracePt t="14916" x="4100513" y="3543300"/>
          <p14:tracePt t="14932" x="4143375" y="3586163"/>
          <p14:tracePt t="14949" x="4200525" y="3643313"/>
          <p14:tracePt t="14966" x="4243388" y="3700463"/>
          <p14:tracePt t="14982" x="4286250" y="3729038"/>
          <p14:tracePt t="14999" x="4329113" y="3757613"/>
          <p14:tracePt t="15016" x="4386263" y="3800475"/>
          <p14:tracePt t="15032" x="4429125" y="3800475"/>
          <p14:tracePt t="15049" x="4457700" y="3814763"/>
          <p14:tracePt t="15066" x="4471988" y="3829050"/>
          <p14:tracePt t="15082" x="4514850" y="3843338"/>
          <p14:tracePt t="15099" x="4543425" y="3857625"/>
          <p14:tracePt t="15116" x="4586288" y="3857625"/>
          <p14:tracePt t="15132" x="4672013" y="3886200"/>
          <p14:tracePt t="15149" x="4743450" y="3900488"/>
          <p14:tracePt t="15166" x="4786313" y="3900488"/>
          <p14:tracePt t="15182" x="4814888" y="3900488"/>
          <p14:tracePt t="15199" x="4857750" y="3900488"/>
          <p14:tracePt t="15216" x="4886325" y="3929063"/>
          <p14:tracePt t="15232" x="4914900" y="3929063"/>
          <p14:tracePt t="15249" x="4957763" y="3929063"/>
          <p14:tracePt t="15266" x="4986338" y="3929063"/>
          <p14:tracePt t="15282" x="5014913" y="3929063"/>
          <p14:tracePt t="15299" x="5057775" y="3929063"/>
          <p14:tracePt t="15316" x="5072063" y="3929063"/>
          <p14:tracePt t="15332" x="5100638" y="3929063"/>
          <p14:tracePt t="15349" x="5143500" y="3929063"/>
          <p14:tracePt t="15366" x="5229225" y="3929063"/>
          <p14:tracePt t="15382" x="5286375" y="3929063"/>
          <p14:tracePt t="15399" x="5314950" y="3914775"/>
          <p14:tracePt t="15416" x="5372100" y="3886200"/>
          <p14:tracePt t="15432" x="5400675" y="3871913"/>
          <p14:tracePt t="15449" x="5443538" y="3843338"/>
          <p14:tracePt t="15465" x="5514975" y="3786188"/>
          <p14:tracePt t="15482" x="5557838" y="3757613"/>
          <p14:tracePt t="15499" x="5600700" y="3714750"/>
          <p14:tracePt t="15515" x="5672138" y="3657600"/>
          <p14:tracePt t="15532" x="5729288" y="3600450"/>
          <p14:tracePt t="15549" x="5772150" y="3557588"/>
          <p14:tracePt t="15565" x="5872163" y="3400425"/>
          <p14:tracePt t="15582" x="5900738" y="3286125"/>
          <p14:tracePt t="15599" x="5972175" y="3143250"/>
          <p14:tracePt t="15615" x="6015038" y="2986088"/>
          <p14:tracePt t="15632" x="6029325" y="2871788"/>
          <p14:tracePt t="15649" x="6057900" y="2743200"/>
          <p14:tracePt t="15665" x="6057900" y="2600325"/>
          <p14:tracePt t="15682" x="6057900" y="2486025"/>
          <p14:tracePt t="15699" x="6057900" y="2357438"/>
          <p14:tracePt t="15715" x="6057900" y="2171700"/>
          <p14:tracePt t="15732" x="6000750" y="1943100"/>
          <p14:tracePt t="15749" x="5929313" y="1728788"/>
          <p14:tracePt t="15765" x="5815013" y="1471613"/>
          <p14:tracePt t="15782" x="5772150" y="1371600"/>
          <p14:tracePt t="15799" x="5729288" y="1300163"/>
          <p14:tracePt t="15815" x="5686425" y="1228725"/>
          <p14:tracePt t="15832" x="5657850" y="1185863"/>
          <p14:tracePt t="15849" x="5657850" y="1171575"/>
          <p14:tracePt t="15865" x="5629275" y="1157288"/>
          <p14:tracePt t="15882" x="5629275" y="1143000"/>
          <p14:tracePt t="15899" x="5614988" y="1143000"/>
          <p14:tracePt t="15915" x="5586413" y="1143000"/>
          <p14:tracePt t="15932" x="5529263" y="1143000"/>
          <p14:tracePt t="15949" x="5443538" y="1143000"/>
          <p14:tracePt t="15965" x="5300663" y="1143000"/>
          <p14:tracePt t="15982" x="5186363" y="1143000"/>
          <p14:tracePt t="15999" x="5086350" y="1143000"/>
          <p14:tracePt t="16015" x="4957763" y="1171575"/>
          <p14:tracePt t="16032" x="4857750" y="1243013"/>
          <p14:tracePt t="16049" x="4757738" y="1314450"/>
          <p14:tracePt t="16065" x="4657725" y="1414463"/>
          <p14:tracePt t="16082" x="4586288" y="1514475"/>
          <p14:tracePt t="16099" x="4543425" y="1571625"/>
          <p14:tracePt t="16115" x="4514850" y="1671638"/>
          <p14:tracePt t="16132" x="4486275" y="1785938"/>
          <p14:tracePt t="16149" x="4471988" y="1857375"/>
          <p14:tracePt t="16165" x="4457700" y="2000250"/>
          <p14:tracePt t="16182" x="4457700" y="2100263"/>
          <p14:tracePt t="16198" x="4457700" y="2214563"/>
          <p14:tracePt t="16215" x="4471988" y="2371725"/>
          <p14:tracePt t="16232" x="4514850" y="2514600"/>
          <p14:tracePt t="16248" x="4614863" y="2686050"/>
          <p14:tracePt t="16265" x="4700588" y="2786063"/>
          <p14:tracePt t="16282" x="4743450" y="2857500"/>
          <p14:tracePt t="16298" x="4757738" y="2900363"/>
          <p14:tracePt t="16315" x="4786313" y="2928938"/>
          <p14:tracePt t="16332" x="4829175" y="2957513"/>
          <p14:tracePt t="16348" x="4886325" y="3000375"/>
          <p14:tracePt t="16365" x="4914900" y="3014663"/>
          <p14:tracePt t="16382" x="4929188" y="3043238"/>
          <p14:tracePt t="16398" x="4943475" y="3057525"/>
          <p14:tracePt t="16415" x="4957763" y="3086100"/>
          <p14:tracePt t="16432" x="4957763" y="3100388"/>
          <p14:tracePt t="16448" x="4972050" y="3114675"/>
          <p14:tracePt t="16725" x="4972050" y="3128963"/>
          <p14:tracePt t="16733" x="5014913" y="3243263"/>
          <p14:tracePt t="16741" x="5072063" y="3328988"/>
          <p14:tracePt t="16765" x="5172075" y="3557588"/>
          <p14:tracePt t="16782" x="5243513" y="3729038"/>
          <p14:tracePt t="16798" x="5272088" y="3814763"/>
          <p14:tracePt t="16815" x="5286375" y="3914775"/>
          <p14:tracePt t="16831" x="5314950" y="4071938"/>
          <p14:tracePt t="16848" x="5329238" y="4257675"/>
          <p14:tracePt t="16865" x="5343525" y="4471988"/>
          <p14:tracePt t="16881" x="5343525" y="4643438"/>
          <p14:tracePt t="16898" x="5343525" y="4757738"/>
          <p14:tracePt t="16915" x="5343525" y="4829175"/>
          <p14:tracePt t="16933" x="5343525" y="4843463"/>
          <p14:tracePt t="17045" x="5314950" y="4772025"/>
          <p14:tracePt t="17053" x="5314950" y="4743450"/>
          <p14:tracePt t="17065" x="5314950" y="4714875"/>
          <p14:tracePt t="17277" x="5314950" y="4700588"/>
          <p14:tracePt t="17373" x="5314950" y="4686300"/>
          <p14:tracePt t="17381" x="5314950" y="4672013"/>
          <p14:tracePt t="17405" x="5314950" y="4657725"/>
          <p14:tracePt t="17431" x="5314950" y="4629150"/>
          <p14:tracePt t="17448" x="5314950" y="4600575"/>
          <p14:tracePt t="17465" x="5314950" y="4586288"/>
          <p14:tracePt t="17481" x="5314950" y="4572000"/>
          <p14:tracePt t="17498" x="5314950" y="4557713"/>
          <p14:tracePt t="17531" x="5314950" y="4543425"/>
          <p14:tracePt t="17548" x="5314950" y="4529138"/>
          <p14:tracePt t="17564" x="5314950" y="4514850"/>
          <p14:tracePt t="17581" x="5314950" y="4500563"/>
          <p14:tracePt t="17598" x="5300663" y="4486275"/>
          <p14:tracePt t="17615" x="5272088" y="4471988"/>
          <p14:tracePt t="17631" x="5272088" y="4457700"/>
          <p14:tracePt t="17648" x="5229225" y="4429125"/>
          <p14:tracePt t="17665" x="5200650" y="4414838"/>
          <p14:tracePt t="17681" x="5143500" y="4386263"/>
          <p14:tracePt t="17698" x="5100638" y="4371975"/>
          <p14:tracePt t="17714" x="5043488" y="4357688"/>
          <p14:tracePt t="17731" x="5014913" y="4343400"/>
          <p14:tracePt t="17748" x="4986338" y="4329113"/>
          <p14:tracePt t="17764" x="4943475" y="4300538"/>
          <p14:tracePt t="17781" x="4857750" y="4271963"/>
          <p14:tracePt t="17798" x="4800600" y="4257675"/>
          <p14:tracePt t="17814" x="4743450" y="4257675"/>
          <p14:tracePt t="17831" x="4700588" y="4257675"/>
          <p14:tracePt t="17848" x="4672013" y="4257675"/>
          <p14:tracePt t="17864" x="4657725" y="4257675"/>
          <p14:tracePt t="17881" x="4643438" y="4257675"/>
          <p14:tracePt t="17898" x="4629150" y="4257675"/>
          <p14:tracePt t="17914" x="4614863" y="4257675"/>
          <p14:tracePt t="17948" x="4600575" y="4257675"/>
          <p14:tracePt t="18053" x="4586288" y="4257675"/>
          <p14:tracePt t="18085" x="4572000" y="4257675"/>
          <p14:tracePt t="18101" x="4557713" y="4257675"/>
          <p14:tracePt t="18114" x="4529138" y="4257675"/>
          <p14:tracePt t="18131" x="4500563" y="4257675"/>
          <p14:tracePt t="18147" x="4471988" y="4257675"/>
          <p14:tracePt t="18164" x="4457700" y="4257675"/>
          <p14:tracePt t="18181" x="4443413" y="4257675"/>
          <p14:tracePt t="18198" x="4429125" y="4257675"/>
          <p14:tracePt t="18231" x="4414838" y="4271963"/>
          <p14:tracePt t="18247" x="4386263" y="4286250"/>
          <p14:tracePt t="18264" x="4357688" y="4314825"/>
          <p14:tracePt t="18281" x="4343400" y="4314825"/>
          <p14:tracePt t="18298" x="4343400" y="4329113"/>
          <p14:tracePt t="18314" x="4314825" y="4357688"/>
          <p14:tracePt t="18331" x="4300538" y="4357688"/>
          <p14:tracePt t="18347" x="4300538" y="4371975"/>
          <p14:tracePt t="18364" x="4286250" y="4414838"/>
          <p14:tracePt t="18381" x="4257675" y="4471988"/>
          <p14:tracePt t="18398" x="4243388" y="4543425"/>
          <p14:tracePt t="18414" x="4229100" y="4586288"/>
          <p14:tracePt t="18431" x="4214813" y="4643438"/>
          <p14:tracePt t="18447" x="4214813" y="4700588"/>
          <p14:tracePt t="18464" x="4214813" y="4743450"/>
          <p14:tracePt t="18481" x="4214813" y="4786313"/>
          <p14:tracePt t="18497" x="4214813" y="4843463"/>
          <p14:tracePt t="18514" x="4214813" y="4886325"/>
          <p14:tracePt t="18531" x="4229100" y="4929188"/>
          <p14:tracePt t="18547" x="4257675" y="4986338"/>
          <p14:tracePt t="18564" x="4286250" y="5043488"/>
          <p14:tracePt t="18581" x="4343400" y="5114925"/>
          <p14:tracePt t="18597" x="4429125" y="5200650"/>
          <p14:tracePt t="18614" x="4471988" y="5272088"/>
          <p14:tracePt t="18631" x="4529138" y="5343525"/>
          <p14:tracePt t="18647" x="4572000" y="5372100"/>
          <p14:tracePt t="18664" x="4614863" y="5400675"/>
          <p14:tracePt t="18681" x="4629150" y="5414963"/>
          <p14:tracePt t="18697" x="4686300" y="5457825"/>
          <p14:tracePt t="18714" x="4743450" y="5472113"/>
          <p14:tracePt t="18730" x="4786313" y="5472113"/>
          <p14:tracePt t="18747" x="4814888" y="5486400"/>
          <p14:tracePt t="18764" x="4886325" y="5486400"/>
          <p14:tracePt t="18781" x="4972050" y="5486400"/>
          <p14:tracePt t="18797" x="5057775" y="5486400"/>
          <p14:tracePt t="18814" x="5129213" y="5486400"/>
          <p14:tracePt t="18830" x="5243513" y="5486400"/>
          <p14:tracePt t="18847" x="5329238" y="5457825"/>
          <p14:tracePt t="18864" x="5414963" y="5414963"/>
          <p14:tracePt t="18880" x="5500688" y="5343525"/>
          <p14:tracePt t="18897" x="5557838" y="5243513"/>
          <p14:tracePt t="18914" x="5614988" y="5129213"/>
          <p14:tracePt t="18930" x="5643563" y="4986338"/>
          <p14:tracePt t="18947" x="5657850" y="4886325"/>
          <p14:tracePt t="18981" x="5657850" y="4700588"/>
          <p14:tracePt t="18997" x="5657850" y="4657725"/>
          <p14:tracePt t="19014" x="5657850" y="4629150"/>
          <p14:tracePt t="19030" x="5657850" y="4614863"/>
          <p14:tracePt t="19047" x="5643563" y="4586288"/>
          <p14:tracePt t="19064" x="5614988" y="4586288"/>
          <p14:tracePt t="19080" x="5572125" y="4557713"/>
          <p14:tracePt t="19097" x="5472113" y="4557713"/>
          <p14:tracePt t="19114" x="5314950" y="4557713"/>
          <p14:tracePt t="19130" x="5100638" y="4600575"/>
          <p14:tracePt t="19147" x="4886325" y="4700588"/>
          <p14:tracePt t="19164" x="4700588" y="4786313"/>
          <p14:tracePt t="19180" x="4586288" y="4872038"/>
          <p14:tracePt t="19197" x="4529138" y="4972050"/>
          <p14:tracePt t="19214" x="4514850" y="5072063"/>
          <p14:tracePt t="19230" x="4514850" y="5157788"/>
          <p14:tracePt t="19247" x="4514850" y="5257800"/>
          <p14:tracePt t="19264" x="4572000" y="5357813"/>
          <p14:tracePt t="19281" x="4629150" y="5400675"/>
          <p14:tracePt t="19297" x="4743450" y="5486400"/>
          <p14:tracePt t="19314" x="4914900" y="5500688"/>
          <p14:tracePt t="19330" x="5100638" y="5500688"/>
          <p14:tracePt t="19347" x="5257800" y="5500688"/>
          <p14:tracePt t="19364" x="5400675" y="5443538"/>
          <p14:tracePt t="19380" x="5543550" y="5286375"/>
          <p14:tracePt t="19397" x="5586413" y="5072063"/>
          <p14:tracePt t="19413" x="5614988" y="4786313"/>
          <p14:tracePt t="19430" x="5614988" y="4672013"/>
          <p14:tracePt t="19447" x="5600700" y="4586288"/>
          <p14:tracePt t="19463" x="5543550" y="4514850"/>
          <p14:tracePt t="19480" x="5486400" y="4471988"/>
          <p14:tracePt t="19497" x="5400675" y="4429125"/>
          <p14:tracePt t="19513" x="5286375" y="4429125"/>
          <p14:tracePt t="19530" x="5114925" y="4500563"/>
          <p14:tracePt t="19547" x="4957763" y="4657725"/>
          <p14:tracePt t="19563" x="4843463" y="4857750"/>
          <p14:tracePt t="19580" x="4786313" y="5000625"/>
          <p14:tracePt t="19597" x="4772025" y="5114925"/>
          <p14:tracePt t="19614" x="4786313" y="5214938"/>
          <p14:tracePt t="19630" x="4814888" y="5243513"/>
          <p14:tracePt t="19647" x="4872038" y="5272088"/>
          <p14:tracePt t="19663" x="4900613" y="5272088"/>
          <p14:tracePt t="19680" x="4943475" y="5272088"/>
          <p14:tracePt t="19697" x="4986338" y="5257800"/>
          <p14:tracePt t="19713" x="4986338" y="5229225"/>
          <p14:tracePt t="19730" x="4986338" y="5214938"/>
          <p14:tracePt t="19747" x="4986338" y="5186363"/>
          <p14:tracePt t="21117" x="5000625" y="5172075"/>
          <p14:tracePt t="21146" x="5014913" y="5172075"/>
          <p14:tracePt t="21163" x="5229225" y="4986338"/>
          <p14:tracePt t="21180" x="6086475" y="4243388"/>
          <p14:tracePt t="21196" x="7429500" y="3028950"/>
        </p14:tracePtLst>
      </p14:laserTraceLst>
    </p:ext>
  </p:extLst>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BFF7E39598EE49A1FE2EE9551C8F1A" ma:contentTypeVersion="14" ma:contentTypeDescription="Crée un document." ma:contentTypeScope="" ma:versionID="1f296687cf0b0e4194be48ac91140b1a">
  <xsd:schema xmlns:xsd="http://www.w3.org/2001/XMLSchema" xmlns:xs="http://www.w3.org/2001/XMLSchema" xmlns:p="http://schemas.microsoft.com/office/2006/metadata/properties" xmlns:ns2="589252a6-1321-4c49-ba1f-9b54af957d8a" xmlns:ns3="6983e013-cfa9-42e3-b70e-3289e02e7cf1" targetNamespace="http://schemas.microsoft.com/office/2006/metadata/properties" ma:root="true" ma:fieldsID="893035df1a1176430789a38f48cf3583" ns2:_="" ns3:_="">
    <xsd:import namespace="589252a6-1321-4c49-ba1f-9b54af957d8a"/>
    <xsd:import namespace="6983e013-cfa9-42e3-b70e-3289e02e7cf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9252a6-1321-4c49-ba1f-9b54af957d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b9960c4f-5b56-4a17-8387-31c66399449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83e013-cfa9-42e3-b70e-3289e02e7cf1" elementFormDefault="qualified">
    <xsd:import namespace="http://schemas.microsoft.com/office/2006/documentManagement/types"/>
    <xsd:import namespace="http://schemas.microsoft.com/office/infopath/2007/PartnerControls"/>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70031726-0b66-4e0d-a2be-89e2736c3d12}" ma:internalName="TaxCatchAll" ma:showField="CatchAllData" ma:web="6983e013-cfa9-42e3-b70e-3289e02e7c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83e013-cfa9-42e3-b70e-3289e02e7cf1" xsi:nil="true"/>
    <lcf76f155ced4ddcb4097134ff3c332f xmlns="589252a6-1321-4c49-ba1f-9b54af957d8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4F832D-A69C-4536-A96D-4EDB28D27E61}">
  <ds:schemaRefs>
    <ds:schemaRef ds:uri="http://schemas.microsoft.com/sharepoint/v3/contenttype/forms"/>
  </ds:schemaRefs>
</ds:datastoreItem>
</file>

<file path=customXml/itemProps2.xml><?xml version="1.0" encoding="utf-8"?>
<ds:datastoreItem xmlns:ds="http://schemas.openxmlformats.org/officeDocument/2006/customXml" ds:itemID="{AFF7D31C-DBE5-4D50-AE9F-F6166E243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9252a6-1321-4c49-ba1f-9b54af957d8a"/>
    <ds:schemaRef ds:uri="6983e013-cfa9-42e3-b70e-3289e02e7c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499491-5EC6-4D69-85FE-30DB14E82EF2}">
  <ds:schemaRefs>
    <ds:schemaRef ds:uri="http://purl.org/dc/dcmitype/"/>
    <ds:schemaRef ds:uri="http://schemas.microsoft.com/office/infopath/2007/PartnerControls"/>
    <ds:schemaRef ds:uri="6983e013-cfa9-42e3-b70e-3289e02e7c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589252a6-1321-4c49-ba1f-9b54af957d8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494</TotalTime>
  <Words>1301</Words>
  <Application>Microsoft Office PowerPoint</Application>
  <PresentationFormat>Affichage à l'écran (4:3)</PresentationFormat>
  <Paragraphs>105</Paragraphs>
  <Slides>15</Slides>
  <Notes>13</Notes>
  <HiddenSlides>0</HiddenSlides>
  <MMClips>15</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ＭＳ Ｐゴシック</vt:lpstr>
      <vt:lpstr>Arial</vt:lpstr>
      <vt:lpstr>Calibri</vt:lpstr>
      <vt:lpstr>Thème Office</vt:lpstr>
      <vt:lpstr>Histologie de la paroi gastrique</vt:lpstr>
      <vt:lpstr>La paroi gastrique</vt:lpstr>
      <vt:lpstr>La paroi gastrique</vt:lpstr>
      <vt:lpstr>La paroi gastrique</vt:lpstr>
      <vt:lpstr>La muqueuse gastrique fundique</vt:lpstr>
      <vt:lpstr>La muqueuse gastrique fundiques : les glandes</vt:lpstr>
      <vt:lpstr>La muqueuse gastrique fundiques : les glandes</vt:lpstr>
      <vt:lpstr>La muqueuse gastrique fundiques : les glandes</vt:lpstr>
      <vt:lpstr>La muqueuse gastrique antrale</vt:lpstr>
      <vt:lpstr>La muqueuse gastrique antrale : les glandes</vt:lpstr>
      <vt:lpstr>La muqueuse gastrique antrale : les glandes</vt:lpstr>
      <vt:lpstr>La muqueuse gastrique antrale : les glandes</vt:lpstr>
      <vt:lpstr>La muqueuse gastrique antrale : les glandes</vt:lpstr>
      <vt:lpstr>La muqueuse gastrique : les cryptes</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BILLAUD MONIQUE</dc:creator>
  <cp:lastModifiedBy>ROMAN, Sabine</cp:lastModifiedBy>
  <cp:revision>274</cp:revision>
  <dcterms:created xsi:type="dcterms:W3CDTF">2013-02-11T13:43:34Z</dcterms:created>
  <dcterms:modified xsi:type="dcterms:W3CDTF">2026-08-28T12:30:24Z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0x010100AEBFF7E39598EE49A1FE2EE9551C8F1A</vt:lpwstr>
  </property>
  <property fmtid="{D5CDD505-2E9C-101B-9397-08002B2CF9AE}" pid="3" name="MediaServiceImageTags">
    <vt:lpwstr/>
  </property>
</Properties>
</file>