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09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43" cy="68511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1639" cy="17038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6208" y="28955"/>
            <a:ext cx="2907791" cy="160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8933" y="119837"/>
            <a:ext cx="6406133" cy="1038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7355"/>
            <a:ext cx="7793990" cy="4196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5185" y="6465214"/>
            <a:ext cx="8337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OG</a:t>
            </a:r>
            <a:r>
              <a:rPr spc="-20" dirty="0"/>
              <a:t> </a:t>
            </a:r>
            <a:r>
              <a:rPr dirty="0"/>
              <a:t>SAMU</a:t>
            </a:r>
            <a:r>
              <a:rPr spc="-25" dirty="0"/>
              <a:t> 69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65214"/>
            <a:ext cx="3365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32.jp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714" y="1553413"/>
            <a:ext cx="3442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Polytraumatisé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264" y="2493264"/>
            <a:ext cx="3637788" cy="41818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Informations</a:t>
            </a:r>
            <a:r>
              <a:rPr spc="-170" dirty="0"/>
              <a:t> </a:t>
            </a:r>
            <a:r>
              <a:rPr spc="-10" dirty="0"/>
              <a:t>indispensables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522"/>
            <a:ext cx="3573145" cy="5391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Paramètres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physiologiques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contexte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circonstances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survenue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42633"/>
            <a:ext cx="7682230" cy="2079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lésions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anatomiques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d’emblée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évidentes</a:t>
            </a:r>
            <a:endParaRPr sz="3200">
              <a:latin typeface="Calibri"/>
              <a:cs typeface="Calibri"/>
            </a:endParaRPr>
          </a:p>
          <a:p>
            <a:pPr marL="756285" marR="309880" indent="-28702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Amputation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brulures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étendues,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traumatisme pénétrant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4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terrain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patient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Informations</a:t>
            </a:r>
            <a:r>
              <a:rPr spc="-170" dirty="0"/>
              <a:t> </a:t>
            </a:r>
            <a:r>
              <a:rPr spc="-10" dirty="0"/>
              <a:t>indispensables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522"/>
            <a:ext cx="3573145" cy="7950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Paramètres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physiologiques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contexte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circonstances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survenue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lésions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anatomiques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d’emblée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évidentes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355132"/>
            <a:ext cx="6242050" cy="11283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terrain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60" dirty="0">
                <a:latin typeface="Arial MT"/>
                <a:cs typeface="Arial MT"/>
              </a:rPr>
              <a:t> </a:t>
            </a:r>
            <a:r>
              <a:rPr sz="2800" dirty="0">
                <a:latin typeface="Calibri"/>
                <a:cs typeface="Calibri"/>
              </a:rPr>
              <a:t>Age,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comorbidité,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traitement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472565">
              <a:lnSpc>
                <a:spcPct val="100000"/>
              </a:lnSpc>
              <a:spcBef>
                <a:spcPts val="105"/>
              </a:spcBef>
            </a:pPr>
            <a:r>
              <a:rPr dirty="0"/>
              <a:t>Prise</a:t>
            </a:r>
            <a:r>
              <a:rPr spc="-50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spc="-10" dirty="0"/>
              <a:t>charge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358900"/>
            <a:ext cx="5151120" cy="5024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Immobilisation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rectitude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rachis </a:t>
            </a:r>
            <a:r>
              <a:rPr sz="1800" dirty="0">
                <a:latin typeface="Calibri"/>
                <a:cs typeface="Calibri"/>
              </a:rPr>
              <a:t>Immobilisation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membres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traumatises</a:t>
            </a:r>
            <a:endParaRPr sz="1800" dirty="0">
              <a:latin typeface="Calibri"/>
              <a:cs typeface="Calibri"/>
            </a:endParaRPr>
          </a:p>
          <a:p>
            <a:pPr marL="12700" marR="1358900">
              <a:lnSpc>
                <a:spcPct val="200000"/>
              </a:lnSpc>
            </a:pPr>
            <a:r>
              <a:rPr sz="1800" dirty="0">
                <a:latin typeface="Calibri"/>
                <a:cs typeface="Calibri"/>
              </a:rPr>
              <a:t>Pose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VVP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(16/18G)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échec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osseux Oxygénothérapie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Prévention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l’hypothermie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spc="-10" dirty="0">
                <a:latin typeface="Calibri"/>
                <a:cs typeface="Calibri"/>
              </a:rPr>
              <a:t>Analgésie</a:t>
            </a:r>
            <a:endParaRPr sz="1800" dirty="0">
              <a:latin typeface="Calibri"/>
              <a:cs typeface="Calibri"/>
            </a:endParaRPr>
          </a:p>
          <a:p>
            <a:pPr marL="12700" marR="2044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Remplissage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vasculaire </a:t>
            </a:r>
            <a:r>
              <a:rPr sz="1800" dirty="0">
                <a:latin typeface="Calibri"/>
                <a:cs typeface="Calibri"/>
              </a:rPr>
              <a:t>Nacl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0,9% Vasoconstricteur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Noradrénaline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Intubation </a:t>
            </a:r>
            <a:r>
              <a:rPr sz="1800" dirty="0">
                <a:latin typeface="Calibri"/>
                <a:cs typeface="Calibri"/>
              </a:rPr>
              <a:t>ISR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nécessaire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Calibri"/>
                <a:cs typeface="Calibri"/>
              </a:rPr>
              <a:t>Antibiothérapie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si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lang="fr-FR" sz="1800" spc="-50" dirty="0">
                <a:latin typeface="Calibri"/>
                <a:cs typeface="Calibri"/>
              </a:rPr>
              <a:t>f</a:t>
            </a:r>
            <a:r>
              <a:rPr sz="1800" dirty="0" err="1">
                <a:latin typeface="Calibri"/>
                <a:cs typeface="Calibri"/>
              </a:rPr>
              <a:t>racture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ouverte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ou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tra</a:t>
            </a:r>
            <a:r>
              <a:rPr lang="fr-FR" sz="180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pénétrant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06211" y="1341119"/>
            <a:ext cx="3275329" cy="5377180"/>
            <a:chOff x="5506211" y="1341119"/>
            <a:chExt cx="3275329" cy="5377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6211" y="1341119"/>
              <a:ext cx="3275076" cy="4364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3" y="3860291"/>
              <a:ext cx="2839211" cy="28575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855" y="364236"/>
            <a:ext cx="6209618" cy="6196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981454"/>
            <a:ext cx="4056888" cy="57546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6196" y="693419"/>
            <a:ext cx="3803904" cy="55062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7347" y="99060"/>
            <a:ext cx="4680204" cy="663854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861" y="905510"/>
          <a:ext cx="2531745" cy="269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étapes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d’évaluation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Variables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physiologiques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cinétique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Lésions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anatomiques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marL="91440" marR="8407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Réanimation</a:t>
                      </a:r>
                      <a:r>
                        <a:rPr sz="18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pré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hospitalière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Terrain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686811" y="1552575"/>
            <a:ext cx="4749165" cy="5146040"/>
            <a:chOff x="2686811" y="1552575"/>
            <a:chExt cx="4749165" cy="5146040"/>
          </a:xfrm>
        </p:grpSpPr>
        <p:sp>
          <p:nvSpPr>
            <p:cNvPr id="5" name="object 5"/>
            <p:cNvSpPr/>
            <p:nvPr/>
          </p:nvSpPr>
          <p:spPr>
            <a:xfrm>
              <a:off x="2686811" y="1865502"/>
              <a:ext cx="1237615" cy="103505"/>
            </a:xfrm>
            <a:custGeom>
              <a:avLst/>
              <a:gdLst/>
              <a:ahLst/>
              <a:cxnLst/>
              <a:rect l="l" t="t" r="r" b="b"/>
              <a:pathLst>
                <a:path w="1237614" h="103505">
                  <a:moveTo>
                    <a:pt x="1212378" y="51688"/>
                  </a:moveTo>
                  <a:lnTo>
                    <a:pt x="1145539" y="90677"/>
                  </a:lnTo>
                  <a:lnTo>
                    <a:pt x="1142618" y="92456"/>
                  </a:lnTo>
                  <a:lnTo>
                    <a:pt x="1141602" y="96266"/>
                  </a:lnTo>
                  <a:lnTo>
                    <a:pt x="1143253" y="99313"/>
                  </a:lnTo>
                  <a:lnTo>
                    <a:pt x="1145032" y="102362"/>
                  </a:lnTo>
                  <a:lnTo>
                    <a:pt x="1148968" y="103377"/>
                  </a:lnTo>
                  <a:lnTo>
                    <a:pt x="1226724" y="58038"/>
                  </a:lnTo>
                  <a:lnTo>
                    <a:pt x="1225041" y="58038"/>
                  </a:lnTo>
                  <a:lnTo>
                    <a:pt x="1225041" y="57150"/>
                  </a:lnTo>
                  <a:lnTo>
                    <a:pt x="1221739" y="57150"/>
                  </a:lnTo>
                  <a:lnTo>
                    <a:pt x="1212378" y="51688"/>
                  </a:lnTo>
                  <a:close/>
                </a:path>
                <a:path w="1237614" h="103505">
                  <a:moveTo>
                    <a:pt x="1201492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1201492" y="58038"/>
                  </a:lnTo>
                  <a:lnTo>
                    <a:pt x="1212378" y="51688"/>
                  </a:lnTo>
                  <a:lnTo>
                    <a:pt x="1201492" y="45338"/>
                  </a:lnTo>
                  <a:close/>
                </a:path>
                <a:path w="1237614" h="103505">
                  <a:moveTo>
                    <a:pt x="1226724" y="45338"/>
                  </a:moveTo>
                  <a:lnTo>
                    <a:pt x="1225041" y="45338"/>
                  </a:lnTo>
                  <a:lnTo>
                    <a:pt x="1225041" y="58038"/>
                  </a:lnTo>
                  <a:lnTo>
                    <a:pt x="1226724" y="58038"/>
                  </a:lnTo>
                  <a:lnTo>
                    <a:pt x="1237614" y="51688"/>
                  </a:lnTo>
                  <a:lnTo>
                    <a:pt x="1226724" y="45338"/>
                  </a:lnTo>
                  <a:close/>
                </a:path>
                <a:path w="1237614" h="103505">
                  <a:moveTo>
                    <a:pt x="1221739" y="46227"/>
                  </a:moveTo>
                  <a:lnTo>
                    <a:pt x="1212378" y="51688"/>
                  </a:lnTo>
                  <a:lnTo>
                    <a:pt x="1221739" y="57150"/>
                  </a:lnTo>
                  <a:lnTo>
                    <a:pt x="1221739" y="46227"/>
                  </a:lnTo>
                  <a:close/>
                </a:path>
                <a:path w="1237614" h="103505">
                  <a:moveTo>
                    <a:pt x="1225041" y="46227"/>
                  </a:moveTo>
                  <a:lnTo>
                    <a:pt x="1221739" y="46227"/>
                  </a:lnTo>
                  <a:lnTo>
                    <a:pt x="1221739" y="57150"/>
                  </a:lnTo>
                  <a:lnTo>
                    <a:pt x="1225041" y="57150"/>
                  </a:lnTo>
                  <a:lnTo>
                    <a:pt x="1225041" y="46227"/>
                  </a:lnTo>
                  <a:close/>
                </a:path>
                <a:path w="1237614" h="103505">
                  <a:moveTo>
                    <a:pt x="1148968" y="0"/>
                  </a:moveTo>
                  <a:lnTo>
                    <a:pt x="1145032" y="1016"/>
                  </a:lnTo>
                  <a:lnTo>
                    <a:pt x="1143253" y="4063"/>
                  </a:lnTo>
                  <a:lnTo>
                    <a:pt x="1141602" y="7112"/>
                  </a:lnTo>
                  <a:lnTo>
                    <a:pt x="1142618" y="10922"/>
                  </a:lnTo>
                  <a:lnTo>
                    <a:pt x="1145539" y="12700"/>
                  </a:lnTo>
                  <a:lnTo>
                    <a:pt x="1212378" y="51688"/>
                  </a:lnTo>
                  <a:lnTo>
                    <a:pt x="1221739" y="46227"/>
                  </a:lnTo>
                  <a:lnTo>
                    <a:pt x="1225041" y="46227"/>
                  </a:lnTo>
                  <a:lnTo>
                    <a:pt x="1225041" y="45338"/>
                  </a:lnTo>
                  <a:lnTo>
                    <a:pt x="1226724" y="45338"/>
                  </a:lnTo>
                  <a:lnTo>
                    <a:pt x="114896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4300" y="2709672"/>
              <a:ext cx="914400" cy="3983990"/>
            </a:xfrm>
            <a:custGeom>
              <a:avLst/>
              <a:gdLst/>
              <a:ahLst/>
              <a:cxnLst/>
              <a:rect l="l" t="t" r="r" b="b"/>
              <a:pathLst>
                <a:path w="914400" h="3983990">
                  <a:moveTo>
                    <a:pt x="152400" y="3983736"/>
                  </a:moveTo>
                  <a:lnTo>
                    <a:pt x="104217" y="3975966"/>
                  </a:lnTo>
                  <a:lnTo>
                    <a:pt x="62380" y="3954330"/>
                  </a:lnTo>
                  <a:lnTo>
                    <a:pt x="29394" y="3921339"/>
                  </a:lnTo>
                  <a:lnTo>
                    <a:pt x="7766" y="3879504"/>
                  </a:lnTo>
                  <a:lnTo>
                    <a:pt x="0" y="3831336"/>
                  </a:lnTo>
                  <a:lnTo>
                    <a:pt x="0" y="152400"/>
                  </a:ln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</a:path>
                <a:path w="914400" h="3983990">
                  <a:moveTo>
                    <a:pt x="762000" y="0"/>
                  </a:moveTo>
                  <a:lnTo>
                    <a:pt x="810182" y="7766"/>
                  </a:lnTo>
                  <a:lnTo>
                    <a:pt x="852019" y="29394"/>
                  </a:lnTo>
                  <a:lnTo>
                    <a:pt x="885005" y="62380"/>
                  </a:lnTo>
                  <a:lnTo>
                    <a:pt x="906633" y="104217"/>
                  </a:lnTo>
                  <a:lnTo>
                    <a:pt x="914400" y="152400"/>
                  </a:lnTo>
                  <a:lnTo>
                    <a:pt x="914400" y="3831336"/>
                  </a:lnTo>
                  <a:lnTo>
                    <a:pt x="906633" y="3879504"/>
                  </a:lnTo>
                  <a:lnTo>
                    <a:pt x="885005" y="3921339"/>
                  </a:lnTo>
                  <a:lnTo>
                    <a:pt x="852019" y="3954330"/>
                  </a:lnTo>
                  <a:lnTo>
                    <a:pt x="810182" y="3975966"/>
                  </a:lnTo>
                  <a:lnTo>
                    <a:pt x="762000" y="398373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1162" y="1552575"/>
              <a:ext cx="3820795" cy="3032760"/>
            </a:xfrm>
            <a:custGeom>
              <a:avLst/>
              <a:gdLst/>
              <a:ahLst/>
              <a:cxnLst/>
              <a:rect l="l" t="t" r="r" b="b"/>
              <a:pathLst>
                <a:path w="3820795" h="3032760">
                  <a:moveTo>
                    <a:pt x="3720591" y="3005201"/>
                  </a:moveTo>
                  <a:lnTo>
                    <a:pt x="3717416" y="3007614"/>
                  </a:lnTo>
                  <a:lnTo>
                    <a:pt x="3716401" y="3014599"/>
                  </a:lnTo>
                  <a:lnTo>
                    <a:pt x="3718814" y="3017774"/>
                  </a:lnTo>
                  <a:lnTo>
                    <a:pt x="3820414" y="3032379"/>
                  </a:lnTo>
                  <a:lnTo>
                    <a:pt x="3819372" y="3029712"/>
                  </a:lnTo>
                  <a:lnTo>
                    <a:pt x="3806825" y="3029712"/>
                  </a:lnTo>
                  <a:lnTo>
                    <a:pt x="3788204" y="3014940"/>
                  </a:lnTo>
                  <a:lnTo>
                    <a:pt x="3720591" y="3005201"/>
                  </a:lnTo>
                  <a:close/>
                </a:path>
                <a:path w="3820795" h="3032760">
                  <a:moveTo>
                    <a:pt x="3788204" y="3014940"/>
                  </a:moveTo>
                  <a:lnTo>
                    <a:pt x="3806825" y="3029712"/>
                  </a:lnTo>
                  <a:lnTo>
                    <a:pt x="3809045" y="3026918"/>
                  </a:lnTo>
                  <a:lnTo>
                    <a:pt x="3804539" y="3026918"/>
                  </a:lnTo>
                  <a:lnTo>
                    <a:pt x="3800567" y="3016721"/>
                  </a:lnTo>
                  <a:lnTo>
                    <a:pt x="3788204" y="3014940"/>
                  </a:lnTo>
                  <a:close/>
                </a:path>
                <a:path w="3820795" h="3032760">
                  <a:moveTo>
                    <a:pt x="3779392" y="2935224"/>
                  </a:moveTo>
                  <a:lnTo>
                    <a:pt x="3776091" y="2936494"/>
                  </a:lnTo>
                  <a:lnTo>
                    <a:pt x="3772916" y="2937764"/>
                  </a:lnTo>
                  <a:lnTo>
                    <a:pt x="3771265" y="2941447"/>
                  </a:lnTo>
                  <a:lnTo>
                    <a:pt x="3772535" y="2944749"/>
                  </a:lnTo>
                  <a:lnTo>
                    <a:pt x="3795987" y="3004963"/>
                  </a:lnTo>
                  <a:lnTo>
                    <a:pt x="3814698" y="3019806"/>
                  </a:lnTo>
                  <a:lnTo>
                    <a:pt x="3806825" y="3029712"/>
                  </a:lnTo>
                  <a:lnTo>
                    <a:pt x="3819372" y="3029712"/>
                  </a:lnTo>
                  <a:lnTo>
                    <a:pt x="3784346" y="2940050"/>
                  </a:lnTo>
                  <a:lnTo>
                    <a:pt x="3783076" y="2936875"/>
                  </a:lnTo>
                  <a:lnTo>
                    <a:pt x="3779392" y="2935224"/>
                  </a:lnTo>
                  <a:close/>
                </a:path>
                <a:path w="3820795" h="3032760">
                  <a:moveTo>
                    <a:pt x="3800567" y="3016721"/>
                  </a:moveTo>
                  <a:lnTo>
                    <a:pt x="3804539" y="3026918"/>
                  </a:lnTo>
                  <a:lnTo>
                    <a:pt x="3811396" y="3018282"/>
                  </a:lnTo>
                  <a:lnTo>
                    <a:pt x="3800567" y="3016721"/>
                  </a:lnTo>
                  <a:close/>
                </a:path>
                <a:path w="3820795" h="3032760">
                  <a:moveTo>
                    <a:pt x="3795987" y="3004963"/>
                  </a:moveTo>
                  <a:lnTo>
                    <a:pt x="3800567" y="3016721"/>
                  </a:lnTo>
                  <a:lnTo>
                    <a:pt x="3811396" y="3018282"/>
                  </a:lnTo>
                  <a:lnTo>
                    <a:pt x="3804539" y="3026918"/>
                  </a:lnTo>
                  <a:lnTo>
                    <a:pt x="3809045" y="3026918"/>
                  </a:lnTo>
                  <a:lnTo>
                    <a:pt x="3814698" y="3019806"/>
                  </a:lnTo>
                  <a:lnTo>
                    <a:pt x="3795987" y="3004963"/>
                  </a:lnTo>
                  <a:close/>
                </a:path>
                <a:path w="3820795" h="3032760">
                  <a:moveTo>
                    <a:pt x="7874" y="0"/>
                  </a:moveTo>
                  <a:lnTo>
                    <a:pt x="0" y="9905"/>
                  </a:lnTo>
                  <a:lnTo>
                    <a:pt x="3788204" y="3014940"/>
                  </a:lnTo>
                  <a:lnTo>
                    <a:pt x="3800567" y="3016721"/>
                  </a:lnTo>
                  <a:lnTo>
                    <a:pt x="3796080" y="3005201"/>
                  </a:lnTo>
                  <a:lnTo>
                    <a:pt x="3795987" y="3004963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623" y="2852927"/>
              <a:ext cx="914400" cy="3840479"/>
            </a:xfrm>
            <a:custGeom>
              <a:avLst/>
              <a:gdLst/>
              <a:ahLst/>
              <a:cxnLst/>
              <a:rect l="l" t="t" r="r" b="b"/>
              <a:pathLst>
                <a:path w="914400" h="3840479">
                  <a:moveTo>
                    <a:pt x="152400" y="3840480"/>
                  </a:moveTo>
                  <a:lnTo>
                    <a:pt x="104217" y="3832710"/>
                  </a:lnTo>
                  <a:lnTo>
                    <a:pt x="62380" y="3811074"/>
                  </a:lnTo>
                  <a:lnTo>
                    <a:pt x="29394" y="3778083"/>
                  </a:lnTo>
                  <a:lnTo>
                    <a:pt x="7766" y="3736248"/>
                  </a:lnTo>
                  <a:lnTo>
                    <a:pt x="0" y="3688080"/>
                  </a:lnTo>
                  <a:lnTo>
                    <a:pt x="0" y="152400"/>
                  </a:ln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</a:path>
                <a:path w="914400" h="3840479">
                  <a:moveTo>
                    <a:pt x="762000" y="0"/>
                  </a:moveTo>
                  <a:lnTo>
                    <a:pt x="810182" y="7766"/>
                  </a:lnTo>
                  <a:lnTo>
                    <a:pt x="852019" y="29394"/>
                  </a:lnTo>
                  <a:lnTo>
                    <a:pt x="885005" y="62380"/>
                  </a:lnTo>
                  <a:lnTo>
                    <a:pt x="906633" y="104217"/>
                  </a:lnTo>
                  <a:lnTo>
                    <a:pt x="914400" y="152400"/>
                  </a:lnTo>
                  <a:lnTo>
                    <a:pt x="914400" y="3688080"/>
                  </a:lnTo>
                  <a:lnTo>
                    <a:pt x="906633" y="3736248"/>
                  </a:lnTo>
                  <a:lnTo>
                    <a:pt x="885005" y="3778083"/>
                  </a:lnTo>
                  <a:lnTo>
                    <a:pt x="852019" y="3811074"/>
                  </a:lnTo>
                  <a:lnTo>
                    <a:pt x="810182" y="3832710"/>
                  </a:lnTo>
                  <a:lnTo>
                    <a:pt x="762000" y="384048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0200" y="3807714"/>
            <a:ext cx="1663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A B C D 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4904" y="3807714"/>
            <a:ext cx="24733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LVA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Ventilation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Circulation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Déficit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neurologique </a:t>
            </a:r>
            <a:r>
              <a:rPr sz="1800" dirty="0">
                <a:latin typeface="Calibri"/>
                <a:cs typeface="Calibri"/>
              </a:rPr>
              <a:t>Exposition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environnement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8388" y="1046352"/>
          <a:ext cx="8426448" cy="4823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Airway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Voies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aériennes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Obstruction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Breathing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Respiration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Arrêt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respiratoire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Circulation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Circulation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ACR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Hémorragie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contrôlée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Disability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Déficit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neurologique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Convulsion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Pupilles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Déficit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Mbs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Exposure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Environnent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47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Hypo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hyperthermie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Lésion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caché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2533" y="252977"/>
            <a:ext cx="4952263" cy="63710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204215"/>
            <a:ext cx="4535424" cy="6399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204215"/>
            <a:ext cx="4200144" cy="5960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9495" cy="551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395" y="188976"/>
            <a:ext cx="4248911" cy="60914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20808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Définition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0130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porteur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d’une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plusieurs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lésions traumatiques,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dont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moins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 err="1">
                <a:latin typeface="Calibri"/>
                <a:cs typeface="Calibri"/>
              </a:rPr>
              <a:t>une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jeu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pronostic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vital.</a:t>
            </a:r>
            <a:endParaRPr sz="3200" dirty="0">
              <a:latin typeface="Calibri"/>
              <a:cs typeface="Calibri"/>
            </a:endParaRPr>
          </a:p>
          <a:p>
            <a:pPr marL="355600" marR="6350" indent="-34353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porteur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d’une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lésion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menaçant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pronostic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vital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fonctionnel,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bien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dont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le </a:t>
            </a:r>
            <a:r>
              <a:rPr sz="3200" dirty="0" err="1">
                <a:latin typeface="Calibri"/>
                <a:cs typeface="Calibri"/>
              </a:rPr>
              <a:t>mécanisme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lang="fr-FR" sz="3200" spc="-50" dirty="0">
                <a:latin typeface="Calibri"/>
                <a:cs typeface="Calibri"/>
              </a:rPr>
              <a:t>/</a:t>
            </a:r>
            <a:r>
              <a:rPr sz="3200" dirty="0" err="1">
                <a:latin typeface="Calibri"/>
                <a:cs typeface="Calibri"/>
              </a:rPr>
              <a:t>ou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violence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traumatisme </a:t>
            </a:r>
            <a:r>
              <a:rPr sz="3200" dirty="0">
                <a:latin typeface="Calibri"/>
                <a:cs typeface="Calibri"/>
              </a:rPr>
              <a:t>laissent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penser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telles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lésions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peuvent exister.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1940" y="5228844"/>
            <a:ext cx="1194815" cy="1373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477012"/>
            <a:ext cx="3639312" cy="48249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801623"/>
            <a:ext cx="3733800" cy="5257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38516"/>
              </p:ext>
            </p:extLst>
          </p:nvPr>
        </p:nvGraphicFramePr>
        <p:xfrm>
          <a:off x="1757298" y="12319"/>
          <a:ext cx="5592445" cy="655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DR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SpO2&lt;90%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sous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O2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après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remplissage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GCS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&lt;8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Amines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Transfusion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pré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hospitalière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882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Stabilisée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Hypot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corrigée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GCS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Trauma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pénétrant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Trauma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thoracique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69913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Trauma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vertèbro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médullaire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avec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déficit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Trauma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bassin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Lésion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vasculaire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d’un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Mb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Fast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echo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3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35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Chute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hauteur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Victime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projeté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5422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Décès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d’une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victime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même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véhicule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Fracture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deux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longs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75640">
                        <a:lnSpc>
                          <a:spcPts val="935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96" y="835152"/>
            <a:ext cx="7137907" cy="51876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44" y="100582"/>
            <a:ext cx="3419855" cy="67238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5177155" cy="6597650"/>
            <a:chOff x="0" y="0"/>
            <a:chExt cx="5177155" cy="65976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00584"/>
              <a:ext cx="4997196" cy="6496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92595" cy="6550659"/>
            <a:chOff x="0" y="0"/>
            <a:chExt cx="6792595" cy="65506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307847"/>
              <a:ext cx="6242304" cy="6242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7209" y="328422"/>
              <a:ext cx="1176655" cy="745490"/>
            </a:xfrm>
            <a:custGeom>
              <a:avLst/>
              <a:gdLst/>
              <a:ahLst/>
              <a:cxnLst/>
              <a:rect l="l" t="t" r="r" b="b"/>
              <a:pathLst>
                <a:path w="1176655" h="745490">
                  <a:moveTo>
                    <a:pt x="1176528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1176528" y="745236"/>
                  </a:lnTo>
                  <a:lnTo>
                    <a:pt x="11765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7209" y="328422"/>
              <a:ext cx="1176655" cy="745490"/>
            </a:xfrm>
            <a:custGeom>
              <a:avLst/>
              <a:gdLst/>
              <a:ahLst/>
              <a:cxnLst/>
              <a:rect l="l" t="t" r="r" b="b"/>
              <a:pathLst>
                <a:path w="1176655" h="745490">
                  <a:moveTo>
                    <a:pt x="0" y="745236"/>
                  </a:moveTo>
                  <a:lnTo>
                    <a:pt x="1176528" y="745236"/>
                  </a:lnTo>
                  <a:lnTo>
                    <a:pt x="1176528" y="0"/>
                  </a:lnTo>
                  <a:lnTo>
                    <a:pt x="0" y="0"/>
                  </a:lnTo>
                  <a:lnTo>
                    <a:pt x="0" y="745236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5113" y="4777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399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914399" y="914400"/>
                  </a:lnTo>
                  <a:lnTo>
                    <a:pt x="9143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5113" y="47777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914400"/>
                  </a:moveTo>
                  <a:lnTo>
                    <a:pt x="914399" y="914400"/>
                  </a:lnTo>
                  <a:lnTo>
                    <a:pt x="914399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3719" y="2997707"/>
            <a:ext cx="2238755" cy="16474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93534" cy="6448425"/>
            <a:chOff x="0" y="0"/>
            <a:chExt cx="6693534" cy="6448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3" y="205740"/>
              <a:ext cx="6242304" cy="6242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4241291"/>
            <a:ext cx="1923288" cy="23804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3767454" cy="3663950"/>
            <a:chOff x="0" y="0"/>
            <a:chExt cx="3767454" cy="3663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76200"/>
              <a:ext cx="3587496" cy="3587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95527" y="3890264"/>
            <a:ext cx="599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HSD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31664" y="28955"/>
            <a:ext cx="4212590" cy="3691254"/>
            <a:chOff x="4931664" y="28955"/>
            <a:chExt cx="4212590" cy="369125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4" y="89916"/>
              <a:ext cx="3630167" cy="3630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0396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40143" y="3896614"/>
            <a:ext cx="419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981455"/>
            <a:ext cx="5088636" cy="38160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771" y="2493264"/>
            <a:ext cx="2717292" cy="32125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" y="693419"/>
            <a:ext cx="9031224" cy="50231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11" y="2662427"/>
            <a:ext cx="1155700" cy="1178560"/>
            <a:chOff x="96011" y="2662427"/>
            <a:chExt cx="1155700" cy="1178560"/>
          </a:xfrm>
        </p:grpSpPr>
        <p:sp>
          <p:nvSpPr>
            <p:cNvPr id="3" name="object 3"/>
            <p:cNvSpPr/>
            <p:nvPr/>
          </p:nvSpPr>
          <p:spPr>
            <a:xfrm>
              <a:off x="108965" y="2675381"/>
              <a:ext cx="1129665" cy="1152525"/>
            </a:xfrm>
            <a:custGeom>
              <a:avLst/>
              <a:gdLst/>
              <a:ahLst/>
              <a:cxnLst/>
              <a:rect l="l" t="t" r="r" b="b"/>
              <a:pathLst>
                <a:path w="1129665" h="1152525">
                  <a:moveTo>
                    <a:pt x="564642" y="0"/>
                  </a:moveTo>
                  <a:lnTo>
                    <a:pt x="518331" y="1909"/>
                  </a:lnTo>
                  <a:lnTo>
                    <a:pt x="473052" y="7540"/>
                  </a:lnTo>
                  <a:lnTo>
                    <a:pt x="428950" y="16743"/>
                  </a:lnTo>
                  <a:lnTo>
                    <a:pt x="386169" y="29370"/>
                  </a:lnTo>
                  <a:lnTo>
                    <a:pt x="344855" y="45273"/>
                  </a:lnTo>
                  <a:lnTo>
                    <a:pt x="305154" y="64304"/>
                  </a:lnTo>
                  <a:lnTo>
                    <a:pt x="267210" y="86313"/>
                  </a:lnTo>
                  <a:lnTo>
                    <a:pt x="231169" y="111154"/>
                  </a:lnTo>
                  <a:lnTo>
                    <a:pt x="197176" y="138677"/>
                  </a:lnTo>
                  <a:lnTo>
                    <a:pt x="165377" y="168735"/>
                  </a:lnTo>
                  <a:lnTo>
                    <a:pt x="135917" y="201179"/>
                  </a:lnTo>
                  <a:lnTo>
                    <a:pt x="108941" y="235860"/>
                  </a:lnTo>
                  <a:lnTo>
                    <a:pt x="84595" y="272631"/>
                  </a:lnTo>
                  <a:lnTo>
                    <a:pt x="63023" y="311342"/>
                  </a:lnTo>
                  <a:lnTo>
                    <a:pt x="44371" y="351847"/>
                  </a:lnTo>
                  <a:lnTo>
                    <a:pt x="28785" y="393996"/>
                  </a:lnTo>
                  <a:lnTo>
                    <a:pt x="16409" y="437641"/>
                  </a:lnTo>
                  <a:lnTo>
                    <a:pt x="7390" y="482635"/>
                  </a:lnTo>
                  <a:lnTo>
                    <a:pt x="1871" y="528827"/>
                  </a:lnTo>
                  <a:lnTo>
                    <a:pt x="0" y="576071"/>
                  </a:lnTo>
                  <a:lnTo>
                    <a:pt x="1871" y="623316"/>
                  </a:lnTo>
                  <a:lnTo>
                    <a:pt x="7390" y="669508"/>
                  </a:lnTo>
                  <a:lnTo>
                    <a:pt x="16409" y="714502"/>
                  </a:lnTo>
                  <a:lnTo>
                    <a:pt x="28785" y="758147"/>
                  </a:lnTo>
                  <a:lnTo>
                    <a:pt x="44371" y="800296"/>
                  </a:lnTo>
                  <a:lnTo>
                    <a:pt x="63023" y="840801"/>
                  </a:lnTo>
                  <a:lnTo>
                    <a:pt x="84595" y="879512"/>
                  </a:lnTo>
                  <a:lnTo>
                    <a:pt x="108941" y="916283"/>
                  </a:lnTo>
                  <a:lnTo>
                    <a:pt x="135917" y="950964"/>
                  </a:lnTo>
                  <a:lnTo>
                    <a:pt x="165377" y="983408"/>
                  </a:lnTo>
                  <a:lnTo>
                    <a:pt x="197176" y="1013466"/>
                  </a:lnTo>
                  <a:lnTo>
                    <a:pt x="231169" y="1040989"/>
                  </a:lnTo>
                  <a:lnTo>
                    <a:pt x="267210" y="1065830"/>
                  </a:lnTo>
                  <a:lnTo>
                    <a:pt x="305154" y="1087839"/>
                  </a:lnTo>
                  <a:lnTo>
                    <a:pt x="344855" y="1106870"/>
                  </a:lnTo>
                  <a:lnTo>
                    <a:pt x="386169" y="1122773"/>
                  </a:lnTo>
                  <a:lnTo>
                    <a:pt x="428950" y="1135400"/>
                  </a:lnTo>
                  <a:lnTo>
                    <a:pt x="473052" y="1144603"/>
                  </a:lnTo>
                  <a:lnTo>
                    <a:pt x="518331" y="1150234"/>
                  </a:lnTo>
                  <a:lnTo>
                    <a:pt x="564642" y="1152143"/>
                  </a:lnTo>
                  <a:lnTo>
                    <a:pt x="610952" y="1150234"/>
                  </a:lnTo>
                  <a:lnTo>
                    <a:pt x="656231" y="1144603"/>
                  </a:lnTo>
                  <a:lnTo>
                    <a:pt x="700333" y="1135400"/>
                  </a:lnTo>
                  <a:lnTo>
                    <a:pt x="743114" y="1122773"/>
                  </a:lnTo>
                  <a:lnTo>
                    <a:pt x="784428" y="1106870"/>
                  </a:lnTo>
                  <a:lnTo>
                    <a:pt x="824129" y="1087839"/>
                  </a:lnTo>
                  <a:lnTo>
                    <a:pt x="862073" y="1065830"/>
                  </a:lnTo>
                  <a:lnTo>
                    <a:pt x="898114" y="1040989"/>
                  </a:lnTo>
                  <a:lnTo>
                    <a:pt x="932107" y="1013466"/>
                  </a:lnTo>
                  <a:lnTo>
                    <a:pt x="963906" y="983408"/>
                  </a:lnTo>
                  <a:lnTo>
                    <a:pt x="993366" y="950964"/>
                  </a:lnTo>
                  <a:lnTo>
                    <a:pt x="1020342" y="916283"/>
                  </a:lnTo>
                  <a:lnTo>
                    <a:pt x="1044688" y="879512"/>
                  </a:lnTo>
                  <a:lnTo>
                    <a:pt x="1066260" y="840801"/>
                  </a:lnTo>
                  <a:lnTo>
                    <a:pt x="1084912" y="800296"/>
                  </a:lnTo>
                  <a:lnTo>
                    <a:pt x="1100498" y="758147"/>
                  </a:lnTo>
                  <a:lnTo>
                    <a:pt x="1112874" y="714502"/>
                  </a:lnTo>
                  <a:lnTo>
                    <a:pt x="1121893" y="669508"/>
                  </a:lnTo>
                  <a:lnTo>
                    <a:pt x="1127412" y="623316"/>
                  </a:lnTo>
                  <a:lnTo>
                    <a:pt x="1129284" y="576071"/>
                  </a:lnTo>
                  <a:lnTo>
                    <a:pt x="1127412" y="528827"/>
                  </a:lnTo>
                  <a:lnTo>
                    <a:pt x="1121893" y="482635"/>
                  </a:lnTo>
                  <a:lnTo>
                    <a:pt x="1112874" y="437641"/>
                  </a:lnTo>
                  <a:lnTo>
                    <a:pt x="1100498" y="393996"/>
                  </a:lnTo>
                  <a:lnTo>
                    <a:pt x="1084912" y="351847"/>
                  </a:lnTo>
                  <a:lnTo>
                    <a:pt x="1066260" y="311342"/>
                  </a:lnTo>
                  <a:lnTo>
                    <a:pt x="1044688" y="272631"/>
                  </a:lnTo>
                  <a:lnTo>
                    <a:pt x="1020342" y="235860"/>
                  </a:lnTo>
                  <a:lnTo>
                    <a:pt x="993366" y="201179"/>
                  </a:lnTo>
                  <a:lnTo>
                    <a:pt x="963906" y="168735"/>
                  </a:lnTo>
                  <a:lnTo>
                    <a:pt x="932107" y="138677"/>
                  </a:lnTo>
                  <a:lnTo>
                    <a:pt x="898114" y="111154"/>
                  </a:lnTo>
                  <a:lnTo>
                    <a:pt x="862073" y="86313"/>
                  </a:lnTo>
                  <a:lnTo>
                    <a:pt x="824129" y="64304"/>
                  </a:lnTo>
                  <a:lnTo>
                    <a:pt x="784428" y="45273"/>
                  </a:lnTo>
                  <a:lnTo>
                    <a:pt x="743114" y="29370"/>
                  </a:lnTo>
                  <a:lnTo>
                    <a:pt x="700333" y="16743"/>
                  </a:lnTo>
                  <a:lnTo>
                    <a:pt x="656231" y="7540"/>
                  </a:lnTo>
                  <a:lnTo>
                    <a:pt x="610952" y="1909"/>
                  </a:lnTo>
                  <a:lnTo>
                    <a:pt x="56464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2675381"/>
              <a:ext cx="1129665" cy="1152525"/>
            </a:xfrm>
            <a:custGeom>
              <a:avLst/>
              <a:gdLst/>
              <a:ahLst/>
              <a:cxnLst/>
              <a:rect l="l" t="t" r="r" b="b"/>
              <a:pathLst>
                <a:path w="1129665" h="1152525">
                  <a:moveTo>
                    <a:pt x="0" y="576071"/>
                  </a:moveTo>
                  <a:lnTo>
                    <a:pt x="1871" y="528827"/>
                  </a:lnTo>
                  <a:lnTo>
                    <a:pt x="7390" y="482635"/>
                  </a:lnTo>
                  <a:lnTo>
                    <a:pt x="16409" y="437641"/>
                  </a:lnTo>
                  <a:lnTo>
                    <a:pt x="28785" y="393996"/>
                  </a:lnTo>
                  <a:lnTo>
                    <a:pt x="44371" y="351847"/>
                  </a:lnTo>
                  <a:lnTo>
                    <a:pt x="63023" y="311342"/>
                  </a:lnTo>
                  <a:lnTo>
                    <a:pt x="84595" y="272631"/>
                  </a:lnTo>
                  <a:lnTo>
                    <a:pt x="108941" y="235860"/>
                  </a:lnTo>
                  <a:lnTo>
                    <a:pt x="135917" y="201179"/>
                  </a:lnTo>
                  <a:lnTo>
                    <a:pt x="165377" y="168735"/>
                  </a:lnTo>
                  <a:lnTo>
                    <a:pt x="197176" y="138677"/>
                  </a:lnTo>
                  <a:lnTo>
                    <a:pt x="231169" y="111154"/>
                  </a:lnTo>
                  <a:lnTo>
                    <a:pt x="267210" y="86313"/>
                  </a:lnTo>
                  <a:lnTo>
                    <a:pt x="305154" y="64304"/>
                  </a:lnTo>
                  <a:lnTo>
                    <a:pt x="344855" y="45273"/>
                  </a:lnTo>
                  <a:lnTo>
                    <a:pt x="386169" y="29370"/>
                  </a:lnTo>
                  <a:lnTo>
                    <a:pt x="428950" y="16743"/>
                  </a:lnTo>
                  <a:lnTo>
                    <a:pt x="473052" y="7540"/>
                  </a:lnTo>
                  <a:lnTo>
                    <a:pt x="518331" y="1909"/>
                  </a:lnTo>
                  <a:lnTo>
                    <a:pt x="564642" y="0"/>
                  </a:lnTo>
                  <a:lnTo>
                    <a:pt x="610952" y="1909"/>
                  </a:lnTo>
                  <a:lnTo>
                    <a:pt x="656231" y="7540"/>
                  </a:lnTo>
                  <a:lnTo>
                    <a:pt x="700333" y="16743"/>
                  </a:lnTo>
                  <a:lnTo>
                    <a:pt x="743114" y="29370"/>
                  </a:lnTo>
                  <a:lnTo>
                    <a:pt x="784428" y="45273"/>
                  </a:lnTo>
                  <a:lnTo>
                    <a:pt x="824129" y="64304"/>
                  </a:lnTo>
                  <a:lnTo>
                    <a:pt x="862073" y="86313"/>
                  </a:lnTo>
                  <a:lnTo>
                    <a:pt x="898114" y="111154"/>
                  </a:lnTo>
                  <a:lnTo>
                    <a:pt x="932107" y="138677"/>
                  </a:lnTo>
                  <a:lnTo>
                    <a:pt x="963906" y="168735"/>
                  </a:lnTo>
                  <a:lnTo>
                    <a:pt x="993366" y="201179"/>
                  </a:lnTo>
                  <a:lnTo>
                    <a:pt x="1020342" y="235860"/>
                  </a:lnTo>
                  <a:lnTo>
                    <a:pt x="1044688" y="272631"/>
                  </a:lnTo>
                  <a:lnTo>
                    <a:pt x="1066260" y="311342"/>
                  </a:lnTo>
                  <a:lnTo>
                    <a:pt x="1084912" y="351847"/>
                  </a:lnTo>
                  <a:lnTo>
                    <a:pt x="1100498" y="393996"/>
                  </a:lnTo>
                  <a:lnTo>
                    <a:pt x="1112874" y="437641"/>
                  </a:lnTo>
                  <a:lnTo>
                    <a:pt x="1121893" y="482635"/>
                  </a:lnTo>
                  <a:lnTo>
                    <a:pt x="1127412" y="528827"/>
                  </a:lnTo>
                  <a:lnTo>
                    <a:pt x="1129284" y="576071"/>
                  </a:lnTo>
                  <a:lnTo>
                    <a:pt x="1127412" y="623316"/>
                  </a:lnTo>
                  <a:lnTo>
                    <a:pt x="1121893" y="669508"/>
                  </a:lnTo>
                  <a:lnTo>
                    <a:pt x="1112874" y="714502"/>
                  </a:lnTo>
                  <a:lnTo>
                    <a:pt x="1100498" y="758147"/>
                  </a:lnTo>
                  <a:lnTo>
                    <a:pt x="1084912" y="800296"/>
                  </a:lnTo>
                  <a:lnTo>
                    <a:pt x="1066260" y="840801"/>
                  </a:lnTo>
                  <a:lnTo>
                    <a:pt x="1044688" y="879512"/>
                  </a:lnTo>
                  <a:lnTo>
                    <a:pt x="1020342" y="916283"/>
                  </a:lnTo>
                  <a:lnTo>
                    <a:pt x="993366" y="950964"/>
                  </a:lnTo>
                  <a:lnTo>
                    <a:pt x="963906" y="983408"/>
                  </a:lnTo>
                  <a:lnTo>
                    <a:pt x="932107" y="1013466"/>
                  </a:lnTo>
                  <a:lnTo>
                    <a:pt x="898114" y="1040989"/>
                  </a:lnTo>
                  <a:lnTo>
                    <a:pt x="862073" y="1065830"/>
                  </a:lnTo>
                  <a:lnTo>
                    <a:pt x="824129" y="1087839"/>
                  </a:lnTo>
                  <a:lnTo>
                    <a:pt x="784428" y="1106870"/>
                  </a:lnTo>
                  <a:lnTo>
                    <a:pt x="743114" y="1122773"/>
                  </a:lnTo>
                  <a:lnTo>
                    <a:pt x="700333" y="1135400"/>
                  </a:lnTo>
                  <a:lnTo>
                    <a:pt x="656231" y="1144603"/>
                  </a:lnTo>
                  <a:lnTo>
                    <a:pt x="610952" y="1150234"/>
                  </a:lnTo>
                  <a:lnTo>
                    <a:pt x="564642" y="1152143"/>
                  </a:lnTo>
                  <a:lnTo>
                    <a:pt x="518331" y="1150234"/>
                  </a:lnTo>
                  <a:lnTo>
                    <a:pt x="473052" y="1144603"/>
                  </a:lnTo>
                  <a:lnTo>
                    <a:pt x="428950" y="1135400"/>
                  </a:lnTo>
                  <a:lnTo>
                    <a:pt x="386169" y="1122773"/>
                  </a:lnTo>
                  <a:lnTo>
                    <a:pt x="344855" y="1106870"/>
                  </a:lnTo>
                  <a:lnTo>
                    <a:pt x="305154" y="1087839"/>
                  </a:lnTo>
                  <a:lnTo>
                    <a:pt x="267210" y="1065830"/>
                  </a:lnTo>
                  <a:lnTo>
                    <a:pt x="231169" y="1040989"/>
                  </a:lnTo>
                  <a:lnTo>
                    <a:pt x="197176" y="1013466"/>
                  </a:lnTo>
                  <a:lnTo>
                    <a:pt x="165377" y="983408"/>
                  </a:lnTo>
                  <a:lnTo>
                    <a:pt x="135917" y="950964"/>
                  </a:lnTo>
                  <a:lnTo>
                    <a:pt x="108941" y="916283"/>
                  </a:lnTo>
                  <a:lnTo>
                    <a:pt x="84595" y="879512"/>
                  </a:lnTo>
                  <a:lnTo>
                    <a:pt x="63023" y="840801"/>
                  </a:lnTo>
                  <a:lnTo>
                    <a:pt x="44371" y="800296"/>
                  </a:lnTo>
                  <a:lnTo>
                    <a:pt x="28785" y="758147"/>
                  </a:lnTo>
                  <a:lnTo>
                    <a:pt x="16409" y="714502"/>
                  </a:lnTo>
                  <a:lnTo>
                    <a:pt x="7390" y="669508"/>
                  </a:lnTo>
                  <a:lnTo>
                    <a:pt x="1871" y="623316"/>
                  </a:lnTo>
                  <a:lnTo>
                    <a:pt x="0" y="5760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646" y="285216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614768" y="0"/>
                  </a:moveTo>
                  <a:lnTo>
                    <a:pt x="457200" y="245491"/>
                  </a:lnTo>
                  <a:lnTo>
                    <a:pt x="353568" y="97155"/>
                  </a:lnTo>
                  <a:lnTo>
                    <a:pt x="309537" y="267588"/>
                  </a:lnTo>
                  <a:lnTo>
                    <a:pt x="15659" y="97155"/>
                  </a:lnTo>
                  <a:lnTo>
                    <a:pt x="195872" y="322453"/>
                  </a:lnTo>
                  <a:lnTo>
                    <a:pt x="0" y="364744"/>
                  </a:lnTo>
                  <a:lnTo>
                    <a:pt x="157568" y="498475"/>
                  </a:lnTo>
                  <a:lnTo>
                    <a:pt x="5714" y="617474"/>
                  </a:lnTo>
                  <a:lnTo>
                    <a:pt x="239902" y="590042"/>
                  </a:lnTo>
                  <a:lnTo>
                    <a:pt x="201587" y="745744"/>
                  </a:lnTo>
                  <a:lnTo>
                    <a:pt x="326605" y="661543"/>
                  </a:lnTo>
                  <a:lnTo>
                    <a:pt x="359194" y="914400"/>
                  </a:lnTo>
                  <a:lnTo>
                    <a:pt x="445858" y="632206"/>
                  </a:lnTo>
                  <a:lnTo>
                    <a:pt x="560793" y="835533"/>
                  </a:lnTo>
                  <a:lnTo>
                    <a:pt x="593509" y="612013"/>
                  </a:lnTo>
                  <a:lnTo>
                    <a:pt x="768134" y="766064"/>
                  </a:lnTo>
                  <a:lnTo>
                    <a:pt x="712762" y="547878"/>
                  </a:lnTo>
                  <a:lnTo>
                    <a:pt x="914400" y="562610"/>
                  </a:lnTo>
                  <a:lnTo>
                    <a:pt x="745363" y="443484"/>
                  </a:lnTo>
                  <a:lnTo>
                    <a:pt x="893102" y="344424"/>
                  </a:lnTo>
                  <a:lnTo>
                    <a:pt x="707047" y="309625"/>
                  </a:lnTo>
                  <a:lnTo>
                    <a:pt x="778090" y="188722"/>
                  </a:lnTo>
                  <a:lnTo>
                    <a:pt x="599224" y="225425"/>
                  </a:lnTo>
                  <a:lnTo>
                    <a:pt x="614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646" y="285216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245491"/>
                  </a:moveTo>
                  <a:lnTo>
                    <a:pt x="614768" y="0"/>
                  </a:lnTo>
                  <a:lnTo>
                    <a:pt x="599224" y="225425"/>
                  </a:lnTo>
                  <a:lnTo>
                    <a:pt x="778090" y="188722"/>
                  </a:lnTo>
                  <a:lnTo>
                    <a:pt x="707047" y="309625"/>
                  </a:lnTo>
                  <a:lnTo>
                    <a:pt x="893102" y="344424"/>
                  </a:lnTo>
                  <a:lnTo>
                    <a:pt x="745363" y="443484"/>
                  </a:lnTo>
                  <a:lnTo>
                    <a:pt x="914400" y="562610"/>
                  </a:lnTo>
                  <a:lnTo>
                    <a:pt x="712762" y="547878"/>
                  </a:lnTo>
                  <a:lnTo>
                    <a:pt x="768134" y="766064"/>
                  </a:lnTo>
                  <a:lnTo>
                    <a:pt x="593509" y="612013"/>
                  </a:lnTo>
                  <a:lnTo>
                    <a:pt x="560793" y="835533"/>
                  </a:lnTo>
                  <a:lnTo>
                    <a:pt x="445858" y="632206"/>
                  </a:lnTo>
                  <a:lnTo>
                    <a:pt x="359194" y="914400"/>
                  </a:lnTo>
                  <a:lnTo>
                    <a:pt x="326605" y="661543"/>
                  </a:lnTo>
                  <a:lnTo>
                    <a:pt x="201587" y="745744"/>
                  </a:lnTo>
                  <a:lnTo>
                    <a:pt x="239902" y="590042"/>
                  </a:lnTo>
                  <a:lnTo>
                    <a:pt x="5714" y="617474"/>
                  </a:lnTo>
                  <a:lnTo>
                    <a:pt x="157568" y="498475"/>
                  </a:lnTo>
                  <a:lnTo>
                    <a:pt x="0" y="364744"/>
                  </a:lnTo>
                  <a:lnTo>
                    <a:pt x="195872" y="322453"/>
                  </a:lnTo>
                  <a:lnTo>
                    <a:pt x="15659" y="97155"/>
                  </a:lnTo>
                  <a:lnTo>
                    <a:pt x="309537" y="267588"/>
                  </a:lnTo>
                  <a:lnTo>
                    <a:pt x="353568" y="97155"/>
                  </a:lnTo>
                  <a:lnTo>
                    <a:pt x="457200" y="2454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10639" y="494233"/>
            <a:ext cx="796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Témoins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4426965" y="494233"/>
            <a:ext cx="746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Secours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18/112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7791" y="494233"/>
            <a:ext cx="513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Soins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6870" y="3120644"/>
            <a:ext cx="116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Sécurisation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6870" y="3669283"/>
            <a:ext cx="70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Evaluer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6870" y="4217923"/>
            <a:ext cx="66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Alerter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8279" y="2367153"/>
            <a:ext cx="116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Sécurisation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8279" y="2916173"/>
            <a:ext cx="991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Evaluation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8279" y="3464814"/>
            <a:ext cx="155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Gestes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effectués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1361" y="2398521"/>
            <a:ext cx="8934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 </a:t>
            </a:r>
            <a:r>
              <a:rPr sz="1800" spc="-10" dirty="0">
                <a:latin typeface="Calibri"/>
                <a:cs typeface="Calibri"/>
              </a:rPr>
              <a:t>bilan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00543" y="2398521"/>
            <a:ext cx="95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Ambiance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1361" y="2947542"/>
            <a:ext cx="137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Bilan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lésionnel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1361" y="3496182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Thérapeutique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361" y="4044518"/>
            <a:ext cx="10363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Evacuation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0543" y="4044518"/>
            <a:ext cx="654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Régule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161158" y="649160"/>
            <a:ext cx="6304915" cy="3935729"/>
            <a:chOff x="2161158" y="649160"/>
            <a:chExt cx="6304915" cy="3935729"/>
          </a:xfrm>
        </p:grpSpPr>
        <p:sp>
          <p:nvSpPr>
            <p:cNvPr id="23" name="object 23"/>
            <p:cNvSpPr/>
            <p:nvPr/>
          </p:nvSpPr>
          <p:spPr>
            <a:xfrm>
              <a:off x="2161159" y="845819"/>
              <a:ext cx="5367655" cy="3739515"/>
            </a:xfrm>
            <a:custGeom>
              <a:avLst/>
              <a:gdLst/>
              <a:ahLst/>
              <a:cxnLst/>
              <a:rect l="l" t="t" r="r" b="b"/>
              <a:pathLst>
                <a:path w="5367655" h="3739515">
                  <a:moveTo>
                    <a:pt x="103378" y="2167382"/>
                  </a:moveTo>
                  <a:lnTo>
                    <a:pt x="102362" y="2163445"/>
                  </a:lnTo>
                  <a:lnTo>
                    <a:pt x="96266" y="2159889"/>
                  </a:lnTo>
                  <a:lnTo>
                    <a:pt x="92456" y="2160905"/>
                  </a:lnTo>
                  <a:lnTo>
                    <a:pt x="58039" y="2219909"/>
                  </a:lnTo>
                  <a:lnTo>
                    <a:pt x="51689" y="2230793"/>
                  </a:lnTo>
                  <a:lnTo>
                    <a:pt x="46228" y="2240153"/>
                  </a:lnTo>
                  <a:lnTo>
                    <a:pt x="51676" y="2230793"/>
                  </a:lnTo>
                  <a:lnTo>
                    <a:pt x="58026" y="2219909"/>
                  </a:lnTo>
                  <a:lnTo>
                    <a:pt x="58039" y="0"/>
                  </a:lnTo>
                  <a:lnTo>
                    <a:pt x="45339" y="0"/>
                  </a:lnTo>
                  <a:lnTo>
                    <a:pt x="45339" y="2219909"/>
                  </a:lnTo>
                  <a:lnTo>
                    <a:pt x="10922" y="2160905"/>
                  </a:lnTo>
                  <a:lnTo>
                    <a:pt x="7112" y="2159889"/>
                  </a:lnTo>
                  <a:lnTo>
                    <a:pt x="1016" y="2163445"/>
                  </a:lnTo>
                  <a:lnTo>
                    <a:pt x="0" y="2167382"/>
                  </a:lnTo>
                  <a:lnTo>
                    <a:pt x="51689" y="2256028"/>
                  </a:lnTo>
                  <a:lnTo>
                    <a:pt x="59016" y="2243455"/>
                  </a:lnTo>
                  <a:lnTo>
                    <a:pt x="103378" y="2167382"/>
                  </a:lnTo>
                  <a:close/>
                </a:path>
                <a:path w="5367655" h="3739515">
                  <a:moveTo>
                    <a:pt x="5367274" y="1446022"/>
                  </a:moveTo>
                  <a:lnTo>
                    <a:pt x="5366258" y="1442085"/>
                  </a:lnTo>
                  <a:lnTo>
                    <a:pt x="5360162" y="1438529"/>
                  </a:lnTo>
                  <a:lnTo>
                    <a:pt x="5356352" y="1439545"/>
                  </a:lnTo>
                  <a:lnTo>
                    <a:pt x="5321935" y="1498549"/>
                  </a:lnTo>
                  <a:lnTo>
                    <a:pt x="5315585" y="1509433"/>
                  </a:lnTo>
                  <a:lnTo>
                    <a:pt x="5310124" y="1518793"/>
                  </a:lnTo>
                  <a:lnTo>
                    <a:pt x="5315572" y="1509433"/>
                  </a:lnTo>
                  <a:lnTo>
                    <a:pt x="5321922" y="1498549"/>
                  </a:lnTo>
                  <a:lnTo>
                    <a:pt x="5321935" y="277368"/>
                  </a:lnTo>
                  <a:lnTo>
                    <a:pt x="5315204" y="277368"/>
                  </a:lnTo>
                  <a:lnTo>
                    <a:pt x="5309235" y="277368"/>
                  </a:lnTo>
                  <a:lnTo>
                    <a:pt x="5309235" y="277685"/>
                  </a:lnTo>
                  <a:lnTo>
                    <a:pt x="5216271" y="282575"/>
                  </a:lnTo>
                  <a:lnTo>
                    <a:pt x="5212715" y="282829"/>
                  </a:lnTo>
                  <a:lnTo>
                    <a:pt x="5210048" y="285750"/>
                  </a:lnTo>
                  <a:lnTo>
                    <a:pt x="5210302" y="289433"/>
                  </a:lnTo>
                  <a:lnTo>
                    <a:pt x="5210429" y="292735"/>
                  </a:lnTo>
                  <a:lnTo>
                    <a:pt x="5213477" y="295529"/>
                  </a:lnTo>
                  <a:lnTo>
                    <a:pt x="5216906" y="295275"/>
                  </a:lnTo>
                  <a:lnTo>
                    <a:pt x="5281587" y="291833"/>
                  </a:lnTo>
                  <a:lnTo>
                    <a:pt x="78498" y="3708476"/>
                  </a:lnTo>
                  <a:lnTo>
                    <a:pt x="2625687" y="309943"/>
                  </a:lnTo>
                  <a:lnTo>
                    <a:pt x="2618232" y="374269"/>
                  </a:lnTo>
                  <a:lnTo>
                    <a:pt x="2617851" y="377825"/>
                  </a:lnTo>
                  <a:lnTo>
                    <a:pt x="2620391" y="381000"/>
                  </a:lnTo>
                  <a:lnTo>
                    <a:pt x="2627376" y="381762"/>
                  </a:lnTo>
                  <a:lnTo>
                    <a:pt x="2630424" y="379222"/>
                  </a:lnTo>
                  <a:lnTo>
                    <a:pt x="2630932" y="375793"/>
                  </a:lnTo>
                  <a:lnTo>
                    <a:pt x="2636139" y="330415"/>
                  </a:lnTo>
                  <a:lnTo>
                    <a:pt x="2636139" y="1467180"/>
                  </a:lnTo>
                  <a:lnTo>
                    <a:pt x="2603500" y="1411224"/>
                  </a:lnTo>
                  <a:lnTo>
                    <a:pt x="2601722" y="1408303"/>
                  </a:lnTo>
                  <a:lnTo>
                    <a:pt x="2597912" y="1407160"/>
                  </a:lnTo>
                  <a:lnTo>
                    <a:pt x="2591816" y="1410716"/>
                  </a:lnTo>
                  <a:lnTo>
                    <a:pt x="2590800" y="1414653"/>
                  </a:lnTo>
                  <a:lnTo>
                    <a:pt x="2642489" y="1503299"/>
                  </a:lnTo>
                  <a:lnTo>
                    <a:pt x="2649817" y="1490726"/>
                  </a:lnTo>
                  <a:lnTo>
                    <a:pt x="2694178" y="1414653"/>
                  </a:lnTo>
                  <a:lnTo>
                    <a:pt x="2693162" y="1410716"/>
                  </a:lnTo>
                  <a:lnTo>
                    <a:pt x="2687066" y="1407160"/>
                  </a:lnTo>
                  <a:lnTo>
                    <a:pt x="2683256" y="1408303"/>
                  </a:lnTo>
                  <a:lnTo>
                    <a:pt x="2681478" y="1411224"/>
                  </a:lnTo>
                  <a:lnTo>
                    <a:pt x="2648839" y="1467180"/>
                  </a:lnTo>
                  <a:lnTo>
                    <a:pt x="2648839" y="277368"/>
                  </a:lnTo>
                  <a:lnTo>
                    <a:pt x="2642235" y="277368"/>
                  </a:lnTo>
                  <a:lnTo>
                    <a:pt x="2636139" y="277368"/>
                  </a:lnTo>
                  <a:lnTo>
                    <a:pt x="2636139" y="279946"/>
                  </a:lnTo>
                  <a:lnTo>
                    <a:pt x="2550922" y="315849"/>
                  </a:lnTo>
                  <a:lnTo>
                    <a:pt x="2547747" y="317246"/>
                  </a:lnTo>
                  <a:lnTo>
                    <a:pt x="2546223" y="320929"/>
                  </a:lnTo>
                  <a:lnTo>
                    <a:pt x="2547620" y="324231"/>
                  </a:lnTo>
                  <a:lnTo>
                    <a:pt x="2548940" y="327533"/>
                  </a:lnTo>
                  <a:lnTo>
                    <a:pt x="2549207" y="327533"/>
                  </a:lnTo>
                  <a:lnTo>
                    <a:pt x="2552700" y="328930"/>
                  </a:lnTo>
                  <a:lnTo>
                    <a:pt x="2555875" y="327533"/>
                  </a:lnTo>
                  <a:lnTo>
                    <a:pt x="2615476" y="302399"/>
                  </a:lnTo>
                  <a:lnTo>
                    <a:pt x="46609" y="3729863"/>
                  </a:lnTo>
                  <a:lnTo>
                    <a:pt x="51689" y="3733673"/>
                  </a:lnTo>
                  <a:lnTo>
                    <a:pt x="55118" y="3739007"/>
                  </a:lnTo>
                  <a:lnTo>
                    <a:pt x="5288572" y="302501"/>
                  </a:lnTo>
                  <a:lnTo>
                    <a:pt x="5259705" y="360426"/>
                  </a:lnTo>
                  <a:lnTo>
                    <a:pt x="5258181" y="363601"/>
                  </a:lnTo>
                  <a:lnTo>
                    <a:pt x="5259451" y="367411"/>
                  </a:lnTo>
                  <a:lnTo>
                    <a:pt x="5262626" y="368935"/>
                  </a:lnTo>
                  <a:lnTo>
                    <a:pt x="5265674" y="370459"/>
                  </a:lnTo>
                  <a:lnTo>
                    <a:pt x="5269484" y="369189"/>
                  </a:lnTo>
                  <a:lnTo>
                    <a:pt x="5271135" y="366141"/>
                  </a:lnTo>
                  <a:lnTo>
                    <a:pt x="5309235" y="289394"/>
                  </a:lnTo>
                  <a:lnTo>
                    <a:pt x="5309235" y="1498549"/>
                  </a:lnTo>
                  <a:lnTo>
                    <a:pt x="5274818" y="1439545"/>
                  </a:lnTo>
                  <a:lnTo>
                    <a:pt x="5271008" y="1438529"/>
                  </a:lnTo>
                  <a:lnTo>
                    <a:pt x="5264912" y="1442085"/>
                  </a:lnTo>
                  <a:lnTo>
                    <a:pt x="5263896" y="1446022"/>
                  </a:lnTo>
                  <a:lnTo>
                    <a:pt x="5315585" y="1534668"/>
                  </a:lnTo>
                  <a:lnTo>
                    <a:pt x="5322913" y="1522095"/>
                  </a:lnTo>
                  <a:lnTo>
                    <a:pt x="5367274" y="144602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37226" y="662178"/>
              <a:ext cx="1879600" cy="485140"/>
            </a:xfrm>
            <a:custGeom>
              <a:avLst/>
              <a:gdLst/>
              <a:ahLst/>
              <a:cxnLst/>
              <a:rect l="l" t="t" r="r" b="b"/>
              <a:pathLst>
                <a:path w="1879600" h="485140">
                  <a:moveTo>
                    <a:pt x="1636776" y="0"/>
                  </a:moveTo>
                  <a:lnTo>
                    <a:pt x="1636776" y="121158"/>
                  </a:lnTo>
                  <a:lnTo>
                    <a:pt x="242315" y="121158"/>
                  </a:lnTo>
                  <a:lnTo>
                    <a:pt x="242315" y="0"/>
                  </a:lnTo>
                  <a:lnTo>
                    <a:pt x="0" y="242316"/>
                  </a:lnTo>
                  <a:lnTo>
                    <a:pt x="242315" y="484632"/>
                  </a:lnTo>
                  <a:lnTo>
                    <a:pt x="242315" y="363474"/>
                  </a:lnTo>
                  <a:lnTo>
                    <a:pt x="1636776" y="363474"/>
                  </a:lnTo>
                  <a:lnTo>
                    <a:pt x="1636776" y="484632"/>
                  </a:lnTo>
                  <a:lnTo>
                    <a:pt x="1879092" y="242316"/>
                  </a:lnTo>
                  <a:lnTo>
                    <a:pt x="16367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37226" y="662178"/>
              <a:ext cx="1879600" cy="485140"/>
            </a:xfrm>
            <a:custGeom>
              <a:avLst/>
              <a:gdLst/>
              <a:ahLst/>
              <a:cxnLst/>
              <a:rect l="l" t="t" r="r" b="b"/>
              <a:pathLst>
                <a:path w="1879600" h="485140">
                  <a:moveTo>
                    <a:pt x="0" y="242316"/>
                  </a:moveTo>
                  <a:lnTo>
                    <a:pt x="242315" y="0"/>
                  </a:lnTo>
                  <a:lnTo>
                    <a:pt x="242315" y="121158"/>
                  </a:lnTo>
                  <a:lnTo>
                    <a:pt x="1636776" y="121158"/>
                  </a:lnTo>
                  <a:lnTo>
                    <a:pt x="1636776" y="0"/>
                  </a:lnTo>
                  <a:lnTo>
                    <a:pt x="1879092" y="242316"/>
                  </a:lnTo>
                  <a:lnTo>
                    <a:pt x="1636776" y="484632"/>
                  </a:lnTo>
                  <a:lnTo>
                    <a:pt x="1636776" y="363474"/>
                  </a:lnTo>
                  <a:lnTo>
                    <a:pt x="242315" y="363474"/>
                  </a:lnTo>
                  <a:lnTo>
                    <a:pt x="242315" y="484632"/>
                  </a:lnTo>
                  <a:lnTo>
                    <a:pt x="0" y="2423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49058" y="1123187"/>
              <a:ext cx="1017269" cy="2955925"/>
            </a:xfrm>
            <a:custGeom>
              <a:avLst/>
              <a:gdLst/>
              <a:ahLst/>
              <a:cxnLst/>
              <a:rect l="l" t="t" r="r" b="b"/>
              <a:pathLst>
                <a:path w="1017270" h="2955925">
                  <a:moveTo>
                    <a:pt x="1016762" y="1253363"/>
                  </a:moveTo>
                  <a:lnTo>
                    <a:pt x="97637" y="79146"/>
                  </a:lnTo>
                  <a:lnTo>
                    <a:pt x="99949" y="76708"/>
                  </a:lnTo>
                  <a:lnTo>
                    <a:pt x="100076" y="72771"/>
                  </a:lnTo>
                  <a:lnTo>
                    <a:pt x="65303" y="37833"/>
                  </a:lnTo>
                  <a:lnTo>
                    <a:pt x="54787" y="24384"/>
                  </a:lnTo>
                  <a:lnTo>
                    <a:pt x="115062" y="48387"/>
                  </a:lnTo>
                  <a:lnTo>
                    <a:pt x="118364" y="49657"/>
                  </a:lnTo>
                  <a:lnTo>
                    <a:pt x="122047" y="48133"/>
                  </a:lnTo>
                  <a:lnTo>
                    <a:pt x="123317" y="44831"/>
                  </a:lnTo>
                  <a:lnTo>
                    <a:pt x="124587" y="41656"/>
                  </a:lnTo>
                  <a:lnTo>
                    <a:pt x="123063" y="37846"/>
                  </a:lnTo>
                  <a:lnTo>
                    <a:pt x="119761" y="36576"/>
                  </a:lnTo>
                  <a:lnTo>
                    <a:pt x="42710" y="5969"/>
                  </a:lnTo>
                  <a:lnTo>
                    <a:pt x="27686" y="0"/>
                  </a:lnTo>
                  <a:lnTo>
                    <a:pt x="889" y="95377"/>
                  </a:lnTo>
                  <a:lnTo>
                    <a:pt x="0" y="98806"/>
                  </a:lnTo>
                  <a:lnTo>
                    <a:pt x="1905" y="102235"/>
                  </a:lnTo>
                  <a:lnTo>
                    <a:pt x="5334" y="103251"/>
                  </a:lnTo>
                  <a:lnTo>
                    <a:pt x="8636" y="104140"/>
                  </a:lnTo>
                  <a:lnTo>
                    <a:pt x="12192" y="102235"/>
                  </a:lnTo>
                  <a:lnTo>
                    <a:pt x="13081" y="98806"/>
                  </a:lnTo>
                  <a:lnTo>
                    <a:pt x="30568" y="36563"/>
                  </a:lnTo>
                  <a:lnTo>
                    <a:pt x="35077" y="53911"/>
                  </a:lnTo>
                  <a:lnTo>
                    <a:pt x="41148" y="98171"/>
                  </a:lnTo>
                  <a:lnTo>
                    <a:pt x="41529" y="101600"/>
                  </a:lnTo>
                  <a:lnTo>
                    <a:pt x="44831" y="104013"/>
                  </a:lnTo>
                  <a:lnTo>
                    <a:pt x="48006" y="103670"/>
                  </a:lnTo>
                  <a:lnTo>
                    <a:pt x="789559" y="2955671"/>
                  </a:lnTo>
                  <a:lnTo>
                    <a:pt x="801878" y="2952496"/>
                  </a:lnTo>
                  <a:lnTo>
                    <a:pt x="47561" y="51409"/>
                  </a:lnTo>
                  <a:lnTo>
                    <a:pt x="45453" y="35941"/>
                  </a:lnTo>
                  <a:lnTo>
                    <a:pt x="56324" y="46875"/>
                  </a:lnTo>
                  <a:lnTo>
                    <a:pt x="1006729" y="1261110"/>
                  </a:lnTo>
                  <a:lnTo>
                    <a:pt x="1016762" y="1253363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46219" y="1582673"/>
            <a:ext cx="51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VSAV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4606" y="1582673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SMUR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849" rIns="0" bIns="0" rtlCol="0">
            <a:spAutoFit/>
          </a:bodyPr>
          <a:lstStyle/>
          <a:p>
            <a:pPr marL="15970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Epidémiologie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232153"/>
            <a:ext cx="8000365" cy="48272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ère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cause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décès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chez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sujet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moins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40 ans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4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éme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cause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décès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tous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âges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confondus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355600" marR="382905" indent="-342900">
              <a:lnSpc>
                <a:spcPts val="324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50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%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décès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surviennent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dans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premières </a:t>
            </a:r>
            <a:r>
              <a:rPr sz="3000" dirty="0">
                <a:latin typeface="Calibri"/>
                <a:cs typeface="Calibri"/>
              </a:rPr>
              <a:t>minutes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suivant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l’accident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30%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dans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6h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suivant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l’admission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à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l’hôpital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20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%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à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distance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phase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initiale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3000" dirty="0">
                <a:latin typeface="Calibri"/>
                <a:cs typeface="Calibri"/>
              </a:rPr>
              <a:t>La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ère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cause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décès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choc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hémorragique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525895"/>
            <a:chOff x="0" y="0"/>
            <a:chExt cx="9144000" cy="6525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1" y="332231"/>
              <a:ext cx="7488935" cy="6193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39723" cy="851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395" y="28955"/>
              <a:ext cx="1403603" cy="7726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1650"/>
            <a:chOff x="0" y="0"/>
            <a:chExt cx="9144000" cy="685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143" cy="68511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91639" cy="170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208" y="28955"/>
              <a:ext cx="2907791" cy="1600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261" y="29335"/>
            <a:ext cx="6304810" cy="68103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79347"/>
            <a:ext cx="9144000" cy="50993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848" y="119837"/>
            <a:ext cx="34785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Critères</a:t>
            </a:r>
            <a:r>
              <a:rPr sz="4000" spc="-110" dirty="0"/>
              <a:t> </a:t>
            </a:r>
            <a:r>
              <a:rPr sz="4000" dirty="0"/>
              <a:t>de</a:t>
            </a:r>
            <a:r>
              <a:rPr sz="4000" spc="-100" dirty="0"/>
              <a:t> </a:t>
            </a:r>
            <a:r>
              <a:rPr sz="4000" spc="-10" dirty="0"/>
              <a:t>Vittel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95670"/>
              </p:ext>
            </p:extLst>
          </p:nvPr>
        </p:nvGraphicFramePr>
        <p:xfrm>
          <a:off x="407365" y="1046352"/>
          <a:ext cx="8229600" cy="5535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étapes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d’évaluation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Critères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gravité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Variables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physiologiques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1212215" algn="l"/>
                          <a:tab pos="2852420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GCS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si</a:t>
                      </a:r>
                      <a:r>
                        <a:rPr sz="14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=3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mortalité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1385570" algn="l"/>
                          <a:tab pos="2872105" algn="l"/>
                        </a:tabLst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PAS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&lt;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65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mmhg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mortalité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65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1370330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SAo2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&lt;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imprenable</a:t>
                      </a:r>
                      <a:r>
                        <a:rPr sz="14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mortalité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Eléments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cinétique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Ejection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véhicule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Autre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passager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décédé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dans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même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véhicule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36823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Chute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Appréciation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globale Blast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Lésions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anatomiques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810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Traumatisme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pénétrant Volet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thoracique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Brûlure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sévère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3440429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Trauma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bassin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Atteinte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médullaire Amputation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membre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Ischémie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aigue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Réanimation</a:t>
                      </a:r>
                      <a:r>
                        <a:rPr sz="18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pré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hospitalière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274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Ventilation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Mécanique Remplissage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1000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ml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Catécholamines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Terrain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ts val="96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Âge&gt;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ans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329437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Ins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cardiaque,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respiratoire Grossesse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(2T,3T)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137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crase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sanguine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01370">
                        <a:lnSpc>
                          <a:spcPts val="650"/>
                        </a:lnSpc>
                        <a:tabLst>
                          <a:tab pos="5151120" algn="l"/>
                        </a:tabLst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5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Informations</a:t>
            </a:r>
            <a:r>
              <a:rPr spc="-170" dirty="0"/>
              <a:t> </a:t>
            </a:r>
            <a:r>
              <a:rPr spc="-10" dirty="0"/>
              <a:t>indispensables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987677"/>
            <a:ext cx="721487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Paramètres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physiologiques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Le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contexte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les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circonstances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survenue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Les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lésions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anatomiques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d’emblée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évidentes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4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Le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terrain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du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patient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Informations</a:t>
            </a:r>
            <a:r>
              <a:rPr spc="-170" dirty="0"/>
              <a:t> </a:t>
            </a:r>
            <a:r>
              <a:rPr spc="-10" dirty="0"/>
              <a:t>indispensables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5600" algn="l"/>
              </a:tabLst>
            </a:pPr>
            <a:r>
              <a:rPr spc="-10" dirty="0"/>
              <a:t>Paramètres</a:t>
            </a:r>
            <a:r>
              <a:rPr spc="-135" dirty="0"/>
              <a:t> </a:t>
            </a:r>
            <a:r>
              <a:rPr spc="-10" dirty="0"/>
              <a:t>physiologiques</a:t>
            </a: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Neuro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GCS</a:t>
            </a:r>
            <a:endParaRPr sz="2800">
              <a:latin typeface="Calibri"/>
              <a:cs typeface="Calibri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Cardio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Pression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artérielle,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fréquence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cardiaque, 	hémocue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Pulmonaire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;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Fréquence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respiratoire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Sao2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35" dirty="0">
                <a:latin typeface="Calibri"/>
                <a:cs typeface="Calibri"/>
              </a:rPr>
              <a:t>Température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glycémie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capillaire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/>
              <a:t>Le</a:t>
            </a:r>
            <a:r>
              <a:rPr sz="2000" spc="-35" dirty="0"/>
              <a:t> </a:t>
            </a:r>
            <a:r>
              <a:rPr sz="2000" spc="-10" dirty="0"/>
              <a:t>contexte</a:t>
            </a:r>
            <a:r>
              <a:rPr sz="2000" spc="-35" dirty="0"/>
              <a:t> </a:t>
            </a:r>
            <a:r>
              <a:rPr sz="2000" dirty="0"/>
              <a:t>et</a:t>
            </a:r>
            <a:r>
              <a:rPr sz="2000" spc="-25" dirty="0"/>
              <a:t> </a:t>
            </a:r>
            <a:r>
              <a:rPr sz="2000" dirty="0"/>
              <a:t>les</a:t>
            </a:r>
            <a:r>
              <a:rPr sz="2000" spc="-25" dirty="0"/>
              <a:t> </a:t>
            </a:r>
            <a:r>
              <a:rPr sz="2000" spc="-10" dirty="0"/>
              <a:t>circonstances</a:t>
            </a:r>
            <a:r>
              <a:rPr sz="2000" spc="-50" dirty="0"/>
              <a:t> </a:t>
            </a:r>
            <a:r>
              <a:rPr sz="2000" dirty="0"/>
              <a:t>de</a:t>
            </a:r>
            <a:r>
              <a:rPr sz="2000" spc="-35" dirty="0"/>
              <a:t> </a:t>
            </a:r>
            <a:r>
              <a:rPr sz="2000" spc="-10" dirty="0"/>
              <a:t>survenue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/>
              <a:t>Les</a:t>
            </a:r>
            <a:r>
              <a:rPr sz="2000" spc="-70" dirty="0"/>
              <a:t> </a:t>
            </a:r>
            <a:r>
              <a:rPr sz="2000" dirty="0"/>
              <a:t>lésions</a:t>
            </a:r>
            <a:r>
              <a:rPr sz="2000" spc="-60" dirty="0"/>
              <a:t> </a:t>
            </a:r>
            <a:r>
              <a:rPr sz="2000" dirty="0"/>
              <a:t>anatomiques</a:t>
            </a:r>
            <a:r>
              <a:rPr sz="2000" spc="-55" dirty="0"/>
              <a:t> </a:t>
            </a:r>
            <a:r>
              <a:rPr sz="2000" spc="-20" dirty="0"/>
              <a:t>d’emblée</a:t>
            </a:r>
            <a:r>
              <a:rPr sz="2000" spc="-55" dirty="0"/>
              <a:t> </a:t>
            </a:r>
            <a:r>
              <a:rPr sz="2000" spc="-10" dirty="0"/>
              <a:t>évidentes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/>
              <a:t>Le</a:t>
            </a:r>
            <a:r>
              <a:rPr sz="2000" spc="-25" dirty="0"/>
              <a:t> </a:t>
            </a:r>
            <a:r>
              <a:rPr sz="2000" spc="-10" dirty="0"/>
              <a:t>terrain</a:t>
            </a:r>
            <a:r>
              <a:rPr sz="2000" spc="-20" dirty="0"/>
              <a:t> </a:t>
            </a:r>
            <a:r>
              <a:rPr sz="2000" dirty="0"/>
              <a:t>du</a:t>
            </a:r>
            <a:r>
              <a:rPr sz="2000" spc="-25" dirty="0"/>
              <a:t> </a:t>
            </a:r>
            <a:r>
              <a:rPr sz="2000" spc="-10" dirty="0"/>
              <a:t>patient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7" y="1543811"/>
            <a:ext cx="8869941" cy="3848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3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Informations</a:t>
            </a:r>
            <a:r>
              <a:rPr spc="-170" dirty="0"/>
              <a:t> </a:t>
            </a:r>
            <a:r>
              <a:rPr spc="-10" dirty="0"/>
              <a:t>indispensables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4311"/>
            <a:ext cx="7686675" cy="18865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Paramètres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physiologiques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contexte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circonstances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survenue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  <a:tabLst>
                <a:tab pos="2389505" algn="l"/>
              </a:tabLst>
            </a:pP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Calibri"/>
                <a:cs typeface="Calibri"/>
              </a:rPr>
              <a:t>Cinétique,</a:t>
            </a:r>
            <a:r>
              <a:rPr sz="2800" dirty="0">
                <a:latin typeface="Calibri"/>
                <a:cs typeface="Calibri"/>
              </a:rPr>
              <a:t>	hauteur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chute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lésions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anatomiques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d’emblée</a:t>
            </a:r>
            <a:r>
              <a:rPr sz="1400" spc="-10" dirty="0">
                <a:latin typeface="Calibri"/>
                <a:cs typeface="Calibri"/>
              </a:rPr>
              <a:t> évidentes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terrain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patient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3285744"/>
            <a:ext cx="3619500" cy="33573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9723" cy="851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395" y="28955"/>
            <a:ext cx="1403603" cy="77266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597</Words>
  <Application>Microsoft Office PowerPoint</Application>
  <PresentationFormat>Affichage à l'écran (4:3)</PresentationFormat>
  <Paragraphs>178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 MT</vt:lpstr>
      <vt:lpstr>Calibri</vt:lpstr>
      <vt:lpstr>Times New Roman</vt:lpstr>
      <vt:lpstr>Office Theme</vt:lpstr>
      <vt:lpstr>Polytraumatisé</vt:lpstr>
      <vt:lpstr>Définition</vt:lpstr>
      <vt:lpstr>Epidémiologie</vt:lpstr>
      <vt:lpstr>Présentation PowerPoint</vt:lpstr>
      <vt:lpstr>Critères de Vittel</vt:lpstr>
      <vt:lpstr>Informations indispensables</vt:lpstr>
      <vt:lpstr>Informations indispensables</vt:lpstr>
      <vt:lpstr>Présentation PowerPoint</vt:lpstr>
      <vt:lpstr>Informations indispensables</vt:lpstr>
      <vt:lpstr>Informations indispensables</vt:lpstr>
      <vt:lpstr>Informations indispensables</vt:lpstr>
      <vt:lpstr>Prise en charge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Témoins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polytrauma</dc:title>
  <dc:creator/>
  <cp:lastModifiedBy>LONCHAMPT, Frederic</cp:lastModifiedBy>
  <cp:revision>3</cp:revision>
  <dcterms:created xsi:type="dcterms:W3CDTF">2026-01-08T00:43:40Z</dcterms:created>
  <dcterms:modified xsi:type="dcterms:W3CDTF">2026-01-08T01:59:52Z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2026-01-08T00:00:00Z</vt:filetime>
  </property>
  <property fmtid="{D5CDD505-2E9C-101B-9397-08002B2CF9AE}" pid="5" name="Producer">
    <vt:lpwstr>Microsoft® PowerPoint® 2016</vt:lpwstr>
  </property>
</Properties>
</file>