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EB39F8-00F3-4F55-96D4-2031A581FA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97D8FBE-EE62-4760-B244-6FBA26F69B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A57CDA5-6D91-4351-BA12-236E2D714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D0A65-5EB9-4626-A525-2758546524D6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A3AB56-A3BF-440F-92D5-064421A63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D833749-43E9-4042-AC80-761460013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428A5-4303-498C-9AB4-42DD995FF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3471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FB503F-7D13-418D-A86C-3EDBF9320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7BA5799-04C1-4C5B-9454-AF3834716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DE207C9-6A03-4C89-A779-816031586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D0A65-5EB9-4626-A525-2758546524D6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77762AD-B7C6-4988-AF4A-E624FF9A1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A23DB0D-9037-43B6-B92D-9171B2B20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428A5-4303-498C-9AB4-42DD995FF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7834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1CFB0DD-3A8C-4295-AB5A-0D9C88FC65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C234677-B692-4F5C-8992-982A46A590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B72C603-BB14-4818-907B-B82C35C65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D0A65-5EB9-4626-A525-2758546524D6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E77454F-864A-42E2-A143-A2EF89057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DD35252-1C6B-4EA5-8D51-0BDDEB508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428A5-4303-498C-9AB4-42DD995FF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554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FF1208-9542-4AFD-889C-31822C298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305A11E-71D4-4594-B439-817493D50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E61072E-639C-4372-BE2A-42230A60C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D0A65-5EB9-4626-A525-2758546524D6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A1FB6A-18CE-4A61-9E7F-DE13AB902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E13E7EB-5BB1-4C63-A04D-B22E1ACA1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428A5-4303-498C-9AB4-42DD995FF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3313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DECC17-31EA-4156-A2DE-147F1D9D0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F7830F-129D-4569-AD15-7F21BE838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0D1F2B2-8F2F-4555-AC90-FCD8953FB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D0A65-5EB9-4626-A525-2758546524D6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62883D8-333E-4D2B-958D-57524CEB9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0AAA916-7AAC-4988-A15D-FBCF464BC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428A5-4303-498C-9AB4-42DD995FF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3340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FDB074-99F4-4632-945C-4E277A86C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93AD16-A673-41CE-9735-226919D40A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B642337-54A2-491B-92C7-59634014F1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AC40BFA-13FB-4EDB-86C8-225BC54DD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D0A65-5EB9-4626-A525-2758546524D6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89684E3-3D77-401C-B2F6-D83E95AB9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71E77AC-2768-41B4-A16D-B3B3E0E1B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428A5-4303-498C-9AB4-42DD995FF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4072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BEF13B-8BEE-4EAE-B9A7-193207BBB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2D1422A-B9CE-4CB9-AD05-5BF176CCDC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8AFCB9D-851A-44FE-9EC9-1B66D15E32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03F9062-9DCB-4374-8DD8-59FD159168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7625B83-02CB-4DE5-8424-033B3AD582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7AEB746-EE32-4028-A963-1BF11A565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D0A65-5EB9-4626-A525-2758546524D6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4EC7AA5-759B-46F5-B877-3B9C27E4A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5572996-FA48-492F-AB93-25F7B39C0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428A5-4303-498C-9AB4-42DD995FF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1741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EC5ED5-4033-4F76-BEDC-C6483BA00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F4CC46C-FECF-405F-9F5B-B38665830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D0A65-5EB9-4626-A525-2758546524D6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442DBB5-6E8F-4A0D-97DC-8DDCDD68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D840D35-61B7-4CC9-A2D1-978472AFB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428A5-4303-498C-9AB4-42DD995FF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4759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9687F5A-4B77-43B2-8C79-518563499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D0A65-5EB9-4626-A525-2758546524D6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28FE642-D76E-47F1-AD22-D7CF41D5B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29E579D-A116-4C2A-9BB3-1F4848C3E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428A5-4303-498C-9AB4-42DD995FF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2477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32A31B-6D45-4DA2-8959-2A7F84C7C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36EDC54-9B12-44C6-A89A-0EBF386A6C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6BCBC07-717E-4813-8972-0C14DFE313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B509266-AF43-4028-B133-17291E5AA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D0A65-5EB9-4626-A525-2758546524D6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E8FBE96-7376-45AE-B4A8-E90130DFD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01F56EE-D0A2-418F-9269-F0F68463F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428A5-4303-498C-9AB4-42DD995FF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2159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CF406F-20A9-4417-8E9E-3D9E10E54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D2207EF-6D70-4C36-AF72-F82F284E24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F89EFB3-EAB7-4C5C-9A2C-5D270D0794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C268465-51DB-4B8C-99FD-11992BB3D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D0A65-5EB9-4626-A525-2758546524D6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32254FD-7E08-4E5F-B41F-85115405E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BBABAFB-78AA-4D6B-A0A7-B2FDC2A60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428A5-4303-498C-9AB4-42DD995FF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3765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E69A47A-BA08-4F3F-B395-5F27ADB3A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DF6B678-7689-4BA3-971B-91A47BB882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08CE89F-9844-42E6-91A1-632475A496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D0A65-5EB9-4626-A525-2758546524D6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8275970-9795-407C-A7A2-F290135FD9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D4F003A-1B81-42BE-AF88-8D03C9C33E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428A5-4303-498C-9AB4-42DD995FF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3655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95E6BC-E3AE-4D26-8EF8-3F6DD9B061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8655A5A-78D3-4D12-ACB8-4E44A20BD4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8358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3637B04-727D-4933-9081-60588210B3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9091"/>
            <a:ext cx="10515600" cy="5457872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/>
              <a:t>UE 4.3 S4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Les soins IDE aux urgences (3 ou 6/02)</a:t>
            </a:r>
          </a:p>
          <a:p>
            <a:endParaRPr lang="fr-FR" dirty="0"/>
          </a:p>
          <a:p>
            <a:r>
              <a:rPr lang="fr-FR" dirty="0"/>
              <a:t>Le ressenti du patient en réanimation – psychologue de réa ( 9/02)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Le binôme médecin – IDE au SAMU ( 12/02)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Les soins IDE en réanimation – IDE réa (24/02)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Les thérapeutiques de l’urgence – Dr Bourguignon  ( 4/03)</a:t>
            </a:r>
          </a:p>
          <a:p>
            <a:endParaRPr lang="fr-FR" dirty="0"/>
          </a:p>
          <a:p>
            <a:r>
              <a:rPr lang="fr-FR" dirty="0"/>
              <a:t>3 TD cas clinique en complémentarité sur le même modèle que l’évaluation</a:t>
            </a:r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/>
              <a:t>EVALUATION le 17/03 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/>
              <a:t>En + : AFGSU remobilisation le 2/04 obligatoire</a:t>
            </a:r>
          </a:p>
          <a:p>
            <a:pPr marL="0" indent="0" algn="ctr">
              <a:buNone/>
            </a:pPr>
            <a:r>
              <a:rPr lang="fr-FR" dirty="0"/>
              <a:t>Facultatif et sur inscription : Visite d’un service de réanimation</a:t>
            </a:r>
          </a:p>
          <a:p>
            <a:pPr marL="0" indent="0" algn="ctr">
              <a:buNone/>
            </a:pPr>
            <a:r>
              <a:rPr lang="fr-FR" dirty="0"/>
              <a:t>Facultatif et sur inscription : Interprétation d’un </a:t>
            </a:r>
            <a:r>
              <a:rPr lang="fr-FR"/>
              <a:t>ECG par EB </a:t>
            </a:r>
            <a:endParaRPr lang="fr-FR" dirty="0"/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148686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100</Words>
  <Application>Microsoft Office PowerPoint</Application>
  <PresentationFormat>Grand écran</PresentationFormat>
  <Paragraphs>21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POTHERAT Melanie</dc:creator>
  <cp:lastModifiedBy>POTHERAT Melanie</cp:lastModifiedBy>
  <cp:revision>3</cp:revision>
  <dcterms:created xsi:type="dcterms:W3CDTF">2026-01-30T09:35:16Z</dcterms:created>
  <dcterms:modified xsi:type="dcterms:W3CDTF">2026-02-02T12:48:06Z</dcterms:modified>
</cp:coreProperties>
</file>