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4" r:id="rId1"/>
    <p:sldMasterId id="2147483825" r:id="rId2"/>
    <p:sldMasterId id="2147483823" r:id="rId3"/>
  </p:sldMasterIdLst>
  <p:notesMasterIdLst>
    <p:notesMasterId r:id="rId21"/>
  </p:notesMasterIdLst>
  <p:handoutMasterIdLst>
    <p:handoutMasterId r:id="rId22"/>
  </p:handoutMasterIdLst>
  <p:sldIdLst>
    <p:sldId id="256" r:id="rId4"/>
    <p:sldId id="268" r:id="rId5"/>
    <p:sldId id="259" r:id="rId6"/>
    <p:sldId id="269" r:id="rId7"/>
    <p:sldId id="272" r:id="rId8"/>
    <p:sldId id="270" r:id="rId9"/>
    <p:sldId id="271" r:id="rId10"/>
    <p:sldId id="273" r:id="rId11"/>
    <p:sldId id="275" r:id="rId12"/>
    <p:sldId id="276" r:id="rId13"/>
    <p:sldId id="280" r:id="rId14"/>
    <p:sldId id="281" r:id="rId15"/>
    <p:sldId id="287" r:id="rId16"/>
    <p:sldId id="289" r:id="rId17"/>
    <p:sldId id="291" r:id="rId18"/>
    <p:sldId id="294" r:id="rId19"/>
    <p:sldId id="264"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7FCB66-4D27-7B13-9CFB-1A1B81EF6BEE}" name="Melissa abdelbost" initials="Ma" userId="S::m.abdelbost@dissidentia.fr::de1d9034-83da-4539-bdd6-c7a8e1fc1865" providerId="AD"/>
  <p188:author id="{D42B38D2-8768-1425-7D16-EF7DAB485055}" name="Amandine BESSIERE" initials="AB" userId="S::amandine@siyoo.onmicrosoft.com::2bf206f1-1422-4826-a8ac-b586de17054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F54D1"/>
    <a:srgbClr val="392051"/>
    <a:srgbClr val="FFCA28"/>
    <a:srgbClr val="0DB1FF"/>
    <a:srgbClr val="303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88"/>
    <p:restoredTop sz="97672"/>
  </p:normalViewPr>
  <p:slideViewPr>
    <p:cSldViewPr snapToGrid="0">
      <p:cViewPr varScale="1">
        <p:scale>
          <a:sx n="86" d="100"/>
          <a:sy n="86" d="100"/>
        </p:scale>
        <p:origin x="648"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7" d="100"/>
        <a:sy n="67" d="100"/>
      </p:scale>
      <p:origin x="0" y="0"/>
    </p:cViewPr>
  </p:sorterViewPr>
  <p:notesViewPr>
    <p:cSldViewPr snapToGrid="0">
      <p:cViewPr varScale="1">
        <p:scale>
          <a:sx n="93" d="100"/>
          <a:sy n="93" d="100"/>
        </p:scale>
        <p:origin x="2576"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764D33-84C2-A4EB-1D47-2357D916FE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73A732B-B700-3C34-E811-BC6C360302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4F5286-7E5B-2647-9B55-34986AA6A33E}" type="datetimeFigureOut">
              <a:rPr lang="fr-FR" smtClean="0"/>
              <a:t>01/07/2025</a:t>
            </a:fld>
            <a:endParaRPr lang="fr-FR"/>
          </a:p>
        </p:txBody>
      </p:sp>
      <p:sp>
        <p:nvSpPr>
          <p:cNvPr id="4" name="Espace réservé du pied de page 3">
            <a:extLst>
              <a:ext uri="{FF2B5EF4-FFF2-40B4-BE49-F238E27FC236}">
                <a16:creationId xmlns:a16="http://schemas.microsoft.com/office/drawing/2014/main" id="{D1AFF5DE-71D0-0F5F-9AF7-AF4174A824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C82FE7A-DCB3-0596-0968-ED5C73D816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5F6E93-0387-9346-94EA-286DB4A756C8}" type="slidenum">
              <a:rPr lang="fr-FR" smtClean="0"/>
              <a:t>‹N°›</a:t>
            </a:fld>
            <a:endParaRPr lang="fr-FR"/>
          </a:p>
        </p:txBody>
      </p:sp>
    </p:spTree>
    <p:extLst>
      <p:ext uri="{BB962C8B-B14F-4D97-AF65-F5344CB8AC3E}">
        <p14:creationId xmlns:p14="http://schemas.microsoft.com/office/powerpoint/2010/main" val="450118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E6CEAC-E6C5-1648-BC03-78AD1CD92659}" type="datetimeFigureOut">
              <a:rPr lang="fr-FR" smtClean="0"/>
              <a:t>01/07/2025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C98DA3-61E9-B140-BD1B-600795C8495E}" type="slidenum">
              <a:rPr lang="fr-FR" smtClean="0"/>
              <a:t>‹N°›</a:t>
            </a:fld>
            <a:endParaRPr lang="fr-FR"/>
          </a:p>
        </p:txBody>
      </p:sp>
    </p:spTree>
    <p:extLst>
      <p:ext uri="{BB962C8B-B14F-4D97-AF65-F5344CB8AC3E}">
        <p14:creationId xmlns:p14="http://schemas.microsoft.com/office/powerpoint/2010/main" val="1676110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9BFC87C0-65E7-4D3B-B53C-7DBD602743F9}"/>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6485116-4512-4865-B734-07F96A1091AA}" type="slidenum">
              <a:rPr lang="fr-FR" altLang="fr-FR">
                <a:latin typeface="Arial" panose="020B0604020202020204" pitchFamily="34" charset="0"/>
              </a:rPr>
              <a:pPr>
                <a:spcBef>
                  <a:spcPct val="0"/>
                </a:spcBef>
                <a:buClrTx/>
                <a:buFontTx/>
                <a:buNone/>
              </a:pPr>
              <a:t>2</a:t>
            </a:fld>
            <a:endParaRPr lang="fr-FR" altLang="fr-FR">
              <a:latin typeface="Arial" panose="020B0604020202020204" pitchFamily="34" charset="0"/>
            </a:endParaRPr>
          </a:p>
        </p:txBody>
      </p:sp>
      <p:sp>
        <p:nvSpPr>
          <p:cNvPr id="8195" name="Rectangle 1">
            <a:extLst>
              <a:ext uri="{FF2B5EF4-FFF2-40B4-BE49-F238E27FC236}">
                <a16:creationId xmlns:a16="http://schemas.microsoft.com/office/drawing/2014/main" id="{69672E43-986A-4B27-B34E-29F5A0E845FE}"/>
              </a:ext>
            </a:extLst>
          </p:cNvPr>
          <p:cNvSpPr>
            <a:spLocks noGrp="1" noRot="1" noChangeAspect="1" noChangeArrowheads="1" noTextEdit="1"/>
          </p:cNvSpPr>
          <p:nvPr>
            <p:ph type="sldImg"/>
          </p:nvPr>
        </p:nvSpPr>
        <p:spPr>
          <a:xfrm>
            <a:off x="138113" y="766763"/>
            <a:ext cx="6823075"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Text Box 2">
            <a:extLst>
              <a:ext uri="{FF2B5EF4-FFF2-40B4-BE49-F238E27FC236}">
                <a16:creationId xmlns:a16="http://schemas.microsoft.com/office/drawing/2014/main" id="{B247F153-64C7-40B7-AF25-DE93A7B0F69B}"/>
              </a:ext>
            </a:extLst>
          </p:cNvPr>
          <p:cNvSpPr>
            <a:spLocks noGrp="1" noChangeArrowheads="1"/>
          </p:cNvSpPr>
          <p:nvPr>
            <p:ph type="body" idx="1"/>
          </p:nvPr>
        </p:nvSpPr>
        <p:spPr>
          <a:xfrm>
            <a:off x="709613" y="4860925"/>
            <a:ext cx="5680075" cy="46069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700">
                <a:latin typeface="Calibri" panose="020F0502020204030204" pitchFamily="34" charset="0"/>
                <a:ea typeface="Microsoft YaHei" panose="020B0503020204020204" pitchFamily="34" charset="-122"/>
              </a:rPr>
              <a:t>Au fil des modifications réglementaires intervenues ces vingt dernières années dans les textes relatifs aux infirmiers, </a:t>
            </a:r>
            <a:r>
              <a:rPr lang="fr-FR" altLang="fr-FR" sz="1700" b="1">
                <a:latin typeface="Calibri" panose="020F0502020204030204" pitchFamily="34" charset="0"/>
                <a:ea typeface="Microsoft YaHei" panose="020B0503020204020204" pitchFamily="34" charset="-122"/>
              </a:rPr>
              <a:t>on constate que l’écrit a progressivement était privilégié comme support de la transmission d’informations.</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700">
                <a:latin typeface="Calibri" panose="020F0502020204030204" pitchFamily="34" charset="0"/>
                <a:ea typeface="Microsoft YaHei" panose="020B0503020204020204" pitchFamily="34" charset="-122"/>
              </a:rPr>
              <a:t>Ainsi, l’article R. 4312-28 évoque l’obligation d’établir un DSI, pour des raisons évidentes de traçabilité : il est nécessaire de retrouver la trace de chaque observation, car elle permettra de répondre aux questions ultérieures et serviront de preuve en cas de contestation, les magistrats et les experts ayant tendance à considérer que </a:t>
            </a:r>
            <a:r>
              <a:rPr lang="fr-FR" altLang="fr-FR" sz="1700" b="1" i="1">
                <a:latin typeface="Calibri" panose="020F0502020204030204" pitchFamily="34" charset="0"/>
                <a:ea typeface="Microsoft YaHei" panose="020B0503020204020204" pitchFamily="34" charset="-122"/>
              </a:rPr>
              <a:t>« pas noté = pas fait »</a:t>
            </a:r>
            <a:r>
              <a:rPr lang="fr-FR" altLang="fr-FR" sz="1700">
                <a:latin typeface="Calibri" panose="020F0502020204030204" pitchFamily="34" charset="0"/>
                <a:ea typeface="Microsoft YaHei" panose="020B0503020204020204" pitchFamily="34" charset="-122"/>
              </a:rPr>
              <a:t>.</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700">
                <a:latin typeface="Calibri" panose="020F0502020204030204" pitchFamily="34" charset="0"/>
                <a:ea typeface="Microsoft YaHei" panose="020B0503020204020204" pitchFamily="34" charset="-122"/>
              </a:rPr>
              <a:t>Ainsi, si les transmissions orales répondent aux mêmes impératifs réglementaires que les transmissions écrites et concourent sans doute possible au processus de qualité des soins, l’écrit est privilégié pour des raisons médicolégales. Dès lors, </a:t>
            </a:r>
            <a:r>
              <a:rPr lang="fr-FR" altLang="fr-FR" sz="1700" b="1">
                <a:latin typeface="Calibri" panose="020F0502020204030204" pitchFamily="34" charset="0"/>
                <a:ea typeface="Microsoft YaHei" panose="020B0503020204020204" pitchFamily="34" charset="-122"/>
              </a:rPr>
              <a:t>elles ne constituent qu’un « plus » dès lors que les transmissions écrites existent déjà.</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z="1700">
              <a:latin typeface="Calibri" panose="020F0502020204030204" pitchFamily="34" charset="0"/>
              <a:ea typeface="Microsoft YaHei" panose="020B0503020204020204" pitchFamily="34" charset="-122"/>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z="1700">
              <a:latin typeface="Calibri" panose="020F0502020204030204" pitchFamily="34" charset="0"/>
              <a:ea typeface="Microsoft YaHei" panose="020B0503020204020204" pitchFamily="34" charset="-122"/>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700" i="1">
                <a:latin typeface="Calibri" panose="020F0502020204030204" pitchFamily="34" charset="0"/>
                <a:ea typeface="Microsoft YaHei" panose="020B0503020204020204" pitchFamily="34" charset="-122"/>
              </a:rPr>
              <a:t>Article R. 4312-28</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700" i="1">
                <a:latin typeface="Calibri" panose="020F0502020204030204" pitchFamily="34" charset="0"/>
                <a:ea typeface="Microsoft YaHei" panose="020B0503020204020204" pitchFamily="34" charset="-122"/>
              </a:rPr>
              <a:t>ELI: https://www.legifrance.gouv.fr/eli/decret/2004/7/29/SANP0422530D/jo/article_r._4312-28</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700" i="1">
                <a:latin typeface="Calibri" panose="020F0502020204030204" pitchFamily="34" charset="0"/>
                <a:ea typeface="Microsoft YaHei" panose="020B0503020204020204" pitchFamily="34" charset="-122"/>
              </a:rPr>
              <a:t>Alias: https://www.legifrance.gouv.fr/eli/decret/2004/7/29/2004-802/jo/article_r._4312-28</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700" i="1">
                <a:latin typeface="Calibri" panose="020F0502020204030204" pitchFamily="34" charset="0"/>
                <a:ea typeface="Microsoft YaHei" panose="020B0503020204020204" pitchFamily="34" charset="-122"/>
              </a:rPr>
              <a:t>L'infirmier ou l'infirmière </a:t>
            </a:r>
            <a:r>
              <a:rPr lang="fr-FR" altLang="fr-FR" sz="1700" i="1">
                <a:solidFill>
                  <a:srgbClr val="FF0000"/>
                </a:solidFill>
                <a:latin typeface="Calibri" panose="020F0502020204030204" pitchFamily="34" charset="0"/>
                <a:ea typeface="Microsoft YaHei" panose="020B0503020204020204" pitchFamily="34" charset="-122"/>
              </a:rPr>
              <a:t>peut établir pour chaque patient un dossier de soins infirmiers </a:t>
            </a:r>
            <a:r>
              <a:rPr lang="fr-FR" altLang="fr-FR" sz="1700" i="1">
                <a:latin typeface="Calibri" panose="020F0502020204030204" pitchFamily="34" charset="0"/>
                <a:ea typeface="Microsoft YaHei" panose="020B0503020204020204" pitchFamily="34" charset="-122"/>
              </a:rPr>
              <a:t>contenant tous les éléments relatifs à son propre rôle et permettant le suivi du patient.</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700" i="1">
                <a:latin typeface="Calibri" panose="020F0502020204030204" pitchFamily="34" charset="0"/>
                <a:ea typeface="Microsoft YaHei" panose="020B0503020204020204" pitchFamily="34" charset="-122"/>
              </a:rPr>
              <a:t>L'infirmier ou l'infirmière, quel que soit son mode d'exercice, </a:t>
            </a:r>
            <a:r>
              <a:rPr lang="fr-FR" altLang="fr-FR" sz="1700" i="1">
                <a:solidFill>
                  <a:srgbClr val="FF0000"/>
                </a:solidFill>
                <a:latin typeface="Calibri" panose="020F0502020204030204" pitchFamily="34" charset="0"/>
                <a:ea typeface="Microsoft YaHei" panose="020B0503020204020204" pitchFamily="34" charset="-122"/>
              </a:rPr>
              <a:t>doit</a:t>
            </a:r>
            <a:r>
              <a:rPr lang="fr-FR" altLang="fr-FR" sz="1700" i="1">
                <a:latin typeface="Calibri" panose="020F0502020204030204" pitchFamily="34" charset="0"/>
                <a:ea typeface="Microsoft YaHei" panose="020B0503020204020204" pitchFamily="34" charset="-122"/>
              </a:rPr>
              <a:t> veiller à la protection contre toute indiscrétion de ses fiches de soins et des documents qu'il peut détenir concernant les patients qu'il prend en charge. Lorsqu'il a recours à des procédés informatiques, quel que soit le moyen de stockage des données, il doit prendre toutes les mesures qui sont de son ressort pour en assurer la protection, notamment au regard des règles du secret professionnel.</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z="1700" i="1">
              <a:latin typeface="Calibri" panose="020F0502020204030204" pitchFamily="34" charset="0"/>
              <a:ea typeface="Microsoft YaHei" panose="020B0503020204020204" pitchFamily="34" charset="-122"/>
            </a:endParaRPr>
          </a:p>
        </p:txBody>
      </p:sp>
      <p:sp>
        <p:nvSpPr>
          <p:cNvPr id="8197" name="Text Box 3">
            <a:extLst>
              <a:ext uri="{FF2B5EF4-FFF2-40B4-BE49-F238E27FC236}">
                <a16:creationId xmlns:a16="http://schemas.microsoft.com/office/drawing/2014/main" id="{55F65DE8-3062-4E85-BDC9-DA807AB0D980}"/>
              </a:ext>
            </a:extLst>
          </p:cNvPr>
          <p:cNvSpPr txBox="1">
            <a:spLocks noChangeArrowheads="1"/>
          </p:cNvSpPr>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760" tIns="47880" rIns="95760" bIns="4788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0374DA0-12EC-47F4-85C7-1A29DBEDEE6C}" type="slidenum">
              <a:rPr lang="fr-FR" altLang="fr-FR">
                <a:latin typeface="Arial" panose="020B0604020202020204" pitchFamily="34" charset="0"/>
              </a:rPr>
              <a:pPr algn="r" eaLnBrk="1" hangingPunct="1">
                <a:spcBef>
                  <a:spcPct val="0"/>
                </a:spcBef>
                <a:buClrTx/>
                <a:buFontTx/>
                <a:buNone/>
              </a:pPr>
              <a:t>2</a:t>
            </a:fld>
            <a:endParaRPr lang="fr-FR" altLang="fr-FR">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ED15130-74C0-421F-9BBB-CF2B82D335F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7228B85-1B42-4B3D-AE49-F49F12610671}" type="slidenum">
              <a:rPr lang="fr-FR" altLang="fr-FR">
                <a:latin typeface="Arial" panose="020B0604020202020204" pitchFamily="34" charset="0"/>
              </a:rPr>
              <a:pPr>
                <a:spcBef>
                  <a:spcPct val="0"/>
                </a:spcBef>
                <a:buClrTx/>
                <a:buFontTx/>
                <a:buNone/>
              </a:pPr>
              <a:t>11</a:t>
            </a:fld>
            <a:endParaRPr lang="fr-FR" altLang="fr-FR">
              <a:latin typeface="Arial" panose="020B0604020202020204" pitchFamily="34" charset="0"/>
            </a:endParaRPr>
          </a:p>
        </p:txBody>
      </p:sp>
      <p:sp>
        <p:nvSpPr>
          <p:cNvPr id="34819" name="Rectangle 1">
            <a:extLst>
              <a:ext uri="{FF2B5EF4-FFF2-40B4-BE49-F238E27FC236}">
                <a16:creationId xmlns:a16="http://schemas.microsoft.com/office/drawing/2014/main" id="{B1F7CF21-2638-4DF7-A85F-7E1B314E8E64}"/>
              </a:ext>
            </a:extLst>
          </p:cNvPr>
          <p:cNvSpPr>
            <a:spLocks noGrp="1" noRot="1" noChangeAspect="1" noChangeArrowheads="1" noTextEdit="1"/>
          </p:cNvSpPr>
          <p:nvPr>
            <p:ph type="sldImg"/>
          </p:nvPr>
        </p:nvSpPr>
        <p:spPr>
          <a:xfrm>
            <a:off x="138113" y="766763"/>
            <a:ext cx="6823075"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a:extLst>
              <a:ext uri="{FF2B5EF4-FFF2-40B4-BE49-F238E27FC236}">
                <a16:creationId xmlns:a16="http://schemas.microsoft.com/office/drawing/2014/main" id="{D10918C7-67EF-4081-B03E-3A3E4D7FF501}"/>
              </a:ext>
            </a:extLst>
          </p:cNvPr>
          <p:cNvSpPr>
            <a:spLocks noGrp="1" noChangeArrowheads="1"/>
          </p:cNvSpPr>
          <p:nvPr>
            <p:ph type="body" idx="1"/>
          </p:nvPr>
        </p:nvSpPr>
        <p:spPr>
          <a:xfrm>
            <a:off x="709613" y="4860925"/>
            <a:ext cx="5680075" cy="46069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34821" name="Text Box 3">
            <a:extLst>
              <a:ext uri="{FF2B5EF4-FFF2-40B4-BE49-F238E27FC236}">
                <a16:creationId xmlns:a16="http://schemas.microsoft.com/office/drawing/2014/main" id="{110D7502-AB91-476D-B8B6-C92F91FBC5CD}"/>
              </a:ext>
            </a:extLst>
          </p:cNvPr>
          <p:cNvSpPr txBox="1">
            <a:spLocks noChangeArrowheads="1"/>
          </p:cNvSpPr>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760" tIns="47880" rIns="95760" bIns="4788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F7EC162-E0AB-4532-B13E-47A580A2B161}" type="slidenum">
              <a:rPr lang="fr-FR" altLang="fr-FR">
                <a:latin typeface="Arial" panose="020B0604020202020204" pitchFamily="34" charset="0"/>
              </a:rPr>
              <a:pPr algn="r" eaLnBrk="1" hangingPunct="1">
                <a:spcBef>
                  <a:spcPct val="0"/>
                </a:spcBef>
                <a:buClrTx/>
                <a:buFontTx/>
                <a:buNone/>
              </a:pPr>
              <a:t>11</a:t>
            </a:fld>
            <a:endParaRPr lang="fr-FR" altLang="fr-FR">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61D6A56E-6912-4CE0-BB0F-8DBB182F76F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9FB85B4-D57C-4086-8E16-004BAB4EFDF8}" type="slidenum">
              <a:rPr lang="fr-FR" altLang="fr-FR">
                <a:latin typeface="Arial" panose="020B0604020202020204" pitchFamily="34" charset="0"/>
              </a:rPr>
              <a:pPr>
                <a:spcBef>
                  <a:spcPct val="0"/>
                </a:spcBef>
                <a:buClrTx/>
                <a:buFontTx/>
                <a:buNone/>
              </a:pPr>
              <a:t>12</a:t>
            </a:fld>
            <a:endParaRPr lang="fr-FR" altLang="fr-FR">
              <a:latin typeface="Arial" panose="020B0604020202020204" pitchFamily="34" charset="0"/>
            </a:endParaRPr>
          </a:p>
        </p:txBody>
      </p:sp>
      <p:sp>
        <p:nvSpPr>
          <p:cNvPr id="36867" name="Rectangle 1">
            <a:extLst>
              <a:ext uri="{FF2B5EF4-FFF2-40B4-BE49-F238E27FC236}">
                <a16:creationId xmlns:a16="http://schemas.microsoft.com/office/drawing/2014/main" id="{5DC5F3C1-0D1F-450A-9723-9F3B1B20CAC1}"/>
              </a:ext>
            </a:extLst>
          </p:cNvPr>
          <p:cNvSpPr>
            <a:spLocks noGrp="1" noRot="1" noChangeAspect="1" noChangeArrowheads="1" noTextEdit="1"/>
          </p:cNvSpPr>
          <p:nvPr>
            <p:ph type="sldImg"/>
          </p:nvPr>
        </p:nvSpPr>
        <p:spPr>
          <a:xfrm>
            <a:off x="138113" y="766763"/>
            <a:ext cx="6823075"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a:extLst>
              <a:ext uri="{FF2B5EF4-FFF2-40B4-BE49-F238E27FC236}">
                <a16:creationId xmlns:a16="http://schemas.microsoft.com/office/drawing/2014/main" id="{7BA147BA-808E-4286-9244-2CD5BFD62A55}"/>
              </a:ext>
            </a:extLst>
          </p:cNvPr>
          <p:cNvSpPr>
            <a:spLocks noGrp="1" noChangeArrowheads="1"/>
          </p:cNvSpPr>
          <p:nvPr>
            <p:ph type="body" idx="1"/>
          </p:nvPr>
        </p:nvSpPr>
        <p:spPr>
          <a:xfrm>
            <a:off x="709613" y="4860925"/>
            <a:ext cx="5680075" cy="46069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36869" name="Text Box 3">
            <a:extLst>
              <a:ext uri="{FF2B5EF4-FFF2-40B4-BE49-F238E27FC236}">
                <a16:creationId xmlns:a16="http://schemas.microsoft.com/office/drawing/2014/main" id="{1A87E824-D84B-4858-BC45-93BA70445B8C}"/>
              </a:ext>
            </a:extLst>
          </p:cNvPr>
          <p:cNvSpPr txBox="1">
            <a:spLocks noChangeArrowheads="1"/>
          </p:cNvSpPr>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760" tIns="47880" rIns="95760" bIns="4788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D33D83C-B363-4BAD-8D0F-BC4C92939E55}" type="slidenum">
              <a:rPr lang="fr-FR" altLang="fr-FR">
                <a:latin typeface="Arial" panose="020B0604020202020204" pitchFamily="34" charset="0"/>
              </a:rPr>
              <a:pPr algn="r" eaLnBrk="1" hangingPunct="1">
                <a:spcBef>
                  <a:spcPct val="0"/>
                </a:spcBef>
                <a:buClrTx/>
                <a:buFontTx/>
                <a:buNone/>
              </a:pPr>
              <a:t>12</a:t>
            </a:fld>
            <a:endParaRPr lang="fr-FR" altLang="fr-FR">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C814D029-618D-4391-A00D-00893825BDB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B4C9014-6609-4144-A646-630220F51668}" type="slidenum">
              <a:rPr lang="fr-FR" altLang="fr-FR">
                <a:latin typeface="Arial" panose="020B0604020202020204" pitchFamily="34" charset="0"/>
              </a:rPr>
              <a:pPr>
                <a:spcBef>
                  <a:spcPct val="0"/>
                </a:spcBef>
                <a:buClrTx/>
                <a:buFontTx/>
                <a:buNone/>
              </a:pPr>
              <a:t>13</a:t>
            </a:fld>
            <a:endParaRPr lang="fr-FR" altLang="fr-FR">
              <a:latin typeface="Arial" panose="020B0604020202020204" pitchFamily="34" charset="0"/>
            </a:endParaRPr>
          </a:p>
        </p:txBody>
      </p:sp>
      <p:sp>
        <p:nvSpPr>
          <p:cNvPr id="49155" name="Rectangle 1">
            <a:extLst>
              <a:ext uri="{FF2B5EF4-FFF2-40B4-BE49-F238E27FC236}">
                <a16:creationId xmlns:a16="http://schemas.microsoft.com/office/drawing/2014/main" id="{DC4C9780-C503-4F7C-916F-3F45994A59BE}"/>
              </a:ext>
            </a:extLst>
          </p:cNvPr>
          <p:cNvSpPr>
            <a:spLocks noGrp="1" noRot="1" noChangeAspect="1" noChangeArrowheads="1" noTextEdit="1"/>
          </p:cNvSpPr>
          <p:nvPr>
            <p:ph type="sldImg"/>
          </p:nvPr>
        </p:nvSpPr>
        <p:spPr>
          <a:xfrm>
            <a:off x="138113" y="766763"/>
            <a:ext cx="6823075"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Rectangle 2">
            <a:extLst>
              <a:ext uri="{FF2B5EF4-FFF2-40B4-BE49-F238E27FC236}">
                <a16:creationId xmlns:a16="http://schemas.microsoft.com/office/drawing/2014/main" id="{6B8E4EA6-29C0-49BA-B131-FAC2604195A1}"/>
              </a:ext>
            </a:extLst>
          </p:cNvPr>
          <p:cNvSpPr>
            <a:spLocks noGrp="1" noChangeArrowheads="1"/>
          </p:cNvSpPr>
          <p:nvPr>
            <p:ph type="body" idx="1"/>
          </p:nvPr>
        </p:nvSpPr>
        <p:spPr>
          <a:xfrm>
            <a:off x="709613" y="4860925"/>
            <a:ext cx="5680075" cy="46069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2D0F15AD-CCC5-4343-A296-EDC8A702B07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1A72E6B-80DB-4BCA-808D-8A3963532335}" type="slidenum">
              <a:rPr lang="fr-FR" altLang="fr-FR">
                <a:latin typeface="Arial" panose="020B0604020202020204" pitchFamily="34" charset="0"/>
              </a:rPr>
              <a:pPr>
                <a:spcBef>
                  <a:spcPct val="0"/>
                </a:spcBef>
                <a:buClrTx/>
                <a:buFontTx/>
                <a:buNone/>
              </a:pPr>
              <a:t>14</a:t>
            </a:fld>
            <a:endParaRPr lang="fr-FR" altLang="fr-FR">
              <a:latin typeface="Arial" panose="020B0604020202020204" pitchFamily="34" charset="0"/>
            </a:endParaRPr>
          </a:p>
        </p:txBody>
      </p:sp>
      <p:sp>
        <p:nvSpPr>
          <p:cNvPr id="53251" name="Rectangle 1">
            <a:extLst>
              <a:ext uri="{FF2B5EF4-FFF2-40B4-BE49-F238E27FC236}">
                <a16:creationId xmlns:a16="http://schemas.microsoft.com/office/drawing/2014/main" id="{2584D233-9525-4B53-B65C-6C580558F2C4}"/>
              </a:ext>
            </a:extLst>
          </p:cNvPr>
          <p:cNvSpPr>
            <a:spLocks noGrp="1" noRot="1" noChangeAspect="1" noChangeArrowheads="1" noTextEdit="1"/>
          </p:cNvSpPr>
          <p:nvPr>
            <p:ph type="sldImg"/>
          </p:nvPr>
        </p:nvSpPr>
        <p:spPr>
          <a:xfrm>
            <a:off x="138113" y="766763"/>
            <a:ext cx="6823075"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2" name="Rectangle 2">
            <a:extLst>
              <a:ext uri="{FF2B5EF4-FFF2-40B4-BE49-F238E27FC236}">
                <a16:creationId xmlns:a16="http://schemas.microsoft.com/office/drawing/2014/main" id="{0AF348EB-A1B0-4E7E-8411-101AC80EAAFE}"/>
              </a:ext>
            </a:extLst>
          </p:cNvPr>
          <p:cNvSpPr>
            <a:spLocks noGrp="1" noChangeArrowheads="1"/>
          </p:cNvSpPr>
          <p:nvPr>
            <p:ph type="body" idx="1"/>
          </p:nvPr>
        </p:nvSpPr>
        <p:spPr>
          <a:xfrm>
            <a:off x="709613" y="4860925"/>
            <a:ext cx="5680075" cy="46069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13D95EA7-1E4E-4F43-9BB2-8FB7A8DCD4E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05B2AE8-725A-48BC-A6BF-6858A41979F5}" type="slidenum">
              <a:rPr lang="fr-FR" altLang="fr-FR">
                <a:latin typeface="Arial" panose="020B0604020202020204" pitchFamily="34" charset="0"/>
              </a:rPr>
              <a:pPr>
                <a:spcBef>
                  <a:spcPct val="0"/>
                </a:spcBef>
                <a:buClrTx/>
                <a:buFontTx/>
                <a:buNone/>
              </a:pPr>
              <a:t>15</a:t>
            </a:fld>
            <a:endParaRPr lang="fr-FR" altLang="fr-FR">
              <a:latin typeface="Arial" panose="020B0604020202020204" pitchFamily="34" charset="0"/>
            </a:endParaRPr>
          </a:p>
        </p:txBody>
      </p:sp>
      <p:sp>
        <p:nvSpPr>
          <p:cNvPr id="57347" name="Rectangle 1">
            <a:extLst>
              <a:ext uri="{FF2B5EF4-FFF2-40B4-BE49-F238E27FC236}">
                <a16:creationId xmlns:a16="http://schemas.microsoft.com/office/drawing/2014/main" id="{8D68FEDC-14B4-41CE-B231-8D071783F118}"/>
              </a:ext>
            </a:extLst>
          </p:cNvPr>
          <p:cNvSpPr>
            <a:spLocks noGrp="1" noRot="1" noChangeAspect="1" noChangeArrowheads="1" noTextEdit="1"/>
          </p:cNvSpPr>
          <p:nvPr>
            <p:ph type="sldImg"/>
          </p:nvPr>
        </p:nvSpPr>
        <p:spPr>
          <a:xfrm>
            <a:off x="138113" y="766763"/>
            <a:ext cx="6823075"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Rectangle 2">
            <a:extLst>
              <a:ext uri="{FF2B5EF4-FFF2-40B4-BE49-F238E27FC236}">
                <a16:creationId xmlns:a16="http://schemas.microsoft.com/office/drawing/2014/main" id="{BAA7B7FC-2A6A-4E44-9577-5017082CC95B}"/>
              </a:ext>
            </a:extLst>
          </p:cNvPr>
          <p:cNvSpPr>
            <a:spLocks noGrp="1" noChangeArrowheads="1"/>
          </p:cNvSpPr>
          <p:nvPr>
            <p:ph type="body" idx="1"/>
          </p:nvPr>
        </p:nvSpPr>
        <p:spPr>
          <a:xfrm>
            <a:off x="709613" y="4860925"/>
            <a:ext cx="5680075" cy="46069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31A99F1C-24DE-4E82-8E94-A0B2CCE9FD7D}"/>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74F93ED-E30E-4CF6-B08E-5BAF54E1C9B9}" type="slidenum">
              <a:rPr lang="fr-FR" altLang="fr-FR">
                <a:latin typeface="Arial" panose="020B0604020202020204" pitchFamily="34" charset="0"/>
              </a:rPr>
              <a:pPr>
                <a:spcBef>
                  <a:spcPct val="0"/>
                </a:spcBef>
                <a:buClrTx/>
                <a:buFontTx/>
                <a:buNone/>
              </a:pPr>
              <a:t>16</a:t>
            </a:fld>
            <a:endParaRPr lang="fr-FR" altLang="fr-FR">
              <a:latin typeface="Arial" panose="020B0604020202020204" pitchFamily="34" charset="0"/>
            </a:endParaRPr>
          </a:p>
        </p:txBody>
      </p:sp>
      <p:sp>
        <p:nvSpPr>
          <p:cNvPr id="63491" name="Rectangle 1">
            <a:extLst>
              <a:ext uri="{FF2B5EF4-FFF2-40B4-BE49-F238E27FC236}">
                <a16:creationId xmlns:a16="http://schemas.microsoft.com/office/drawing/2014/main" id="{724E6325-9809-4D46-A52A-93C0B849C232}"/>
              </a:ext>
            </a:extLst>
          </p:cNvPr>
          <p:cNvSpPr>
            <a:spLocks noGrp="1" noRot="1" noChangeAspect="1" noChangeArrowheads="1" noTextEdit="1"/>
          </p:cNvSpPr>
          <p:nvPr>
            <p:ph type="sldImg"/>
          </p:nvPr>
        </p:nvSpPr>
        <p:spPr>
          <a:xfrm>
            <a:off x="138113" y="766763"/>
            <a:ext cx="6823075"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2" name="Rectangle 2">
            <a:extLst>
              <a:ext uri="{FF2B5EF4-FFF2-40B4-BE49-F238E27FC236}">
                <a16:creationId xmlns:a16="http://schemas.microsoft.com/office/drawing/2014/main" id="{6C057398-9DD1-458E-872E-E28C1B4424FC}"/>
              </a:ext>
            </a:extLst>
          </p:cNvPr>
          <p:cNvSpPr>
            <a:spLocks noGrp="1" noChangeArrowheads="1"/>
          </p:cNvSpPr>
          <p:nvPr>
            <p:ph type="body" idx="1"/>
          </p:nvPr>
        </p:nvSpPr>
        <p:spPr>
          <a:xfrm>
            <a:off x="709613" y="4860925"/>
            <a:ext cx="5680075" cy="46069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B358C24F-8330-4ECE-9EA5-EB9718EDA40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AFB1E9A-42E7-4FB0-94B4-B112644FDEE4}" type="slidenum">
              <a:rPr lang="fr-FR" altLang="fr-FR">
                <a:latin typeface="Arial" panose="020B0604020202020204" pitchFamily="34" charset="0"/>
              </a:rPr>
              <a:pPr>
                <a:spcBef>
                  <a:spcPct val="0"/>
                </a:spcBef>
                <a:buClrTx/>
                <a:buFontTx/>
                <a:buNone/>
              </a:pPr>
              <a:t>3</a:t>
            </a:fld>
            <a:endParaRPr lang="fr-FR" altLang="fr-FR">
              <a:latin typeface="Arial" panose="020B0604020202020204" pitchFamily="34" charset="0"/>
            </a:endParaRPr>
          </a:p>
        </p:txBody>
      </p:sp>
      <p:sp>
        <p:nvSpPr>
          <p:cNvPr id="10243" name="Rectangle 1">
            <a:extLst>
              <a:ext uri="{FF2B5EF4-FFF2-40B4-BE49-F238E27FC236}">
                <a16:creationId xmlns:a16="http://schemas.microsoft.com/office/drawing/2014/main" id="{B36B4D95-CA89-42AA-B6D7-D5332A352480}"/>
              </a:ext>
            </a:extLst>
          </p:cNvPr>
          <p:cNvSpPr>
            <a:spLocks noGrp="1" noRot="1" noChangeAspect="1" noChangeArrowheads="1" noTextEdit="1"/>
          </p:cNvSpPr>
          <p:nvPr>
            <p:ph type="sldImg"/>
          </p:nvPr>
        </p:nvSpPr>
        <p:spPr>
          <a:xfrm>
            <a:off x="138113" y="766763"/>
            <a:ext cx="6823075"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Text Box 2">
            <a:extLst>
              <a:ext uri="{FF2B5EF4-FFF2-40B4-BE49-F238E27FC236}">
                <a16:creationId xmlns:a16="http://schemas.microsoft.com/office/drawing/2014/main" id="{6AD30C00-E6C7-4401-998E-F14DBEFF4345}"/>
              </a:ext>
            </a:extLst>
          </p:cNvPr>
          <p:cNvSpPr>
            <a:spLocks noGrp="1" noChangeArrowheads="1"/>
          </p:cNvSpPr>
          <p:nvPr>
            <p:ph type="body" idx="1"/>
          </p:nvPr>
        </p:nvSpPr>
        <p:spPr>
          <a:xfrm>
            <a:off x="709613" y="4860925"/>
            <a:ext cx="5680075" cy="46069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Calibri" panose="020F0502020204030204" pitchFamily="34" charset="0"/>
                <a:ea typeface="Microsoft YaHei" panose="020B0503020204020204" pitchFamily="34" charset="-122"/>
              </a:rPr>
              <a:t>Ou loi KOUCHNER relatif aux droits des malades et à la qualité de la prise en charge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Calibri" panose="020F0502020204030204" pitchFamily="34" charset="0"/>
                <a:ea typeface="Microsoft YaHei" panose="020B0503020204020204" pitchFamily="34" charset="-122"/>
              </a:rPr>
              <a:t>	information loyale et consentement éclairé du patient (trace dans le dossier) document à retrouver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Calibri" panose="020F0502020204030204" pitchFamily="34" charset="0"/>
                <a:ea typeface="Microsoft YaHei" panose="020B0503020204020204" pitchFamily="34" charset="-122"/>
              </a:rPr>
              <a:t>	insiste sur la collaboration professionnelle, la transmission des info</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Calibri" panose="020F0502020204030204" pitchFamily="34" charset="0"/>
                <a:ea typeface="Microsoft YaHei" panose="020B0503020204020204" pitchFamily="34" charset="-122"/>
              </a:rPr>
              <a:t>	implication des malades et/ou usager dans les instances de conciliation et démarche qualité</a:t>
            </a:r>
          </a:p>
        </p:txBody>
      </p:sp>
      <p:sp>
        <p:nvSpPr>
          <p:cNvPr id="10245" name="Text Box 3">
            <a:extLst>
              <a:ext uri="{FF2B5EF4-FFF2-40B4-BE49-F238E27FC236}">
                <a16:creationId xmlns:a16="http://schemas.microsoft.com/office/drawing/2014/main" id="{95E54CBE-D4D8-40A3-9A3B-9A3A0D18733A}"/>
              </a:ext>
            </a:extLst>
          </p:cNvPr>
          <p:cNvSpPr txBox="1">
            <a:spLocks noChangeArrowheads="1"/>
          </p:cNvSpPr>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760" tIns="47880" rIns="95760" bIns="4788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E0024F0-3AC9-4A6A-B5D7-55314031736F}" type="slidenum">
              <a:rPr lang="fr-FR" altLang="fr-FR">
                <a:latin typeface="Arial" panose="020B0604020202020204" pitchFamily="34" charset="0"/>
              </a:rPr>
              <a:pPr algn="r" eaLnBrk="1" hangingPunct="1">
                <a:spcBef>
                  <a:spcPct val="0"/>
                </a:spcBef>
                <a:buClrTx/>
                <a:buFontTx/>
                <a:buNone/>
              </a:pPr>
              <a:t>3</a:t>
            </a:fld>
            <a:endParaRPr lang="fr-FR" altLang="fr-FR">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D5162645-7D88-4E7C-9B30-67C24A4060E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08043E3-B7F0-4763-BC5B-248CEF7599FD}" type="slidenum">
              <a:rPr lang="fr-FR" altLang="fr-FR">
                <a:latin typeface="Arial" panose="020B0604020202020204" pitchFamily="34" charset="0"/>
              </a:rPr>
              <a:pPr>
                <a:spcBef>
                  <a:spcPct val="0"/>
                </a:spcBef>
                <a:buClrTx/>
                <a:buFontTx/>
                <a:buNone/>
              </a:pPr>
              <a:t>4</a:t>
            </a:fld>
            <a:endParaRPr lang="fr-FR" altLang="fr-FR">
              <a:latin typeface="Arial" panose="020B0604020202020204" pitchFamily="34" charset="0"/>
            </a:endParaRPr>
          </a:p>
        </p:txBody>
      </p:sp>
      <p:sp>
        <p:nvSpPr>
          <p:cNvPr id="12291" name="Rectangle 1">
            <a:extLst>
              <a:ext uri="{FF2B5EF4-FFF2-40B4-BE49-F238E27FC236}">
                <a16:creationId xmlns:a16="http://schemas.microsoft.com/office/drawing/2014/main" id="{66F4FFC6-C60B-456C-A3F3-6904C4E20BDE}"/>
              </a:ext>
            </a:extLst>
          </p:cNvPr>
          <p:cNvSpPr>
            <a:spLocks noGrp="1" noRot="1" noChangeAspect="1" noChangeArrowheads="1" noTextEdit="1"/>
          </p:cNvSpPr>
          <p:nvPr>
            <p:ph type="sldImg"/>
          </p:nvPr>
        </p:nvSpPr>
        <p:spPr>
          <a:xfrm>
            <a:off x="138113" y="766763"/>
            <a:ext cx="6823075"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Text Box 2">
            <a:extLst>
              <a:ext uri="{FF2B5EF4-FFF2-40B4-BE49-F238E27FC236}">
                <a16:creationId xmlns:a16="http://schemas.microsoft.com/office/drawing/2014/main" id="{B0ECA676-10B1-4EF2-8F74-B17D1AB6B45C}"/>
              </a:ext>
            </a:extLst>
          </p:cNvPr>
          <p:cNvSpPr>
            <a:spLocks noGrp="1" noChangeArrowheads="1"/>
          </p:cNvSpPr>
          <p:nvPr>
            <p:ph type="body" idx="1"/>
          </p:nvPr>
        </p:nvSpPr>
        <p:spPr>
          <a:xfrm>
            <a:off x="709613" y="4860925"/>
            <a:ext cx="5680075" cy="46069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Calibri" panose="020F0502020204030204" pitchFamily="34" charset="0"/>
                <a:ea typeface="Microsoft YaHei" panose="020B0503020204020204" pitchFamily="34" charset="-122"/>
              </a:rPr>
              <a:t>Tracer: c’est fixer et conserver des informations. Traçabilité : aptitude à garder en mémoire et à retrouver l’historique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Calibri" panose="020F0502020204030204" pitchFamily="34" charset="0"/>
                <a:ea typeface="Microsoft YaHei" panose="020B0503020204020204" pitchFamily="34" charset="-122"/>
              </a:rPr>
              <a:t>La réglementation est particulièrement forte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Calibri" panose="020F0502020204030204" pitchFamily="34" charset="0"/>
                <a:ea typeface="Microsoft YaHei" panose="020B0503020204020204" pitchFamily="34" charset="-122"/>
              </a:rPr>
              <a:t>Les établissements de santé subissent une pression croissante de la réglementation touchant à la sécurité des patients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Calibri" panose="020F0502020204030204" pitchFamily="34" charset="0"/>
                <a:ea typeface="Microsoft YaHei" panose="020B0503020204020204" pitchFamily="34" charset="-122"/>
              </a:rPr>
              <a:t>Donner des exemples: dans les soins invasifs mais pas que!... Traçabilité nettoyage, dégivrage réfrigérateur, relevé de températures </a:t>
            </a:r>
          </a:p>
        </p:txBody>
      </p:sp>
      <p:sp>
        <p:nvSpPr>
          <p:cNvPr id="12293" name="Text Box 3">
            <a:extLst>
              <a:ext uri="{FF2B5EF4-FFF2-40B4-BE49-F238E27FC236}">
                <a16:creationId xmlns:a16="http://schemas.microsoft.com/office/drawing/2014/main" id="{E004B305-95CF-4D0B-A106-FB3DE64D358B}"/>
              </a:ext>
            </a:extLst>
          </p:cNvPr>
          <p:cNvSpPr txBox="1">
            <a:spLocks noChangeArrowheads="1"/>
          </p:cNvSpPr>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760" tIns="47880" rIns="95760" bIns="4788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1B86DC2-B903-4FBC-AA0A-29704A559F8B}" type="slidenum">
              <a:rPr lang="fr-FR" altLang="fr-FR">
                <a:latin typeface="Arial" panose="020B0604020202020204" pitchFamily="34" charset="0"/>
              </a:rPr>
              <a:pPr algn="r" eaLnBrk="1" hangingPunct="1">
                <a:spcBef>
                  <a:spcPct val="0"/>
                </a:spcBef>
                <a:buClrTx/>
                <a:buFontTx/>
                <a:buNone/>
              </a:pPr>
              <a:t>4</a:t>
            </a:fld>
            <a:endParaRPr lang="fr-FR" altLang="fr-FR">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62FCAD0-F6CB-4300-8002-7F9E4D9AEDB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A178D11-A2E1-4B0A-923F-499E55CC400E}" type="slidenum">
              <a:rPr lang="fr-FR" altLang="fr-FR">
                <a:latin typeface="Arial" panose="020B0604020202020204" pitchFamily="34" charset="0"/>
              </a:rPr>
              <a:pPr>
                <a:spcBef>
                  <a:spcPct val="0"/>
                </a:spcBef>
                <a:buClrTx/>
                <a:buFontTx/>
                <a:buNone/>
              </a:pPr>
              <a:t>5</a:t>
            </a:fld>
            <a:endParaRPr lang="fr-FR" altLang="fr-FR">
              <a:latin typeface="Arial" panose="020B0604020202020204" pitchFamily="34" charset="0"/>
            </a:endParaRPr>
          </a:p>
        </p:txBody>
      </p:sp>
      <p:sp>
        <p:nvSpPr>
          <p:cNvPr id="18435" name="Rectangle 1">
            <a:extLst>
              <a:ext uri="{FF2B5EF4-FFF2-40B4-BE49-F238E27FC236}">
                <a16:creationId xmlns:a16="http://schemas.microsoft.com/office/drawing/2014/main" id="{6269C088-9FA3-4365-9313-EB24F5101EF8}"/>
              </a:ext>
            </a:extLst>
          </p:cNvPr>
          <p:cNvSpPr>
            <a:spLocks noGrp="1" noRot="1" noChangeAspect="1" noChangeArrowheads="1" noTextEdit="1"/>
          </p:cNvSpPr>
          <p:nvPr>
            <p:ph type="sldImg"/>
          </p:nvPr>
        </p:nvSpPr>
        <p:spPr>
          <a:xfrm>
            <a:off x="138113" y="766763"/>
            <a:ext cx="6823075"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66728223-3268-47F5-9F0B-9E74F4AD013F}"/>
              </a:ext>
            </a:extLst>
          </p:cNvPr>
          <p:cNvSpPr>
            <a:spLocks noGrp="1" noChangeArrowheads="1"/>
          </p:cNvSpPr>
          <p:nvPr>
            <p:ph type="body" idx="1"/>
          </p:nvPr>
        </p:nvSpPr>
        <p:spPr>
          <a:xfrm>
            <a:off x="709613" y="4860925"/>
            <a:ext cx="5680075" cy="46069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18437" name="Text Box 3">
            <a:extLst>
              <a:ext uri="{FF2B5EF4-FFF2-40B4-BE49-F238E27FC236}">
                <a16:creationId xmlns:a16="http://schemas.microsoft.com/office/drawing/2014/main" id="{BC3FB47C-3F51-4E96-9C0B-292DA5327FE3}"/>
              </a:ext>
            </a:extLst>
          </p:cNvPr>
          <p:cNvSpPr txBox="1">
            <a:spLocks noChangeArrowheads="1"/>
          </p:cNvSpPr>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760" tIns="47880" rIns="95760" bIns="4788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38BB31D-FBE2-4F2D-9252-FBEB7426ADBD}" type="slidenum">
              <a:rPr lang="fr-FR" altLang="fr-FR">
                <a:latin typeface="Arial" panose="020B0604020202020204" pitchFamily="34" charset="0"/>
              </a:rPr>
              <a:pPr algn="r" eaLnBrk="1" hangingPunct="1">
                <a:spcBef>
                  <a:spcPct val="0"/>
                </a:spcBef>
                <a:buClrTx/>
                <a:buFontTx/>
                <a:buNone/>
              </a:pPr>
              <a:t>5</a:t>
            </a:fld>
            <a:endParaRPr lang="fr-FR" altLang="fr-FR">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F077D49A-F9C6-49DA-8DBF-39B85FF4E23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B991910-9041-470C-BC3E-59FCB86656F0}" type="slidenum">
              <a:rPr lang="fr-FR" altLang="fr-FR">
                <a:latin typeface="Arial" panose="020B0604020202020204" pitchFamily="34" charset="0"/>
              </a:rPr>
              <a:pPr>
                <a:spcBef>
                  <a:spcPct val="0"/>
                </a:spcBef>
                <a:buClrTx/>
                <a:buFontTx/>
                <a:buNone/>
              </a:pPr>
              <a:t>6</a:t>
            </a:fld>
            <a:endParaRPr lang="fr-FR" altLang="fr-FR">
              <a:latin typeface="Arial" panose="020B0604020202020204" pitchFamily="34" charset="0"/>
            </a:endParaRPr>
          </a:p>
        </p:txBody>
      </p:sp>
      <p:sp>
        <p:nvSpPr>
          <p:cNvPr id="14339" name="Rectangle 1">
            <a:extLst>
              <a:ext uri="{FF2B5EF4-FFF2-40B4-BE49-F238E27FC236}">
                <a16:creationId xmlns:a16="http://schemas.microsoft.com/office/drawing/2014/main" id="{AC87F2C2-3B43-46CC-8DC4-00F0A39E6B28}"/>
              </a:ext>
            </a:extLst>
          </p:cNvPr>
          <p:cNvSpPr>
            <a:spLocks noGrp="1" noRot="1" noChangeAspect="1" noChangeArrowheads="1" noTextEdit="1"/>
          </p:cNvSpPr>
          <p:nvPr>
            <p:ph type="sldImg"/>
          </p:nvPr>
        </p:nvSpPr>
        <p:spPr>
          <a:xfrm>
            <a:off x="138113" y="766763"/>
            <a:ext cx="6823075"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Text Box 2">
            <a:extLst>
              <a:ext uri="{FF2B5EF4-FFF2-40B4-BE49-F238E27FC236}">
                <a16:creationId xmlns:a16="http://schemas.microsoft.com/office/drawing/2014/main" id="{739F1BFF-79E8-4626-8D1D-9E34F82DCDA0}"/>
              </a:ext>
            </a:extLst>
          </p:cNvPr>
          <p:cNvSpPr>
            <a:spLocks noGrp="1" noChangeArrowheads="1"/>
          </p:cNvSpPr>
          <p:nvPr>
            <p:ph type="body" idx="1"/>
          </p:nvPr>
        </p:nvSpPr>
        <p:spPr>
          <a:xfrm>
            <a:off x="709613" y="4860925"/>
            <a:ext cx="5680075" cy="46069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Calibri" panose="020F0502020204030204" pitchFamily="34" charset="0"/>
                <a:ea typeface="Microsoft YaHei" panose="020B0503020204020204" pitchFamily="34" charset="-122"/>
              </a:rPr>
              <a:t>Les transmissions écrites sont les informations apposées au dossier de la personne soignée par l’ensemble des acteurs de soins.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Calibri" panose="020F0502020204030204" pitchFamily="34" charset="0"/>
                <a:ea typeface="Microsoft YaHei" panose="020B0503020204020204" pitchFamily="34" charset="-122"/>
              </a:rPr>
              <a:t>L’infirmier note dans le dossier de soins les observations et les différentes interventions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Calibri" panose="020F0502020204030204" pitchFamily="34" charset="0"/>
              <a:ea typeface="Microsoft YaHei" panose="020B0503020204020204" pitchFamily="34" charset="-122"/>
            </a:endParaRPr>
          </a:p>
        </p:txBody>
      </p:sp>
      <p:sp>
        <p:nvSpPr>
          <p:cNvPr id="14341" name="Text Box 3">
            <a:extLst>
              <a:ext uri="{FF2B5EF4-FFF2-40B4-BE49-F238E27FC236}">
                <a16:creationId xmlns:a16="http://schemas.microsoft.com/office/drawing/2014/main" id="{A78EBCA3-AE82-4251-88DD-7103DA75A61F}"/>
              </a:ext>
            </a:extLst>
          </p:cNvPr>
          <p:cNvSpPr txBox="1">
            <a:spLocks noChangeArrowheads="1"/>
          </p:cNvSpPr>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760" tIns="47880" rIns="95760" bIns="4788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A62F21F-07A5-4E52-8D2F-DEE2D747B996}" type="slidenum">
              <a:rPr lang="fr-FR" altLang="fr-FR">
                <a:latin typeface="Arial" panose="020B0604020202020204" pitchFamily="34" charset="0"/>
              </a:rPr>
              <a:pPr algn="r" eaLnBrk="1" hangingPunct="1">
                <a:spcBef>
                  <a:spcPct val="0"/>
                </a:spcBef>
                <a:buClrTx/>
                <a:buFontTx/>
                <a:buNone/>
              </a:pPr>
              <a:t>6</a:t>
            </a:fld>
            <a:endParaRPr lang="fr-FR" altLang="fr-FR">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9063CFE2-B46D-4DE4-8DFF-58A99DB0F39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078D01E-9D78-494A-9442-6EEF638C9A61}" type="slidenum">
              <a:rPr lang="fr-FR" altLang="fr-FR">
                <a:latin typeface="Arial" panose="020B0604020202020204" pitchFamily="34" charset="0"/>
              </a:rPr>
              <a:pPr>
                <a:spcBef>
                  <a:spcPct val="0"/>
                </a:spcBef>
                <a:buClrTx/>
                <a:buFontTx/>
                <a:buNone/>
              </a:pPr>
              <a:t>7</a:t>
            </a:fld>
            <a:endParaRPr lang="fr-FR" altLang="fr-FR">
              <a:latin typeface="Arial" panose="020B0604020202020204" pitchFamily="34" charset="0"/>
            </a:endParaRPr>
          </a:p>
        </p:txBody>
      </p:sp>
      <p:sp>
        <p:nvSpPr>
          <p:cNvPr id="16387" name="Rectangle 1">
            <a:extLst>
              <a:ext uri="{FF2B5EF4-FFF2-40B4-BE49-F238E27FC236}">
                <a16:creationId xmlns:a16="http://schemas.microsoft.com/office/drawing/2014/main" id="{C0524C4B-8689-4F89-B0FC-5B2924150E1B}"/>
              </a:ext>
            </a:extLst>
          </p:cNvPr>
          <p:cNvSpPr>
            <a:spLocks noGrp="1" noRot="1" noChangeAspect="1" noChangeArrowheads="1" noTextEdit="1"/>
          </p:cNvSpPr>
          <p:nvPr>
            <p:ph type="sldImg"/>
          </p:nvPr>
        </p:nvSpPr>
        <p:spPr>
          <a:xfrm>
            <a:off x="138113" y="766763"/>
            <a:ext cx="6823075"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Text Box 2">
            <a:extLst>
              <a:ext uri="{FF2B5EF4-FFF2-40B4-BE49-F238E27FC236}">
                <a16:creationId xmlns:a16="http://schemas.microsoft.com/office/drawing/2014/main" id="{2C5DEC1E-BB8A-45FC-AEE8-DAC04FFA4AA7}"/>
              </a:ext>
            </a:extLst>
          </p:cNvPr>
          <p:cNvSpPr>
            <a:spLocks noGrp="1" noChangeArrowheads="1"/>
          </p:cNvSpPr>
          <p:nvPr>
            <p:ph type="body" idx="1"/>
          </p:nvPr>
        </p:nvSpPr>
        <p:spPr>
          <a:xfrm>
            <a:off x="709613" y="4860925"/>
            <a:ext cx="5680075" cy="46069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Calibri" panose="020F0502020204030204" pitchFamily="34" charset="0"/>
                <a:ea typeface="Microsoft YaHei" panose="020B0503020204020204" pitchFamily="34" charset="-122"/>
              </a:rPr>
              <a:t>Ecrites voire informatiques aujourd'hui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Calibri" panose="020F0502020204030204" pitchFamily="34" charset="0"/>
                <a:ea typeface="Microsoft YaHei" panose="020B0503020204020204" pitchFamily="34" charset="-122"/>
              </a:rPr>
              <a:t>Article R. 1112-3 du CSP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Calibri" panose="020F0502020204030204" pitchFamily="34" charset="0"/>
                <a:ea typeface="Microsoft YaHei" panose="020B0503020204020204" pitchFamily="34" charset="-122"/>
              </a:rPr>
              <a:t>"Chaque  pièce  du  dossier  est  datée  et  comporte  l'identité  du  patient  avec  son  nom,  son prénom, sa date de naissance ou son numéro d'identification, ainsi que l'identité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Calibri" panose="020F0502020204030204" pitchFamily="34" charset="0"/>
                <a:ea typeface="Microsoft YaHei" panose="020B0503020204020204" pitchFamily="34" charset="-122"/>
              </a:rPr>
              <a:t>du professionnel de santé qui a recueilli ou produit les informations</a:t>
            </a:r>
          </a:p>
        </p:txBody>
      </p:sp>
      <p:sp>
        <p:nvSpPr>
          <p:cNvPr id="16389" name="Text Box 3">
            <a:extLst>
              <a:ext uri="{FF2B5EF4-FFF2-40B4-BE49-F238E27FC236}">
                <a16:creationId xmlns:a16="http://schemas.microsoft.com/office/drawing/2014/main" id="{7A1062BB-5B42-4761-BA9C-CBD088CBAF75}"/>
              </a:ext>
            </a:extLst>
          </p:cNvPr>
          <p:cNvSpPr txBox="1">
            <a:spLocks noChangeArrowheads="1"/>
          </p:cNvSpPr>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760" tIns="47880" rIns="95760" bIns="4788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4E9236A-8D18-478B-83ED-D4029FB2F432}" type="slidenum">
              <a:rPr lang="fr-FR" altLang="fr-FR">
                <a:latin typeface="Arial" panose="020B0604020202020204" pitchFamily="34" charset="0"/>
              </a:rPr>
              <a:pPr algn="r" eaLnBrk="1" hangingPunct="1">
                <a:spcBef>
                  <a:spcPct val="0"/>
                </a:spcBef>
                <a:buClrTx/>
                <a:buFontTx/>
                <a:buNone/>
              </a:pPr>
              <a:t>7</a:t>
            </a:fld>
            <a:endParaRPr lang="fr-FR" altLang="fr-FR">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030732CF-88BE-429D-8E88-EBE07DEB19FD}"/>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BC21BA9-3395-4953-8B86-9865575583F4}" type="slidenum">
              <a:rPr lang="fr-FR" altLang="fr-FR">
                <a:latin typeface="Arial" panose="020B0604020202020204" pitchFamily="34" charset="0"/>
              </a:rPr>
              <a:pPr>
                <a:spcBef>
                  <a:spcPct val="0"/>
                </a:spcBef>
                <a:buClrTx/>
                <a:buFontTx/>
                <a:buNone/>
              </a:pPr>
              <a:t>8</a:t>
            </a:fld>
            <a:endParaRPr lang="fr-FR" altLang="fr-FR">
              <a:latin typeface="Arial" panose="020B0604020202020204" pitchFamily="34" charset="0"/>
            </a:endParaRPr>
          </a:p>
        </p:txBody>
      </p:sp>
      <p:sp>
        <p:nvSpPr>
          <p:cNvPr id="20483" name="Rectangle 1">
            <a:extLst>
              <a:ext uri="{FF2B5EF4-FFF2-40B4-BE49-F238E27FC236}">
                <a16:creationId xmlns:a16="http://schemas.microsoft.com/office/drawing/2014/main" id="{01869593-6E76-439F-B18A-8412F2D9BE87}"/>
              </a:ext>
            </a:extLst>
          </p:cNvPr>
          <p:cNvSpPr>
            <a:spLocks noGrp="1" noRot="1" noChangeAspect="1" noChangeArrowheads="1" noTextEdit="1"/>
          </p:cNvSpPr>
          <p:nvPr>
            <p:ph type="sldImg"/>
          </p:nvPr>
        </p:nvSpPr>
        <p:spPr>
          <a:xfrm>
            <a:off x="138113" y="766763"/>
            <a:ext cx="6823075"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2">
            <a:extLst>
              <a:ext uri="{FF2B5EF4-FFF2-40B4-BE49-F238E27FC236}">
                <a16:creationId xmlns:a16="http://schemas.microsoft.com/office/drawing/2014/main" id="{2AA75987-8C62-46B1-85FF-1A90F6A36D3E}"/>
              </a:ext>
            </a:extLst>
          </p:cNvPr>
          <p:cNvSpPr>
            <a:spLocks noGrp="1" noChangeArrowheads="1"/>
          </p:cNvSpPr>
          <p:nvPr>
            <p:ph type="body" idx="1"/>
          </p:nvPr>
        </p:nvSpPr>
        <p:spPr>
          <a:xfrm>
            <a:off x="709613" y="4860925"/>
            <a:ext cx="5680075" cy="46069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20485" name="Text Box 3">
            <a:extLst>
              <a:ext uri="{FF2B5EF4-FFF2-40B4-BE49-F238E27FC236}">
                <a16:creationId xmlns:a16="http://schemas.microsoft.com/office/drawing/2014/main" id="{D395B34B-8800-425F-AC3A-5A23BDD81331}"/>
              </a:ext>
            </a:extLst>
          </p:cNvPr>
          <p:cNvSpPr txBox="1">
            <a:spLocks noChangeArrowheads="1"/>
          </p:cNvSpPr>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760" tIns="47880" rIns="95760" bIns="4788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5D6BE17-92D2-4E10-A3C3-6448AB784508}" type="slidenum">
              <a:rPr lang="fr-FR" altLang="fr-FR">
                <a:latin typeface="Arial" panose="020B0604020202020204" pitchFamily="34" charset="0"/>
              </a:rPr>
              <a:pPr algn="r" eaLnBrk="1" hangingPunct="1">
                <a:spcBef>
                  <a:spcPct val="0"/>
                </a:spcBef>
                <a:buClrTx/>
                <a:buFontTx/>
                <a:buNone/>
              </a:pPr>
              <a:t>8</a:t>
            </a:fld>
            <a:endParaRPr lang="fr-FR" altLang="fr-FR">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0B08996-5141-4EF3-81B3-5470240728D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85EF94E-A091-474F-8B3D-11F108F99476}" type="slidenum">
              <a:rPr lang="fr-FR" altLang="fr-FR">
                <a:latin typeface="Arial" panose="020B0604020202020204" pitchFamily="34" charset="0"/>
              </a:rPr>
              <a:pPr>
                <a:spcBef>
                  <a:spcPct val="0"/>
                </a:spcBef>
                <a:buClrTx/>
                <a:buFontTx/>
                <a:buNone/>
              </a:pPr>
              <a:t>9</a:t>
            </a:fld>
            <a:endParaRPr lang="fr-FR" altLang="fr-FR">
              <a:latin typeface="Arial" panose="020B0604020202020204" pitchFamily="34" charset="0"/>
            </a:endParaRPr>
          </a:p>
        </p:txBody>
      </p:sp>
      <p:sp>
        <p:nvSpPr>
          <p:cNvPr id="24579" name="Rectangle 1">
            <a:extLst>
              <a:ext uri="{FF2B5EF4-FFF2-40B4-BE49-F238E27FC236}">
                <a16:creationId xmlns:a16="http://schemas.microsoft.com/office/drawing/2014/main" id="{B83D9823-3735-45DC-A557-57044380D001}"/>
              </a:ext>
            </a:extLst>
          </p:cNvPr>
          <p:cNvSpPr>
            <a:spLocks noGrp="1" noRot="1" noChangeAspect="1" noChangeArrowheads="1" noTextEdit="1"/>
          </p:cNvSpPr>
          <p:nvPr>
            <p:ph type="sldImg"/>
          </p:nvPr>
        </p:nvSpPr>
        <p:spPr>
          <a:xfrm>
            <a:off x="138113" y="766763"/>
            <a:ext cx="6823075"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Text Box 2">
            <a:extLst>
              <a:ext uri="{FF2B5EF4-FFF2-40B4-BE49-F238E27FC236}">
                <a16:creationId xmlns:a16="http://schemas.microsoft.com/office/drawing/2014/main" id="{BBDBFE3A-C237-4E02-89E3-B31FF8989615}"/>
              </a:ext>
            </a:extLst>
          </p:cNvPr>
          <p:cNvSpPr>
            <a:spLocks noGrp="1" noChangeArrowheads="1"/>
          </p:cNvSpPr>
          <p:nvPr>
            <p:ph type="body" idx="1"/>
          </p:nvPr>
        </p:nvSpPr>
        <p:spPr>
          <a:xfrm>
            <a:off x="709613" y="4860925"/>
            <a:ext cx="5680075" cy="46069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Calibri" panose="020F0502020204030204" pitchFamily="34" charset="0"/>
                <a:ea typeface="Microsoft YaHei" panose="020B0503020204020204" pitchFamily="34" charset="-122"/>
              </a:rPr>
              <a:t>Cible: pas la globalité du patient</a:t>
            </a:r>
          </a:p>
        </p:txBody>
      </p:sp>
      <p:sp>
        <p:nvSpPr>
          <p:cNvPr id="24581" name="Text Box 3">
            <a:extLst>
              <a:ext uri="{FF2B5EF4-FFF2-40B4-BE49-F238E27FC236}">
                <a16:creationId xmlns:a16="http://schemas.microsoft.com/office/drawing/2014/main" id="{D6762248-1097-4D92-95F1-08E94ABBC278}"/>
              </a:ext>
            </a:extLst>
          </p:cNvPr>
          <p:cNvSpPr txBox="1">
            <a:spLocks noChangeArrowheads="1"/>
          </p:cNvSpPr>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760" tIns="47880" rIns="95760" bIns="4788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14A415F-6F15-48C2-B29C-B23DB0CB1532}" type="slidenum">
              <a:rPr lang="fr-FR" altLang="fr-FR">
                <a:latin typeface="Arial" panose="020B0604020202020204" pitchFamily="34" charset="0"/>
              </a:rPr>
              <a:pPr algn="r" eaLnBrk="1" hangingPunct="1">
                <a:spcBef>
                  <a:spcPct val="0"/>
                </a:spcBef>
                <a:buClrTx/>
                <a:buFontTx/>
                <a:buNone/>
              </a:pPr>
              <a:t>9</a:t>
            </a:fld>
            <a:endParaRPr lang="fr-FR" altLang="fr-FR">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D5C63EC8-8718-4486-87FB-74D7F9984AE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C22DE2D-84F4-4815-A505-25911D3B2D0B}" type="slidenum">
              <a:rPr lang="fr-FR" altLang="fr-FR">
                <a:latin typeface="Arial" panose="020B0604020202020204" pitchFamily="34" charset="0"/>
              </a:rPr>
              <a:pPr>
                <a:spcBef>
                  <a:spcPct val="0"/>
                </a:spcBef>
                <a:buClrTx/>
                <a:buFontTx/>
                <a:buNone/>
              </a:pPr>
              <a:t>10</a:t>
            </a:fld>
            <a:endParaRPr lang="fr-FR" altLang="fr-FR">
              <a:latin typeface="Arial" panose="020B0604020202020204" pitchFamily="34" charset="0"/>
            </a:endParaRPr>
          </a:p>
        </p:txBody>
      </p:sp>
      <p:sp>
        <p:nvSpPr>
          <p:cNvPr id="26627" name="Rectangle 1">
            <a:extLst>
              <a:ext uri="{FF2B5EF4-FFF2-40B4-BE49-F238E27FC236}">
                <a16:creationId xmlns:a16="http://schemas.microsoft.com/office/drawing/2014/main" id="{92964ECA-99D5-4498-8910-30948C2ECE00}"/>
              </a:ext>
            </a:extLst>
          </p:cNvPr>
          <p:cNvSpPr>
            <a:spLocks noGrp="1" noRot="1" noChangeAspect="1" noChangeArrowheads="1" noTextEdit="1"/>
          </p:cNvSpPr>
          <p:nvPr>
            <p:ph type="sldImg"/>
          </p:nvPr>
        </p:nvSpPr>
        <p:spPr>
          <a:xfrm>
            <a:off x="138113" y="766763"/>
            <a:ext cx="6823075"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a:extLst>
              <a:ext uri="{FF2B5EF4-FFF2-40B4-BE49-F238E27FC236}">
                <a16:creationId xmlns:a16="http://schemas.microsoft.com/office/drawing/2014/main" id="{5AB897B6-E1EB-4842-BDA2-ED69D7AD9F5B}"/>
              </a:ext>
            </a:extLst>
          </p:cNvPr>
          <p:cNvSpPr>
            <a:spLocks noGrp="1" noChangeArrowheads="1"/>
          </p:cNvSpPr>
          <p:nvPr>
            <p:ph type="body" idx="1"/>
          </p:nvPr>
        </p:nvSpPr>
        <p:spPr>
          <a:xfrm>
            <a:off x="709613" y="4860925"/>
            <a:ext cx="5680075" cy="46069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VERT">
    <p:bg>
      <p:bgPr>
        <a:solidFill>
          <a:schemeClr val="bg2"/>
        </a:solidFill>
        <a:effectLst/>
      </p:bgPr>
    </p:bg>
    <p:spTree>
      <p:nvGrpSpPr>
        <p:cNvPr id="1" name=""/>
        <p:cNvGrpSpPr/>
        <p:nvPr/>
      </p:nvGrpSpPr>
      <p:grpSpPr>
        <a:xfrm>
          <a:off x="0" y="0"/>
          <a:ext cx="0" cy="0"/>
          <a:chOff x="0" y="0"/>
          <a:chExt cx="0" cy="0"/>
        </a:xfrm>
      </p:grpSpPr>
      <p:pic>
        <p:nvPicPr>
          <p:cNvPr id="13" name="Image 12" descr="Une image contenant Graphique, graphisme, capture d’écran, Police&#10;&#10;Description générée automatiquement">
            <a:extLst>
              <a:ext uri="{FF2B5EF4-FFF2-40B4-BE49-F238E27FC236}">
                <a16:creationId xmlns:a16="http://schemas.microsoft.com/office/drawing/2014/main" id="{126937BA-4721-43AB-6BF1-05D4D32C030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re 7">
            <a:extLst>
              <a:ext uri="{FF2B5EF4-FFF2-40B4-BE49-F238E27FC236}">
                <a16:creationId xmlns:a16="http://schemas.microsoft.com/office/drawing/2014/main" id="{416E98A1-89D5-E949-2E4F-F37B7B03F5B4}"/>
              </a:ext>
            </a:extLst>
          </p:cNvPr>
          <p:cNvSpPr txBox="1">
            <a:spLocks/>
          </p:cNvSpPr>
          <p:nvPr userDrawn="1"/>
        </p:nvSpPr>
        <p:spPr>
          <a:xfrm>
            <a:off x="3259773" y="2103712"/>
            <a:ext cx="2017182" cy="829001"/>
          </a:xfrm>
          <a:prstGeom prst="rect">
            <a:avLst/>
          </a:prstGeom>
        </p:spPr>
        <p:txBody>
          <a:bodyPr vert="horz" wrap="none" lIns="0" tIns="0" rIns="0" bIns="0" rtlCol="0" anchor="ctr">
            <a:noAutofit/>
          </a:bodyPr>
          <a:lstStyle>
            <a:lvl1pPr algn="l" defTabSz="914400" rtl="0" eaLnBrk="1" latinLnBrk="0" hangingPunct="1">
              <a:lnSpc>
                <a:spcPts val="4200"/>
              </a:lnSpc>
              <a:spcBef>
                <a:spcPct val="0"/>
              </a:spcBef>
              <a:buNone/>
              <a:defRPr sz="4800" b="1" i="0" kern="1200">
                <a:solidFill>
                  <a:schemeClr val="accent3"/>
                </a:solidFill>
                <a:latin typeface="Calibri" panose="020F0502020204030204" pitchFamily="34" charset="0"/>
                <a:ea typeface="+mj-ea"/>
                <a:cs typeface="Calibri" panose="020F0502020204030204" pitchFamily="34" charset="0"/>
              </a:defRPr>
            </a:lvl1pPr>
          </a:lstStyle>
          <a:p>
            <a:endParaRPr lang="fr-FR" sz="19000" b="0" i="0" dirty="0">
              <a:solidFill>
                <a:schemeClr val="bg1"/>
              </a:solidFill>
              <a:latin typeface="Calibri Light" panose="020F0302020204030204" pitchFamily="34" charset="0"/>
              <a:cs typeface="Calibri Light" panose="020F0302020204030204" pitchFamily="34" charset="0"/>
            </a:endParaRPr>
          </a:p>
        </p:txBody>
      </p:sp>
      <p:sp>
        <p:nvSpPr>
          <p:cNvPr id="2" name="Titre 7">
            <a:extLst>
              <a:ext uri="{FF2B5EF4-FFF2-40B4-BE49-F238E27FC236}">
                <a16:creationId xmlns:a16="http://schemas.microsoft.com/office/drawing/2014/main" id="{C903D81F-59C7-7F9E-49F9-9243E67DCF6E}"/>
              </a:ext>
            </a:extLst>
          </p:cNvPr>
          <p:cNvSpPr>
            <a:spLocks noGrp="1"/>
          </p:cNvSpPr>
          <p:nvPr>
            <p:ph type="title" hasCustomPrompt="1"/>
          </p:nvPr>
        </p:nvSpPr>
        <p:spPr>
          <a:xfrm>
            <a:off x="6096000" y="2340270"/>
            <a:ext cx="4732092" cy="1184886"/>
          </a:xfrm>
        </p:spPr>
        <p:txBody>
          <a:bodyPr lIns="0" anchor="t">
            <a:noAutofit/>
          </a:bodyPr>
          <a:lstStyle>
            <a:lvl1pPr>
              <a:lnSpc>
                <a:spcPts val="4500"/>
              </a:lnSpc>
              <a:spcAft>
                <a:spcPts val="0"/>
              </a:spcAft>
              <a:defRPr sz="4800" b="1" i="0">
                <a:solidFill>
                  <a:schemeClr val="bg1"/>
                </a:solidFill>
                <a:latin typeface="Calibri" panose="020F0502020204030204" pitchFamily="34" charset="0"/>
                <a:cs typeface="Calibri" panose="020F0502020204030204" pitchFamily="34" charset="0"/>
              </a:defRPr>
            </a:lvl1pPr>
          </a:lstStyle>
          <a:p>
            <a:r>
              <a:rPr lang="fr-FR" dirty="0"/>
              <a:t>Titre du</a:t>
            </a:r>
            <a:br>
              <a:rPr lang="fr-FR" dirty="0"/>
            </a:br>
            <a:r>
              <a:rPr lang="fr-FR" dirty="0"/>
              <a:t>document</a:t>
            </a:r>
          </a:p>
        </p:txBody>
      </p:sp>
      <p:sp>
        <p:nvSpPr>
          <p:cNvPr id="17" name="Sous-titre 2">
            <a:extLst>
              <a:ext uri="{FF2B5EF4-FFF2-40B4-BE49-F238E27FC236}">
                <a16:creationId xmlns:a16="http://schemas.microsoft.com/office/drawing/2014/main" id="{38720039-B084-AFEE-D258-063C0C503A5F}"/>
              </a:ext>
            </a:extLst>
          </p:cNvPr>
          <p:cNvSpPr>
            <a:spLocks noGrp="1"/>
          </p:cNvSpPr>
          <p:nvPr>
            <p:ph type="subTitle" idx="1" hasCustomPrompt="1"/>
          </p:nvPr>
        </p:nvSpPr>
        <p:spPr>
          <a:xfrm>
            <a:off x="6096000" y="3544820"/>
            <a:ext cx="4732092" cy="471094"/>
          </a:xfrm>
          <a:prstGeom prst="rect">
            <a:avLst/>
          </a:prstGeom>
        </p:spPr>
        <p:txBody>
          <a:bodyPr anchor="ctr">
            <a:normAutofit/>
          </a:bodyPr>
          <a:lstStyle>
            <a:lvl1pPr marL="0" indent="0" algn="l">
              <a:lnSpc>
                <a:spcPct val="0"/>
              </a:lnSpc>
              <a:spcBef>
                <a:spcPts val="0"/>
              </a:spcBef>
              <a:buNone/>
              <a:defRPr lang="fr-FR" sz="1600" b="0" i="0" kern="1200" spc="0" dirty="0">
                <a:solidFill>
                  <a:schemeClr val="tx2"/>
                </a:solidFill>
                <a:latin typeface="Calibri" panose="020F0502020204030204" pitchFamily="34" charset="0"/>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a:t>
            </a:r>
          </a:p>
        </p:txBody>
      </p:sp>
    </p:spTree>
    <p:extLst>
      <p:ext uri="{BB962C8B-B14F-4D97-AF65-F5344CB8AC3E}">
        <p14:creationId xmlns:p14="http://schemas.microsoft.com/office/powerpoint/2010/main" val="152974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4F535C14-DD0C-4952-95CE-25D8B1EEB63B}" type="datetimeFigureOut">
              <a:rPr lang="fr-FR" smtClean="0"/>
              <a:t>01/07/2025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FB7BA7-8F1A-4B45-9F6D-1265D7336319}" type="slidenum">
              <a:rPr lang="fr-FR" smtClean="0"/>
              <a:t>‹N°›</a:t>
            </a:fld>
            <a:endParaRPr lang="fr-FR"/>
          </a:p>
        </p:txBody>
      </p:sp>
    </p:spTree>
    <p:extLst>
      <p:ext uri="{BB962C8B-B14F-4D97-AF65-F5344CB8AC3E}">
        <p14:creationId xmlns:p14="http://schemas.microsoft.com/office/powerpoint/2010/main" val="3334230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F535C14-DD0C-4952-95CE-25D8B1EEB63B}" type="datetimeFigureOut">
              <a:rPr lang="fr-FR" smtClean="0"/>
              <a:t>01/07/2025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FB7BA7-8F1A-4B45-9F6D-1265D7336319}" type="slidenum">
              <a:rPr lang="fr-FR" smtClean="0"/>
              <a:t>‹N°›</a:t>
            </a:fld>
            <a:endParaRPr lang="fr-FR"/>
          </a:p>
        </p:txBody>
      </p:sp>
    </p:spTree>
    <p:extLst>
      <p:ext uri="{BB962C8B-B14F-4D97-AF65-F5344CB8AC3E}">
        <p14:creationId xmlns:p14="http://schemas.microsoft.com/office/powerpoint/2010/main" val="1479558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4F535C14-DD0C-4952-95CE-25D8B1EEB63B}" type="datetimeFigureOut">
              <a:rPr lang="fr-FR" smtClean="0"/>
              <a:t>01/07/2025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FB7BA7-8F1A-4B45-9F6D-1265D7336319}" type="slidenum">
              <a:rPr lang="fr-FR" smtClean="0"/>
              <a:t>‹N°›</a:t>
            </a:fld>
            <a:endParaRPr lang="fr-FR"/>
          </a:p>
        </p:txBody>
      </p:sp>
    </p:spTree>
    <p:extLst>
      <p:ext uri="{BB962C8B-B14F-4D97-AF65-F5344CB8AC3E}">
        <p14:creationId xmlns:p14="http://schemas.microsoft.com/office/powerpoint/2010/main" val="2881063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F535C14-DD0C-4952-95CE-25D8B1EEB63B}" type="datetimeFigureOut">
              <a:rPr lang="fr-FR" smtClean="0"/>
              <a:t>01/07/2025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FB7BA7-8F1A-4B45-9F6D-1265D7336319}" type="slidenum">
              <a:rPr lang="fr-FR" smtClean="0"/>
              <a:t>‹N°›</a:t>
            </a:fld>
            <a:endParaRPr lang="fr-FR"/>
          </a:p>
        </p:txBody>
      </p:sp>
    </p:spTree>
    <p:extLst>
      <p:ext uri="{BB962C8B-B14F-4D97-AF65-F5344CB8AC3E}">
        <p14:creationId xmlns:p14="http://schemas.microsoft.com/office/powerpoint/2010/main" val="3465002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F535C14-DD0C-4952-95CE-25D8B1EEB63B}" type="datetimeFigureOut">
              <a:rPr lang="fr-FR" smtClean="0"/>
              <a:t>01/07/2025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6FB7BA7-8F1A-4B45-9F6D-1265D7336319}" type="slidenum">
              <a:rPr lang="fr-FR" smtClean="0"/>
              <a:t>‹N°›</a:t>
            </a:fld>
            <a:endParaRPr lang="fr-FR"/>
          </a:p>
        </p:txBody>
      </p:sp>
    </p:spTree>
    <p:extLst>
      <p:ext uri="{BB962C8B-B14F-4D97-AF65-F5344CB8AC3E}">
        <p14:creationId xmlns:p14="http://schemas.microsoft.com/office/powerpoint/2010/main" val="326616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F535C14-DD0C-4952-95CE-25D8B1EEB63B}" type="datetimeFigureOut">
              <a:rPr lang="fr-FR" smtClean="0"/>
              <a:t>01/07/2025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6FB7BA7-8F1A-4B45-9F6D-1265D7336319}" type="slidenum">
              <a:rPr lang="fr-FR" smtClean="0"/>
              <a:t>‹N°›</a:t>
            </a:fld>
            <a:endParaRPr lang="fr-FR"/>
          </a:p>
        </p:txBody>
      </p:sp>
    </p:spTree>
    <p:extLst>
      <p:ext uri="{BB962C8B-B14F-4D97-AF65-F5344CB8AC3E}">
        <p14:creationId xmlns:p14="http://schemas.microsoft.com/office/powerpoint/2010/main" val="2939938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F535C14-DD0C-4952-95CE-25D8B1EEB63B}" type="datetimeFigureOut">
              <a:rPr lang="fr-FR" smtClean="0"/>
              <a:t>01/07/2025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6FB7BA7-8F1A-4B45-9F6D-1265D7336319}" type="slidenum">
              <a:rPr lang="fr-FR" smtClean="0"/>
              <a:t>‹N°›</a:t>
            </a:fld>
            <a:endParaRPr lang="fr-FR"/>
          </a:p>
        </p:txBody>
      </p:sp>
    </p:spTree>
    <p:extLst>
      <p:ext uri="{BB962C8B-B14F-4D97-AF65-F5344CB8AC3E}">
        <p14:creationId xmlns:p14="http://schemas.microsoft.com/office/powerpoint/2010/main" val="2925271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F535C14-DD0C-4952-95CE-25D8B1EEB63B}" type="datetimeFigureOut">
              <a:rPr lang="fr-FR" smtClean="0"/>
              <a:t>01/07/2025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FB7BA7-8F1A-4B45-9F6D-1265D7336319}" type="slidenum">
              <a:rPr lang="fr-FR" smtClean="0"/>
              <a:t>‹N°›</a:t>
            </a:fld>
            <a:endParaRPr lang="fr-FR"/>
          </a:p>
        </p:txBody>
      </p:sp>
    </p:spTree>
    <p:extLst>
      <p:ext uri="{BB962C8B-B14F-4D97-AF65-F5344CB8AC3E}">
        <p14:creationId xmlns:p14="http://schemas.microsoft.com/office/powerpoint/2010/main" val="3340104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F535C14-DD0C-4952-95CE-25D8B1EEB63B}" type="datetimeFigureOut">
              <a:rPr lang="fr-FR" smtClean="0"/>
              <a:t>01/07/2025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FB7BA7-8F1A-4B45-9F6D-1265D7336319}" type="slidenum">
              <a:rPr lang="fr-FR" smtClean="0"/>
              <a:t>‹N°›</a:t>
            </a:fld>
            <a:endParaRPr lang="fr-FR"/>
          </a:p>
        </p:txBody>
      </p:sp>
    </p:spTree>
    <p:extLst>
      <p:ext uri="{BB962C8B-B14F-4D97-AF65-F5344CB8AC3E}">
        <p14:creationId xmlns:p14="http://schemas.microsoft.com/office/powerpoint/2010/main" val="44952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F535C14-DD0C-4952-95CE-25D8B1EEB63B}" type="datetimeFigureOut">
              <a:rPr lang="fr-FR" smtClean="0"/>
              <a:t>01/07/2025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FB7BA7-8F1A-4B45-9F6D-1265D7336319}" type="slidenum">
              <a:rPr lang="fr-FR" smtClean="0"/>
              <a:t>‹N°›</a:t>
            </a:fld>
            <a:endParaRPr lang="fr-FR"/>
          </a:p>
        </p:txBody>
      </p:sp>
    </p:spTree>
    <p:extLst>
      <p:ext uri="{BB962C8B-B14F-4D97-AF65-F5344CB8AC3E}">
        <p14:creationId xmlns:p14="http://schemas.microsoft.com/office/powerpoint/2010/main" val="103886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BLANC">
    <p:bg>
      <p:bgPr>
        <a:solidFill>
          <a:schemeClr val="bg1"/>
        </a:solidFill>
        <a:effectLst/>
      </p:bgPr>
    </p:bg>
    <p:spTree>
      <p:nvGrpSpPr>
        <p:cNvPr id="1" name=""/>
        <p:cNvGrpSpPr/>
        <p:nvPr/>
      </p:nvGrpSpPr>
      <p:grpSpPr>
        <a:xfrm>
          <a:off x="0" y="0"/>
          <a:ext cx="0" cy="0"/>
          <a:chOff x="0" y="0"/>
          <a:chExt cx="0" cy="0"/>
        </a:xfrm>
      </p:grpSpPr>
      <p:pic>
        <p:nvPicPr>
          <p:cNvPr id="13" name="Image 12" descr="Une image contenant Graphique, graphisme, capture d’écran, Police&#10;&#10;Description générée automatiquement">
            <a:extLst>
              <a:ext uri="{FF2B5EF4-FFF2-40B4-BE49-F238E27FC236}">
                <a16:creationId xmlns:a16="http://schemas.microsoft.com/office/drawing/2014/main" id="{126937BA-4721-43AB-6BF1-05D4D32C030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re 7">
            <a:extLst>
              <a:ext uri="{FF2B5EF4-FFF2-40B4-BE49-F238E27FC236}">
                <a16:creationId xmlns:a16="http://schemas.microsoft.com/office/drawing/2014/main" id="{416E98A1-89D5-E949-2E4F-F37B7B03F5B4}"/>
              </a:ext>
            </a:extLst>
          </p:cNvPr>
          <p:cNvSpPr txBox="1">
            <a:spLocks/>
          </p:cNvSpPr>
          <p:nvPr userDrawn="1"/>
        </p:nvSpPr>
        <p:spPr>
          <a:xfrm>
            <a:off x="3259773" y="2103712"/>
            <a:ext cx="2017182" cy="829001"/>
          </a:xfrm>
          <a:prstGeom prst="rect">
            <a:avLst/>
          </a:prstGeom>
        </p:spPr>
        <p:txBody>
          <a:bodyPr vert="horz" wrap="none" lIns="0" tIns="0" rIns="0" bIns="0" rtlCol="0" anchor="ctr">
            <a:noAutofit/>
          </a:bodyPr>
          <a:lstStyle>
            <a:lvl1pPr algn="l" defTabSz="914400" rtl="0" eaLnBrk="1" latinLnBrk="0" hangingPunct="1">
              <a:lnSpc>
                <a:spcPts val="4200"/>
              </a:lnSpc>
              <a:spcBef>
                <a:spcPct val="0"/>
              </a:spcBef>
              <a:buNone/>
              <a:defRPr sz="4800" b="1" i="0" kern="1200">
                <a:solidFill>
                  <a:schemeClr val="accent3"/>
                </a:solidFill>
                <a:latin typeface="Calibri" panose="020F0502020204030204" pitchFamily="34" charset="0"/>
                <a:ea typeface="+mj-ea"/>
                <a:cs typeface="Calibri" panose="020F0502020204030204" pitchFamily="34" charset="0"/>
              </a:defRPr>
            </a:lvl1pPr>
          </a:lstStyle>
          <a:p>
            <a:endParaRPr lang="fr-FR" sz="19000" b="0" i="0" dirty="0">
              <a:solidFill>
                <a:schemeClr val="bg1"/>
              </a:solidFill>
              <a:latin typeface="Calibri Light" panose="020F0302020204030204" pitchFamily="34" charset="0"/>
              <a:cs typeface="Calibri Light" panose="020F0302020204030204" pitchFamily="34" charset="0"/>
            </a:endParaRPr>
          </a:p>
        </p:txBody>
      </p:sp>
      <p:sp>
        <p:nvSpPr>
          <p:cNvPr id="2" name="Titre 7">
            <a:extLst>
              <a:ext uri="{FF2B5EF4-FFF2-40B4-BE49-F238E27FC236}">
                <a16:creationId xmlns:a16="http://schemas.microsoft.com/office/drawing/2014/main" id="{C903D81F-59C7-7F9E-49F9-9243E67DCF6E}"/>
              </a:ext>
            </a:extLst>
          </p:cNvPr>
          <p:cNvSpPr>
            <a:spLocks noGrp="1"/>
          </p:cNvSpPr>
          <p:nvPr>
            <p:ph type="title" hasCustomPrompt="1"/>
          </p:nvPr>
        </p:nvSpPr>
        <p:spPr>
          <a:xfrm>
            <a:off x="6096000" y="2340270"/>
            <a:ext cx="4732092" cy="1184886"/>
          </a:xfrm>
        </p:spPr>
        <p:txBody>
          <a:bodyPr lIns="0" anchor="t">
            <a:noAutofit/>
          </a:bodyPr>
          <a:lstStyle>
            <a:lvl1pPr>
              <a:lnSpc>
                <a:spcPts val="4500"/>
              </a:lnSpc>
              <a:spcAft>
                <a:spcPts val="0"/>
              </a:spcAft>
              <a:defRPr sz="4800" b="1" i="0">
                <a:solidFill>
                  <a:srgbClr val="392051"/>
                </a:solidFill>
                <a:latin typeface="Calibri" panose="020F0502020204030204" pitchFamily="34" charset="0"/>
                <a:cs typeface="Calibri" panose="020F0502020204030204" pitchFamily="34" charset="0"/>
              </a:defRPr>
            </a:lvl1pPr>
          </a:lstStyle>
          <a:p>
            <a:r>
              <a:rPr lang="fr-FR" dirty="0"/>
              <a:t>Titre du</a:t>
            </a:r>
            <a:br>
              <a:rPr lang="fr-FR" dirty="0"/>
            </a:br>
            <a:r>
              <a:rPr lang="fr-FR" dirty="0"/>
              <a:t>document</a:t>
            </a:r>
          </a:p>
        </p:txBody>
      </p:sp>
      <p:sp>
        <p:nvSpPr>
          <p:cNvPr id="5" name="Sous-titre 2">
            <a:extLst>
              <a:ext uri="{FF2B5EF4-FFF2-40B4-BE49-F238E27FC236}">
                <a16:creationId xmlns:a16="http://schemas.microsoft.com/office/drawing/2014/main" id="{8C28DFBB-81F5-C4E4-0113-FA0A9732DE03}"/>
              </a:ext>
            </a:extLst>
          </p:cNvPr>
          <p:cNvSpPr>
            <a:spLocks noGrp="1"/>
          </p:cNvSpPr>
          <p:nvPr>
            <p:ph type="subTitle" idx="1" hasCustomPrompt="1"/>
          </p:nvPr>
        </p:nvSpPr>
        <p:spPr>
          <a:xfrm>
            <a:off x="6096000" y="3544820"/>
            <a:ext cx="4732092" cy="471094"/>
          </a:xfrm>
          <a:prstGeom prst="rect">
            <a:avLst/>
          </a:prstGeom>
        </p:spPr>
        <p:txBody>
          <a:bodyPr anchor="ctr">
            <a:normAutofit/>
          </a:bodyPr>
          <a:lstStyle>
            <a:lvl1pPr marL="0" indent="0" algn="l">
              <a:lnSpc>
                <a:spcPct val="0"/>
              </a:lnSpc>
              <a:spcBef>
                <a:spcPts val="0"/>
              </a:spcBef>
              <a:buNone/>
              <a:defRPr lang="fr-FR" sz="1600" b="0" i="0" kern="1200" spc="0" dirty="0">
                <a:solidFill>
                  <a:schemeClr val="tx2"/>
                </a:solidFill>
                <a:latin typeface="Calibri" panose="020F0502020204030204" pitchFamily="34" charset="0"/>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a:t>
            </a:r>
          </a:p>
        </p:txBody>
      </p:sp>
      <p:pic>
        <p:nvPicPr>
          <p:cNvPr id="3" name="Imag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8521" y="4470193"/>
            <a:ext cx="4063479" cy="1297347"/>
          </a:xfrm>
          <a:prstGeom prst="rect">
            <a:avLst/>
          </a:prstGeom>
        </p:spPr>
      </p:pic>
    </p:spTree>
    <p:extLst>
      <p:ext uri="{BB962C8B-B14F-4D97-AF65-F5344CB8AC3E}">
        <p14:creationId xmlns:p14="http://schemas.microsoft.com/office/powerpoint/2010/main" val="3202121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F535C14-DD0C-4952-95CE-25D8B1EEB63B}" type="datetimeFigureOut">
              <a:rPr lang="fr-FR" smtClean="0"/>
              <a:t>01/07/2025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FB7BA7-8F1A-4B45-9F6D-1265D7336319}" type="slidenum">
              <a:rPr lang="fr-FR" smtClean="0"/>
              <a:t>‹N°›</a:t>
            </a:fld>
            <a:endParaRPr lang="fr-FR"/>
          </a:p>
        </p:txBody>
      </p:sp>
    </p:spTree>
    <p:extLst>
      <p:ext uri="{BB962C8B-B14F-4D97-AF65-F5344CB8AC3E}">
        <p14:creationId xmlns:p14="http://schemas.microsoft.com/office/powerpoint/2010/main" val="1921672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SPIRATION_PHOTOSOMBRE">
    <p:spTree>
      <p:nvGrpSpPr>
        <p:cNvPr id="1" name=""/>
        <p:cNvGrpSpPr/>
        <p:nvPr/>
      </p:nvGrpSpPr>
      <p:grpSpPr>
        <a:xfrm>
          <a:off x="0" y="0"/>
          <a:ext cx="0" cy="0"/>
          <a:chOff x="0" y="0"/>
          <a:chExt cx="0" cy="0"/>
        </a:xfrm>
      </p:grpSpPr>
      <p:pic>
        <p:nvPicPr>
          <p:cNvPr id="23" name="Image 22" descr="Une image contenant balle, personne, intérieur, jouer&#10;&#10;Description générée automatiquement">
            <a:extLst>
              <a:ext uri="{FF2B5EF4-FFF2-40B4-BE49-F238E27FC236}">
                <a16:creationId xmlns:a16="http://schemas.microsoft.com/office/drawing/2014/main" id="{BDEE5F94-0941-1974-EFDD-06D8C88DA083}"/>
              </a:ext>
            </a:extLst>
          </p:cNvPr>
          <p:cNvPicPr>
            <a:picLocks noChangeAspect="1"/>
          </p:cNvPicPr>
          <p:nvPr userDrawn="1"/>
        </p:nvPicPr>
        <p:blipFill rotWithShape="1">
          <a:blip r:embed="rId2"/>
          <a:srcRect t="3821" b="11805"/>
          <a:stretch/>
        </p:blipFill>
        <p:spPr>
          <a:xfrm>
            <a:off x="0" y="0"/>
            <a:ext cx="12192000" cy="6858000"/>
          </a:xfrm>
          <a:prstGeom prst="rect">
            <a:avLst/>
          </a:prstGeom>
        </p:spPr>
      </p:pic>
      <p:pic>
        <p:nvPicPr>
          <p:cNvPr id="17" name="Image 16" descr="Une image contenant cercle, Graphique&#10;&#10;Description générée automatiquement">
            <a:extLst>
              <a:ext uri="{FF2B5EF4-FFF2-40B4-BE49-F238E27FC236}">
                <a16:creationId xmlns:a16="http://schemas.microsoft.com/office/drawing/2014/main" id="{5595C458-C97E-66D9-84A8-E11C4992D94F}"/>
              </a:ext>
            </a:extLst>
          </p:cNvPr>
          <p:cNvPicPr>
            <a:picLocks noChangeAspect="1"/>
          </p:cNvPicPr>
          <p:nvPr userDrawn="1"/>
        </p:nvPicPr>
        <p:blipFill rotWithShape="1">
          <a:blip r:embed="rId3"/>
          <a:srcRect l="68781"/>
          <a:stretch/>
        </p:blipFill>
        <p:spPr>
          <a:xfrm>
            <a:off x="8383911" y="0"/>
            <a:ext cx="3806160" cy="6858000"/>
          </a:xfrm>
          <a:prstGeom prst="rect">
            <a:avLst/>
          </a:prstGeom>
        </p:spPr>
      </p:pic>
      <p:sp>
        <p:nvSpPr>
          <p:cNvPr id="20" name="Espace réservé du pied de page 4">
            <a:extLst>
              <a:ext uri="{FF2B5EF4-FFF2-40B4-BE49-F238E27FC236}">
                <a16:creationId xmlns:a16="http://schemas.microsoft.com/office/drawing/2014/main" id="{B1E7CEFF-3E80-D435-144D-92D8DF653909}"/>
              </a:ext>
            </a:extLst>
          </p:cNvPr>
          <p:cNvSpPr txBox="1">
            <a:spLocks/>
          </p:cNvSpPr>
          <p:nvPr userDrawn="1"/>
        </p:nvSpPr>
        <p:spPr>
          <a:xfrm>
            <a:off x="679047" y="475324"/>
            <a:ext cx="4114800" cy="365125"/>
          </a:xfrm>
          <a:prstGeom prst="rect">
            <a:avLst/>
          </a:prstGeom>
        </p:spPr>
        <p:txBody>
          <a:bodyPr vert="horz" lIns="91440" tIns="45720" rIns="91440" bIns="45720" rtlCol="0" anchor="ctr"/>
          <a:lstStyle>
            <a:defPPr>
              <a:defRPr lang="fr-FR"/>
            </a:defPPr>
            <a:lvl1pPr marL="0" algn="l" defTabSz="914400" rtl="0" eaLnBrk="1" latinLnBrk="0" hangingPunct="1">
              <a:defRPr sz="105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accent1"/>
                </a:solidFill>
              </a:rPr>
              <a:t>Titre de la partie</a:t>
            </a:r>
          </a:p>
        </p:txBody>
      </p:sp>
      <p:sp>
        <p:nvSpPr>
          <p:cNvPr id="21" name="Espace réservé du numéro de diapositive 5">
            <a:extLst>
              <a:ext uri="{FF2B5EF4-FFF2-40B4-BE49-F238E27FC236}">
                <a16:creationId xmlns:a16="http://schemas.microsoft.com/office/drawing/2014/main" id="{51ECC1AB-20E3-8C24-C45C-216C320C7E22}"/>
              </a:ext>
            </a:extLst>
          </p:cNvPr>
          <p:cNvSpPr txBox="1">
            <a:spLocks/>
          </p:cNvSpPr>
          <p:nvPr userDrawn="1"/>
        </p:nvSpPr>
        <p:spPr>
          <a:xfrm>
            <a:off x="8769753" y="475324"/>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lang="fr-FR" sz="1050" b="0" kern="1200" smtClean="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323121-2B91-9B43-87FB-8F881B15ADD4}" type="slidenum">
              <a:rPr lang="fr-FR" smtClean="0">
                <a:solidFill>
                  <a:schemeClr val="accent1"/>
                </a:solidFill>
              </a:rPr>
              <a:pPr/>
              <a:t>‹N°›</a:t>
            </a:fld>
            <a:endParaRPr lang="fr-FR" dirty="0">
              <a:solidFill>
                <a:schemeClr val="accent1"/>
              </a:solidFill>
            </a:endParaRPr>
          </a:p>
        </p:txBody>
      </p:sp>
      <p:cxnSp>
        <p:nvCxnSpPr>
          <p:cNvPr id="22" name="Connecteur droit 21">
            <a:extLst>
              <a:ext uri="{FF2B5EF4-FFF2-40B4-BE49-F238E27FC236}">
                <a16:creationId xmlns:a16="http://schemas.microsoft.com/office/drawing/2014/main" id="{84E27111-DC8F-F376-1354-758FE9C7E374}"/>
              </a:ext>
            </a:extLst>
          </p:cNvPr>
          <p:cNvCxnSpPr>
            <a:cxnSpLocks/>
          </p:cNvCxnSpPr>
          <p:nvPr userDrawn="1"/>
        </p:nvCxnSpPr>
        <p:spPr>
          <a:xfrm>
            <a:off x="677118" y="840448"/>
            <a:ext cx="10835835"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a:extLst>
              <a:ext uri="{FF2B5EF4-FFF2-40B4-BE49-F238E27FC236}">
                <a16:creationId xmlns:a16="http://schemas.microsoft.com/office/drawing/2014/main" id="{442F87E5-D671-E861-6F63-A261C0E771F1}"/>
              </a:ext>
            </a:extLst>
          </p:cNvPr>
          <p:cNvSpPr>
            <a:spLocks noGrp="1"/>
          </p:cNvSpPr>
          <p:nvPr>
            <p:ph type="body" sz="quarter" idx="14" hasCustomPrompt="1"/>
          </p:nvPr>
        </p:nvSpPr>
        <p:spPr>
          <a:xfrm>
            <a:off x="742950" y="2621951"/>
            <a:ext cx="7262363" cy="2597150"/>
          </a:xfrm>
        </p:spPr>
        <p:txBody>
          <a:bodyPr>
            <a:normAutofit/>
          </a:bodyPr>
          <a:lstStyle>
            <a:lvl1pPr>
              <a:defRPr sz="3000" b="1"/>
            </a:lvl1pPr>
          </a:lstStyle>
          <a:p>
            <a:r>
              <a:rPr lang="fr-FR" sz="3000" dirty="0">
                <a:solidFill>
                  <a:srgbClr val="FFFFFF"/>
                </a:solidFill>
                <a:effectLst/>
                <a:latin typeface="Calibri" panose="020F0502020204030204" pitchFamily="34" charset="0"/>
                <a:cs typeface="Calibri" panose="020F0502020204030204" pitchFamily="34" charset="0"/>
              </a:rPr>
              <a:t>Exergue </a:t>
            </a:r>
            <a:r>
              <a:rPr lang="fr-FR" sz="3000" dirty="0" err="1">
                <a:solidFill>
                  <a:srgbClr val="FFFFFF"/>
                </a:solidFill>
                <a:effectLst/>
                <a:latin typeface="Calibri" panose="020F0502020204030204" pitchFamily="34" charset="0"/>
                <a:cs typeface="Calibri" panose="020F0502020204030204" pitchFamily="34" charset="0"/>
              </a:rPr>
              <a:t>parum</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derrum</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utae</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aut</a:t>
            </a:r>
            <a:r>
              <a:rPr lang="fr-FR" sz="3000" dirty="0">
                <a:solidFill>
                  <a:srgbClr val="FFFFFF"/>
                </a:solidFill>
                <a:effectLst/>
                <a:latin typeface="Calibri" panose="020F0502020204030204" pitchFamily="34" charset="0"/>
                <a:cs typeface="Calibri" panose="020F0502020204030204" pitchFamily="34" charset="0"/>
              </a:rPr>
              <a:t> as </a:t>
            </a:r>
            <a:r>
              <a:rPr lang="fr-FR" sz="3000" dirty="0" err="1">
                <a:solidFill>
                  <a:srgbClr val="FFFFFF"/>
                </a:solidFill>
                <a:effectLst/>
                <a:latin typeface="Calibri" panose="020F0502020204030204" pitchFamily="34" charset="0"/>
                <a:cs typeface="Calibri" panose="020F0502020204030204" pitchFamily="34" charset="0"/>
              </a:rPr>
              <a:t>magnitam</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sitem</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eturibus</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quide</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lliqui</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nullisre</a:t>
            </a:r>
            <a:endParaRPr lang="fr-FR" sz="3000" dirty="0">
              <a:solidFill>
                <a:srgbClr val="FFFFFF"/>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7355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RESPIRATION_PHOTO_CLAIRE">
    <p:spTree>
      <p:nvGrpSpPr>
        <p:cNvPr id="1" name=""/>
        <p:cNvGrpSpPr/>
        <p:nvPr/>
      </p:nvGrpSpPr>
      <p:grpSpPr>
        <a:xfrm>
          <a:off x="0" y="0"/>
          <a:ext cx="0" cy="0"/>
          <a:chOff x="0" y="0"/>
          <a:chExt cx="0" cy="0"/>
        </a:xfrm>
      </p:grpSpPr>
      <p:pic>
        <p:nvPicPr>
          <p:cNvPr id="5" name="Image 4" descr="Une image contenant mur, Visage humain, personne, intérieur&#10;&#10;Description générée automatiquement">
            <a:extLst>
              <a:ext uri="{FF2B5EF4-FFF2-40B4-BE49-F238E27FC236}">
                <a16:creationId xmlns:a16="http://schemas.microsoft.com/office/drawing/2014/main" id="{1B0C129A-B418-46D2-0CAB-D189D137E610}"/>
              </a:ext>
            </a:extLst>
          </p:cNvPr>
          <p:cNvPicPr>
            <a:picLocks noChangeAspect="1"/>
          </p:cNvPicPr>
          <p:nvPr userDrawn="1"/>
        </p:nvPicPr>
        <p:blipFill rotWithShape="1">
          <a:blip r:embed="rId2"/>
          <a:srcRect t="3620" b="11539"/>
          <a:stretch/>
        </p:blipFill>
        <p:spPr>
          <a:xfrm>
            <a:off x="0" y="0"/>
            <a:ext cx="12124944" cy="6858000"/>
          </a:xfrm>
          <a:prstGeom prst="rect">
            <a:avLst/>
          </a:prstGeom>
        </p:spPr>
      </p:pic>
      <p:pic>
        <p:nvPicPr>
          <p:cNvPr id="17" name="Image 16" descr="Une image contenant cercle, Graphique&#10;&#10;Description générée automatiquement">
            <a:extLst>
              <a:ext uri="{FF2B5EF4-FFF2-40B4-BE49-F238E27FC236}">
                <a16:creationId xmlns:a16="http://schemas.microsoft.com/office/drawing/2014/main" id="{5595C458-C97E-66D9-84A8-E11C4992D94F}"/>
              </a:ext>
            </a:extLst>
          </p:cNvPr>
          <p:cNvPicPr>
            <a:picLocks noChangeAspect="1"/>
          </p:cNvPicPr>
          <p:nvPr userDrawn="1"/>
        </p:nvPicPr>
        <p:blipFill rotWithShape="1">
          <a:blip r:embed="rId3"/>
          <a:srcRect l="68781"/>
          <a:stretch/>
        </p:blipFill>
        <p:spPr>
          <a:xfrm>
            <a:off x="8383911" y="0"/>
            <a:ext cx="3806160" cy="6858000"/>
          </a:xfrm>
          <a:prstGeom prst="rect">
            <a:avLst/>
          </a:prstGeom>
        </p:spPr>
      </p:pic>
      <p:sp>
        <p:nvSpPr>
          <p:cNvPr id="20" name="Espace réservé du pied de page 4">
            <a:extLst>
              <a:ext uri="{FF2B5EF4-FFF2-40B4-BE49-F238E27FC236}">
                <a16:creationId xmlns:a16="http://schemas.microsoft.com/office/drawing/2014/main" id="{B1E7CEFF-3E80-D435-144D-92D8DF653909}"/>
              </a:ext>
            </a:extLst>
          </p:cNvPr>
          <p:cNvSpPr txBox="1">
            <a:spLocks/>
          </p:cNvSpPr>
          <p:nvPr userDrawn="1"/>
        </p:nvSpPr>
        <p:spPr>
          <a:xfrm>
            <a:off x="679047" y="475324"/>
            <a:ext cx="4114800" cy="365125"/>
          </a:xfrm>
          <a:prstGeom prst="rect">
            <a:avLst/>
          </a:prstGeom>
        </p:spPr>
        <p:txBody>
          <a:bodyPr vert="horz" lIns="91440" tIns="45720" rIns="91440" bIns="45720" rtlCol="0" anchor="ctr"/>
          <a:lstStyle>
            <a:defPPr>
              <a:defRPr lang="fr-FR"/>
            </a:defPPr>
            <a:lvl1pPr marL="0" algn="l" defTabSz="914400" rtl="0" eaLnBrk="1" latinLnBrk="0" hangingPunct="1">
              <a:defRPr sz="105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Titre de la partie</a:t>
            </a:r>
            <a:endParaRPr lang="fr-FR" dirty="0"/>
          </a:p>
        </p:txBody>
      </p:sp>
      <p:sp>
        <p:nvSpPr>
          <p:cNvPr id="21" name="Espace réservé du numéro de diapositive 5">
            <a:extLst>
              <a:ext uri="{FF2B5EF4-FFF2-40B4-BE49-F238E27FC236}">
                <a16:creationId xmlns:a16="http://schemas.microsoft.com/office/drawing/2014/main" id="{51ECC1AB-20E3-8C24-C45C-216C320C7E22}"/>
              </a:ext>
            </a:extLst>
          </p:cNvPr>
          <p:cNvSpPr txBox="1">
            <a:spLocks/>
          </p:cNvSpPr>
          <p:nvPr userDrawn="1"/>
        </p:nvSpPr>
        <p:spPr>
          <a:xfrm>
            <a:off x="8769753" y="475324"/>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lang="fr-FR" sz="1050" b="0" kern="1200" smtClean="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323121-2B91-9B43-87FB-8F881B15ADD4}" type="slidenum">
              <a:rPr lang="fr-FR" smtClean="0"/>
              <a:pPr/>
              <a:t>‹N°›</a:t>
            </a:fld>
            <a:endParaRPr lang="fr-FR" dirty="0"/>
          </a:p>
        </p:txBody>
      </p:sp>
      <p:cxnSp>
        <p:nvCxnSpPr>
          <p:cNvPr id="22" name="Connecteur droit 21">
            <a:extLst>
              <a:ext uri="{FF2B5EF4-FFF2-40B4-BE49-F238E27FC236}">
                <a16:creationId xmlns:a16="http://schemas.microsoft.com/office/drawing/2014/main" id="{84E27111-DC8F-F376-1354-758FE9C7E374}"/>
              </a:ext>
            </a:extLst>
          </p:cNvPr>
          <p:cNvCxnSpPr>
            <a:cxnSpLocks/>
          </p:cNvCxnSpPr>
          <p:nvPr userDrawn="1"/>
        </p:nvCxnSpPr>
        <p:spPr>
          <a:xfrm>
            <a:off x="677118" y="840448"/>
            <a:ext cx="10835835"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a:extLst>
              <a:ext uri="{FF2B5EF4-FFF2-40B4-BE49-F238E27FC236}">
                <a16:creationId xmlns:a16="http://schemas.microsoft.com/office/drawing/2014/main" id="{442F87E5-D671-E861-6F63-A261C0E771F1}"/>
              </a:ext>
            </a:extLst>
          </p:cNvPr>
          <p:cNvSpPr>
            <a:spLocks noGrp="1"/>
          </p:cNvSpPr>
          <p:nvPr>
            <p:ph type="body" sz="quarter" idx="14" hasCustomPrompt="1"/>
          </p:nvPr>
        </p:nvSpPr>
        <p:spPr>
          <a:xfrm>
            <a:off x="742951" y="2621951"/>
            <a:ext cx="5173218" cy="2597150"/>
          </a:xfrm>
        </p:spPr>
        <p:txBody>
          <a:bodyPr>
            <a:normAutofit/>
          </a:bodyPr>
          <a:lstStyle>
            <a:lvl1pPr>
              <a:defRPr sz="3000" b="1">
                <a:solidFill>
                  <a:schemeClr val="tx1"/>
                </a:solidFill>
              </a:defRPr>
            </a:lvl1pPr>
          </a:lstStyle>
          <a:p>
            <a:r>
              <a:rPr lang="fr-FR" sz="3000" dirty="0">
                <a:solidFill>
                  <a:srgbClr val="FFFFFF"/>
                </a:solidFill>
                <a:effectLst/>
                <a:latin typeface="Calibri" panose="020F0502020204030204" pitchFamily="34" charset="0"/>
                <a:cs typeface="Calibri" panose="020F0502020204030204" pitchFamily="34" charset="0"/>
              </a:rPr>
              <a:t>Exergue </a:t>
            </a:r>
            <a:r>
              <a:rPr lang="fr-FR" sz="3000" dirty="0" err="1">
                <a:solidFill>
                  <a:srgbClr val="FFFFFF"/>
                </a:solidFill>
                <a:effectLst/>
                <a:latin typeface="Calibri" panose="020F0502020204030204" pitchFamily="34" charset="0"/>
                <a:cs typeface="Calibri" panose="020F0502020204030204" pitchFamily="34" charset="0"/>
              </a:rPr>
              <a:t>parum</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derrum</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utae</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aut</a:t>
            </a:r>
            <a:r>
              <a:rPr lang="fr-FR" sz="3000" dirty="0">
                <a:solidFill>
                  <a:srgbClr val="FFFFFF"/>
                </a:solidFill>
                <a:effectLst/>
                <a:latin typeface="Calibri" panose="020F0502020204030204" pitchFamily="34" charset="0"/>
                <a:cs typeface="Calibri" panose="020F0502020204030204" pitchFamily="34" charset="0"/>
              </a:rPr>
              <a:t> as </a:t>
            </a:r>
            <a:r>
              <a:rPr lang="fr-FR" sz="3000" dirty="0" err="1">
                <a:solidFill>
                  <a:srgbClr val="FFFFFF"/>
                </a:solidFill>
                <a:effectLst/>
                <a:latin typeface="Calibri" panose="020F0502020204030204" pitchFamily="34" charset="0"/>
                <a:cs typeface="Calibri" panose="020F0502020204030204" pitchFamily="34" charset="0"/>
              </a:rPr>
              <a:t>magnitam</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sitem</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eturibus</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quide</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lliqui</a:t>
            </a:r>
            <a:r>
              <a:rPr lang="fr-FR" sz="3000" dirty="0">
                <a:solidFill>
                  <a:srgbClr val="FFFFFF"/>
                </a:solidFill>
                <a:effectLst/>
                <a:latin typeface="Calibri" panose="020F0502020204030204" pitchFamily="34" charset="0"/>
                <a:cs typeface="Calibri" panose="020F0502020204030204" pitchFamily="34" charset="0"/>
              </a:rPr>
              <a:t> </a:t>
            </a:r>
            <a:r>
              <a:rPr lang="fr-FR" sz="3000" dirty="0" err="1">
                <a:solidFill>
                  <a:srgbClr val="FFFFFF"/>
                </a:solidFill>
                <a:effectLst/>
                <a:latin typeface="Calibri" panose="020F0502020204030204" pitchFamily="34" charset="0"/>
                <a:cs typeface="Calibri" panose="020F0502020204030204" pitchFamily="34" charset="0"/>
              </a:rPr>
              <a:t>nullisre</a:t>
            </a:r>
            <a:endParaRPr lang="fr-FR" sz="3000" dirty="0">
              <a:solidFill>
                <a:srgbClr val="FFFFFF"/>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8857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1">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Graphique, graphisme, conception&#10;&#10;Description générée automatiquement">
            <a:extLst>
              <a:ext uri="{FF2B5EF4-FFF2-40B4-BE49-F238E27FC236}">
                <a16:creationId xmlns:a16="http://schemas.microsoft.com/office/drawing/2014/main" id="{88E3C108-2506-A448-AD15-92E0F5472BA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8168"/>
          <a:stretch/>
        </p:blipFill>
        <p:spPr>
          <a:xfrm>
            <a:off x="3434316" y="0"/>
            <a:ext cx="8757684" cy="6858000"/>
          </a:xfrm>
          <a:prstGeom prst="rect">
            <a:avLst/>
          </a:prstGeom>
        </p:spPr>
      </p:pic>
      <p:sp>
        <p:nvSpPr>
          <p:cNvPr id="9" name="Titre 7">
            <a:extLst>
              <a:ext uri="{FF2B5EF4-FFF2-40B4-BE49-F238E27FC236}">
                <a16:creationId xmlns:a16="http://schemas.microsoft.com/office/drawing/2014/main" id="{3EC76DCB-4FEE-B8AA-DD8A-7C8AC802DF27}"/>
              </a:ext>
            </a:extLst>
          </p:cNvPr>
          <p:cNvSpPr>
            <a:spLocks noGrp="1"/>
          </p:cNvSpPr>
          <p:nvPr>
            <p:ph type="title" hasCustomPrompt="1"/>
          </p:nvPr>
        </p:nvSpPr>
        <p:spPr>
          <a:xfrm>
            <a:off x="6782262" y="2345635"/>
            <a:ext cx="3169812" cy="1184886"/>
          </a:xfrm>
        </p:spPr>
        <p:txBody>
          <a:bodyPr lIns="0" anchor="t">
            <a:noAutofit/>
          </a:bodyPr>
          <a:lstStyle>
            <a:lvl1pPr algn="l" defTabSz="914400" rtl="0" eaLnBrk="1" latinLnBrk="0" hangingPunct="1">
              <a:lnSpc>
                <a:spcPts val="4500"/>
              </a:lnSpc>
              <a:spcBef>
                <a:spcPct val="0"/>
              </a:spcBef>
              <a:spcAft>
                <a:spcPts val="0"/>
              </a:spcAft>
              <a:buNone/>
              <a:defRPr lang="fr-FR" sz="4800" b="1" i="0" kern="1200" dirty="0">
                <a:solidFill>
                  <a:schemeClr val="bg1"/>
                </a:solidFill>
                <a:latin typeface="Calibri" panose="020F0502020204030204" pitchFamily="34" charset="0"/>
                <a:ea typeface="+mj-ea"/>
                <a:cs typeface="Calibri" panose="020F0502020204030204" pitchFamily="34" charset="0"/>
              </a:defRPr>
            </a:lvl1pPr>
          </a:lstStyle>
          <a:p>
            <a:r>
              <a:rPr lang="fr-FR" dirty="0"/>
              <a:t>Page de </a:t>
            </a:r>
            <a:br>
              <a:rPr lang="fr-FR" dirty="0"/>
            </a:br>
            <a:r>
              <a:rPr lang="fr-FR" dirty="0"/>
              <a:t>transition</a:t>
            </a:r>
          </a:p>
        </p:txBody>
      </p:sp>
      <p:pic>
        <p:nvPicPr>
          <p:cNvPr id="7" name="Image 6" descr="Une image contenant Graphique, graphisme, cercle, Caractère coloré&#10;&#10;Description générée automatiquement">
            <a:extLst>
              <a:ext uri="{FF2B5EF4-FFF2-40B4-BE49-F238E27FC236}">
                <a16:creationId xmlns:a16="http://schemas.microsoft.com/office/drawing/2014/main" id="{0725C82F-358C-1F52-0372-79CE847E2B7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5851" y="0"/>
            <a:ext cx="3419098" cy="6858000"/>
          </a:xfrm>
          <a:prstGeom prst="rect">
            <a:avLst/>
          </a:prstGeom>
        </p:spPr>
      </p:pic>
      <p:sp>
        <p:nvSpPr>
          <p:cNvPr id="8" name="Sous-titre 2">
            <a:extLst>
              <a:ext uri="{FF2B5EF4-FFF2-40B4-BE49-F238E27FC236}">
                <a16:creationId xmlns:a16="http://schemas.microsoft.com/office/drawing/2014/main" id="{FBF9FFDE-C73E-3579-7CAE-4FC8F301E236}"/>
              </a:ext>
            </a:extLst>
          </p:cNvPr>
          <p:cNvSpPr>
            <a:spLocks noGrp="1"/>
          </p:cNvSpPr>
          <p:nvPr>
            <p:ph type="subTitle" idx="1" hasCustomPrompt="1"/>
          </p:nvPr>
        </p:nvSpPr>
        <p:spPr>
          <a:xfrm>
            <a:off x="6782262" y="2015613"/>
            <a:ext cx="3169812" cy="310358"/>
          </a:xfrm>
          <a:prstGeom prst="rect">
            <a:avLst/>
          </a:prstGeom>
        </p:spPr>
        <p:txBody>
          <a:bodyPr anchor="b">
            <a:normAutofit/>
          </a:bodyPr>
          <a:lstStyle>
            <a:lvl1pPr marL="0" indent="0" algn="l">
              <a:lnSpc>
                <a:spcPct val="0"/>
              </a:lnSpc>
              <a:spcBef>
                <a:spcPts val="0"/>
              </a:spcBef>
              <a:buNone/>
              <a:defRPr lang="fr-FR" sz="1600" b="0" i="0" kern="1200" spc="0" dirty="0" smtClean="0">
                <a:solidFill>
                  <a:schemeClr val="accent2"/>
                </a:solidFill>
                <a:latin typeface="Calibri" panose="020F0502020204030204" pitchFamily="34" charset="0"/>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PARTIE 1</a:t>
            </a:r>
          </a:p>
        </p:txBody>
      </p:sp>
      <p:pic>
        <p:nvPicPr>
          <p:cNvPr id="2" name="Imag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28668" y="140598"/>
            <a:ext cx="3033749" cy="968585"/>
          </a:xfrm>
          <a:prstGeom prst="rect">
            <a:avLst/>
          </a:prstGeom>
        </p:spPr>
      </p:pic>
    </p:spTree>
    <p:extLst>
      <p:ext uri="{BB962C8B-B14F-4D97-AF65-F5344CB8AC3E}">
        <p14:creationId xmlns:p14="http://schemas.microsoft.com/office/powerpoint/2010/main" val="3610817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1_IMAGE">
    <p:bg>
      <p:bgPr>
        <a:solidFill>
          <a:schemeClr val="bg1"/>
        </a:solidFill>
        <a:effectLst/>
      </p:bgPr>
    </p:bg>
    <p:spTree>
      <p:nvGrpSpPr>
        <p:cNvPr id="1" name=""/>
        <p:cNvGrpSpPr/>
        <p:nvPr/>
      </p:nvGrpSpPr>
      <p:grpSpPr>
        <a:xfrm>
          <a:off x="0" y="0"/>
          <a:ext cx="0" cy="0"/>
          <a:chOff x="0" y="0"/>
          <a:chExt cx="0" cy="0"/>
        </a:xfrm>
      </p:grpSpPr>
      <p:sp>
        <p:nvSpPr>
          <p:cNvPr id="3" name="Espace réservé pour une image  5">
            <a:extLst>
              <a:ext uri="{FF2B5EF4-FFF2-40B4-BE49-F238E27FC236}">
                <a16:creationId xmlns:a16="http://schemas.microsoft.com/office/drawing/2014/main" id="{58E1501A-E40F-2A5D-3791-84E59211D0F4}"/>
              </a:ext>
            </a:extLst>
          </p:cNvPr>
          <p:cNvSpPr>
            <a:spLocks noGrp="1"/>
          </p:cNvSpPr>
          <p:nvPr>
            <p:ph type="pic" sz="quarter" idx="11"/>
          </p:nvPr>
        </p:nvSpPr>
        <p:spPr>
          <a:xfrm>
            <a:off x="-32394" y="-31901"/>
            <a:ext cx="3498429" cy="6920308"/>
          </a:xfrm>
          <a:custGeom>
            <a:avLst/>
            <a:gdLst>
              <a:gd name="connsiteX0" fmla="*/ 0 w 3713168"/>
              <a:gd name="connsiteY0" fmla="*/ 0 h 7273738"/>
              <a:gd name="connsiteX1" fmla="*/ 1856584 w 3713168"/>
              <a:gd name="connsiteY1" fmla="*/ 0 h 7273738"/>
              <a:gd name="connsiteX2" fmla="*/ 3713168 w 3713168"/>
              <a:gd name="connsiteY2" fmla="*/ 3636869 h 7273738"/>
              <a:gd name="connsiteX3" fmla="*/ 1856584 w 3713168"/>
              <a:gd name="connsiteY3" fmla="*/ 7273738 h 7273738"/>
              <a:gd name="connsiteX4" fmla="*/ 0 w 3713168"/>
              <a:gd name="connsiteY4" fmla="*/ 7273738 h 7273738"/>
              <a:gd name="connsiteX5" fmla="*/ 0 w 3713168"/>
              <a:gd name="connsiteY5" fmla="*/ 0 h 7273738"/>
              <a:gd name="connsiteX0" fmla="*/ 0 w 4202265"/>
              <a:gd name="connsiteY0" fmla="*/ 0 h 7273738"/>
              <a:gd name="connsiteX1" fmla="*/ 1856584 w 4202265"/>
              <a:gd name="connsiteY1" fmla="*/ 0 h 7273738"/>
              <a:gd name="connsiteX2" fmla="*/ 4202265 w 4202265"/>
              <a:gd name="connsiteY2" fmla="*/ 3402952 h 7273738"/>
              <a:gd name="connsiteX3" fmla="*/ 1856584 w 4202265"/>
              <a:gd name="connsiteY3" fmla="*/ 7273738 h 7273738"/>
              <a:gd name="connsiteX4" fmla="*/ 0 w 4202265"/>
              <a:gd name="connsiteY4" fmla="*/ 7273738 h 7273738"/>
              <a:gd name="connsiteX5" fmla="*/ 0 w 4202265"/>
              <a:gd name="connsiteY5" fmla="*/ 0 h 7273738"/>
              <a:gd name="connsiteX0" fmla="*/ 0 w 4207602"/>
              <a:gd name="connsiteY0" fmla="*/ 31897 h 7305635"/>
              <a:gd name="connsiteX1" fmla="*/ 2356314 w 4207602"/>
              <a:gd name="connsiteY1" fmla="*/ 0 h 7305635"/>
              <a:gd name="connsiteX2" fmla="*/ 4202265 w 4207602"/>
              <a:gd name="connsiteY2" fmla="*/ 3434849 h 7305635"/>
              <a:gd name="connsiteX3" fmla="*/ 1856584 w 4207602"/>
              <a:gd name="connsiteY3" fmla="*/ 7305635 h 7305635"/>
              <a:gd name="connsiteX4" fmla="*/ 0 w 4207602"/>
              <a:gd name="connsiteY4" fmla="*/ 7305635 h 7305635"/>
              <a:gd name="connsiteX5" fmla="*/ 0 w 4207602"/>
              <a:gd name="connsiteY5" fmla="*/ 31897 h 7305635"/>
              <a:gd name="connsiteX0" fmla="*/ 754912 w 4207602"/>
              <a:gd name="connsiteY0" fmla="*/ 10632 h 7305635"/>
              <a:gd name="connsiteX1" fmla="*/ 2356314 w 4207602"/>
              <a:gd name="connsiteY1" fmla="*/ 0 h 7305635"/>
              <a:gd name="connsiteX2" fmla="*/ 4202265 w 4207602"/>
              <a:gd name="connsiteY2" fmla="*/ 3434849 h 7305635"/>
              <a:gd name="connsiteX3" fmla="*/ 1856584 w 4207602"/>
              <a:gd name="connsiteY3" fmla="*/ 7305635 h 7305635"/>
              <a:gd name="connsiteX4" fmla="*/ 0 w 4207602"/>
              <a:gd name="connsiteY4" fmla="*/ 7305635 h 7305635"/>
              <a:gd name="connsiteX5" fmla="*/ 754912 w 4207602"/>
              <a:gd name="connsiteY5" fmla="*/ 10632 h 7305635"/>
              <a:gd name="connsiteX0" fmla="*/ 0 w 3452690"/>
              <a:gd name="connsiteY0" fmla="*/ 10632 h 7305635"/>
              <a:gd name="connsiteX1" fmla="*/ 1601402 w 3452690"/>
              <a:gd name="connsiteY1" fmla="*/ 0 h 7305635"/>
              <a:gd name="connsiteX2" fmla="*/ 3447353 w 3452690"/>
              <a:gd name="connsiteY2" fmla="*/ 3434849 h 7305635"/>
              <a:gd name="connsiteX3" fmla="*/ 1101672 w 3452690"/>
              <a:gd name="connsiteY3" fmla="*/ 7305635 h 7305635"/>
              <a:gd name="connsiteX4" fmla="*/ 116958 w 3452690"/>
              <a:gd name="connsiteY4" fmla="*/ 7124882 h 7305635"/>
              <a:gd name="connsiteX5" fmla="*/ 0 w 3452690"/>
              <a:gd name="connsiteY5" fmla="*/ 10632 h 7305635"/>
              <a:gd name="connsiteX0" fmla="*/ 21266 w 3473956"/>
              <a:gd name="connsiteY0" fmla="*/ 10632 h 7305635"/>
              <a:gd name="connsiteX1" fmla="*/ 1622668 w 3473956"/>
              <a:gd name="connsiteY1" fmla="*/ 0 h 7305635"/>
              <a:gd name="connsiteX2" fmla="*/ 3468619 w 3473956"/>
              <a:gd name="connsiteY2" fmla="*/ 3434849 h 7305635"/>
              <a:gd name="connsiteX3" fmla="*/ 1122938 w 3473956"/>
              <a:gd name="connsiteY3" fmla="*/ 7305635 h 7305635"/>
              <a:gd name="connsiteX4" fmla="*/ 0 w 3473956"/>
              <a:gd name="connsiteY4" fmla="*/ 6859068 h 7305635"/>
              <a:gd name="connsiteX5" fmla="*/ 21266 w 3473956"/>
              <a:gd name="connsiteY5" fmla="*/ 10632 h 7305635"/>
              <a:gd name="connsiteX0" fmla="*/ 1288 w 3485875"/>
              <a:gd name="connsiteY0" fmla="*/ 21265 h 7305635"/>
              <a:gd name="connsiteX1" fmla="*/ 1634587 w 3485875"/>
              <a:gd name="connsiteY1" fmla="*/ 0 h 7305635"/>
              <a:gd name="connsiteX2" fmla="*/ 3480538 w 3485875"/>
              <a:gd name="connsiteY2" fmla="*/ 3434849 h 7305635"/>
              <a:gd name="connsiteX3" fmla="*/ 1134857 w 3485875"/>
              <a:gd name="connsiteY3" fmla="*/ 7305635 h 7305635"/>
              <a:gd name="connsiteX4" fmla="*/ 11919 w 3485875"/>
              <a:gd name="connsiteY4" fmla="*/ 6859068 h 7305635"/>
              <a:gd name="connsiteX5" fmla="*/ 1288 w 3485875"/>
              <a:gd name="connsiteY5" fmla="*/ 21265 h 7305635"/>
              <a:gd name="connsiteX0" fmla="*/ 1288 w 3480540"/>
              <a:gd name="connsiteY0" fmla="*/ 21265 h 6859068"/>
              <a:gd name="connsiteX1" fmla="*/ 1634587 w 3480540"/>
              <a:gd name="connsiteY1" fmla="*/ 0 h 6859068"/>
              <a:gd name="connsiteX2" fmla="*/ 3480538 w 3480540"/>
              <a:gd name="connsiteY2" fmla="*/ 3434849 h 6859068"/>
              <a:gd name="connsiteX3" fmla="*/ 1645220 w 3480540"/>
              <a:gd name="connsiteY3" fmla="*/ 6827169 h 6859068"/>
              <a:gd name="connsiteX4" fmla="*/ 11919 w 3480540"/>
              <a:gd name="connsiteY4" fmla="*/ 6859068 h 6859068"/>
              <a:gd name="connsiteX5" fmla="*/ 1288 w 3480540"/>
              <a:gd name="connsiteY5" fmla="*/ 21265 h 6859068"/>
              <a:gd name="connsiteX0" fmla="*/ 1288 w 3480540"/>
              <a:gd name="connsiteY0" fmla="*/ 21265 h 6869700"/>
              <a:gd name="connsiteX1" fmla="*/ 1634587 w 3480540"/>
              <a:gd name="connsiteY1" fmla="*/ 0 h 6869700"/>
              <a:gd name="connsiteX2" fmla="*/ 3480538 w 3480540"/>
              <a:gd name="connsiteY2" fmla="*/ 3434849 h 6869700"/>
              <a:gd name="connsiteX3" fmla="*/ 1623955 w 3480540"/>
              <a:gd name="connsiteY3" fmla="*/ 6869700 h 6869700"/>
              <a:gd name="connsiteX4" fmla="*/ 11919 w 3480540"/>
              <a:gd name="connsiteY4" fmla="*/ 6859068 h 6869700"/>
              <a:gd name="connsiteX5" fmla="*/ 1288 w 3480540"/>
              <a:gd name="connsiteY5" fmla="*/ 21265 h 6869700"/>
              <a:gd name="connsiteX0" fmla="*/ 2047 w 3470666"/>
              <a:gd name="connsiteY0" fmla="*/ 10632 h 6869700"/>
              <a:gd name="connsiteX1" fmla="*/ 1624713 w 3470666"/>
              <a:gd name="connsiteY1" fmla="*/ 0 h 6869700"/>
              <a:gd name="connsiteX2" fmla="*/ 3470664 w 3470666"/>
              <a:gd name="connsiteY2" fmla="*/ 3434849 h 6869700"/>
              <a:gd name="connsiteX3" fmla="*/ 1614081 w 3470666"/>
              <a:gd name="connsiteY3" fmla="*/ 6869700 h 6869700"/>
              <a:gd name="connsiteX4" fmla="*/ 2045 w 3470666"/>
              <a:gd name="connsiteY4" fmla="*/ 6859068 h 6869700"/>
              <a:gd name="connsiteX5" fmla="*/ 2047 w 3470666"/>
              <a:gd name="connsiteY5" fmla="*/ 10632 h 6869700"/>
              <a:gd name="connsiteX0" fmla="*/ 2047 w 3470839"/>
              <a:gd name="connsiteY0" fmla="*/ 10632 h 6869700"/>
              <a:gd name="connsiteX1" fmla="*/ 1529020 w 3470839"/>
              <a:gd name="connsiteY1" fmla="*/ 0 h 6869700"/>
              <a:gd name="connsiteX2" fmla="*/ 3470664 w 3470839"/>
              <a:gd name="connsiteY2" fmla="*/ 3434849 h 6869700"/>
              <a:gd name="connsiteX3" fmla="*/ 1614081 w 3470839"/>
              <a:gd name="connsiteY3" fmla="*/ 6869700 h 6869700"/>
              <a:gd name="connsiteX4" fmla="*/ 2045 w 3470839"/>
              <a:gd name="connsiteY4" fmla="*/ 6859068 h 6869700"/>
              <a:gd name="connsiteX5" fmla="*/ 2047 w 3470839"/>
              <a:gd name="connsiteY5" fmla="*/ 10632 h 6869700"/>
              <a:gd name="connsiteX0" fmla="*/ 2047 w 3502731"/>
              <a:gd name="connsiteY0" fmla="*/ 10632 h 6869700"/>
              <a:gd name="connsiteX1" fmla="*/ 1529020 w 3502731"/>
              <a:gd name="connsiteY1" fmla="*/ 0 h 6869700"/>
              <a:gd name="connsiteX2" fmla="*/ 3502562 w 3502731"/>
              <a:gd name="connsiteY2" fmla="*/ 3371054 h 6869700"/>
              <a:gd name="connsiteX3" fmla="*/ 1614081 w 3502731"/>
              <a:gd name="connsiteY3" fmla="*/ 6869700 h 6869700"/>
              <a:gd name="connsiteX4" fmla="*/ 2045 w 3502731"/>
              <a:gd name="connsiteY4" fmla="*/ 6859068 h 6869700"/>
              <a:gd name="connsiteX5" fmla="*/ 2047 w 3502731"/>
              <a:gd name="connsiteY5" fmla="*/ 10632 h 6869700"/>
              <a:gd name="connsiteX0" fmla="*/ 2047 w 3523801"/>
              <a:gd name="connsiteY0" fmla="*/ 10632 h 6869700"/>
              <a:gd name="connsiteX1" fmla="*/ 1529020 w 3523801"/>
              <a:gd name="connsiteY1" fmla="*/ 0 h 6869700"/>
              <a:gd name="connsiteX2" fmla="*/ 3502562 w 3523801"/>
              <a:gd name="connsiteY2" fmla="*/ 3371054 h 6869700"/>
              <a:gd name="connsiteX3" fmla="*/ 1614081 w 3523801"/>
              <a:gd name="connsiteY3" fmla="*/ 6869700 h 6869700"/>
              <a:gd name="connsiteX4" fmla="*/ 2045 w 3523801"/>
              <a:gd name="connsiteY4" fmla="*/ 6859068 h 6869700"/>
              <a:gd name="connsiteX5" fmla="*/ 2047 w 3523801"/>
              <a:gd name="connsiteY5" fmla="*/ 10632 h 6869700"/>
              <a:gd name="connsiteX0" fmla="*/ 2047 w 3523801"/>
              <a:gd name="connsiteY0" fmla="*/ 10632 h 6869700"/>
              <a:gd name="connsiteX1" fmla="*/ 1529020 w 3523801"/>
              <a:gd name="connsiteY1" fmla="*/ 0 h 6869700"/>
              <a:gd name="connsiteX2" fmla="*/ 3502562 w 3523801"/>
              <a:gd name="connsiteY2" fmla="*/ 3371054 h 6869700"/>
              <a:gd name="connsiteX3" fmla="*/ 1614081 w 3523801"/>
              <a:gd name="connsiteY3" fmla="*/ 6869700 h 6869700"/>
              <a:gd name="connsiteX4" fmla="*/ 2045 w 3523801"/>
              <a:gd name="connsiteY4" fmla="*/ 6859068 h 6869700"/>
              <a:gd name="connsiteX5" fmla="*/ 2047 w 3523801"/>
              <a:gd name="connsiteY5" fmla="*/ 10632 h 6869700"/>
              <a:gd name="connsiteX0" fmla="*/ 2047 w 3530461"/>
              <a:gd name="connsiteY0" fmla="*/ 10632 h 6869700"/>
              <a:gd name="connsiteX1" fmla="*/ 1529020 w 3530461"/>
              <a:gd name="connsiteY1" fmla="*/ 0 h 6869700"/>
              <a:gd name="connsiteX2" fmla="*/ 3502562 w 3530461"/>
              <a:gd name="connsiteY2" fmla="*/ 3371054 h 6869700"/>
              <a:gd name="connsiteX3" fmla="*/ 1614081 w 3530461"/>
              <a:gd name="connsiteY3" fmla="*/ 6869700 h 6869700"/>
              <a:gd name="connsiteX4" fmla="*/ 2045 w 3530461"/>
              <a:gd name="connsiteY4" fmla="*/ 6859068 h 6869700"/>
              <a:gd name="connsiteX5" fmla="*/ 2047 w 3530461"/>
              <a:gd name="connsiteY5" fmla="*/ 10632 h 6869700"/>
              <a:gd name="connsiteX0" fmla="*/ 2047 w 3530461"/>
              <a:gd name="connsiteY0" fmla="*/ 10632 h 6869700"/>
              <a:gd name="connsiteX1" fmla="*/ 1529020 w 3530461"/>
              <a:gd name="connsiteY1" fmla="*/ 0 h 6869700"/>
              <a:gd name="connsiteX2" fmla="*/ 3502562 w 3530461"/>
              <a:gd name="connsiteY2" fmla="*/ 3371054 h 6869700"/>
              <a:gd name="connsiteX3" fmla="*/ 1614081 w 3530461"/>
              <a:gd name="connsiteY3" fmla="*/ 6869700 h 6869700"/>
              <a:gd name="connsiteX4" fmla="*/ 2045 w 3530461"/>
              <a:gd name="connsiteY4" fmla="*/ 6859068 h 6869700"/>
              <a:gd name="connsiteX5" fmla="*/ 2047 w 3530461"/>
              <a:gd name="connsiteY5" fmla="*/ 10632 h 6869700"/>
              <a:gd name="connsiteX0" fmla="*/ 2047 w 3530461"/>
              <a:gd name="connsiteY0" fmla="*/ 10836 h 6869904"/>
              <a:gd name="connsiteX1" fmla="*/ 1529020 w 3530461"/>
              <a:gd name="connsiteY1" fmla="*/ 204 h 6869904"/>
              <a:gd name="connsiteX2" fmla="*/ 3502562 w 3530461"/>
              <a:gd name="connsiteY2" fmla="*/ 3371258 h 6869904"/>
              <a:gd name="connsiteX3" fmla="*/ 1614081 w 3530461"/>
              <a:gd name="connsiteY3" fmla="*/ 6869904 h 6869904"/>
              <a:gd name="connsiteX4" fmla="*/ 2045 w 3530461"/>
              <a:gd name="connsiteY4" fmla="*/ 6859272 h 6869904"/>
              <a:gd name="connsiteX5" fmla="*/ 2047 w 3530461"/>
              <a:gd name="connsiteY5" fmla="*/ 10836 h 6869904"/>
              <a:gd name="connsiteX0" fmla="*/ 2047 w 3502572"/>
              <a:gd name="connsiteY0" fmla="*/ 10819 h 6869887"/>
              <a:gd name="connsiteX1" fmla="*/ 1529020 w 3502572"/>
              <a:gd name="connsiteY1" fmla="*/ 187 h 6869887"/>
              <a:gd name="connsiteX2" fmla="*/ 3502562 w 3502572"/>
              <a:gd name="connsiteY2" fmla="*/ 3371241 h 6869887"/>
              <a:gd name="connsiteX3" fmla="*/ 1614081 w 3502572"/>
              <a:gd name="connsiteY3" fmla="*/ 6869887 h 6869887"/>
              <a:gd name="connsiteX4" fmla="*/ 2045 w 3502572"/>
              <a:gd name="connsiteY4" fmla="*/ 6859255 h 6869887"/>
              <a:gd name="connsiteX5" fmla="*/ 2047 w 3502572"/>
              <a:gd name="connsiteY5" fmla="*/ 10819 h 6869887"/>
              <a:gd name="connsiteX0" fmla="*/ 2047 w 3503576"/>
              <a:gd name="connsiteY0" fmla="*/ 10819 h 6869887"/>
              <a:gd name="connsiteX1" fmla="*/ 1529020 w 3503576"/>
              <a:gd name="connsiteY1" fmla="*/ 187 h 6869887"/>
              <a:gd name="connsiteX2" fmla="*/ 3502562 w 3503576"/>
              <a:gd name="connsiteY2" fmla="*/ 3371241 h 6869887"/>
              <a:gd name="connsiteX3" fmla="*/ 1614081 w 3503576"/>
              <a:gd name="connsiteY3" fmla="*/ 6869887 h 6869887"/>
              <a:gd name="connsiteX4" fmla="*/ 2045 w 3503576"/>
              <a:gd name="connsiteY4" fmla="*/ 6859255 h 6869887"/>
              <a:gd name="connsiteX5" fmla="*/ 2047 w 3503576"/>
              <a:gd name="connsiteY5" fmla="*/ 10819 h 6869887"/>
              <a:gd name="connsiteX0" fmla="*/ 2047 w 3503576"/>
              <a:gd name="connsiteY0" fmla="*/ 10632 h 6869700"/>
              <a:gd name="connsiteX1" fmla="*/ 1529020 w 3503576"/>
              <a:gd name="connsiteY1" fmla="*/ 0 h 6869700"/>
              <a:gd name="connsiteX2" fmla="*/ 3502562 w 3503576"/>
              <a:gd name="connsiteY2" fmla="*/ 3371054 h 6869700"/>
              <a:gd name="connsiteX3" fmla="*/ 1614081 w 3503576"/>
              <a:gd name="connsiteY3" fmla="*/ 6869700 h 6869700"/>
              <a:gd name="connsiteX4" fmla="*/ 2045 w 3503576"/>
              <a:gd name="connsiteY4" fmla="*/ 6859068 h 6869700"/>
              <a:gd name="connsiteX5" fmla="*/ 2047 w 3503576"/>
              <a:gd name="connsiteY5" fmla="*/ 10632 h 6869700"/>
              <a:gd name="connsiteX0" fmla="*/ 2047 w 3503576"/>
              <a:gd name="connsiteY0" fmla="*/ 12589 h 6871657"/>
              <a:gd name="connsiteX1" fmla="*/ 1529020 w 3503576"/>
              <a:gd name="connsiteY1" fmla="*/ 1957 h 6871657"/>
              <a:gd name="connsiteX2" fmla="*/ 3502562 w 3503576"/>
              <a:gd name="connsiteY2" fmla="*/ 3373011 h 6871657"/>
              <a:gd name="connsiteX3" fmla="*/ 1614081 w 3503576"/>
              <a:gd name="connsiteY3" fmla="*/ 6871657 h 6871657"/>
              <a:gd name="connsiteX4" fmla="*/ 2045 w 3503576"/>
              <a:gd name="connsiteY4" fmla="*/ 6861025 h 6871657"/>
              <a:gd name="connsiteX5" fmla="*/ 2047 w 3503576"/>
              <a:gd name="connsiteY5" fmla="*/ 12589 h 6871657"/>
              <a:gd name="connsiteX0" fmla="*/ 2047 w 3482334"/>
              <a:gd name="connsiteY0" fmla="*/ 12589 h 6871657"/>
              <a:gd name="connsiteX1" fmla="*/ 1529020 w 3482334"/>
              <a:gd name="connsiteY1" fmla="*/ 1957 h 6871657"/>
              <a:gd name="connsiteX2" fmla="*/ 3481297 w 3482334"/>
              <a:gd name="connsiteY2" fmla="*/ 3107198 h 6871657"/>
              <a:gd name="connsiteX3" fmla="*/ 1614081 w 3482334"/>
              <a:gd name="connsiteY3" fmla="*/ 6871657 h 6871657"/>
              <a:gd name="connsiteX4" fmla="*/ 2045 w 3482334"/>
              <a:gd name="connsiteY4" fmla="*/ 6861025 h 6871657"/>
              <a:gd name="connsiteX5" fmla="*/ 2047 w 3482334"/>
              <a:gd name="connsiteY5" fmla="*/ 12589 h 6871657"/>
              <a:gd name="connsiteX0" fmla="*/ 2047 w 3483523"/>
              <a:gd name="connsiteY0" fmla="*/ 12589 h 6871657"/>
              <a:gd name="connsiteX1" fmla="*/ 1529020 w 3483523"/>
              <a:gd name="connsiteY1" fmla="*/ 1957 h 6871657"/>
              <a:gd name="connsiteX2" fmla="*/ 3481297 w 3483523"/>
              <a:gd name="connsiteY2" fmla="*/ 3107198 h 6871657"/>
              <a:gd name="connsiteX3" fmla="*/ 1614081 w 3483523"/>
              <a:gd name="connsiteY3" fmla="*/ 6871657 h 6871657"/>
              <a:gd name="connsiteX4" fmla="*/ 2045 w 3483523"/>
              <a:gd name="connsiteY4" fmla="*/ 6861025 h 6871657"/>
              <a:gd name="connsiteX5" fmla="*/ 2047 w 3483523"/>
              <a:gd name="connsiteY5" fmla="*/ 12589 h 6871657"/>
              <a:gd name="connsiteX0" fmla="*/ 10635 w 3492111"/>
              <a:gd name="connsiteY0" fmla="*/ 12589 h 6882291"/>
              <a:gd name="connsiteX1" fmla="*/ 1537608 w 3492111"/>
              <a:gd name="connsiteY1" fmla="*/ 1957 h 6882291"/>
              <a:gd name="connsiteX2" fmla="*/ 3489885 w 3492111"/>
              <a:gd name="connsiteY2" fmla="*/ 3107198 h 6882291"/>
              <a:gd name="connsiteX3" fmla="*/ 1622669 w 3492111"/>
              <a:gd name="connsiteY3" fmla="*/ 6871657 h 6882291"/>
              <a:gd name="connsiteX4" fmla="*/ 0 w 3492111"/>
              <a:gd name="connsiteY4" fmla="*/ 6882291 h 6882291"/>
              <a:gd name="connsiteX5" fmla="*/ 10635 w 3492111"/>
              <a:gd name="connsiteY5" fmla="*/ 12589 h 6882291"/>
              <a:gd name="connsiteX0" fmla="*/ 10635 w 3492111"/>
              <a:gd name="connsiteY0" fmla="*/ 0 h 6890967"/>
              <a:gd name="connsiteX1" fmla="*/ 1537608 w 3492111"/>
              <a:gd name="connsiteY1" fmla="*/ 10633 h 6890967"/>
              <a:gd name="connsiteX2" fmla="*/ 3489885 w 3492111"/>
              <a:gd name="connsiteY2" fmla="*/ 3115874 h 6890967"/>
              <a:gd name="connsiteX3" fmla="*/ 1622669 w 3492111"/>
              <a:gd name="connsiteY3" fmla="*/ 6880333 h 6890967"/>
              <a:gd name="connsiteX4" fmla="*/ 0 w 3492111"/>
              <a:gd name="connsiteY4" fmla="*/ 6890967 h 6890967"/>
              <a:gd name="connsiteX5" fmla="*/ 10635 w 3492111"/>
              <a:gd name="connsiteY5" fmla="*/ 0 h 6890967"/>
              <a:gd name="connsiteX0" fmla="*/ 10635 w 3492111"/>
              <a:gd name="connsiteY0" fmla="*/ 0 h 6890967"/>
              <a:gd name="connsiteX1" fmla="*/ 1537608 w 3492111"/>
              <a:gd name="connsiteY1" fmla="*/ 10633 h 6890967"/>
              <a:gd name="connsiteX2" fmla="*/ 3489885 w 3492111"/>
              <a:gd name="connsiteY2" fmla="*/ 3115874 h 6890967"/>
              <a:gd name="connsiteX3" fmla="*/ 1622669 w 3492111"/>
              <a:gd name="connsiteY3" fmla="*/ 6880333 h 6890967"/>
              <a:gd name="connsiteX4" fmla="*/ 0 w 3492111"/>
              <a:gd name="connsiteY4" fmla="*/ 6890967 h 6890967"/>
              <a:gd name="connsiteX5" fmla="*/ 10635 w 3492111"/>
              <a:gd name="connsiteY5" fmla="*/ 0 h 6890967"/>
              <a:gd name="connsiteX0" fmla="*/ 10635 w 3490195"/>
              <a:gd name="connsiteY0" fmla="*/ 31913 h 6922880"/>
              <a:gd name="connsiteX1" fmla="*/ 1548241 w 3490195"/>
              <a:gd name="connsiteY1" fmla="*/ 0 h 6922880"/>
              <a:gd name="connsiteX2" fmla="*/ 3489885 w 3490195"/>
              <a:gd name="connsiteY2" fmla="*/ 3147787 h 6922880"/>
              <a:gd name="connsiteX3" fmla="*/ 1622669 w 3490195"/>
              <a:gd name="connsiteY3" fmla="*/ 6912246 h 6922880"/>
              <a:gd name="connsiteX4" fmla="*/ 0 w 3490195"/>
              <a:gd name="connsiteY4" fmla="*/ 6922880 h 6922880"/>
              <a:gd name="connsiteX5" fmla="*/ 10635 w 3490195"/>
              <a:gd name="connsiteY5" fmla="*/ 31913 h 6922880"/>
              <a:gd name="connsiteX0" fmla="*/ 21268 w 3490195"/>
              <a:gd name="connsiteY0" fmla="*/ 4 h 6922880"/>
              <a:gd name="connsiteX1" fmla="*/ 1548241 w 3490195"/>
              <a:gd name="connsiteY1" fmla="*/ 0 h 6922880"/>
              <a:gd name="connsiteX2" fmla="*/ 3489885 w 3490195"/>
              <a:gd name="connsiteY2" fmla="*/ 3147787 h 6922880"/>
              <a:gd name="connsiteX3" fmla="*/ 1622669 w 3490195"/>
              <a:gd name="connsiteY3" fmla="*/ 6912246 h 6922880"/>
              <a:gd name="connsiteX4" fmla="*/ 0 w 3490195"/>
              <a:gd name="connsiteY4" fmla="*/ 6922880 h 6922880"/>
              <a:gd name="connsiteX5" fmla="*/ 21268 w 3490195"/>
              <a:gd name="connsiteY5" fmla="*/ 4 h 6922880"/>
              <a:gd name="connsiteX0" fmla="*/ 21268 w 3490195"/>
              <a:gd name="connsiteY0" fmla="*/ 4 h 6922880"/>
              <a:gd name="connsiteX1" fmla="*/ 1548241 w 3490195"/>
              <a:gd name="connsiteY1" fmla="*/ 0 h 6922880"/>
              <a:gd name="connsiteX2" fmla="*/ 3489885 w 3490195"/>
              <a:gd name="connsiteY2" fmla="*/ 3147787 h 6922880"/>
              <a:gd name="connsiteX3" fmla="*/ 1622669 w 3490195"/>
              <a:gd name="connsiteY3" fmla="*/ 6912246 h 6922880"/>
              <a:gd name="connsiteX4" fmla="*/ 0 w 3490195"/>
              <a:gd name="connsiteY4" fmla="*/ 6922880 h 6922880"/>
              <a:gd name="connsiteX5" fmla="*/ 21268 w 3490195"/>
              <a:gd name="connsiteY5" fmla="*/ 4 h 6922880"/>
              <a:gd name="connsiteX0" fmla="*/ 21268 w 3493211"/>
              <a:gd name="connsiteY0" fmla="*/ 4 h 6922880"/>
              <a:gd name="connsiteX1" fmla="*/ 1548241 w 3493211"/>
              <a:gd name="connsiteY1" fmla="*/ 0 h 6922880"/>
              <a:gd name="connsiteX2" fmla="*/ 3489885 w 3493211"/>
              <a:gd name="connsiteY2" fmla="*/ 3147787 h 6922880"/>
              <a:gd name="connsiteX3" fmla="*/ 1622669 w 3493211"/>
              <a:gd name="connsiteY3" fmla="*/ 6912246 h 6922880"/>
              <a:gd name="connsiteX4" fmla="*/ 0 w 3493211"/>
              <a:gd name="connsiteY4" fmla="*/ 6922880 h 6922880"/>
              <a:gd name="connsiteX5" fmla="*/ 21268 w 3493211"/>
              <a:gd name="connsiteY5" fmla="*/ 4 h 6922880"/>
              <a:gd name="connsiteX0" fmla="*/ 21268 w 3498429"/>
              <a:gd name="connsiteY0" fmla="*/ 4 h 6922880"/>
              <a:gd name="connsiteX1" fmla="*/ 1548241 w 3498429"/>
              <a:gd name="connsiteY1" fmla="*/ 0 h 6922880"/>
              <a:gd name="connsiteX2" fmla="*/ 3489885 w 3498429"/>
              <a:gd name="connsiteY2" fmla="*/ 3147787 h 6922880"/>
              <a:gd name="connsiteX3" fmla="*/ 1622669 w 3498429"/>
              <a:gd name="connsiteY3" fmla="*/ 6912246 h 6922880"/>
              <a:gd name="connsiteX4" fmla="*/ 0 w 3498429"/>
              <a:gd name="connsiteY4" fmla="*/ 6922880 h 6922880"/>
              <a:gd name="connsiteX5" fmla="*/ 21268 w 3498429"/>
              <a:gd name="connsiteY5" fmla="*/ 4 h 692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8429" h="6922880">
                <a:moveTo>
                  <a:pt x="21268" y="4"/>
                </a:moveTo>
                <a:lnTo>
                  <a:pt x="1548241" y="0"/>
                </a:lnTo>
                <a:cubicBezTo>
                  <a:pt x="2552339" y="478640"/>
                  <a:pt x="3413684" y="1900017"/>
                  <a:pt x="3489885" y="3147787"/>
                </a:cubicBezTo>
                <a:cubicBezTo>
                  <a:pt x="3566086" y="4395557"/>
                  <a:pt x="3147763" y="5902153"/>
                  <a:pt x="1622669" y="6912246"/>
                </a:cubicBezTo>
                <a:lnTo>
                  <a:pt x="0" y="6922880"/>
                </a:lnTo>
                <a:cubicBezTo>
                  <a:pt x="7089" y="4640068"/>
                  <a:pt x="14179" y="2282816"/>
                  <a:pt x="21268" y="4"/>
                </a:cubicBezTo>
                <a:close/>
              </a:path>
            </a:pathLst>
          </a:custGeom>
          <a:pattFill prst="pct60">
            <a:fgClr>
              <a:schemeClr val="accent1"/>
            </a:fgClr>
            <a:bgClr>
              <a:schemeClr val="bg1"/>
            </a:bgClr>
          </a:pattFill>
        </p:spPr>
        <p:txBody>
          <a:bodyPr anchor="ctr">
            <a:normAutofit/>
          </a:bodyPr>
          <a:lstStyle>
            <a:lvl1pPr marL="0" indent="0" algn="ctr">
              <a:buNone/>
              <a:defRPr sz="2000"/>
            </a:lvl1pPr>
          </a:lstStyle>
          <a:p>
            <a:endParaRPr lang="fr-FR" dirty="0"/>
          </a:p>
        </p:txBody>
      </p:sp>
      <p:pic>
        <p:nvPicPr>
          <p:cNvPr id="5" name="Image 4" descr="Une image contenant Graphique, graphisme, conception&#10;&#10;Description générée automatiquement">
            <a:extLst>
              <a:ext uri="{FF2B5EF4-FFF2-40B4-BE49-F238E27FC236}">
                <a16:creationId xmlns:a16="http://schemas.microsoft.com/office/drawing/2014/main" id="{88E3C108-2506-A448-AD15-92E0F5472BA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8168"/>
          <a:stretch/>
        </p:blipFill>
        <p:spPr>
          <a:xfrm>
            <a:off x="3434316" y="0"/>
            <a:ext cx="8757684" cy="6858000"/>
          </a:xfrm>
          <a:prstGeom prst="rect">
            <a:avLst/>
          </a:prstGeom>
        </p:spPr>
      </p:pic>
      <p:sp>
        <p:nvSpPr>
          <p:cNvPr id="9" name="Titre 7">
            <a:extLst>
              <a:ext uri="{FF2B5EF4-FFF2-40B4-BE49-F238E27FC236}">
                <a16:creationId xmlns:a16="http://schemas.microsoft.com/office/drawing/2014/main" id="{3EC76DCB-4FEE-B8AA-DD8A-7C8AC802DF27}"/>
              </a:ext>
            </a:extLst>
          </p:cNvPr>
          <p:cNvSpPr>
            <a:spLocks noGrp="1"/>
          </p:cNvSpPr>
          <p:nvPr>
            <p:ph type="title" hasCustomPrompt="1"/>
          </p:nvPr>
        </p:nvSpPr>
        <p:spPr>
          <a:xfrm>
            <a:off x="6782262" y="2345635"/>
            <a:ext cx="3169812" cy="1184886"/>
          </a:xfrm>
        </p:spPr>
        <p:txBody>
          <a:bodyPr lIns="0" anchor="t">
            <a:noAutofit/>
          </a:bodyPr>
          <a:lstStyle>
            <a:lvl1pPr algn="l" defTabSz="914400" rtl="0" eaLnBrk="1" latinLnBrk="0" hangingPunct="1">
              <a:lnSpc>
                <a:spcPts val="4500"/>
              </a:lnSpc>
              <a:spcBef>
                <a:spcPct val="0"/>
              </a:spcBef>
              <a:spcAft>
                <a:spcPts val="0"/>
              </a:spcAft>
              <a:buNone/>
              <a:defRPr lang="fr-FR" sz="4800" b="1" i="0" kern="1200" dirty="0">
                <a:solidFill>
                  <a:schemeClr val="bg1"/>
                </a:solidFill>
                <a:latin typeface="Calibri" panose="020F0502020204030204" pitchFamily="34" charset="0"/>
                <a:ea typeface="+mj-ea"/>
                <a:cs typeface="Calibri" panose="020F0502020204030204" pitchFamily="34" charset="0"/>
              </a:defRPr>
            </a:lvl1pPr>
          </a:lstStyle>
          <a:p>
            <a:r>
              <a:rPr lang="fr-FR" dirty="0"/>
              <a:t>Page de </a:t>
            </a:r>
            <a:br>
              <a:rPr lang="fr-FR" dirty="0"/>
            </a:br>
            <a:r>
              <a:rPr lang="fr-FR" dirty="0"/>
              <a:t>transition</a:t>
            </a:r>
          </a:p>
        </p:txBody>
      </p:sp>
      <p:pic>
        <p:nvPicPr>
          <p:cNvPr id="7" name="Image 6" descr="Une image contenant Graphique, graphisme, cercle, Caractère coloré&#10;&#10;Description générée automatiquement">
            <a:extLst>
              <a:ext uri="{FF2B5EF4-FFF2-40B4-BE49-F238E27FC236}">
                <a16:creationId xmlns:a16="http://schemas.microsoft.com/office/drawing/2014/main" id="{0725C82F-358C-1F52-0372-79CE847E2B7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84519" y="0"/>
            <a:ext cx="1963390" cy="6858000"/>
          </a:xfrm>
          <a:prstGeom prst="rect">
            <a:avLst/>
          </a:prstGeom>
        </p:spPr>
      </p:pic>
      <p:sp>
        <p:nvSpPr>
          <p:cNvPr id="4" name="Sous-titre 2">
            <a:extLst>
              <a:ext uri="{FF2B5EF4-FFF2-40B4-BE49-F238E27FC236}">
                <a16:creationId xmlns:a16="http://schemas.microsoft.com/office/drawing/2014/main" id="{75BA780F-39AD-DDEE-59FE-3775C92BBD2A}"/>
              </a:ext>
            </a:extLst>
          </p:cNvPr>
          <p:cNvSpPr>
            <a:spLocks noGrp="1"/>
          </p:cNvSpPr>
          <p:nvPr>
            <p:ph type="subTitle" idx="1" hasCustomPrompt="1"/>
          </p:nvPr>
        </p:nvSpPr>
        <p:spPr>
          <a:xfrm>
            <a:off x="6782262" y="2015613"/>
            <a:ext cx="3169812" cy="310358"/>
          </a:xfrm>
          <a:prstGeom prst="rect">
            <a:avLst/>
          </a:prstGeom>
        </p:spPr>
        <p:txBody>
          <a:bodyPr anchor="b">
            <a:normAutofit/>
          </a:bodyPr>
          <a:lstStyle>
            <a:lvl1pPr marL="0" indent="0" algn="l">
              <a:lnSpc>
                <a:spcPct val="0"/>
              </a:lnSpc>
              <a:spcBef>
                <a:spcPts val="0"/>
              </a:spcBef>
              <a:buNone/>
              <a:defRPr lang="fr-FR" sz="1600" b="0" i="0" kern="1200" spc="0" dirty="0" smtClean="0">
                <a:solidFill>
                  <a:schemeClr val="accent2"/>
                </a:solidFill>
                <a:latin typeface="Calibri" panose="020F0502020204030204" pitchFamily="34" charset="0"/>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PARTIE 1</a:t>
            </a:r>
          </a:p>
        </p:txBody>
      </p:sp>
      <p:pic>
        <p:nvPicPr>
          <p:cNvPr id="2" name="Image 1"/>
          <p:cNvPicPr>
            <a:picLocks noChangeAspect="1"/>
          </p:cNvPicPr>
          <p:nvPr userDrawn="1"/>
        </p:nvPicPr>
        <p:blipFill>
          <a:blip r:embed="rId4"/>
          <a:stretch>
            <a:fillRect/>
          </a:stretch>
        </p:blipFill>
        <p:spPr>
          <a:xfrm>
            <a:off x="8985207" y="192888"/>
            <a:ext cx="3036071" cy="969348"/>
          </a:xfrm>
          <a:prstGeom prst="rect">
            <a:avLst/>
          </a:prstGeom>
        </p:spPr>
      </p:pic>
    </p:spTree>
    <p:extLst>
      <p:ext uri="{BB962C8B-B14F-4D97-AF65-F5344CB8AC3E}">
        <p14:creationId xmlns:p14="http://schemas.microsoft.com/office/powerpoint/2010/main" val="255486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ITRE2">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Graphique, conception&#10;&#10;Description générée automatiquement">
            <a:extLst>
              <a:ext uri="{FF2B5EF4-FFF2-40B4-BE49-F238E27FC236}">
                <a16:creationId xmlns:a16="http://schemas.microsoft.com/office/drawing/2014/main" id="{D790EBC7-ED67-2F83-E5A1-F1ABBC1EAF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re 7">
            <a:extLst>
              <a:ext uri="{FF2B5EF4-FFF2-40B4-BE49-F238E27FC236}">
                <a16:creationId xmlns:a16="http://schemas.microsoft.com/office/drawing/2014/main" id="{3EC76DCB-4FEE-B8AA-DD8A-7C8AC802DF27}"/>
              </a:ext>
            </a:extLst>
          </p:cNvPr>
          <p:cNvSpPr>
            <a:spLocks noGrp="1"/>
          </p:cNvSpPr>
          <p:nvPr>
            <p:ph type="title" hasCustomPrompt="1"/>
          </p:nvPr>
        </p:nvSpPr>
        <p:spPr>
          <a:xfrm>
            <a:off x="6782262" y="2345635"/>
            <a:ext cx="3169812" cy="1184886"/>
          </a:xfrm>
        </p:spPr>
        <p:txBody>
          <a:bodyPr lIns="0" anchor="t">
            <a:noAutofit/>
          </a:bodyPr>
          <a:lstStyle>
            <a:lvl1pPr algn="l" defTabSz="914400" rtl="0" eaLnBrk="1" latinLnBrk="0" hangingPunct="1">
              <a:lnSpc>
                <a:spcPts val="4500"/>
              </a:lnSpc>
              <a:spcBef>
                <a:spcPct val="0"/>
              </a:spcBef>
              <a:spcAft>
                <a:spcPts val="0"/>
              </a:spcAft>
              <a:buNone/>
              <a:defRPr lang="fr-FR" sz="4800" b="1" i="0" kern="1200" dirty="0">
                <a:solidFill>
                  <a:schemeClr val="bg1"/>
                </a:solidFill>
                <a:latin typeface="Calibri" panose="020F0502020204030204" pitchFamily="34" charset="0"/>
                <a:ea typeface="+mj-ea"/>
                <a:cs typeface="Calibri" panose="020F0502020204030204" pitchFamily="34" charset="0"/>
              </a:defRPr>
            </a:lvl1pPr>
          </a:lstStyle>
          <a:p>
            <a:r>
              <a:rPr lang="fr-FR" dirty="0"/>
              <a:t>Page de </a:t>
            </a:r>
            <a:br>
              <a:rPr lang="fr-FR" dirty="0"/>
            </a:br>
            <a:r>
              <a:rPr lang="fr-FR" dirty="0"/>
              <a:t>transition</a:t>
            </a:r>
          </a:p>
        </p:txBody>
      </p:sp>
      <p:sp>
        <p:nvSpPr>
          <p:cNvPr id="12" name="Sous-titre 2">
            <a:extLst>
              <a:ext uri="{FF2B5EF4-FFF2-40B4-BE49-F238E27FC236}">
                <a16:creationId xmlns:a16="http://schemas.microsoft.com/office/drawing/2014/main" id="{932DB1DD-54F8-5B7D-EE2A-AB1DFDCCE7BA}"/>
              </a:ext>
            </a:extLst>
          </p:cNvPr>
          <p:cNvSpPr>
            <a:spLocks noGrp="1"/>
          </p:cNvSpPr>
          <p:nvPr>
            <p:ph type="subTitle" idx="1" hasCustomPrompt="1"/>
          </p:nvPr>
        </p:nvSpPr>
        <p:spPr>
          <a:xfrm>
            <a:off x="6782262" y="2015613"/>
            <a:ext cx="3169812" cy="310358"/>
          </a:xfrm>
          <a:prstGeom prst="rect">
            <a:avLst/>
          </a:prstGeom>
        </p:spPr>
        <p:txBody>
          <a:bodyPr anchor="b">
            <a:normAutofit/>
          </a:bodyPr>
          <a:lstStyle>
            <a:lvl1pPr marL="0" indent="0" algn="l">
              <a:lnSpc>
                <a:spcPct val="0"/>
              </a:lnSpc>
              <a:spcBef>
                <a:spcPts val="0"/>
              </a:spcBef>
              <a:buNone/>
              <a:defRPr lang="fr-FR" sz="1600" b="0" i="0" kern="1200" spc="0" dirty="0" smtClean="0">
                <a:solidFill>
                  <a:schemeClr val="accent1"/>
                </a:solidFill>
                <a:latin typeface="Calibri" panose="020F0502020204030204" pitchFamily="34" charset="0"/>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PARTIE 2</a:t>
            </a:r>
          </a:p>
        </p:txBody>
      </p:sp>
      <p:pic>
        <p:nvPicPr>
          <p:cNvPr id="2" name="Image 1"/>
          <p:cNvPicPr>
            <a:picLocks noChangeAspect="1"/>
          </p:cNvPicPr>
          <p:nvPr userDrawn="1"/>
        </p:nvPicPr>
        <p:blipFill>
          <a:blip r:embed="rId3"/>
          <a:stretch>
            <a:fillRect/>
          </a:stretch>
        </p:blipFill>
        <p:spPr>
          <a:xfrm>
            <a:off x="9018158" y="159937"/>
            <a:ext cx="3036071" cy="969348"/>
          </a:xfrm>
          <a:prstGeom prst="rect">
            <a:avLst/>
          </a:prstGeom>
        </p:spPr>
      </p:pic>
    </p:spTree>
    <p:extLst>
      <p:ext uri="{BB962C8B-B14F-4D97-AF65-F5344CB8AC3E}">
        <p14:creationId xmlns:p14="http://schemas.microsoft.com/office/powerpoint/2010/main" val="306465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_IMAGE">
    <p:spTree>
      <p:nvGrpSpPr>
        <p:cNvPr id="1" name=""/>
        <p:cNvGrpSpPr/>
        <p:nvPr/>
      </p:nvGrpSpPr>
      <p:grpSpPr>
        <a:xfrm>
          <a:off x="0" y="0"/>
          <a:ext cx="0" cy="0"/>
          <a:chOff x="0" y="0"/>
          <a:chExt cx="0" cy="0"/>
        </a:xfrm>
      </p:grpSpPr>
      <p:pic>
        <p:nvPicPr>
          <p:cNvPr id="14" name="Image 13" descr="Une image contenant Graphique, graphisme, conception&#10;&#10;Description générée automatiquement">
            <a:extLst>
              <a:ext uri="{FF2B5EF4-FFF2-40B4-BE49-F238E27FC236}">
                <a16:creationId xmlns:a16="http://schemas.microsoft.com/office/drawing/2014/main" id="{4A74D597-5C77-959B-72A2-51565C41AF9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5" y="0"/>
            <a:ext cx="12192000" cy="6858000"/>
          </a:xfrm>
          <a:prstGeom prst="rect">
            <a:avLst/>
          </a:prstGeom>
        </p:spPr>
      </p:pic>
      <p:sp>
        <p:nvSpPr>
          <p:cNvPr id="4" name="Espace réservé pour une image  5">
            <a:extLst>
              <a:ext uri="{FF2B5EF4-FFF2-40B4-BE49-F238E27FC236}">
                <a16:creationId xmlns:a16="http://schemas.microsoft.com/office/drawing/2014/main" id="{07E79395-AADC-BAB6-D014-08CC538AA44A}"/>
              </a:ext>
            </a:extLst>
          </p:cNvPr>
          <p:cNvSpPr>
            <a:spLocks noGrp="1"/>
          </p:cNvSpPr>
          <p:nvPr>
            <p:ph type="pic" sz="quarter" idx="13"/>
          </p:nvPr>
        </p:nvSpPr>
        <p:spPr>
          <a:xfrm>
            <a:off x="5418271" y="3538231"/>
            <a:ext cx="6094682" cy="2556000"/>
          </a:xfrm>
          <a:prstGeom prst="rect">
            <a:avLst/>
          </a:prstGeom>
          <a:pattFill prst="pct80">
            <a:fgClr>
              <a:schemeClr val="accent1"/>
            </a:fgClr>
            <a:bgClr>
              <a:schemeClr val="bg1"/>
            </a:bgClr>
          </a:pattFill>
        </p:spPr>
        <p:txBody>
          <a:bodyPr anchor="ctr">
            <a:normAutofit/>
          </a:bodyPr>
          <a:lstStyle>
            <a:lvl1pPr marL="0" indent="0" algn="ctr">
              <a:buNone/>
              <a:defRPr sz="2000"/>
            </a:lvl1pPr>
          </a:lstStyle>
          <a:p>
            <a:endParaRPr lang="fr-FR" dirty="0"/>
          </a:p>
        </p:txBody>
      </p:sp>
      <p:sp>
        <p:nvSpPr>
          <p:cNvPr id="7" name="Espace réservé pour une image  5">
            <a:extLst>
              <a:ext uri="{FF2B5EF4-FFF2-40B4-BE49-F238E27FC236}">
                <a16:creationId xmlns:a16="http://schemas.microsoft.com/office/drawing/2014/main" id="{2F95E60E-E55F-F5F2-D3D5-D98F75998D4E}"/>
              </a:ext>
            </a:extLst>
          </p:cNvPr>
          <p:cNvSpPr>
            <a:spLocks noGrp="1"/>
          </p:cNvSpPr>
          <p:nvPr>
            <p:ph type="pic" sz="quarter" idx="14"/>
          </p:nvPr>
        </p:nvSpPr>
        <p:spPr>
          <a:xfrm>
            <a:off x="5418271" y="860112"/>
            <a:ext cx="3038167" cy="2658455"/>
          </a:xfrm>
          <a:prstGeom prst="rect">
            <a:avLst/>
          </a:prstGeom>
          <a:pattFill prst="pct80">
            <a:fgClr>
              <a:schemeClr val="accent1"/>
            </a:fgClr>
            <a:bgClr>
              <a:schemeClr val="bg1"/>
            </a:bgClr>
          </a:pattFill>
        </p:spPr>
        <p:txBody>
          <a:bodyPr anchor="ctr">
            <a:normAutofit/>
          </a:bodyPr>
          <a:lstStyle>
            <a:lvl1pPr marL="0" indent="0" algn="ctr">
              <a:buNone/>
              <a:defRPr sz="2000"/>
            </a:lvl1pPr>
          </a:lstStyle>
          <a:p>
            <a:endParaRPr lang="fr-FR" dirty="0"/>
          </a:p>
        </p:txBody>
      </p:sp>
      <p:sp>
        <p:nvSpPr>
          <p:cNvPr id="8" name="Espace réservé pour une image  5">
            <a:extLst>
              <a:ext uri="{FF2B5EF4-FFF2-40B4-BE49-F238E27FC236}">
                <a16:creationId xmlns:a16="http://schemas.microsoft.com/office/drawing/2014/main" id="{7F669D08-3E8B-FF3C-472D-E58296772B4F}"/>
              </a:ext>
            </a:extLst>
          </p:cNvPr>
          <p:cNvSpPr>
            <a:spLocks noGrp="1"/>
          </p:cNvSpPr>
          <p:nvPr>
            <p:ph type="pic" sz="quarter" idx="15"/>
          </p:nvPr>
        </p:nvSpPr>
        <p:spPr>
          <a:xfrm>
            <a:off x="8474783" y="860112"/>
            <a:ext cx="3038167" cy="2658455"/>
          </a:xfrm>
          <a:prstGeom prst="rect">
            <a:avLst/>
          </a:prstGeom>
          <a:pattFill prst="pct80">
            <a:fgClr>
              <a:schemeClr val="accent1"/>
            </a:fgClr>
            <a:bgClr>
              <a:schemeClr val="bg1"/>
            </a:bgClr>
          </a:pattFill>
        </p:spPr>
        <p:txBody>
          <a:bodyPr anchor="ctr">
            <a:normAutofit/>
          </a:bodyPr>
          <a:lstStyle>
            <a:lvl1pPr marL="0" indent="0" algn="ctr">
              <a:buNone/>
              <a:defRPr sz="2000"/>
            </a:lvl1pPr>
          </a:lstStyle>
          <a:p>
            <a:endParaRPr lang="fr-FR" dirty="0"/>
          </a:p>
        </p:txBody>
      </p:sp>
      <p:sp>
        <p:nvSpPr>
          <p:cNvPr id="2" name="Espace réservé du pied de page 4">
            <a:extLst>
              <a:ext uri="{FF2B5EF4-FFF2-40B4-BE49-F238E27FC236}">
                <a16:creationId xmlns:a16="http://schemas.microsoft.com/office/drawing/2014/main" id="{82310C9B-DB75-EE27-A63B-31208E57C702}"/>
              </a:ext>
            </a:extLst>
          </p:cNvPr>
          <p:cNvSpPr txBox="1">
            <a:spLocks/>
          </p:cNvSpPr>
          <p:nvPr userDrawn="1"/>
        </p:nvSpPr>
        <p:spPr>
          <a:xfrm>
            <a:off x="679047" y="475324"/>
            <a:ext cx="4114800" cy="365125"/>
          </a:xfrm>
          <a:prstGeom prst="rect">
            <a:avLst/>
          </a:prstGeom>
        </p:spPr>
        <p:txBody>
          <a:bodyPr vert="horz" lIns="91440" tIns="45720" rIns="91440" bIns="45720" rtlCol="0" anchor="ctr"/>
          <a:lstStyle>
            <a:defPPr>
              <a:defRPr lang="fr-FR"/>
            </a:defPPr>
            <a:lvl1pPr marL="0" algn="l" defTabSz="914400" rtl="0" eaLnBrk="1" latinLnBrk="0" hangingPunct="1">
              <a:defRPr sz="105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Titre de la partie</a:t>
            </a:r>
            <a:endParaRPr lang="fr-FR" dirty="0"/>
          </a:p>
        </p:txBody>
      </p:sp>
      <p:sp>
        <p:nvSpPr>
          <p:cNvPr id="9" name="Espace réservé du numéro de diapositive 5">
            <a:extLst>
              <a:ext uri="{FF2B5EF4-FFF2-40B4-BE49-F238E27FC236}">
                <a16:creationId xmlns:a16="http://schemas.microsoft.com/office/drawing/2014/main" id="{797967F6-6846-6566-E477-F370DB3DD460}"/>
              </a:ext>
            </a:extLst>
          </p:cNvPr>
          <p:cNvSpPr txBox="1">
            <a:spLocks/>
          </p:cNvSpPr>
          <p:nvPr userDrawn="1"/>
        </p:nvSpPr>
        <p:spPr>
          <a:xfrm>
            <a:off x="8769753" y="475324"/>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lang="fr-FR" sz="1050" b="0" kern="1200" smtClean="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323121-2B91-9B43-87FB-8F881B15ADD4}" type="slidenum">
              <a:rPr lang="fr-FR" smtClean="0"/>
              <a:pPr/>
              <a:t>‹N°›</a:t>
            </a:fld>
            <a:endParaRPr lang="fr-FR" dirty="0"/>
          </a:p>
        </p:txBody>
      </p:sp>
      <p:cxnSp>
        <p:nvCxnSpPr>
          <p:cNvPr id="10" name="Connecteur droit 9">
            <a:extLst>
              <a:ext uri="{FF2B5EF4-FFF2-40B4-BE49-F238E27FC236}">
                <a16:creationId xmlns:a16="http://schemas.microsoft.com/office/drawing/2014/main" id="{77052AEC-A874-D32E-A51B-24C44B59A267}"/>
              </a:ext>
            </a:extLst>
          </p:cNvPr>
          <p:cNvCxnSpPr>
            <a:cxnSpLocks/>
          </p:cNvCxnSpPr>
          <p:nvPr userDrawn="1"/>
        </p:nvCxnSpPr>
        <p:spPr>
          <a:xfrm>
            <a:off x="677118" y="840448"/>
            <a:ext cx="10835835"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Espace réservé du texte 6">
            <a:extLst>
              <a:ext uri="{FF2B5EF4-FFF2-40B4-BE49-F238E27FC236}">
                <a16:creationId xmlns:a16="http://schemas.microsoft.com/office/drawing/2014/main" id="{67919D8E-2351-CB3E-E56A-0E9C19936B77}"/>
              </a:ext>
            </a:extLst>
          </p:cNvPr>
          <p:cNvSpPr>
            <a:spLocks noGrp="1"/>
          </p:cNvSpPr>
          <p:nvPr>
            <p:ph type="body" sz="quarter" idx="16"/>
          </p:nvPr>
        </p:nvSpPr>
        <p:spPr>
          <a:xfrm>
            <a:off x="677118" y="1680897"/>
            <a:ext cx="4063069" cy="2658454"/>
          </a:xfrm>
        </p:spPr>
        <p:txBody>
          <a:bodyPr numCol="1" spcCol="1080000"/>
          <a:lstStyle/>
          <a:p>
            <a:pPr lvl="0"/>
            <a:r>
              <a:rPr lang="fr-FR" dirty="0"/>
              <a:t>Cliquez pour modifier les styles du texte du masque</a:t>
            </a:r>
          </a:p>
          <a:p>
            <a:pPr lvl="0"/>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Image 2"/>
          <p:cNvPicPr>
            <a:picLocks noChangeAspect="1"/>
          </p:cNvPicPr>
          <p:nvPr userDrawn="1"/>
        </p:nvPicPr>
        <p:blipFill>
          <a:blip r:embed="rId3"/>
          <a:stretch>
            <a:fillRect/>
          </a:stretch>
        </p:blipFill>
        <p:spPr>
          <a:xfrm>
            <a:off x="9134522" y="0"/>
            <a:ext cx="3036071" cy="969348"/>
          </a:xfrm>
          <a:prstGeom prst="rect">
            <a:avLst/>
          </a:prstGeom>
        </p:spPr>
      </p:pic>
    </p:spTree>
    <p:extLst>
      <p:ext uri="{BB962C8B-B14F-4D97-AF65-F5344CB8AC3E}">
        <p14:creationId xmlns:p14="http://schemas.microsoft.com/office/powerpoint/2010/main" val="4256302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pic>
        <p:nvPicPr>
          <p:cNvPr id="14" name="Image 13" descr="Une image contenant capture d’écran, Graphique&#10;&#10;Description générée automatiquement">
            <a:extLst>
              <a:ext uri="{FF2B5EF4-FFF2-40B4-BE49-F238E27FC236}">
                <a16:creationId xmlns:a16="http://schemas.microsoft.com/office/drawing/2014/main" id="{D4D6E227-8A80-FDE5-F265-9FA61C995A7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Espace réservé du texte 6">
            <a:extLst>
              <a:ext uri="{FF2B5EF4-FFF2-40B4-BE49-F238E27FC236}">
                <a16:creationId xmlns:a16="http://schemas.microsoft.com/office/drawing/2014/main" id="{12547637-A66B-2E70-F4C2-FA836BFBA7E7}"/>
              </a:ext>
            </a:extLst>
          </p:cNvPr>
          <p:cNvSpPr>
            <a:spLocks noGrp="1"/>
          </p:cNvSpPr>
          <p:nvPr>
            <p:ph type="body" sz="quarter" idx="13"/>
          </p:nvPr>
        </p:nvSpPr>
        <p:spPr>
          <a:xfrm>
            <a:off x="1360450" y="1907711"/>
            <a:ext cx="9471102" cy="3679047"/>
          </a:xfrm>
        </p:spPr>
        <p:txBody>
          <a:bodyPr numCol="2" spcCol="1080000"/>
          <a:lstStyle/>
          <a:p>
            <a:pPr lvl="0"/>
            <a:r>
              <a:rPr lang="fr-FR" dirty="0"/>
              <a:t>Cliquez pour modifier les styles du texte du masque</a:t>
            </a:r>
          </a:p>
          <a:p>
            <a:pPr lvl="0"/>
            <a:endParaRPr lang="fr-FR" dirty="0"/>
          </a:p>
          <a:p>
            <a:pPr lvl="0"/>
            <a:endParaRPr lang="fr-FR" dirty="0"/>
          </a:p>
          <a:p>
            <a:pPr lvl="0"/>
            <a:endParaRPr lang="fr-FR" dirty="0"/>
          </a:p>
          <a:p>
            <a:pPr lvl="0"/>
            <a:endParaRPr lang="fr-FR" dirty="0"/>
          </a:p>
          <a:p>
            <a:pPr lvl="0"/>
            <a:endParaRPr lang="fr-FR" dirty="0"/>
          </a:p>
          <a:p>
            <a:pPr lvl="0"/>
            <a:endParaRPr lang="fr-FR" dirty="0"/>
          </a:p>
          <a:p>
            <a:pPr lvl="0"/>
            <a:endParaRPr lang="fr-FR" dirty="0"/>
          </a:p>
          <a:p>
            <a:pPr lvl="0"/>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pied de page 4">
            <a:extLst>
              <a:ext uri="{FF2B5EF4-FFF2-40B4-BE49-F238E27FC236}">
                <a16:creationId xmlns:a16="http://schemas.microsoft.com/office/drawing/2014/main" id="{A8F9663C-A6C5-1F34-8140-C25AA7F825BD}"/>
              </a:ext>
            </a:extLst>
          </p:cNvPr>
          <p:cNvSpPr txBox="1">
            <a:spLocks/>
          </p:cNvSpPr>
          <p:nvPr userDrawn="1"/>
        </p:nvSpPr>
        <p:spPr>
          <a:xfrm>
            <a:off x="679047" y="475324"/>
            <a:ext cx="4114800" cy="365125"/>
          </a:xfrm>
          <a:prstGeom prst="rect">
            <a:avLst/>
          </a:prstGeom>
        </p:spPr>
        <p:txBody>
          <a:bodyPr vert="horz" lIns="91440" tIns="45720" rIns="91440" bIns="45720" rtlCol="0" anchor="ctr"/>
          <a:lstStyle>
            <a:defPPr>
              <a:defRPr lang="fr-FR"/>
            </a:defPPr>
            <a:lvl1pPr marL="0" algn="l" defTabSz="914400" rtl="0" eaLnBrk="1" latinLnBrk="0" hangingPunct="1">
              <a:defRPr sz="105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9" name="Espace réservé du numéro de diapositive 5">
            <a:extLst>
              <a:ext uri="{FF2B5EF4-FFF2-40B4-BE49-F238E27FC236}">
                <a16:creationId xmlns:a16="http://schemas.microsoft.com/office/drawing/2014/main" id="{9F29C225-712D-DD8A-71E5-B1FFA5F76034}"/>
              </a:ext>
            </a:extLst>
          </p:cNvPr>
          <p:cNvSpPr txBox="1">
            <a:spLocks/>
          </p:cNvSpPr>
          <p:nvPr userDrawn="1"/>
        </p:nvSpPr>
        <p:spPr>
          <a:xfrm>
            <a:off x="8769753" y="475324"/>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lang="fr-FR" sz="1050" b="0" kern="1200" smtClean="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323121-2B91-9B43-87FB-8F881B15ADD4}" type="slidenum">
              <a:rPr lang="fr-FR" smtClean="0"/>
              <a:pPr/>
              <a:t>‹N°›</a:t>
            </a:fld>
            <a:endParaRPr lang="fr-FR" dirty="0"/>
          </a:p>
        </p:txBody>
      </p:sp>
      <p:cxnSp>
        <p:nvCxnSpPr>
          <p:cNvPr id="10" name="Connecteur droit 9">
            <a:extLst>
              <a:ext uri="{FF2B5EF4-FFF2-40B4-BE49-F238E27FC236}">
                <a16:creationId xmlns:a16="http://schemas.microsoft.com/office/drawing/2014/main" id="{62A4C27B-34A7-69EE-8113-E461DAA35FFE}"/>
              </a:ext>
            </a:extLst>
          </p:cNvPr>
          <p:cNvCxnSpPr>
            <a:cxnSpLocks/>
          </p:cNvCxnSpPr>
          <p:nvPr userDrawn="1"/>
        </p:nvCxnSpPr>
        <p:spPr>
          <a:xfrm>
            <a:off x="677118" y="840448"/>
            <a:ext cx="10835835"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userDrawn="1"/>
        </p:nvPicPr>
        <p:blipFill>
          <a:blip r:embed="rId3"/>
          <a:stretch>
            <a:fillRect/>
          </a:stretch>
        </p:blipFill>
        <p:spPr>
          <a:xfrm>
            <a:off x="9154000" y="0"/>
            <a:ext cx="3036071" cy="969348"/>
          </a:xfrm>
          <a:prstGeom prst="rect">
            <a:avLst/>
          </a:prstGeom>
        </p:spPr>
      </p:pic>
    </p:spTree>
    <p:extLst>
      <p:ext uri="{BB962C8B-B14F-4D97-AF65-F5344CB8AC3E}">
        <p14:creationId xmlns:p14="http://schemas.microsoft.com/office/powerpoint/2010/main" val="270841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1 COLONNE">
    <p:spTree>
      <p:nvGrpSpPr>
        <p:cNvPr id="1" name=""/>
        <p:cNvGrpSpPr/>
        <p:nvPr/>
      </p:nvGrpSpPr>
      <p:grpSpPr>
        <a:xfrm>
          <a:off x="0" y="0"/>
          <a:ext cx="0" cy="0"/>
          <a:chOff x="0" y="0"/>
          <a:chExt cx="0" cy="0"/>
        </a:xfrm>
      </p:grpSpPr>
      <p:pic>
        <p:nvPicPr>
          <p:cNvPr id="14" name="Image 13" descr="Une image contenant capture d’écran, Graphique&#10;&#10;Description générée automatiquement">
            <a:extLst>
              <a:ext uri="{FF2B5EF4-FFF2-40B4-BE49-F238E27FC236}">
                <a16:creationId xmlns:a16="http://schemas.microsoft.com/office/drawing/2014/main" id="{D4D6E227-8A80-FDE5-F265-9FA61C995A7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Espace réservé du texte 6">
            <a:extLst>
              <a:ext uri="{FF2B5EF4-FFF2-40B4-BE49-F238E27FC236}">
                <a16:creationId xmlns:a16="http://schemas.microsoft.com/office/drawing/2014/main" id="{12547637-A66B-2E70-F4C2-FA836BFBA7E7}"/>
              </a:ext>
            </a:extLst>
          </p:cNvPr>
          <p:cNvSpPr>
            <a:spLocks noGrp="1"/>
          </p:cNvSpPr>
          <p:nvPr>
            <p:ph type="body" sz="quarter" idx="13"/>
          </p:nvPr>
        </p:nvSpPr>
        <p:spPr>
          <a:xfrm>
            <a:off x="1360450" y="1907711"/>
            <a:ext cx="9471102" cy="3679047"/>
          </a:xfrm>
        </p:spPr>
        <p:txBody>
          <a:bodyPr numCol="1"/>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pied de page 4">
            <a:extLst>
              <a:ext uri="{FF2B5EF4-FFF2-40B4-BE49-F238E27FC236}">
                <a16:creationId xmlns:a16="http://schemas.microsoft.com/office/drawing/2014/main" id="{A8F9663C-A6C5-1F34-8140-C25AA7F825BD}"/>
              </a:ext>
            </a:extLst>
          </p:cNvPr>
          <p:cNvSpPr txBox="1">
            <a:spLocks/>
          </p:cNvSpPr>
          <p:nvPr userDrawn="1"/>
        </p:nvSpPr>
        <p:spPr>
          <a:xfrm>
            <a:off x="679047" y="475324"/>
            <a:ext cx="4114800" cy="365125"/>
          </a:xfrm>
          <a:prstGeom prst="rect">
            <a:avLst/>
          </a:prstGeom>
        </p:spPr>
        <p:txBody>
          <a:bodyPr vert="horz" lIns="91440" tIns="45720" rIns="91440" bIns="45720" rtlCol="0" anchor="ctr"/>
          <a:lstStyle>
            <a:defPPr>
              <a:defRPr lang="fr-FR"/>
            </a:defPPr>
            <a:lvl1pPr marL="0" algn="l" defTabSz="914400" rtl="0" eaLnBrk="1" latinLnBrk="0" hangingPunct="1">
              <a:defRPr sz="105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9" name="Espace réservé du numéro de diapositive 5">
            <a:extLst>
              <a:ext uri="{FF2B5EF4-FFF2-40B4-BE49-F238E27FC236}">
                <a16:creationId xmlns:a16="http://schemas.microsoft.com/office/drawing/2014/main" id="{9F29C225-712D-DD8A-71E5-B1FFA5F76034}"/>
              </a:ext>
            </a:extLst>
          </p:cNvPr>
          <p:cNvSpPr txBox="1">
            <a:spLocks/>
          </p:cNvSpPr>
          <p:nvPr userDrawn="1"/>
        </p:nvSpPr>
        <p:spPr>
          <a:xfrm>
            <a:off x="8769753" y="475324"/>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lang="fr-FR" sz="1050" b="0" kern="1200" smtClean="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323121-2B91-9B43-87FB-8F881B15ADD4}" type="slidenum">
              <a:rPr lang="fr-FR" smtClean="0"/>
              <a:pPr/>
              <a:t>‹N°›</a:t>
            </a:fld>
            <a:endParaRPr lang="fr-FR" dirty="0"/>
          </a:p>
        </p:txBody>
      </p:sp>
      <p:cxnSp>
        <p:nvCxnSpPr>
          <p:cNvPr id="10" name="Connecteur droit 9">
            <a:extLst>
              <a:ext uri="{FF2B5EF4-FFF2-40B4-BE49-F238E27FC236}">
                <a16:creationId xmlns:a16="http://schemas.microsoft.com/office/drawing/2014/main" id="{62A4C27B-34A7-69EE-8113-E461DAA35FFE}"/>
              </a:ext>
            </a:extLst>
          </p:cNvPr>
          <p:cNvCxnSpPr>
            <a:cxnSpLocks/>
          </p:cNvCxnSpPr>
          <p:nvPr userDrawn="1"/>
        </p:nvCxnSpPr>
        <p:spPr>
          <a:xfrm>
            <a:off x="677118" y="840448"/>
            <a:ext cx="10835835"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userDrawn="1"/>
        </p:nvPicPr>
        <p:blipFill>
          <a:blip r:embed="rId3"/>
          <a:stretch>
            <a:fillRect/>
          </a:stretch>
        </p:blipFill>
        <p:spPr>
          <a:xfrm>
            <a:off x="9034635" y="0"/>
            <a:ext cx="3036071" cy="969348"/>
          </a:xfrm>
          <a:prstGeom prst="rect">
            <a:avLst/>
          </a:prstGeom>
        </p:spPr>
      </p:pic>
    </p:spTree>
    <p:extLst>
      <p:ext uri="{BB962C8B-B14F-4D97-AF65-F5344CB8AC3E}">
        <p14:creationId xmlns:p14="http://schemas.microsoft.com/office/powerpoint/2010/main" val="220616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EA959B9-A173-4593-8455-405D54E7FF22}"/>
              </a:ext>
            </a:extLst>
          </p:cNvPr>
          <p:cNvSpPr>
            <a:spLocks noGrp="1" noChangeArrowheads="1"/>
          </p:cNvSpPr>
          <p:nvPr>
            <p:ph type="dt" idx="10"/>
          </p:nvPr>
        </p:nvSpPr>
        <p:spPr>
          <a:ln/>
        </p:spPr>
        <p:txBody>
          <a:bodyPr/>
          <a:lstStyle>
            <a:lvl1pPr>
              <a:defRPr/>
            </a:lvl1pPr>
          </a:lstStyle>
          <a:p>
            <a:pPr>
              <a:defRPr/>
            </a:pPr>
            <a:r>
              <a:rPr lang="fr-FR" altLang="fr-FR"/>
              <a:t>05/16/21</a:t>
            </a:r>
            <a:endParaRPr lang="en-US" altLang="fr-FR"/>
          </a:p>
        </p:txBody>
      </p:sp>
      <p:sp>
        <p:nvSpPr>
          <p:cNvPr id="3" name="Rectangle 5">
            <a:extLst>
              <a:ext uri="{FF2B5EF4-FFF2-40B4-BE49-F238E27FC236}">
                <a16:creationId xmlns:a16="http://schemas.microsoft.com/office/drawing/2014/main" id="{AEE2D51E-36B2-4157-BEC4-A026F086D052}"/>
              </a:ext>
            </a:extLst>
          </p:cNvPr>
          <p:cNvSpPr>
            <a:spLocks noGrp="1" noChangeArrowheads="1"/>
          </p:cNvSpPr>
          <p:nvPr>
            <p:ph type="sldNum" idx="11"/>
          </p:nvPr>
        </p:nvSpPr>
        <p:spPr>
          <a:ln/>
        </p:spPr>
        <p:txBody>
          <a:bodyPr/>
          <a:lstStyle>
            <a:lvl1pPr>
              <a:defRPr/>
            </a:lvl1pPr>
          </a:lstStyle>
          <a:p>
            <a:fld id="{DFB74CCE-37A7-44A5-80ED-620337A4DA1B}" type="slidenum">
              <a:rPr lang="fr-FR" altLang="fr-FR"/>
              <a:pPr/>
              <a:t>‹N°›</a:t>
            </a:fld>
            <a:endParaRPr lang="fr-FR" altLang="fr-FR"/>
          </a:p>
        </p:txBody>
      </p:sp>
    </p:spTree>
    <p:extLst>
      <p:ext uri="{BB962C8B-B14F-4D97-AF65-F5344CB8AC3E}">
        <p14:creationId xmlns:p14="http://schemas.microsoft.com/office/powerpoint/2010/main" val="395010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41355D2-16AD-77EC-5B57-9106C53A92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8878690-89A6-DF94-8234-F344C0F199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11"/>
          <a:stretch>
            <a:fillRect/>
          </a:stretch>
        </p:blipFill>
        <p:spPr>
          <a:xfrm>
            <a:off x="9026396" y="58558"/>
            <a:ext cx="3036071" cy="969348"/>
          </a:xfrm>
          <a:prstGeom prst="rect">
            <a:avLst/>
          </a:prstGeom>
        </p:spPr>
      </p:pic>
    </p:spTree>
    <p:extLst>
      <p:ext uri="{BB962C8B-B14F-4D97-AF65-F5344CB8AC3E}">
        <p14:creationId xmlns:p14="http://schemas.microsoft.com/office/powerpoint/2010/main" val="3778669817"/>
      </p:ext>
    </p:extLst>
  </p:cSld>
  <p:clrMap bg1="lt1" tx1="dk1" bg2="lt2" tx2="dk2" accent1="accent1" accent2="accent2" accent3="accent3" accent4="accent4" accent5="accent5" accent6="accent6" hlink="hlink" folHlink="folHlink"/>
  <p:sldLayoutIdLst>
    <p:sldLayoutId id="2147483694" r:id="rId1"/>
    <p:sldLayoutId id="2147483768" r:id="rId2"/>
    <p:sldLayoutId id="2147483769" r:id="rId3"/>
    <p:sldLayoutId id="2147483770" r:id="rId4"/>
    <p:sldLayoutId id="2147483771" r:id="rId5"/>
    <p:sldLayoutId id="2147483812" r:id="rId6"/>
    <p:sldLayoutId id="2147483819" r:id="rId7"/>
    <p:sldLayoutId id="2147483821" r:id="rId8"/>
    <p:sldLayoutId id="2147483837"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Tx/>
        <a:buBlip>
          <a:blip r:embed="rId12"/>
        </a:buBlip>
        <a:defRPr sz="1800" b="1" kern="1200">
          <a:solidFill>
            <a:schemeClr val="tx2"/>
          </a:solidFill>
          <a:latin typeface="+mn-lt"/>
          <a:ea typeface="+mn-ea"/>
          <a:cs typeface="+mn-cs"/>
        </a:defRPr>
      </a:lvl1pPr>
      <a:lvl2pPr marL="0" indent="-228600" algn="l" defTabSz="914400" rtl="0" eaLnBrk="1" latinLnBrk="0" hangingPunct="1">
        <a:lnSpc>
          <a:spcPct val="100000"/>
        </a:lnSpc>
        <a:spcBef>
          <a:spcPts val="500"/>
        </a:spcBef>
        <a:buSzPct val="140000"/>
        <a:buFont typeface="Wingdings" pitchFamily="2" charset="2"/>
        <a:buChar char="§"/>
        <a:defRPr sz="1500" kern="1200">
          <a:solidFill>
            <a:schemeClr val="tx1"/>
          </a:solidFill>
          <a:latin typeface="+mn-lt"/>
          <a:ea typeface="+mn-ea"/>
          <a:cs typeface="+mn-cs"/>
        </a:defRPr>
      </a:lvl2pPr>
      <a:lvl3pPr marL="0" indent="-228600" algn="l" defTabSz="914400" rtl="0" eaLnBrk="1" latinLnBrk="0" hangingPunct="1">
        <a:lnSpc>
          <a:spcPct val="100000"/>
        </a:lnSpc>
        <a:spcBef>
          <a:spcPts val="500"/>
        </a:spcBef>
        <a:buClr>
          <a:schemeClr val="accent1"/>
        </a:buClr>
        <a:buSzPct val="140000"/>
        <a:buFont typeface="Arial" panose="020B0604020202020204" pitchFamily="34" charset="0"/>
        <a:buChar char="•"/>
        <a:defRPr sz="1500" kern="1200">
          <a:solidFill>
            <a:schemeClr val="tx1"/>
          </a:solidFill>
          <a:latin typeface="+mn-lt"/>
          <a:ea typeface="+mn-ea"/>
          <a:cs typeface="+mn-cs"/>
        </a:defRPr>
      </a:lvl3pPr>
      <a:lvl4pPr marL="1080000" indent="-228600" algn="l" defTabSz="914400" rtl="0" eaLnBrk="1" latinLnBrk="0" hangingPunct="1">
        <a:lnSpc>
          <a:spcPct val="100000"/>
        </a:lnSpc>
        <a:spcBef>
          <a:spcPts val="500"/>
        </a:spcBef>
        <a:buClr>
          <a:schemeClr val="bg2"/>
        </a:buClr>
        <a:buFont typeface="Police système Courant"/>
        <a:buChar char="▷"/>
        <a:defRPr sz="1300" kern="1200">
          <a:solidFill>
            <a:schemeClr val="tx1"/>
          </a:solidFill>
          <a:latin typeface="+mn-lt"/>
          <a:ea typeface="+mn-ea"/>
          <a:cs typeface="+mn-cs"/>
        </a:defRPr>
      </a:lvl4pPr>
      <a:lvl5pPr marL="1080000" indent="-228600" algn="l" defTabSz="914400" rtl="0" eaLnBrk="1" latinLnBrk="0" hangingPunct="1">
        <a:lnSpc>
          <a:spcPct val="100000"/>
        </a:lnSpc>
        <a:spcBef>
          <a:spcPts val="500"/>
        </a:spcBef>
        <a:buClr>
          <a:schemeClr val="bg2"/>
        </a:buClr>
        <a:buFont typeface="Police système Courant"/>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35C14-DD0C-4952-95CE-25D8B1EEB63B}" type="datetimeFigureOut">
              <a:rPr lang="fr-FR" smtClean="0"/>
              <a:t>01/07/2025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B7BA7-8F1A-4B45-9F6D-1265D7336319}" type="slidenum">
              <a:rPr lang="fr-FR" smtClean="0"/>
              <a:t>‹N°›</a:t>
            </a:fld>
            <a:endParaRPr lang="fr-FR"/>
          </a:p>
        </p:txBody>
      </p:sp>
      <p:pic>
        <p:nvPicPr>
          <p:cNvPr id="7" name="Image 6"/>
          <p:cNvPicPr>
            <a:picLocks noChangeAspect="1"/>
          </p:cNvPicPr>
          <p:nvPr userDrawn="1"/>
        </p:nvPicPr>
        <p:blipFill>
          <a:blip r:embed="rId13"/>
          <a:stretch>
            <a:fillRect/>
          </a:stretch>
        </p:blipFill>
        <p:spPr>
          <a:xfrm>
            <a:off x="9075823" y="0"/>
            <a:ext cx="3036071" cy="969348"/>
          </a:xfrm>
          <a:prstGeom prst="rect">
            <a:avLst/>
          </a:prstGeom>
        </p:spPr>
      </p:pic>
    </p:spTree>
    <p:extLst>
      <p:ext uri="{BB962C8B-B14F-4D97-AF65-F5344CB8AC3E}">
        <p14:creationId xmlns:p14="http://schemas.microsoft.com/office/powerpoint/2010/main" val="242973433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9CC1EBF-6873-DC8C-45AF-912115A4BC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AC63D707-C9E6-836F-99FB-F6BF0D4D00C1}"/>
              </a:ext>
            </a:extLst>
          </p:cNvPr>
          <p:cNvSpPr>
            <a:spLocks noGrp="1"/>
          </p:cNvSpPr>
          <p:nvPr>
            <p:ph type="body" idx="1"/>
          </p:nvPr>
        </p:nvSpPr>
        <p:spPr>
          <a:xfrm>
            <a:off x="838200" y="1825625"/>
            <a:ext cx="10515600" cy="1797469"/>
          </a:xfrm>
          <a:prstGeom prst="rect">
            <a:avLst/>
          </a:prstGeom>
        </p:spPr>
        <p:txBody>
          <a:bodyPr vert="horz" lIns="91440" tIns="45720" rIns="91440" bIns="45720" rtlCol="0">
            <a:normAutofit/>
          </a:bodyPr>
          <a:lstStyle/>
          <a:p>
            <a:pPr lvl="0"/>
            <a:r>
              <a:rPr lang="fr-FR" dirty="0"/>
              <a:t>Style du masque</a:t>
            </a:r>
          </a:p>
          <a:p>
            <a:pPr lvl="0"/>
            <a:endParaRPr lang="fr-F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Style du masque</a:t>
            </a:r>
          </a:p>
          <a:p>
            <a:pPr lvl="0"/>
            <a:endParaRPr lang="fr-FR" dirty="0"/>
          </a:p>
        </p:txBody>
      </p:sp>
      <p:sp>
        <p:nvSpPr>
          <p:cNvPr id="4" name="Espace réservé de la date 3">
            <a:extLst>
              <a:ext uri="{FF2B5EF4-FFF2-40B4-BE49-F238E27FC236}">
                <a16:creationId xmlns:a16="http://schemas.microsoft.com/office/drawing/2014/main" id="{5A77F286-C05D-53AA-2BAA-459B450090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DFF67-2786-C24A-A6B0-8912AC5AFFD4}" type="datetimeFigureOut">
              <a:rPr lang="fr-FR" smtClean="0"/>
              <a:t>01/07/2025</a:t>
            </a:fld>
            <a:endParaRPr lang="fr-FR"/>
          </a:p>
        </p:txBody>
      </p:sp>
      <p:sp>
        <p:nvSpPr>
          <p:cNvPr id="5" name="Espace réservé du pied de page 4">
            <a:extLst>
              <a:ext uri="{FF2B5EF4-FFF2-40B4-BE49-F238E27FC236}">
                <a16:creationId xmlns:a16="http://schemas.microsoft.com/office/drawing/2014/main" id="{80A7D0BC-1766-7BBC-5458-1AAE0F9BC4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AC36AEE-A388-E3A3-F540-8A9E582A89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DFCB0-1F57-6E4C-A3A4-620AF1D626DE}" type="slidenum">
              <a:rPr lang="fr-FR" smtClean="0"/>
              <a:t>‹N°›</a:t>
            </a:fld>
            <a:endParaRPr lang="fr-FR"/>
          </a:p>
        </p:txBody>
      </p:sp>
      <p:pic>
        <p:nvPicPr>
          <p:cNvPr id="7" name="Image 6"/>
          <p:cNvPicPr>
            <a:picLocks noChangeAspect="1"/>
          </p:cNvPicPr>
          <p:nvPr userDrawn="1"/>
        </p:nvPicPr>
        <p:blipFill>
          <a:blip r:embed="rId4"/>
          <a:stretch>
            <a:fillRect/>
          </a:stretch>
        </p:blipFill>
        <p:spPr>
          <a:xfrm>
            <a:off x="9059348" y="58558"/>
            <a:ext cx="3036071" cy="969348"/>
          </a:xfrm>
          <a:prstGeom prst="rect">
            <a:avLst/>
          </a:prstGeom>
        </p:spPr>
      </p:pic>
    </p:spTree>
    <p:extLst>
      <p:ext uri="{BB962C8B-B14F-4D97-AF65-F5344CB8AC3E}">
        <p14:creationId xmlns:p14="http://schemas.microsoft.com/office/powerpoint/2010/main" val="1659867015"/>
      </p:ext>
    </p:extLst>
  </p:cSld>
  <p:clrMap bg1="lt1" tx1="dk1" bg2="lt2" tx2="dk2" accent1="accent1" accent2="accent2" accent3="accent3" accent4="accent4" accent5="accent5" accent6="accent6" hlink="hlink" folHlink="folHlink"/>
  <p:sldLayoutIdLst>
    <p:sldLayoutId id="2147483822" r:id="rId1"/>
    <p:sldLayoutId id="214748382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E9AE170-4412-5E7E-1DB0-EB4E2565F04F}"/>
              </a:ext>
            </a:extLst>
          </p:cNvPr>
          <p:cNvSpPr>
            <a:spLocks noGrp="1"/>
          </p:cNvSpPr>
          <p:nvPr>
            <p:ph type="title"/>
          </p:nvPr>
        </p:nvSpPr>
        <p:spPr/>
        <p:txBody>
          <a:bodyPr/>
          <a:lstStyle/>
          <a:p>
            <a:r>
              <a:rPr lang="fr-FR" dirty="0"/>
              <a:t>Les transmissions ciblées</a:t>
            </a:r>
          </a:p>
        </p:txBody>
      </p:sp>
      <p:sp>
        <p:nvSpPr>
          <p:cNvPr id="8" name="Sous-titre 7">
            <a:extLst>
              <a:ext uri="{FF2B5EF4-FFF2-40B4-BE49-F238E27FC236}">
                <a16:creationId xmlns:a16="http://schemas.microsoft.com/office/drawing/2014/main" id="{C22AEF50-C5E4-AFA3-EA20-AA94E60CE108}"/>
              </a:ext>
            </a:extLst>
          </p:cNvPr>
          <p:cNvSpPr>
            <a:spLocks noGrp="1"/>
          </p:cNvSpPr>
          <p:nvPr>
            <p:ph type="subTitle" idx="1"/>
          </p:nvPr>
        </p:nvSpPr>
        <p:spPr/>
        <p:txBody>
          <a:bodyPr/>
          <a:lstStyle/>
          <a:p>
            <a:r>
              <a:rPr lang="fr-FR" dirty="0"/>
              <a:t>UE 3.2 S3/MP &amp; CC V2</a:t>
            </a:r>
          </a:p>
          <a:p>
            <a:r>
              <a:rPr lang="fr-FR" dirty="0"/>
              <a:t> </a:t>
            </a:r>
          </a:p>
          <a:p>
            <a:endParaRPr lang="fr-FR" dirty="0"/>
          </a:p>
        </p:txBody>
      </p:sp>
    </p:spTree>
    <p:extLst>
      <p:ext uri="{BB962C8B-B14F-4D97-AF65-F5344CB8AC3E}">
        <p14:creationId xmlns:p14="http://schemas.microsoft.com/office/powerpoint/2010/main" val="1692619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a:extLst>
              <a:ext uri="{FF2B5EF4-FFF2-40B4-BE49-F238E27FC236}">
                <a16:creationId xmlns:a16="http://schemas.microsoft.com/office/drawing/2014/main" id="{94192B65-A048-41E6-9F6A-F0AF567C69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
            <a:ext cx="8229600" cy="1603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Text Box 2">
            <a:extLst>
              <a:ext uri="{FF2B5EF4-FFF2-40B4-BE49-F238E27FC236}">
                <a16:creationId xmlns:a16="http://schemas.microsoft.com/office/drawing/2014/main" id="{96DC182C-FBE3-4C5E-B8CA-1012FF854EC9}"/>
              </a:ext>
            </a:extLst>
          </p:cNvPr>
          <p:cNvSpPr txBox="1">
            <a:spLocks noChangeArrowheads="1"/>
          </p:cNvSpPr>
          <p:nvPr/>
        </p:nvSpPr>
        <p:spPr bwMode="auto">
          <a:xfrm>
            <a:off x="1992313" y="1844676"/>
            <a:ext cx="8229600" cy="348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1463" indent="-271463">
              <a:tabLst>
                <a:tab pos="841375" algn="l"/>
                <a:tab pos="1755775" algn="l"/>
                <a:tab pos="2670175" algn="l"/>
                <a:tab pos="3584575" algn="l"/>
                <a:tab pos="4498975" algn="l"/>
                <a:tab pos="5413375" algn="l"/>
                <a:tab pos="6327775" algn="l"/>
                <a:tab pos="7242175" algn="l"/>
                <a:tab pos="8156575" algn="l"/>
                <a:tab pos="9070975" algn="l"/>
                <a:tab pos="9985375" algn="l"/>
              </a:tabLst>
              <a:defRPr>
                <a:solidFill>
                  <a:srgbClr val="000000"/>
                </a:solidFill>
                <a:latin typeface="Arial" panose="020B0604020202020204" pitchFamily="34" charset="0"/>
                <a:cs typeface="Arial" panose="020B0604020202020204" pitchFamily="34" charset="0"/>
              </a:defRPr>
            </a:lvl1pPr>
            <a:lvl2pPr>
              <a:tabLst>
                <a:tab pos="841375" algn="l"/>
                <a:tab pos="1755775" algn="l"/>
                <a:tab pos="2670175" algn="l"/>
                <a:tab pos="3584575" algn="l"/>
                <a:tab pos="4498975" algn="l"/>
                <a:tab pos="5413375" algn="l"/>
                <a:tab pos="6327775" algn="l"/>
                <a:tab pos="7242175" algn="l"/>
                <a:tab pos="8156575" algn="l"/>
                <a:tab pos="9070975" algn="l"/>
                <a:tab pos="9985375" algn="l"/>
              </a:tabLst>
              <a:defRPr>
                <a:solidFill>
                  <a:srgbClr val="000000"/>
                </a:solidFill>
                <a:latin typeface="Arial" panose="020B0604020202020204" pitchFamily="34" charset="0"/>
                <a:cs typeface="Arial" panose="020B0604020202020204" pitchFamily="34" charset="0"/>
              </a:defRPr>
            </a:lvl2pPr>
            <a:lvl3pPr>
              <a:tabLst>
                <a:tab pos="841375" algn="l"/>
                <a:tab pos="1755775" algn="l"/>
                <a:tab pos="2670175" algn="l"/>
                <a:tab pos="3584575" algn="l"/>
                <a:tab pos="4498975" algn="l"/>
                <a:tab pos="5413375" algn="l"/>
                <a:tab pos="6327775" algn="l"/>
                <a:tab pos="7242175" algn="l"/>
                <a:tab pos="8156575" algn="l"/>
                <a:tab pos="9070975" algn="l"/>
                <a:tab pos="9985375" algn="l"/>
              </a:tabLst>
              <a:defRPr>
                <a:solidFill>
                  <a:srgbClr val="000000"/>
                </a:solidFill>
                <a:latin typeface="Arial" panose="020B0604020202020204" pitchFamily="34" charset="0"/>
                <a:cs typeface="Arial" panose="020B0604020202020204" pitchFamily="34" charset="0"/>
              </a:defRPr>
            </a:lvl3pPr>
            <a:lvl4pPr>
              <a:tabLst>
                <a:tab pos="841375" algn="l"/>
                <a:tab pos="1755775" algn="l"/>
                <a:tab pos="2670175" algn="l"/>
                <a:tab pos="3584575" algn="l"/>
                <a:tab pos="4498975" algn="l"/>
                <a:tab pos="5413375" algn="l"/>
                <a:tab pos="6327775" algn="l"/>
                <a:tab pos="7242175" algn="l"/>
                <a:tab pos="8156575" algn="l"/>
                <a:tab pos="9070975" algn="l"/>
                <a:tab pos="9985375" algn="l"/>
              </a:tabLst>
              <a:defRPr>
                <a:solidFill>
                  <a:srgbClr val="000000"/>
                </a:solidFill>
                <a:latin typeface="Arial" panose="020B0604020202020204" pitchFamily="34" charset="0"/>
                <a:cs typeface="Arial" panose="020B0604020202020204" pitchFamily="34" charset="0"/>
              </a:defRPr>
            </a:lvl4pPr>
            <a:lvl5pPr>
              <a:tabLst>
                <a:tab pos="841375" algn="l"/>
                <a:tab pos="1755775" algn="l"/>
                <a:tab pos="2670175" algn="l"/>
                <a:tab pos="3584575" algn="l"/>
                <a:tab pos="4498975" algn="l"/>
                <a:tab pos="5413375" algn="l"/>
                <a:tab pos="6327775" algn="l"/>
                <a:tab pos="7242175" algn="l"/>
                <a:tab pos="8156575" algn="l"/>
                <a:tab pos="9070975" algn="l"/>
                <a:tab pos="9985375"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841375" algn="l"/>
                <a:tab pos="1755775" algn="l"/>
                <a:tab pos="2670175" algn="l"/>
                <a:tab pos="3584575" algn="l"/>
                <a:tab pos="4498975" algn="l"/>
                <a:tab pos="5413375" algn="l"/>
                <a:tab pos="6327775" algn="l"/>
                <a:tab pos="7242175" algn="l"/>
                <a:tab pos="8156575" algn="l"/>
                <a:tab pos="9070975" algn="l"/>
                <a:tab pos="9985375"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841375" algn="l"/>
                <a:tab pos="1755775" algn="l"/>
                <a:tab pos="2670175" algn="l"/>
                <a:tab pos="3584575" algn="l"/>
                <a:tab pos="4498975" algn="l"/>
                <a:tab pos="5413375" algn="l"/>
                <a:tab pos="6327775" algn="l"/>
                <a:tab pos="7242175" algn="l"/>
                <a:tab pos="8156575" algn="l"/>
                <a:tab pos="9070975" algn="l"/>
                <a:tab pos="9985375"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841375" algn="l"/>
                <a:tab pos="1755775" algn="l"/>
                <a:tab pos="2670175" algn="l"/>
                <a:tab pos="3584575" algn="l"/>
                <a:tab pos="4498975" algn="l"/>
                <a:tab pos="5413375" algn="l"/>
                <a:tab pos="6327775" algn="l"/>
                <a:tab pos="7242175" algn="l"/>
                <a:tab pos="8156575" algn="l"/>
                <a:tab pos="9070975" algn="l"/>
                <a:tab pos="9985375"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841375" algn="l"/>
                <a:tab pos="1755775" algn="l"/>
                <a:tab pos="2670175" algn="l"/>
                <a:tab pos="3584575" algn="l"/>
                <a:tab pos="4498975" algn="l"/>
                <a:tab pos="5413375" algn="l"/>
                <a:tab pos="6327775" algn="l"/>
                <a:tab pos="7242175" algn="l"/>
                <a:tab pos="8156575" algn="l"/>
                <a:tab pos="9070975" algn="l"/>
                <a:tab pos="9985375" algn="l"/>
              </a:tabLst>
              <a:defRPr>
                <a:solidFill>
                  <a:srgbClr val="000000"/>
                </a:solidFill>
                <a:latin typeface="Arial" panose="020B0604020202020204" pitchFamily="34" charset="0"/>
                <a:cs typeface="Arial" panose="020B0604020202020204" pitchFamily="34" charset="0"/>
              </a:defRPr>
            </a:lvl9pPr>
          </a:lstStyle>
          <a:p>
            <a:pPr>
              <a:lnSpc>
                <a:spcPct val="90000"/>
              </a:lnSpc>
              <a:spcBef>
                <a:spcPts val="575"/>
              </a:spcBef>
              <a:buClr>
                <a:srgbClr val="404040"/>
              </a:buClr>
              <a:buSzPct val="100000"/>
              <a:buFont typeface="Arial" panose="020B0604020202020204" pitchFamily="34" charset="0"/>
              <a:buChar char="•"/>
              <a:defRPr/>
            </a:pPr>
            <a:r>
              <a:rPr lang="fr-FR" altLang="fr-FR" sz="2400" dirty="0">
                <a:solidFill>
                  <a:srgbClr val="404040"/>
                </a:solidFill>
                <a:latin typeface="Book Antiqua" panose="02040602050305030304" pitchFamily="18" charset="0"/>
              </a:rPr>
              <a:t>Elle présente les informations concernant la personne soignée de façon </a:t>
            </a:r>
            <a:r>
              <a:rPr lang="fr-FR" altLang="fr-FR" sz="2400" b="1" dirty="0">
                <a:solidFill>
                  <a:srgbClr val="404040"/>
                </a:solidFill>
                <a:latin typeface="Book Antiqua" panose="02040602050305030304" pitchFamily="18" charset="0"/>
              </a:rPr>
              <a:t>structurée et synthétique</a:t>
            </a:r>
            <a:r>
              <a:rPr lang="fr-FR" altLang="fr-FR" sz="2400" dirty="0">
                <a:solidFill>
                  <a:srgbClr val="404040"/>
                </a:solidFill>
                <a:latin typeface="Book Antiqua" panose="02040602050305030304" pitchFamily="18" charset="0"/>
              </a:rPr>
              <a:t> à une phase précise de la prise en charge : admission, retour de bloc, sortie de soins intensifs, transfert  d’une unité à une autre, départ au domicile ou vers une institution….</a:t>
            </a:r>
          </a:p>
          <a:p>
            <a:pPr marL="273050">
              <a:lnSpc>
                <a:spcPct val="90000"/>
              </a:lnSpc>
              <a:spcBef>
                <a:spcPts val="575"/>
              </a:spcBef>
              <a:buSzPct val="100000"/>
              <a:defRPr/>
            </a:pPr>
            <a:endParaRPr lang="fr-FR" altLang="fr-FR" sz="2400" dirty="0">
              <a:solidFill>
                <a:srgbClr val="404040"/>
              </a:solidFill>
              <a:latin typeface="Book Antiqua" panose="02040602050305030304" pitchFamily="18" charset="0"/>
            </a:endParaRPr>
          </a:p>
          <a:p>
            <a:pPr>
              <a:lnSpc>
                <a:spcPct val="90000"/>
              </a:lnSpc>
              <a:spcBef>
                <a:spcPts val="575"/>
              </a:spcBef>
              <a:buClr>
                <a:srgbClr val="404040"/>
              </a:buClr>
              <a:buSzPct val="100000"/>
              <a:buFont typeface="Arial" panose="020B0604020202020204" pitchFamily="34" charset="0"/>
              <a:buChar char="•"/>
              <a:defRPr/>
            </a:pPr>
            <a:r>
              <a:rPr lang="fr-FR" altLang="fr-FR" sz="2400" dirty="0">
                <a:solidFill>
                  <a:srgbClr val="404040"/>
                </a:solidFill>
                <a:latin typeface="Book Antiqua" panose="02040602050305030304" pitchFamily="18" charset="0"/>
              </a:rPr>
              <a:t>Elle permet d’assurer un relais d’information entre deux prises en charge de façon rapide et pertinente.</a:t>
            </a:r>
          </a:p>
          <a:p>
            <a:pPr marL="273050">
              <a:lnSpc>
                <a:spcPct val="90000"/>
              </a:lnSpc>
              <a:spcBef>
                <a:spcPts val="575"/>
              </a:spcBef>
              <a:buSzPct val="100000"/>
              <a:defRPr/>
            </a:pPr>
            <a:endParaRPr lang="fr-FR" altLang="fr-FR" sz="2400" dirty="0">
              <a:solidFill>
                <a:srgbClr val="7F7F7F"/>
              </a:solidFill>
              <a:latin typeface="Century Gothic" panose="020B0502020202020204" pitchFamily="34" charset="0"/>
            </a:endParaRPr>
          </a:p>
          <a:p>
            <a:pPr>
              <a:lnSpc>
                <a:spcPct val="90000"/>
              </a:lnSpc>
              <a:spcBef>
                <a:spcPts val="575"/>
              </a:spcBef>
              <a:buClr>
                <a:srgbClr val="7F7F7F"/>
              </a:buClr>
              <a:buSzPct val="100000"/>
              <a:defRPr/>
            </a:pPr>
            <a:endParaRPr lang="fr-FR" altLang="fr-FR" sz="2400" dirty="0">
              <a:solidFill>
                <a:srgbClr val="7F7F7F"/>
              </a:solidFill>
              <a:latin typeface="Century Gothic" panose="020B0502020202020204" pitchFamily="34" charset="0"/>
            </a:endParaRPr>
          </a:p>
        </p:txBody>
      </p:sp>
      <p:sp>
        <p:nvSpPr>
          <p:cNvPr id="25604" name="Text Box 3">
            <a:extLst>
              <a:ext uri="{FF2B5EF4-FFF2-40B4-BE49-F238E27FC236}">
                <a16:creationId xmlns:a16="http://schemas.microsoft.com/office/drawing/2014/main" id="{4C749306-6A59-4B37-8D26-EE7196ECE66C}"/>
              </a:ext>
            </a:extLst>
          </p:cNvPr>
          <p:cNvSpPr txBox="1">
            <a:spLocks noChangeArrowheads="1"/>
          </p:cNvSpPr>
          <p:nvPr/>
        </p:nvSpPr>
        <p:spPr bwMode="auto">
          <a:xfrm>
            <a:off x="10067926" y="6356351"/>
            <a:ext cx="5619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360" tIns="46800" rIns="4572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7F7F7F"/>
                </a:solidFill>
                <a:latin typeface="Century Gothic" panose="020B0502020202020204" pitchFamily="34" charset="0"/>
                <a:ea typeface="Microsoft YaHei" panose="020B0503020204020204" pitchFamily="34" charset="-122"/>
              </a:defRPr>
            </a:lvl1pPr>
            <a:lvl2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2pPr>
            <a:lvl3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9pPr>
          </a:lstStyle>
          <a:p>
            <a:pPr eaLnBrk="1" hangingPunct="1">
              <a:spcBef>
                <a:spcPct val="0"/>
              </a:spcBef>
              <a:buClrTx/>
              <a:buFontTx/>
              <a:buNone/>
            </a:pPr>
            <a:fld id="{B30A4123-2EAC-48A4-B23D-F80605FFE3C7}" type="slidenum">
              <a:rPr lang="fr-FR" altLang="fr-FR" sz="1200">
                <a:solidFill>
                  <a:srgbClr val="595959"/>
                </a:solidFill>
              </a:rPr>
              <a:pPr eaLnBrk="1" hangingPunct="1">
                <a:spcBef>
                  <a:spcPct val="0"/>
                </a:spcBef>
                <a:buClrTx/>
                <a:buFontTx/>
                <a:buNone/>
              </a:pPr>
              <a:t>10</a:t>
            </a:fld>
            <a:endParaRPr lang="fr-FR" altLang="fr-FR" sz="1200">
              <a:solidFill>
                <a:srgbClr val="595959"/>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a:extLst>
              <a:ext uri="{FF2B5EF4-FFF2-40B4-BE49-F238E27FC236}">
                <a16:creationId xmlns:a16="http://schemas.microsoft.com/office/drawing/2014/main" id="{F4CAE4C9-6123-4ADB-88D1-5A79C0256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
            <a:ext cx="8229600" cy="1603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6" name="Text Box 2">
            <a:extLst>
              <a:ext uri="{FF2B5EF4-FFF2-40B4-BE49-F238E27FC236}">
                <a16:creationId xmlns:a16="http://schemas.microsoft.com/office/drawing/2014/main" id="{59DA57CB-308E-42E3-BD97-1D4E1E7E8920}"/>
              </a:ext>
            </a:extLst>
          </p:cNvPr>
          <p:cNvSpPr txBox="1">
            <a:spLocks noChangeArrowheads="1"/>
          </p:cNvSpPr>
          <p:nvPr/>
        </p:nvSpPr>
        <p:spPr bwMode="auto">
          <a:xfrm>
            <a:off x="1981200" y="1600201"/>
            <a:ext cx="8229600" cy="427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1463" indent="-271463">
              <a:tabLst>
                <a:tab pos="841375" algn="l"/>
                <a:tab pos="1755775" algn="l"/>
                <a:tab pos="2670175" algn="l"/>
                <a:tab pos="3584575" algn="l"/>
                <a:tab pos="4498975" algn="l"/>
                <a:tab pos="5413375" algn="l"/>
                <a:tab pos="6327775" algn="l"/>
                <a:tab pos="7242175" algn="l"/>
                <a:tab pos="8156575" algn="l"/>
                <a:tab pos="9070975" algn="l"/>
                <a:tab pos="9985375" algn="l"/>
              </a:tabLst>
              <a:defRPr>
                <a:solidFill>
                  <a:srgbClr val="000000"/>
                </a:solidFill>
                <a:latin typeface="Arial" panose="020B0604020202020204" pitchFamily="34" charset="0"/>
                <a:cs typeface="Arial" panose="020B0604020202020204" pitchFamily="34" charset="0"/>
              </a:defRPr>
            </a:lvl1pPr>
            <a:lvl2pPr>
              <a:tabLst>
                <a:tab pos="841375" algn="l"/>
                <a:tab pos="1755775" algn="l"/>
                <a:tab pos="2670175" algn="l"/>
                <a:tab pos="3584575" algn="l"/>
                <a:tab pos="4498975" algn="l"/>
                <a:tab pos="5413375" algn="l"/>
                <a:tab pos="6327775" algn="l"/>
                <a:tab pos="7242175" algn="l"/>
                <a:tab pos="8156575" algn="l"/>
                <a:tab pos="9070975" algn="l"/>
                <a:tab pos="9985375" algn="l"/>
              </a:tabLst>
              <a:defRPr>
                <a:solidFill>
                  <a:srgbClr val="000000"/>
                </a:solidFill>
                <a:latin typeface="Arial" panose="020B0604020202020204" pitchFamily="34" charset="0"/>
                <a:cs typeface="Arial" panose="020B0604020202020204" pitchFamily="34" charset="0"/>
              </a:defRPr>
            </a:lvl2pPr>
            <a:lvl3pPr>
              <a:tabLst>
                <a:tab pos="841375" algn="l"/>
                <a:tab pos="1755775" algn="l"/>
                <a:tab pos="2670175" algn="l"/>
                <a:tab pos="3584575" algn="l"/>
                <a:tab pos="4498975" algn="l"/>
                <a:tab pos="5413375" algn="l"/>
                <a:tab pos="6327775" algn="l"/>
                <a:tab pos="7242175" algn="l"/>
                <a:tab pos="8156575" algn="l"/>
                <a:tab pos="9070975" algn="l"/>
                <a:tab pos="9985375" algn="l"/>
              </a:tabLst>
              <a:defRPr>
                <a:solidFill>
                  <a:srgbClr val="000000"/>
                </a:solidFill>
                <a:latin typeface="Arial" panose="020B0604020202020204" pitchFamily="34" charset="0"/>
                <a:cs typeface="Arial" panose="020B0604020202020204" pitchFamily="34" charset="0"/>
              </a:defRPr>
            </a:lvl3pPr>
            <a:lvl4pPr>
              <a:tabLst>
                <a:tab pos="841375" algn="l"/>
                <a:tab pos="1755775" algn="l"/>
                <a:tab pos="2670175" algn="l"/>
                <a:tab pos="3584575" algn="l"/>
                <a:tab pos="4498975" algn="l"/>
                <a:tab pos="5413375" algn="l"/>
                <a:tab pos="6327775" algn="l"/>
                <a:tab pos="7242175" algn="l"/>
                <a:tab pos="8156575" algn="l"/>
                <a:tab pos="9070975" algn="l"/>
                <a:tab pos="9985375" algn="l"/>
              </a:tabLst>
              <a:defRPr>
                <a:solidFill>
                  <a:srgbClr val="000000"/>
                </a:solidFill>
                <a:latin typeface="Arial" panose="020B0604020202020204" pitchFamily="34" charset="0"/>
                <a:cs typeface="Arial" panose="020B0604020202020204" pitchFamily="34" charset="0"/>
              </a:defRPr>
            </a:lvl4pPr>
            <a:lvl5pPr>
              <a:tabLst>
                <a:tab pos="841375" algn="l"/>
                <a:tab pos="1755775" algn="l"/>
                <a:tab pos="2670175" algn="l"/>
                <a:tab pos="3584575" algn="l"/>
                <a:tab pos="4498975" algn="l"/>
                <a:tab pos="5413375" algn="l"/>
                <a:tab pos="6327775" algn="l"/>
                <a:tab pos="7242175" algn="l"/>
                <a:tab pos="8156575" algn="l"/>
                <a:tab pos="9070975" algn="l"/>
                <a:tab pos="9985375"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841375" algn="l"/>
                <a:tab pos="1755775" algn="l"/>
                <a:tab pos="2670175" algn="l"/>
                <a:tab pos="3584575" algn="l"/>
                <a:tab pos="4498975" algn="l"/>
                <a:tab pos="5413375" algn="l"/>
                <a:tab pos="6327775" algn="l"/>
                <a:tab pos="7242175" algn="l"/>
                <a:tab pos="8156575" algn="l"/>
                <a:tab pos="9070975" algn="l"/>
                <a:tab pos="9985375"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841375" algn="l"/>
                <a:tab pos="1755775" algn="l"/>
                <a:tab pos="2670175" algn="l"/>
                <a:tab pos="3584575" algn="l"/>
                <a:tab pos="4498975" algn="l"/>
                <a:tab pos="5413375" algn="l"/>
                <a:tab pos="6327775" algn="l"/>
                <a:tab pos="7242175" algn="l"/>
                <a:tab pos="8156575" algn="l"/>
                <a:tab pos="9070975" algn="l"/>
                <a:tab pos="9985375"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841375" algn="l"/>
                <a:tab pos="1755775" algn="l"/>
                <a:tab pos="2670175" algn="l"/>
                <a:tab pos="3584575" algn="l"/>
                <a:tab pos="4498975" algn="l"/>
                <a:tab pos="5413375" algn="l"/>
                <a:tab pos="6327775" algn="l"/>
                <a:tab pos="7242175" algn="l"/>
                <a:tab pos="8156575" algn="l"/>
                <a:tab pos="9070975" algn="l"/>
                <a:tab pos="9985375"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841375" algn="l"/>
                <a:tab pos="1755775" algn="l"/>
                <a:tab pos="2670175" algn="l"/>
                <a:tab pos="3584575" algn="l"/>
                <a:tab pos="4498975" algn="l"/>
                <a:tab pos="5413375" algn="l"/>
                <a:tab pos="6327775" algn="l"/>
                <a:tab pos="7242175" algn="l"/>
                <a:tab pos="8156575" algn="l"/>
                <a:tab pos="9070975" algn="l"/>
                <a:tab pos="9985375" algn="l"/>
              </a:tabLst>
              <a:defRPr>
                <a:solidFill>
                  <a:srgbClr val="000000"/>
                </a:solidFill>
                <a:latin typeface="Arial" panose="020B0604020202020204" pitchFamily="34" charset="0"/>
                <a:cs typeface="Arial" panose="020B0604020202020204" pitchFamily="34" charset="0"/>
              </a:defRPr>
            </a:lvl9pPr>
          </a:lstStyle>
          <a:p>
            <a:pPr>
              <a:lnSpc>
                <a:spcPct val="90000"/>
              </a:lnSpc>
              <a:spcBef>
                <a:spcPts val="575"/>
              </a:spcBef>
              <a:buClr>
                <a:srgbClr val="404040"/>
              </a:buClr>
              <a:buSzPct val="100000"/>
              <a:buFont typeface="Arial" panose="020B0604020202020204" pitchFamily="34" charset="0"/>
              <a:buChar char="•"/>
              <a:defRPr/>
            </a:pPr>
            <a:r>
              <a:rPr lang="fr-FR" altLang="fr-FR" sz="2400" dirty="0">
                <a:solidFill>
                  <a:srgbClr val="404040"/>
                </a:solidFill>
                <a:latin typeface="Book Antiqua" panose="02040602050305030304" pitchFamily="18" charset="0"/>
              </a:rPr>
              <a:t>Énoncé très </a:t>
            </a:r>
            <a:r>
              <a:rPr lang="fr-FR" altLang="fr-FR" sz="2400" b="1" dirty="0">
                <a:solidFill>
                  <a:srgbClr val="404040"/>
                </a:solidFill>
                <a:latin typeface="Book Antiqua" panose="02040602050305030304" pitchFamily="18" charset="0"/>
              </a:rPr>
              <a:t>précis</a:t>
            </a:r>
            <a:r>
              <a:rPr lang="fr-FR" altLang="fr-FR" sz="2400" dirty="0">
                <a:solidFill>
                  <a:srgbClr val="404040"/>
                </a:solidFill>
                <a:latin typeface="Book Antiqua" panose="02040602050305030304" pitchFamily="18" charset="0"/>
              </a:rPr>
              <a:t> qui attire l’attention sur un événement qui se passe </a:t>
            </a:r>
            <a:r>
              <a:rPr lang="fr-FR" altLang="fr-FR" sz="2400" b="1" dirty="0">
                <a:solidFill>
                  <a:srgbClr val="404040"/>
                </a:solidFill>
                <a:latin typeface="Book Antiqua" panose="02040602050305030304" pitchFamily="18" charset="0"/>
              </a:rPr>
              <a:t>pour la personne soignée </a:t>
            </a:r>
            <a:r>
              <a:rPr lang="fr-FR" altLang="fr-FR" sz="2400" dirty="0">
                <a:solidFill>
                  <a:srgbClr val="404040"/>
                </a:solidFill>
                <a:latin typeface="Book Antiqua" panose="02040602050305030304" pitchFamily="18" charset="0"/>
              </a:rPr>
              <a:t>et qui ne peut pas être consigné sur un diagramme</a:t>
            </a:r>
          </a:p>
          <a:p>
            <a:pPr marL="273050">
              <a:lnSpc>
                <a:spcPct val="90000"/>
              </a:lnSpc>
              <a:spcBef>
                <a:spcPts val="575"/>
              </a:spcBef>
              <a:buSzPct val="100000"/>
              <a:defRPr/>
            </a:pPr>
            <a:endParaRPr lang="fr-FR" altLang="fr-FR" sz="2400" dirty="0">
              <a:solidFill>
                <a:srgbClr val="404040"/>
              </a:solidFill>
              <a:latin typeface="Book Antiqua" panose="02040602050305030304" pitchFamily="18" charset="0"/>
            </a:endParaRPr>
          </a:p>
          <a:p>
            <a:pPr marL="273050">
              <a:lnSpc>
                <a:spcPct val="90000"/>
              </a:lnSpc>
              <a:spcBef>
                <a:spcPts val="575"/>
              </a:spcBef>
              <a:buSzPct val="100000"/>
              <a:defRPr/>
            </a:pPr>
            <a:endParaRPr lang="fr-FR" altLang="fr-FR" sz="2400" dirty="0">
              <a:solidFill>
                <a:srgbClr val="404040"/>
              </a:solidFill>
              <a:latin typeface="Book Antiqua" panose="02040602050305030304" pitchFamily="18" charset="0"/>
            </a:endParaRPr>
          </a:p>
          <a:p>
            <a:pPr>
              <a:lnSpc>
                <a:spcPct val="90000"/>
              </a:lnSpc>
              <a:spcBef>
                <a:spcPts val="575"/>
              </a:spcBef>
              <a:buClr>
                <a:srgbClr val="404040"/>
              </a:buClr>
              <a:buSzPct val="100000"/>
              <a:buFont typeface="Arial" panose="020B0604020202020204" pitchFamily="34" charset="0"/>
              <a:buChar char="•"/>
              <a:defRPr/>
            </a:pPr>
            <a:r>
              <a:rPr lang="fr-FR" altLang="fr-FR" sz="2400" dirty="0">
                <a:solidFill>
                  <a:srgbClr val="404040"/>
                </a:solidFill>
                <a:latin typeface="Book Antiqua" panose="02040602050305030304" pitchFamily="18" charset="0"/>
              </a:rPr>
              <a:t>C’est l’expression d’un raisonnement clinique en fonction des données qui ont pu être observées ou recueillies auprès du patient</a:t>
            </a:r>
          </a:p>
        </p:txBody>
      </p:sp>
      <p:sp>
        <p:nvSpPr>
          <p:cNvPr id="33796" name="Text Box 3">
            <a:extLst>
              <a:ext uri="{FF2B5EF4-FFF2-40B4-BE49-F238E27FC236}">
                <a16:creationId xmlns:a16="http://schemas.microsoft.com/office/drawing/2014/main" id="{1BA6C014-6EEB-44B7-9D84-5532F6C0D822}"/>
              </a:ext>
            </a:extLst>
          </p:cNvPr>
          <p:cNvSpPr txBox="1">
            <a:spLocks noChangeArrowheads="1"/>
          </p:cNvSpPr>
          <p:nvPr/>
        </p:nvSpPr>
        <p:spPr bwMode="auto">
          <a:xfrm>
            <a:off x="10067926" y="6356351"/>
            <a:ext cx="5619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360" tIns="46800" rIns="4572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7F7F7F"/>
                </a:solidFill>
                <a:latin typeface="Century Gothic" panose="020B0502020202020204" pitchFamily="34" charset="0"/>
                <a:ea typeface="Microsoft YaHei" panose="020B0503020204020204" pitchFamily="34" charset="-122"/>
              </a:defRPr>
            </a:lvl1pPr>
            <a:lvl2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2pPr>
            <a:lvl3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9pPr>
          </a:lstStyle>
          <a:p>
            <a:pPr eaLnBrk="1" hangingPunct="1">
              <a:spcBef>
                <a:spcPct val="0"/>
              </a:spcBef>
              <a:buClrTx/>
              <a:buFontTx/>
              <a:buNone/>
            </a:pPr>
            <a:fld id="{563FC1F7-74BA-426E-A8C8-608A371CAB71}" type="slidenum">
              <a:rPr lang="fr-FR" altLang="fr-FR" sz="1200">
                <a:solidFill>
                  <a:srgbClr val="595959"/>
                </a:solidFill>
              </a:rPr>
              <a:pPr eaLnBrk="1" hangingPunct="1">
                <a:spcBef>
                  <a:spcPct val="0"/>
                </a:spcBef>
                <a:buClrTx/>
                <a:buFontTx/>
                <a:buNone/>
              </a:pPr>
              <a:t>11</a:t>
            </a:fld>
            <a:endParaRPr lang="fr-FR" altLang="fr-FR" sz="1200">
              <a:solidFill>
                <a:srgbClr val="595959"/>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a:extLst>
              <a:ext uri="{FF2B5EF4-FFF2-40B4-BE49-F238E27FC236}">
                <a16:creationId xmlns:a16="http://schemas.microsoft.com/office/drawing/2014/main" id="{DB109EAD-D40E-4A88-98CA-CE809E3C8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57200"/>
            <a:ext cx="8686800"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0" name="Text Box 2">
            <a:extLst>
              <a:ext uri="{FF2B5EF4-FFF2-40B4-BE49-F238E27FC236}">
                <a16:creationId xmlns:a16="http://schemas.microsoft.com/office/drawing/2014/main" id="{E1991C0A-E2F6-4C0A-A4D6-33E946FB207F}"/>
              </a:ext>
            </a:extLst>
          </p:cNvPr>
          <p:cNvSpPr txBox="1">
            <a:spLocks noChangeArrowheads="1"/>
          </p:cNvSpPr>
          <p:nvPr/>
        </p:nvSpPr>
        <p:spPr bwMode="auto">
          <a:xfrm>
            <a:off x="2640013" y="1628775"/>
            <a:ext cx="7313612"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169863" algn="l"/>
                <a:tab pos="1084263" algn="l"/>
                <a:tab pos="1998663" algn="l"/>
                <a:tab pos="2913063" algn="l"/>
                <a:tab pos="3827463" algn="l"/>
                <a:tab pos="4741863" algn="l"/>
                <a:tab pos="5656263" algn="l"/>
                <a:tab pos="6570663" algn="l"/>
                <a:tab pos="7485063" algn="l"/>
                <a:tab pos="8399463" algn="l"/>
                <a:tab pos="9313863" algn="l"/>
              </a:tabLst>
              <a:defRPr>
                <a:solidFill>
                  <a:srgbClr val="000000"/>
                </a:solidFill>
                <a:latin typeface="Arial" panose="020B0604020202020204" pitchFamily="34" charset="0"/>
                <a:cs typeface="Arial" panose="020B0604020202020204" pitchFamily="34" charset="0"/>
              </a:defRPr>
            </a:lvl1pPr>
            <a:lvl2pPr marL="546100">
              <a:tabLst>
                <a:tab pos="169863" algn="l"/>
                <a:tab pos="1084263" algn="l"/>
                <a:tab pos="1998663" algn="l"/>
                <a:tab pos="2913063" algn="l"/>
                <a:tab pos="3827463" algn="l"/>
                <a:tab pos="4741863" algn="l"/>
                <a:tab pos="5656263" algn="l"/>
                <a:tab pos="6570663" algn="l"/>
                <a:tab pos="7485063" algn="l"/>
                <a:tab pos="8399463" algn="l"/>
                <a:tab pos="9313863" algn="l"/>
              </a:tabLst>
              <a:defRPr>
                <a:solidFill>
                  <a:srgbClr val="000000"/>
                </a:solidFill>
                <a:latin typeface="Arial" panose="020B0604020202020204" pitchFamily="34" charset="0"/>
                <a:cs typeface="Arial" panose="020B0604020202020204" pitchFamily="34" charset="0"/>
              </a:defRPr>
            </a:lvl2pPr>
            <a:lvl3pPr>
              <a:tabLst>
                <a:tab pos="169863" algn="l"/>
                <a:tab pos="1084263" algn="l"/>
                <a:tab pos="1998663" algn="l"/>
                <a:tab pos="2913063" algn="l"/>
                <a:tab pos="3827463" algn="l"/>
                <a:tab pos="4741863" algn="l"/>
                <a:tab pos="5656263" algn="l"/>
                <a:tab pos="6570663" algn="l"/>
                <a:tab pos="7485063" algn="l"/>
                <a:tab pos="8399463" algn="l"/>
                <a:tab pos="9313863" algn="l"/>
              </a:tabLst>
              <a:defRPr>
                <a:solidFill>
                  <a:srgbClr val="000000"/>
                </a:solidFill>
                <a:latin typeface="Arial" panose="020B0604020202020204" pitchFamily="34" charset="0"/>
                <a:cs typeface="Arial" panose="020B0604020202020204" pitchFamily="34" charset="0"/>
              </a:defRPr>
            </a:lvl3pPr>
            <a:lvl4pPr>
              <a:tabLst>
                <a:tab pos="169863" algn="l"/>
                <a:tab pos="1084263" algn="l"/>
                <a:tab pos="1998663" algn="l"/>
                <a:tab pos="2913063" algn="l"/>
                <a:tab pos="3827463" algn="l"/>
                <a:tab pos="4741863" algn="l"/>
                <a:tab pos="5656263" algn="l"/>
                <a:tab pos="6570663" algn="l"/>
                <a:tab pos="7485063" algn="l"/>
                <a:tab pos="8399463" algn="l"/>
                <a:tab pos="9313863" algn="l"/>
              </a:tabLst>
              <a:defRPr>
                <a:solidFill>
                  <a:srgbClr val="000000"/>
                </a:solidFill>
                <a:latin typeface="Arial" panose="020B0604020202020204" pitchFamily="34" charset="0"/>
                <a:cs typeface="Arial" panose="020B0604020202020204" pitchFamily="34" charset="0"/>
              </a:defRPr>
            </a:lvl4pPr>
            <a:lvl5pPr>
              <a:tabLst>
                <a:tab pos="169863" algn="l"/>
                <a:tab pos="1084263" algn="l"/>
                <a:tab pos="1998663" algn="l"/>
                <a:tab pos="2913063" algn="l"/>
                <a:tab pos="3827463" algn="l"/>
                <a:tab pos="4741863" algn="l"/>
                <a:tab pos="5656263" algn="l"/>
                <a:tab pos="6570663" algn="l"/>
                <a:tab pos="7485063" algn="l"/>
                <a:tab pos="8399463" algn="l"/>
                <a:tab pos="9313863"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169863" algn="l"/>
                <a:tab pos="1084263" algn="l"/>
                <a:tab pos="1998663" algn="l"/>
                <a:tab pos="2913063" algn="l"/>
                <a:tab pos="3827463" algn="l"/>
                <a:tab pos="4741863" algn="l"/>
                <a:tab pos="5656263" algn="l"/>
                <a:tab pos="6570663" algn="l"/>
                <a:tab pos="7485063" algn="l"/>
                <a:tab pos="8399463" algn="l"/>
                <a:tab pos="9313863"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169863" algn="l"/>
                <a:tab pos="1084263" algn="l"/>
                <a:tab pos="1998663" algn="l"/>
                <a:tab pos="2913063" algn="l"/>
                <a:tab pos="3827463" algn="l"/>
                <a:tab pos="4741863" algn="l"/>
                <a:tab pos="5656263" algn="l"/>
                <a:tab pos="6570663" algn="l"/>
                <a:tab pos="7485063" algn="l"/>
                <a:tab pos="8399463" algn="l"/>
                <a:tab pos="9313863"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169863" algn="l"/>
                <a:tab pos="1084263" algn="l"/>
                <a:tab pos="1998663" algn="l"/>
                <a:tab pos="2913063" algn="l"/>
                <a:tab pos="3827463" algn="l"/>
                <a:tab pos="4741863" algn="l"/>
                <a:tab pos="5656263" algn="l"/>
                <a:tab pos="6570663" algn="l"/>
                <a:tab pos="7485063" algn="l"/>
                <a:tab pos="8399463" algn="l"/>
                <a:tab pos="9313863"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169863" algn="l"/>
                <a:tab pos="1084263" algn="l"/>
                <a:tab pos="1998663" algn="l"/>
                <a:tab pos="2913063" algn="l"/>
                <a:tab pos="3827463" algn="l"/>
                <a:tab pos="4741863" algn="l"/>
                <a:tab pos="5656263" algn="l"/>
                <a:tab pos="6570663" algn="l"/>
                <a:tab pos="7485063" algn="l"/>
                <a:tab pos="8399463" algn="l"/>
                <a:tab pos="9313863" algn="l"/>
              </a:tabLst>
              <a:defRPr>
                <a:solidFill>
                  <a:srgbClr val="000000"/>
                </a:solidFill>
                <a:latin typeface="Arial" panose="020B0604020202020204" pitchFamily="34" charset="0"/>
                <a:cs typeface="Arial" panose="020B0604020202020204" pitchFamily="34" charset="0"/>
              </a:defRPr>
            </a:lvl9pPr>
          </a:lstStyle>
          <a:p>
            <a:pPr>
              <a:spcBef>
                <a:spcPts val="575"/>
              </a:spcBef>
              <a:buSzPct val="100000"/>
              <a:defRPr/>
            </a:pPr>
            <a:r>
              <a:rPr lang="fr-FR" altLang="fr-FR" sz="2400">
                <a:solidFill>
                  <a:srgbClr val="404040"/>
                </a:solidFill>
                <a:latin typeface="Book Antiqua" panose="02040602050305030304" pitchFamily="18" charset="0"/>
              </a:rPr>
              <a:t>Suit le schéma du raisonnement clinique : </a:t>
            </a:r>
          </a:p>
          <a:p>
            <a:pPr>
              <a:spcBef>
                <a:spcPts val="575"/>
              </a:spcBef>
              <a:buClr>
                <a:srgbClr val="404040"/>
              </a:buClr>
              <a:buSzPct val="100000"/>
              <a:buFont typeface="Arial" panose="020B0604020202020204" pitchFamily="34" charset="0"/>
              <a:buChar char="•"/>
              <a:defRPr/>
            </a:pPr>
            <a:r>
              <a:rPr lang="fr-FR" altLang="fr-FR" sz="2400">
                <a:solidFill>
                  <a:srgbClr val="404040"/>
                </a:solidFill>
                <a:latin typeface="Book Antiqua" panose="02040602050305030304" pitchFamily="18" charset="0"/>
              </a:rPr>
              <a:t>C’est une façon de nommer le problème du patient</a:t>
            </a:r>
          </a:p>
          <a:p>
            <a:pPr>
              <a:spcBef>
                <a:spcPts val="575"/>
              </a:spcBef>
              <a:buClr>
                <a:srgbClr val="404040"/>
              </a:buClr>
              <a:buSzPct val="100000"/>
              <a:buFont typeface="Arial" panose="020B0604020202020204" pitchFamily="34" charset="0"/>
              <a:buChar char="•"/>
              <a:defRPr/>
            </a:pPr>
            <a:r>
              <a:rPr lang="fr-FR" altLang="fr-FR" sz="2400">
                <a:solidFill>
                  <a:srgbClr val="404040"/>
                </a:solidFill>
                <a:latin typeface="Book Antiqua" panose="02040602050305030304" pitchFamily="18" charset="0"/>
              </a:rPr>
              <a:t>C’est une sonnette d’alarme qui alerte le soignant sur un événement important pour le patient</a:t>
            </a:r>
          </a:p>
          <a:p>
            <a:pPr>
              <a:spcBef>
                <a:spcPts val="575"/>
              </a:spcBef>
              <a:buClr>
                <a:srgbClr val="404040"/>
              </a:buClr>
              <a:buSzPct val="100000"/>
              <a:buFont typeface="Arial" panose="020B0604020202020204" pitchFamily="34" charset="0"/>
              <a:buChar char="•"/>
              <a:defRPr/>
            </a:pPr>
            <a:r>
              <a:rPr lang="fr-FR" altLang="fr-FR" sz="2400">
                <a:solidFill>
                  <a:srgbClr val="404040"/>
                </a:solidFill>
                <a:latin typeface="Book Antiqua" panose="02040602050305030304" pitchFamily="18" charset="0"/>
              </a:rPr>
              <a:t>données, actions, résultats</a:t>
            </a:r>
          </a:p>
          <a:p>
            <a:pPr lvl="1">
              <a:spcBef>
                <a:spcPts val="375"/>
              </a:spcBef>
              <a:buClr>
                <a:srgbClr val="404040"/>
              </a:buClr>
              <a:buSzPct val="100000"/>
              <a:buFont typeface="Wingdings 2" panose="05020102010507070707" pitchFamily="18" charset="2"/>
              <a:buChar char=""/>
              <a:defRPr/>
            </a:pPr>
            <a:r>
              <a:rPr lang="fr-FR" altLang="fr-FR" sz="2000">
                <a:solidFill>
                  <a:srgbClr val="404040"/>
                </a:solidFill>
                <a:latin typeface="Book Antiqua" panose="02040602050305030304" pitchFamily="18" charset="0"/>
              </a:rPr>
              <a:t>Enoncé d’un problème ou un risque = Données</a:t>
            </a:r>
          </a:p>
          <a:p>
            <a:pPr lvl="1">
              <a:spcBef>
                <a:spcPts val="375"/>
              </a:spcBef>
              <a:buClr>
                <a:srgbClr val="404040"/>
              </a:buClr>
              <a:buSzPct val="100000"/>
              <a:buFont typeface="Wingdings 2" panose="05020102010507070707" pitchFamily="18" charset="2"/>
              <a:buChar char=""/>
              <a:defRPr/>
            </a:pPr>
            <a:r>
              <a:rPr lang="fr-FR" altLang="fr-FR" sz="2000">
                <a:solidFill>
                  <a:srgbClr val="404040"/>
                </a:solidFill>
                <a:latin typeface="Book Antiqua" panose="02040602050305030304" pitchFamily="18" charset="0"/>
              </a:rPr>
              <a:t>Les actions mises en places = Actions</a:t>
            </a:r>
          </a:p>
          <a:p>
            <a:pPr lvl="1">
              <a:spcBef>
                <a:spcPts val="375"/>
              </a:spcBef>
              <a:buClr>
                <a:srgbClr val="404040"/>
              </a:buClr>
              <a:buSzPct val="100000"/>
              <a:buFont typeface="Wingdings 2" panose="05020102010507070707" pitchFamily="18" charset="2"/>
              <a:buChar char=""/>
              <a:defRPr/>
            </a:pPr>
            <a:r>
              <a:rPr lang="fr-FR" altLang="fr-FR" sz="2000">
                <a:solidFill>
                  <a:srgbClr val="404040"/>
                </a:solidFill>
                <a:latin typeface="Book Antiqua" panose="02040602050305030304" pitchFamily="18" charset="0"/>
              </a:rPr>
              <a:t>L’évaluation = Résultats</a:t>
            </a:r>
          </a:p>
          <a:p>
            <a:pPr marL="547688" lvl="1" indent="-284163">
              <a:spcBef>
                <a:spcPts val="375"/>
              </a:spcBef>
              <a:buSzPct val="100000"/>
              <a:defRPr/>
            </a:pPr>
            <a:endParaRPr lang="fr-FR" altLang="fr-FR" sz="2000">
              <a:solidFill>
                <a:srgbClr val="404040"/>
              </a:solidFill>
              <a:latin typeface="Book Antiqua" panose="02040602050305030304" pitchFamily="18" charset="0"/>
            </a:endParaRPr>
          </a:p>
        </p:txBody>
      </p:sp>
      <p:sp>
        <p:nvSpPr>
          <p:cNvPr id="35844" name="Text Box 3">
            <a:extLst>
              <a:ext uri="{FF2B5EF4-FFF2-40B4-BE49-F238E27FC236}">
                <a16:creationId xmlns:a16="http://schemas.microsoft.com/office/drawing/2014/main" id="{95466D75-EF9F-42FC-B9DC-8240FBD7CB22}"/>
              </a:ext>
            </a:extLst>
          </p:cNvPr>
          <p:cNvSpPr txBox="1">
            <a:spLocks noChangeArrowheads="1"/>
          </p:cNvSpPr>
          <p:nvPr/>
        </p:nvSpPr>
        <p:spPr bwMode="auto">
          <a:xfrm>
            <a:off x="10067926" y="6356351"/>
            <a:ext cx="5619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360" tIns="46800" rIns="4572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7F7F7F"/>
                </a:solidFill>
                <a:latin typeface="Century Gothic" panose="020B0502020202020204" pitchFamily="34" charset="0"/>
                <a:ea typeface="Microsoft YaHei" panose="020B0503020204020204" pitchFamily="34" charset="-122"/>
              </a:defRPr>
            </a:lvl1pPr>
            <a:lvl2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2pPr>
            <a:lvl3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9pPr>
          </a:lstStyle>
          <a:p>
            <a:pPr eaLnBrk="1" hangingPunct="1">
              <a:spcBef>
                <a:spcPct val="0"/>
              </a:spcBef>
              <a:buClrTx/>
              <a:buFontTx/>
              <a:buNone/>
            </a:pPr>
            <a:fld id="{733F7694-9864-447B-9645-7543ED6E64ED}" type="slidenum">
              <a:rPr lang="fr-FR" altLang="fr-FR" sz="1200">
                <a:solidFill>
                  <a:srgbClr val="595959"/>
                </a:solidFill>
              </a:rPr>
              <a:pPr eaLnBrk="1" hangingPunct="1">
                <a:spcBef>
                  <a:spcPct val="0"/>
                </a:spcBef>
                <a:buClrTx/>
                <a:buFontTx/>
                <a:buNone/>
              </a:pPr>
              <a:t>12</a:t>
            </a:fld>
            <a:endParaRPr lang="fr-FR" altLang="fr-FR" sz="1200">
              <a:solidFill>
                <a:srgbClr val="595959"/>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a:extLst>
              <a:ext uri="{FF2B5EF4-FFF2-40B4-BE49-F238E27FC236}">
                <a16:creationId xmlns:a16="http://schemas.microsoft.com/office/drawing/2014/main" id="{D421984A-1CD5-483F-8505-92BD2FB1D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
            <a:ext cx="8229600" cy="1603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1" name="Text Box 2">
            <a:extLst>
              <a:ext uri="{FF2B5EF4-FFF2-40B4-BE49-F238E27FC236}">
                <a16:creationId xmlns:a16="http://schemas.microsoft.com/office/drawing/2014/main" id="{D4315C50-7601-4F97-BF88-574EDD9A6CEE}"/>
              </a:ext>
            </a:extLst>
          </p:cNvPr>
          <p:cNvSpPr txBox="1">
            <a:spLocks noChangeArrowheads="1"/>
          </p:cNvSpPr>
          <p:nvPr/>
        </p:nvSpPr>
        <p:spPr bwMode="auto">
          <a:xfrm>
            <a:off x="1981200" y="1600201"/>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6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7F7F7F"/>
                </a:solidFill>
                <a:latin typeface="Century Gothic" panose="020B0502020202020204" pitchFamily="34" charset="0"/>
                <a:ea typeface="Microsoft YaHei" panose="020B0503020204020204" pitchFamily="34" charset="-122"/>
              </a:defRPr>
            </a:lvl1pPr>
            <a:lvl2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2pPr>
            <a:lvl3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4pPr>
            <a:lvl5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9pPr>
          </a:lstStyle>
          <a:p>
            <a:pPr>
              <a:spcBef>
                <a:spcPts val="575"/>
              </a:spcBef>
              <a:buClrTx/>
            </a:pPr>
            <a:r>
              <a:rPr lang="fr-FR" altLang="fr-FR">
                <a:solidFill>
                  <a:srgbClr val="404040"/>
                </a:solidFill>
                <a:latin typeface="Book Antiqua" panose="02040602050305030304" pitchFamily="18" charset="0"/>
              </a:rPr>
              <a:t>Informations subjectives ou objectives qui précisent la cible ou décrivent les observations concernant un événement important du traitement ou de l’épisode de soins.</a:t>
            </a:r>
          </a:p>
          <a:p>
            <a:pPr>
              <a:spcBef>
                <a:spcPts val="575"/>
              </a:spcBef>
              <a:buClrTx/>
            </a:pPr>
            <a:endParaRPr lang="fr-FR" altLang="fr-FR">
              <a:solidFill>
                <a:srgbClr val="404040"/>
              </a:solidFill>
              <a:latin typeface="Book Antiqua" panose="02040602050305030304" pitchFamily="18" charset="0"/>
            </a:endParaRPr>
          </a:p>
          <a:p>
            <a:pPr>
              <a:spcBef>
                <a:spcPts val="575"/>
              </a:spcBef>
              <a:buClr>
                <a:srgbClr val="404040"/>
              </a:buClr>
              <a:buFont typeface="Arial" panose="020B0604020202020204" pitchFamily="34" charset="0"/>
              <a:buChar char="•"/>
            </a:pPr>
            <a:r>
              <a:rPr lang="fr-FR" altLang="fr-FR">
                <a:solidFill>
                  <a:srgbClr val="404040"/>
                </a:solidFill>
                <a:latin typeface="Book Antiqua" panose="02040602050305030304" pitchFamily="18" charset="0"/>
              </a:rPr>
              <a:t>Exemple : si cible de douleur aigue, les données vont préciser la localisation, l’intensité, la survenue, la fréquence, les grimaces, la position antalgique, expression, pleurs, gémissements, agitation, replis sur soi….</a:t>
            </a:r>
          </a:p>
        </p:txBody>
      </p:sp>
      <p:sp>
        <p:nvSpPr>
          <p:cNvPr id="48132" name="Text Box 3">
            <a:extLst>
              <a:ext uri="{FF2B5EF4-FFF2-40B4-BE49-F238E27FC236}">
                <a16:creationId xmlns:a16="http://schemas.microsoft.com/office/drawing/2014/main" id="{F9E9ED1E-BBB4-4AE9-A4F0-C1E76F86020C}"/>
              </a:ext>
            </a:extLst>
          </p:cNvPr>
          <p:cNvSpPr txBox="1">
            <a:spLocks noChangeArrowheads="1"/>
          </p:cNvSpPr>
          <p:nvPr/>
        </p:nvSpPr>
        <p:spPr bwMode="auto">
          <a:xfrm>
            <a:off x="10067926" y="6356351"/>
            <a:ext cx="5619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360" tIns="46800" rIns="4572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7F7F7F"/>
                </a:solidFill>
                <a:latin typeface="Century Gothic" panose="020B0502020202020204" pitchFamily="34" charset="0"/>
                <a:ea typeface="Microsoft YaHei" panose="020B0503020204020204" pitchFamily="34" charset="-122"/>
              </a:defRPr>
            </a:lvl1pPr>
            <a:lvl2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2pPr>
            <a:lvl3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9pPr>
          </a:lstStyle>
          <a:p>
            <a:pPr eaLnBrk="1" hangingPunct="1">
              <a:spcBef>
                <a:spcPct val="0"/>
              </a:spcBef>
              <a:buClrTx/>
              <a:buFontTx/>
              <a:buNone/>
            </a:pPr>
            <a:fld id="{892AA45E-69C8-423F-A685-C9B97B13B4FC}" type="slidenum">
              <a:rPr lang="fr-FR" altLang="fr-FR" sz="1200">
                <a:solidFill>
                  <a:srgbClr val="595959"/>
                </a:solidFill>
              </a:rPr>
              <a:pPr eaLnBrk="1" hangingPunct="1">
                <a:spcBef>
                  <a:spcPct val="0"/>
                </a:spcBef>
                <a:buClrTx/>
                <a:buFontTx/>
                <a:buNone/>
              </a:pPr>
              <a:t>13</a:t>
            </a:fld>
            <a:endParaRPr lang="fr-FR" altLang="fr-FR" sz="1200">
              <a:solidFill>
                <a:srgbClr val="595959"/>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a:extLst>
              <a:ext uri="{FF2B5EF4-FFF2-40B4-BE49-F238E27FC236}">
                <a16:creationId xmlns:a16="http://schemas.microsoft.com/office/drawing/2014/main" id="{D1F567D6-EBD6-4479-BB8A-9EEBB8137A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88914"/>
            <a:ext cx="8229600" cy="1169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7" name="Text Box 2">
            <a:extLst>
              <a:ext uri="{FF2B5EF4-FFF2-40B4-BE49-F238E27FC236}">
                <a16:creationId xmlns:a16="http://schemas.microsoft.com/office/drawing/2014/main" id="{9BFEE6E4-FED4-4DF3-BBFC-06C03A4A28CA}"/>
              </a:ext>
            </a:extLst>
          </p:cNvPr>
          <p:cNvSpPr txBox="1">
            <a:spLocks noChangeArrowheads="1"/>
          </p:cNvSpPr>
          <p:nvPr/>
        </p:nvSpPr>
        <p:spPr bwMode="auto">
          <a:xfrm>
            <a:off x="1981200" y="1600201"/>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6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7F7F7F"/>
                </a:solidFill>
                <a:latin typeface="Century Gothic" panose="020B0502020202020204" pitchFamily="34" charset="0"/>
                <a:ea typeface="Microsoft YaHei" panose="020B0503020204020204" pitchFamily="34" charset="-122"/>
              </a:defRPr>
            </a:lvl1pPr>
            <a:lvl2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2pPr>
            <a:lvl3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4pPr>
            <a:lvl5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9pPr>
          </a:lstStyle>
          <a:p>
            <a:pPr>
              <a:lnSpc>
                <a:spcPct val="80000"/>
              </a:lnSpc>
              <a:spcBef>
                <a:spcPts val="575"/>
              </a:spcBef>
              <a:buClrTx/>
            </a:pPr>
            <a:r>
              <a:rPr lang="fr-FR" altLang="fr-FR">
                <a:solidFill>
                  <a:srgbClr val="404040"/>
                </a:solidFill>
                <a:latin typeface="Book Antiqua" panose="02040602050305030304" pitchFamily="18" charset="0"/>
              </a:rPr>
              <a:t>Actions (rôle propre ou rôle prescrit) ou interventions en soins infirmiers présentes ou futures basées sur l’analyse de la situation par l’infirmière pour améliorer l’état de la personne soignée </a:t>
            </a:r>
          </a:p>
          <a:p>
            <a:pPr>
              <a:lnSpc>
                <a:spcPct val="80000"/>
              </a:lnSpc>
              <a:spcBef>
                <a:spcPts val="575"/>
              </a:spcBef>
              <a:buClrTx/>
            </a:pPr>
            <a:endParaRPr lang="fr-FR" altLang="fr-FR">
              <a:solidFill>
                <a:srgbClr val="404040"/>
              </a:solidFill>
              <a:latin typeface="Book Antiqua" panose="02040602050305030304" pitchFamily="18" charset="0"/>
            </a:endParaRPr>
          </a:p>
          <a:p>
            <a:pPr>
              <a:lnSpc>
                <a:spcPct val="80000"/>
              </a:lnSpc>
              <a:spcBef>
                <a:spcPts val="575"/>
              </a:spcBef>
              <a:buClr>
                <a:srgbClr val="404040"/>
              </a:buClr>
              <a:buFont typeface="Arial" panose="020B0604020202020204" pitchFamily="34" charset="0"/>
              <a:buChar char="•"/>
            </a:pPr>
            <a:r>
              <a:rPr lang="fr-FR" altLang="fr-FR">
                <a:solidFill>
                  <a:srgbClr val="404040"/>
                </a:solidFill>
                <a:latin typeface="Book Antiqua" panose="02040602050305030304" pitchFamily="18" charset="0"/>
              </a:rPr>
              <a:t>Exemple avec la cible douleur : administration d’antalgiques, mise en place de mesures de confort, application de chaleur/froid ou de massage simple, distraction, stimulation…en fonction de la situation de la personne</a:t>
            </a:r>
          </a:p>
        </p:txBody>
      </p:sp>
      <p:sp>
        <p:nvSpPr>
          <p:cNvPr id="52228" name="Text Box 3">
            <a:extLst>
              <a:ext uri="{FF2B5EF4-FFF2-40B4-BE49-F238E27FC236}">
                <a16:creationId xmlns:a16="http://schemas.microsoft.com/office/drawing/2014/main" id="{F91B9299-315B-463C-95EE-05F50AE2434C}"/>
              </a:ext>
            </a:extLst>
          </p:cNvPr>
          <p:cNvSpPr txBox="1">
            <a:spLocks noChangeArrowheads="1"/>
          </p:cNvSpPr>
          <p:nvPr/>
        </p:nvSpPr>
        <p:spPr bwMode="auto">
          <a:xfrm>
            <a:off x="10067926" y="6356351"/>
            <a:ext cx="5619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360" tIns="46800" rIns="4572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7F7F7F"/>
                </a:solidFill>
                <a:latin typeface="Century Gothic" panose="020B0502020202020204" pitchFamily="34" charset="0"/>
                <a:ea typeface="Microsoft YaHei" panose="020B0503020204020204" pitchFamily="34" charset="-122"/>
              </a:defRPr>
            </a:lvl1pPr>
            <a:lvl2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2pPr>
            <a:lvl3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9pPr>
          </a:lstStyle>
          <a:p>
            <a:pPr eaLnBrk="1" hangingPunct="1">
              <a:spcBef>
                <a:spcPct val="0"/>
              </a:spcBef>
              <a:buClrTx/>
              <a:buFontTx/>
              <a:buNone/>
            </a:pPr>
            <a:fld id="{66237770-63CC-4321-9ADB-A1FA101978D4}" type="slidenum">
              <a:rPr lang="fr-FR" altLang="fr-FR" sz="1200">
                <a:solidFill>
                  <a:srgbClr val="595959"/>
                </a:solidFill>
              </a:rPr>
              <a:pPr eaLnBrk="1" hangingPunct="1">
                <a:spcBef>
                  <a:spcPct val="0"/>
                </a:spcBef>
                <a:buClrTx/>
                <a:buFontTx/>
                <a:buNone/>
              </a:pPr>
              <a:t>14</a:t>
            </a:fld>
            <a:endParaRPr lang="fr-FR" altLang="fr-FR" sz="1200">
              <a:solidFill>
                <a:srgbClr val="595959"/>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a:extLst>
              <a:ext uri="{FF2B5EF4-FFF2-40B4-BE49-F238E27FC236}">
                <a16:creationId xmlns:a16="http://schemas.microsoft.com/office/drawing/2014/main" id="{52876F38-E76A-4315-A254-B213DFD6B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
            <a:ext cx="8229600" cy="1603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3" name="Text Box 2">
            <a:extLst>
              <a:ext uri="{FF2B5EF4-FFF2-40B4-BE49-F238E27FC236}">
                <a16:creationId xmlns:a16="http://schemas.microsoft.com/office/drawing/2014/main" id="{43D80347-877F-4AF8-99C4-F307E58C9ADC}"/>
              </a:ext>
            </a:extLst>
          </p:cNvPr>
          <p:cNvSpPr txBox="1">
            <a:spLocks noChangeArrowheads="1"/>
          </p:cNvSpPr>
          <p:nvPr/>
        </p:nvSpPr>
        <p:spPr bwMode="auto">
          <a:xfrm>
            <a:off x="2279650" y="1412875"/>
            <a:ext cx="7640638" cy="489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6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7F7F7F"/>
                </a:solidFill>
                <a:latin typeface="Century Gothic" panose="020B0502020202020204" pitchFamily="34" charset="0"/>
                <a:ea typeface="Microsoft YaHei" panose="020B0503020204020204" pitchFamily="34" charset="-122"/>
              </a:defRPr>
            </a:lvl1pPr>
            <a:lvl2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2pPr>
            <a:lvl3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4pPr>
            <a:lvl5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9pPr>
          </a:lstStyle>
          <a:p>
            <a:pPr>
              <a:spcBef>
                <a:spcPts val="575"/>
              </a:spcBef>
              <a:buClrTx/>
            </a:pPr>
            <a:r>
              <a:rPr lang="fr-FR" altLang="fr-FR">
                <a:solidFill>
                  <a:srgbClr val="404040"/>
                </a:solidFill>
                <a:latin typeface="Book Antiqua" panose="02040602050305030304" pitchFamily="18" charset="0"/>
              </a:rPr>
              <a:t>Description de la réaction du malade aux actions de soins proposées et réalisées. </a:t>
            </a:r>
          </a:p>
          <a:p>
            <a:pPr>
              <a:spcBef>
                <a:spcPts val="575"/>
              </a:spcBef>
              <a:buClrTx/>
            </a:pPr>
            <a:r>
              <a:rPr lang="fr-FR" altLang="fr-FR">
                <a:solidFill>
                  <a:srgbClr val="404040"/>
                </a:solidFill>
                <a:latin typeface="Book Antiqua" panose="02040602050305030304" pitchFamily="18" charset="0"/>
              </a:rPr>
              <a:t>C’est l’objectif visé: disparition ou amélioration des données cliniques. </a:t>
            </a:r>
          </a:p>
          <a:p>
            <a:pPr>
              <a:spcBef>
                <a:spcPts val="575"/>
              </a:spcBef>
              <a:buClr>
                <a:srgbClr val="404040"/>
              </a:buClr>
              <a:buFont typeface="Arial" panose="020B0604020202020204" pitchFamily="34" charset="0"/>
              <a:buChar char="•"/>
            </a:pPr>
            <a:r>
              <a:rPr lang="fr-FR" altLang="fr-FR">
                <a:solidFill>
                  <a:srgbClr val="404040"/>
                </a:solidFill>
                <a:latin typeface="Book Antiqua" panose="02040602050305030304" pitchFamily="18" charset="0"/>
              </a:rPr>
              <a:t>La rigueur dans le suivi des résultats est la garantie de la qualité de la prise en charge</a:t>
            </a:r>
          </a:p>
          <a:p>
            <a:pPr>
              <a:spcBef>
                <a:spcPts val="575"/>
              </a:spcBef>
              <a:buClr>
                <a:srgbClr val="404040"/>
              </a:buClr>
              <a:buFont typeface="Arial" panose="020B0604020202020204" pitchFamily="34" charset="0"/>
              <a:buChar char="•"/>
            </a:pPr>
            <a:r>
              <a:rPr lang="fr-FR" altLang="fr-FR">
                <a:solidFill>
                  <a:srgbClr val="404040"/>
                </a:solidFill>
                <a:latin typeface="Book Antiqua" panose="02040602050305030304" pitchFamily="18" charset="0"/>
              </a:rPr>
              <a:t>Il peut être </a:t>
            </a:r>
            <a:r>
              <a:rPr lang="fr-FR" altLang="fr-FR" b="1">
                <a:solidFill>
                  <a:srgbClr val="404040"/>
                </a:solidFill>
                <a:latin typeface="Book Antiqua" panose="02040602050305030304" pitchFamily="18" charset="0"/>
              </a:rPr>
              <a:t>non résolu</a:t>
            </a:r>
            <a:r>
              <a:rPr lang="fr-FR" altLang="fr-FR">
                <a:solidFill>
                  <a:srgbClr val="404040"/>
                </a:solidFill>
                <a:latin typeface="Book Antiqua" panose="02040602050305030304" pitchFamily="18" charset="0"/>
              </a:rPr>
              <a:t>, </a:t>
            </a:r>
            <a:r>
              <a:rPr lang="fr-FR" altLang="fr-FR" b="1">
                <a:solidFill>
                  <a:srgbClr val="404040"/>
                </a:solidFill>
                <a:latin typeface="Book Antiqua" panose="02040602050305030304" pitchFamily="18" charset="0"/>
              </a:rPr>
              <a:t>partiellement résolu </a:t>
            </a:r>
            <a:r>
              <a:rPr lang="fr-FR" altLang="fr-FR">
                <a:solidFill>
                  <a:srgbClr val="404040"/>
                </a:solidFill>
                <a:latin typeface="Book Antiqua" panose="02040602050305030304" pitchFamily="18" charset="0"/>
              </a:rPr>
              <a:t>ou</a:t>
            </a:r>
            <a:r>
              <a:rPr lang="fr-FR" altLang="fr-FR" b="1">
                <a:solidFill>
                  <a:srgbClr val="404040"/>
                </a:solidFill>
                <a:latin typeface="Book Antiqua" panose="02040602050305030304" pitchFamily="18" charset="0"/>
              </a:rPr>
              <a:t> résolu.</a:t>
            </a:r>
          </a:p>
          <a:p>
            <a:pPr>
              <a:spcBef>
                <a:spcPts val="575"/>
              </a:spcBef>
              <a:buClr>
                <a:srgbClr val="404040"/>
              </a:buClr>
              <a:buFont typeface="Arial" panose="020B0604020202020204" pitchFamily="34" charset="0"/>
              <a:buChar char="•"/>
            </a:pPr>
            <a:r>
              <a:rPr lang="fr-FR" altLang="fr-FR">
                <a:solidFill>
                  <a:srgbClr val="404040"/>
                </a:solidFill>
                <a:latin typeface="Book Antiqua" panose="02040602050305030304" pitchFamily="18" charset="0"/>
              </a:rPr>
              <a:t>Il peut être inscrit à distance des données et des actions</a:t>
            </a:r>
          </a:p>
        </p:txBody>
      </p:sp>
      <p:sp>
        <p:nvSpPr>
          <p:cNvPr id="56324" name="Text Box 3">
            <a:extLst>
              <a:ext uri="{FF2B5EF4-FFF2-40B4-BE49-F238E27FC236}">
                <a16:creationId xmlns:a16="http://schemas.microsoft.com/office/drawing/2014/main" id="{320128BC-B203-470C-888E-4872E042C81F}"/>
              </a:ext>
            </a:extLst>
          </p:cNvPr>
          <p:cNvSpPr txBox="1">
            <a:spLocks noChangeArrowheads="1"/>
          </p:cNvSpPr>
          <p:nvPr/>
        </p:nvSpPr>
        <p:spPr bwMode="auto">
          <a:xfrm>
            <a:off x="10067926" y="6356351"/>
            <a:ext cx="5619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360" tIns="46800" rIns="4572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7F7F7F"/>
                </a:solidFill>
                <a:latin typeface="Century Gothic" panose="020B0502020202020204" pitchFamily="34" charset="0"/>
                <a:ea typeface="Microsoft YaHei" panose="020B0503020204020204" pitchFamily="34" charset="-122"/>
              </a:defRPr>
            </a:lvl1pPr>
            <a:lvl2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2pPr>
            <a:lvl3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9pPr>
          </a:lstStyle>
          <a:p>
            <a:pPr eaLnBrk="1" hangingPunct="1">
              <a:spcBef>
                <a:spcPct val="0"/>
              </a:spcBef>
              <a:buClrTx/>
              <a:buFontTx/>
              <a:buNone/>
            </a:pPr>
            <a:fld id="{958E9E68-6E69-4781-BF99-3242EB20FBE9}" type="slidenum">
              <a:rPr lang="fr-FR" altLang="fr-FR" sz="1200">
                <a:solidFill>
                  <a:srgbClr val="595959"/>
                </a:solidFill>
              </a:rPr>
              <a:pPr eaLnBrk="1" hangingPunct="1">
                <a:spcBef>
                  <a:spcPct val="0"/>
                </a:spcBef>
                <a:buClrTx/>
                <a:buFontTx/>
                <a:buNone/>
              </a:pPr>
              <a:t>15</a:t>
            </a:fld>
            <a:endParaRPr lang="fr-FR" altLang="fr-FR" sz="1200">
              <a:solidFill>
                <a:srgbClr val="595959"/>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a:extLst>
              <a:ext uri="{FF2B5EF4-FFF2-40B4-BE49-F238E27FC236}">
                <a16:creationId xmlns:a16="http://schemas.microsoft.com/office/drawing/2014/main" id="{297218F4-20B8-4EBB-A415-2634BB3E3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63551"/>
            <a:ext cx="6870700" cy="938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0962" name="Group 2">
            <a:extLst>
              <a:ext uri="{FF2B5EF4-FFF2-40B4-BE49-F238E27FC236}">
                <a16:creationId xmlns:a16="http://schemas.microsoft.com/office/drawing/2014/main" id="{905F961C-A2A3-49E1-86A1-514C8949E6C7}"/>
              </a:ext>
            </a:extLst>
          </p:cNvPr>
          <p:cNvGraphicFramePr>
            <a:graphicFrameLocks noGrp="1"/>
          </p:cNvGraphicFramePr>
          <p:nvPr/>
        </p:nvGraphicFramePr>
        <p:xfrm>
          <a:off x="1919288" y="1600200"/>
          <a:ext cx="8064500" cy="4489450"/>
        </p:xfrm>
        <a:graphic>
          <a:graphicData uri="http://schemas.openxmlformats.org/drawingml/2006/table">
            <a:tbl>
              <a:tblPr/>
              <a:tblGrid>
                <a:gridCol w="1008062">
                  <a:extLst>
                    <a:ext uri="{9D8B030D-6E8A-4147-A177-3AD203B41FA5}">
                      <a16:colId xmlns:a16="http://schemas.microsoft.com/office/drawing/2014/main" val="1820488186"/>
                    </a:ext>
                  </a:extLst>
                </a:gridCol>
                <a:gridCol w="1243013">
                  <a:extLst>
                    <a:ext uri="{9D8B030D-6E8A-4147-A177-3AD203B41FA5}">
                      <a16:colId xmlns:a16="http://schemas.microsoft.com/office/drawing/2014/main" val="9793529"/>
                    </a:ext>
                  </a:extLst>
                </a:gridCol>
                <a:gridCol w="5813425">
                  <a:extLst>
                    <a:ext uri="{9D8B030D-6E8A-4147-A177-3AD203B41FA5}">
                      <a16:colId xmlns:a16="http://schemas.microsoft.com/office/drawing/2014/main" val="3655573809"/>
                    </a:ext>
                  </a:extLst>
                </a:gridCol>
              </a:tblGrid>
              <a:tr h="971550">
                <a:tc>
                  <a:txBody>
                    <a:bodyPr/>
                    <a:lstStyle>
                      <a:lvl1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7F7F7F"/>
                          </a:solidFill>
                          <a:latin typeface="Century Gothic" panose="020B0502020202020204" pitchFamily="34" charset="0"/>
                          <a:ea typeface="Microsoft YaHei" panose="020B0503020204020204" pitchFamily="34" charset="-122"/>
                        </a:defRPr>
                      </a:lvl1pPr>
                      <a:lvl2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2pPr>
                      <a:lvl3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3pPr>
                      <a:lvl4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4pPr>
                      <a:lvl5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9pPr>
                    </a:lstStyle>
                    <a:p>
                      <a:pPr marL="0" marR="0" lvl="0" indent="0" algn="l" defTabSz="449263" rtl="0" eaLnBrk="1" fontAlgn="base" latinLnBrk="0" hangingPunct="1">
                        <a:lnSpc>
                          <a:spcPct val="84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800" b="0" i="0" u="none" strike="noStrike" cap="none" normalizeH="0" baseline="0">
                          <a:ln>
                            <a:noFill/>
                          </a:ln>
                          <a:solidFill>
                            <a:srgbClr val="000000"/>
                          </a:solidFill>
                          <a:effectLst/>
                          <a:latin typeface="Book Antiqua" panose="02040602050305030304" pitchFamily="18" charset="0"/>
                          <a:cs typeface="Arial" panose="020B0604020202020204" pitchFamily="34" charset="0"/>
                        </a:rPr>
                        <a:t>Date – Heure</a:t>
                      </a:r>
                    </a:p>
                    <a:p>
                      <a:pPr marL="0" marR="0" lvl="0" indent="0" algn="l" defTabSz="449263" rtl="0" eaLnBrk="1" fontAlgn="base" latinLnBrk="0" hangingPunct="1">
                        <a:lnSpc>
                          <a:spcPct val="84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800" b="0" i="0" u="none" strike="noStrike" cap="none" normalizeH="0" baseline="0">
                          <a:ln>
                            <a:noFill/>
                          </a:ln>
                          <a:solidFill>
                            <a:srgbClr val="000000"/>
                          </a:solidFill>
                          <a:effectLst/>
                          <a:latin typeface="Book Antiqua" panose="02040602050305030304" pitchFamily="18" charset="0"/>
                          <a:cs typeface="Arial" panose="020B0604020202020204" pitchFamily="34" charset="0"/>
                        </a:rPr>
                        <a:t>Initiales</a:t>
                      </a:r>
                    </a:p>
                  </a:txBody>
                  <a:tcPr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7F7F7F"/>
                          </a:solidFill>
                          <a:latin typeface="Century Gothic" panose="020B0502020202020204" pitchFamily="34" charset="0"/>
                          <a:ea typeface="Microsoft YaHei" panose="020B0503020204020204" pitchFamily="34" charset="-122"/>
                        </a:defRPr>
                      </a:lvl1pPr>
                      <a:lvl2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2pPr>
                      <a:lvl3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3pPr>
                      <a:lvl4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4pPr>
                      <a:lvl5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9pPr>
                    </a:lstStyle>
                    <a:p>
                      <a:pPr marL="0" marR="0" lvl="0" indent="0" algn="l" defTabSz="449263" rtl="0" eaLnBrk="1" fontAlgn="base" latinLnBrk="0" hangingPunct="1">
                        <a:lnSpc>
                          <a:spcPct val="84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800" b="0" i="0" u="none" strike="noStrike" cap="none" normalizeH="0" baseline="0">
                          <a:ln>
                            <a:noFill/>
                          </a:ln>
                          <a:solidFill>
                            <a:srgbClr val="000000"/>
                          </a:solidFill>
                          <a:effectLst/>
                          <a:latin typeface="Book Antiqua" panose="02040602050305030304" pitchFamily="18" charset="0"/>
                          <a:cs typeface="Arial" panose="020B0604020202020204" pitchFamily="34" charset="0"/>
                        </a:rPr>
                        <a:t>Cibles </a:t>
                      </a:r>
                    </a:p>
                  </a:txBody>
                  <a:tcP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7F7F7F"/>
                          </a:solidFill>
                          <a:latin typeface="Century Gothic" panose="020B0502020202020204" pitchFamily="34" charset="0"/>
                          <a:ea typeface="Microsoft YaHei" panose="020B0503020204020204" pitchFamily="34" charset="-122"/>
                        </a:defRPr>
                      </a:lvl1pPr>
                      <a:lvl2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2pPr>
                      <a:lvl3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3pPr>
                      <a:lvl4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4pPr>
                      <a:lvl5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9pPr>
                    </a:lstStyle>
                    <a:p>
                      <a:pPr marL="0" marR="0" lvl="0" indent="0" algn="ctr" defTabSz="449263" rtl="0" eaLnBrk="1" fontAlgn="base" latinLnBrk="0" hangingPunct="1">
                        <a:lnSpc>
                          <a:spcPct val="84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800" b="0" i="0" u="none" strike="noStrike" cap="none" normalizeH="0" baseline="0">
                          <a:ln>
                            <a:noFill/>
                          </a:ln>
                          <a:solidFill>
                            <a:srgbClr val="000000"/>
                          </a:solidFill>
                          <a:effectLst/>
                          <a:latin typeface="Book Antiqua" panose="02040602050305030304" pitchFamily="18" charset="0"/>
                          <a:cs typeface="Arial" panose="020B0604020202020204" pitchFamily="34" charset="0"/>
                        </a:rPr>
                        <a:t>TRANSMISSIONS</a:t>
                      </a:r>
                    </a:p>
                  </a:txBody>
                  <a:tcPr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8863118"/>
                  </a:ext>
                </a:extLst>
              </a:tr>
              <a:tr h="3517900">
                <a:tc>
                  <a:txBody>
                    <a:bodyPr/>
                    <a:lstStyle>
                      <a:lvl1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7F7F7F"/>
                          </a:solidFill>
                          <a:latin typeface="Century Gothic" panose="020B0502020202020204" pitchFamily="34" charset="0"/>
                          <a:ea typeface="Microsoft YaHei" panose="020B0503020204020204" pitchFamily="34" charset="-122"/>
                        </a:defRPr>
                      </a:lvl1pPr>
                      <a:lvl2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2pPr>
                      <a:lvl3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3pPr>
                      <a:lvl4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4pPr>
                      <a:lvl5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9pPr>
                    </a:lstStyle>
                    <a:p>
                      <a:pPr marL="0" marR="0" lvl="0" indent="0" algn="l" defTabSz="449263" rtl="0" eaLnBrk="1" fontAlgn="base" latinLnBrk="0" hangingPunct="1">
                        <a:lnSpc>
                          <a:spcPct val="84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800" b="0" i="0" u="none" strike="noStrike" cap="none" normalizeH="0" baseline="0">
                          <a:ln>
                            <a:noFill/>
                          </a:ln>
                          <a:solidFill>
                            <a:srgbClr val="000000"/>
                          </a:solidFill>
                          <a:effectLst/>
                          <a:latin typeface="Book Antiqua" panose="02040602050305030304" pitchFamily="18" charset="0"/>
                          <a:cs typeface="Arial" panose="020B0604020202020204" pitchFamily="34" charset="0"/>
                        </a:rPr>
                        <a:t>xxx</a:t>
                      </a:r>
                    </a:p>
                  </a:txBody>
                  <a:tcPr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7F7F7F"/>
                          </a:solidFill>
                          <a:latin typeface="Century Gothic" panose="020B0502020202020204" pitchFamily="34" charset="0"/>
                          <a:ea typeface="Microsoft YaHei" panose="020B0503020204020204" pitchFamily="34" charset="-122"/>
                        </a:defRPr>
                      </a:lvl1pPr>
                      <a:lvl2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2pPr>
                      <a:lvl3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3pPr>
                      <a:lvl4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4pPr>
                      <a:lvl5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9pPr>
                    </a:lstStyle>
                    <a:p>
                      <a:pPr marL="0" marR="0" lvl="0" indent="0" algn="l" defTabSz="449263" rtl="0" eaLnBrk="1" fontAlgn="base" latinLnBrk="0" hangingPunct="1">
                        <a:lnSpc>
                          <a:spcPct val="84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800" b="0" i="0" u="none" strike="noStrike" cap="none" normalizeH="0" baseline="0">
                          <a:ln>
                            <a:noFill/>
                          </a:ln>
                          <a:solidFill>
                            <a:srgbClr val="000000"/>
                          </a:solidFill>
                          <a:effectLst/>
                          <a:latin typeface="Book Antiqua" panose="02040602050305030304" pitchFamily="18" charset="0"/>
                          <a:cs typeface="Arial" panose="020B0604020202020204" pitchFamily="34" charset="0"/>
                        </a:rPr>
                        <a:t>Rétention urinaire depuis 24 heures </a:t>
                      </a:r>
                    </a:p>
                  </a:txBody>
                  <a:tcP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7F7F7F"/>
                          </a:solidFill>
                          <a:latin typeface="Century Gothic" panose="020B0502020202020204" pitchFamily="34" charset="0"/>
                          <a:ea typeface="Microsoft YaHei" panose="020B0503020204020204" pitchFamily="34" charset="-122"/>
                        </a:defRPr>
                      </a:lvl1pPr>
                      <a:lvl2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2pPr>
                      <a:lvl3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3pPr>
                      <a:lvl4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4pPr>
                      <a:lvl5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F7F7F"/>
                          </a:solidFill>
                          <a:latin typeface="Century Gothic" panose="020B0502020202020204" pitchFamily="34" charset="0"/>
                          <a:ea typeface="Microsoft YaHei" panose="020B0503020204020204" pitchFamily="34" charset="-122"/>
                        </a:defRPr>
                      </a:lvl9pPr>
                    </a:lstStyle>
                    <a:p>
                      <a:pPr marL="0" marR="0" lvl="0" indent="0" algn="l" defTabSz="449263" rtl="0" eaLnBrk="1" fontAlgn="base" latinLnBrk="0" hangingPunct="1">
                        <a:lnSpc>
                          <a:spcPct val="84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800" b="1" i="0" u="sng" strike="noStrike" cap="none" normalizeH="0" baseline="0">
                          <a:ln>
                            <a:noFill/>
                          </a:ln>
                          <a:solidFill>
                            <a:srgbClr val="000000"/>
                          </a:solidFill>
                          <a:effectLst/>
                          <a:latin typeface="Book Antiqua" panose="02040602050305030304" pitchFamily="18" charset="0"/>
                          <a:cs typeface="Arial" panose="020B0604020202020204" pitchFamily="34" charset="0"/>
                        </a:rPr>
                        <a:t>D</a:t>
                      </a:r>
                      <a:r>
                        <a:rPr kumimoji="0" lang="fr-FR" altLang="fr-FR" sz="1800" b="1" i="0" u="none" strike="noStrike" cap="none" normalizeH="0" baseline="0">
                          <a:ln>
                            <a:noFill/>
                          </a:ln>
                          <a:solidFill>
                            <a:srgbClr val="000000"/>
                          </a:solidFill>
                          <a:effectLst/>
                          <a:latin typeface="Book Antiqua" panose="02040602050305030304" pitchFamily="18" charset="0"/>
                          <a:cs typeface="Arial" panose="020B0604020202020204" pitchFamily="34" charset="0"/>
                        </a:rPr>
                        <a:t> : </a:t>
                      </a:r>
                      <a:r>
                        <a:rPr kumimoji="0" lang="fr-FR" altLang="fr-FR" sz="1800" b="0" i="0" u="none" strike="noStrike" cap="none" normalizeH="0" baseline="0">
                          <a:ln>
                            <a:noFill/>
                          </a:ln>
                          <a:solidFill>
                            <a:srgbClr val="000000"/>
                          </a:solidFill>
                          <a:effectLst/>
                          <a:latin typeface="Book Antiqua" panose="02040602050305030304" pitchFamily="18" charset="0"/>
                          <a:cs typeface="Arial" panose="020B0604020202020204" pitchFamily="34" charset="0"/>
                        </a:rPr>
                        <a:t>Douleurs abdominales depuis cette nuit</a:t>
                      </a:r>
                    </a:p>
                    <a:p>
                      <a:pPr marL="0" marR="0" lvl="0" indent="0" algn="l" defTabSz="449263" rtl="0" eaLnBrk="1" fontAlgn="base" latinLnBrk="0" hangingPunct="1">
                        <a:lnSpc>
                          <a:spcPct val="84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800" b="0" i="0" u="none" strike="noStrike" cap="none" normalizeH="0" baseline="0">
                          <a:ln>
                            <a:noFill/>
                          </a:ln>
                          <a:solidFill>
                            <a:srgbClr val="000000"/>
                          </a:solidFill>
                          <a:effectLst/>
                          <a:latin typeface="Book Antiqua" panose="02040602050305030304" pitchFamily="18" charset="0"/>
                          <a:cs typeface="Arial" panose="020B0604020202020204" pitchFamily="34" charset="0"/>
                        </a:rPr>
                        <a:t>Efforts sans succès d’uriner (n’a pas uriné depuis hier midi)</a:t>
                      </a:r>
                    </a:p>
                    <a:p>
                      <a:pPr marL="0" marR="0" lvl="0" indent="0" algn="l" defTabSz="449263" rtl="0" eaLnBrk="1" fontAlgn="base" latinLnBrk="0" hangingPunct="1">
                        <a:lnSpc>
                          <a:spcPct val="84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800" b="0" i="0" u="none" strike="noStrike" cap="none" normalizeH="0" baseline="0">
                          <a:ln>
                            <a:noFill/>
                          </a:ln>
                          <a:solidFill>
                            <a:srgbClr val="000000"/>
                          </a:solidFill>
                          <a:effectLst/>
                          <a:latin typeface="Book Antiqua" panose="02040602050305030304" pitchFamily="18" charset="0"/>
                          <a:cs typeface="Arial" panose="020B0604020202020204" pitchFamily="34" charset="0"/>
                        </a:rPr>
                        <a:t>Distension vésicale </a:t>
                      </a:r>
                    </a:p>
                    <a:p>
                      <a:pPr marL="0" marR="0" lvl="0" indent="0" algn="l" defTabSz="449263" rtl="0" eaLnBrk="1" fontAlgn="base" latinLnBrk="0" hangingPunct="1">
                        <a:lnSpc>
                          <a:spcPct val="84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800" b="1" i="0" u="sng" strike="noStrike" cap="none" normalizeH="0" baseline="0">
                          <a:ln>
                            <a:noFill/>
                          </a:ln>
                          <a:solidFill>
                            <a:srgbClr val="000000"/>
                          </a:solidFill>
                          <a:effectLst/>
                          <a:latin typeface="Book Antiqua" panose="02040602050305030304" pitchFamily="18" charset="0"/>
                          <a:cs typeface="Arial" panose="020B0604020202020204" pitchFamily="34" charset="0"/>
                        </a:rPr>
                        <a:t>A</a:t>
                      </a:r>
                      <a:r>
                        <a:rPr kumimoji="0" lang="fr-FR" altLang="fr-FR" sz="1800" b="1" i="0" u="none" strike="noStrike" cap="none" normalizeH="0" baseline="0">
                          <a:ln>
                            <a:noFill/>
                          </a:ln>
                          <a:solidFill>
                            <a:srgbClr val="000000"/>
                          </a:solidFill>
                          <a:effectLst/>
                          <a:latin typeface="Book Antiqua" panose="02040602050305030304" pitchFamily="18" charset="0"/>
                          <a:cs typeface="Arial" panose="020B0604020202020204" pitchFamily="34" charset="0"/>
                        </a:rPr>
                        <a:t> :</a:t>
                      </a:r>
                      <a:r>
                        <a:rPr kumimoji="0" lang="fr-FR" altLang="fr-FR" sz="1800" b="0" i="0" u="none" strike="noStrike" cap="none" normalizeH="0" baseline="0">
                          <a:ln>
                            <a:noFill/>
                          </a:ln>
                          <a:solidFill>
                            <a:srgbClr val="000000"/>
                          </a:solidFill>
                          <a:effectLst/>
                          <a:latin typeface="Book Antiqua" panose="02040602050305030304" pitchFamily="18" charset="0"/>
                          <a:cs typeface="Arial" panose="020B0604020202020204" pitchFamily="34" charset="0"/>
                        </a:rPr>
                        <a:t> Sondage urinaire (sur protocole) </a:t>
                      </a:r>
                    </a:p>
                    <a:p>
                      <a:pPr marL="0" marR="0" lvl="0" indent="0" algn="l" defTabSz="449263" rtl="0" eaLnBrk="1" fontAlgn="base" latinLnBrk="0" hangingPunct="1">
                        <a:lnSpc>
                          <a:spcPct val="84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800" b="1" i="0" u="sng" strike="noStrike" cap="none" normalizeH="0" baseline="0">
                          <a:ln>
                            <a:noFill/>
                          </a:ln>
                          <a:solidFill>
                            <a:srgbClr val="000000"/>
                          </a:solidFill>
                          <a:effectLst/>
                          <a:latin typeface="Book Antiqua" panose="02040602050305030304" pitchFamily="18" charset="0"/>
                          <a:cs typeface="Arial" panose="020B0604020202020204" pitchFamily="34" charset="0"/>
                        </a:rPr>
                        <a:t>R</a:t>
                      </a:r>
                      <a:r>
                        <a:rPr kumimoji="0" lang="fr-FR" altLang="fr-FR" sz="1800" b="1" i="0" u="none" strike="noStrike" cap="none" normalizeH="0" baseline="0">
                          <a:ln>
                            <a:noFill/>
                          </a:ln>
                          <a:solidFill>
                            <a:srgbClr val="000000"/>
                          </a:solidFill>
                          <a:effectLst/>
                          <a:latin typeface="Book Antiqua" panose="02040602050305030304" pitchFamily="18" charset="0"/>
                          <a:cs typeface="Arial" panose="020B0604020202020204" pitchFamily="34" charset="0"/>
                        </a:rPr>
                        <a:t> :</a:t>
                      </a:r>
                      <a:r>
                        <a:rPr kumimoji="0" lang="fr-FR" altLang="fr-FR" sz="1800" b="0" i="0" u="none" strike="noStrike" cap="none" normalizeH="0" baseline="0">
                          <a:ln>
                            <a:noFill/>
                          </a:ln>
                          <a:solidFill>
                            <a:srgbClr val="000000"/>
                          </a:solidFill>
                          <a:effectLst/>
                          <a:latin typeface="Book Antiqua" panose="02040602050305030304" pitchFamily="18" charset="0"/>
                          <a:cs typeface="Arial" panose="020B0604020202020204" pitchFamily="34" charset="0"/>
                        </a:rPr>
                        <a:t> Evacuation de 900 cc d’urine -</a:t>
                      </a:r>
                    </a:p>
                    <a:p>
                      <a:pPr marL="0" marR="0" lvl="0" indent="0" algn="l" defTabSz="449263" rtl="0" eaLnBrk="1" fontAlgn="base" latinLnBrk="0" hangingPunct="1">
                        <a:lnSpc>
                          <a:spcPct val="84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800" b="0" i="0" u="none" strike="noStrike" cap="none" normalizeH="0" baseline="0">
                          <a:ln>
                            <a:noFill/>
                          </a:ln>
                          <a:solidFill>
                            <a:srgbClr val="000000"/>
                          </a:solidFill>
                          <a:effectLst/>
                          <a:latin typeface="Book Antiqua" panose="02040602050305030304" pitchFamily="18" charset="0"/>
                          <a:cs typeface="Arial" panose="020B0604020202020204" pitchFamily="34" charset="0"/>
                        </a:rPr>
                        <a:t>Se sent soulagé </a:t>
                      </a:r>
                    </a:p>
                  </a:txBody>
                  <a:tcPr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4954439"/>
                  </a:ext>
                </a:extLst>
              </a:tr>
            </a:tbl>
          </a:graphicData>
        </a:graphic>
      </p:graphicFrame>
      <p:sp>
        <p:nvSpPr>
          <p:cNvPr id="62481" name="Text Box 26">
            <a:extLst>
              <a:ext uri="{FF2B5EF4-FFF2-40B4-BE49-F238E27FC236}">
                <a16:creationId xmlns:a16="http://schemas.microsoft.com/office/drawing/2014/main" id="{335488A3-ED90-4F94-B94C-8648C4D1CE02}"/>
              </a:ext>
            </a:extLst>
          </p:cNvPr>
          <p:cNvSpPr txBox="1">
            <a:spLocks noChangeArrowheads="1"/>
          </p:cNvSpPr>
          <p:nvPr/>
        </p:nvSpPr>
        <p:spPr bwMode="auto">
          <a:xfrm>
            <a:off x="10067926" y="6356351"/>
            <a:ext cx="5619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360" tIns="46800" rIns="4572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7F7F7F"/>
                </a:solidFill>
                <a:latin typeface="Century Gothic" panose="020B0502020202020204" pitchFamily="34" charset="0"/>
                <a:ea typeface="Microsoft YaHei" panose="020B0503020204020204" pitchFamily="34" charset="-122"/>
              </a:defRPr>
            </a:lvl1pPr>
            <a:lvl2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2pPr>
            <a:lvl3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9pPr>
          </a:lstStyle>
          <a:p>
            <a:pPr eaLnBrk="1" hangingPunct="1">
              <a:spcBef>
                <a:spcPct val="0"/>
              </a:spcBef>
              <a:buClrTx/>
              <a:buFontTx/>
              <a:buNone/>
            </a:pPr>
            <a:fld id="{65833042-85DC-4571-AEFC-F8560526FA0D}" type="slidenum">
              <a:rPr lang="fr-FR" altLang="fr-FR" sz="1200">
                <a:solidFill>
                  <a:srgbClr val="595959"/>
                </a:solidFill>
              </a:rPr>
              <a:pPr eaLnBrk="1" hangingPunct="1">
                <a:spcBef>
                  <a:spcPct val="0"/>
                </a:spcBef>
                <a:buClrTx/>
                <a:buFontTx/>
                <a:buNone/>
              </a:pPr>
              <a:t>16</a:t>
            </a:fld>
            <a:endParaRPr lang="fr-FR" altLang="fr-FR" sz="1200">
              <a:solidFill>
                <a:srgbClr val="595959"/>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C3D721B-1D37-6155-F224-AAE228BC1E43}"/>
              </a:ext>
            </a:extLst>
          </p:cNvPr>
          <p:cNvSpPr>
            <a:spLocks noGrp="1"/>
          </p:cNvSpPr>
          <p:nvPr>
            <p:ph type="title"/>
          </p:nvPr>
        </p:nvSpPr>
        <p:spPr>
          <a:xfrm>
            <a:off x="6782261" y="2345635"/>
            <a:ext cx="3897575" cy="1184886"/>
          </a:xfrm>
        </p:spPr>
        <p:txBody>
          <a:bodyPr/>
          <a:lstStyle/>
          <a:p>
            <a:r>
              <a:rPr lang="fr-FR" dirty="0"/>
              <a:t>Merci de votre attention</a:t>
            </a:r>
          </a:p>
        </p:txBody>
      </p:sp>
    </p:spTree>
    <p:extLst>
      <p:ext uri="{BB962C8B-B14F-4D97-AF65-F5344CB8AC3E}">
        <p14:creationId xmlns:p14="http://schemas.microsoft.com/office/powerpoint/2010/main" val="2553365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9E7B6842-A01F-49DC-83C6-CFAE8DB562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1639"/>
            <a:ext cx="7315200" cy="1042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Text Box 2">
            <a:extLst>
              <a:ext uri="{FF2B5EF4-FFF2-40B4-BE49-F238E27FC236}">
                <a16:creationId xmlns:a16="http://schemas.microsoft.com/office/drawing/2014/main" id="{D90E6ED3-E960-4A22-BBD9-B0F6CC4EF522}"/>
              </a:ext>
            </a:extLst>
          </p:cNvPr>
          <p:cNvSpPr txBox="1">
            <a:spLocks noChangeArrowheads="1"/>
          </p:cNvSpPr>
          <p:nvPr/>
        </p:nvSpPr>
        <p:spPr bwMode="auto">
          <a:xfrm>
            <a:off x="2208214" y="1341438"/>
            <a:ext cx="7704137" cy="504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6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7F7F7F"/>
                </a:solidFill>
                <a:latin typeface="Century Gothic" panose="020B0502020202020204" pitchFamily="34" charset="0"/>
                <a:ea typeface="Microsoft YaHei" panose="020B0503020204020204" pitchFamily="34" charset="-122"/>
              </a:defRPr>
            </a:lvl1pPr>
            <a:lvl2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2pPr>
            <a:lvl3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4pPr>
            <a:lvl5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9pPr>
          </a:lstStyle>
          <a:p>
            <a:pPr>
              <a:lnSpc>
                <a:spcPct val="90000"/>
              </a:lnSpc>
              <a:spcBef>
                <a:spcPts val="575"/>
              </a:spcBef>
              <a:buClrTx/>
            </a:pPr>
            <a:r>
              <a:rPr lang="fr-FR" altLang="fr-FR" sz="2000">
                <a:solidFill>
                  <a:srgbClr val="404040"/>
                </a:solidFill>
                <a:latin typeface="Book Antiqua" panose="02040602050305030304" pitchFamily="18" charset="0"/>
              </a:rPr>
              <a:t>L’infirmier a le devoir de transmettre les informations nécessaires à un suivi de qualité du patient.</a:t>
            </a:r>
          </a:p>
          <a:p>
            <a:pPr>
              <a:lnSpc>
                <a:spcPct val="90000"/>
              </a:lnSpc>
              <a:spcBef>
                <a:spcPts val="575"/>
              </a:spcBef>
              <a:buClrTx/>
            </a:pPr>
            <a:r>
              <a:rPr lang="fr-FR" altLang="fr-FR" sz="2000" b="1">
                <a:solidFill>
                  <a:srgbClr val="404040"/>
                </a:solidFill>
                <a:latin typeface="Book Antiqua" panose="02040602050305030304" pitchFamily="18" charset="0"/>
              </a:rPr>
              <a:t>Articles du code de la santé publique (CSP), livre III, Titre 1er : </a:t>
            </a:r>
          </a:p>
          <a:p>
            <a:pPr>
              <a:lnSpc>
                <a:spcPct val="90000"/>
              </a:lnSpc>
              <a:spcBef>
                <a:spcPts val="575"/>
              </a:spcBef>
              <a:buClr>
                <a:srgbClr val="404040"/>
              </a:buClr>
              <a:buFont typeface="Wingdings 2" panose="05020102010507070707" pitchFamily="18" charset="2"/>
              <a:buChar char=""/>
            </a:pPr>
            <a:r>
              <a:rPr lang="fr-FR" altLang="fr-FR" sz="2000">
                <a:solidFill>
                  <a:srgbClr val="404040"/>
                </a:solidFill>
                <a:latin typeface="Book Antiqua" panose="02040602050305030304" pitchFamily="18" charset="0"/>
              </a:rPr>
              <a:t>R. 4311-1 « contribution au recueil de données cliniques, </a:t>
            </a:r>
          </a:p>
          <a:p>
            <a:pPr>
              <a:lnSpc>
                <a:spcPct val="90000"/>
              </a:lnSpc>
              <a:spcBef>
                <a:spcPts val="575"/>
              </a:spcBef>
              <a:buClr>
                <a:srgbClr val="404040"/>
              </a:buClr>
              <a:buFont typeface="Wingdings 2" panose="05020102010507070707" pitchFamily="18" charset="2"/>
              <a:buChar char=""/>
            </a:pPr>
            <a:r>
              <a:rPr lang="fr-FR" altLang="fr-FR" sz="2000">
                <a:solidFill>
                  <a:srgbClr val="404040"/>
                </a:solidFill>
                <a:latin typeface="Book Antiqua" panose="02040602050305030304" pitchFamily="18" charset="0"/>
              </a:rPr>
              <a:t>R. 4311-2 </a:t>
            </a:r>
            <a:r>
              <a:rPr lang="fr-FR" altLang="fr-FR" sz="2000" i="1">
                <a:solidFill>
                  <a:srgbClr val="404040"/>
                </a:solidFill>
                <a:latin typeface="Book Antiqua" panose="02040602050305030304" pitchFamily="18" charset="0"/>
              </a:rPr>
              <a:t>« recueil d’information utiles aux autres professionnels, et notamment aux médecins pour poser leur diagnostic et évaluer l’effet de leurs prescriptions »</a:t>
            </a:r>
          </a:p>
          <a:p>
            <a:pPr>
              <a:lnSpc>
                <a:spcPct val="90000"/>
              </a:lnSpc>
              <a:spcBef>
                <a:spcPts val="575"/>
              </a:spcBef>
              <a:buClr>
                <a:srgbClr val="404040"/>
              </a:buClr>
              <a:buFont typeface="Wingdings 2" panose="05020102010507070707" pitchFamily="18" charset="2"/>
              <a:buChar char=""/>
            </a:pPr>
            <a:r>
              <a:rPr lang="fr-FR" altLang="fr-FR" sz="2000">
                <a:solidFill>
                  <a:srgbClr val="404040"/>
                </a:solidFill>
                <a:latin typeface="Book Antiqua" panose="02040602050305030304" pitchFamily="18" charset="0"/>
              </a:rPr>
              <a:t>R. 4311-3 relatif aux diagnostics infirmiers</a:t>
            </a:r>
          </a:p>
          <a:p>
            <a:pPr>
              <a:lnSpc>
                <a:spcPct val="90000"/>
              </a:lnSpc>
              <a:spcBef>
                <a:spcPts val="575"/>
              </a:spcBef>
              <a:buClr>
                <a:srgbClr val="404040"/>
              </a:buClr>
              <a:buFont typeface="Wingdings 2" panose="05020102010507070707" pitchFamily="18" charset="2"/>
              <a:buChar char=""/>
            </a:pPr>
            <a:r>
              <a:rPr lang="fr-FR" altLang="fr-FR" sz="2000" i="1">
                <a:solidFill>
                  <a:srgbClr val="404040"/>
                </a:solidFill>
                <a:latin typeface="Book Antiqua" panose="02040602050305030304" pitchFamily="18" charset="0"/>
              </a:rPr>
              <a:t>R. 4312-29 devoir de communiquer toute information susceptible de concourir au diagnostic</a:t>
            </a:r>
          </a:p>
          <a:p>
            <a:pPr>
              <a:lnSpc>
                <a:spcPct val="90000"/>
              </a:lnSpc>
              <a:spcBef>
                <a:spcPts val="575"/>
              </a:spcBef>
              <a:buClr>
                <a:srgbClr val="404040"/>
              </a:buClr>
              <a:buFont typeface="Wingdings 2" panose="05020102010507070707" pitchFamily="18" charset="2"/>
              <a:buChar char=""/>
            </a:pPr>
            <a:r>
              <a:rPr lang="fr-FR" altLang="fr-FR" sz="2000" i="1">
                <a:solidFill>
                  <a:srgbClr val="404040"/>
                </a:solidFill>
                <a:latin typeface="Book Antiqua" panose="02040602050305030304" pitchFamily="18" charset="0"/>
              </a:rPr>
              <a:t>R. 4312-28 obligation de traçabilité et établir un DSI: obligation de retrouver la trace de chaque observation, car elle permettra de répondre aux questions ultérieures et serviront de preuve en cas de contestation, les magistrats et les experts ayant tendance à considérer que « pas noté = pas fait ».</a:t>
            </a:r>
          </a:p>
          <a:p>
            <a:pPr>
              <a:lnSpc>
                <a:spcPct val="90000"/>
              </a:lnSpc>
              <a:spcBef>
                <a:spcPts val="575"/>
              </a:spcBef>
              <a:buClr>
                <a:srgbClr val="404040"/>
              </a:buClr>
            </a:pPr>
            <a:endParaRPr lang="fr-FR" altLang="fr-FR" sz="2000" i="1">
              <a:solidFill>
                <a:srgbClr val="404040"/>
              </a:solidFill>
            </a:endParaRPr>
          </a:p>
          <a:p>
            <a:pPr>
              <a:lnSpc>
                <a:spcPct val="90000"/>
              </a:lnSpc>
              <a:spcBef>
                <a:spcPts val="575"/>
              </a:spcBef>
              <a:buClr>
                <a:srgbClr val="7F7F7F"/>
              </a:buClr>
            </a:pPr>
            <a:endParaRPr lang="fr-FR" altLang="fr-FR" sz="1800" i="1"/>
          </a:p>
          <a:p>
            <a:pPr>
              <a:lnSpc>
                <a:spcPct val="90000"/>
              </a:lnSpc>
              <a:spcBef>
                <a:spcPts val="575"/>
              </a:spcBef>
              <a:buClr>
                <a:srgbClr val="7F7F7F"/>
              </a:buClr>
            </a:pPr>
            <a:endParaRPr lang="fr-FR" altLang="fr-FR" sz="1800" i="1"/>
          </a:p>
        </p:txBody>
      </p:sp>
      <p:sp>
        <p:nvSpPr>
          <p:cNvPr id="7172" name="Text Box 3">
            <a:extLst>
              <a:ext uri="{FF2B5EF4-FFF2-40B4-BE49-F238E27FC236}">
                <a16:creationId xmlns:a16="http://schemas.microsoft.com/office/drawing/2014/main" id="{5077EE5D-AEBE-4F70-AA6E-6566BC7C45BA}"/>
              </a:ext>
            </a:extLst>
          </p:cNvPr>
          <p:cNvSpPr txBox="1">
            <a:spLocks noChangeArrowheads="1"/>
          </p:cNvSpPr>
          <p:nvPr/>
        </p:nvSpPr>
        <p:spPr bwMode="auto">
          <a:xfrm>
            <a:off x="10067926" y="6356351"/>
            <a:ext cx="5619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360" tIns="46800" rIns="4572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7F7F7F"/>
                </a:solidFill>
                <a:latin typeface="Century Gothic" panose="020B0502020202020204" pitchFamily="34" charset="0"/>
                <a:ea typeface="Microsoft YaHei" panose="020B0503020204020204" pitchFamily="34" charset="-122"/>
              </a:defRPr>
            </a:lvl1pPr>
            <a:lvl2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2pPr>
            <a:lvl3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9pPr>
          </a:lstStyle>
          <a:p>
            <a:pPr eaLnBrk="1" hangingPunct="1">
              <a:spcBef>
                <a:spcPct val="0"/>
              </a:spcBef>
              <a:buClrTx/>
              <a:buFontTx/>
              <a:buNone/>
            </a:pPr>
            <a:fld id="{AAFCF67A-1E5C-43F6-ABC6-9C45C29EA1BE}" type="slidenum">
              <a:rPr lang="fr-FR" altLang="fr-FR" sz="1200">
                <a:solidFill>
                  <a:srgbClr val="595959"/>
                </a:solidFill>
              </a:rPr>
              <a:pPr eaLnBrk="1" hangingPunct="1">
                <a:spcBef>
                  <a:spcPct val="0"/>
                </a:spcBef>
                <a:buClrTx/>
                <a:buFontTx/>
                <a:buNone/>
              </a:pPr>
              <a:t>2</a:t>
            </a:fld>
            <a:endParaRPr lang="fr-FR" altLang="fr-FR" sz="1200">
              <a:solidFill>
                <a:srgbClr val="595959"/>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a:extLst>
              <a:ext uri="{FF2B5EF4-FFF2-40B4-BE49-F238E27FC236}">
                <a16:creationId xmlns:a16="http://schemas.microsoft.com/office/drawing/2014/main" id="{9C180015-874D-49DB-AB24-DEF7A18B4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
            <a:ext cx="8229600" cy="1878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Box 2">
            <a:extLst>
              <a:ext uri="{FF2B5EF4-FFF2-40B4-BE49-F238E27FC236}">
                <a16:creationId xmlns:a16="http://schemas.microsoft.com/office/drawing/2014/main" id="{84EF79EA-DB3B-4896-8D93-C17B8F3EC840}"/>
              </a:ext>
            </a:extLst>
          </p:cNvPr>
          <p:cNvSpPr txBox="1">
            <a:spLocks noChangeArrowheads="1"/>
          </p:cNvSpPr>
          <p:nvPr/>
        </p:nvSpPr>
        <p:spPr bwMode="auto">
          <a:xfrm>
            <a:off x="2279651" y="1628776"/>
            <a:ext cx="7745413" cy="4608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6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7F7F7F"/>
                </a:solidFill>
                <a:latin typeface="Century Gothic" panose="020B0502020202020204" pitchFamily="34" charset="0"/>
                <a:ea typeface="Microsoft YaHei" panose="020B0503020204020204" pitchFamily="34" charset="-122"/>
              </a:defRPr>
            </a:lvl1pPr>
            <a:lvl2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2pPr>
            <a:lvl3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4pPr>
            <a:lvl5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9pPr>
          </a:lstStyle>
          <a:p>
            <a:pPr>
              <a:spcBef>
                <a:spcPts val="575"/>
              </a:spcBef>
              <a:buClrTx/>
            </a:pPr>
            <a:endParaRPr lang="fr-FR" altLang="fr-FR" sz="2000" b="1">
              <a:solidFill>
                <a:srgbClr val="404040"/>
              </a:solidFill>
            </a:endParaRPr>
          </a:p>
          <a:p>
            <a:pPr>
              <a:spcBef>
                <a:spcPts val="575"/>
              </a:spcBef>
              <a:buClrTx/>
            </a:pPr>
            <a:r>
              <a:rPr lang="fr-FR" altLang="fr-FR" sz="2000" b="1">
                <a:solidFill>
                  <a:srgbClr val="404040"/>
                </a:solidFill>
                <a:latin typeface="Book Antiqua" panose="02040602050305030304" pitchFamily="18" charset="0"/>
              </a:rPr>
              <a:t>Loi du 4 mars 2002</a:t>
            </a:r>
          </a:p>
          <a:p>
            <a:pPr>
              <a:lnSpc>
                <a:spcPct val="110000"/>
              </a:lnSpc>
              <a:spcBef>
                <a:spcPts val="575"/>
              </a:spcBef>
              <a:buClr>
                <a:srgbClr val="404040"/>
              </a:buClr>
              <a:buFont typeface="Arial" panose="020B0604020202020204" pitchFamily="34" charset="0"/>
              <a:buChar char="•"/>
            </a:pPr>
            <a:r>
              <a:rPr lang="fr-FR" altLang="fr-FR" sz="2000">
                <a:solidFill>
                  <a:srgbClr val="404040"/>
                </a:solidFill>
                <a:latin typeface="Book Antiqua" panose="02040602050305030304" pitchFamily="18" charset="0"/>
              </a:rPr>
              <a:t>Les règles concernant le </a:t>
            </a:r>
            <a:r>
              <a:rPr lang="fr-FR" altLang="fr-FR" sz="2000" b="1">
                <a:solidFill>
                  <a:srgbClr val="404040"/>
                </a:solidFill>
                <a:latin typeface="Book Antiqua" panose="02040602050305030304" pitchFamily="18" charset="0"/>
              </a:rPr>
              <a:t>devoir d’information </a:t>
            </a:r>
            <a:r>
              <a:rPr lang="fr-FR" altLang="fr-FR" sz="2000">
                <a:solidFill>
                  <a:srgbClr val="404040"/>
                </a:solidFill>
                <a:latin typeface="Book Antiqua" panose="02040602050305030304" pitchFamily="18" charset="0"/>
              </a:rPr>
              <a:t>et le </a:t>
            </a:r>
            <a:r>
              <a:rPr lang="fr-FR" altLang="fr-FR" sz="2000" b="1">
                <a:solidFill>
                  <a:srgbClr val="404040"/>
                </a:solidFill>
                <a:latin typeface="Book Antiqua" panose="02040602050305030304" pitchFamily="18" charset="0"/>
              </a:rPr>
              <a:t>consentement</a:t>
            </a:r>
            <a:r>
              <a:rPr lang="fr-FR" altLang="fr-FR" sz="2000">
                <a:solidFill>
                  <a:srgbClr val="404040"/>
                </a:solidFill>
                <a:latin typeface="Book Antiqua" panose="02040602050305030304" pitchFamily="18" charset="0"/>
              </a:rPr>
              <a:t> replacent le patient et ses proches au centre de la décision de soin.</a:t>
            </a:r>
          </a:p>
          <a:p>
            <a:pPr>
              <a:lnSpc>
                <a:spcPct val="110000"/>
              </a:lnSpc>
              <a:spcBef>
                <a:spcPts val="575"/>
              </a:spcBef>
              <a:buClr>
                <a:srgbClr val="404040"/>
              </a:buClr>
              <a:buFont typeface="Arial" panose="020B0604020202020204" pitchFamily="34" charset="0"/>
              <a:buChar char="•"/>
            </a:pPr>
            <a:r>
              <a:rPr lang="fr-FR" altLang="fr-FR" sz="2000">
                <a:solidFill>
                  <a:srgbClr val="404040"/>
                </a:solidFill>
                <a:latin typeface="Book Antiqua" panose="02040602050305030304" pitchFamily="18" charset="0"/>
              </a:rPr>
              <a:t>Réaffirme </a:t>
            </a:r>
            <a:r>
              <a:rPr lang="fr-FR" altLang="fr-FR" sz="2000" b="1">
                <a:solidFill>
                  <a:srgbClr val="404040"/>
                </a:solidFill>
                <a:latin typeface="Book Antiqua" panose="02040602050305030304" pitchFamily="18" charset="0"/>
              </a:rPr>
              <a:t>l’impératif</a:t>
            </a:r>
            <a:r>
              <a:rPr lang="fr-FR" altLang="fr-FR" sz="2000">
                <a:solidFill>
                  <a:srgbClr val="404040"/>
                </a:solidFill>
                <a:latin typeface="Book Antiqua" panose="02040602050305030304" pitchFamily="18" charset="0"/>
              </a:rPr>
              <a:t> de transmission d’informations entre professionnels tout comme l’impératif du secret professionnel. </a:t>
            </a:r>
          </a:p>
          <a:p>
            <a:pPr>
              <a:lnSpc>
                <a:spcPct val="110000"/>
              </a:lnSpc>
              <a:spcBef>
                <a:spcPts val="575"/>
              </a:spcBef>
              <a:buClr>
                <a:srgbClr val="404040"/>
              </a:buClr>
              <a:buFont typeface="Arial" panose="020B0604020202020204" pitchFamily="34" charset="0"/>
              <a:buChar char="•"/>
            </a:pPr>
            <a:r>
              <a:rPr lang="fr-FR" altLang="fr-FR" sz="2000">
                <a:solidFill>
                  <a:srgbClr val="404040"/>
                </a:solidFill>
                <a:latin typeface="Book Antiqua" panose="02040602050305030304" pitchFamily="18" charset="0"/>
              </a:rPr>
              <a:t>Les instances de conciliation sont renouvelées, et leur rôle dans la démarche qualité renforcé. </a:t>
            </a:r>
          </a:p>
          <a:p>
            <a:pPr>
              <a:spcBef>
                <a:spcPts val="575"/>
              </a:spcBef>
              <a:buClr>
                <a:srgbClr val="404040"/>
              </a:buClr>
              <a:buFont typeface="Arial" panose="020B0604020202020204" pitchFamily="34" charset="0"/>
              <a:buChar char="•"/>
            </a:pPr>
            <a:r>
              <a:rPr lang="fr-FR" altLang="fr-FR" sz="2000">
                <a:solidFill>
                  <a:srgbClr val="404040"/>
                </a:solidFill>
                <a:latin typeface="Book Antiqua" panose="02040602050305030304" pitchFamily="18" charset="0"/>
              </a:rPr>
              <a:t>La démarche qualité et des obligations de traçabilité sont renforcées </a:t>
            </a:r>
          </a:p>
        </p:txBody>
      </p:sp>
      <p:sp>
        <p:nvSpPr>
          <p:cNvPr id="9220" name="Text Box 3">
            <a:extLst>
              <a:ext uri="{FF2B5EF4-FFF2-40B4-BE49-F238E27FC236}">
                <a16:creationId xmlns:a16="http://schemas.microsoft.com/office/drawing/2014/main" id="{EBA822AA-3F02-4DF1-9053-F419CBA8C7C6}"/>
              </a:ext>
            </a:extLst>
          </p:cNvPr>
          <p:cNvSpPr txBox="1">
            <a:spLocks noChangeArrowheads="1"/>
          </p:cNvSpPr>
          <p:nvPr/>
        </p:nvSpPr>
        <p:spPr bwMode="auto">
          <a:xfrm>
            <a:off x="10067926" y="6356351"/>
            <a:ext cx="5619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360" tIns="46800" rIns="4572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7F7F7F"/>
                </a:solidFill>
                <a:latin typeface="Century Gothic" panose="020B0502020202020204" pitchFamily="34" charset="0"/>
                <a:ea typeface="Microsoft YaHei" panose="020B0503020204020204" pitchFamily="34" charset="-122"/>
              </a:defRPr>
            </a:lvl1pPr>
            <a:lvl2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2pPr>
            <a:lvl3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9pPr>
          </a:lstStyle>
          <a:p>
            <a:pPr eaLnBrk="1" hangingPunct="1">
              <a:spcBef>
                <a:spcPct val="0"/>
              </a:spcBef>
              <a:buClrTx/>
              <a:buFontTx/>
              <a:buNone/>
            </a:pPr>
            <a:fld id="{2F5A77A5-4611-41DD-9DD5-907989155394}" type="slidenum">
              <a:rPr lang="fr-FR" altLang="fr-FR" sz="1200">
                <a:solidFill>
                  <a:srgbClr val="595959"/>
                </a:solidFill>
              </a:rPr>
              <a:pPr eaLnBrk="1" hangingPunct="1">
                <a:spcBef>
                  <a:spcPct val="0"/>
                </a:spcBef>
                <a:buClrTx/>
                <a:buFontTx/>
                <a:buNone/>
              </a:pPr>
              <a:t>3</a:t>
            </a:fld>
            <a:endParaRPr lang="fr-FR" altLang="fr-FR" sz="1200">
              <a:solidFill>
                <a:srgbClr val="595959"/>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A55CAADD-D46B-4026-8C2B-7F21B87ED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925" y="109538"/>
            <a:ext cx="8229600" cy="944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Text Box 2">
            <a:extLst>
              <a:ext uri="{FF2B5EF4-FFF2-40B4-BE49-F238E27FC236}">
                <a16:creationId xmlns:a16="http://schemas.microsoft.com/office/drawing/2014/main" id="{B815B9A0-B125-417C-BC6A-6AC61DBA68D7}"/>
              </a:ext>
            </a:extLst>
          </p:cNvPr>
          <p:cNvSpPr txBox="1">
            <a:spLocks noChangeArrowheads="1"/>
          </p:cNvSpPr>
          <p:nvPr/>
        </p:nvSpPr>
        <p:spPr bwMode="auto">
          <a:xfrm>
            <a:off x="1981200" y="1600201"/>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7F7F7F"/>
                </a:solidFill>
                <a:latin typeface="Century Gothic" panose="020B0502020202020204" pitchFamily="34" charset="0"/>
                <a:ea typeface="Microsoft YaHei" panose="020B0503020204020204" pitchFamily="34" charset="-122"/>
              </a:defRPr>
            </a:lvl1pPr>
            <a:lvl2pPr>
              <a:spcBef>
                <a:spcPts val="4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7F7F7F"/>
                </a:solidFill>
                <a:latin typeface="Century Gothic" panose="020B0502020202020204" pitchFamily="34" charset="0"/>
                <a:ea typeface="Microsoft YaHei" panose="020B0503020204020204" pitchFamily="34" charset="-122"/>
              </a:defRPr>
            </a:lvl2pPr>
            <a:lvl3pPr>
              <a:spcBef>
                <a:spcPts val="4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7F7F7F"/>
                </a:solidFill>
                <a:latin typeface="Century Gothic" panose="020B050202020202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7F7F7F"/>
                </a:solidFill>
                <a:latin typeface="Century Gothic" panose="020B0502020202020204" pitchFamily="34" charset="0"/>
                <a:ea typeface="Microsoft YaHei" panose="020B0503020204020204" pitchFamily="34" charset="-122"/>
              </a:defRPr>
            </a:lvl4pPr>
            <a:lvl5pPr>
              <a:spcBef>
                <a:spcPts val="4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7F7F7F"/>
                </a:solidFill>
                <a:latin typeface="Century Gothic" panose="020B0502020202020204" pitchFamily="34" charset="0"/>
                <a:ea typeface="Microsoft YaHei" panose="020B0503020204020204" pitchFamily="34" charset="-122"/>
              </a:defRPr>
            </a:lvl9pPr>
          </a:lstStyle>
          <a:p>
            <a:pPr>
              <a:spcBef>
                <a:spcPts val="500"/>
              </a:spcBef>
              <a:buClr>
                <a:srgbClr val="404040"/>
              </a:buClr>
              <a:buFont typeface="Arial" panose="020B0604020202020204" pitchFamily="34" charset="0"/>
              <a:buChar char="•"/>
            </a:pPr>
            <a:r>
              <a:rPr lang="fr-FR" altLang="fr-FR" sz="2000">
                <a:solidFill>
                  <a:srgbClr val="404040"/>
                </a:solidFill>
              </a:rPr>
              <a:t>. </a:t>
            </a:r>
          </a:p>
        </p:txBody>
      </p:sp>
      <p:sp>
        <p:nvSpPr>
          <p:cNvPr id="11268" name="Text Box 3">
            <a:extLst>
              <a:ext uri="{FF2B5EF4-FFF2-40B4-BE49-F238E27FC236}">
                <a16:creationId xmlns:a16="http://schemas.microsoft.com/office/drawing/2014/main" id="{990A7D97-7E6A-4475-A1CA-52BDF055E9D4}"/>
              </a:ext>
            </a:extLst>
          </p:cNvPr>
          <p:cNvSpPr txBox="1">
            <a:spLocks noChangeArrowheads="1"/>
          </p:cNvSpPr>
          <p:nvPr/>
        </p:nvSpPr>
        <p:spPr bwMode="auto">
          <a:xfrm>
            <a:off x="10067926" y="6356351"/>
            <a:ext cx="5619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360" tIns="46800" rIns="4572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7F7F7F"/>
                </a:solidFill>
                <a:latin typeface="Century Gothic" panose="020B0502020202020204" pitchFamily="34" charset="0"/>
                <a:ea typeface="Microsoft YaHei" panose="020B0503020204020204" pitchFamily="34" charset="-122"/>
              </a:defRPr>
            </a:lvl1pPr>
            <a:lvl2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2pPr>
            <a:lvl3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9pPr>
          </a:lstStyle>
          <a:p>
            <a:pPr eaLnBrk="1" hangingPunct="1">
              <a:spcBef>
                <a:spcPct val="0"/>
              </a:spcBef>
              <a:buClrTx/>
              <a:buFontTx/>
              <a:buNone/>
            </a:pPr>
            <a:fld id="{C69ABB52-B9A7-4C30-8FCD-A202C023347E}" type="slidenum">
              <a:rPr lang="fr-FR" altLang="fr-FR" sz="1200">
                <a:solidFill>
                  <a:srgbClr val="595959"/>
                </a:solidFill>
              </a:rPr>
              <a:pPr eaLnBrk="1" hangingPunct="1">
                <a:spcBef>
                  <a:spcPct val="0"/>
                </a:spcBef>
                <a:buClrTx/>
                <a:buFontTx/>
                <a:buNone/>
              </a:pPr>
              <a:t>4</a:t>
            </a:fld>
            <a:endParaRPr lang="fr-FR" altLang="fr-FR" sz="1200">
              <a:solidFill>
                <a:srgbClr val="595959"/>
              </a:solidFill>
            </a:endParaRPr>
          </a:p>
        </p:txBody>
      </p:sp>
      <p:pic>
        <p:nvPicPr>
          <p:cNvPr id="11269" name="Picture 4">
            <a:extLst>
              <a:ext uri="{FF2B5EF4-FFF2-40B4-BE49-F238E27FC236}">
                <a16:creationId xmlns:a16="http://schemas.microsoft.com/office/drawing/2014/main" id="{06DF9F34-9C93-4283-86CD-89A015FE8A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8414" y="989014"/>
            <a:ext cx="7115175" cy="4886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a:extLst>
              <a:ext uri="{FF2B5EF4-FFF2-40B4-BE49-F238E27FC236}">
                <a16:creationId xmlns:a16="http://schemas.microsoft.com/office/drawing/2014/main" id="{225D9015-A194-4102-8280-51AF60095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6" y="426204"/>
            <a:ext cx="8229600" cy="1603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6" name="Text Box 2">
            <a:extLst>
              <a:ext uri="{FF2B5EF4-FFF2-40B4-BE49-F238E27FC236}">
                <a16:creationId xmlns:a16="http://schemas.microsoft.com/office/drawing/2014/main" id="{954EEE3A-597D-484A-8636-4088E751B558}"/>
              </a:ext>
            </a:extLst>
          </p:cNvPr>
          <p:cNvSpPr txBox="1">
            <a:spLocks noChangeArrowheads="1"/>
          </p:cNvSpPr>
          <p:nvPr/>
        </p:nvSpPr>
        <p:spPr bwMode="auto">
          <a:xfrm>
            <a:off x="1992313" y="2565401"/>
            <a:ext cx="8229600" cy="348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3050" indent="-271463">
              <a:tabLst>
                <a:tab pos="842963" algn="l"/>
                <a:tab pos="1757363" algn="l"/>
                <a:tab pos="2671763" algn="l"/>
                <a:tab pos="3586163" algn="l"/>
                <a:tab pos="4500563" algn="l"/>
                <a:tab pos="5414963" algn="l"/>
                <a:tab pos="6329363" algn="l"/>
                <a:tab pos="7243763" algn="l"/>
                <a:tab pos="8158163" algn="l"/>
                <a:tab pos="9072563" algn="l"/>
                <a:tab pos="9986963" algn="l"/>
              </a:tabLst>
              <a:defRPr>
                <a:solidFill>
                  <a:srgbClr val="000000"/>
                </a:solidFill>
                <a:latin typeface="Arial" panose="020B0604020202020204" pitchFamily="34" charset="0"/>
                <a:cs typeface="Arial" panose="020B0604020202020204" pitchFamily="34" charset="0"/>
              </a:defRPr>
            </a:lvl1pPr>
            <a:lvl2pPr>
              <a:tabLst>
                <a:tab pos="842963" algn="l"/>
                <a:tab pos="1757363" algn="l"/>
                <a:tab pos="2671763" algn="l"/>
                <a:tab pos="3586163" algn="l"/>
                <a:tab pos="4500563" algn="l"/>
                <a:tab pos="5414963" algn="l"/>
                <a:tab pos="6329363" algn="l"/>
                <a:tab pos="7243763" algn="l"/>
                <a:tab pos="8158163" algn="l"/>
                <a:tab pos="9072563" algn="l"/>
                <a:tab pos="9986963" algn="l"/>
              </a:tabLst>
              <a:defRPr>
                <a:solidFill>
                  <a:srgbClr val="000000"/>
                </a:solidFill>
                <a:latin typeface="Arial" panose="020B0604020202020204" pitchFamily="34" charset="0"/>
                <a:cs typeface="Arial" panose="020B0604020202020204" pitchFamily="34" charset="0"/>
              </a:defRPr>
            </a:lvl2pPr>
            <a:lvl3pPr>
              <a:tabLst>
                <a:tab pos="842963" algn="l"/>
                <a:tab pos="1757363" algn="l"/>
                <a:tab pos="2671763" algn="l"/>
                <a:tab pos="3586163" algn="l"/>
                <a:tab pos="4500563" algn="l"/>
                <a:tab pos="5414963" algn="l"/>
                <a:tab pos="6329363" algn="l"/>
                <a:tab pos="7243763" algn="l"/>
                <a:tab pos="8158163" algn="l"/>
                <a:tab pos="9072563" algn="l"/>
                <a:tab pos="9986963" algn="l"/>
              </a:tabLst>
              <a:defRPr>
                <a:solidFill>
                  <a:srgbClr val="000000"/>
                </a:solidFill>
                <a:latin typeface="Arial" panose="020B0604020202020204" pitchFamily="34" charset="0"/>
                <a:cs typeface="Arial" panose="020B0604020202020204" pitchFamily="34" charset="0"/>
              </a:defRPr>
            </a:lvl3pPr>
            <a:lvl4pPr>
              <a:tabLst>
                <a:tab pos="842963" algn="l"/>
                <a:tab pos="1757363" algn="l"/>
                <a:tab pos="2671763" algn="l"/>
                <a:tab pos="3586163" algn="l"/>
                <a:tab pos="4500563" algn="l"/>
                <a:tab pos="5414963" algn="l"/>
                <a:tab pos="6329363" algn="l"/>
                <a:tab pos="7243763" algn="l"/>
                <a:tab pos="8158163" algn="l"/>
                <a:tab pos="9072563" algn="l"/>
                <a:tab pos="9986963" algn="l"/>
              </a:tabLst>
              <a:defRPr>
                <a:solidFill>
                  <a:srgbClr val="000000"/>
                </a:solidFill>
                <a:latin typeface="Arial" panose="020B0604020202020204" pitchFamily="34" charset="0"/>
                <a:cs typeface="Arial" panose="020B0604020202020204" pitchFamily="34" charset="0"/>
              </a:defRPr>
            </a:lvl4pPr>
            <a:lvl5pPr>
              <a:tabLst>
                <a:tab pos="842963" algn="l"/>
                <a:tab pos="1757363" algn="l"/>
                <a:tab pos="2671763" algn="l"/>
                <a:tab pos="3586163" algn="l"/>
                <a:tab pos="4500563" algn="l"/>
                <a:tab pos="5414963" algn="l"/>
                <a:tab pos="6329363" algn="l"/>
                <a:tab pos="7243763" algn="l"/>
                <a:tab pos="8158163" algn="l"/>
                <a:tab pos="9072563" algn="l"/>
                <a:tab pos="9986963"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842963" algn="l"/>
                <a:tab pos="1757363" algn="l"/>
                <a:tab pos="2671763" algn="l"/>
                <a:tab pos="3586163" algn="l"/>
                <a:tab pos="4500563" algn="l"/>
                <a:tab pos="5414963" algn="l"/>
                <a:tab pos="6329363" algn="l"/>
                <a:tab pos="7243763" algn="l"/>
                <a:tab pos="8158163" algn="l"/>
                <a:tab pos="9072563" algn="l"/>
                <a:tab pos="9986963"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842963" algn="l"/>
                <a:tab pos="1757363" algn="l"/>
                <a:tab pos="2671763" algn="l"/>
                <a:tab pos="3586163" algn="l"/>
                <a:tab pos="4500563" algn="l"/>
                <a:tab pos="5414963" algn="l"/>
                <a:tab pos="6329363" algn="l"/>
                <a:tab pos="7243763" algn="l"/>
                <a:tab pos="8158163" algn="l"/>
                <a:tab pos="9072563" algn="l"/>
                <a:tab pos="9986963"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842963" algn="l"/>
                <a:tab pos="1757363" algn="l"/>
                <a:tab pos="2671763" algn="l"/>
                <a:tab pos="3586163" algn="l"/>
                <a:tab pos="4500563" algn="l"/>
                <a:tab pos="5414963" algn="l"/>
                <a:tab pos="6329363" algn="l"/>
                <a:tab pos="7243763" algn="l"/>
                <a:tab pos="8158163" algn="l"/>
                <a:tab pos="9072563" algn="l"/>
                <a:tab pos="9986963"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842963" algn="l"/>
                <a:tab pos="1757363" algn="l"/>
                <a:tab pos="2671763" algn="l"/>
                <a:tab pos="3586163" algn="l"/>
                <a:tab pos="4500563" algn="l"/>
                <a:tab pos="5414963" algn="l"/>
                <a:tab pos="6329363" algn="l"/>
                <a:tab pos="7243763" algn="l"/>
                <a:tab pos="8158163" algn="l"/>
                <a:tab pos="9072563" algn="l"/>
                <a:tab pos="9986963" algn="l"/>
              </a:tabLst>
              <a:defRPr>
                <a:solidFill>
                  <a:srgbClr val="000000"/>
                </a:solidFill>
                <a:latin typeface="Arial" panose="020B0604020202020204" pitchFamily="34" charset="0"/>
                <a:cs typeface="Arial" panose="020B0604020202020204" pitchFamily="34" charset="0"/>
              </a:defRPr>
            </a:lvl9pPr>
          </a:lstStyle>
          <a:p>
            <a:pPr>
              <a:spcBef>
                <a:spcPts val="575"/>
              </a:spcBef>
              <a:buSzPct val="100000"/>
              <a:defRPr/>
            </a:pPr>
            <a:r>
              <a:rPr lang="fr-FR" altLang="fr-FR" sz="2400">
                <a:solidFill>
                  <a:srgbClr val="404040"/>
                </a:solidFill>
                <a:latin typeface="Book Antiqua" panose="02040602050305030304" pitchFamily="18" charset="0"/>
              </a:rPr>
              <a:t>Outil de transmission sur un support informatisé ou non</a:t>
            </a:r>
          </a:p>
          <a:p>
            <a:pPr>
              <a:spcBef>
                <a:spcPts val="575"/>
              </a:spcBef>
              <a:buSzPct val="100000"/>
              <a:defRPr/>
            </a:pPr>
            <a:r>
              <a:rPr lang="fr-FR" altLang="fr-FR" sz="2400">
                <a:solidFill>
                  <a:srgbClr val="404040"/>
                </a:solidFill>
                <a:latin typeface="Book Antiqua" panose="02040602050305030304" pitchFamily="18" charset="0"/>
              </a:rPr>
              <a:t>Composé de plusieurs documents complémentaires:</a:t>
            </a:r>
          </a:p>
          <a:p>
            <a:pPr marL="271463" indent="-269875">
              <a:spcBef>
                <a:spcPts val="575"/>
              </a:spcBef>
              <a:buClr>
                <a:srgbClr val="404040"/>
              </a:buClr>
              <a:buSzPct val="100000"/>
              <a:buFont typeface="Arial" panose="020B0604020202020204" pitchFamily="34" charset="0"/>
              <a:buChar char="•"/>
              <a:defRPr/>
            </a:pPr>
            <a:r>
              <a:rPr lang="fr-FR" altLang="fr-FR" sz="2400">
                <a:solidFill>
                  <a:srgbClr val="404040"/>
                </a:solidFill>
                <a:latin typeface="Book Antiqua" panose="02040602050305030304" pitchFamily="18" charset="0"/>
              </a:rPr>
              <a:t>Les transmissions ciblées </a:t>
            </a:r>
          </a:p>
          <a:p>
            <a:pPr marL="271463" indent="-269875">
              <a:spcBef>
                <a:spcPts val="575"/>
              </a:spcBef>
              <a:buClr>
                <a:srgbClr val="404040"/>
              </a:buClr>
              <a:buSzPct val="100000"/>
              <a:buFont typeface="Arial" panose="020B0604020202020204" pitchFamily="34" charset="0"/>
              <a:buChar char="•"/>
              <a:defRPr/>
            </a:pPr>
            <a:r>
              <a:rPr lang="fr-FR" altLang="fr-FR" sz="2400">
                <a:solidFill>
                  <a:srgbClr val="404040"/>
                </a:solidFill>
                <a:latin typeface="Book Antiqua" panose="02040602050305030304" pitchFamily="18" charset="0"/>
              </a:rPr>
              <a:t>Le diagramme de soins</a:t>
            </a:r>
          </a:p>
          <a:p>
            <a:pPr marL="271463" indent="-269875">
              <a:spcBef>
                <a:spcPts val="575"/>
              </a:spcBef>
              <a:buClr>
                <a:srgbClr val="404040"/>
              </a:buClr>
              <a:buSzPct val="100000"/>
              <a:buFont typeface="Arial" panose="020B0604020202020204" pitchFamily="34" charset="0"/>
              <a:buChar char="•"/>
              <a:defRPr/>
            </a:pPr>
            <a:r>
              <a:rPr lang="fr-FR" altLang="fr-FR" sz="2400">
                <a:solidFill>
                  <a:srgbClr val="404040"/>
                </a:solidFill>
                <a:latin typeface="Book Antiqua" panose="02040602050305030304" pitchFamily="18" charset="0"/>
              </a:rPr>
              <a:t>Les fiches outils selon nécessité de l’unité (surveillance spécifique, pansement, escarre, fiche d’évaluation de la fonction urinaire…)</a:t>
            </a:r>
          </a:p>
        </p:txBody>
      </p:sp>
      <p:sp>
        <p:nvSpPr>
          <p:cNvPr id="17412" name="Text Box 3">
            <a:extLst>
              <a:ext uri="{FF2B5EF4-FFF2-40B4-BE49-F238E27FC236}">
                <a16:creationId xmlns:a16="http://schemas.microsoft.com/office/drawing/2014/main" id="{0FB20633-F8EE-460F-A8E2-D97C6F2F9DD2}"/>
              </a:ext>
            </a:extLst>
          </p:cNvPr>
          <p:cNvSpPr txBox="1">
            <a:spLocks noChangeArrowheads="1"/>
          </p:cNvSpPr>
          <p:nvPr/>
        </p:nvSpPr>
        <p:spPr bwMode="auto">
          <a:xfrm>
            <a:off x="10067926" y="6356351"/>
            <a:ext cx="5619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360" tIns="46800" rIns="4572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7F7F7F"/>
                </a:solidFill>
                <a:latin typeface="Century Gothic" panose="020B0502020202020204" pitchFamily="34" charset="0"/>
                <a:ea typeface="Microsoft YaHei" panose="020B0503020204020204" pitchFamily="34" charset="-122"/>
              </a:defRPr>
            </a:lvl1pPr>
            <a:lvl2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2pPr>
            <a:lvl3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9pPr>
          </a:lstStyle>
          <a:p>
            <a:pPr eaLnBrk="1" hangingPunct="1">
              <a:spcBef>
                <a:spcPct val="0"/>
              </a:spcBef>
              <a:buClrTx/>
              <a:buFontTx/>
              <a:buNone/>
            </a:pPr>
            <a:fld id="{EEC25634-E1E9-4F6A-A85D-DC5196B33604}" type="slidenum">
              <a:rPr lang="fr-FR" altLang="fr-FR" sz="1200">
                <a:solidFill>
                  <a:srgbClr val="595959"/>
                </a:solidFill>
              </a:rPr>
              <a:pPr eaLnBrk="1" hangingPunct="1">
                <a:spcBef>
                  <a:spcPct val="0"/>
                </a:spcBef>
                <a:buClrTx/>
                <a:buFontTx/>
                <a:buNone/>
              </a:pPr>
              <a:t>5</a:t>
            </a:fld>
            <a:endParaRPr lang="fr-FR" altLang="fr-FR" sz="1200">
              <a:solidFill>
                <a:srgbClr val="595959"/>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B8E0EC5C-B7B1-42C0-BB5D-F206E5F02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513" y="567531"/>
            <a:ext cx="7772400" cy="1201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Text Box 2">
            <a:extLst>
              <a:ext uri="{FF2B5EF4-FFF2-40B4-BE49-F238E27FC236}">
                <a16:creationId xmlns:a16="http://schemas.microsoft.com/office/drawing/2014/main" id="{E563D5DF-E53D-46DC-9C0F-DB7FD1B937D8}"/>
              </a:ext>
            </a:extLst>
          </p:cNvPr>
          <p:cNvSpPr txBox="1">
            <a:spLocks noChangeArrowheads="1"/>
          </p:cNvSpPr>
          <p:nvPr/>
        </p:nvSpPr>
        <p:spPr bwMode="auto">
          <a:xfrm>
            <a:off x="1992313" y="2565400"/>
            <a:ext cx="8229600"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6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7F7F7F"/>
                </a:solidFill>
                <a:latin typeface="Century Gothic" panose="020B0502020202020204" pitchFamily="34" charset="0"/>
                <a:ea typeface="Microsoft YaHei" panose="020B0503020204020204" pitchFamily="34" charset="-122"/>
              </a:defRPr>
            </a:lvl1pPr>
            <a:lvl2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2pPr>
            <a:lvl3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4pPr>
            <a:lvl5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9pPr>
          </a:lstStyle>
          <a:p>
            <a:pPr>
              <a:spcBef>
                <a:spcPts val="575"/>
              </a:spcBef>
              <a:buClrTx/>
            </a:pPr>
            <a:r>
              <a:rPr lang="fr-FR" altLang="fr-FR" b="1" dirty="0">
                <a:solidFill>
                  <a:srgbClr val="404040"/>
                </a:solidFill>
                <a:latin typeface="Book Antiqua" panose="02040602050305030304" pitchFamily="18" charset="0"/>
              </a:rPr>
              <a:t>Objectifs :</a:t>
            </a:r>
          </a:p>
          <a:p>
            <a:pPr>
              <a:spcBef>
                <a:spcPts val="575"/>
              </a:spcBef>
              <a:buClr>
                <a:srgbClr val="404040"/>
              </a:buClr>
              <a:buFont typeface="Arial" panose="020B0604020202020204" pitchFamily="34" charset="0"/>
              <a:buChar char="•"/>
            </a:pPr>
            <a:r>
              <a:rPr lang="fr-FR" altLang="fr-FR" sz="2000" dirty="0">
                <a:solidFill>
                  <a:srgbClr val="404040"/>
                </a:solidFill>
                <a:latin typeface="Book Antiqua" panose="02040602050305030304" pitchFamily="18" charset="0"/>
              </a:rPr>
              <a:t>Assurer la continuité des soins,</a:t>
            </a:r>
          </a:p>
          <a:p>
            <a:pPr>
              <a:spcBef>
                <a:spcPts val="575"/>
              </a:spcBef>
              <a:buClr>
                <a:srgbClr val="404040"/>
              </a:buClr>
              <a:buFont typeface="Arial" panose="020B0604020202020204" pitchFamily="34" charset="0"/>
              <a:buChar char="•"/>
            </a:pPr>
            <a:r>
              <a:rPr lang="fr-FR" altLang="fr-FR" sz="2000" dirty="0">
                <a:solidFill>
                  <a:srgbClr val="404040"/>
                </a:solidFill>
                <a:latin typeface="Book Antiqua" panose="02040602050305030304" pitchFamily="18" charset="0"/>
              </a:rPr>
              <a:t>Tracer vos observations et actions de soins,</a:t>
            </a:r>
          </a:p>
          <a:p>
            <a:pPr>
              <a:spcBef>
                <a:spcPts val="575"/>
              </a:spcBef>
              <a:buClr>
                <a:srgbClr val="404040"/>
              </a:buClr>
              <a:buFont typeface="Arial" panose="020B0604020202020204" pitchFamily="34" charset="0"/>
              <a:buChar char="•"/>
            </a:pPr>
            <a:r>
              <a:rPr lang="fr-FR" altLang="fr-FR" sz="2000" dirty="0">
                <a:solidFill>
                  <a:srgbClr val="404040"/>
                </a:solidFill>
                <a:latin typeface="Book Antiqua" panose="02040602050305030304" pitchFamily="18" charset="0"/>
              </a:rPr>
              <a:t>Améliorer la communication en intra- et inter-équipes,</a:t>
            </a:r>
          </a:p>
          <a:p>
            <a:pPr>
              <a:spcBef>
                <a:spcPts val="575"/>
              </a:spcBef>
              <a:buClr>
                <a:srgbClr val="404040"/>
              </a:buClr>
              <a:buFont typeface="Arial" panose="020B0604020202020204" pitchFamily="34" charset="0"/>
              <a:buChar char="•"/>
            </a:pPr>
            <a:r>
              <a:rPr lang="fr-FR" altLang="fr-FR" sz="2000" dirty="0">
                <a:solidFill>
                  <a:srgbClr val="404040"/>
                </a:solidFill>
                <a:latin typeface="Book Antiqua" panose="02040602050305030304" pitchFamily="18" charset="0"/>
              </a:rPr>
              <a:t>Assurer la sécurité des patients et des soignants, </a:t>
            </a:r>
          </a:p>
          <a:p>
            <a:pPr>
              <a:spcBef>
                <a:spcPts val="575"/>
              </a:spcBef>
              <a:buClr>
                <a:srgbClr val="404040"/>
              </a:buClr>
              <a:buFont typeface="Arial" panose="020B0604020202020204" pitchFamily="34" charset="0"/>
              <a:buChar char="•"/>
            </a:pPr>
            <a:r>
              <a:rPr lang="fr-FR" altLang="fr-FR" sz="2000" dirty="0">
                <a:solidFill>
                  <a:srgbClr val="404040"/>
                </a:solidFill>
                <a:latin typeface="Book Antiqua" panose="02040602050305030304" pitchFamily="18" charset="0"/>
              </a:rPr>
              <a:t>Permettre l’évaluation de la charge en soins,</a:t>
            </a:r>
          </a:p>
          <a:p>
            <a:pPr>
              <a:spcBef>
                <a:spcPts val="575"/>
              </a:spcBef>
              <a:buClr>
                <a:srgbClr val="404040"/>
              </a:buClr>
              <a:buFont typeface="Arial" panose="020B0604020202020204" pitchFamily="34" charset="0"/>
              <a:buChar char="•"/>
            </a:pPr>
            <a:r>
              <a:rPr lang="fr-FR" altLang="fr-FR" sz="2000" dirty="0">
                <a:solidFill>
                  <a:srgbClr val="404040"/>
                </a:solidFill>
                <a:latin typeface="Book Antiqua" panose="02040602050305030304" pitchFamily="18" charset="0"/>
              </a:rPr>
              <a:t>Permettre l’évaluation de la qualité des soins. </a:t>
            </a:r>
          </a:p>
          <a:p>
            <a:pPr>
              <a:spcBef>
                <a:spcPts val="575"/>
              </a:spcBef>
              <a:buClr>
                <a:srgbClr val="404040"/>
              </a:buClr>
              <a:buFont typeface="Arial" panose="020B0604020202020204" pitchFamily="34" charset="0"/>
              <a:buChar char="•"/>
            </a:pPr>
            <a:endParaRPr lang="fr-FR" altLang="fr-FR" sz="2000" dirty="0">
              <a:solidFill>
                <a:srgbClr val="404040"/>
              </a:solidFill>
              <a:latin typeface="Book Antiqua" panose="02040602050305030304" pitchFamily="18" charset="0"/>
            </a:endParaRPr>
          </a:p>
        </p:txBody>
      </p:sp>
      <p:sp>
        <p:nvSpPr>
          <p:cNvPr id="13316" name="Text Box 3">
            <a:extLst>
              <a:ext uri="{FF2B5EF4-FFF2-40B4-BE49-F238E27FC236}">
                <a16:creationId xmlns:a16="http://schemas.microsoft.com/office/drawing/2014/main" id="{8C903FB7-23A1-4864-8112-787227731735}"/>
              </a:ext>
            </a:extLst>
          </p:cNvPr>
          <p:cNvSpPr txBox="1">
            <a:spLocks noChangeArrowheads="1"/>
          </p:cNvSpPr>
          <p:nvPr/>
        </p:nvSpPr>
        <p:spPr bwMode="auto">
          <a:xfrm>
            <a:off x="10067926" y="6356351"/>
            <a:ext cx="5619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360" tIns="46800" rIns="4572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7F7F7F"/>
                </a:solidFill>
                <a:latin typeface="Century Gothic" panose="020B0502020202020204" pitchFamily="34" charset="0"/>
                <a:ea typeface="Microsoft YaHei" panose="020B0503020204020204" pitchFamily="34" charset="-122"/>
              </a:defRPr>
            </a:lvl1pPr>
            <a:lvl2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2pPr>
            <a:lvl3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9pPr>
          </a:lstStyle>
          <a:p>
            <a:pPr eaLnBrk="1" hangingPunct="1">
              <a:spcBef>
                <a:spcPct val="0"/>
              </a:spcBef>
              <a:buClrTx/>
              <a:buFontTx/>
              <a:buNone/>
            </a:pPr>
            <a:fld id="{F390CFB4-6021-4438-A1F4-6976D961537D}" type="slidenum">
              <a:rPr lang="fr-FR" altLang="fr-FR" sz="1200">
                <a:solidFill>
                  <a:srgbClr val="595959"/>
                </a:solidFill>
              </a:rPr>
              <a:pPr eaLnBrk="1" hangingPunct="1">
                <a:spcBef>
                  <a:spcPct val="0"/>
                </a:spcBef>
                <a:buClrTx/>
                <a:buFontTx/>
                <a:buNone/>
              </a:pPr>
              <a:t>6</a:t>
            </a:fld>
            <a:endParaRPr lang="fr-FR" altLang="fr-FR" sz="1200">
              <a:solidFill>
                <a:srgbClr val="595959"/>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E5AF36AB-1399-40CA-851E-A2CB8489C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
            <a:ext cx="8229600" cy="1603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Text Box 2">
            <a:extLst>
              <a:ext uri="{FF2B5EF4-FFF2-40B4-BE49-F238E27FC236}">
                <a16:creationId xmlns:a16="http://schemas.microsoft.com/office/drawing/2014/main" id="{A4788B8A-D5EF-4D16-8DEC-F7B687B1C815}"/>
              </a:ext>
            </a:extLst>
          </p:cNvPr>
          <p:cNvSpPr txBox="1">
            <a:spLocks noChangeArrowheads="1"/>
          </p:cNvSpPr>
          <p:nvPr/>
        </p:nvSpPr>
        <p:spPr bwMode="auto">
          <a:xfrm>
            <a:off x="1992313" y="1773238"/>
            <a:ext cx="8229600" cy="413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7F7F7F"/>
                </a:solidFill>
                <a:latin typeface="Century Gothic" panose="020B0502020202020204" pitchFamily="34" charset="0"/>
                <a:ea typeface="Microsoft YaHei" panose="020B0503020204020204" pitchFamily="34" charset="-122"/>
              </a:defRPr>
            </a:lvl1pPr>
            <a:lvl2pPr marL="671513" indent="-271463">
              <a:spcBef>
                <a:spcPts val="4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7F7F7F"/>
                </a:solidFill>
                <a:latin typeface="Century Gothic" panose="020B0502020202020204" pitchFamily="34" charset="0"/>
                <a:ea typeface="Microsoft YaHei" panose="020B0503020204020204" pitchFamily="34" charset="-122"/>
              </a:defRPr>
            </a:lvl2pPr>
            <a:lvl3pPr>
              <a:spcBef>
                <a:spcPts val="4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7F7F7F"/>
                </a:solidFill>
                <a:latin typeface="Century Gothic" panose="020B050202020202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7F7F7F"/>
                </a:solidFill>
                <a:latin typeface="Century Gothic" panose="020B0502020202020204" pitchFamily="34" charset="0"/>
                <a:ea typeface="Microsoft YaHei" panose="020B0503020204020204" pitchFamily="34" charset="-122"/>
              </a:defRPr>
            </a:lvl4pPr>
            <a:lvl5pPr>
              <a:spcBef>
                <a:spcPts val="4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7F7F7F"/>
                </a:solidFill>
                <a:latin typeface="Century Gothic" panose="020B0502020202020204" pitchFamily="34" charset="0"/>
                <a:ea typeface="Microsoft YaHei" panose="020B0503020204020204" pitchFamily="34" charset="-122"/>
              </a:defRPr>
            </a:lvl9pPr>
          </a:lstStyle>
          <a:p>
            <a:pPr marL="0" indent="0">
              <a:spcBef>
                <a:spcPts val="575"/>
              </a:spcBef>
              <a:buClr>
                <a:srgbClr val="404040"/>
              </a:buClr>
            </a:pPr>
            <a:r>
              <a:rPr lang="fr-FR" altLang="fr-FR" b="1" dirty="0">
                <a:solidFill>
                  <a:srgbClr val="404040"/>
                </a:solidFill>
                <a:latin typeface="Book Antiqua" panose="02040602050305030304" pitchFamily="18" charset="0"/>
              </a:rPr>
              <a:t>Propriétés :</a:t>
            </a:r>
          </a:p>
          <a:p>
            <a:pPr marL="742950" lvl="1" indent="-342900">
              <a:spcBef>
                <a:spcPts val="575"/>
              </a:spcBef>
              <a:buClr>
                <a:srgbClr val="404040"/>
              </a:buClr>
              <a:buFont typeface="Arial" panose="020B0604020202020204" pitchFamily="34" charset="0"/>
              <a:buChar char="•"/>
            </a:pPr>
            <a:r>
              <a:rPr lang="fr-FR" altLang="fr-FR" sz="2000" dirty="0">
                <a:solidFill>
                  <a:srgbClr val="404040"/>
                </a:solidFill>
                <a:latin typeface="Book Antiqua" panose="02040602050305030304" pitchFamily="18" charset="0"/>
              </a:rPr>
              <a:t>Complètes, précises et pertinentes,</a:t>
            </a:r>
          </a:p>
          <a:p>
            <a:pPr marL="742950" lvl="1" indent="-342900">
              <a:spcBef>
                <a:spcPts val="575"/>
              </a:spcBef>
              <a:buClr>
                <a:srgbClr val="404040"/>
              </a:buClr>
              <a:buFont typeface="Arial" panose="020B0604020202020204" pitchFamily="34" charset="0"/>
              <a:buChar char="•"/>
            </a:pPr>
            <a:r>
              <a:rPr lang="fr-FR" altLang="fr-FR" sz="2000" dirty="0">
                <a:solidFill>
                  <a:srgbClr val="404040"/>
                </a:solidFill>
                <a:latin typeface="Book Antiqua" panose="02040602050305030304" pitchFamily="18" charset="0"/>
              </a:rPr>
              <a:t>Objectives, </a:t>
            </a:r>
          </a:p>
          <a:p>
            <a:pPr marL="742950" lvl="1" indent="-342900">
              <a:spcBef>
                <a:spcPts val="575"/>
              </a:spcBef>
              <a:buClr>
                <a:srgbClr val="404040"/>
              </a:buClr>
              <a:buFont typeface="Arial" panose="020B0604020202020204" pitchFamily="34" charset="0"/>
              <a:buChar char="•"/>
            </a:pPr>
            <a:r>
              <a:rPr lang="fr-FR" altLang="fr-FR" sz="2000" dirty="0">
                <a:solidFill>
                  <a:srgbClr val="404040"/>
                </a:solidFill>
                <a:latin typeface="Book Antiqua" panose="02040602050305030304" pitchFamily="18" charset="0"/>
              </a:rPr>
              <a:t>Sans jugement de valeur,</a:t>
            </a:r>
          </a:p>
          <a:p>
            <a:pPr marL="742950" lvl="1" indent="-342900">
              <a:spcBef>
                <a:spcPts val="575"/>
              </a:spcBef>
              <a:buClr>
                <a:srgbClr val="404040"/>
              </a:buClr>
              <a:buFont typeface="Arial" panose="020B0604020202020204" pitchFamily="34" charset="0"/>
              <a:buChar char="•"/>
            </a:pPr>
            <a:r>
              <a:rPr lang="fr-FR" altLang="fr-FR" sz="2000" dirty="0">
                <a:solidFill>
                  <a:srgbClr val="404040"/>
                </a:solidFill>
                <a:latin typeface="Book Antiqua" panose="02040602050305030304" pitchFamily="18" charset="0"/>
              </a:rPr>
              <a:t>Faciles à consulter par les personnes habilitées à le faire.</a:t>
            </a:r>
          </a:p>
          <a:p>
            <a:pPr lvl="1">
              <a:spcBef>
                <a:spcPts val="575"/>
              </a:spcBef>
              <a:buClr>
                <a:srgbClr val="404040"/>
              </a:buClr>
            </a:pPr>
            <a:endParaRPr lang="fr-FR" altLang="fr-FR" dirty="0">
              <a:solidFill>
                <a:srgbClr val="404040"/>
              </a:solidFill>
            </a:endParaRPr>
          </a:p>
          <a:p>
            <a:pPr lvl="1">
              <a:spcBef>
                <a:spcPts val="575"/>
              </a:spcBef>
              <a:buClr>
                <a:srgbClr val="404040"/>
              </a:buClr>
            </a:pPr>
            <a:endParaRPr lang="fr-FR" altLang="fr-FR" dirty="0">
              <a:solidFill>
                <a:srgbClr val="404040"/>
              </a:solidFill>
            </a:endParaRPr>
          </a:p>
          <a:p>
            <a:pPr>
              <a:spcBef>
                <a:spcPts val="575"/>
              </a:spcBef>
              <a:buClr>
                <a:srgbClr val="404040"/>
              </a:buClr>
            </a:pPr>
            <a:endParaRPr lang="fr-FR" altLang="fr-FR" dirty="0">
              <a:solidFill>
                <a:srgbClr val="404040"/>
              </a:solidFill>
              <a:latin typeface="Book Antiqua" panose="02040602050305030304" pitchFamily="18" charset="0"/>
            </a:endParaRPr>
          </a:p>
        </p:txBody>
      </p:sp>
      <p:sp>
        <p:nvSpPr>
          <p:cNvPr id="15364" name="Text Box 3">
            <a:extLst>
              <a:ext uri="{FF2B5EF4-FFF2-40B4-BE49-F238E27FC236}">
                <a16:creationId xmlns:a16="http://schemas.microsoft.com/office/drawing/2014/main" id="{324C3E2A-4BE7-4223-9ACD-589D3190891C}"/>
              </a:ext>
            </a:extLst>
          </p:cNvPr>
          <p:cNvSpPr txBox="1">
            <a:spLocks noChangeArrowheads="1"/>
          </p:cNvSpPr>
          <p:nvPr/>
        </p:nvSpPr>
        <p:spPr bwMode="auto">
          <a:xfrm>
            <a:off x="10067926" y="6356351"/>
            <a:ext cx="5619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360" tIns="46800" rIns="4572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7F7F7F"/>
                </a:solidFill>
                <a:latin typeface="Century Gothic" panose="020B0502020202020204" pitchFamily="34" charset="0"/>
                <a:ea typeface="Microsoft YaHei" panose="020B0503020204020204" pitchFamily="34" charset="-122"/>
              </a:defRPr>
            </a:lvl1pPr>
            <a:lvl2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2pPr>
            <a:lvl3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9pPr>
          </a:lstStyle>
          <a:p>
            <a:pPr eaLnBrk="1" hangingPunct="1">
              <a:spcBef>
                <a:spcPct val="0"/>
              </a:spcBef>
              <a:buClrTx/>
              <a:buFontTx/>
              <a:buNone/>
            </a:pPr>
            <a:fld id="{A0AADAF3-9605-49B5-9B54-24233AF94178}" type="slidenum">
              <a:rPr lang="fr-FR" altLang="fr-FR" sz="1200">
                <a:solidFill>
                  <a:srgbClr val="595959"/>
                </a:solidFill>
              </a:rPr>
              <a:pPr eaLnBrk="1" hangingPunct="1">
                <a:spcBef>
                  <a:spcPct val="0"/>
                </a:spcBef>
                <a:buClrTx/>
                <a:buFontTx/>
                <a:buNone/>
              </a:pPr>
              <a:t>7</a:t>
            </a:fld>
            <a:endParaRPr lang="fr-FR" altLang="fr-FR" sz="1200">
              <a:solidFill>
                <a:srgbClr val="595959"/>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a:extLst>
              <a:ext uri="{FF2B5EF4-FFF2-40B4-BE49-F238E27FC236}">
                <a16:creationId xmlns:a16="http://schemas.microsoft.com/office/drawing/2014/main" id="{0FD4AC4B-A7F2-4628-9495-B32B5F0BB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515" y="216978"/>
            <a:ext cx="8229600" cy="1603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Text Box 2">
            <a:extLst>
              <a:ext uri="{FF2B5EF4-FFF2-40B4-BE49-F238E27FC236}">
                <a16:creationId xmlns:a16="http://schemas.microsoft.com/office/drawing/2014/main" id="{285A24AC-12B4-4D9E-A8C5-19544F1F9E3C}"/>
              </a:ext>
            </a:extLst>
          </p:cNvPr>
          <p:cNvSpPr txBox="1">
            <a:spLocks noChangeArrowheads="1"/>
          </p:cNvSpPr>
          <p:nvPr/>
        </p:nvSpPr>
        <p:spPr bwMode="auto">
          <a:xfrm>
            <a:off x="2208213" y="1890793"/>
            <a:ext cx="7961312" cy="4417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1463" indent="-271463">
              <a:spcBef>
                <a:spcPts val="600"/>
              </a:spcBef>
              <a:buClr>
                <a:srgbClr val="000000"/>
              </a:buClr>
              <a:buSzPct val="100000"/>
              <a:buFont typeface="Times New Roman" panose="02020603050405020304" pitchFamily="18" charset="0"/>
              <a:tabLst>
                <a:tab pos="841375" algn="l"/>
                <a:tab pos="1755775" algn="l"/>
                <a:tab pos="2670175" algn="l"/>
                <a:tab pos="3584575" algn="l"/>
                <a:tab pos="4498975" algn="l"/>
                <a:tab pos="5413375" algn="l"/>
                <a:tab pos="6327775" algn="l"/>
                <a:tab pos="7242175" algn="l"/>
                <a:tab pos="8156575" algn="l"/>
                <a:tab pos="9070975" algn="l"/>
                <a:tab pos="9985375" algn="l"/>
              </a:tabLst>
              <a:defRPr sz="2400">
                <a:solidFill>
                  <a:srgbClr val="7F7F7F"/>
                </a:solidFill>
                <a:latin typeface="Century Gothic" panose="020B0502020202020204" pitchFamily="34" charset="0"/>
                <a:ea typeface="Microsoft YaHei" panose="020B0503020204020204" pitchFamily="34" charset="-122"/>
              </a:defRPr>
            </a:lvl1pPr>
            <a:lvl2pPr marL="546100">
              <a:spcBef>
                <a:spcPts val="400"/>
              </a:spcBef>
              <a:buClr>
                <a:srgbClr val="000000"/>
              </a:buClr>
              <a:buSzPct val="100000"/>
              <a:buFont typeface="Times New Roman" panose="02020603050405020304" pitchFamily="18" charset="0"/>
              <a:tabLst>
                <a:tab pos="841375" algn="l"/>
                <a:tab pos="1755775" algn="l"/>
                <a:tab pos="2670175" algn="l"/>
                <a:tab pos="3584575" algn="l"/>
                <a:tab pos="4498975" algn="l"/>
                <a:tab pos="5413375" algn="l"/>
                <a:tab pos="6327775" algn="l"/>
                <a:tab pos="7242175" algn="l"/>
                <a:tab pos="8156575" algn="l"/>
                <a:tab pos="9070975" algn="l"/>
                <a:tab pos="9985375" algn="l"/>
              </a:tabLst>
              <a:defRPr sz="1600">
                <a:solidFill>
                  <a:srgbClr val="7F7F7F"/>
                </a:solidFill>
                <a:latin typeface="Century Gothic" panose="020B0502020202020204" pitchFamily="34" charset="0"/>
                <a:ea typeface="Microsoft YaHei" panose="020B0503020204020204" pitchFamily="34" charset="-122"/>
              </a:defRPr>
            </a:lvl2pPr>
            <a:lvl3pPr>
              <a:spcBef>
                <a:spcPts val="400"/>
              </a:spcBef>
              <a:buClr>
                <a:srgbClr val="000000"/>
              </a:buClr>
              <a:buSzPct val="100000"/>
              <a:buFont typeface="Times New Roman" panose="02020603050405020304" pitchFamily="18" charset="0"/>
              <a:tabLst>
                <a:tab pos="841375" algn="l"/>
                <a:tab pos="1755775" algn="l"/>
                <a:tab pos="2670175" algn="l"/>
                <a:tab pos="3584575" algn="l"/>
                <a:tab pos="4498975" algn="l"/>
                <a:tab pos="5413375" algn="l"/>
                <a:tab pos="6327775" algn="l"/>
                <a:tab pos="7242175" algn="l"/>
                <a:tab pos="8156575" algn="l"/>
                <a:tab pos="9070975" algn="l"/>
                <a:tab pos="9985375" algn="l"/>
              </a:tabLst>
              <a:defRPr sz="1600">
                <a:solidFill>
                  <a:srgbClr val="7F7F7F"/>
                </a:solidFill>
                <a:latin typeface="Century Gothic" panose="020B050202020202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841375" algn="l"/>
                <a:tab pos="1755775" algn="l"/>
                <a:tab pos="2670175" algn="l"/>
                <a:tab pos="3584575" algn="l"/>
                <a:tab pos="4498975" algn="l"/>
                <a:tab pos="5413375" algn="l"/>
                <a:tab pos="6327775" algn="l"/>
                <a:tab pos="7242175" algn="l"/>
                <a:tab pos="8156575" algn="l"/>
                <a:tab pos="9070975" algn="l"/>
                <a:tab pos="9985375" algn="l"/>
              </a:tabLst>
              <a:defRPr sz="1600">
                <a:solidFill>
                  <a:srgbClr val="7F7F7F"/>
                </a:solidFill>
                <a:latin typeface="Century Gothic" panose="020B0502020202020204" pitchFamily="34" charset="0"/>
                <a:ea typeface="Microsoft YaHei" panose="020B0503020204020204" pitchFamily="34" charset="-122"/>
              </a:defRPr>
            </a:lvl4pPr>
            <a:lvl5pPr>
              <a:spcBef>
                <a:spcPts val="400"/>
              </a:spcBef>
              <a:buClr>
                <a:srgbClr val="000000"/>
              </a:buClr>
              <a:buSzPct val="100000"/>
              <a:buFont typeface="Times New Roman" panose="02020603050405020304" pitchFamily="18" charset="0"/>
              <a:tabLst>
                <a:tab pos="841375" algn="l"/>
                <a:tab pos="1755775" algn="l"/>
                <a:tab pos="2670175" algn="l"/>
                <a:tab pos="3584575" algn="l"/>
                <a:tab pos="4498975" algn="l"/>
                <a:tab pos="5413375" algn="l"/>
                <a:tab pos="6327775" algn="l"/>
                <a:tab pos="7242175" algn="l"/>
                <a:tab pos="8156575" algn="l"/>
                <a:tab pos="9070975" algn="l"/>
                <a:tab pos="9985375" algn="l"/>
              </a:tabLst>
              <a:defRPr sz="16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841375" algn="l"/>
                <a:tab pos="1755775" algn="l"/>
                <a:tab pos="2670175" algn="l"/>
                <a:tab pos="3584575" algn="l"/>
                <a:tab pos="4498975" algn="l"/>
                <a:tab pos="5413375" algn="l"/>
                <a:tab pos="6327775" algn="l"/>
                <a:tab pos="7242175" algn="l"/>
                <a:tab pos="8156575" algn="l"/>
                <a:tab pos="9070975" algn="l"/>
                <a:tab pos="9985375" algn="l"/>
              </a:tabLst>
              <a:defRPr sz="16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841375" algn="l"/>
                <a:tab pos="1755775" algn="l"/>
                <a:tab pos="2670175" algn="l"/>
                <a:tab pos="3584575" algn="l"/>
                <a:tab pos="4498975" algn="l"/>
                <a:tab pos="5413375" algn="l"/>
                <a:tab pos="6327775" algn="l"/>
                <a:tab pos="7242175" algn="l"/>
                <a:tab pos="8156575" algn="l"/>
                <a:tab pos="9070975" algn="l"/>
                <a:tab pos="9985375" algn="l"/>
              </a:tabLst>
              <a:defRPr sz="16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841375" algn="l"/>
                <a:tab pos="1755775" algn="l"/>
                <a:tab pos="2670175" algn="l"/>
                <a:tab pos="3584575" algn="l"/>
                <a:tab pos="4498975" algn="l"/>
                <a:tab pos="5413375" algn="l"/>
                <a:tab pos="6327775" algn="l"/>
                <a:tab pos="7242175" algn="l"/>
                <a:tab pos="8156575" algn="l"/>
                <a:tab pos="9070975" algn="l"/>
                <a:tab pos="9985375" algn="l"/>
              </a:tabLst>
              <a:defRPr sz="16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841375" algn="l"/>
                <a:tab pos="1755775" algn="l"/>
                <a:tab pos="2670175" algn="l"/>
                <a:tab pos="3584575" algn="l"/>
                <a:tab pos="4498975" algn="l"/>
                <a:tab pos="5413375" algn="l"/>
                <a:tab pos="6327775" algn="l"/>
                <a:tab pos="7242175" algn="l"/>
                <a:tab pos="8156575" algn="l"/>
                <a:tab pos="9070975" algn="l"/>
                <a:tab pos="9985375" algn="l"/>
              </a:tabLst>
              <a:defRPr sz="1600">
                <a:solidFill>
                  <a:srgbClr val="7F7F7F"/>
                </a:solidFill>
                <a:latin typeface="Century Gothic" panose="020B0502020202020204" pitchFamily="34" charset="0"/>
                <a:ea typeface="Microsoft YaHei" panose="020B0503020204020204" pitchFamily="34" charset="-122"/>
              </a:defRPr>
            </a:lvl9pPr>
          </a:lstStyle>
          <a:p>
            <a:pPr marL="0" indent="0">
              <a:spcBef>
                <a:spcPts val="575"/>
              </a:spcBef>
              <a:buClr>
                <a:srgbClr val="404040"/>
              </a:buClr>
            </a:pPr>
            <a:r>
              <a:rPr lang="fr-FR" altLang="fr-FR" dirty="0">
                <a:solidFill>
                  <a:srgbClr val="404040"/>
                </a:solidFill>
                <a:latin typeface="Book Antiqua" panose="02040602050305030304" pitchFamily="18" charset="0"/>
              </a:rPr>
              <a:t>C’est la passation d’informations entre des soignants</a:t>
            </a:r>
          </a:p>
          <a:p>
            <a:pPr marL="0" indent="0">
              <a:spcBef>
                <a:spcPts val="575"/>
              </a:spcBef>
              <a:buClr>
                <a:srgbClr val="404040"/>
              </a:buClr>
            </a:pPr>
            <a:r>
              <a:rPr lang="fr-FR" altLang="fr-FR" dirty="0">
                <a:solidFill>
                  <a:srgbClr val="404040"/>
                </a:solidFill>
                <a:latin typeface="Book Antiqua" panose="02040602050305030304" pitchFamily="18" charset="0"/>
              </a:rPr>
              <a:t>Elles permettent une articulation des soins entre les équipes dans le but d’assurer la continuité des soins. </a:t>
            </a:r>
          </a:p>
          <a:p>
            <a:pPr>
              <a:spcBef>
                <a:spcPts val="575"/>
              </a:spcBef>
              <a:buClr>
                <a:srgbClr val="404040"/>
              </a:buClr>
              <a:buFont typeface="Arial" panose="020B0604020202020204" pitchFamily="34" charset="0"/>
              <a:buChar char="•"/>
            </a:pPr>
            <a:r>
              <a:rPr lang="fr-FR" altLang="fr-FR" dirty="0">
                <a:solidFill>
                  <a:srgbClr val="404040"/>
                </a:solidFill>
                <a:latin typeface="Book Antiqua" panose="02040602050305030304" pitchFamily="18" charset="0"/>
              </a:rPr>
              <a:t>C’est un temps : </a:t>
            </a:r>
          </a:p>
          <a:p>
            <a:pPr lvl="1">
              <a:spcBef>
                <a:spcPts val="375"/>
              </a:spcBef>
              <a:buClr>
                <a:srgbClr val="404040"/>
              </a:buClr>
              <a:buFont typeface="Arial" panose="020B0604020202020204" pitchFamily="34" charset="0"/>
              <a:buChar char="•"/>
            </a:pPr>
            <a:r>
              <a:rPr lang="fr-FR" altLang="fr-FR" sz="2000" dirty="0">
                <a:solidFill>
                  <a:srgbClr val="404040"/>
                </a:solidFill>
                <a:latin typeface="Book Antiqua" panose="02040602050305030304" pitchFamily="18" charset="0"/>
              </a:rPr>
              <a:t>d’échanges d’informations</a:t>
            </a:r>
          </a:p>
          <a:p>
            <a:pPr lvl="1">
              <a:spcBef>
                <a:spcPts val="375"/>
              </a:spcBef>
              <a:buClr>
                <a:srgbClr val="404040"/>
              </a:buClr>
              <a:buFont typeface="Arial" panose="020B0604020202020204" pitchFamily="34" charset="0"/>
              <a:buChar char="•"/>
            </a:pPr>
            <a:r>
              <a:rPr lang="fr-FR" altLang="fr-FR" sz="2000" dirty="0">
                <a:solidFill>
                  <a:srgbClr val="404040"/>
                </a:solidFill>
                <a:latin typeface="Book Antiqua" panose="02040602050305030304" pitchFamily="18" charset="0"/>
              </a:rPr>
              <a:t>de débat, de raisonnement sur des situations de soins</a:t>
            </a:r>
          </a:p>
          <a:p>
            <a:pPr lvl="1">
              <a:spcBef>
                <a:spcPts val="375"/>
              </a:spcBef>
              <a:buClr>
                <a:srgbClr val="404040"/>
              </a:buClr>
              <a:buFont typeface="Arial" panose="020B0604020202020204" pitchFamily="34" charset="0"/>
              <a:buChar char="•"/>
            </a:pPr>
            <a:r>
              <a:rPr lang="fr-FR" altLang="fr-FR" sz="2000" dirty="0">
                <a:solidFill>
                  <a:srgbClr val="404040"/>
                </a:solidFill>
                <a:latin typeface="Book Antiqua" panose="02040602050305030304" pitchFamily="18" charset="0"/>
              </a:rPr>
              <a:t>de choix sur l’orientation des soins</a:t>
            </a:r>
          </a:p>
          <a:p>
            <a:pPr lvl="1">
              <a:spcBef>
                <a:spcPts val="375"/>
              </a:spcBef>
              <a:buClr>
                <a:srgbClr val="404040"/>
              </a:buClr>
              <a:buFont typeface="Arial" panose="020B0604020202020204" pitchFamily="34" charset="0"/>
              <a:buChar char="•"/>
            </a:pPr>
            <a:r>
              <a:rPr lang="fr-FR" altLang="fr-FR" sz="2000" dirty="0">
                <a:solidFill>
                  <a:srgbClr val="404040"/>
                </a:solidFill>
                <a:latin typeface="Book Antiqua" panose="02040602050305030304" pitchFamily="18" charset="0"/>
              </a:rPr>
              <a:t>d’expression des soignants</a:t>
            </a:r>
          </a:p>
          <a:p>
            <a:pPr lvl="1">
              <a:spcBef>
                <a:spcPts val="375"/>
              </a:spcBef>
              <a:buClr>
                <a:srgbClr val="404040"/>
              </a:buClr>
              <a:buFont typeface="Arial" panose="020B0604020202020204" pitchFamily="34" charset="0"/>
              <a:buChar char="•"/>
            </a:pPr>
            <a:r>
              <a:rPr lang="fr-FR" altLang="fr-FR" sz="2000" dirty="0">
                <a:solidFill>
                  <a:srgbClr val="404040"/>
                </a:solidFill>
                <a:latin typeface="Book Antiqua" panose="02040602050305030304" pitchFamily="18" charset="0"/>
              </a:rPr>
              <a:t>de régulation des pratiques de soins</a:t>
            </a:r>
          </a:p>
          <a:p>
            <a:pPr>
              <a:spcBef>
                <a:spcPts val="575"/>
              </a:spcBef>
              <a:buClr>
                <a:srgbClr val="404040"/>
              </a:buClr>
            </a:pPr>
            <a:endParaRPr lang="fr-FR" altLang="fr-FR" sz="2500" dirty="0">
              <a:solidFill>
                <a:srgbClr val="404040"/>
              </a:solidFill>
            </a:endParaRPr>
          </a:p>
          <a:p>
            <a:pPr>
              <a:spcBef>
                <a:spcPts val="575"/>
              </a:spcBef>
              <a:buClr>
                <a:srgbClr val="404040"/>
              </a:buClr>
            </a:pPr>
            <a:endParaRPr lang="fr-FR" altLang="fr-FR" sz="2500" dirty="0">
              <a:solidFill>
                <a:srgbClr val="404040"/>
              </a:solidFill>
            </a:endParaRPr>
          </a:p>
        </p:txBody>
      </p:sp>
      <p:sp>
        <p:nvSpPr>
          <p:cNvPr id="19460" name="Text Box 3">
            <a:extLst>
              <a:ext uri="{FF2B5EF4-FFF2-40B4-BE49-F238E27FC236}">
                <a16:creationId xmlns:a16="http://schemas.microsoft.com/office/drawing/2014/main" id="{06365EF9-EE5B-401B-8C33-B58B7471401A}"/>
              </a:ext>
            </a:extLst>
          </p:cNvPr>
          <p:cNvSpPr txBox="1">
            <a:spLocks noChangeArrowheads="1"/>
          </p:cNvSpPr>
          <p:nvPr/>
        </p:nvSpPr>
        <p:spPr bwMode="auto">
          <a:xfrm>
            <a:off x="10067926" y="6356351"/>
            <a:ext cx="5619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360" tIns="46800" rIns="4572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7F7F7F"/>
                </a:solidFill>
                <a:latin typeface="Century Gothic" panose="020B0502020202020204" pitchFamily="34" charset="0"/>
                <a:ea typeface="Microsoft YaHei" panose="020B0503020204020204" pitchFamily="34" charset="-122"/>
              </a:defRPr>
            </a:lvl1pPr>
            <a:lvl2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2pPr>
            <a:lvl3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9pPr>
          </a:lstStyle>
          <a:p>
            <a:pPr eaLnBrk="1" hangingPunct="1">
              <a:spcBef>
                <a:spcPct val="0"/>
              </a:spcBef>
              <a:buClrTx/>
              <a:buFontTx/>
              <a:buNone/>
            </a:pPr>
            <a:fld id="{75273B7C-0C5D-46A0-BF85-293AB8D4A26F}" type="slidenum">
              <a:rPr lang="fr-FR" altLang="fr-FR" sz="1200">
                <a:solidFill>
                  <a:srgbClr val="595959"/>
                </a:solidFill>
              </a:rPr>
              <a:pPr eaLnBrk="1" hangingPunct="1">
                <a:spcBef>
                  <a:spcPct val="0"/>
                </a:spcBef>
                <a:buClrTx/>
                <a:buFontTx/>
                <a:buNone/>
              </a:pPr>
              <a:t>8</a:t>
            </a:fld>
            <a:endParaRPr lang="fr-FR" altLang="fr-FR" sz="1200">
              <a:solidFill>
                <a:srgbClr val="595959"/>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a:extLst>
              <a:ext uri="{FF2B5EF4-FFF2-40B4-BE49-F238E27FC236}">
                <a16:creationId xmlns:a16="http://schemas.microsoft.com/office/drawing/2014/main" id="{21E3603B-9413-4893-8D1B-FA2B472625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963" y="401639"/>
            <a:ext cx="7315200" cy="1208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5" name="Text Box 2">
            <a:extLst>
              <a:ext uri="{FF2B5EF4-FFF2-40B4-BE49-F238E27FC236}">
                <a16:creationId xmlns:a16="http://schemas.microsoft.com/office/drawing/2014/main" id="{176D2FFD-F448-4A89-B3DF-4B83F8AA31DF}"/>
              </a:ext>
            </a:extLst>
          </p:cNvPr>
          <p:cNvSpPr txBox="1">
            <a:spLocks noChangeArrowheads="1"/>
          </p:cNvSpPr>
          <p:nvPr/>
        </p:nvSpPr>
        <p:spPr bwMode="auto">
          <a:xfrm>
            <a:off x="2351088" y="2712203"/>
            <a:ext cx="7313612" cy="2534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6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7F7F7F"/>
                </a:solidFill>
                <a:latin typeface="Century Gothic" panose="020B0502020202020204" pitchFamily="34" charset="0"/>
                <a:ea typeface="Microsoft YaHei" panose="020B0503020204020204" pitchFamily="34" charset="-122"/>
              </a:defRPr>
            </a:lvl1pPr>
            <a:lvl2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2pPr>
            <a:lvl3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4pPr>
            <a:lvl5pPr>
              <a:spcBef>
                <a:spcPts val="4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1600">
                <a:solidFill>
                  <a:srgbClr val="7F7F7F"/>
                </a:solidFill>
                <a:latin typeface="Century Gothic" panose="020B0502020202020204" pitchFamily="34" charset="0"/>
                <a:ea typeface="Microsoft YaHei" panose="020B0503020204020204" pitchFamily="34" charset="-122"/>
              </a:defRPr>
            </a:lvl9pPr>
          </a:lstStyle>
          <a:p>
            <a:pPr>
              <a:spcBef>
                <a:spcPts val="575"/>
              </a:spcBef>
              <a:buClrTx/>
            </a:pPr>
            <a:r>
              <a:rPr lang="fr-FR" altLang="fr-FR" b="1" dirty="0">
                <a:solidFill>
                  <a:srgbClr val="FF0000"/>
                </a:solidFill>
                <a:latin typeface="Book Antiqua" panose="02040602050305030304" pitchFamily="18" charset="0"/>
              </a:rPr>
              <a:t>                 TRANSMISSIONS CIBLEES </a:t>
            </a:r>
          </a:p>
          <a:p>
            <a:pPr>
              <a:spcBef>
                <a:spcPts val="575"/>
              </a:spcBef>
              <a:buClr>
                <a:srgbClr val="404040"/>
              </a:buClr>
            </a:pPr>
            <a:r>
              <a:rPr lang="fr-FR" altLang="fr-FR" dirty="0">
                <a:solidFill>
                  <a:srgbClr val="404040"/>
                </a:solidFill>
                <a:latin typeface="Book Antiqua" panose="02040602050305030304" pitchFamily="18" charset="0"/>
              </a:rPr>
              <a:t>				</a:t>
            </a:r>
            <a:r>
              <a:rPr lang="fr-FR" altLang="fr-FR" b="1" dirty="0">
                <a:solidFill>
                  <a:srgbClr val="FF0000"/>
                </a:solidFill>
                <a:latin typeface="Book Antiqua" panose="02040602050305030304" pitchFamily="18" charset="0"/>
              </a:rPr>
              <a:t>=</a:t>
            </a:r>
          </a:p>
          <a:p>
            <a:pPr>
              <a:spcBef>
                <a:spcPts val="575"/>
              </a:spcBef>
              <a:buClr>
                <a:srgbClr val="404040"/>
              </a:buClr>
            </a:pPr>
            <a:r>
              <a:rPr lang="fr-FR" altLang="fr-FR" dirty="0">
                <a:solidFill>
                  <a:srgbClr val="404040"/>
                </a:solidFill>
                <a:latin typeface="Book Antiqua" panose="02040602050305030304" pitchFamily="18" charset="0"/>
              </a:rPr>
              <a:t>    </a:t>
            </a:r>
            <a:r>
              <a:rPr lang="fr-FR" altLang="fr-FR" b="1" dirty="0" err="1">
                <a:solidFill>
                  <a:srgbClr val="FF0000"/>
                </a:solidFill>
                <a:latin typeface="Book Antiqua" panose="02040602050305030304" pitchFamily="18" charset="0"/>
              </a:rPr>
              <a:t>Macro-cibles</a:t>
            </a:r>
            <a:r>
              <a:rPr lang="fr-FR" altLang="fr-FR" b="1" dirty="0">
                <a:solidFill>
                  <a:srgbClr val="FF0000"/>
                </a:solidFill>
                <a:latin typeface="Book Antiqua" panose="02040602050305030304" pitchFamily="18" charset="0"/>
              </a:rPr>
              <a:t>                ≠               Cibles</a:t>
            </a:r>
          </a:p>
        </p:txBody>
      </p:sp>
      <p:sp>
        <p:nvSpPr>
          <p:cNvPr id="23556" name="Text Box 3">
            <a:extLst>
              <a:ext uri="{FF2B5EF4-FFF2-40B4-BE49-F238E27FC236}">
                <a16:creationId xmlns:a16="http://schemas.microsoft.com/office/drawing/2014/main" id="{44B20E5D-C757-47FD-BEE7-D3BEFA05C552}"/>
              </a:ext>
            </a:extLst>
          </p:cNvPr>
          <p:cNvSpPr txBox="1">
            <a:spLocks noChangeArrowheads="1"/>
          </p:cNvSpPr>
          <p:nvPr/>
        </p:nvSpPr>
        <p:spPr bwMode="auto">
          <a:xfrm>
            <a:off x="10067926" y="6356351"/>
            <a:ext cx="5619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360" tIns="46800" rIns="4572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7F7F7F"/>
                </a:solidFill>
                <a:latin typeface="Century Gothic" panose="020B0502020202020204" pitchFamily="34" charset="0"/>
                <a:ea typeface="Microsoft YaHei" panose="020B0503020204020204" pitchFamily="34" charset="-122"/>
              </a:defRPr>
            </a:lvl1pPr>
            <a:lvl2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2pPr>
            <a:lvl3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7F7F7F"/>
                </a:solidFill>
                <a:latin typeface="Century Gothic" panose="020B0502020202020204" pitchFamily="34" charset="0"/>
                <a:ea typeface="Microsoft YaHei" panose="020B0503020204020204" pitchFamily="34" charset="-122"/>
              </a:defRPr>
            </a:lvl9pPr>
          </a:lstStyle>
          <a:p>
            <a:pPr eaLnBrk="1" hangingPunct="1">
              <a:spcBef>
                <a:spcPct val="0"/>
              </a:spcBef>
              <a:buClrTx/>
              <a:buFontTx/>
              <a:buNone/>
            </a:pPr>
            <a:fld id="{6B4A3437-FF3C-4412-8031-10EC21C4362F}" type="slidenum">
              <a:rPr lang="fr-FR" altLang="fr-FR" sz="1200">
                <a:solidFill>
                  <a:srgbClr val="595959"/>
                </a:solidFill>
              </a:rPr>
              <a:pPr eaLnBrk="1" hangingPunct="1">
                <a:spcBef>
                  <a:spcPct val="0"/>
                </a:spcBef>
                <a:buClrTx/>
                <a:buFontTx/>
                <a:buNone/>
              </a:pPr>
              <a:t>9</a:t>
            </a:fld>
            <a:endParaRPr lang="fr-FR" altLang="fr-FR" sz="1200">
              <a:solidFill>
                <a:srgbClr val="595959"/>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ception personnalisée">
  <a:themeElements>
    <a:clrScheme name="VINATIER">
      <a:dk1>
        <a:srgbClr val="000000"/>
      </a:dk1>
      <a:lt1>
        <a:srgbClr val="FFFFFF"/>
      </a:lt1>
      <a:dk2>
        <a:srgbClr val="49A2AE"/>
      </a:dk2>
      <a:lt2>
        <a:srgbClr val="B0DBD3"/>
      </a:lt2>
      <a:accent1>
        <a:srgbClr val="FAD6D8"/>
      </a:accent1>
      <a:accent2>
        <a:srgbClr val="382051"/>
      </a:accent2>
      <a:accent3>
        <a:srgbClr val="000000"/>
      </a:accent3>
      <a:accent4>
        <a:srgbClr val="FFFFFF"/>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VINATIER">
      <a:dk1>
        <a:srgbClr val="000000"/>
      </a:dk1>
      <a:lt1>
        <a:srgbClr val="FFFFFF"/>
      </a:lt1>
      <a:dk2>
        <a:srgbClr val="49A2AE"/>
      </a:dk2>
      <a:lt2>
        <a:srgbClr val="B0DBD3"/>
      </a:lt2>
      <a:accent1>
        <a:srgbClr val="FAD6D8"/>
      </a:accent1>
      <a:accent2>
        <a:srgbClr val="382051"/>
      </a:accent2>
      <a:accent3>
        <a:srgbClr val="000000"/>
      </a:accent3>
      <a:accent4>
        <a:srgbClr val="FFFFFF"/>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1074</TotalTime>
  <Words>1408</Words>
  <Application>Microsoft Office PowerPoint</Application>
  <PresentationFormat>Grand écran</PresentationFormat>
  <Paragraphs>150</Paragraphs>
  <Slides>17</Slides>
  <Notes>15</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17</vt:i4>
      </vt:variant>
    </vt:vector>
  </HeadingPairs>
  <TitlesOfParts>
    <vt:vector size="29" baseType="lpstr">
      <vt:lpstr>Arial</vt:lpstr>
      <vt:lpstr>Book Antiqua</vt:lpstr>
      <vt:lpstr>Calibri</vt:lpstr>
      <vt:lpstr>Calibri Light</vt:lpstr>
      <vt:lpstr>Century Gothic</vt:lpstr>
      <vt:lpstr>Police système Courant</vt:lpstr>
      <vt:lpstr>Times New Roman</vt:lpstr>
      <vt:lpstr>Wingdings</vt:lpstr>
      <vt:lpstr>Wingdings 2</vt:lpstr>
      <vt:lpstr>Conception personnalisée</vt:lpstr>
      <vt:lpstr>2_Conception personnalisée</vt:lpstr>
      <vt:lpstr>1_Conception personnalisée</vt:lpstr>
      <vt:lpstr>Les transmissions ciblées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de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Amandine BESSIERE</dc:creator>
  <cp:lastModifiedBy>POTHERAT Melanie</cp:lastModifiedBy>
  <cp:revision>41</cp:revision>
  <dcterms:created xsi:type="dcterms:W3CDTF">2023-10-24T14:13:30Z</dcterms:created>
  <dcterms:modified xsi:type="dcterms:W3CDTF">2025-07-01T09:30:11Z</dcterms:modified>
</cp:coreProperties>
</file>