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1" r:id="rId4"/>
    <p:sldId id="275" r:id="rId5"/>
    <p:sldId id="273" r:id="rId6"/>
    <p:sldId id="274" r:id="rId7"/>
    <p:sldId id="272" r:id="rId8"/>
    <p:sldId id="258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69427"/>
  </p:normalViewPr>
  <p:slideViewPr>
    <p:cSldViewPr snapToGrid="0">
      <p:cViewPr varScale="1">
        <p:scale>
          <a:sx n="71" d="100"/>
          <a:sy n="71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6DBFD-6550-444D-B71D-49E994727EE4}" type="doc">
      <dgm:prSet loTypeId="urn:microsoft.com/office/officeart/2005/8/layout/hList7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EB7E3C2-14E0-C446-BDD9-8B07923CB3A8}">
      <dgm:prSet custT="1"/>
      <dgm:spPr/>
      <dgm:t>
        <a:bodyPr/>
        <a:lstStyle/>
        <a:p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</a:t>
          </a:r>
          <a:r>
            <a:rPr lang="fr-FR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Etudiantes</a:t>
          </a:r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l’ISTR, futures codeuses </a:t>
          </a:r>
          <a:r>
            <a:rPr lang="fr-FR" sz="2000" dirty="0" err="1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LfPC</a:t>
          </a:r>
          <a:endParaRPr lang="fr-FR" sz="20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Entre 20 et 50 ans </a:t>
          </a:r>
          <a:endParaRPr lang="fr-FR" sz="20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1969165-CCEA-DF45-AE0B-86F6FFF100B2}" type="parTrans" cxnId="{70AD1EE0-412C-DA4B-8AE9-C382D0CCCDF8}">
      <dgm:prSet/>
      <dgm:spPr/>
      <dgm:t>
        <a:bodyPr/>
        <a:lstStyle/>
        <a:p>
          <a:endParaRPr lang="fr-FR"/>
        </a:p>
      </dgm:t>
    </dgm:pt>
    <dgm:pt modelId="{FCCB4953-A4B4-8C47-BF1A-D99AFEAC4CB7}" type="sibTrans" cxnId="{70AD1EE0-412C-DA4B-8AE9-C382D0CCCDF8}">
      <dgm:prSet/>
      <dgm:spPr/>
      <dgm:t>
        <a:bodyPr/>
        <a:lstStyle/>
        <a:p>
          <a:endParaRPr lang="fr-FR"/>
        </a:p>
      </dgm:t>
    </dgm:pt>
    <dgm:pt modelId="{F28A3770-FACE-F142-85BD-649F277183FA}">
      <dgm:prSet custT="1"/>
      <dgm:spPr/>
      <dgm:t>
        <a:bodyPr/>
        <a:lstStyle/>
        <a:p>
          <a:endParaRPr lang="fr-F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Professionnelles de la surdité</a:t>
          </a:r>
        </a:p>
        <a:p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Retransmission des messages à l’aide d’un </a:t>
          </a:r>
          <a:r>
            <a:rPr lang="fr-FR" sz="20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code gestuel</a:t>
          </a:r>
        </a:p>
      </dgm:t>
    </dgm:pt>
    <dgm:pt modelId="{6CC87C42-A6CE-A344-8764-6934B5AD17C7}" type="parTrans" cxnId="{FBF8794A-BE6B-E941-BC51-F8E7065E080D}">
      <dgm:prSet/>
      <dgm:spPr/>
      <dgm:t>
        <a:bodyPr/>
        <a:lstStyle/>
        <a:p>
          <a:endParaRPr lang="fr-FR"/>
        </a:p>
      </dgm:t>
    </dgm:pt>
    <dgm:pt modelId="{164D7265-5F86-2846-AD83-0B15C6614A86}" type="sibTrans" cxnId="{FBF8794A-BE6B-E941-BC51-F8E7065E080D}">
      <dgm:prSet/>
      <dgm:spPr/>
      <dgm:t>
        <a:bodyPr/>
        <a:lstStyle/>
        <a:p>
          <a:endParaRPr lang="fr-FR"/>
        </a:p>
      </dgm:t>
    </dgm:pt>
    <dgm:pt modelId="{7F2D03FD-0D1C-4F40-B217-63E6E12F99E3}">
      <dgm:prSet custT="1"/>
      <dgm:spPr/>
      <dgm:t>
        <a:bodyPr/>
        <a:lstStyle/>
        <a:p>
          <a:r>
            <a:rPr lang="fr-FR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                                                     • Intervention auprès d’un public sourd : élèves, étudiants, adultes …</a:t>
          </a:r>
        </a:p>
        <a:p>
          <a:endParaRPr lang="fr-FR" sz="20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B6DF0F-4758-2A4C-ADA4-F4868882E86E}" type="parTrans" cxnId="{B2491C1E-3BD3-684E-B4BF-E012C58F0419}">
      <dgm:prSet/>
      <dgm:spPr/>
      <dgm:t>
        <a:bodyPr/>
        <a:lstStyle/>
        <a:p>
          <a:endParaRPr lang="fr-FR"/>
        </a:p>
      </dgm:t>
    </dgm:pt>
    <dgm:pt modelId="{9AE57597-1645-1342-AE8D-4F9F8AD9FDB7}" type="sibTrans" cxnId="{B2491C1E-3BD3-684E-B4BF-E012C58F0419}">
      <dgm:prSet/>
      <dgm:spPr/>
      <dgm:t>
        <a:bodyPr/>
        <a:lstStyle/>
        <a:p>
          <a:endParaRPr lang="fr-FR"/>
        </a:p>
      </dgm:t>
    </dgm:pt>
    <dgm:pt modelId="{8E25D555-D7E1-AD43-9AA5-C6475CD529EA}" type="pres">
      <dgm:prSet presAssocID="{74D6DBFD-6550-444D-B71D-49E994727EE4}" presName="Name0" presStyleCnt="0">
        <dgm:presLayoutVars>
          <dgm:dir/>
          <dgm:resizeHandles val="exact"/>
        </dgm:presLayoutVars>
      </dgm:prSet>
      <dgm:spPr/>
    </dgm:pt>
    <dgm:pt modelId="{654F60A0-7563-5444-93EF-72BA50EB5E0A}" type="pres">
      <dgm:prSet presAssocID="{74D6DBFD-6550-444D-B71D-49E994727EE4}" presName="fgShape" presStyleLbl="fgShp" presStyleIdx="0" presStyleCnt="1" custLinFactNeighborY="28563"/>
      <dgm:spPr/>
    </dgm:pt>
    <dgm:pt modelId="{6AA8C861-5267-544E-83CA-9DEFF1172B9E}" type="pres">
      <dgm:prSet presAssocID="{74D6DBFD-6550-444D-B71D-49E994727EE4}" presName="linComp" presStyleCnt="0"/>
      <dgm:spPr/>
    </dgm:pt>
    <dgm:pt modelId="{91B9E7CA-0222-1142-9F12-BFC5ABA5C624}" type="pres">
      <dgm:prSet presAssocID="{7EB7E3C2-14E0-C446-BDD9-8B07923CB3A8}" presName="compNode" presStyleCnt="0"/>
      <dgm:spPr/>
    </dgm:pt>
    <dgm:pt modelId="{AE5D1AC4-3BD0-4743-B497-61813D244118}" type="pres">
      <dgm:prSet presAssocID="{7EB7E3C2-14E0-C446-BDD9-8B07923CB3A8}" presName="bkgdShape" presStyleLbl="node1" presStyleIdx="0" presStyleCnt="3"/>
      <dgm:spPr/>
    </dgm:pt>
    <dgm:pt modelId="{F6A16370-2CB4-9946-BCE4-62F461A96E68}" type="pres">
      <dgm:prSet presAssocID="{7EB7E3C2-14E0-C446-BDD9-8B07923CB3A8}" presName="nodeTx" presStyleLbl="node1" presStyleIdx="0" presStyleCnt="3">
        <dgm:presLayoutVars>
          <dgm:bulletEnabled val="1"/>
        </dgm:presLayoutVars>
      </dgm:prSet>
      <dgm:spPr/>
    </dgm:pt>
    <dgm:pt modelId="{29D18412-17AE-6547-B9FE-40A03F94A690}" type="pres">
      <dgm:prSet presAssocID="{7EB7E3C2-14E0-C446-BDD9-8B07923CB3A8}" presName="invisiNode" presStyleLbl="node1" presStyleIdx="0" presStyleCnt="3"/>
      <dgm:spPr/>
    </dgm:pt>
    <dgm:pt modelId="{06049E9A-8272-394C-8C65-54FA767A251F}" type="pres">
      <dgm:prSet presAssocID="{7EB7E3C2-14E0-C446-BDD9-8B07923CB3A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6A437C-376D-B94D-8489-E376BD8C2B1C}" type="pres">
      <dgm:prSet presAssocID="{FCCB4953-A4B4-8C47-BF1A-D99AFEAC4CB7}" presName="sibTrans" presStyleLbl="sibTrans2D1" presStyleIdx="0" presStyleCnt="0"/>
      <dgm:spPr/>
    </dgm:pt>
    <dgm:pt modelId="{8AEC85C7-F4C0-4547-840C-FED886D736B3}" type="pres">
      <dgm:prSet presAssocID="{F28A3770-FACE-F142-85BD-649F277183FA}" presName="compNode" presStyleCnt="0"/>
      <dgm:spPr/>
    </dgm:pt>
    <dgm:pt modelId="{81ACD804-3474-6E47-AB66-1C1486D7F2E2}" type="pres">
      <dgm:prSet presAssocID="{F28A3770-FACE-F142-85BD-649F277183FA}" presName="bkgdShape" presStyleLbl="node1" presStyleIdx="1" presStyleCnt="3"/>
      <dgm:spPr/>
    </dgm:pt>
    <dgm:pt modelId="{4F58A658-C031-D44F-A565-DC72D5C43A0C}" type="pres">
      <dgm:prSet presAssocID="{F28A3770-FACE-F142-85BD-649F277183FA}" presName="nodeTx" presStyleLbl="node1" presStyleIdx="1" presStyleCnt="3">
        <dgm:presLayoutVars>
          <dgm:bulletEnabled val="1"/>
        </dgm:presLayoutVars>
      </dgm:prSet>
      <dgm:spPr/>
    </dgm:pt>
    <dgm:pt modelId="{6BAD27EC-C151-564E-A320-F83DEC518D3A}" type="pres">
      <dgm:prSet presAssocID="{F28A3770-FACE-F142-85BD-649F277183FA}" presName="invisiNode" presStyleLbl="node1" presStyleIdx="1" presStyleCnt="3"/>
      <dgm:spPr/>
    </dgm:pt>
    <dgm:pt modelId="{E90EAE95-116C-5745-8280-67D3C035655A}" type="pres">
      <dgm:prSet presAssocID="{F28A3770-FACE-F142-85BD-649F277183FA}" presName="imagNode" presStyleLbl="fgImgPlace1" presStyleIdx="1" presStyleCnt="3" custLinFactNeighborX="3137" custLinFactNeighborY="-317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</dgm:spPr>
    </dgm:pt>
    <dgm:pt modelId="{721C3EE2-FCA6-8341-BE3F-51B06F752B9A}" type="pres">
      <dgm:prSet presAssocID="{164D7265-5F86-2846-AD83-0B15C6614A86}" presName="sibTrans" presStyleLbl="sibTrans2D1" presStyleIdx="0" presStyleCnt="0"/>
      <dgm:spPr/>
    </dgm:pt>
    <dgm:pt modelId="{E9EF0248-26E2-1240-99F9-794A7A4D3F84}" type="pres">
      <dgm:prSet presAssocID="{7F2D03FD-0D1C-4F40-B217-63E6E12F99E3}" presName="compNode" presStyleCnt="0"/>
      <dgm:spPr/>
    </dgm:pt>
    <dgm:pt modelId="{A2275C8A-4188-464F-8502-41C921498507}" type="pres">
      <dgm:prSet presAssocID="{7F2D03FD-0D1C-4F40-B217-63E6E12F99E3}" presName="bkgdShape" presStyleLbl="node1" presStyleIdx="2" presStyleCnt="3"/>
      <dgm:spPr/>
    </dgm:pt>
    <dgm:pt modelId="{A267A463-3D44-CF43-B785-9D504F6D5619}" type="pres">
      <dgm:prSet presAssocID="{7F2D03FD-0D1C-4F40-B217-63E6E12F99E3}" presName="nodeTx" presStyleLbl="node1" presStyleIdx="2" presStyleCnt="3">
        <dgm:presLayoutVars>
          <dgm:bulletEnabled val="1"/>
        </dgm:presLayoutVars>
      </dgm:prSet>
      <dgm:spPr/>
    </dgm:pt>
    <dgm:pt modelId="{26793E28-4E70-734C-98E9-6315736D1AA4}" type="pres">
      <dgm:prSet presAssocID="{7F2D03FD-0D1C-4F40-B217-63E6E12F99E3}" presName="invisiNode" presStyleLbl="node1" presStyleIdx="2" presStyleCnt="3"/>
      <dgm:spPr/>
    </dgm:pt>
    <dgm:pt modelId="{4617FD8A-2924-964F-BF25-D88B8B9DBAC3}" type="pres">
      <dgm:prSet presAssocID="{7F2D03FD-0D1C-4F40-B217-63E6E12F99E3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05270E06-CD27-3D4C-B982-09FF08B3E314}" type="presOf" srcId="{7F2D03FD-0D1C-4F40-B217-63E6E12F99E3}" destId="{A267A463-3D44-CF43-B785-9D504F6D5619}" srcOrd="1" destOrd="0" presId="urn:microsoft.com/office/officeart/2005/8/layout/hList7"/>
    <dgm:cxn modelId="{B2491C1E-3BD3-684E-B4BF-E012C58F0419}" srcId="{74D6DBFD-6550-444D-B71D-49E994727EE4}" destId="{7F2D03FD-0D1C-4F40-B217-63E6E12F99E3}" srcOrd="2" destOrd="0" parTransId="{B0B6DF0F-4758-2A4C-ADA4-F4868882E86E}" sibTransId="{9AE57597-1645-1342-AE8D-4F9F8AD9FDB7}"/>
    <dgm:cxn modelId="{F038983E-0B5E-7547-BE11-48C076C0789A}" type="presOf" srcId="{74D6DBFD-6550-444D-B71D-49E994727EE4}" destId="{8E25D555-D7E1-AD43-9AA5-C6475CD529EA}" srcOrd="0" destOrd="0" presId="urn:microsoft.com/office/officeart/2005/8/layout/hList7"/>
    <dgm:cxn modelId="{70EBDD44-A002-6B49-ABB8-BD4C351AB75E}" type="presOf" srcId="{164D7265-5F86-2846-AD83-0B15C6614A86}" destId="{721C3EE2-FCA6-8341-BE3F-51B06F752B9A}" srcOrd="0" destOrd="0" presId="urn:microsoft.com/office/officeart/2005/8/layout/hList7"/>
    <dgm:cxn modelId="{FBF8794A-BE6B-E941-BC51-F8E7065E080D}" srcId="{74D6DBFD-6550-444D-B71D-49E994727EE4}" destId="{F28A3770-FACE-F142-85BD-649F277183FA}" srcOrd="1" destOrd="0" parTransId="{6CC87C42-A6CE-A344-8764-6934B5AD17C7}" sibTransId="{164D7265-5F86-2846-AD83-0B15C6614A86}"/>
    <dgm:cxn modelId="{EBD47B8D-25D0-D648-99B4-8AA522CF0B6C}" type="presOf" srcId="{F28A3770-FACE-F142-85BD-649F277183FA}" destId="{81ACD804-3474-6E47-AB66-1C1486D7F2E2}" srcOrd="0" destOrd="0" presId="urn:microsoft.com/office/officeart/2005/8/layout/hList7"/>
    <dgm:cxn modelId="{9E3B309C-342C-164B-AB15-12E1E4148910}" type="presOf" srcId="{7EB7E3C2-14E0-C446-BDD9-8B07923CB3A8}" destId="{F6A16370-2CB4-9946-BCE4-62F461A96E68}" srcOrd="1" destOrd="0" presId="urn:microsoft.com/office/officeart/2005/8/layout/hList7"/>
    <dgm:cxn modelId="{8E0973A0-E10C-A540-A75C-5341D3DDC87A}" type="presOf" srcId="{7EB7E3C2-14E0-C446-BDD9-8B07923CB3A8}" destId="{AE5D1AC4-3BD0-4743-B497-61813D244118}" srcOrd="0" destOrd="0" presId="urn:microsoft.com/office/officeart/2005/8/layout/hList7"/>
    <dgm:cxn modelId="{B2EEF8C6-AF1D-D74B-BD73-8249696549F0}" type="presOf" srcId="{FCCB4953-A4B4-8C47-BF1A-D99AFEAC4CB7}" destId="{446A437C-376D-B94D-8489-E376BD8C2B1C}" srcOrd="0" destOrd="0" presId="urn:microsoft.com/office/officeart/2005/8/layout/hList7"/>
    <dgm:cxn modelId="{70AD1EE0-412C-DA4B-8AE9-C382D0CCCDF8}" srcId="{74D6DBFD-6550-444D-B71D-49E994727EE4}" destId="{7EB7E3C2-14E0-C446-BDD9-8B07923CB3A8}" srcOrd="0" destOrd="0" parTransId="{71969165-CCEA-DF45-AE0B-86F6FFF100B2}" sibTransId="{FCCB4953-A4B4-8C47-BF1A-D99AFEAC4CB7}"/>
    <dgm:cxn modelId="{0EDCB7E2-A006-F44F-BE77-DD5F50CDC22B}" type="presOf" srcId="{7F2D03FD-0D1C-4F40-B217-63E6E12F99E3}" destId="{A2275C8A-4188-464F-8502-41C921498507}" srcOrd="0" destOrd="0" presId="urn:microsoft.com/office/officeart/2005/8/layout/hList7"/>
    <dgm:cxn modelId="{A9F308E9-DF5F-6E4D-B232-E18B36B36B51}" type="presOf" srcId="{F28A3770-FACE-F142-85BD-649F277183FA}" destId="{4F58A658-C031-D44F-A565-DC72D5C43A0C}" srcOrd="1" destOrd="0" presId="urn:microsoft.com/office/officeart/2005/8/layout/hList7"/>
    <dgm:cxn modelId="{F4C8DF16-B084-3F42-B07D-081AEE365E5C}" type="presParOf" srcId="{8E25D555-D7E1-AD43-9AA5-C6475CD529EA}" destId="{654F60A0-7563-5444-93EF-72BA50EB5E0A}" srcOrd="0" destOrd="0" presId="urn:microsoft.com/office/officeart/2005/8/layout/hList7"/>
    <dgm:cxn modelId="{7344CD90-9AB1-AC46-A857-06BD65EF9AEF}" type="presParOf" srcId="{8E25D555-D7E1-AD43-9AA5-C6475CD529EA}" destId="{6AA8C861-5267-544E-83CA-9DEFF1172B9E}" srcOrd="1" destOrd="0" presId="urn:microsoft.com/office/officeart/2005/8/layout/hList7"/>
    <dgm:cxn modelId="{B9129AF8-0824-A749-ACF7-55AA6475BD6D}" type="presParOf" srcId="{6AA8C861-5267-544E-83CA-9DEFF1172B9E}" destId="{91B9E7CA-0222-1142-9F12-BFC5ABA5C624}" srcOrd="0" destOrd="0" presId="urn:microsoft.com/office/officeart/2005/8/layout/hList7"/>
    <dgm:cxn modelId="{1E5CC64E-2653-A746-9C45-072119065A4D}" type="presParOf" srcId="{91B9E7CA-0222-1142-9F12-BFC5ABA5C624}" destId="{AE5D1AC4-3BD0-4743-B497-61813D244118}" srcOrd="0" destOrd="0" presId="urn:microsoft.com/office/officeart/2005/8/layout/hList7"/>
    <dgm:cxn modelId="{EC27160A-10AB-D046-A6E0-F10073CF0F19}" type="presParOf" srcId="{91B9E7CA-0222-1142-9F12-BFC5ABA5C624}" destId="{F6A16370-2CB4-9946-BCE4-62F461A96E68}" srcOrd="1" destOrd="0" presId="urn:microsoft.com/office/officeart/2005/8/layout/hList7"/>
    <dgm:cxn modelId="{DB7DCCD5-230C-714D-ABC7-E27D8D4AA8D5}" type="presParOf" srcId="{91B9E7CA-0222-1142-9F12-BFC5ABA5C624}" destId="{29D18412-17AE-6547-B9FE-40A03F94A690}" srcOrd="2" destOrd="0" presId="urn:microsoft.com/office/officeart/2005/8/layout/hList7"/>
    <dgm:cxn modelId="{E3C722C0-82A1-FC47-A03B-87D63737FFF5}" type="presParOf" srcId="{91B9E7CA-0222-1142-9F12-BFC5ABA5C624}" destId="{06049E9A-8272-394C-8C65-54FA767A251F}" srcOrd="3" destOrd="0" presId="urn:microsoft.com/office/officeart/2005/8/layout/hList7"/>
    <dgm:cxn modelId="{E098F6AB-BA47-1D49-BC8F-81C110609F9B}" type="presParOf" srcId="{6AA8C861-5267-544E-83CA-9DEFF1172B9E}" destId="{446A437C-376D-B94D-8489-E376BD8C2B1C}" srcOrd="1" destOrd="0" presId="urn:microsoft.com/office/officeart/2005/8/layout/hList7"/>
    <dgm:cxn modelId="{4BA6181A-5B47-2541-AFAC-17A780DE658D}" type="presParOf" srcId="{6AA8C861-5267-544E-83CA-9DEFF1172B9E}" destId="{8AEC85C7-F4C0-4547-840C-FED886D736B3}" srcOrd="2" destOrd="0" presId="urn:microsoft.com/office/officeart/2005/8/layout/hList7"/>
    <dgm:cxn modelId="{138CC67D-40CC-4E43-9ABB-437182BE6789}" type="presParOf" srcId="{8AEC85C7-F4C0-4547-840C-FED886D736B3}" destId="{81ACD804-3474-6E47-AB66-1C1486D7F2E2}" srcOrd="0" destOrd="0" presId="urn:microsoft.com/office/officeart/2005/8/layout/hList7"/>
    <dgm:cxn modelId="{19C059D4-BA54-6A4F-B70F-1C85E15EEAC7}" type="presParOf" srcId="{8AEC85C7-F4C0-4547-840C-FED886D736B3}" destId="{4F58A658-C031-D44F-A565-DC72D5C43A0C}" srcOrd="1" destOrd="0" presId="urn:microsoft.com/office/officeart/2005/8/layout/hList7"/>
    <dgm:cxn modelId="{8195791B-CBB3-BC4E-8FB2-2C9F7BCC4BBA}" type="presParOf" srcId="{8AEC85C7-F4C0-4547-840C-FED886D736B3}" destId="{6BAD27EC-C151-564E-A320-F83DEC518D3A}" srcOrd="2" destOrd="0" presId="urn:microsoft.com/office/officeart/2005/8/layout/hList7"/>
    <dgm:cxn modelId="{F7D28967-B278-5C4B-8629-809C6D66655B}" type="presParOf" srcId="{8AEC85C7-F4C0-4547-840C-FED886D736B3}" destId="{E90EAE95-116C-5745-8280-67D3C035655A}" srcOrd="3" destOrd="0" presId="urn:microsoft.com/office/officeart/2005/8/layout/hList7"/>
    <dgm:cxn modelId="{B8D0E1B4-1A06-D447-BA95-5C5E2BD05F49}" type="presParOf" srcId="{6AA8C861-5267-544E-83CA-9DEFF1172B9E}" destId="{721C3EE2-FCA6-8341-BE3F-51B06F752B9A}" srcOrd="3" destOrd="0" presId="urn:microsoft.com/office/officeart/2005/8/layout/hList7"/>
    <dgm:cxn modelId="{E241A78D-537A-B040-B69C-0012FC402B8D}" type="presParOf" srcId="{6AA8C861-5267-544E-83CA-9DEFF1172B9E}" destId="{E9EF0248-26E2-1240-99F9-794A7A4D3F84}" srcOrd="4" destOrd="0" presId="urn:microsoft.com/office/officeart/2005/8/layout/hList7"/>
    <dgm:cxn modelId="{57B2C199-E20F-FE4B-BD0B-C1987DA359D3}" type="presParOf" srcId="{E9EF0248-26E2-1240-99F9-794A7A4D3F84}" destId="{A2275C8A-4188-464F-8502-41C921498507}" srcOrd="0" destOrd="0" presId="urn:microsoft.com/office/officeart/2005/8/layout/hList7"/>
    <dgm:cxn modelId="{CB7CCC73-86A1-7D4D-8D7A-A6E5FD3AC3E6}" type="presParOf" srcId="{E9EF0248-26E2-1240-99F9-794A7A4D3F84}" destId="{A267A463-3D44-CF43-B785-9D504F6D5619}" srcOrd="1" destOrd="0" presId="urn:microsoft.com/office/officeart/2005/8/layout/hList7"/>
    <dgm:cxn modelId="{DEE01FD6-002C-B94E-899A-F624DF2878A1}" type="presParOf" srcId="{E9EF0248-26E2-1240-99F9-794A7A4D3F84}" destId="{26793E28-4E70-734C-98E9-6315736D1AA4}" srcOrd="2" destOrd="0" presId="urn:microsoft.com/office/officeart/2005/8/layout/hList7"/>
    <dgm:cxn modelId="{09207700-A8BC-CD44-96FB-B471B70DBF27}" type="presParOf" srcId="{E9EF0248-26E2-1240-99F9-794A7A4D3F84}" destId="{4617FD8A-2924-964F-BF25-D88B8B9DBAC3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11899-3F34-7649-BA0D-6534833621AC}" type="doc">
      <dgm:prSet loTypeId="urn:microsoft.com/office/officeart/2005/8/layout/equation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CF6DD7B-8822-B14D-B9BC-24D73A83D243}">
      <dgm:prSet phldrT="[Texte]"/>
      <dgm:spPr/>
      <dgm:t>
        <a:bodyPr/>
        <a:lstStyle/>
        <a:p>
          <a:r>
            <a:rPr lang="fr-FR" dirty="0"/>
            <a:t>Un code </a:t>
          </a:r>
          <a:r>
            <a:rPr lang="fr-FR" b="1" dirty="0"/>
            <a:t>gestuel</a:t>
          </a:r>
          <a:r>
            <a:rPr lang="fr-FR" dirty="0"/>
            <a:t> sons/sons</a:t>
          </a:r>
        </a:p>
      </dgm:t>
    </dgm:pt>
    <dgm:pt modelId="{A2DD919C-45F6-4145-AA42-6C352D48B021}" type="parTrans" cxnId="{C5D6778E-7F83-2E4F-9E7A-558DF79D15D5}">
      <dgm:prSet/>
      <dgm:spPr/>
      <dgm:t>
        <a:bodyPr/>
        <a:lstStyle/>
        <a:p>
          <a:endParaRPr lang="fr-FR"/>
        </a:p>
      </dgm:t>
    </dgm:pt>
    <dgm:pt modelId="{1AE16171-A645-9348-9254-92BE398E2FFC}" type="sibTrans" cxnId="{C5D6778E-7F83-2E4F-9E7A-558DF79D15D5}">
      <dgm:prSet/>
      <dgm:spPr/>
      <dgm:t>
        <a:bodyPr/>
        <a:lstStyle/>
        <a:p>
          <a:endParaRPr lang="fr-FR"/>
        </a:p>
      </dgm:t>
    </dgm:pt>
    <dgm:pt modelId="{27207BB2-552E-AA46-B4BE-9DE5B5D200F6}">
      <dgm:prSet phldrT="[Texte]" custT="1"/>
      <dgm:spPr/>
      <dgm:t>
        <a:bodyPr/>
        <a:lstStyle/>
        <a:p>
          <a:r>
            <a:rPr lang="fr-FR" sz="1800" dirty="0"/>
            <a:t>5 </a:t>
          </a:r>
          <a:r>
            <a:rPr lang="fr-FR" sz="1800" b="0" dirty="0"/>
            <a:t>positions des </a:t>
          </a:r>
          <a:r>
            <a:rPr lang="fr-FR" sz="1800" b="1" dirty="0"/>
            <a:t>mains </a:t>
          </a:r>
          <a:r>
            <a:rPr lang="fr-FR" sz="1800" dirty="0"/>
            <a:t>autour du visage = sons voyelles</a:t>
          </a:r>
        </a:p>
      </dgm:t>
    </dgm:pt>
    <dgm:pt modelId="{F4A76EB8-BB7A-0C4A-8B76-93207A995042}" type="parTrans" cxnId="{F090959F-71CC-2C4D-8C71-0250DAF65239}">
      <dgm:prSet/>
      <dgm:spPr/>
      <dgm:t>
        <a:bodyPr/>
        <a:lstStyle/>
        <a:p>
          <a:endParaRPr lang="fr-FR"/>
        </a:p>
      </dgm:t>
    </dgm:pt>
    <dgm:pt modelId="{9000719B-3172-CF4E-836B-ED6411226A4B}" type="sibTrans" cxnId="{F090959F-71CC-2C4D-8C71-0250DAF65239}">
      <dgm:prSet/>
      <dgm:spPr/>
      <dgm:t>
        <a:bodyPr/>
        <a:lstStyle/>
        <a:p>
          <a:endParaRPr lang="fr-FR"/>
        </a:p>
      </dgm:t>
    </dgm:pt>
    <dgm:pt modelId="{10500235-5AB2-ED44-9BA4-89EA1411AB57}">
      <dgm:prSet phldrT="[Texte]" custT="1"/>
      <dgm:spPr/>
      <dgm:t>
        <a:bodyPr/>
        <a:lstStyle/>
        <a:p>
          <a:r>
            <a:rPr lang="fr-FR" sz="1700" dirty="0"/>
            <a:t>8 configurations des </a:t>
          </a:r>
          <a:r>
            <a:rPr lang="fr-FR" sz="1700" b="1" dirty="0"/>
            <a:t>doigts</a:t>
          </a:r>
          <a:r>
            <a:rPr lang="fr-FR" sz="1700" dirty="0"/>
            <a:t> = sons consonnes</a:t>
          </a:r>
        </a:p>
      </dgm:t>
    </dgm:pt>
    <dgm:pt modelId="{116DAD67-DDB6-ED47-B971-5DC52B710732}" type="parTrans" cxnId="{5E07EE02-D58A-E042-9030-64BADF1896F7}">
      <dgm:prSet/>
      <dgm:spPr/>
      <dgm:t>
        <a:bodyPr/>
        <a:lstStyle/>
        <a:p>
          <a:endParaRPr lang="fr-FR"/>
        </a:p>
      </dgm:t>
    </dgm:pt>
    <dgm:pt modelId="{8B697021-3B39-0B47-BEEA-8A410F974FF0}" type="sibTrans" cxnId="{5E07EE02-D58A-E042-9030-64BADF1896F7}">
      <dgm:prSet/>
      <dgm:spPr/>
      <dgm:t>
        <a:bodyPr/>
        <a:lstStyle/>
        <a:p>
          <a:endParaRPr lang="fr-FR"/>
        </a:p>
      </dgm:t>
    </dgm:pt>
    <dgm:pt modelId="{8855BC02-0375-9045-B69F-4B0015353223}" type="pres">
      <dgm:prSet presAssocID="{93211899-3F34-7649-BA0D-6534833621AC}" presName="linearFlow" presStyleCnt="0">
        <dgm:presLayoutVars>
          <dgm:dir/>
          <dgm:resizeHandles val="exact"/>
        </dgm:presLayoutVars>
      </dgm:prSet>
      <dgm:spPr/>
    </dgm:pt>
    <dgm:pt modelId="{0EC90D9E-6D6D-6046-AED7-82EF3F247ED6}" type="pres">
      <dgm:prSet presAssocID="{27207BB2-552E-AA46-B4BE-9DE5B5D200F6}" presName="node" presStyleLbl="node1" presStyleIdx="0" presStyleCnt="3" custLinFactNeighborX="21394">
        <dgm:presLayoutVars>
          <dgm:bulletEnabled val="1"/>
        </dgm:presLayoutVars>
      </dgm:prSet>
      <dgm:spPr/>
    </dgm:pt>
    <dgm:pt modelId="{0700FE80-B64E-E04D-BFB1-D38C035014C5}" type="pres">
      <dgm:prSet presAssocID="{9000719B-3172-CF4E-836B-ED6411226A4B}" presName="spacerL" presStyleCnt="0"/>
      <dgm:spPr/>
    </dgm:pt>
    <dgm:pt modelId="{F0528042-15F6-EC4E-A487-1261037C7787}" type="pres">
      <dgm:prSet presAssocID="{9000719B-3172-CF4E-836B-ED6411226A4B}" presName="sibTrans" presStyleLbl="sibTrans2D1" presStyleIdx="0" presStyleCnt="2"/>
      <dgm:spPr/>
    </dgm:pt>
    <dgm:pt modelId="{202DC1E4-E7F5-1545-8D8A-293FBF0A8FC2}" type="pres">
      <dgm:prSet presAssocID="{9000719B-3172-CF4E-836B-ED6411226A4B}" presName="spacerR" presStyleCnt="0"/>
      <dgm:spPr/>
    </dgm:pt>
    <dgm:pt modelId="{BEE17DB3-C7B9-0140-9618-CA4E4364A92D}" type="pres">
      <dgm:prSet presAssocID="{10500235-5AB2-ED44-9BA4-89EA1411AB57}" presName="node" presStyleLbl="node1" presStyleIdx="1" presStyleCnt="3">
        <dgm:presLayoutVars>
          <dgm:bulletEnabled val="1"/>
        </dgm:presLayoutVars>
      </dgm:prSet>
      <dgm:spPr/>
    </dgm:pt>
    <dgm:pt modelId="{E77C7AE1-68F7-BD44-A929-6BE59788C33B}" type="pres">
      <dgm:prSet presAssocID="{8B697021-3B39-0B47-BEEA-8A410F974FF0}" presName="spacerL" presStyleCnt="0"/>
      <dgm:spPr/>
    </dgm:pt>
    <dgm:pt modelId="{477FF833-292E-B54F-A3D2-C673D6FB7C83}" type="pres">
      <dgm:prSet presAssocID="{8B697021-3B39-0B47-BEEA-8A410F974FF0}" presName="sibTrans" presStyleLbl="sibTrans2D1" presStyleIdx="1" presStyleCnt="2"/>
      <dgm:spPr/>
    </dgm:pt>
    <dgm:pt modelId="{8B07F57E-AA22-A24E-9483-D5CB11440FC2}" type="pres">
      <dgm:prSet presAssocID="{8B697021-3B39-0B47-BEEA-8A410F974FF0}" presName="spacerR" presStyleCnt="0"/>
      <dgm:spPr/>
    </dgm:pt>
    <dgm:pt modelId="{66037B17-39CD-D746-9C5B-64605E2D11D4}" type="pres">
      <dgm:prSet presAssocID="{3CF6DD7B-8822-B14D-B9BC-24D73A83D243}" presName="node" presStyleLbl="node1" presStyleIdx="2" presStyleCnt="3">
        <dgm:presLayoutVars>
          <dgm:bulletEnabled val="1"/>
        </dgm:presLayoutVars>
      </dgm:prSet>
      <dgm:spPr/>
    </dgm:pt>
  </dgm:ptLst>
  <dgm:cxnLst>
    <dgm:cxn modelId="{5E07EE02-D58A-E042-9030-64BADF1896F7}" srcId="{93211899-3F34-7649-BA0D-6534833621AC}" destId="{10500235-5AB2-ED44-9BA4-89EA1411AB57}" srcOrd="1" destOrd="0" parTransId="{116DAD67-DDB6-ED47-B971-5DC52B710732}" sibTransId="{8B697021-3B39-0B47-BEEA-8A410F974FF0}"/>
    <dgm:cxn modelId="{2B55F72D-F293-E346-98DA-B445FFD79685}" type="presOf" srcId="{27207BB2-552E-AA46-B4BE-9DE5B5D200F6}" destId="{0EC90D9E-6D6D-6046-AED7-82EF3F247ED6}" srcOrd="0" destOrd="0" presId="urn:microsoft.com/office/officeart/2005/8/layout/equation1"/>
    <dgm:cxn modelId="{7C328038-7362-1148-9DEA-D2E09EC113DE}" type="presOf" srcId="{9000719B-3172-CF4E-836B-ED6411226A4B}" destId="{F0528042-15F6-EC4E-A487-1261037C7787}" srcOrd="0" destOrd="0" presId="urn:microsoft.com/office/officeart/2005/8/layout/equation1"/>
    <dgm:cxn modelId="{C2D67860-F5E1-654F-8174-B685C0E1C8BF}" type="presOf" srcId="{3CF6DD7B-8822-B14D-B9BC-24D73A83D243}" destId="{66037B17-39CD-D746-9C5B-64605E2D11D4}" srcOrd="0" destOrd="0" presId="urn:microsoft.com/office/officeart/2005/8/layout/equation1"/>
    <dgm:cxn modelId="{C5D6778E-7F83-2E4F-9E7A-558DF79D15D5}" srcId="{93211899-3F34-7649-BA0D-6534833621AC}" destId="{3CF6DD7B-8822-B14D-B9BC-24D73A83D243}" srcOrd="2" destOrd="0" parTransId="{A2DD919C-45F6-4145-AA42-6C352D48B021}" sibTransId="{1AE16171-A645-9348-9254-92BE398E2FFC}"/>
    <dgm:cxn modelId="{F090959F-71CC-2C4D-8C71-0250DAF65239}" srcId="{93211899-3F34-7649-BA0D-6534833621AC}" destId="{27207BB2-552E-AA46-B4BE-9DE5B5D200F6}" srcOrd="0" destOrd="0" parTransId="{F4A76EB8-BB7A-0C4A-8B76-93207A995042}" sibTransId="{9000719B-3172-CF4E-836B-ED6411226A4B}"/>
    <dgm:cxn modelId="{687C85A9-BD46-964A-93DD-3D01BC7C66C7}" type="presOf" srcId="{10500235-5AB2-ED44-9BA4-89EA1411AB57}" destId="{BEE17DB3-C7B9-0140-9618-CA4E4364A92D}" srcOrd="0" destOrd="0" presId="urn:microsoft.com/office/officeart/2005/8/layout/equation1"/>
    <dgm:cxn modelId="{142E5AB9-1B46-5F46-B0C4-ACF29FA402F1}" type="presOf" srcId="{8B697021-3B39-0B47-BEEA-8A410F974FF0}" destId="{477FF833-292E-B54F-A3D2-C673D6FB7C83}" srcOrd="0" destOrd="0" presId="urn:microsoft.com/office/officeart/2005/8/layout/equation1"/>
    <dgm:cxn modelId="{7ED750D5-7D63-6F48-B1E6-EAF79D805C4F}" type="presOf" srcId="{93211899-3F34-7649-BA0D-6534833621AC}" destId="{8855BC02-0375-9045-B69F-4B0015353223}" srcOrd="0" destOrd="0" presId="urn:microsoft.com/office/officeart/2005/8/layout/equation1"/>
    <dgm:cxn modelId="{D9BD09DB-7675-9443-A0D4-9861EA497AE8}" type="presParOf" srcId="{8855BC02-0375-9045-B69F-4B0015353223}" destId="{0EC90D9E-6D6D-6046-AED7-82EF3F247ED6}" srcOrd="0" destOrd="0" presId="urn:microsoft.com/office/officeart/2005/8/layout/equation1"/>
    <dgm:cxn modelId="{CED389A7-E769-3441-9550-9CDAEA4110D7}" type="presParOf" srcId="{8855BC02-0375-9045-B69F-4B0015353223}" destId="{0700FE80-B64E-E04D-BFB1-D38C035014C5}" srcOrd="1" destOrd="0" presId="urn:microsoft.com/office/officeart/2005/8/layout/equation1"/>
    <dgm:cxn modelId="{5C838CF1-B690-B343-941D-07D03F3C5287}" type="presParOf" srcId="{8855BC02-0375-9045-B69F-4B0015353223}" destId="{F0528042-15F6-EC4E-A487-1261037C7787}" srcOrd="2" destOrd="0" presId="urn:microsoft.com/office/officeart/2005/8/layout/equation1"/>
    <dgm:cxn modelId="{FD517EA0-5163-4C49-B3C6-E8C3B55702EC}" type="presParOf" srcId="{8855BC02-0375-9045-B69F-4B0015353223}" destId="{202DC1E4-E7F5-1545-8D8A-293FBF0A8FC2}" srcOrd="3" destOrd="0" presId="urn:microsoft.com/office/officeart/2005/8/layout/equation1"/>
    <dgm:cxn modelId="{D26ACC3C-D525-2F4A-80AF-5903A4260057}" type="presParOf" srcId="{8855BC02-0375-9045-B69F-4B0015353223}" destId="{BEE17DB3-C7B9-0140-9618-CA4E4364A92D}" srcOrd="4" destOrd="0" presId="urn:microsoft.com/office/officeart/2005/8/layout/equation1"/>
    <dgm:cxn modelId="{2AB9496A-23B8-9D43-A081-55F5085A8480}" type="presParOf" srcId="{8855BC02-0375-9045-B69F-4B0015353223}" destId="{E77C7AE1-68F7-BD44-A929-6BE59788C33B}" srcOrd="5" destOrd="0" presId="urn:microsoft.com/office/officeart/2005/8/layout/equation1"/>
    <dgm:cxn modelId="{693382A7-3D07-8242-B739-D51D3DEE3AA9}" type="presParOf" srcId="{8855BC02-0375-9045-B69F-4B0015353223}" destId="{477FF833-292E-B54F-A3D2-C673D6FB7C83}" srcOrd="6" destOrd="0" presId="urn:microsoft.com/office/officeart/2005/8/layout/equation1"/>
    <dgm:cxn modelId="{EBB27C8D-FF85-F14D-AD8E-51C113712435}" type="presParOf" srcId="{8855BC02-0375-9045-B69F-4B0015353223}" destId="{8B07F57E-AA22-A24E-9483-D5CB11440FC2}" srcOrd="7" destOrd="0" presId="urn:microsoft.com/office/officeart/2005/8/layout/equation1"/>
    <dgm:cxn modelId="{6915D7CC-3027-C44B-AE3E-E98AFF03A53D}" type="presParOf" srcId="{8855BC02-0375-9045-B69F-4B0015353223}" destId="{66037B17-39CD-D746-9C5B-64605E2D11D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DF64C-E583-4B41-BC89-E51934E4F0C7}" type="doc">
      <dgm:prSet loTypeId="urn:microsoft.com/office/officeart/2005/8/layout/radial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5E1F36D-1B62-DC49-AB87-C14F8576C80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TMS</a:t>
          </a:r>
        </a:p>
      </dgm:t>
    </dgm:pt>
    <dgm:pt modelId="{C66D2482-B13B-4048-B960-2EA82E842413}" type="parTrans" cxnId="{B36C85C1-5F4C-E44F-9BF4-79C59CA6DE11}">
      <dgm:prSet/>
      <dgm:spPr/>
      <dgm:t>
        <a:bodyPr/>
        <a:lstStyle/>
        <a:p>
          <a:endParaRPr lang="fr-FR"/>
        </a:p>
      </dgm:t>
    </dgm:pt>
    <dgm:pt modelId="{1E29764B-FB57-A347-B64C-92581951F9A7}" type="sibTrans" cxnId="{B36C85C1-5F4C-E44F-9BF4-79C59CA6DE11}">
      <dgm:prSet/>
      <dgm:spPr/>
      <dgm:t>
        <a:bodyPr/>
        <a:lstStyle/>
        <a:p>
          <a:endParaRPr lang="fr-FR"/>
        </a:p>
      </dgm:t>
    </dgm:pt>
    <dgm:pt modelId="{18B4C772-9E90-264D-82CD-5144AEBF7112}">
      <dgm:prSet phldrT="[Texte]"/>
      <dgm:spPr/>
      <dgm:t>
        <a:bodyPr/>
        <a:lstStyle/>
        <a:p>
          <a:r>
            <a:rPr lang="fr-FR" dirty="0"/>
            <a:t>Sollicitations physiques et cognitives +++</a:t>
          </a:r>
        </a:p>
      </dgm:t>
    </dgm:pt>
    <dgm:pt modelId="{0A599F62-CCEC-D346-8826-5FF171061AC6}" type="parTrans" cxnId="{57BDD065-7C8B-3C40-ADDE-BF5B1A511503}">
      <dgm:prSet/>
      <dgm:spPr/>
      <dgm:t>
        <a:bodyPr/>
        <a:lstStyle/>
        <a:p>
          <a:endParaRPr lang="fr-FR"/>
        </a:p>
      </dgm:t>
    </dgm:pt>
    <dgm:pt modelId="{B417A292-2F96-8C41-8E74-5BC9140DAA3A}" type="sibTrans" cxnId="{57BDD065-7C8B-3C40-ADDE-BF5B1A511503}">
      <dgm:prSet/>
      <dgm:spPr/>
      <dgm:t>
        <a:bodyPr/>
        <a:lstStyle/>
        <a:p>
          <a:endParaRPr lang="fr-FR"/>
        </a:p>
      </dgm:t>
    </dgm:pt>
    <dgm:pt modelId="{853D3022-0C6B-3F4E-BC20-078062A202B3}">
      <dgm:prSet phldrT="[Texte]"/>
      <dgm:spPr/>
      <dgm:t>
        <a:bodyPr/>
        <a:lstStyle/>
        <a:p>
          <a:r>
            <a:rPr lang="fr-FR" dirty="0"/>
            <a:t>Environnement et conditions des interventions</a:t>
          </a:r>
        </a:p>
      </dgm:t>
    </dgm:pt>
    <dgm:pt modelId="{8F7BB851-180B-2549-B952-659A4BDC4693}" type="parTrans" cxnId="{E621E099-36A2-1341-8CFE-4B9E4101FFEE}">
      <dgm:prSet/>
      <dgm:spPr/>
      <dgm:t>
        <a:bodyPr/>
        <a:lstStyle/>
        <a:p>
          <a:endParaRPr lang="fr-FR"/>
        </a:p>
      </dgm:t>
    </dgm:pt>
    <dgm:pt modelId="{AE8C2F0B-1BA7-9743-8363-56792BE22C52}" type="sibTrans" cxnId="{E621E099-36A2-1341-8CFE-4B9E4101FFEE}">
      <dgm:prSet/>
      <dgm:spPr/>
      <dgm:t>
        <a:bodyPr/>
        <a:lstStyle/>
        <a:p>
          <a:endParaRPr lang="fr-FR"/>
        </a:p>
      </dgm:t>
    </dgm:pt>
    <dgm:pt modelId="{18A21AC1-4B5D-5844-BE8C-19D525D84360}">
      <dgm:prSet phldrT="[Texte]"/>
      <dgm:spPr/>
      <dgm:t>
        <a:bodyPr/>
        <a:lstStyle/>
        <a:p>
          <a:r>
            <a:rPr lang="fr-FR" dirty="0"/>
            <a:t>Grande mobilité</a:t>
          </a:r>
        </a:p>
      </dgm:t>
    </dgm:pt>
    <dgm:pt modelId="{44BEB31C-E724-D64F-959E-BF73E4D7A679}" type="parTrans" cxnId="{C883E704-9FF5-2D49-A4C4-6FADED2DF591}">
      <dgm:prSet/>
      <dgm:spPr/>
      <dgm:t>
        <a:bodyPr/>
        <a:lstStyle/>
        <a:p>
          <a:endParaRPr lang="fr-FR"/>
        </a:p>
      </dgm:t>
    </dgm:pt>
    <dgm:pt modelId="{72FD59F3-6D28-8247-A689-2678FB63067E}" type="sibTrans" cxnId="{C883E704-9FF5-2D49-A4C4-6FADED2DF591}">
      <dgm:prSet/>
      <dgm:spPr/>
      <dgm:t>
        <a:bodyPr/>
        <a:lstStyle/>
        <a:p>
          <a:endParaRPr lang="fr-FR"/>
        </a:p>
      </dgm:t>
    </dgm:pt>
    <dgm:pt modelId="{2D07E244-8414-1548-A94B-92404E3B39B0}">
      <dgm:prSet phldrT="[Texte]"/>
      <dgm:spPr/>
      <dgm:t>
        <a:bodyPr/>
        <a:lstStyle/>
        <a:p>
          <a:r>
            <a:rPr lang="fr-FR" dirty="0"/>
            <a:t>Contraintes sociales</a:t>
          </a:r>
        </a:p>
      </dgm:t>
    </dgm:pt>
    <dgm:pt modelId="{7C676763-1A8C-6D4A-A643-9B9301E146EF}" type="parTrans" cxnId="{AE4ECAD1-D05C-7544-8E89-4A0EC9013FF3}">
      <dgm:prSet/>
      <dgm:spPr/>
      <dgm:t>
        <a:bodyPr/>
        <a:lstStyle/>
        <a:p>
          <a:endParaRPr lang="fr-FR"/>
        </a:p>
      </dgm:t>
    </dgm:pt>
    <dgm:pt modelId="{B4218F14-C4A4-F140-9E65-A33E367FFF2E}" type="sibTrans" cxnId="{AE4ECAD1-D05C-7544-8E89-4A0EC9013FF3}">
      <dgm:prSet/>
      <dgm:spPr/>
      <dgm:t>
        <a:bodyPr/>
        <a:lstStyle/>
        <a:p>
          <a:endParaRPr lang="fr-FR"/>
        </a:p>
      </dgm:t>
    </dgm:pt>
    <dgm:pt modelId="{41E72B83-B32E-2840-A91C-4790B6A5E0EA}" type="pres">
      <dgm:prSet presAssocID="{5C1DF64C-E583-4B41-BC89-E51934E4F0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1435C0-72B5-6A4E-919D-EC0EB2EDD122}" type="pres">
      <dgm:prSet presAssocID="{D5E1F36D-1B62-DC49-AB87-C14F8576C800}" presName="centerShape" presStyleLbl="node0" presStyleIdx="0" presStyleCnt="1"/>
      <dgm:spPr/>
    </dgm:pt>
    <dgm:pt modelId="{5EF707B1-4184-A34B-895C-8DD4235576D8}" type="pres">
      <dgm:prSet presAssocID="{0A599F62-CCEC-D346-8826-5FF171061AC6}" presName="parTrans" presStyleLbl="bgSibTrans2D1" presStyleIdx="0" presStyleCnt="4"/>
      <dgm:spPr/>
    </dgm:pt>
    <dgm:pt modelId="{46031793-420B-8B49-A791-5B2D9C652E94}" type="pres">
      <dgm:prSet presAssocID="{18B4C772-9E90-264D-82CD-5144AEBF7112}" presName="node" presStyleLbl="node1" presStyleIdx="0" presStyleCnt="4">
        <dgm:presLayoutVars>
          <dgm:bulletEnabled val="1"/>
        </dgm:presLayoutVars>
      </dgm:prSet>
      <dgm:spPr/>
    </dgm:pt>
    <dgm:pt modelId="{CE793240-0677-074D-91AD-0AEFEB6426D8}" type="pres">
      <dgm:prSet presAssocID="{8F7BB851-180B-2549-B952-659A4BDC4693}" presName="parTrans" presStyleLbl="bgSibTrans2D1" presStyleIdx="1" presStyleCnt="4"/>
      <dgm:spPr/>
    </dgm:pt>
    <dgm:pt modelId="{6A091209-25DB-0545-AD4E-CC4C250338E4}" type="pres">
      <dgm:prSet presAssocID="{853D3022-0C6B-3F4E-BC20-078062A202B3}" presName="node" presStyleLbl="node1" presStyleIdx="1" presStyleCnt="4">
        <dgm:presLayoutVars>
          <dgm:bulletEnabled val="1"/>
        </dgm:presLayoutVars>
      </dgm:prSet>
      <dgm:spPr/>
    </dgm:pt>
    <dgm:pt modelId="{F263051B-585C-4848-AB61-8A440240E63D}" type="pres">
      <dgm:prSet presAssocID="{44BEB31C-E724-D64F-959E-BF73E4D7A679}" presName="parTrans" presStyleLbl="bgSibTrans2D1" presStyleIdx="2" presStyleCnt="4"/>
      <dgm:spPr/>
    </dgm:pt>
    <dgm:pt modelId="{8230BE16-4C0A-7B40-8CAB-D6A6EC309A30}" type="pres">
      <dgm:prSet presAssocID="{18A21AC1-4B5D-5844-BE8C-19D525D84360}" presName="node" presStyleLbl="node1" presStyleIdx="2" presStyleCnt="4">
        <dgm:presLayoutVars>
          <dgm:bulletEnabled val="1"/>
        </dgm:presLayoutVars>
      </dgm:prSet>
      <dgm:spPr/>
    </dgm:pt>
    <dgm:pt modelId="{4BEB1EC1-3F4C-D64B-84C7-E8DC010431D4}" type="pres">
      <dgm:prSet presAssocID="{7C676763-1A8C-6D4A-A643-9B9301E146EF}" presName="parTrans" presStyleLbl="bgSibTrans2D1" presStyleIdx="3" presStyleCnt="4"/>
      <dgm:spPr/>
    </dgm:pt>
    <dgm:pt modelId="{EC433338-4BBF-F749-8180-8A3137832641}" type="pres">
      <dgm:prSet presAssocID="{2D07E244-8414-1548-A94B-92404E3B39B0}" presName="node" presStyleLbl="node1" presStyleIdx="3" presStyleCnt="4">
        <dgm:presLayoutVars>
          <dgm:bulletEnabled val="1"/>
        </dgm:presLayoutVars>
      </dgm:prSet>
      <dgm:spPr/>
    </dgm:pt>
  </dgm:ptLst>
  <dgm:cxnLst>
    <dgm:cxn modelId="{C883E704-9FF5-2D49-A4C4-6FADED2DF591}" srcId="{D5E1F36D-1B62-DC49-AB87-C14F8576C800}" destId="{18A21AC1-4B5D-5844-BE8C-19D525D84360}" srcOrd="2" destOrd="0" parTransId="{44BEB31C-E724-D64F-959E-BF73E4D7A679}" sibTransId="{72FD59F3-6D28-8247-A689-2678FB63067E}"/>
    <dgm:cxn modelId="{B11FA109-2929-DA43-ACFB-CA4A337AB353}" type="presOf" srcId="{44BEB31C-E724-D64F-959E-BF73E4D7A679}" destId="{F263051B-585C-4848-AB61-8A440240E63D}" srcOrd="0" destOrd="0" presId="urn:microsoft.com/office/officeart/2005/8/layout/radial4"/>
    <dgm:cxn modelId="{E5311128-733E-D047-A982-B9AD4E87A799}" type="presOf" srcId="{7C676763-1A8C-6D4A-A643-9B9301E146EF}" destId="{4BEB1EC1-3F4C-D64B-84C7-E8DC010431D4}" srcOrd="0" destOrd="0" presId="urn:microsoft.com/office/officeart/2005/8/layout/radial4"/>
    <dgm:cxn modelId="{F0EF1930-C6EE-4E4A-ADD9-BF43695A014C}" type="presOf" srcId="{D5E1F36D-1B62-DC49-AB87-C14F8576C800}" destId="{E81435C0-72B5-6A4E-919D-EC0EB2EDD122}" srcOrd="0" destOrd="0" presId="urn:microsoft.com/office/officeart/2005/8/layout/radial4"/>
    <dgm:cxn modelId="{57BDD065-7C8B-3C40-ADDE-BF5B1A511503}" srcId="{D5E1F36D-1B62-DC49-AB87-C14F8576C800}" destId="{18B4C772-9E90-264D-82CD-5144AEBF7112}" srcOrd="0" destOrd="0" parTransId="{0A599F62-CCEC-D346-8826-5FF171061AC6}" sibTransId="{B417A292-2F96-8C41-8E74-5BC9140DAA3A}"/>
    <dgm:cxn modelId="{B5EF0A6B-D90E-D347-A3E8-8E2A6A4CA905}" type="presOf" srcId="{18B4C772-9E90-264D-82CD-5144AEBF7112}" destId="{46031793-420B-8B49-A791-5B2D9C652E94}" srcOrd="0" destOrd="0" presId="urn:microsoft.com/office/officeart/2005/8/layout/radial4"/>
    <dgm:cxn modelId="{D896CA6C-EDFA-A448-B335-BB13A37A76B6}" type="presOf" srcId="{853D3022-0C6B-3F4E-BC20-078062A202B3}" destId="{6A091209-25DB-0545-AD4E-CC4C250338E4}" srcOrd="0" destOrd="0" presId="urn:microsoft.com/office/officeart/2005/8/layout/radial4"/>
    <dgm:cxn modelId="{E9C86A6F-3F0A-0F4E-8A74-6CF1993A3F12}" type="presOf" srcId="{0A599F62-CCEC-D346-8826-5FF171061AC6}" destId="{5EF707B1-4184-A34B-895C-8DD4235576D8}" srcOrd="0" destOrd="0" presId="urn:microsoft.com/office/officeart/2005/8/layout/radial4"/>
    <dgm:cxn modelId="{F70FF77B-AFCC-234B-B57C-12B57A4FFF88}" type="presOf" srcId="{5C1DF64C-E583-4B41-BC89-E51934E4F0C7}" destId="{41E72B83-B32E-2840-A91C-4790B6A5E0EA}" srcOrd="0" destOrd="0" presId="urn:microsoft.com/office/officeart/2005/8/layout/radial4"/>
    <dgm:cxn modelId="{E621E099-36A2-1341-8CFE-4B9E4101FFEE}" srcId="{D5E1F36D-1B62-DC49-AB87-C14F8576C800}" destId="{853D3022-0C6B-3F4E-BC20-078062A202B3}" srcOrd="1" destOrd="0" parTransId="{8F7BB851-180B-2549-B952-659A4BDC4693}" sibTransId="{AE8C2F0B-1BA7-9743-8363-56792BE22C52}"/>
    <dgm:cxn modelId="{1A8CD0AC-2655-6F49-805C-03D7A6F84AF9}" type="presOf" srcId="{8F7BB851-180B-2549-B952-659A4BDC4693}" destId="{CE793240-0677-074D-91AD-0AEFEB6426D8}" srcOrd="0" destOrd="0" presId="urn:microsoft.com/office/officeart/2005/8/layout/radial4"/>
    <dgm:cxn modelId="{0F2047AE-18F3-C14B-9863-420FC759749D}" type="presOf" srcId="{18A21AC1-4B5D-5844-BE8C-19D525D84360}" destId="{8230BE16-4C0A-7B40-8CAB-D6A6EC309A30}" srcOrd="0" destOrd="0" presId="urn:microsoft.com/office/officeart/2005/8/layout/radial4"/>
    <dgm:cxn modelId="{B36C85C1-5F4C-E44F-9BF4-79C59CA6DE11}" srcId="{5C1DF64C-E583-4B41-BC89-E51934E4F0C7}" destId="{D5E1F36D-1B62-DC49-AB87-C14F8576C800}" srcOrd="0" destOrd="0" parTransId="{C66D2482-B13B-4048-B960-2EA82E842413}" sibTransId="{1E29764B-FB57-A347-B64C-92581951F9A7}"/>
    <dgm:cxn modelId="{1E3B32CF-622B-C64F-A2A7-CF52FE5F1FE2}" type="presOf" srcId="{2D07E244-8414-1548-A94B-92404E3B39B0}" destId="{EC433338-4BBF-F749-8180-8A3137832641}" srcOrd="0" destOrd="0" presId="urn:microsoft.com/office/officeart/2005/8/layout/radial4"/>
    <dgm:cxn modelId="{AE4ECAD1-D05C-7544-8E89-4A0EC9013FF3}" srcId="{D5E1F36D-1B62-DC49-AB87-C14F8576C800}" destId="{2D07E244-8414-1548-A94B-92404E3B39B0}" srcOrd="3" destOrd="0" parTransId="{7C676763-1A8C-6D4A-A643-9B9301E146EF}" sibTransId="{B4218F14-C4A4-F140-9E65-A33E367FFF2E}"/>
    <dgm:cxn modelId="{2411A48C-2E72-8A4F-8280-ED5E41C19078}" type="presParOf" srcId="{41E72B83-B32E-2840-A91C-4790B6A5E0EA}" destId="{E81435C0-72B5-6A4E-919D-EC0EB2EDD122}" srcOrd="0" destOrd="0" presId="urn:microsoft.com/office/officeart/2005/8/layout/radial4"/>
    <dgm:cxn modelId="{72179C32-C5F2-E64D-93D2-B9793B1F65C8}" type="presParOf" srcId="{41E72B83-B32E-2840-A91C-4790B6A5E0EA}" destId="{5EF707B1-4184-A34B-895C-8DD4235576D8}" srcOrd="1" destOrd="0" presId="urn:microsoft.com/office/officeart/2005/8/layout/radial4"/>
    <dgm:cxn modelId="{5B0FF47D-ED1F-444D-ACF9-B447087283DD}" type="presParOf" srcId="{41E72B83-B32E-2840-A91C-4790B6A5E0EA}" destId="{46031793-420B-8B49-A791-5B2D9C652E94}" srcOrd="2" destOrd="0" presId="urn:microsoft.com/office/officeart/2005/8/layout/radial4"/>
    <dgm:cxn modelId="{08F7B1C3-2F2D-9546-84CF-375ACC5E4C4D}" type="presParOf" srcId="{41E72B83-B32E-2840-A91C-4790B6A5E0EA}" destId="{CE793240-0677-074D-91AD-0AEFEB6426D8}" srcOrd="3" destOrd="0" presId="urn:microsoft.com/office/officeart/2005/8/layout/radial4"/>
    <dgm:cxn modelId="{FCA32453-9B1A-C04E-9B91-6C906EFA2B06}" type="presParOf" srcId="{41E72B83-B32E-2840-A91C-4790B6A5E0EA}" destId="{6A091209-25DB-0545-AD4E-CC4C250338E4}" srcOrd="4" destOrd="0" presId="urn:microsoft.com/office/officeart/2005/8/layout/radial4"/>
    <dgm:cxn modelId="{C28FED21-840C-F040-A841-04A037E1ABD4}" type="presParOf" srcId="{41E72B83-B32E-2840-A91C-4790B6A5E0EA}" destId="{F263051B-585C-4848-AB61-8A440240E63D}" srcOrd="5" destOrd="0" presId="urn:microsoft.com/office/officeart/2005/8/layout/radial4"/>
    <dgm:cxn modelId="{A7923625-1749-924B-A274-51C5733E75A5}" type="presParOf" srcId="{41E72B83-B32E-2840-A91C-4790B6A5E0EA}" destId="{8230BE16-4C0A-7B40-8CAB-D6A6EC309A30}" srcOrd="6" destOrd="0" presId="urn:microsoft.com/office/officeart/2005/8/layout/radial4"/>
    <dgm:cxn modelId="{AF0DCD8E-E766-DF4B-B07E-CFA2A6494757}" type="presParOf" srcId="{41E72B83-B32E-2840-A91C-4790B6A5E0EA}" destId="{4BEB1EC1-3F4C-D64B-84C7-E8DC010431D4}" srcOrd="7" destOrd="0" presId="urn:microsoft.com/office/officeart/2005/8/layout/radial4"/>
    <dgm:cxn modelId="{45226D18-5E01-8049-BC7C-E72443469310}" type="presParOf" srcId="{41E72B83-B32E-2840-A91C-4790B6A5E0EA}" destId="{EC433338-4BBF-F749-8180-8A313783264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619975-71C7-1F41-B026-CEC244CE0829}" type="doc">
      <dgm:prSet loTypeId="urn:microsoft.com/office/officeart/2005/8/layout/vList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B37DF72-13B7-6648-AD7C-010CC1012E77}">
      <dgm:prSet/>
      <dgm:spPr/>
      <dgm:t>
        <a:bodyPr/>
        <a:lstStyle/>
        <a:p>
          <a:r>
            <a:rPr lang="fr-FR" dirty="0"/>
            <a:t>Développer vos compétences en éducation pour la santé et en prévention primaire</a:t>
          </a:r>
        </a:p>
      </dgm:t>
    </dgm:pt>
    <dgm:pt modelId="{6F2BA629-52D7-1047-8785-9B7A09AA3CAD}" type="parTrans" cxnId="{2B2484CB-D1E3-534C-9B80-EA433DC7E65D}">
      <dgm:prSet/>
      <dgm:spPr/>
      <dgm:t>
        <a:bodyPr/>
        <a:lstStyle/>
        <a:p>
          <a:endParaRPr lang="fr-FR"/>
        </a:p>
      </dgm:t>
    </dgm:pt>
    <dgm:pt modelId="{A1F7F759-D1E1-DC4F-B9A6-B44F04C33419}" type="sibTrans" cxnId="{2B2484CB-D1E3-534C-9B80-EA433DC7E65D}">
      <dgm:prSet/>
      <dgm:spPr/>
      <dgm:t>
        <a:bodyPr/>
        <a:lstStyle/>
        <a:p>
          <a:endParaRPr lang="fr-FR"/>
        </a:p>
      </dgm:t>
    </dgm:pt>
    <dgm:pt modelId="{4AA2CB1A-2483-2F49-BBF5-D95B604C2D10}">
      <dgm:prSet/>
      <dgm:spPr/>
      <dgm:t>
        <a:bodyPr/>
        <a:lstStyle/>
        <a:p>
          <a:r>
            <a:rPr lang="fr-FR"/>
            <a:t>Apprendre la méthodologie de projet en éducation pour la santé</a:t>
          </a:r>
        </a:p>
      </dgm:t>
    </dgm:pt>
    <dgm:pt modelId="{C17646A0-6DC3-3749-8595-15630428EFE2}" type="parTrans" cxnId="{B65CC93A-B4CE-CE43-A4A0-686FD1125C26}">
      <dgm:prSet/>
      <dgm:spPr/>
      <dgm:t>
        <a:bodyPr/>
        <a:lstStyle/>
        <a:p>
          <a:endParaRPr lang="fr-FR"/>
        </a:p>
      </dgm:t>
    </dgm:pt>
    <dgm:pt modelId="{43105459-B130-6747-8719-8B4BD8E7C9A4}" type="sibTrans" cxnId="{B65CC93A-B4CE-CE43-A4A0-686FD1125C26}">
      <dgm:prSet/>
      <dgm:spPr/>
      <dgm:t>
        <a:bodyPr/>
        <a:lstStyle/>
        <a:p>
          <a:endParaRPr lang="fr-FR"/>
        </a:p>
      </dgm:t>
    </dgm:pt>
    <dgm:pt modelId="{D6DB57AA-6681-2848-B84A-973C67FEE1AA}">
      <dgm:prSet/>
      <dgm:spPr/>
      <dgm:t>
        <a:bodyPr/>
        <a:lstStyle/>
        <a:p>
          <a:r>
            <a:rPr lang="fr-FR"/>
            <a:t>Apprendre à s’adapter à un public ciblé</a:t>
          </a:r>
        </a:p>
      </dgm:t>
    </dgm:pt>
    <dgm:pt modelId="{948553A9-0575-0247-B01B-7F0C2D7B2A1A}" type="parTrans" cxnId="{3891601E-7DFF-2841-8590-76FA96515138}">
      <dgm:prSet/>
      <dgm:spPr/>
      <dgm:t>
        <a:bodyPr/>
        <a:lstStyle/>
        <a:p>
          <a:endParaRPr lang="fr-FR"/>
        </a:p>
      </dgm:t>
    </dgm:pt>
    <dgm:pt modelId="{A872122A-3587-0744-B3F2-77FD9F5FA429}" type="sibTrans" cxnId="{3891601E-7DFF-2841-8590-76FA96515138}">
      <dgm:prSet/>
      <dgm:spPr/>
      <dgm:t>
        <a:bodyPr/>
        <a:lstStyle/>
        <a:p>
          <a:endParaRPr lang="fr-FR"/>
        </a:p>
      </dgm:t>
    </dgm:pt>
    <dgm:pt modelId="{94FEB8ED-960E-ED4C-84F7-A5876EC60749}" type="pres">
      <dgm:prSet presAssocID="{91619975-71C7-1F41-B026-CEC244CE0829}" presName="linearFlow" presStyleCnt="0">
        <dgm:presLayoutVars>
          <dgm:dir/>
          <dgm:resizeHandles val="exact"/>
        </dgm:presLayoutVars>
      </dgm:prSet>
      <dgm:spPr/>
    </dgm:pt>
    <dgm:pt modelId="{A728147F-2877-EA45-A389-CD939E31084A}" type="pres">
      <dgm:prSet presAssocID="{5B37DF72-13B7-6648-AD7C-010CC1012E77}" presName="composite" presStyleCnt="0"/>
      <dgm:spPr/>
    </dgm:pt>
    <dgm:pt modelId="{ED61D6C1-E91A-2C46-8BE7-D932E7D590BB}" type="pres">
      <dgm:prSet presAssocID="{5B37DF72-13B7-6648-AD7C-010CC1012E77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0527F0F-B430-A046-8D98-320C17D7A916}" type="pres">
      <dgm:prSet presAssocID="{5B37DF72-13B7-6648-AD7C-010CC1012E77}" presName="txShp" presStyleLbl="node1" presStyleIdx="0" presStyleCnt="3">
        <dgm:presLayoutVars>
          <dgm:bulletEnabled val="1"/>
        </dgm:presLayoutVars>
      </dgm:prSet>
      <dgm:spPr/>
    </dgm:pt>
    <dgm:pt modelId="{1F114C9E-0C83-5F40-89CE-21E9492CC9FD}" type="pres">
      <dgm:prSet presAssocID="{A1F7F759-D1E1-DC4F-B9A6-B44F04C33419}" presName="spacing" presStyleCnt="0"/>
      <dgm:spPr/>
    </dgm:pt>
    <dgm:pt modelId="{104FB7EB-998A-E040-8969-973979591DDB}" type="pres">
      <dgm:prSet presAssocID="{4AA2CB1A-2483-2F49-BBF5-D95B604C2D10}" presName="composite" presStyleCnt="0"/>
      <dgm:spPr/>
    </dgm:pt>
    <dgm:pt modelId="{A5C42B12-6553-0E4A-8A07-9525D1EDC43A}" type="pres">
      <dgm:prSet presAssocID="{4AA2CB1A-2483-2F49-BBF5-D95B604C2D10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C7151DE-2C70-444F-B225-90D3E9481B35}" type="pres">
      <dgm:prSet presAssocID="{4AA2CB1A-2483-2F49-BBF5-D95B604C2D10}" presName="txShp" presStyleLbl="node1" presStyleIdx="1" presStyleCnt="3">
        <dgm:presLayoutVars>
          <dgm:bulletEnabled val="1"/>
        </dgm:presLayoutVars>
      </dgm:prSet>
      <dgm:spPr/>
    </dgm:pt>
    <dgm:pt modelId="{929640AE-BCC4-ED44-AF7B-E14713A64257}" type="pres">
      <dgm:prSet presAssocID="{43105459-B130-6747-8719-8B4BD8E7C9A4}" presName="spacing" presStyleCnt="0"/>
      <dgm:spPr/>
    </dgm:pt>
    <dgm:pt modelId="{AA18A922-B32B-9E48-89F1-EFB653F95692}" type="pres">
      <dgm:prSet presAssocID="{D6DB57AA-6681-2848-B84A-973C67FEE1AA}" presName="composite" presStyleCnt="0"/>
      <dgm:spPr/>
    </dgm:pt>
    <dgm:pt modelId="{9FDB360F-B7FE-7849-B96C-DA1D53FB4CC1}" type="pres">
      <dgm:prSet presAssocID="{D6DB57AA-6681-2848-B84A-973C67FEE1A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90A2C48-F94D-9C43-90BB-3E1767852F9C}" type="pres">
      <dgm:prSet presAssocID="{D6DB57AA-6681-2848-B84A-973C67FEE1AA}" presName="txShp" presStyleLbl="node1" presStyleIdx="2" presStyleCnt="3">
        <dgm:presLayoutVars>
          <dgm:bulletEnabled val="1"/>
        </dgm:presLayoutVars>
      </dgm:prSet>
      <dgm:spPr/>
    </dgm:pt>
  </dgm:ptLst>
  <dgm:cxnLst>
    <dgm:cxn modelId="{7C6A3310-D21A-AB40-AF9C-601EFDEC3875}" type="presOf" srcId="{5B37DF72-13B7-6648-AD7C-010CC1012E77}" destId="{E0527F0F-B430-A046-8D98-320C17D7A916}" srcOrd="0" destOrd="0" presId="urn:microsoft.com/office/officeart/2005/8/layout/vList3"/>
    <dgm:cxn modelId="{3891601E-7DFF-2841-8590-76FA96515138}" srcId="{91619975-71C7-1F41-B026-CEC244CE0829}" destId="{D6DB57AA-6681-2848-B84A-973C67FEE1AA}" srcOrd="2" destOrd="0" parTransId="{948553A9-0575-0247-B01B-7F0C2D7B2A1A}" sibTransId="{A872122A-3587-0744-B3F2-77FD9F5FA429}"/>
    <dgm:cxn modelId="{B65CC93A-B4CE-CE43-A4A0-686FD1125C26}" srcId="{91619975-71C7-1F41-B026-CEC244CE0829}" destId="{4AA2CB1A-2483-2F49-BBF5-D95B604C2D10}" srcOrd="1" destOrd="0" parTransId="{C17646A0-6DC3-3749-8595-15630428EFE2}" sibTransId="{43105459-B130-6747-8719-8B4BD8E7C9A4}"/>
    <dgm:cxn modelId="{B4ADF360-B701-7F42-A474-D6104CAC7C58}" type="presOf" srcId="{D6DB57AA-6681-2848-B84A-973C67FEE1AA}" destId="{890A2C48-F94D-9C43-90BB-3E1767852F9C}" srcOrd="0" destOrd="0" presId="urn:microsoft.com/office/officeart/2005/8/layout/vList3"/>
    <dgm:cxn modelId="{D95EFA74-4A92-5E45-A74E-774319352FE1}" type="presOf" srcId="{91619975-71C7-1F41-B026-CEC244CE0829}" destId="{94FEB8ED-960E-ED4C-84F7-A5876EC60749}" srcOrd="0" destOrd="0" presId="urn:microsoft.com/office/officeart/2005/8/layout/vList3"/>
    <dgm:cxn modelId="{2B2484CB-D1E3-534C-9B80-EA433DC7E65D}" srcId="{91619975-71C7-1F41-B026-CEC244CE0829}" destId="{5B37DF72-13B7-6648-AD7C-010CC1012E77}" srcOrd="0" destOrd="0" parTransId="{6F2BA629-52D7-1047-8785-9B7A09AA3CAD}" sibTransId="{A1F7F759-D1E1-DC4F-B9A6-B44F04C33419}"/>
    <dgm:cxn modelId="{338DF9D4-9E04-5F42-A1B0-B9CBFB895364}" type="presOf" srcId="{4AA2CB1A-2483-2F49-BBF5-D95B604C2D10}" destId="{BC7151DE-2C70-444F-B225-90D3E9481B35}" srcOrd="0" destOrd="0" presId="urn:microsoft.com/office/officeart/2005/8/layout/vList3"/>
    <dgm:cxn modelId="{738093B6-5D54-0148-9E8A-CDFEC60F25AE}" type="presParOf" srcId="{94FEB8ED-960E-ED4C-84F7-A5876EC60749}" destId="{A728147F-2877-EA45-A389-CD939E31084A}" srcOrd="0" destOrd="0" presId="urn:microsoft.com/office/officeart/2005/8/layout/vList3"/>
    <dgm:cxn modelId="{DD131AB6-A261-8B46-8F01-13D1A06E398D}" type="presParOf" srcId="{A728147F-2877-EA45-A389-CD939E31084A}" destId="{ED61D6C1-E91A-2C46-8BE7-D932E7D590BB}" srcOrd="0" destOrd="0" presId="urn:microsoft.com/office/officeart/2005/8/layout/vList3"/>
    <dgm:cxn modelId="{1E8BBAB1-526E-E645-8857-D55E0C9DD3C3}" type="presParOf" srcId="{A728147F-2877-EA45-A389-CD939E31084A}" destId="{E0527F0F-B430-A046-8D98-320C17D7A916}" srcOrd="1" destOrd="0" presId="urn:microsoft.com/office/officeart/2005/8/layout/vList3"/>
    <dgm:cxn modelId="{1042796B-341C-5E48-AC15-AB91CC0A531C}" type="presParOf" srcId="{94FEB8ED-960E-ED4C-84F7-A5876EC60749}" destId="{1F114C9E-0C83-5F40-89CE-21E9492CC9FD}" srcOrd="1" destOrd="0" presId="urn:microsoft.com/office/officeart/2005/8/layout/vList3"/>
    <dgm:cxn modelId="{3B52A85C-25DC-DF47-A4A7-0A64A83D3707}" type="presParOf" srcId="{94FEB8ED-960E-ED4C-84F7-A5876EC60749}" destId="{104FB7EB-998A-E040-8969-973979591DDB}" srcOrd="2" destOrd="0" presId="urn:microsoft.com/office/officeart/2005/8/layout/vList3"/>
    <dgm:cxn modelId="{189B59AA-E8BA-6A49-BA66-A2FCC8A570D0}" type="presParOf" srcId="{104FB7EB-998A-E040-8969-973979591DDB}" destId="{A5C42B12-6553-0E4A-8A07-9525D1EDC43A}" srcOrd="0" destOrd="0" presId="urn:microsoft.com/office/officeart/2005/8/layout/vList3"/>
    <dgm:cxn modelId="{17084046-1F9F-CF43-8337-9EEF69A9375A}" type="presParOf" srcId="{104FB7EB-998A-E040-8969-973979591DDB}" destId="{BC7151DE-2C70-444F-B225-90D3E9481B35}" srcOrd="1" destOrd="0" presId="urn:microsoft.com/office/officeart/2005/8/layout/vList3"/>
    <dgm:cxn modelId="{3CB25A9F-2AFD-3B4B-90FD-F69783889BB0}" type="presParOf" srcId="{94FEB8ED-960E-ED4C-84F7-A5876EC60749}" destId="{929640AE-BCC4-ED44-AF7B-E14713A64257}" srcOrd="3" destOrd="0" presId="urn:microsoft.com/office/officeart/2005/8/layout/vList3"/>
    <dgm:cxn modelId="{2457DB8A-6215-4B40-AECF-0624EA25FE6D}" type="presParOf" srcId="{94FEB8ED-960E-ED4C-84F7-A5876EC60749}" destId="{AA18A922-B32B-9E48-89F1-EFB653F95692}" srcOrd="4" destOrd="0" presId="urn:microsoft.com/office/officeart/2005/8/layout/vList3"/>
    <dgm:cxn modelId="{CB27F0C5-571A-3A42-8F92-13A5D90E1A5B}" type="presParOf" srcId="{AA18A922-B32B-9E48-89F1-EFB653F95692}" destId="{9FDB360F-B7FE-7849-B96C-DA1D53FB4CC1}" srcOrd="0" destOrd="0" presId="urn:microsoft.com/office/officeart/2005/8/layout/vList3"/>
    <dgm:cxn modelId="{1714EBA1-8872-1743-A52A-793A90A0FC53}" type="presParOf" srcId="{AA18A922-B32B-9E48-89F1-EFB653F95692}" destId="{890A2C48-F94D-9C43-90BB-3E1767852F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BC7BDE-0398-DB4B-9205-4A29B1B0FCDE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E553396-60BA-874A-B7B0-09E8496711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/>
            <a:t>Développer des outils/supports pour la prévention/éducation en santé</a:t>
          </a:r>
        </a:p>
      </dgm:t>
    </dgm:pt>
    <dgm:pt modelId="{6A4F74E1-73D3-A944-ADE6-AABC2E4238C6}" type="parTrans" cxnId="{344B660E-1B13-454B-9B53-AD35A4C6249E}">
      <dgm:prSet/>
      <dgm:spPr/>
      <dgm:t>
        <a:bodyPr/>
        <a:lstStyle/>
        <a:p>
          <a:endParaRPr lang="fr-FR"/>
        </a:p>
      </dgm:t>
    </dgm:pt>
    <dgm:pt modelId="{5200CCAF-6578-9242-B7BB-FA003F620FCC}" type="sibTrans" cxnId="{344B660E-1B13-454B-9B53-AD35A4C6249E}">
      <dgm:prSet/>
      <dgm:spPr/>
      <dgm:t>
        <a:bodyPr/>
        <a:lstStyle/>
        <a:p>
          <a:endParaRPr lang="fr-FR"/>
        </a:p>
      </dgm:t>
    </dgm:pt>
    <dgm:pt modelId="{A8582D13-35E6-EF42-AFF8-D0B2BD7E6B18}">
      <dgm:prSet custT="1"/>
      <dgm:spPr/>
      <dgm:t>
        <a:bodyPr/>
        <a:lstStyle/>
        <a:p>
          <a:r>
            <a:rPr lang="fr-FR" sz="2400" dirty="0"/>
            <a:t>Apprendre à </a:t>
          </a:r>
          <a:r>
            <a:rPr lang="fr-FR" sz="2400" b="1" dirty="0"/>
            <a:t>connaître le public ciblé</a:t>
          </a:r>
          <a:r>
            <a:rPr lang="fr-FR" sz="2400" dirty="0"/>
            <a:t> : profession, besoins, actions déjà mises en place en prévention des TMS</a:t>
          </a:r>
        </a:p>
      </dgm:t>
    </dgm:pt>
    <dgm:pt modelId="{96FD46D8-F543-B942-A764-DC7A3D9B11C3}" type="parTrans" cxnId="{F185B7A1-4A6B-774D-8F86-278C5D5D73EF}">
      <dgm:prSet/>
      <dgm:spPr/>
      <dgm:t>
        <a:bodyPr/>
        <a:lstStyle/>
        <a:p>
          <a:endParaRPr lang="fr-FR"/>
        </a:p>
      </dgm:t>
    </dgm:pt>
    <dgm:pt modelId="{C2CBCEA8-A13F-8645-BD14-14C6A16E9DF4}" type="sibTrans" cxnId="{F185B7A1-4A6B-774D-8F86-278C5D5D73EF}">
      <dgm:prSet/>
      <dgm:spPr/>
      <dgm:t>
        <a:bodyPr/>
        <a:lstStyle/>
        <a:p>
          <a:endParaRPr lang="fr-FR"/>
        </a:p>
      </dgm:t>
    </dgm:pt>
    <dgm:pt modelId="{0619FCF2-6BC2-3A4C-A272-C0AD7D6FAE8D}">
      <dgm:prSet custT="1"/>
      <dgm:spPr/>
      <dgm:t>
        <a:bodyPr/>
        <a:lstStyle/>
        <a:p>
          <a:r>
            <a:rPr lang="fr-FR" sz="2400" dirty="0"/>
            <a:t>Savoir élaborer des </a:t>
          </a:r>
          <a:r>
            <a:rPr lang="fr-FR" sz="2400" b="1" dirty="0"/>
            <a:t>objectifs</a:t>
          </a:r>
          <a:r>
            <a:rPr lang="fr-FR" sz="2400" dirty="0"/>
            <a:t> dans un programme d’éducation en santé</a:t>
          </a:r>
        </a:p>
      </dgm:t>
    </dgm:pt>
    <dgm:pt modelId="{E8F6AC11-6912-CD4E-A06F-5E559F55C40B}" type="parTrans" cxnId="{CA687292-B9A5-964A-B2BA-CC8F2E645822}">
      <dgm:prSet/>
      <dgm:spPr/>
      <dgm:t>
        <a:bodyPr/>
        <a:lstStyle/>
        <a:p>
          <a:endParaRPr lang="fr-FR"/>
        </a:p>
      </dgm:t>
    </dgm:pt>
    <dgm:pt modelId="{E787F2B0-F594-0E43-B470-786EB674A296}" type="sibTrans" cxnId="{CA687292-B9A5-964A-B2BA-CC8F2E645822}">
      <dgm:prSet/>
      <dgm:spPr/>
      <dgm:t>
        <a:bodyPr/>
        <a:lstStyle/>
        <a:p>
          <a:endParaRPr lang="fr-FR"/>
        </a:p>
      </dgm:t>
    </dgm:pt>
    <dgm:pt modelId="{F5EE5866-6277-FB44-83F7-3F4667C476AF}">
      <dgm:prSet custT="1"/>
      <dgm:spPr/>
      <dgm:t>
        <a:bodyPr/>
        <a:lstStyle/>
        <a:p>
          <a:r>
            <a:rPr lang="fr-FR" sz="2400" dirty="0"/>
            <a:t>Analyse des </a:t>
          </a:r>
          <a:r>
            <a:rPr lang="fr-FR" sz="2400" b="1" dirty="0"/>
            <a:t>avantages et inconvénients</a:t>
          </a:r>
          <a:r>
            <a:rPr lang="fr-FR" sz="2400" dirty="0"/>
            <a:t> d’une action en santé</a:t>
          </a:r>
        </a:p>
      </dgm:t>
    </dgm:pt>
    <dgm:pt modelId="{57E2F52D-A246-1946-A09E-E8362DD125A6}" type="parTrans" cxnId="{70B392DE-A6F0-9347-A609-F2E824A3DC47}">
      <dgm:prSet/>
      <dgm:spPr/>
      <dgm:t>
        <a:bodyPr/>
        <a:lstStyle/>
        <a:p>
          <a:endParaRPr lang="fr-FR"/>
        </a:p>
      </dgm:t>
    </dgm:pt>
    <dgm:pt modelId="{DB410F9A-B355-F443-BDC5-30D13BBA9F74}" type="sibTrans" cxnId="{70B392DE-A6F0-9347-A609-F2E824A3DC47}">
      <dgm:prSet/>
      <dgm:spPr/>
      <dgm:t>
        <a:bodyPr/>
        <a:lstStyle/>
        <a:p>
          <a:endParaRPr lang="fr-FR"/>
        </a:p>
      </dgm:t>
    </dgm:pt>
    <dgm:pt modelId="{75860ECD-1150-5A47-8AEF-8CB2EEB9CFFF}">
      <dgm:prSet custT="1"/>
      <dgm:spPr/>
      <dgm:t>
        <a:bodyPr/>
        <a:lstStyle/>
        <a:p>
          <a:r>
            <a:rPr lang="fr-FR" sz="2400" dirty="0"/>
            <a:t>Gérer </a:t>
          </a:r>
          <a:r>
            <a:rPr lang="fr-FR" sz="2400" b="1" dirty="0"/>
            <a:t>l’animation d’un groupe</a:t>
          </a:r>
        </a:p>
      </dgm:t>
    </dgm:pt>
    <dgm:pt modelId="{FCC66F89-EF83-6B43-9C5A-1A3AE28471E5}" type="parTrans" cxnId="{AF4C4816-383A-3E49-8AE7-748331D32F97}">
      <dgm:prSet/>
      <dgm:spPr/>
      <dgm:t>
        <a:bodyPr/>
        <a:lstStyle/>
        <a:p>
          <a:endParaRPr lang="fr-FR"/>
        </a:p>
      </dgm:t>
    </dgm:pt>
    <dgm:pt modelId="{92FAA242-E605-0846-924B-F59C5C7A74AB}" type="sibTrans" cxnId="{AF4C4816-383A-3E49-8AE7-748331D32F97}">
      <dgm:prSet/>
      <dgm:spPr/>
      <dgm:t>
        <a:bodyPr/>
        <a:lstStyle/>
        <a:p>
          <a:endParaRPr lang="fr-FR"/>
        </a:p>
      </dgm:t>
    </dgm:pt>
    <dgm:pt modelId="{62D41B9C-CA58-F349-B7D5-223B80B7A53C}" type="pres">
      <dgm:prSet presAssocID="{66BC7BDE-0398-DB4B-9205-4A29B1B0FCD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6A13A8-0A84-C04B-969A-1529F64F6FF6}" type="pres">
      <dgm:prSet presAssocID="{66BC7BDE-0398-DB4B-9205-4A29B1B0FCDE}" presName="matrix" presStyleCnt="0"/>
      <dgm:spPr/>
    </dgm:pt>
    <dgm:pt modelId="{9506F0D5-6962-2E4F-BC21-7DCCAD417569}" type="pres">
      <dgm:prSet presAssocID="{66BC7BDE-0398-DB4B-9205-4A29B1B0FCDE}" presName="tile1" presStyleLbl="node1" presStyleIdx="0" presStyleCnt="4"/>
      <dgm:spPr/>
    </dgm:pt>
    <dgm:pt modelId="{F8FACD4F-1761-B946-8E6D-16C67A980DD8}" type="pres">
      <dgm:prSet presAssocID="{66BC7BDE-0398-DB4B-9205-4A29B1B0FC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CDCCA2E-0E55-5A4C-83BC-CE9318B98891}" type="pres">
      <dgm:prSet presAssocID="{66BC7BDE-0398-DB4B-9205-4A29B1B0FCDE}" presName="tile2" presStyleLbl="node1" presStyleIdx="1" presStyleCnt="4"/>
      <dgm:spPr/>
    </dgm:pt>
    <dgm:pt modelId="{1BBF0588-DC2C-E340-83B7-E3DA907EF419}" type="pres">
      <dgm:prSet presAssocID="{66BC7BDE-0398-DB4B-9205-4A29B1B0FC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AC5671B-9AFA-2545-B937-D6D3898B729F}" type="pres">
      <dgm:prSet presAssocID="{66BC7BDE-0398-DB4B-9205-4A29B1B0FCDE}" presName="tile3" presStyleLbl="node1" presStyleIdx="2" presStyleCnt="4"/>
      <dgm:spPr/>
    </dgm:pt>
    <dgm:pt modelId="{2790B0FD-319F-8B4B-8950-073F98BE4090}" type="pres">
      <dgm:prSet presAssocID="{66BC7BDE-0398-DB4B-9205-4A29B1B0FC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86B6BE-6407-E14A-9F5E-7D4B801644A0}" type="pres">
      <dgm:prSet presAssocID="{66BC7BDE-0398-DB4B-9205-4A29B1B0FCDE}" presName="tile4" presStyleLbl="node1" presStyleIdx="3" presStyleCnt="4"/>
      <dgm:spPr/>
    </dgm:pt>
    <dgm:pt modelId="{542FE84D-E9A8-7945-9EC0-FDDDBF7EDC4B}" type="pres">
      <dgm:prSet presAssocID="{66BC7BDE-0398-DB4B-9205-4A29B1B0FC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D6AD4E-33F1-3041-9CD9-1A38287BD9F4}" type="pres">
      <dgm:prSet presAssocID="{66BC7BDE-0398-DB4B-9205-4A29B1B0FCDE}" presName="centerTile" presStyleLbl="fgShp" presStyleIdx="0" presStyleCnt="1" custScaleX="124965" custScaleY="140458">
        <dgm:presLayoutVars>
          <dgm:chMax val="0"/>
          <dgm:chPref val="0"/>
        </dgm:presLayoutVars>
      </dgm:prSet>
      <dgm:spPr/>
    </dgm:pt>
  </dgm:ptLst>
  <dgm:cxnLst>
    <dgm:cxn modelId="{2BFFC906-D88F-7A42-AD5C-F4B5998CD79E}" type="presOf" srcId="{0619FCF2-6BC2-3A4C-A272-C0AD7D6FAE8D}" destId="{ECDCCA2E-0E55-5A4C-83BC-CE9318B98891}" srcOrd="0" destOrd="0" presId="urn:microsoft.com/office/officeart/2005/8/layout/matrix1"/>
    <dgm:cxn modelId="{344B660E-1B13-454B-9B53-AD35A4C6249E}" srcId="{66BC7BDE-0398-DB4B-9205-4A29B1B0FCDE}" destId="{8E553396-60BA-874A-B7B0-09E8496711B9}" srcOrd="0" destOrd="0" parTransId="{6A4F74E1-73D3-A944-ADE6-AABC2E4238C6}" sibTransId="{5200CCAF-6578-9242-B7BB-FA003F620FCC}"/>
    <dgm:cxn modelId="{AF4C4816-383A-3E49-8AE7-748331D32F97}" srcId="{8E553396-60BA-874A-B7B0-09E8496711B9}" destId="{75860ECD-1150-5A47-8AEF-8CB2EEB9CFFF}" srcOrd="3" destOrd="0" parTransId="{FCC66F89-EF83-6B43-9C5A-1A3AE28471E5}" sibTransId="{92FAA242-E605-0846-924B-F59C5C7A74AB}"/>
    <dgm:cxn modelId="{250F7F16-6860-0847-B40C-2C717712849D}" type="presOf" srcId="{75860ECD-1150-5A47-8AEF-8CB2EEB9CFFF}" destId="{6C86B6BE-6407-E14A-9F5E-7D4B801644A0}" srcOrd="0" destOrd="0" presId="urn:microsoft.com/office/officeart/2005/8/layout/matrix1"/>
    <dgm:cxn modelId="{72C4C219-1C10-4147-9758-98D1E464273F}" type="presOf" srcId="{A8582D13-35E6-EF42-AFF8-D0B2BD7E6B18}" destId="{9506F0D5-6962-2E4F-BC21-7DCCAD417569}" srcOrd="0" destOrd="0" presId="urn:microsoft.com/office/officeart/2005/8/layout/matrix1"/>
    <dgm:cxn modelId="{99FDF31D-8F05-8343-BECE-197D22E38B27}" type="presOf" srcId="{F5EE5866-6277-FB44-83F7-3F4667C476AF}" destId="{4AC5671B-9AFA-2545-B937-D6D3898B729F}" srcOrd="0" destOrd="0" presId="urn:microsoft.com/office/officeart/2005/8/layout/matrix1"/>
    <dgm:cxn modelId="{94B53D42-D3AB-7B41-AC53-32B6CED1C0C4}" type="presOf" srcId="{A8582D13-35E6-EF42-AFF8-D0B2BD7E6B18}" destId="{F8FACD4F-1761-B946-8E6D-16C67A980DD8}" srcOrd="1" destOrd="0" presId="urn:microsoft.com/office/officeart/2005/8/layout/matrix1"/>
    <dgm:cxn modelId="{3B66AD72-6D55-3244-AEA5-CD8249267A6E}" type="presOf" srcId="{75860ECD-1150-5A47-8AEF-8CB2EEB9CFFF}" destId="{542FE84D-E9A8-7945-9EC0-FDDDBF7EDC4B}" srcOrd="1" destOrd="0" presId="urn:microsoft.com/office/officeart/2005/8/layout/matrix1"/>
    <dgm:cxn modelId="{CA687292-B9A5-964A-B2BA-CC8F2E645822}" srcId="{8E553396-60BA-874A-B7B0-09E8496711B9}" destId="{0619FCF2-6BC2-3A4C-A272-C0AD7D6FAE8D}" srcOrd="1" destOrd="0" parTransId="{E8F6AC11-6912-CD4E-A06F-5E559F55C40B}" sibTransId="{E787F2B0-F594-0E43-B470-786EB674A296}"/>
    <dgm:cxn modelId="{F185B7A1-4A6B-774D-8F86-278C5D5D73EF}" srcId="{8E553396-60BA-874A-B7B0-09E8496711B9}" destId="{A8582D13-35E6-EF42-AFF8-D0B2BD7E6B18}" srcOrd="0" destOrd="0" parTransId="{96FD46D8-F543-B942-A764-DC7A3D9B11C3}" sibTransId="{C2CBCEA8-A13F-8645-BD14-14C6A16E9DF4}"/>
    <dgm:cxn modelId="{B22653A7-160A-1944-9219-EE053425EE8B}" type="presOf" srcId="{0619FCF2-6BC2-3A4C-A272-C0AD7D6FAE8D}" destId="{1BBF0588-DC2C-E340-83B7-E3DA907EF419}" srcOrd="1" destOrd="0" presId="urn:microsoft.com/office/officeart/2005/8/layout/matrix1"/>
    <dgm:cxn modelId="{FD9435D1-D242-3B43-94E2-2F070BADB0EB}" type="presOf" srcId="{8E553396-60BA-874A-B7B0-09E8496711B9}" destId="{1BD6AD4E-33F1-3041-9CD9-1A38287BD9F4}" srcOrd="0" destOrd="0" presId="urn:microsoft.com/office/officeart/2005/8/layout/matrix1"/>
    <dgm:cxn modelId="{B2DE0AD2-2637-C347-B322-F47734585864}" type="presOf" srcId="{66BC7BDE-0398-DB4B-9205-4A29B1B0FCDE}" destId="{62D41B9C-CA58-F349-B7D5-223B80B7A53C}" srcOrd="0" destOrd="0" presId="urn:microsoft.com/office/officeart/2005/8/layout/matrix1"/>
    <dgm:cxn modelId="{5F82ABD4-07BB-D943-96F4-34A8BC4D232D}" type="presOf" srcId="{F5EE5866-6277-FB44-83F7-3F4667C476AF}" destId="{2790B0FD-319F-8B4B-8950-073F98BE4090}" srcOrd="1" destOrd="0" presId="urn:microsoft.com/office/officeart/2005/8/layout/matrix1"/>
    <dgm:cxn modelId="{70B392DE-A6F0-9347-A609-F2E824A3DC47}" srcId="{8E553396-60BA-874A-B7B0-09E8496711B9}" destId="{F5EE5866-6277-FB44-83F7-3F4667C476AF}" srcOrd="2" destOrd="0" parTransId="{57E2F52D-A246-1946-A09E-E8362DD125A6}" sibTransId="{DB410F9A-B355-F443-BDC5-30D13BBA9F74}"/>
    <dgm:cxn modelId="{CBC11FB9-84E1-4744-9759-409DA511D529}" type="presParOf" srcId="{62D41B9C-CA58-F349-B7D5-223B80B7A53C}" destId="{7C6A13A8-0A84-C04B-969A-1529F64F6FF6}" srcOrd="0" destOrd="0" presId="urn:microsoft.com/office/officeart/2005/8/layout/matrix1"/>
    <dgm:cxn modelId="{3F647EFC-D273-5B45-947C-6F0729ACED52}" type="presParOf" srcId="{7C6A13A8-0A84-C04B-969A-1529F64F6FF6}" destId="{9506F0D5-6962-2E4F-BC21-7DCCAD417569}" srcOrd="0" destOrd="0" presId="urn:microsoft.com/office/officeart/2005/8/layout/matrix1"/>
    <dgm:cxn modelId="{71258347-5838-5449-A03F-11D2451C46B8}" type="presParOf" srcId="{7C6A13A8-0A84-C04B-969A-1529F64F6FF6}" destId="{F8FACD4F-1761-B946-8E6D-16C67A980DD8}" srcOrd="1" destOrd="0" presId="urn:microsoft.com/office/officeart/2005/8/layout/matrix1"/>
    <dgm:cxn modelId="{EC0F487B-A81F-954F-8818-D9751FB26A5C}" type="presParOf" srcId="{7C6A13A8-0A84-C04B-969A-1529F64F6FF6}" destId="{ECDCCA2E-0E55-5A4C-83BC-CE9318B98891}" srcOrd="2" destOrd="0" presId="urn:microsoft.com/office/officeart/2005/8/layout/matrix1"/>
    <dgm:cxn modelId="{146F1298-AB75-994C-AA8B-97BAE9D60863}" type="presParOf" srcId="{7C6A13A8-0A84-C04B-969A-1529F64F6FF6}" destId="{1BBF0588-DC2C-E340-83B7-E3DA907EF419}" srcOrd="3" destOrd="0" presId="urn:microsoft.com/office/officeart/2005/8/layout/matrix1"/>
    <dgm:cxn modelId="{A39F5BF4-AD42-944E-8F5E-EEB5DE6F1581}" type="presParOf" srcId="{7C6A13A8-0A84-C04B-969A-1529F64F6FF6}" destId="{4AC5671B-9AFA-2545-B937-D6D3898B729F}" srcOrd="4" destOrd="0" presId="urn:microsoft.com/office/officeart/2005/8/layout/matrix1"/>
    <dgm:cxn modelId="{6D37FC62-41FC-1148-8AB1-DE78763580B7}" type="presParOf" srcId="{7C6A13A8-0A84-C04B-969A-1529F64F6FF6}" destId="{2790B0FD-319F-8B4B-8950-073F98BE4090}" srcOrd="5" destOrd="0" presId="urn:microsoft.com/office/officeart/2005/8/layout/matrix1"/>
    <dgm:cxn modelId="{4BAD37A1-00C8-4641-B123-D719A3A7A297}" type="presParOf" srcId="{7C6A13A8-0A84-C04B-969A-1529F64F6FF6}" destId="{6C86B6BE-6407-E14A-9F5E-7D4B801644A0}" srcOrd="6" destOrd="0" presId="urn:microsoft.com/office/officeart/2005/8/layout/matrix1"/>
    <dgm:cxn modelId="{D066A61F-F22B-8845-A8CF-40DA3604B32B}" type="presParOf" srcId="{7C6A13A8-0A84-C04B-969A-1529F64F6FF6}" destId="{542FE84D-E9A8-7945-9EC0-FDDDBF7EDC4B}" srcOrd="7" destOrd="0" presId="urn:microsoft.com/office/officeart/2005/8/layout/matrix1"/>
    <dgm:cxn modelId="{50BD820A-DC94-CB41-A502-726A29BDAD6D}" type="presParOf" srcId="{62D41B9C-CA58-F349-B7D5-223B80B7A53C}" destId="{1BD6AD4E-33F1-3041-9CD9-1A38287BD9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3AA1E-1565-4F4F-BD75-8F8DAD28FA0D}" type="doc">
      <dgm:prSet loTypeId="urn:microsoft.com/office/officeart/2008/layout/AccentedPicture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F3F6BC39-9A3F-B140-854A-6AB0269D86FA}">
      <dgm:prSet custT="1"/>
      <dgm:spPr/>
      <dgm:t>
        <a:bodyPr/>
        <a:lstStyle/>
        <a:p>
          <a:r>
            <a:rPr lang="fr-FR" sz="3800" dirty="0"/>
            <a:t>Prévention  La santé de demain !</a:t>
          </a:r>
        </a:p>
      </dgm:t>
    </dgm:pt>
    <dgm:pt modelId="{F9854E7B-CA76-CC4D-8893-692611A21DA9}" type="parTrans" cxnId="{48E169B2-8282-F640-8AC0-148F2E8236F4}">
      <dgm:prSet/>
      <dgm:spPr/>
      <dgm:t>
        <a:bodyPr/>
        <a:lstStyle/>
        <a:p>
          <a:endParaRPr lang="fr-FR"/>
        </a:p>
      </dgm:t>
    </dgm:pt>
    <dgm:pt modelId="{140F3E05-8505-144E-8E5C-2294BE92D736}" type="sibTrans" cxnId="{48E169B2-8282-F640-8AC0-148F2E8236F4}">
      <dgm:prSet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fr-FR"/>
        </a:p>
      </dgm:t>
    </dgm:pt>
    <dgm:pt modelId="{C1D1C9BC-A706-9347-B9C7-06EA8B4DAA09}">
      <dgm:prSet/>
      <dgm:spPr/>
      <dgm:t>
        <a:bodyPr/>
        <a:lstStyle/>
        <a:p>
          <a:r>
            <a:rPr lang="fr-FR" b="1" dirty="0"/>
            <a:t>Méthodologie de projet </a:t>
          </a:r>
          <a:r>
            <a:rPr lang="fr-FR" dirty="0"/>
            <a:t>: utile dans la mise en place de tous types </a:t>
          </a:r>
          <a:r>
            <a:rPr lang="fr-FR" b="1" dirty="0"/>
            <a:t>d’actions en santé </a:t>
          </a:r>
          <a:r>
            <a:rPr lang="fr-FR" dirty="0"/>
            <a:t>(prévention primaire, secondaire, tertiaire, ETP…)</a:t>
          </a:r>
        </a:p>
      </dgm:t>
    </dgm:pt>
    <dgm:pt modelId="{DFF6C5BE-8D9E-B942-BFEF-F4A03BFBA32C}" type="parTrans" cxnId="{A101032B-DFCB-BA41-998C-651C4B367322}">
      <dgm:prSet/>
      <dgm:spPr/>
      <dgm:t>
        <a:bodyPr/>
        <a:lstStyle/>
        <a:p>
          <a:endParaRPr lang="fr-FR"/>
        </a:p>
      </dgm:t>
    </dgm:pt>
    <dgm:pt modelId="{012A38F0-9DEE-024A-A228-E1346F5F481F}" type="sibTrans" cxnId="{A101032B-DFCB-BA41-998C-651C4B367322}">
      <dgm:prSet/>
      <dgm:spPr/>
      <dgm:t>
        <a:bodyPr/>
        <a:lstStyle/>
        <a:p>
          <a:endParaRPr lang="fr-FR"/>
        </a:p>
      </dgm:t>
    </dgm:pt>
    <dgm:pt modelId="{3FB28E74-1BA3-BE4E-B153-0F8294A26223}">
      <dgm:prSet/>
      <dgm:spPr/>
      <dgm:t>
        <a:bodyPr/>
        <a:lstStyle/>
        <a:p>
          <a:r>
            <a:rPr lang="fr-FR" dirty="0"/>
            <a:t>Application pratique de </a:t>
          </a:r>
          <a:r>
            <a:rPr lang="fr-FR" b="1" dirty="0"/>
            <a:t>prévention des TMS </a:t>
          </a:r>
          <a:r>
            <a:rPr lang="fr-FR" dirty="0"/>
            <a:t>(MK5), très</a:t>
          </a:r>
          <a:r>
            <a:rPr lang="fr-FR" b="1" dirty="0"/>
            <a:t> fréquent </a:t>
          </a:r>
          <a:r>
            <a:rPr lang="fr-FR" dirty="0"/>
            <a:t>en kinésithérapie</a:t>
          </a:r>
        </a:p>
      </dgm:t>
    </dgm:pt>
    <dgm:pt modelId="{C167D52C-B5E9-7F48-9D93-2888E769E436}" type="parTrans" cxnId="{C5CF070B-1F83-E849-A1EE-722FD2465B9F}">
      <dgm:prSet/>
      <dgm:spPr/>
      <dgm:t>
        <a:bodyPr/>
        <a:lstStyle/>
        <a:p>
          <a:endParaRPr lang="fr-FR"/>
        </a:p>
      </dgm:t>
    </dgm:pt>
    <dgm:pt modelId="{B7EBD49E-839B-414A-B5C2-69820CFF6E92}" type="sibTrans" cxnId="{C5CF070B-1F83-E849-A1EE-722FD2465B9F}">
      <dgm:prSet/>
      <dgm:spPr/>
      <dgm:t>
        <a:bodyPr/>
        <a:lstStyle/>
        <a:p>
          <a:endParaRPr lang="fr-FR"/>
        </a:p>
      </dgm:t>
    </dgm:pt>
    <dgm:pt modelId="{C96CA7ED-D07C-5E40-99A0-D53CA27F9178}">
      <dgm:prSet/>
      <dgm:spPr/>
      <dgm:t>
        <a:bodyPr/>
        <a:lstStyle/>
        <a:p>
          <a:r>
            <a:rPr lang="fr-FR" b="1" dirty="0"/>
            <a:t>Codeuse </a:t>
          </a:r>
          <a:r>
            <a:rPr lang="fr-FR" b="1" dirty="0" err="1"/>
            <a:t>LfPC</a:t>
          </a:r>
          <a:r>
            <a:rPr lang="fr-FR" b="1" dirty="0"/>
            <a:t> </a:t>
          </a:r>
          <a:r>
            <a:rPr lang="fr-FR" dirty="0"/>
            <a:t>: profession </a:t>
          </a:r>
          <a:r>
            <a:rPr lang="fr-FR" b="1" dirty="0"/>
            <a:t>méconnue</a:t>
          </a:r>
          <a:r>
            <a:rPr lang="fr-FR" dirty="0"/>
            <a:t>, comme ça pourrait être le cas parmi votre </a:t>
          </a:r>
          <a:r>
            <a:rPr lang="fr-FR" b="1" dirty="0"/>
            <a:t>future patientèle</a:t>
          </a:r>
        </a:p>
      </dgm:t>
    </dgm:pt>
    <dgm:pt modelId="{CB0A05B2-BB99-0840-9E63-7E91D75EFBEA}" type="parTrans" cxnId="{43E4A4A8-4E06-9147-B233-B139DDF8D986}">
      <dgm:prSet/>
      <dgm:spPr/>
      <dgm:t>
        <a:bodyPr/>
        <a:lstStyle/>
        <a:p>
          <a:endParaRPr lang="fr-FR"/>
        </a:p>
      </dgm:t>
    </dgm:pt>
    <dgm:pt modelId="{EACCDCCA-EB37-A74A-B0F2-92DE96A7502C}" type="sibTrans" cxnId="{43E4A4A8-4E06-9147-B233-B139DDF8D986}">
      <dgm:prSet/>
      <dgm:spPr/>
      <dgm:t>
        <a:bodyPr/>
        <a:lstStyle/>
        <a:p>
          <a:endParaRPr lang="fr-FR"/>
        </a:p>
      </dgm:t>
    </dgm:pt>
    <dgm:pt modelId="{61703ABF-163D-F149-AFAF-7757596AB41B}" type="pres">
      <dgm:prSet presAssocID="{C3B3AA1E-1565-4F4F-BD75-8F8DAD28FA0D}" presName="Name0" presStyleCnt="0">
        <dgm:presLayoutVars>
          <dgm:dir/>
        </dgm:presLayoutVars>
      </dgm:prSet>
      <dgm:spPr/>
    </dgm:pt>
    <dgm:pt modelId="{B3B3375A-82B2-5046-8B4D-D22867D07F6F}" type="pres">
      <dgm:prSet presAssocID="{140F3E05-8505-144E-8E5C-2294BE92D736}" presName="picture_1" presStyleLbl="bgImgPlace1" presStyleIdx="0" presStyleCnt="1"/>
      <dgm:spPr/>
    </dgm:pt>
    <dgm:pt modelId="{2F5E8ECA-69CB-6341-903C-5D245FAE0F86}" type="pres">
      <dgm:prSet presAssocID="{F3F6BC39-9A3F-B140-854A-6AB0269D86FA}" presName="text_1" presStyleLbl="node1" presStyleIdx="0" presStyleCnt="0" custScaleX="112490" custLinFactNeighborX="7130" custLinFactNeighborY="-41637">
        <dgm:presLayoutVars>
          <dgm:bulletEnabled val="1"/>
        </dgm:presLayoutVars>
      </dgm:prSet>
      <dgm:spPr/>
    </dgm:pt>
    <dgm:pt modelId="{F34C1157-649C-0B4E-809A-FD2B3B84B478}" type="pres">
      <dgm:prSet presAssocID="{C3B3AA1E-1565-4F4F-BD75-8F8DAD28FA0D}" presName="linV" presStyleCnt="0"/>
      <dgm:spPr/>
    </dgm:pt>
    <dgm:pt modelId="{7C46B66C-CF46-EF47-9CD1-D8C961F98660}" type="pres">
      <dgm:prSet presAssocID="{C1D1C9BC-A706-9347-B9C7-06EA8B4DAA09}" presName="pair" presStyleCnt="0"/>
      <dgm:spPr/>
    </dgm:pt>
    <dgm:pt modelId="{0EEF3153-E538-6F45-A09C-5249AFF58961}" type="pres">
      <dgm:prSet presAssocID="{C1D1C9BC-A706-9347-B9C7-06EA8B4DAA09}" presName="spaceH" presStyleLbl="node1" presStyleIdx="0" presStyleCnt="0"/>
      <dgm:spPr/>
    </dgm:pt>
    <dgm:pt modelId="{3995B87D-D316-ED4C-AB86-88E39D970062}" type="pres">
      <dgm:prSet presAssocID="{C1D1C9BC-A706-9347-B9C7-06EA8B4DAA09}" presName="desPictures" presStyleLbl="alignImgPlace1" presStyleIdx="0" presStyleCnt="3" custScaleX="67481" custScaleY="70173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</dgm:pt>
    <dgm:pt modelId="{893AB6A0-07F8-7F45-BE18-545276A271D5}" type="pres">
      <dgm:prSet presAssocID="{C1D1C9BC-A706-9347-B9C7-06EA8B4DAA09}" presName="desTextWrapper" presStyleCnt="0"/>
      <dgm:spPr/>
    </dgm:pt>
    <dgm:pt modelId="{73E26502-2C31-064D-A38C-96ACED5760D1}" type="pres">
      <dgm:prSet presAssocID="{C1D1C9BC-A706-9347-B9C7-06EA8B4DAA09}" presName="desText" presStyleLbl="revTx" presStyleIdx="0" presStyleCnt="3" custLinFactNeighborY="14354">
        <dgm:presLayoutVars>
          <dgm:bulletEnabled val="1"/>
        </dgm:presLayoutVars>
      </dgm:prSet>
      <dgm:spPr/>
    </dgm:pt>
    <dgm:pt modelId="{0F8CD194-C2A3-8349-98F3-E3686A3D4DA8}" type="pres">
      <dgm:prSet presAssocID="{012A38F0-9DEE-024A-A228-E1346F5F481F}" presName="spaceV" presStyleCnt="0"/>
      <dgm:spPr/>
    </dgm:pt>
    <dgm:pt modelId="{E908B553-E349-594F-B360-8341B13215A8}" type="pres">
      <dgm:prSet presAssocID="{3FB28E74-1BA3-BE4E-B153-0F8294A26223}" presName="pair" presStyleCnt="0"/>
      <dgm:spPr/>
    </dgm:pt>
    <dgm:pt modelId="{A0775D36-478B-CA49-A776-ED7F40B3A280}" type="pres">
      <dgm:prSet presAssocID="{3FB28E74-1BA3-BE4E-B153-0F8294A26223}" presName="spaceH" presStyleLbl="node1" presStyleIdx="0" presStyleCnt="0"/>
      <dgm:spPr/>
    </dgm:pt>
    <dgm:pt modelId="{D3DA4BCC-CCA6-3246-A9E7-86A3AB4939A7}" type="pres">
      <dgm:prSet presAssocID="{3FB28E74-1BA3-BE4E-B153-0F8294A26223}" presName="desPictures" presStyleLbl="alignImgPlace1" presStyleIdx="1" presStyleCnt="3" custScaleX="67481" custScaleY="70180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</dgm:pt>
    <dgm:pt modelId="{4C6145B3-5356-8A46-B0E1-C910E58A022C}" type="pres">
      <dgm:prSet presAssocID="{3FB28E74-1BA3-BE4E-B153-0F8294A26223}" presName="desTextWrapper" presStyleCnt="0"/>
      <dgm:spPr/>
    </dgm:pt>
    <dgm:pt modelId="{4D2A0096-41B2-A045-997C-6832A701607B}" type="pres">
      <dgm:prSet presAssocID="{3FB28E74-1BA3-BE4E-B153-0F8294A26223}" presName="desText" presStyleLbl="revTx" presStyleIdx="1" presStyleCnt="3" custLinFactNeighborY="11165">
        <dgm:presLayoutVars>
          <dgm:bulletEnabled val="1"/>
        </dgm:presLayoutVars>
      </dgm:prSet>
      <dgm:spPr/>
    </dgm:pt>
    <dgm:pt modelId="{C01A2E10-2484-C94F-90B6-57233B4742D0}" type="pres">
      <dgm:prSet presAssocID="{B7EBD49E-839B-414A-B5C2-69820CFF6E92}" presName="spaceV" presStyleCnt="0"/>
      <dgm:spPr/>
    </dgm:pt>
    <dgm:pt modelId="{FA9E8A09-99BB-1648-AD8F-95E576B50F54}" type="pres">
      <dgm:prSet presAssocID="{C96CA7ED-D07C-5E40-99A0-D53CA27F9178}" presName="pair" presStyleCnt="0"/>
      <dgm:spPr/>
    </dgm:pt>
    <dgm:pt modelId="{435DEE87-94F9-9545-AD68-28F51E10B956}" type="pres">
      <dgm:prSet presAssocID="{C96CA7ED-D07C-5E40-99A0-D53CA27F9178}" presName="spaceH" presStyleLbl="node1" presStyleIdx="0" presStyleCnt="0"/>
      <dgm:spPr/>
    </dgm:pt>
    <dgm:pt modelId="{B08FBC54-EDC9-7B4C-93E9-31D2D27C77A9}" type="pres">
      <dgm:prSet presAssocID="{C96CA7ED-D07C-5E40-99A0-D53CA27F9178}" presName="desPictures" presStyleLbl="alignImgPlace1" presStyleIdx="2" presStyleCnt="3" custScaleX="70670" custScaleY="73376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</dgm:pt>
    <dgm:pt modelId="{0AD03C15-3DA1-C34D-AF35-B07211E23585}" type="pres">
      <dgm:prSet presAssocID="{C96CA7ED-D07C-5E40-99A0-D53CA27F9178}" presName="desTextWrapper" presStyleCnt="0"/>
      <dgm:spPr/>
    </dgm:pt>
    <dgm:pt modelId="{8D9E6BD4-5A87-E644-9FEE-2CAA90A3923C}" type="pres">
      <dgm:prSet presAssocID="{C96CA7ED-D07C-5E40-99A0-D53CA27F9178}" presName="desText" presStyleLbl="revTx" presStyleIdx="2" presStyleCnt="3" custLinFactNeighborY="7975">
        <dgm:presLayoutVars>
          <dgm:bulletEnabled val="1"/>
        </dgm:presLayoutVars>
      </dgm:prSet>
      <dgm:spPr/>
    </dgm:pt>
    <dgm:pt modelId="{6436F22D-F551-3C43-9208-6BA05B459AD4}" type="pres">
      <dgm:prSet presAssocID="{C3B3AA1E-1565-4F4F-BD75-8F8DAD28FA0D}" presName="maxNode" presStyleCnt="0"/>
      <dgm:spPr/>
    </dgm:pt>
    <dgm:pt modelId="{ADE87CF8-DFCE-CD4C-BFA2-54616B0BAA4E}" type="pres">
      <dgm:prSet presAssocID="{C3B3AA1E-1565-4F4F-BD75-8F8DAD28FA0D}" presName="Name33" presStyleCnt="0"/>
      <dgm:spPr/>
    </dgm:pt>
  </dgm:ptLst>
  <dgm:cxnLst>
    <dgm:cxn modelId="{254A9702-3EF8-604E-8F13-9C9EB7A89B95}" type="presOf" srcId="{C96CA7ED-D07C-5E40-99A0-D53CA27F9178}" destId="{8D9E6BD4-5A87-E644-9FEE-2CAA90A3923C}" srcOrd="0" destOrd="0" presId="urn:microsoft.com/office/officeart/2008/layout/AccentedPicture"/>
    <dgm:cxn modelId="{C5CF070B-1F83-E849-A1EE-722FD2465B9F}" srcId="{C3B3AA1E-1565-4F4F-BD75-8F8DAD28FA0D}" destId="{3FB28E74-1BA3-BE4E-B153-0F8294A26223}" srcOrd="2" destOrd="0" parTransId="{C167D52C-B5E9-7F48-9D93-2888E769E436}" sibTransId="{B7EBD49E-839B-414A-B5C2-69820CFF6E92}"/>
    <dgm:cxn modelId="{2E34F12A-0B6E-274B-BCD8-7B590D4C047F}" type="presOf" srcId="{C1D1C9BC-A706-9347-B9C7-06EA8B4DAA09}" destId="{73E26502-2C31-064D-A38C-96ACED5760D1}" srcOrd="0" destOrd="0" presId="urn:microsoft.com/office/officeart/2008/layout/AccentedPicture"/>
    <dgm:cxn modelId="{A101032B-DFCB-BA41-998C-651C4B367322}" srcId="{C3B3AA1E-1565-4F4F-BD75-8F8DAD28FA0D}" destId="{C1D1C9BC-A706-9347-B9C7-06EA8B4DAA09}" srcOrd="1" destOrd="0" parTransId="{DFF6C5BE-8D9E-B942-BFEF-F4A03BFBA32C}" sibTransId="{012A38F0-9DEE-024A-A228-E1346F5F481F}"/>
    <dgm:cxn modelId="{E5A9FF60-3251-ED47-9DEE-306A3D87BB65}" type="presOf" srcId="{F3F6BC39-9A3F-B140-854A-6AB0269D86FA}" destId="{2F5E8ECA-69CB-6341-903C-5D245FAE0F86}" srcOrd="0" destOrd="0" presId="urn:microsoft.com/office/officeart/2008/layout/AccentedPicture"/>
    <dgm:cxn modelId="{A32D6A99-6F53-2D42-9F28-8CC611EECCEA}" type="presOf" srcId="{C3B3AA1E-1565-4F4F-BD75-8F8DAD28FA0D}" destId="{61703ABF-163D-F149-AFAF-7757596AB41B}" srcOrd="0" destOrd="0" presId="urn:microsoft.com/office/officeart/2008/layout/AccentedPicture"/>
    <dgm:cxn modelId="{43E4A4A8-4E06-9147-B233-B139DDF8D986}" srcId="{C3B3AA1E-1565-4F4F-BD75-8F8DAD28FA0D}" destId="{C96CA7ED-D07C-5E40-99A0-D53CA27F9178}" srcOrd="3" destOrd="0" parTransId="{CB0A05B2-BB99-0840-9E63-7E91D75EFBEA}" sibTransId="{EACCDCCA-EB37-A74A-B0F2-92DE96A7502C}"/>
    <dgm:cxn modelId="{48E169B2-8282-F640-8AC0-148F2E8236F4}" srcId="{C3B3AA1E-1565-4F4F-BD75-8F8DAD28FA0D}" destId="{F3F6BC39-9A3F-B140-854A-6AB0269D86FA}" srcOrd="0" destOrd="0" parTransId="{F9854E7B-CA76-CC4D-8893-692611A21DA9}" sibTransId="{140F3E05-8505-144E-8E5C-2294BE92D736}"/>
    <dgm:cxn modelId="{524ACBBC-1D5E-CF4D-9D13-B4C82A342182}" type="presOf" srcId="{3FB28E74-1BA3-BE4E-B153-0F8294A26223}" destId="{4D2A0096-41B2-A045-997C-6832A701607B}" srcOrd="0" destOrd="0" presId="urn:microsoft.com/office/officeart/2008/layout/AccentedPicture"/>
    <dgm:cxn modelId="{09FC55F8-BF7B-F943-BDDC-92CD93394101}" type="presOf" srcId="{140F3E05-8505-144E-8E5C-2294BE92D736}" destId="{B3B3375A-82B2-5046-8B4D-D22867D07F6F}" srcOrd="0" destOrd="0" presId="urn:microsoft.com/office/officeart/2008/layout/AccentedPicture"/>
    <dgm:cxn modelId="{7A555973-EA3E-7A4D-90C4-DBE500508FBB}" type="presParOf" srcId="{61703ABF-163D-F149-AFAF-7757596AB41B}" destId="{B3B3375A-82B2-5046-8B4D-D22867D07F6F}" srcOrd="0" destOrd="0" presId="urn:microsoft.com/office/officeart/2008/layout/AccentedPicture"/>
    <dgm:cxn modelId="{070B1FF2-3E1A-FD4B-9FF8-0D51120B0950}" type="presParOf" srcId="{61703ABF-163D-F149-AFAF-7757596AB41B}" destId="{2F5E8ECA-69CB-6341-903C-5D245FAE0F86}" srcOrd="1" destOrd="0" presId="urn:microsoft.com/office/officeart/2008/layout/AccentedPicture"/>
    <dgm:cxn modelId="{A4343A2A-2DC4-EA4A-AA7A-1C796B960144}" type="presParOf" srcId="{61703ABF-163D-F149-AFAF-7757596AB41B}" destId="{F34C1157-649C-0B4E-809A-FD2B3B84B478}" srcOrd="2" destOrd="0" presId="urn:microsoft.com/office/officeart/2008/layout/AccentedPicture"/>
    <dgm:cxn modelId="{A55C1836-53D1-D246-9B9C-883B4A62EC58}" type="presParOf" srcId="{F34C1157-649C-0B4E-809A-FD2B3B84B478}" destId="{7C46B66C-CF46-EF47-9CD1-D8C961F98660}" srcOrd="0" destOrd="0" presId="urn:microsoft.com/office/officeart/2008/layout/AccentedPicture"/>
    <dgm:cxn modelId="{6BE018BB-3030-6C49-8BD0-148F6FC13C17}" type="presParOf" srcId="{7C46B66C-CF46-EF47-9CD1-D8C961F98660}" destId="{0EEF3153-E538-6F45-A09C-5249AFF58961}" srcOrd="0" destOrd="0" presId="urn:microsoft.com/office/officeart/2008/layout/AccentedPicture"/>
    <dgm:cxn modelId="{57E49CC5-01AD-E742-9AE7-06963D93F194}" type="presParOf" srcId="{7C46B66C-CF46-EF47-9CD1-D8C961F98660}" destId="{3995B87D-D316-ED4C-AB86-88E39D970062}" srcOrd="1" destOrd="0" presId="urn:microsoft.com/office/officeart/2008/layout/AccentedPicture"/>
    <dgm:cxn modelId="{C6658926-D96A-3443-A0F7-46224986C8DA}" type="presParOf" srcId="{7C46B66C-CF46-EF47-9CD1-D8C961F98660}" destId="{893AB6A0-07F8-7F45-BE18-545276A271D5}" srcOrd="2" destOrd="0" presId="urn:microsoft.com/office/officeart/2008/layout/AccentedPicture"/>
    <dgm:cxn modelId="{6880FD55-D902-174D-8FA1-D604AAA4BAA3}" type="presParOf" srcId="{893AB6A0-07F8-7F45-BE18-545276A271D5}" destId="{73E26502-2C31-064D-A38C-96ACED5760D1}" srcOrd="0" destOrd="0" presId="urn:microsoft.com/office/officeart/2008/layout/AccentedPicture"/>
    <dgm:cxn modelId="{1AD9587F-19AD-7045-AF29-C6544C4C37FF}" type="presParOf" srcId="{F34C1157-649C-0B4E-809A-FD2B3B84B478}" destId="{0F8CD194-C2A3-8349-98F3-E3686A3D4DA8}" srcOrd="1" destOrd="0" presId="urn:microsoft.com/office/officeart/2008/layout/AccentedPicture"/>
    <dgm:cxn modelId="{C1B2573A-B987-1645-9E4B-65E9301F3D24}" type="presParOf" srcId="{F34C1157-649C-0B4E-809A-FD2B3B84B478}" destId="{E908B553-E349-594F-B360-8341B13215A8}" srcOrd="2" destOrd="0" presId="urn:microsoft.com/office/officeart/2008/layout/AccentedPicture"/>
    <dgm:cxn modelId="{196F21B3-7A93-6B41-B60D-6B28D8AB7C35}" type="presParOf" srcId="{E908B553-E349-594F-B360-8341B13215A8}" destId="{A0775D36-478B-CA49-A776-ED7F40B3A280}" srcOrd="0" destOrd="0" presId="urn:microsoft.com/office/officeart/2008/layout/AccentedPicture"/>
    <dgm:cxn modelId="{217832F5-68DF-D242-9F3C-C7E3FF44CA3B}" type="presParOf" srcId="{E908B553-E349-594F-B360-8341B13215A8}" destId="{D3DA4BCC-CCA6-3246-A9E7-86A3AB4939A7}" srcOrd="1" destOrd="0" presId="urn:microsoft.com/office/officeart/2008/layout/AccentedPicture"/>
    <dgm:cxn modelId="{18388F80-ED5B-6C43-A9AE-34F9B6D9E81B}" type="presParOf" srcId="{E908B553-E349-594F-B360-8341B13215A8}" destId="{4C6145B3-5356-8A46-B0E1-C910E58A022C}" srcOrd="2" destOrd="0" presId="urn:microsoft.com/office/officeart/2008/layout/AccentedPicture"/>
    <dgm:cxn modelId="{46BC1060-C81D-3C40-B3FB-49B35D9D4D73}" type="presParOf" srcId="{4C6145B3-5356-8A46-B0E1-C910E58A022C}" destId="{4D2A0096-41B2-A045-997C-6832A701607B}" srcOrd="0" destOrd="0" presId="urn:microsoft.com/office/officeart/2008/layout/AccentedPicture"/>
    <dgm:cxn modelId="{9BA1D0C7-CF9E-C849-9048-3C030A7DF050}" type="presParOf" srcId="{F34C1157-649C-0B4E-809A-FD2B3B84B478}" destId="{C01A2E10-2484-C94F-90B6-57233B4742D0}" srcOrd="3" destOrd="0" presId="urn:microsoft.com/office/officeart/2008/layout/AccentedPicture"/>
    <dgm:cxn modelId="{8329CA1D-EE80-F447-88C3-F5C6BB5298F9}" type="presParOf" srcId="{F34C1157-649C-0B4E-809A-FD2B3B84B478}" destId="{FA9E8A09-99BB-1648-AD8F-95E576B50F54}" srcOrd="4" destOrd="0" presId="urn:microsoft.com/office/officeart/2008/layout/AccentedPicture"/>
    <dgm:cxn modelId="{801175F6-D9E8-2442-B3E8-7A17B6C64C0E}" type="presParOf" srcId="{FA9E8A09-99BB-1648-AD8F-95E576B50F54}" destId="{435DEE87-94F9-9545-AD68-28F51E10B956}" srcOrd="0" destOrd="0" presId="urn:microsoft.com/office/officeart/2008/layout/AccentedPicture"/>
    <dgm:cxn modelId="{2AB911F1-C9E1-D049-A9C6-276147F24319}" type="presParOf" srcId="{FA9E8A09-99BB-1648-AD8F-95E576B50F54}" destId="{B08FBC54-EDC9-7B4C-93E9-31D2D27C77A9}" srcOrd="1" destOrd="0" presId="urn:microsoft.com/office/officeart/2008/layout/AccentedPicture"/>
    <dgm:cxn modelId="{98C59D35-8BC9-6B44-840B-2429D18A48CE}" type="presParOf" srcId="{FA9E8A09-99BB-1648-AD8F-95E576B50F54}" destId="{0AD03C15-3DA1-C34D-AF35-B07211E23585}" srcOrd="2" destOrd="0" presId="urn:microsoft.com/office/officeart/2008/layout/AccentedPicture"/>
    <dgm:cxn modelId="{400A608E-B0BA-2447-B463-0D071866E3E7}" type="presParOf" srcId="{0AD03C15-3DA1-C34D-AF35-B07211E23585}" destId="{8D9E6BD4-5A87-E644-9FEE-2CAA90A3923C}" srcOrd="0" destOrd="0" presId="urn:microsoft.com/office/officeart/2008/layout/AccentedPicture"/>
    <dgm:cxn modelId="{CFCE03D3-0D3C-C440-B64D-A8F0784E586D}" type="presParOf" srcId="{61703ABF-163D-F149-AFAF-7757596AB41B}" destId="{6436F22D-F551-3C43-9208-6BA05B459AD4}" srcOrd="3" destOrd="0" presId="urn:microsoft.com/office/officeart/2008/layout/AccentedPicture"/>
    <dgm:cxn modelId="{3747A56A-A97F-B144-8456-9E9F4AE3D089}" type="presParOf" srcId="{6436F22D-F551-3C43-9208-6BA05B459AD4}" destId="{ADE87CF8-DFCE-CD4C-BFA2-54616B0BAA4E}" srcOrd="0" destOrd="0" presId="urn:microsoft.com/office/officeart/2008/layout/Accented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D1AC4-3BD0-4743-B497-61813D244118}">
      <dsp:nvSpPr>
        <dsp:cNvPr id="0" name=""/>
        <dsp:cNvSpPr/>
      </dsp:nvSpPr>
      <dsp:spPr>
        <a:xfrm>
          <a:off x="1723" y="0"/>
          <a:ext cx="2681524" cy="4614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</a:t>
          </a:r>
          <a:r>
            <a:rPr lang="fr-FR" sz="2000" b="1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Etudiantes</a:t>
          </a: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de l’ISTR, futures codeuses </a:t>
          </a:r>
          <a:r>
            <a:rPr lang="fr-FR" sz="2000" kern="1200" dirty="0" err="1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LfPC</a:t>
          </a:r>
          <a:endParaRPr lang="fr-FR" sz="200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Entre 20 et 50 ans </a:t>
          </a:r>
          <a:endParaRPr lang="fr-FR" sz="20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23" y="1845721"/>
        <a:ext cx="2681524" cy="1845721"/>
      </dsp:txXfrm>
    </dsp:sp>
    <dsp:sp modelId="{06049E9A-8272-394C-8C65-54FA767A251F}">
      <dsp:nvSpPr>
        <dsp:cNvPr id="0" name=""/>
        <dsp:cNvSpPr/>
      </dsp:nvSpPr>
      <dsp:spPr>
        <a:xfrm>
          <a:off x="574204" y="276858"/>
          <a:ext cx="1536563" cy="15365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CD804-3474-6E47-AB66-1C1486D7F2E2}">
      <dsp:nvSpPr>
        <dsp:cNvPr id="0" name=""/>
        <dsp:cNvSpPr/>
      </dsp:nvSpPr>
      <dsp:spPr>
        <a:xfrm>
          <a:off x="2763693" y="0"/>
          <a:ext cx="2681524" cy="4614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Professionnelles de la surdité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• Retransmission des messages à l’aide d’un </a:t>
          </a:r>
          <a:r>
            <a:rPr lang="fr-FR" sz="2000" b="1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code gestuel</a:t>
          </a:r>
        </a:p>
      </dsp:txBody>
      <dsp:txXfrm>
        <a:off x="2763693" y="1845721"/>
        <a:ext cx="2681524" cy="1845721"/>
      </dsp:txXfrm>
    </dsp:sp>
    <dsp:sp modelId="{E90EAE95-116C-5745-8280-67D3C035655A}">
      <dsp:nvSpPr>
        <dsp:cNvPr id="0" name=""/>
        <dsp:cNvSpPr/>
      </dsp:nvSpPr>
      <dsp:spPr>
        <a:xfrm>
          <a:off x="3384376" y="228118"/>
          <a:ext cx="1536563" cy="153656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275C8A-4188-464F-8502-41C921498507}">
      <dsp:nvSpPr>
        <dsp:cNvPr id="0" name=""/>
        <dsp:cNvSpPr/>
      </dsp:nvSpPr>
      <dsp:spPr>
        <a:xfrm>
          <a:off x="5525663" y="0"/>
          <a:ext cx="2681524" cy="4614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                                                     • Intervention auprès d’un public sourd : élèves, étudiants, adultes …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25663" y="1845721"/>
        <a:ext cx="2681524" cy="1845721"/>
      </dsp:txXfrm>
    </dsp:sp>
    <dsp:sp modelId="{4617FD8A-2924-964F-BF25-D88B8B9DBAC3}">
      <dsp:nvSpPr>
        <dsp:cNvPr id="0" name=""/>
        <dsp:cNvSpPr/>
      </dsp:nvSpPr>
      <dsp:spPr>
        <a:xfrm>
          <a:off x="6098144" y="276858"/>
          <a:ext cx="1536563" cy="153656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F60A0-7563-5444-93EF-72BA50EB5E0A}">
      <dsp:nvSpPr>
        <dsp:cNvPr id="0" name=""/>
        <dsp:cNvSpPr/>
      </dsp:nvSpPr>
      <dsp:spPr>
        <a:xfrm>
          <a:off x="328356" y="3889140"/>
          <a:ext cx="7552199" cy="692145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0D9E-6D6D-6046-AED7-82EF3F247ED6}">
      <dsp:nvSpPr>
        <dsp:cNvPr id="0" name=""/>
        <dsp:cNvSpPr/>
      </dsp:nvSpPr>
      <dsp:spPr>
        <a:xfrm>
          <a:off x="37415" y="1312117"/>
          <a:ext cx="2064142" cy="20641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5 </a:t>
          </a:r>
          <a:r>
            <a:rPr lang="fr-FR" sz="1800" b="0" kern="1200" dirty="0"/>
            <a:t>positions des </a:t>
          </a:r>
          <a:r>
            <a:rPr lang="fr-FR" sz="1800" b="1" kern="1200" dirty="0"/>
            <a:t>mains </a:t>
          </a:r>
          <a:r>
            <a:rPr lang="fr-FR" sz="1800" kern="1200" dirty="0"/>
            <a:t>autour du visage = sons voyelles</a:t>
          </a:r>
        </a:p>
      </dsp:txBody>
      <dsp:txXfrm>
        <a:off x="339702" y="1614404"/>
        <a:ext cx="1459568" cy="1459568"/>
      </dsp:txXfrm>
    </dsp:sp>
    <dsp:sp modelId="{F0528042-15F6-EC4E-A487-1261037C7787}">
      <dsp:nvSpPr>
        <dsp:cNvPr id="0" name=""/>
        <dsp:cNvSpPr/>
      </dsp:nvSpPr>
      <dsp:spPr>
        <a:xfrm>
          <a:off x="2233307" y="1745587"/>
          <a:ext cx="1197202" cy="119720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391996" y="2203397"/>
        <a:ext cx="879824" cy="281582"/>
      </dsp:txXfrm>
    </dsp:sp>
    <dsp:sp modelId="{BEE17DB3-C7B9-0140-9618-CA4E4364A92D}">
      <dsp:nvSpPr>
        <dsp:cNvPr id="0" name=""/>
        <dsp:cNvSpPr/>
      </dsp:nvSpPr>
      <dsp:spPr>
        <a:xfrm>
          <a:off x="3598118" y="1312117"/>
          <a:ext cx="2064142" cy="206414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8 configurations des </a:t>
          </a:r>
          <a:r>
            <a:rPr lang="fr-FR" sz="1700" b="1" kern="1200" dirty="0"/>
            <a:t>doigts</a:t>
          </a:r>
          <a:r>
            <a:rPr lang="fr-FR" sz="1700" kern="1200" dirty="0"/>
            <a:t> = sons consonnes</a:t>
          </a:r>
        </a:p>
      </dsp:txBody>
      <dsp:txXfrm>
        <a:off x="3900405" y="1614404"/>
        <a:ext cx="1459568" cy="1459568"/>
      </dsp:txXfrm>
    </dsp:sp>
    <dsp:sp modelId="{477FF833-292E-B54F-A3D2-C673D6FB7C83}">
      <dsp:nvSpPr>
        <dsp:cNvPr id="0" name=""/>
        <dsp:cNvSpPr/>
      </dsp:nvSpPr>
      <dsp:spPr>
        <a:xfrm>
          <a:off x="5829868" y="1745587"/>
          <a:ext cx="1197202" cy="1197202"/>
        </a:xfrm>
        <a:prstGeom prst="mathEqual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988557" y="1992211"/>
        <a:ext cx="879824" cy="703954"/>
      </dsp:txXfrm>
    </dsp:sp>
    <dsp:sp modelId="{66037B17-39CD-D746-9C5B-64605E2D11D4}">
      <dsp:nvSpPr>
        <dsp:cNvPr id="0" name=""/>
        <dsp:cNvSpPr/>
      </dsp:nvSpPr>
      <dsp:spPr>
        <a:xfrm>
          <a:off x="7194679" y="1312117"/>
          <a:ext cx="2064142" cy="206414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 code </a:t>
          </a:r>
          <a:r>
            <a:rPr lang="fr-FR" sz="2400" b="1" kern="1200" dirty="0"/>
            <a:t>gestuel</a:t>
          </a:r>
          <a:r>
            <a:rPr lang="fr-FR" sz="2400" kern="1200" dirty="0"/>
            <a:t> sons/sons</a:t>
          </a:r>
        </a:p>
      </dsp:txBody>
      <dsp:txXfrm>
        <a:off x="7496966" y="1614404"/>
        <a:ext cx="1459568" cy="145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35C0-72B5-6A4E-919D-EC0EB2EDD122}">
      <dsp:nvSpPr>
        <dsp:cNvPr id="0" name=""/>
        <dsp:cNvSpPr/>
      </dsp:nvSpPr>
      <dsp:spPr>
        <a:xfrm>
          <a:off x="2918729" y="2456872"/>
          <a:ext cx="2159059" cy="215905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TMS</a:t>
          </a:r>
        </a:p>
      </dsp:txBody>
      <dsp:txXfrm>
        <a:off x="3234916" y="2773059"/>
        <a:ext cx="1526685" cy="1526685"/>
      </dsp:txXfrm>
    </dsp:sp>
    <dsp:sp modelId="{5EF707B1-4184-A34B-895C-8DD4235576D8}">
      <dsp:nvSpPr>
        <dsp:cNvPr id="0" name=""/>
        <dsp:cNvSpPr/>
      </dsp:nvSpPr>
      <dsp:spPr>
        <a:xfrm rot="11700000">
          <a:off x="1074143" y="2687773"/>
          <a:ext cx="1810435" cy="615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31793-420B-8B49-A791-5B2D9C652E94}">
      <dsp:nvSpPr>
        <dsp:cNvPr id="0" name=""/>
        <dsp:cNvSpPr/>
      </dsp:nvSpPr>
      <dsp:spPr>
        <a:xfrm>
          <a:off x="79434" y="1940709"/>
          <a:ext cx="2051106" cy="1640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Sollicitations physiques et cognitives +++</a:t>
          </a:r>
        </a:p>
      </dsp:txBody>
      <dsp:txXfrm>
        <a:off x="127494" y="1988769"/>
        <a:ext cx="1954986" cy="1544765"/>
      </dsp:txXfrm>
    </dsp:sp>
    <dsp:sp modelId="{CE793240-0677-074D-91AD-0AEFEB6426D8}">
      <dsp:nvSpPr>
        <dsp:cNvPr id="0" name=""/>
        <dsp:cNvSpPr/>
      </dsp:nvSpPr>
      <dsp:spPr>
        <a:xfrm rot="14700000">
          <a:off x="2209719" y="1334446"/>
          <a:ext cx="1810435" cy="615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91209-25DB-0545-AD4E-CC4C250338E4}">
      <dsp:nvSpPr>
        <dsp:cNvPr id="0" name=""/>
        <dsp:cNvSpPr/>
      </dsp:nvSpPr>
      <dsp:spPr>
        <a:xfrm>
          <a:off x="1706822" y="1263"/>
          <a:ext cx="2051106" cy="164088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Environnement et conditions des interventions</a:t>
          </a:r>
        </a:p>
      </dsp:txBody>
      <dsp:txXfrm>
        <a:off x="1754882" y="49323"/>
        <a:ext cx="1954986" cy="1544765"/>
      </dsp:txXfrm>
    </dsp:sp>
    <dsp:sp modelId="{F263051B-585C-4848-AB61-8A440240E63D}">
      <dsp:nvSpPr>
        <dsp:cNvPr id="0" name=""/>
        <dsp:cNvSpPr/>
      </dsp:nvSpPr>
      <dsp:spPr>
        <a:xfrm rot="17700000">
          <a:off x="3976362" y="1334446"/>
          <a:ext cx="1810435" cy="615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0BE16-4C0A-7B40-8CAB-D6A6EC309A30}">
      <dsp:nvSpPr>
        <dsp:cNvPr id="0" name=""/>
        <dsp:cNvSpPr/>
      </dsp:nvSpPr>
      <dsp:spPr>
        <a:xfrm>
          <a:off x="4238588" y="1263"/>
          <a:ext cx="2051106" cy="164088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Grande mobilité</a:t>
          </a:r>
        </a:p>
      </dsp:txBody>
      <dsp:txXfrm>
        <a:off x="4286648" y="49323"/>
        <a:ext cx="1954986" cy="1544765"/>
      </dsp:txXfrm>
    </dsp:sp>
    <dsp:sp modelId="{4BEB1EC1-3F4C-D64B-84C7-E8DC010431D4}">
      <dsp:nvSpPr>
        <dsp:cNvPr id="0" name=""/>
        <dsp:cNvSpPr/>
      </dsp:nvSpPr>
      <dsp:spPr>
        <a:xfrm rot="20700000">
          <a:off x="5111939" y="2687773"/>
          <a:ext cx="1810435" cy="615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3338-4BBF-F749-8180-8A3137832641}">
      <dsp:nvSpPr>
        <dsp:cNvPr id="0" name=""/>
        <dsp:cNvSpPr/>
      </dsp:nvSpPr>
      <dsp:spPr>
        <a:xfrm>
          <a:off x="5865976" y="1940709"/>
          <a:ext cx="2051106" cy="164088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Contraintes sociales</a:t>
          </a:r>
        </a:p>
      </dsp:txBody>
      <dsp:txXfrm>
        <a:off x="5914036" y="1988769"/>
        <a:ext cx="1954986" cy="1544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27F0F-B430-A046-8D98-320C17D7A916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Développer vos compétences en éducation pour la santé et en prévention primaire</a:t>
          </a:r>
        </a:p>
      </dsp:txBody>
      <dsp:txXfrm rot="10800000">
        <a:off x="2365971" y="883"/>
        <a:ext cx="6690570" cy="1209216"/>
      </dsp:txXfrm>
    </dsp:sp>
    <dsp:sp modelId="{ED61D6C1-E91A-2C46-8BE7-D932E7D590BB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151DE-2C70-444F-B225-90D3E9481B3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Apprendre la méthodologie de projet en éducation pour la santé</a:t>
          </a:r>
        </a:p>
      </dsp:txBody>
      <dsp:txXfrm rot="10800000">
        <a:off x="2365971" y="1571060"/>
        <a:ext cx="6690570" cy="1209216"/>
      </dsp:txXfrm>
    </dsp:sp>
    <dsp:sp modelId="{A5C42B12-6553-0E4A-8A07-9525D1EDC43A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2C48-F94D-9C43-90BB-3E1767852F9C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Apprendre à s’adapter à un public ciblé</a:t>
          </a:r>
        </a:p>
      </dsp:txBody>
      <dsp:txXfrm rot="10800000">
        <a:off x="2365971" y="3141237"/>
        <a:ext cx="6690570" cy="1209216"/>
      </dsp:txXfrm>
    </dsp:sp>
    <dsp:sp modelId="{9FDB360F-B7FE-7849-B96C-DA1D53FB4CC1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6F0D5-6962-2E4F-BC21-7DCCAD417569}">
      <dsp:nvSpPr>
        <dsp:cNvPr id="0" name=""/>
        <dsp:cNvSpPr/>
      </dsp:nvSpPr>
      <dsp:spPr>
        <a:xfrm rot="16200000">
          <a:off x="1420609" y="-1420609"/>
          <a:ext cx="2348753" cy="518997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Apprendre à </a:t>
          </a:r>
          <a:r>
            <a:rPr lang="fr-FR" sz="2400" b="1" kern="1200" dirty="0"/>
            <a:t>connaître le public ciblé</a:t>
          </a:r>
          <a:r>
            <a:rPr lang="fr-FR" sz="2400" kern="1200" dirty="0"/>
            <a:t> : profession, besoins, actions déjà mises en place en prévention des TMS</a:t>
          </a:r>
        </a:p>
      </dsp:txBody>
      <dsp:txXfrm rot="5400000">
        <a:off x="-1" y="1"/>
        <a:ext cx="5189972" cy="1761564"/>
      </dsp:txXfrm>
    </dsp:sp>
    <dsp:sp modelId="{ECDCCA2E-0E55-5A4C-83BC-CE9318B98891}">
      <dsp:nvSpPr>
        <dsp:cNvPr id="0" name=""/>
        <dsp:cNvSpPr/>
      </dsp:nvSpPr>
      <dsp:spPr>
        <a:xfrm>
          <a:off x="5189972" y="0"/>
          <a:ext cx="5189972" cy="2348753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Savoir élaborer des </a:t>
          </a:r>
          <a:r>
            <a:rPr lang="fr-FR" sz="2400" b="1" kern="1200" dirty="0"/>
            <a:t>objectifs</a:t>
          </a:r>
          <a:r>
            <a:rPr lang="fr-FR" sz="2400" kern="1200" dirty="0"/>
            <a:t> dans un programme d’éducation en santé</a:t>
          </a:r>
        </a:p>
      </dsp:txBody>
      <dsp:txXfrm>
        <a:off x="5189972" y="0"/>
        <a:ext cx="5189972" cy="1761564"/>
      </dsp:txXfrm>
    </dsp:sp>
    <dsp:sp modelId="{4AC5671B-9AFA-2545-B937-D6D3898B729F}">
      <dsp:nvSpPr>
        <dsp:cNvPr id="0" name=""/>
        <dsp:cNvSpPr/>
      </dsp:nvSpPr>
      <dsp:spPr>
        <a:xfrm rot="10800000">
          <a:off x="0" y="2348753"/>
          <a:ext cx="5189972" cy="2348753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Analyse des </a:t>
          </a:r>
          <a:r>
            <a:rPr lang="fr-FR" sz="2400" b="1" kern="1200" dirty="0"/>
            <a:t>avantages et inconvénients</a:t>
          </a:r>
          <a:r>
            <a:rPr lang="fr-FR" sz="2400" kern="1200" dirty="0"/>
            <a:t> d’une action en santé</a:t>
          </a:r>
        </a:p>
      </dsp:txBody>
      <dsp:txXfrm rot="10800000">
        <a:off x="0" y="2935941"/>
        <a:ext cx="5189972" cy="1761564"/>
      </dsp:txXfrm>
    </dsp:sp>
    <dsp:sp modelId="{6C86B6BE-6407-E14A-9F5E-7D4B801644A0}">
      <dsp:nvSpPr>
        <dsp:cNvPr id="0" name=""/>
        <dsp:cNvSpPr/>
      </dsp:nvSpPr>
      <dsp:spPr>
        <a:xfrm rot="5400000">
          <a:off x="6610582" y="928143"/>
          <a:ext cx="2348753" cy="5189972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Gérer </a:t>
          </a:r>
          <a:r>
            <a:rPr lang="fr-FR" sz="2400" b="1" kern="1200" dirty="0"/>
            <a:t>l’animation d’un groupe</a:t>
          </a:r>
        </a:p>
      </dsp:txBody>
      <dsp:txXfrm rot="-5400000">
        <a:off x="5189972" y="2935941"/>
        <a:ext cx="5189972" cy="1761564"/>
      </dsp:txXfrm>
    </dsp:sp>
    <dsp:sp modelId="{1BD6AD4E-33F1-3041-9CD9-1A38287BD9F4}">
      <dsp:nvSpPr>
        <dsp:cNvPr id="0" name=""/>
        <dsp:cNvSpPr/>
      </dsp:nvSpPr>
      <dsp:spPr>
        <a:xfrm>
          <a:off x="3244277" y="1524000"/>
          <a:ext cx="3891389" cy="164950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Développer des outils/supports pour la prévention/éducation en santé</a:t>
          </a:r>
        </a:p>
      </dsp:txBody>
      <dsp:txXfrm>
        <a:off x="3324799" y="1604522"/>
        <a:ext cx="3730345" cy="1488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375A-82B2-5046-8B4D-D22867D07F6F}">
      <dsp:nvSpPr>
        <dsp:cNvPr id="0" name=""/>
        <dsp:cNvSpPr/>
      </dsp:nvSpPr>
      <dsp:spPr>
        <a:xfrm>
          <a:off x="13200" y="312549"/>
          <a:ext cx="3264791" cy="416427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E8ECA-69CB-6341-903C-5D245FAE0F86}">
      <dsp:nvSpPr>
        <dsp:cNvPr id="0" name=""/>
        <dsp:cNvSpPr/>
      </dsp:nvSpPr>
      <dsp:spPr>
        <a:xfrm>
          <a:off x="166039" y="771361"/>
          <a:ext cx="2827873" cy="24985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b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Prévention  La santé de demain !</a:t>
          </a:r>
        </a:p>
      </dsp:txBody>
      <dsp:txXfrm>
        <a:off x="166039" y="771361"/>
        <a:ext cx="2827873" cy="2498564"/>
      </dsp:txXfrm>
    </dsp:sp>
    <dsp:sp modelId="{3995B87D-D316-ED4C-AB86-88E39D970062}">
      <dsp:nvSpPr>
        <dsp:cNvPr id="0" name=""/>
        <dsp:cNvSpPr/>
      </dsp:nvSpPr>
      <dsp:spPr>
        <a:xfrm>
          <a:off x="2898628" y="272016"/>
          <a:ext cx="758725" cy="78899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26502-2C31-064D-A38C-96ACED5760D1}">
      <dsp:nvSpPr>
        <dsp:cNvPr id="0" name=""/>
        <dsp:cNvSpPr/>
      </dsp:nvSpPr>
      <dsp:spPr>
        <a:xfrm>
          <a:off x="3840168" y="265725"/>
          <a:ext cx="6917231" cy="112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Méthodologie de projet </a:t>
          </a:r>
          <a:r>
            <a:rPr lang="fr-FR" sz="2400" kern="1200" dirty="0"/>
            <a:t>: utile dans la mise en place de tous types </a:t>
          </a:r>
          <a:r>
            <a:rPr lang="fr-FR" sz="2400" b="1" kern="1200" dirty="0"/>
            <a:t>d’actions en santé </a:t>
          </a:r>
          <a:r>
            <a:rPr lang="fr-FR" sz="2400" kern="1200" dirty="0"/>
            <a:t>(prévention primaire, secondaire, tertiaire, ETP…)</a:t>
          </a:r>
        </a:p>
      </dsp:txBody>
      <dsp:txXfrm>
        <a:off x="3840168" y="265725"/>
        <a:ext cx="6917231" cy="1124354"/>
      </dsp:txXfrm>
    </dsp:sp>
    <dsp:sp modelId="{D3DA4BCC-CCA6-3246-A9E7-86A3AB4939A7}">
      <dsp:nvSpPr>
        <dsp:cNvPr id="0" name=""/>
        <dsp:cNvSpPr/>
      </dsp:nvSpPr>
      <dsp:spPr>
        <a:xfrm>
          <a:off x="2898628" y="1598714"/>
          <a:ext cx="758725" cy="7890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A0096-41B2-A045-997C-6832A701607B}">
      <dsp:nvSpPr>
        <dsp:cNvPr id="0" name=""/>
        <dsp:cNvSpPr/>
      </dsp:nvSpPr>
      <dsp:spPr>
        <a:xfrm>
          <a:off x="3840168" y="1556607"/>
          <a:ext cx="6917231" cy="112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Application pratique de </a:t>
          </a:r>
          <a:r>
            <a:rPr lang="fr-FR" sz="2400" b="1" kern="1200" dirty="0"/>
            <a:t>prévention des TMS </a:t>
          </a:r>
          <a:r>
            <a:rPr lang="fr-FR" sz="2400" kern="1200" dirty="0"/>
            <a:t>(MK5), très</a:t>
          </a:r>
          <a:r>
            <a:rPr lang="fr-FR" sz="2400" b="1" kern="1200" dirty="0"/>
            <a:t> fréquent </a:t>
          </a:r>
          <a:r>
            <a:rPr lang="fr-FR" sz="2400" kern="1200" dirty="0"/>
            <a:t>en kinésithérapie</a:t>
          </a:r>
        </a:p>
      </dsp:txBody>
      <dsp:txXfrm>
        <a:off x="3840168" y="1556607"/>
        <a:ext cx="6917231" cy="1124354"/>
      </dsp:txXfrm>
    </dsp:sp>
    <dsp:sp modelId="{B08FBC54-EDC9-7B4C-93E9-31D2D27C77A9}">
      <dsp:nvSpPr>
        <dsp:cNvPr id="0" name=""/>
        <dsp:cNvSpPr/>
      </dsp:nvSpPr>
      <dsp:spPr>
        <a:xfrm>
          <a:off x="2880701" y="2907485"/>
          <a:ext cx="794581" cy="82500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E6BD4-5A87-E644-9FEE-2CAA90A3923C}">
      <dsp:nvSpPr>
        <dsp:cNvPr id="0" name=""/>
        <dsp:cNvSpPr/>
      </dsp:nvSpPr>
      <dsp:spPr>
        <a:xfrm>
          <a:off x="3840168" y="2847478"/>
          <a:ext cx="6917231" cy="112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Codeuse </a:t>
          </a:r>
          <a:r>
            <a:rPr lang="fr-FR" sz="2400" b="1" kern="1200" dirty="0" err="1"/>
            <a:t>LfPC</a:t>
          </a:r>
          <a:r>
            <a:rPr lang="fr-FR" sz="2400" b="1" kern="1200" dirty="0"/>
            <a:t> </a:t>
          </a:r>
          <a:r>
            <a:rPr lang="fr-FR" sz="2400" kern="1200" dirty="0"/>
            <a:t>: profession </a:t>
          </a:r>
          <a:r>
            <a:rPr lang="fr-FR" sz="2400" b="1" kern="1200" dirty="0"/>
            <a:t>méconnue</a:t>
          </a:r>
          <a:r>
            <a:rPr lang="fr-FR" sz="2400" kern="1200" dirty="0"/>
            <a:t>, comme ça pourrait être le cas parmi votre </a:t>
          </a:r>
          <a:r>
            <a:rPr lang="fr-FR" sz="2400" b="1" kern="1200" dirty="0"/>
            <a:t>future patientèle</a:t>
          </a:r>
        </a:p>
      </dsp:txBody>
      <dsp:txXfrm>
        <a:off x="3840168" y="2847478"/>
        <a:ext cx="6917231" cy="112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D927-A631-49DE-B47C-E66BEF6EEF04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BB92-B24B-40B8-A7B7-D912DF4C3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0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BB92-B24B-40B8-A7B7-D912DF4C35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0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</a:t>
            </a:r>
            <a:r>
              <a:rPr lang="fr-FR" dirty="0" err="1"/>
              <a:t>MFUROPnNlLo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BB92-B24B-40B8-A7B7-D912DF4C35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1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BB92-B24B-40B8-A7B7-D912DF4C35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6880"/>
            <a:ext cx="9144000" cy="1818640"/>
          </a:xfrm>
          <a:noFill/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96719"/>
            <a:ext cx="9144000" cy="2413645"/>
          </a:xfrm>
          <a:noFill/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1D1-2456-4346-885D-CCFC920AD0A3}" type="datetime1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IFMK-Université Claude Bernard Lyon1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82B9E4-6433-F045-9547-9259F3AB6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32" y="6819"/>
            <a:ext cx="5858577" cy="14646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2480DC-7A33-6A4B-AFC4-F3CB4B738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819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B278F4-BCC1-EF44-B738-0F9213B57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6" y="61971"/>
            <a:ext cx="4582428" cy="11456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304B-3ECA-4280-8873-292C36D05FCA}" type="datetime1">
              <a:rPr lang="fr-FR" smtClean="0"/>
              <a:t>24/11/2025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IFMK-Université Claude Bernard Lyon1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2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55789F3-44B6-3B4E-AD8C-4ED0B0BF4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6" y="61971"/>
            <a:ext cx="4582428" cy="11456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7851-7100-4A7B-8F27-6C30B7E23323}" type="datetime1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IFMK-Université Claude Bernard Lyon1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C7A-E6C3-4584-9C7B-6892AB9F848C}" type="datetime1">
              <a:rPr lang="fr-FR" smtClean="0"/>
              <a:t>24/11/2025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IFMK-Université Claude Bernard Lyon1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228CB5-1F4C-1A4A-B793-FEB6D9A50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6" y="61971"/>
            <a:ext cx="4582428" cy="11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3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3A50-948E-4016-824E-30B8CF5E0AC5}" type="datetime1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IFMK-Université Claude Bernard Lyon1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fr-FR" dirty="0"/>
              <a:t>TPG UE 24</a:t>
            </a:r>
          </a:p>
          <a:p>
            <a:r>
              <a:rPr lang="fr-FR" dirty="0"/>
              <a:t>MK4 </a:t>
            </a:r>
          </a:p>
          <a:p>
            <a:r>
              <a:rPr lang="fr-FR" sz="1600" dirty="0"/>
              <a:t>Anne </a:t>
            </a:r>
            <a:r>
              <a:rPr lang="fr-FR" sz="1600" dirty="0" err="1"/>
              <a:t>Iger</a:t>
            </a:r>
            <a:r>
              <a:rPr lang="fr-FR" sz="1600" dirty="0"/>
              <a:t> - Pauline Taillandier</a:t>
            </a:r>
          </a:p>
          <a:p>
            <a:r>
              <a:rPr lang="fr-FR" sz="1600" dirty="0"/>
              <a:t>2025-2026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72291"/>
            <a:ext cx="9285962" cy="1732281"/>
          </a:xfrm>
          <a:noFill/>
        </p:spPr>
        <p:txBody>
          <a:bodyPr>
            <a:noAutofit/>
          </a:bodyPr>
          <a:lstStyle/>
          <a:p>
            <a:r>
              <a:rPr lang="fr-FR" sz="4000" dirty="0"/>
              <a:t>Projet de prévention santé publique</a:t>
            </a:r>
            <a:br>
              <a:rPr lang="fr-FR" sz="4000" dirty="0"/>
            </a:br>
            <a:r>
              <a:rPr lang="fr-FR" sz="3200" dirty="0"/>
              <a:t>Les TMS chez les codeuses en </a:t>
            </a:r>
            <a:br>
              <a:rPr lang="fr-FR" sz="3200" dirty="0"/>
            </a:br>
            <a:r>
              <a:rPr lang="fr-FR" sz="3200" dirty="0"/>
              <a:t>Langue française Parlée Complétée (</a:t>
            </a:r>
            <a:r>
              <a:rPr lang="fr-FR" sz="3200" dirty="0" err="1"/>
              <a:t>LfPC</a:t>
            </a:r>
            <a:r>
              <a:rPr lang="fr-FR" sz="3200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9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1. Le métier de codeuse </a:t>
            </a:r>
            <a:r>
              <a:rPr lang="fr-FR" sz="3600" dirty="0" err="1"/>
              <a:t>LfPC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9431A2C-3FA3-0B43-A132-8F91D6A1D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426278"/>
              </p:ext>
            </p:extLst>
          </p:nvPr>
        </p:nvGraphicFramePr>
        <p:xfrm>
          <a:off x="1787825" y="1511087"/>
          <a:ext cx="8208912" cy="461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17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65333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2. La </a:t>
            </a:r>
            <a:r>
              <a:rPr lang="fr-FR" sz="3600" dirty="0" err="1"/>
              <a:t>LfPC</a:t>
            </a:r>
            <a:r>
              <a:rPr lang="fr-FR" sz="3600" dirty="0"/>
              <a:t> / le code gestuel LPC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5755D8-6BC1-5F44-9F86-5532418637D8}"/>
              </a:ext>
            </a:extLst>
          </p:cNvPr>
          <p:cNvSpPr txBox="1"/>
          <p:nvPr/>
        </p:nvSpPr>
        <p:spPr>
          <a:xfrm>
            <a:off x="11022676" y="2360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AB847484-3C77-824B-A4F6-8616A69E2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213306"/>
              </p:ext>
            </p:extLst>
          </p:nvPr>
        </p:nvGraphicFramePr>
        <p:xfrm>
          <a:off x="539466" y="907229"/>
          <a:ext cx="9260379" cy="468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7905388-7FF4-C74C-BB93-446F7AF62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04" y="1534758"/>
            <a:ext cx="2095500" cy="4521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F8E9AE-FC5B-3043-8DCA-69260D3AE8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2"/>
          <a:stretch/>
        </p:blipFill>
        <p:spPr>
          <a:xfrm>
            <a:off x="797296" y="4353811"/>
            <a:ext cx="1649636" cy="23676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8D37557-3270-744C-B380-BB4D726FD0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43" y="4565849"/>
            <a:ext cx="1223623" cy="182681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B68A453-7F96-7745-8966-D827FFC35A94}"/>
              </a:ext>
            </a:extLst>
          </p:cNvPr>
          <p:cNvSpPr txBox="1"/>
          <p:nvPr/>
        </p:nvSpPr>
        <p:spPr>
          <a:xfrm>
            <a:off x="2492191" y="586292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FEA7C36-1AC9-A142-8F88-4EF2ADD9DCC7}"/>
              </a:ext>
            </a:extLst>
          </p:cNvPr>
          <p:cNvSpPr txBox="1"/>
          <p:nvPr/>
        </p:nvSpPr>
        <p:spPr>
          <a:xfrm>
            <a:off x="5728449" y="567466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052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28379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3. Les contraintes du métier de codeuse </a:t>
            </a:r>
            <a:r>
              <a:rPr lang="fr-FR" sz="3600" dirty="0" err="1"/>
              <a:t>LfPC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5755D8-6BC1-5F44-9F86-5532418637D8}"/>
              </a:ext>
            </a:extLst>
          </p:cNvPr>
          <p:cNvSpPr txBox="1"/>
          <p:nvPr/>
        </p:nvSpPr>
        <p:spPr>
          <a:xfrm>
            <a:off x="11022676" y="2360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C6A02B1-49CB-184A-84AF-66DFD7B85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016351"/>
              </p:ext>
            </p:extLst>
          </p:nvPr>
        </p:nvGraphicFramePr>
        <p:xfrm>
          <a:off x="1613648" y="1739154"/>
          <a:ext cx="7996518" cy="461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99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65333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4. Des codeuses </a:t>
            </a:r>
            <a:r>
              <a:rPr lang="fr-FR" sz="3600" dirty="0" err="1"/>
              <a:t>LfPC</a:t>
            </a:r>
            <a:r>
              <a:rPr lang="fr-FR" sz="3600" dirty="0"/>
              <a:t> en action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5755D8-6BC1-5F44-9F86-5532418637D8}"/>
              </a:ext>
            </a:extLst>
          </p:cNvPr>
          <p:cNvSpPr txBox="1"/>
          <p:nvPr/>
        </p:nvSpPr>
        <p:spPr>
          <a:xfrm>
            <a:off x="11022676" y="2360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476F3B-AE68-F649-A3D6-68DA558B00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19" y="1668732"/>
            <a:ext cx="3007081" cy="39106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C8B76B0-67C6-D948-A6EB-17C5ACB63FB5}"/>
              </a:ext>
            </a:extLst>
          </p:cNvPr>
          <p:cNvSpPr txBox="1"/>
          <p:nvPr/>
        </p:nvSpPr>
        <p:spPr>
          <a:xfrm>
            <a:off x="2886638" y="546847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conférence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18A9FF-0426-E846-87CE-D3DABA99A8C3}"/>
              </a:ext>
            </a:extLst>
          </p:cNvPr>
          <p:cNvSpPr txBox="1"/>
          <p:nvPr/>
        </p:nvSpPr>
        <p:spPr>
          <a:xfrm>
            <a:off x="8381995" y="5692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l’école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66C9D85-02ED-6B41-90B3-1C9CDDFD8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19"/>
          <a:stretch/>
        </p:blipFill>
        <p:spPr>
          <a:xfrm>
            <a:off x="950260" y="1508511"/>
            <a:ext cx="1749897" cy="41392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56737D-6C24-EC4C-B8DC-7D09DCA64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97" r="2796" b="12685"/>
          <a:stretch/>
        </p:blipFill>
        <p:spPr>
          <a:xfrm>
            <a:off x="2925914" y="1762861"/>
            <a:ext cx="5236247" cy="35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1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65333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4. Des codeuses </a:t>
            </a:r>
            <a:r>
              <a:rPr lang="fr-FR" sz="3600" dirty="0" err="1"/>
              <a:t>LfPC</a:t>
            </a:r>
            <a:r>
              <a:rPr lang="fr-FR" sz="3600" dirty="0"/>
              <a:t> en action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IFMK-Université Claude Bernard Lyon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5755D8-6BC1-5F44-9F86-5532418637D8}"/>
              </a:ext>
            </a:extLst>
          </p:cNvPr>
          <p:cNvSpPr txBox="1"/>
          <p:nvPr/>
        </p:nvSpPr>
        <p:spPr>
          <a:xfrm>
            <a:off x="11022676" y="2360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72570A-E5A3-C849-B074-F1F652756C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93" y="1649703"/>
            <a:ext cx="2607104" cy="39106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818A9FF-0426-E846-87CE-D3DABA99A8C3}"/>
              </a:ext>
            </a:extLst>
          </p:cNvPr>
          <p:cNvSpPr txBox="1"/>
          <p:nvPr/>
        </p:nvSpPr>
        <p:spPr>
          <a:xfrm>
            <a:off x="977166" y="56925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RDV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23BF78-CAA6-AB42-8AE8-780DFDA6D7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39" y="1649703"/>
            <a:ext cx="7002805" cy="391065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A24370-6BBF-EF42-9ED4-7DDC53D2C900}"/>
              </a:ext>
            </a:extLst>
          </p:cNvPr>
          <p:cNvSpPr txBox="1"/>
          <p:nvPr/>
        </p:nvSpPr>
        <p:spPr>
          <a:xfrm>
            <a:off x="4123772" y="5683634"/>
            <a:ext cx="63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vidéo et en chanson codée en </a:t>
            </a:r>
            <a:r>
              <a:rPr lang="fr-FR" dirty="0" err="1"/>
              <a:t>LfPC</a:t>
            </a:r>
            <a:r>
              <a:rPr lang="fr-FR" dirty="0"/>
              <a:t> « Le café » </a:t>
            </a:r>
            <a:r>
              <a:rPr lang="fr-FR" dirty="0" err="1"/>
              <a:t>Oldelaf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090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pied de page 3"/>
          <p:cNvSpPr txBox="1"/>
          <p:nvPr/>
        </p:nvSpPr>
        <p:spPr>
          <a:xfrm>
            <a:off x="4084320" y="6406785"/>
            <a:ext cx="40233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/>
            </a:lvl1pPr>
          </a:lstStyle>
          <a:p>
            <a:r>
              <a:t>IFMK-Université Claude Bernard Lyon 1</a:t>
            </a:r>
          </a:p>
        </p:txBody>
      </p:sp>
      <p:sp>
        <p:nvSpPr>
          <p:cNvPr id="58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600" dirty="0"/>
              <a:t>5. </a:t>
            </a:r>
            <a:r>
              <a:rPr sz="3600" dirty="0" err="1"/>
              <a:t>Objectifs</a:t>
            </a:r>
            <a:r>
              <a:rPr sz="3600" dirty="0"/>
              <a:t> </a:t>
            </a:r>
            <a:r>
              <a:rPr sz="3600" dirty="0" err="1"/>
              <a:t>pédagogiques</a:t>
            </a:r>
            <a:endParaRPr sz="36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80E5834-8E70-6746-A67B-6ECD4F054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6123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" name="Espace réservé du numéro de diapositive 4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FR" smtClean="0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du pied de page 3"/>
          <p:cNvSpPr txBox="1"/>
          <p:nvPr/>
        </p:nvSpPr>
        <p:spPr>
          <a:xfrm>
            <a:off x="4084320" y="6406785"/>
            <a:ext cx="40233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/>
            </a:lvl1pPr>
          </a:lstStyle>
          <a:p>
            <a:r>
              <a:t>IFMK-Université Claude Bernard Lyon 1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BC507D0-F385-0742-B38C-D389D2B0D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74624"/>
              </p:ext>
            </p:extLst>
          </p:nvPr>
        </p:nvGraphicFramePr>
        <p:xfrm>
          <a:off x="700199" y="1398494"/>
          <a:ext cx="10379945" cy="469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Espace réservé du numéro de diapositive 4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FR" smtClean="0"/>
              <a:pPr/>
              <a:t>8</a:t>
            </a:fld>
            <a:endParaRPr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A279036-C888-F947-A21C-884A7062E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600" dirty="0"/>
              <a:t>6. Enjeux</a:t>
            </a:r>
            <a:endParaRPr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pied de page 3"/>
          <p:cNvSpPr txBox="1"/>
          <p:nvPr/>
        </p:nvSpPr>
        <p:spPr>
          <a:xfrm>
            <a:off x="4084320" y="6406785"/>
            <a:ext cx="40233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IFMK-Université Claude Bernard Lyon1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2B6D566-FC0C-0B4F-9AD4-9C2DD6C29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047222"/>
              </p:ext>
            </p:extLst>
          </p:nvPr>
        </p:nvGraphicFramePr>
        <p:xfrm>
          <a:off x="838200" y="1825625"/>
          <a:ext cx="10744200" cy="458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" name="Espace réservé du numéro de diapositive 4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fr-FR" smtClean="0"/>
              <a:pPr/>
              <a:t>9</a:t>
            </a:fld>
            <a:endParaRPr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54352EE-4491-CB47-9421-CC5646A2A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600" dirty="0"/>
              <a:t>7. Intérêt dans votre future pratique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DBDF0FC-675A-4341-A42E-154FFC56D979}" vid="{28206074-2708-4389-AE35-7D37FC40C04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dias IFMK_vierge</Template>
  <TotalTime>2164</TotalTime>
  <Words>401</Words>
  <Application>Microsoft Office PowerPoint</Application>
  <PresentationFormat>Grand écran</PresentationFormat>
  <Paragraphs>68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Thème Office</vt:lpstr>
      <vt:lpstr>Projet de prévention santé publique Les TMS chez les codeuses en  Langue française Parlée Complétée (LfPC)</vt:lpstr>
      <vt:lpstr>1. Le métier de codeuse LfPC</vt:lpstr>
      <vt:lpstr>2. La LfPC / le code gestuel LPC</vt:lpstr>
      <vt:lpstr>3. Les contraintes du métier de codeuse LfPC</vt:lpstr>
      <vt:lpstr>4. Des codeuses LfPC en action</vt:lpstr>
      <vt:lpstr>4. Des codeuses LfPC en action</vt:lpstr>
      <vt:lpstr>5. Objectifs pédagogiques</vt:lpstr>
      <vt:lpstr>6. Enjeux</vt:lpstr>
      <vt:lpstr>7. Intérêt dans votre future pratique</vt:lpstr>
    </vt:vector>
  </TitlesOfParts>
  <Company>UCBL - Lyon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Pré-stage S6 Pathologie neuro-musculaire</dc:title>
  <dc:creator>COMEMALE EDITH</dc:creator>
  <cp:lastModifiedBy>IGER ANNE</cp:lastModifiedBy>
  <cp:revision>42</cp:revision>
  <dcterms:created xsi:type="dcterms:W3CDTF">2023-02-10T10:29:25Z</dcterms:created>
  <dcterms:modified xsi:type="dcterms:W3CDTF">2025-11-24T12:25:35Z</dcterms:modified>
</cp:coreProperties>
</file>