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4.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5.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6.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7.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8.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9.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0.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11.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12.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13.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14.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15.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16.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17.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18.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57" r:id="rId3"/>
    <p:sldId id="268" r:id="rId4"/>
    <p:sldId id="269" r:id="rId5"/>
    <p:sldId id="270" r:id="rId6"/>
    <p:sldId id="271" r:id="rId7"/>
    <p:sldId id="291" r:id="rId8"/>
    <p:sldId id="272" r:id="rId9"/>
    <p:sldId id="273" r:id="rId10"/>
    <p:sldId id="275" r:id="rId11"/>
    <p:sldId id="276" r:id="rId12"/>
    <p:sldId id="277" r:id="rId13"/>
    <p:sldId id="278" r:id="rId14"/>
    <p:sldId id="294" r:id="rId15"/>
    <p:sldId id="293" r:id="rId16"/>
    <p:sldId id="279" r:id="rId17"/>
    <p:sldId id="280" r:id="rId18"/>
    <p:sldId id="281" r:id="rId19"/>
    <p:sldId id="282" r:id="rId20"/>
    <p:sldId id="284" r:id="rId21"/>
    <p:sldId id="285" r:id="rId22"/>
    <p:sldId id="286" r:id="rId23"/>
    <p:sldId id="292" r:id="rId24"/>
    <p:sldId id="287" r:id="rId25"/>
    <p:sldId id="288" r:id="rId26"/>
    <p:sldId id="289" r:id="rId27"/>
    <p:sldId id="290" r:id="rId28"/>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1" autoAdjust="0"/>
    <p:restoredTop sz="84400" autoAdjust="0"/>
  </p:normalViewPr>
  <p:slideViewPr>
    <p:cSldViewPr snapToGrid="0">
      <p:cViewPr varScale="1">
        <p:scale>
          <a:sx n="57" d="100"/>
          <a:sy n="57" d="100"/>
        </p:scale>
        <p:origin x="1016"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8F54FD2-76D2-4E3F-8E80-102BE51BFB9C}" type="doc">
      <dgm:prSet loTypeId="urn:microsoft.com/office/officeart/2005/8/layout/hChevron3" loCatId="process" qsTypeId="urn:microsoft.com/office/officeart/2005/8/quickstyle/simple1" qsCatId="simple" csTypeId="urn:microsoft.com/office/officeart/2005/8/colors/accent0_2" csCatId="mainScheme" phldr="1"/>
      <dgm:spPr/>
    </dgm:pt>
    <dgm:pt modelId="{CCE46C29-7E0B-4ED4-87B6-3528A8BA4F2D}">
      <dgm:prSet phldrT="[Texte]"/>
      <dgm:spPr>
        <a:solidFill>
          <a:schemeClr val="accent1">
            <a:lumMod val="60000"/>
            <a:lumOff val="40000"/>
          </a:schemeClr>
        </a:solidFill>
      </dgm:spPr>
      <dgm:t>
        <a:bodyPr/>
        <a:lstStyle/>
        <a:p>
          <a:r>
            <a:rPr lang="fr-FR" dirty="0"/>
            <a:t>I</a:t>
          </a:r>
        </a:p>
      </dgm:t>
    </dgm:pt>
    <dgm:pt modelId="{F224A832-F34B-410D-9751-EB05D875FDDE}" type="parTrans" cxnId="{4FF45828-45D7-4804-8194-979E9B33BA49}">
      <dgm:prSet/>
      <dgm:spPr/>
      <dgm:t>
        <a:bodyPr/>
        <a:lstStyle/>
        <a:p>
          <a:endParaRPr lang="fr-FR"/>
        </a:p>
      </dgm:t>
    </dgm:pt>
    <dgm:pt modelId="{6616F84F-AC82-4F43-94BB-0F69C5E328A0}" type="sibTrans" cxnId="{4FF45828-45D7-4804-8194-979E9B33BA49}">
      <dgm:prSet/>
      <dgm:spPr/>
      <dgm:t>
        <a:bodyPr/>
        <a:lstStyle/>
        <a:p>
          <a:endParaRPr lang="fr-FR"/>
        </a:p>
      </dgm:t>
    </dgm:pt>
    <dgm:pt modelId="{1CB93377-49B2-4D9F-B696-15DFFADC736D}">
      <dgm:prSet phldrT="[Texte]"/>
      <dgm:spPr/>
      <dgm:t>
        <a:bodyPr/>
        <a:lstStyle/>
        <a:p>
          <a:r>
            <a:rPr lang="fr-FR" dirty="0"/>
            <a:t>II</a:t>
          </a:r>
        </a:p>
      </dgm:t>
    </dgm:pt>
    <dgm:pt modelId="{1BDEA190-C15C-4AA9-804C-DD79771711C6}" type="parTrans" cxnId="{59ABA921-318B-4660-A1E5-217510547DD4}">
      <dgm:prSet/>
      <dgm:spPr/>
      <dgm:t>
        <a:bodyPr/>
        <a:lstStyle/>
        <a:p>
          <a:endParaRPr lang="fr-FR"/>
        </a:p>
      </dgm:t>
    </dgm:pt>
    <dgm:pt modelId="{CA388701-6B34-4494-A3A1-A8DC2D03038B}" type="sibTrans" cxnId="{59ABA921-318B-4660-A1E5-217510547DD4}">
      <dgm:prSet/>
      <dgm:spPr/>
      <dgm:t>
        <a:bodyPr/>
        <a:lstStyle/>
        <a:p>
          <a:endParaRPr lang="fr-FR"/>
        </a:p>
      </dgm:t>
    </dgm:pt>
    <dgm:pt modelId="{D47F7401-A5FD-4610-9DD0-94186B61E0E3}">
      <dgm:prSet phldrT="[Texte]"/>
      <dgm:spPr/>
      <dgm:t>
        <a:bodyPr/>
        <a:lstStyle/>
        <a:p>
          <a:r>
            <a:rPr lang="fr-FR" dirty="0"/>
            <a:t>III</a:t>
          </a:r>
        </a:p>
      </dgm:t>
    </dgm:pt>
    <dgm:pt modelId="{BBD33EF6-7347-450D-AA2A-E9A1B1C0F843}" type="parTrans" cxnId="{45F27F52-18CF-4B3C-A17D-0963A728542A}">
      <dgm:prSet/>
      <dgm:spPr/>
      <dgm:t>
        <a:bodyPr/>
        <a:lstStyle/>
        <a:p>
          <a:endParaRPr lang="fr-FR"/>
        </a:p>
      </dgm:t>
    </dgm:pt>
    <dgm:pt modelId="{035B5853-E617-4562-8555-B42F5616F810}" type="sibTrans" cxnId="{45F27F52-18CF-4B3C-A17D-0963A728542A}">
      <dgm:prSet/>
      <dgm:spPr/>
      <dgm:t>
        <a:bodyPr/>
        <a:lstStyle/>
        <a:p>
          <a:endParaRPr lang="fr-FR"/>
        </a:p>
      </dgm:t>
    </dgm:pt>
    <dgm:pt modelId="{7B3EDB04-8FD8-43F7-8705-407EEED282B2}">
      <dgm:prSet phldrT="[Texte]"/>
      <dgm:spPr/>
      <dgm:t>
        <a:bodyPr/>
        <a:lstStyle/>
        <a:p>
          <a:r>
            <a:rPr lang="fr-FR" dirty="0"/>
            <a:t>IV</a:t>
          </a:r>
        </a:p>
      </dgm:t>
    </dgm:pt>
    <dgm:pt modelId="{AC9BF46D-043D-4075-891A-48D80E4AEC08}" type="parTrans" cxnId="{71A5006D-141C-4BB3-BFFF-16019C267085}">
      <dgm:prSet/>
      <dgm:spPr/>
      <dgm:t>
        <a:bodyPr/>
        <a:lstStyle/>
        <a:p>
          <a:endParaRPr lang="fr-FR"/>
        </a:p>
      </dgm:t>
    </dgm:pt>
    <dgm:pt modelId="{14A33697-5D9D-40EC-BBED-C4E9720EA13C}" type="sibTrans" cxnId="{71A5006D-141C-4BB3-BFFF-16019C267085}">
      <dgm:prSet/>
      <dgm:spPr/>
      <dgm:t>
        <a:bodyPr/>
        <a:lstStyle/>
        <a:p>
          <a:endParaRPr lang="fr-FR"/>
        </a:p>
      </dgm:t>
    </dgm:pt>
    <dgm:pt modelId="{0F42352D-186B-4578-A6B2-E4935011B9C3}">
      <dgm:prSet phldrT="[Texte]"/>
      <dgm:spPr/>
      <dgm:t>
        <a:bodyPr/>
        <a:lstStyle/>
        <a:p>
          <a:r>
            <a:rPr lang="fr-FR" dirty="0"/>
            <a:t>V</a:t>
          </a:r>
        </a:p>
      </dgm:t>
    </dgm:pt>
    <dgm:pt modelId="{33167453-EEF0-48B9-B9E0-4DE9D09E1B25}" type="parTrans" cxnId="{49A2A338-5251-464F-BDC5-3449D5A0CAEA}">
      <dgm:prSet/>
      <dgm:spPr/>
      <dgm:t>
        <a:bodyPr/>
        <a:lstStyle/>
        <a:p>
          <a:endParaRPr lang="fr-FR"/>
        </a:p>
      </dgm:t>
    </dgm:pt>
    <dgm:pt modelId="{B909A860-449C-479D-B9D5-F16818666EDD}" type="sibTrans" cxnId="{49A2A338-5251-464F-BDC5-3449D5A0CAEA}">
      <dgm:prSet/>
      <dgm:spPr/>
      <dgm:t>
        <a:bodyPr/>
        <a:lstStyle/>
        <a:p>
          <a:endParaRPr lang="fr-FR"/>
        </a:p>
      </dgm:t>
    </dgm:pt>
    <dgm:pt modelId="{E8E7B1E3-F0EF-4119-B2B8-B020431BBB1A}" type="pres">
      <dgm:prSet presAssocID="{28F54FD2-76D2-4E3F-8E80-102BE51BFB9C}" presName="Name0" presStyleCnt="0">
        <dgm:presLayoutVars>
          <dgm:dir/>
          <dgm:resizeHandles val="exact"/>
        </dgm:presLayoutVars>
      </dgm:prSet>
      <dgm:spPr/>
    </dgm:pt>
    <dgm:pt modelId="{A88BFA78-E33F-4324-8184-D5177B7FFFD5}" type="pres">
      <dgm:prSet presAssocID="{CCE46C29-7E0B-4ED4-87B6-3528A8BA4F2D}" presName="parTxOnly" presStyleLbl="node1" presStyleIdx="0" presStyleCnt="5">
        <dgm:presLayoutVars>
          <dgm:bulletEnabled val="1"/>
        </dgm:presLayoutVars>
      </dgm:prSet>
      <dgm:spPr/>
    </dgm:pt>
    <dgm:pt modelId="{538B535A-5844-4A62-B41C-89706710016F}" type="pres">
      <dgm:prSet presAssocID="{6616F84F-AC82-4F43-94BB-0F69C5E328A0}" presName="parSpace" presStyleCnt="0"/>
      <dgm:spPr/>
    </dgm:pt>
    <dgm:pt modelId="{884A8E65-9392-4AA2-8788-F1B76C9F80F6}" type="pres">
      <dgm:prSet presAssocID="{1CB93377-49B2-4D9F-B696-15DFFADC736D}" presName="parTxOnly" presStyleLbl="node1" presStyleIdx="1" presStyleCnt="5">
        <dgm:presLayoutVars>
          <dgm:bulletEnabled val="1"/>
        </dgm:presLayoutVars>
      </dgm:prSet>
      <dgm:spPr/>
    </dgm:pt>
    <dgm:pt modelId="{F1A9BF9E-C0DF-4A82-87C9-7595529D0EA3}" type="pres">
      <dgm:prSet presAssocID="{CA388701-6B34-4494-A3A1-A8DC2D03038B}" presName="parSpace" presStyleCnt="0"/>
      <dgm:spPr/>
    </dgm:pt>
    <dgm:pt modelId="{FE3A33FE-3649-4A97-8032-4FB0D736AE87}" type="pres">
      <dgm:prSet presAssocID="{D47F7401-A5FD-4610-9DD0-94186B61E0E3}" presName="parTxOnly" presStyleLbl="node1" presStyleIdx="2" presStyleCnt="5">
        <dgm:presLayoutVars>
          <dgm:bulletEnabled val="1"/>
        </dgm:presLayoutVars>
      </dgm:prSet>
      <dgm:spPr/>
    </dgm:pt>
    <dgm:pt modelId="{26CC184C-11E3-4CEF-8250-660A656FABCA}" type="pres">
      <dgm:prSet presAssocID="{035B5853-E617-4562-8555-B42F5616F810}" presName="parSpace" presStyleCnt="0"/>
      <dgm:spPr/>
    </dgm:pt>
    <dgm:pt modelId="{3FACCB2F-51A0-49FF-8AA5-B3342927F904}" type="pres">
      <dgm:prSet presAssocID="{7B3EDB04-8FD8-43F7-8705-407EEED282B2}" presName="parTxOnly" presStyleLbl="node1" presStyleIdx="3" presStyleCnt="5">
        <dgm:presLayoutVars>
          <dgm:bulletEnabled val="1"/>
        </dgm:presLayoutVars>
      </dgm:prSet>
      <dgm:spPr/>
    </dgm:pt>
    <dgm:pt modelId="{9E2B32CD-999D-4E37-857E-3C5BD99DB886}" type="pres">
      <dgm:prSet presAssocID="{14A33697-5D9D-40EC-BBED-C4E9720EA13C}" presName="parSpace" presStyleCnt="0"/>
      <dgm:spPr/>
    </dgm:pt>
    <dgm:pt modelId="{E391CE96-D52A-4BEE-96ED-ECCCD38C1FBE}" type="pres">
      <dgm:prSet presAssocID="{0F42352D-186B-4578-A6B2-E4935011B9C3}" presName="parTxOnly" presStyleLbl="node1" presStyleIdx="4" presStyleCnt="5">
        <dgm:presLayoutVars>
          <dgm:bulletEnabled val="1"/>
        </dgm:presLayoutVars>
      </dgm:prSet>
      <dgm:spPr/>
    </dgm:pt>
  </dgm:ptLst>
  <dgm:cxnLst>
    <dgm:cxn modelId="{59ABA921-318B-4660-A1E5-217510547DD4}" srcId="{28F54FD2-76D2-4E3F-8E80-102BE51BFB9C}" destId="{1CB93377-49B2-4D9F-B696-15DFFADC736D}" srcOrd="1" destOrd="0" parTransId="{1BDEA190-C15C-4AA9-804C-DD79771711C6}" sibTransId="{CA388701-6B34-4494-A3A1-A8DC2D03038B}"/>
    <dgm:cxn modelId="{4FF45828-45D7-4804-8194-979E9B33BA49}" srcId="{28F54FD2-76D2-4E3F-8E80-102BE51BFB9C}" destId="{CCE46C29-7E0B-4ED4-87B6-3528A8BA4F2D}" srcOrd="0" destOrd="0" parTransId="{F224A832-F34B-410D-9751-EB05D875FDDE}" sibTransId="{6616F84F-AC82-4F43-94BB-0F69C5E328A0}"/>
    <dgm:cxn modelId="{D940C32F-E36F-4BF8-AF79-1B55F6970596}" type="presOf" srcId="{7B3EDB04-8FD8-43F7-8705-407EEED282B2}" destId="{3FACCB2F-51A0-49FF-8AA5-B3342927F904}" srcOrd="0" destOrd="0" presId="urn:microsoft.com/office/officeart/2005/8/layout/hChevron3"/>
    <dgm:cxn modelId="{B5508534-1228-453E-96AF-0D58E4C5E71B}" type="presOf" srcId="{0F42352D-186B-4578-A6B2-E4935011B9C3}" destId="{E391CE96-D52A-4BEE-96ED-ECCCD38C1FBE}" srcOrd="0" destOrd="0" presId="urn:microsoft.com/office/officeart/2005/8/layout/hChevron3"/>
    <dgm:cxn modelId="{49A2A338-5251-464F-BDC5-3449D5A0CAEA}" srcId="{28F54FD2-76D2-4E3F-8E80-102BE51BFB9C}" destId="{0F42352D-186B-4578-A6B2-E4935011B9C3}" srcOrd="4" destOrd="0" parTransId="{33167453-EEF0-48B9-B9E0-4DE9D09E1B25}" sibTransId="{B909A860-449C-479D-B9D5-F16818666EDD}"/>
    <dgm:cxn modelId="{978D575E-F003-4C8D-999F-E9B4896A96B5}" type="presOf" srcId="{28F54FD2-76D2-4E3F-8E80-102BE51BFB9C}" destId="{E8E7B1E3-F0EF-4119-B2B8-B020431BBB1A}" srcOrd="0" destOrd="0" presId="urn:microsoft.com/office/officeart/2005/8/layout/hChevron3"/>
    <dgm:cxn modelId="{71A5006D-141C-4BB3-BFFF-16019C267085}" srcId="{28F54FD2-76D2-4E3F-8E80-102BE51BFB9C}" destId="{7B3EDB04-8FD8-43F7-8705-407EEED282B2}" srcOrd="3" destOrd="0" parTransId="{AC9BF46D-043D-4075-891A-48D80E4AEC08}" sibTransId="{14A33697-5D9D-40EC-BBED-C4E9720EA13C}"/>
    <dgm:cxn modelId="{45F27F52-18CF-4B3C-A17D-0963A728542A}" srcId="{28F54FD2-76D2-4E3F-8E80-102BE51BFB9C}" destId="{D47F7401-A5FD-4610-9DD0-94186B61E0E3}" srcOrd="2" destOrd="0" parTransId="{BBD33EF6-7347-450D-AA2A-E9A1B1C0F843}" sibTransId="{035B5853-E617-4562-8555-B42F5616F810}"/>
    <dgm:cxn modelId="{0649AE78-5A00-40B4-9E4F-8A82A6F1CCFF}" type="presOf" srcId="{1CB93377-49B2-4D9F-B696-15DFFADC736D}" destId="{884A8E65-9392-4AA2-8788-F1B76C9F80F6}" srcOrd="0" destOrd="0" presId="urn:microsoft.com/office/officeart/2005/8/layout/hChevron3"/>
    <dgm:cxn modelId="{A872078A-8C6F-4777-BF19-A71F0FDC093D}" type="presOf" srcId="{CCE46C29-7E0B-4ED4-87B6-3528A8BA4F2D}" destId="{A88BFA78-E33F-4324-8184-D5177B7FFFD5}" srcOrd="0" destOrd="0" presId="urn:microsoft.com/office/officeart/2005/8/layout/hChevron3"/>
    <dgm:cxn modelId="{72DA31B1-310E-451E-89DC-DF5E98B53174}" type="presOf" srcId="{D47F7401-A5FD-4610-9DD0-94186B61E0E3}" destId="{FE3A33FE-3649-4A97-8032-4FB0D736AE87}" srcOrd="0" destOrd="0" presId="urn:microsoft.com/office/officeart/2005/8/layout/hChevron3"/>
    <dgm:cxn modelId="{4FD1B2EF-AF8E-4033-B045-D3B1425DD2CA}" type="presParOf" srcId="{E8E7B1E3-F0EF-4119-B2B8-B020431BBB1A}" destId="{A88BFA78-E33F-4324-8184-D5177B7FFFD5}" srcOrd="0" destOrd="0" presId="urn:microsoft.com/office/officeart/2005/8/layout/hChevron3"/>
    <dgm:cxn modelId="{78167EC2-1224-4B81-87E6-5D567DE67C7D}" type="presParOf" srcId="{E8E7B1E3-F0EF-4119-B2B8-B020431BBB1A}" destId="{538B535A-5844-4A62-B41C-89706710016F}" srcOrd="1" destOrd="0" presId="urn:microsoft.com/office/officeart/2005/8/layout/hChevron3"/>
    <dgm:cxn modelId="{88282FBB-04DF-4412-85BE-6A2B810A1BE0}" type="presParOf" srcId="{E8E7B1E3-F0EF-4119-B2B8-B020431BBB1A}" destId="{884A8E65-9392-4AA2-8788-F1B76C9F80F6}" srcOrd="2" destOrd="0" presId="urn:microsoft.com/office/officeart/2005/8/layout/hChevron3"/>
    <dgm:cxn modelId="{935016F5-B6A3-471B-B54E-951CA1A5B165}" type="presParOf" srcId="{E8E7B1E3-F0EF-4119-B2B8-B020431BBB1A}" destId="{F1A9BF9E-C0DF-4A82-87C9-7595529D0EA3}" srcOrd="3" destOrd="0" presId="urn:microsoft.com/office/officeart/2005/8/layout/hChevron3"/>
    <dgm:cxn modelId="{10EC761D-20CB-49C9-AAE9-29EC4F64E599}" type="presParOf" srcId="{E8E7B1E3-F0EF-4119-B2B8-B020431BBB1A}" destId="{FE3A33FE-3649-4A97-8032-4FB0D736AE87}" srcOrd="4" destOrd="0" presId="urn:microsoft.com/office/officeart/2005/8/layout/hChevron3"/>
    <dgm:cxn modelId="{2549D833-FF10-485D-8AB7-CC56CA82465D}" type="presParOf" srcId="{E8E7B1E3-F0EF-4119-B2B8-B020431BBB1A}" destId="{26CC184C-11E3-4CEF-8250-660A656FABCA}" srcOrd="5" destOrd="0" presId="urn:microsoft.com/office/officeart/2005/8/layout/hChevron3"/>
    <dgm:cxn modelId="{9F5E7CEC-27DD-43B9-9904-7130C593F5E9}" type="presParOf" srcId="{E8E7B1E3-F0EF-4119-B2B8-B020431BBB1A}" destId="{3FACCB2F-51A0-49FF-8AA5-B3342927F904}" srcOrd="6" destOrd="0" presId="urn:microsoft.com/office/officeart/2005/8/layout/hChevron3"/>
    <dgm:cxn modelId="{C676C50E-A587-49CC-A928-D7331590A86C}" type="presParOf" srcId="{E8E7B1E3-F0EF-4119-B2B8-B020431BBB1A}" destId="{9E2B32CD-999D-4E37-857E-3C5BD99DB886}" srcOrd="7" destOrd="0" presId="urn:microsoft.com/office/officeart/2005/8/layout/hChevron3"/>
    <dgm:cxn modelId="{0CCC2B78-4EC4-4CC2-969B-115543402980}" type="presParOf" srcId="{E8E7B1E3-F0EF-4119-B2B8-B020431BBB1A}" destId="{E391CE96-D52A-4BEE-96ED-ECCCD38C1FBE}" srcOrd="8" destOrd="0" presId="urn:microsoft.com/office/officeart/2005/8/layout/hChevron3"/>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8F54FD2-76D2-4E3F-8E80-102BE51BFB9C}" type="doc">
      <dgm:prSet loTypeId="urn:microsoft.com/office/officeart/2005/8/layout/hChevron3" loCatId="process" qsTypeId="urn:microsoft.com/office/officeart/2005/8/quickstyle/simple1" qsCatId="simple" csTypeId="urn:microsoft.com/office/officeart/2005/8/colors/accent0_2" csCatId="mainScheme" phldr="1"/>
      <dgm:spPr/>
    </dgm:pt>
    <dgm:pt modelId="{CCE46C29-7E0B-4ED4-87B6-3528A8BA4F2D}">
      <dgm:prSet phldrT="[Texte]"/>
      <dgm:spPr>
        <a:solidFill>
          <a:schemeClr val="accent1">
            <a:lumMod val="60000"/>
            <a:lumOff val="40000"/>
          </a:schemeClr>
        </a:solidFill>
      </dgm:spPr>
      <dgm:t>
        <a:bodyPr/>
        <a:lstStyle/>
        <a:p>
          <a:r>
            <a:rPr lang="fr-FR" dirty="0"/>
            <a:t>I</a:t>
          </a:r>
        </a:p>
      </dgm:t>
    </dgm:pt>
    <dgm:pt modelId="{F224A832-F34B-410D-9751-EB05D875FDDE}" type="parTrans" cxnId="{4FF45828-45D7-4804-8194-979E9B33BA49}">
      <dgm:prSet/>
      <dgm:spPr/>
      <dgm:t>
        <a:bodyPr/>
        <a:lstStyle/>
        <a:p>
          <a:endParaRPr lang="fr-FR"/>
        </a:p>
      </dgm:t>
    </dgm:pt>
    <dgm:pt modelId="{6616F84F-AC82-4F43-94BB-0F69C5E328A0}" type="sibTrans" cxnId="{4FF45828-45D7-4804-8194-979E9B33BA49}">
      <dgm:prSet/>
      <dgm:spPr/>
      <dgm:t>
        <a:bodyPr/>
        <a:lstStyle/>
        <a:p>
          <a:endParaRPr lang="fr-FR"/>
        </a:p>
      </dgm:t>
    </dgm:pt>
    <dgm:pt modelId="{1CB93377-49B2-4D9F-B696-15DFFADC736D}">
      <dgm:prSet phldrT="[Texte]"/>
      <dgm:spPr>
        <a:solidFill>
          <a:schemeClr val="accent1">
            <a:lumMod val="60000"/>
            <a:lumOff val="40000"/>
          </a:schemeClr>
        </a:solidFill>
      </dgm:spPr>
      <dgm:t>
        <a:bodyPr/>
        <a:lstStyle/>
        <a:p>
          <a:r>
            <a:rPr lang="fr-FR" dirty="0"/>
            <a:t>II</a:t>
          </a:r>
        </a:p>
      </dgm:t>
    </dgm:pt>
    <dgm:pt modelId="{1BDEA190-C15C-4AA9-804C-DD79771711C6}" type="parTrans" cxnId="{59ABA921-318B-4660-A1E5-217510547DD4}">
      <dgm:prSet/>
      <dgm:spPr/>
      <dgm:t>
        <a:bodyPr/>
        <a:lstStyle/>
        <a:p>
          <a:endParaRPr lang="fr-FR"/>
        </a:p>
      </dgm:t>
    </dgm:pt>
    <dgm:pt modelId="{CA388701-6B34-4494-A3A1-A8DC2D03038B}" type="sibTrans" cxnId="{59ABA921-318B-4660-A1E5-217510547DD4}">
      <dgm:prSet/>
      <dgm:spPr/>
      <dgm:t>
        <a:bodyPr/>
        <a:lstStyle/>
        <a:p>
          <a:endParaRPr lang="fr-FR"/>
        </a:p>
      </dgm:t>
    </dgm:pt>
    <dgm:pt modelId="{D47F7401-A5FD-4610-9DD0-94186B61E0E3}">
      <dgm:prSet phldrT="[Texte]"/>
      <dgm:spPr>
        <a:solidFill>
          <a:schemeClr val="accent1">
            <a:lumMod val="60000"/>
            <a:lumOff val="40000"/>
          </a:schemeClr>
        </a:solidFill>
      </dgm:spPr>
      <dgm:t>
        <a:bodyPr/>
        <a:lstStyle/>
        <a:p>
          <a:r>
            <a:rPr lang="fr-FR" dirty="0"/>
            <a:t>III</a:t>
          </a:r>
        </a:p>
      </dgm:t>
    </dgm:pt>
    <dgm:pt modelId="{BBD33EF6-7347-450D-AA2A-E9A1B1C0F843}" type="parTrans" cxnId="{45F27F52-18CF-4B3C-A17D-0963A728542A}">
      <dgm:prSet/>
      <dgm:spPr/>
      <dgm:t>
        <a:bodyPr/>
        <a:lstStyle/>
        <a:p>
          <a:endParaRPr lang="fr-FR"/>
        </a:p>
      </dgm:t>
    </dgm:pt>
    <dgm:pt modelId="{035B5853-E617-4562-8555-B42F5616F810}" type="sibTrans" cxnId="{45F27F52-18CF-4B3C-A17D-0963A728542A}">
      <dgm:prSet/>
      <dgm:spPr/>
      <dgm:t>
        <a:bodyPr/>
        <a:lstStyle/>
        <a:p>
          <a:endParaRPr lang="fr-FR"/>
        </a:p>
      </dgm:t>
    </dgm:pt>
    <dgm:pt modelId="{7B3EDB04-8FD8-43F7-8705-407EEED282B2}">
      <dgm:prSet phldrT="[Texte]"/>
      <dgm:spPr>
        <a:solidFill>
          <a:schemeClr val="accent1">
            <a:lumMod val="60000"/>
            <a:lumOff val="40000"/>
          </a:schemeClr>
        </a:solidFill>
      </dgm:spPr>
      <dgm:t>
        <a:bodyPr/>
        <a:lstStyle/>
        <a:p>
          <a:r>
            <a:rPr lang="fr-FR" dirty="0"/>
            <a:t>IV</a:t>
          </a:r>
        </a:p>
      </dgm:t>
    </dgm:pt>
    <dgm:pt modelId="{AC9BF46D-043D-4075-891A-48D80E4AEC08}" type="parTrans" cxnId="{71A5006D-141C-4BB3-BFFF-16019C267085}">
      <dgm:prSet/>
      <dgm:spPr/>
      <dgm:t>
        <a:bodyPr/>
        <a:lstStyle/>
        <a:p>
          <a:endParaRPr lang="fr-FR"/>
        </a:p>
      </dgm:t>
    </dgm:pt>
    <dgm:pt modelId="{14A33697-5D9D-40EC-BBED-C4E9720EA13C}" type="sibTrans" cxnId="{71A5006D-141C-4BB3-BFFF-16019C267085}">
      <dgm:prSet/>
      <dgm:spPr/>
      <dgm:t>
        <a:bodyPr/>
        <a:lstStyle/>
        <a:p>
          <a:endParaRPr lang="fr-FR"/>
        </a:p>
      </dgm:t>
    </dgm:pt>
    <dgm:pt modelId="{0F42352D-186B-4578-A6B2-E4935011B9C3}">
      <dgm:prSet phldrT="[Texte]"/>
      <dgm:spPr/>
      <dgm:t>
        <a:bodyPr/>
        <a:lstStyle/>
        <a:p>
          <a:r>
            <a:rPr lang="fr-FR" dirty="0"/>
            <a:t>V</a:t>
          </a:r>
        </a:p>
      </dgm:t>
    </dgm:pt>
    <dgm:pt modelId="{33167453-EEF0-48B9-B9E0-4DE9D09E1B25}" type="parTrans" cxnId="{49A2A338-5251-464F-BDC5-3449D5A0CAEA}">
      <dgm:prSet/>
      <dgm:spPr/>
      <dgm:t>
        <a:bodyPr/>
        <a:lstStyle/>
        <a:p>
          <a:endParaRPr lang="fr-FR"/>
        </a:p>
      </dgm:t>
    </dgm:pt>
    <dgm:pt modelId="{B909A860-449C-479D-B9D5-F16818666EDD}" type="sibTrans" cxnId="{49A2A338-5251-464F-BDC5-3449D5A0CAEA}">
      <dgm:prSet/>
      <dgm:spPr/>
      <dgm:t>
        <a:bodyPr/>
        <a:lstStyle/>
        <a:p>
          <a:endParaRPr lang="fr-FR"/>
        </a:p>
      </dgm:t>
    </dgm:pt>
    <dgm:pt modelId="{E8E7B1E3-F0EF-4119-B2B8-B020431BBB1A}" type="pres">
      <dgm:prSet presAssocID="{28F54FD2-76D2-4E3F-8E80-102BE51BFB9C}" presName="Name0" presStyleCnt="0">
        <dgm:presLayoutVars>
          <dgm:dir/>
          <dgm:resizeHandles val="exact"/>
        </dgm:presLayoutVars>
      </dgm:prSet>
      <dgm:spPr/>
    </dgm:pt>
    <dgm:pt modelId="{A88BFA78-E33F-4324-8184-D5177B7FFFD5}" type="pres">
      <dgm:prSet presAssocID="{CCE46C29-7E0B-4ED4-87B6-3528A8BA4F2D}" presName="parTxOnly" presStyleLbl="node1" presStyleIdx="0" presStyleCnt="5">
        <dgm:presLayoutVars>
          <dgm:bulletEnabled val="1"/>
        </dgm:presLayoutVars>
      </dgm:prSet>
      <dgm:spPr/>
    </dgm:pt>
    <dgm:pt modelId="{538B535A-5844-4A62-B41C-89706710016F}" type="pres">
      <dgm:prSet presAssocID="{6616F84F-AC82-4F43-94BB-0F69C5E328A0}" presName="parSpace" presStyleCnt="0"/>
      <dgm:spPr/>
    </dgm:pt>
    <dgm:pt modelId="{884A8E65-9392-4AA2-8788-F1B76C9F80F6}" type="pres">
      <dgm:prSet presAssocID="{1CB93377-49B2-4D9F-B696-15DFFADC736D}" presName="parTxOnly" presStyleLbl="node1" presStyleIdx="1" presStyleCnt="5">
        <dgm:presLayoutVars>
          <dgm:bulletEnabled val="1"/>
        </dgm:presLayoutVars>
      </dgm:prSet>
      <dgm:spPr/>
    </dgm:pt>
    <dgm:pt modelId="{F1A9BF9E-C0DF-4A82-87C9-7595529D0EA3}" type="pres">
      <dgm:prSet presAssocID="{CA388701-6B34-4494-A3A1-A8DC2D03038B}" presName="parSpace" presStyleCnt="0"/>
      <dgm:spPr/>
    </dgm:pt>
    <dgm:pt modelId="{FE3A33FE-3649-4A97-8032-4FB0D736AE87}" type="pres">
      <dgm:prSet presAssocID="{D47F7401-A5FD-4610-9DD0-94186B61E0E3}" presName="parTxOnly" presStyleLbl="node1" presStyleIdx="2" presStyleCnt="5">
        <dgm:presLayoutVars>
          <dgm:bulletEnabled val="1"/>
        </dgm:presLayoutVars>
      </dgm:prSet>
      <dgm:spPr/>
    </dgm:pt>
    <dgm:pt modelId="{26CC184C-11E3-4CEF-8250-660A656FABCA}" type="pres">
      <dgm:prSet presAssocID="{035B5853-E617-4562-8555-B42F5616F810}" presName="parSpace" presStyleCnt="0"/>
      <dgm:spPr/>
    </dgm:pt>
    <dgm:pt modelId="{3FACCB2F-51A0-49FF-8AA5-B3342927F904}" type="pres">
      <dgm:prSet presAssocID="{7B3EDB04-8FD8-43F7-8705-407EEED282B2}" presName="parTxOnly" presStyleLbl="node1" presStyleIdx="3" presStyleCnt="5">
        <dgm:presLayoutVars>
          <dgm:bulletEnabled val="1"/>
        </dgm:presLayoutVars>
      </dgm:prSet>
      <dgm:spPr/>
    </dgm:pt>
    <dgm:pt modelId="{9E2B32CD-999D-4E37-857E-3C5BD99DB886}" type="pres">
      <dgm:prSet presAssocID="{14A33697-5D9D-40EC-BBED-C4E9720EA13C}" presName="parSpace" presStyleCnt="0"/>
      <dgm:spPr/>
    </dgm:pt>
    <dgm:pt modelId="{E391CE96-D52A-4BEE-96ED-ECCCD38C1FBE}" type="pres">
      <dgm:prSet presAssocID="{0F42352D-186B-4578-A6B2-E4935011B9C3}" presName="parTxOnly" presStyleLbl="node1" presStyleIdx="4" presStyleCnt="5">
        <dgm:presLayoutVars>
          <dgm:bulletEnabled val="1"/>
        </dgm:presLayoutVars>
      </dgm:prSet>
      <dgm:spPr/>
    </dgm:pt>
  </dgm:ptLst>
  <dgm:cxnLst>
    <dgm:cxn modelId="{59ABA921-318B-4660-A1E5-217510547DD4}" srcId="{28F54FD2-76D2-4E3F-8E80-102BE51BFB9C}" destId="{1CB93377-49B2-4D9F-B696-15DFFADC736D}" srcOrd="1" destOrd="0" parTransId="{1BDEA190-C15C-4AA9-804C-DD79771711C6}" sibTransId="{CA388701-6B34-4494-A3A1-A8DC2D03038B}"/>
    <dgm:cxn modelId="{4FF45828-45D7-4804-8194-979E9B33BA49}" srcId="{28F54FD2-76D2-4E3F-8E80-102BE51BFB9C}" destId="{CCE46C29-7E0B-4ED4-87B6-3528A8BA4F2D}" srcOrd="0" destOrd="0" parTransId="{F224A832-F34B-410D-9751-EB05D875FDDE}" sibTransId="{6616F84F-AC82-4F43-94BB-0F69C5E328A0}"/>
    <dgm:cxn modelId="{D940C32F-E36F-4BF8-AF79-1B55F6970596}" type="presOf" srcId="{7B3EDB04-8FD8-43F7-8705-407EEED282B2}" destId="{3FACCB2F-51A0-49FF-8AA5-B3342927F904}" srcOrd="0" destOrd="0" presId="urn:microsoft.com/office/officeart/2005/8/layout/hChevron3"/>
    <dgm:cxn modelId="{B5508534-1228-453E-96AF-0D58E4C5E71B}" type="presOf" srcId="{0F42352D-186B-4578-A6B2-E4935011B9C3}" destId="{E391CE96-D52A-4BEE-96ED-ECCCD38C1FBE}" srcOrd="0" destOrd="0" presId="urn:microsoft.com/office/officeart/2005/8/layout/hChevron3"/>
    <dgm:cxn modelId="{49A2A338-5251-464F-BDC5-3449D5A0CAEA}" srcId="{28F54FD2-76D2-4E3F-8E80-102BE51BFB9C}" destId="{0F42352D-186B-4578-A6B2-E4935011B9C3}" srcOrd="4" destOrd="0" parTransId="{33167453-EEF0-48B9-B9E0-4DE9D09E1B25}" sibTransId="{B909A860-449C-479D-B9D5-F16818666EDD}"/>
    <dgm:cxn modelId="{978D575E-F003-4C8D-999F-E9B4896A96B5}" type="presOf" srcId="{28F54FD2-76D2-4E3F-8E80-102BE51BFB9C}" destId="{E8E7B1E3-F0EF-4119-B2B8-B020431BBB1A}" srcOrd="0" destOrd="0" presId="urn:microsoft.com/office/officeart/2005/8/layout/hChevron3"/>
    <dgm:cxn modelId="{71A5006D-141C-4BB3-BFFF-16019C267085}" srcId="{28F54FD2-76D2-4E3F-8E80-102BE51BFB9C}" destId="{7B3EDB04-8FD8-43F7-8705-407EEED282B2}" srcOrd="3" destOrd="0" parTransId="{AC9BF46D-043D-4075-891A-48D80E4AEC08}" sibTransId="{14A33697-5D9D-40EC-BBED-C4E9720EA13C}"/>
    <dgm:cxn modelId="{45F27F52-18CF-4B3C-A17D-0963A728542A}" srcId="{28F54FD2-76D2-4E3F-8E80-102BE51BFB9C}" destId="{D47F7401-A5FD-4610-9DD0-94186B61E0E3}" srcOrd="2" destOrd="0" parTransId="{BBD33EF6-7347-450D-AA2A-E9A1B1C0F843}" sibTransId="{035B5853-E617-4562-8555-B42F5616F810}"/>
    <dgm:cxn modelId="{0649AE78-5A00-40B4-9E4F-8A82A6F1CCFF}" type="presOf" srcId="{1CB93377-49B2-4D9F-B696-15DFFADC736D}" destId="{884A8E65-9392-4AA2-8788-F1B76C9F80F6}" srcOrd="0" destOrd="0" presId="urn:microsoft.com/office/officeart/2005/8/layout/hChevron3"/>
    <dgm:cxn modelId="{A872078A-8C6F-4777-BF19-A71F0FDC093D}" type="presOf" srcId="{CCE46C29-7E0B-4ED4-87B6-3528A8BA4F2D}" destId="{A88BFA78-E33F-4324-8184-D5177B7FFFD5}" srcOrd="0" destOrd="0" presId="urn:microsoft.com/office/officeart/2005/8/layout/hChevron3"/>
    <dgm:cxn modelId="{72DA31B1-310E-451E-89DC-DF5E98B53174}" type="presOf" srcId="{D47F7401-A5FD-4610-9DD0-94186B61E0E3}" destId="{FE3A33FE-3649-4A97-8032-4FB0D736AE87}" srcOrd="0" destOrd="0" presId="urn:microsoft.com/office/officeart/2005/8/layout/hChevron3"/>
    <dgm:cxn modelId="{4FD1B2EF-AF8E-4033-B045-D3B1425DD2CA}" type="presParOf" srcId="{E8E7B1E3-F0EF-4119-B2B8-B020431BBB1A}" destId="{A88BFA78-E33F-4324-8184-D5177B7FFFD5}" srcOrd="0" destOrd="0" presId="urn:microsoft.com/office/officeart/2005/8/layout/hChevron3"/>
    <dgm:cxn modelId="{78167EC2-1224-4B81-87E6-5D567DE67C7D}" type="presParOf" srcId="{E8E7B1E3-F0EF-4119-B2B8-B020431BBB1A}" destId="{538B535A-5844-4A62-B41C-89706710016F}" srcOrd="1" destOrd="0" presId="urn:microsoft.com/office/officeart/2005/8/layout/hChevron3"/>
    <dgm:cxn modelId="{88282FBB-04DF-4412-85BE-6A2B810A1BE0}" type="presParOf" srcId="{E8E7B1E3-F0EF-4119-B2B8-B020431BBB1A}" destId="{884A8E65-9392-4AA2-8788-F1B76C9F80F6}" srcOrd="2" destOrd="0" presId="urn:microsoft.com/office/officeart/2005/8/layout/hChevron3"/>
    <dgm:cxn modelId="{935016F5-B6A3-471B-B54E-951CA1A5B165}" type="presParOf" srcId="{E8E7B1E3-F0EF-4119-B2B8-B020431BBB1A}" destId="{F1A9BF9E-C0DF-4A82-87C9-7595529D0EA3}" srcOrd="3" destOrd="0" presId="urn:microsoft.com/office/officeart/2005/8/layout/hChevron3"/>
    <dgm:cxn modelId="{10EC761D-20CB-49C9-AAE9-29EC4F64E599}" type="presParOf" srcId="{E8E7B1E3-F0EF-4119-B2B8-B020431BBB1A}" destId="{FE3A33FE-3649-4A97-8032-4FB0D736AE87}" srcOrd="4" destOrd="0" presId="urn:microsoft.com/office/officeart/2005/8/layout/hChevron3"/>
    <dgm:cxn modelId="{2549D833-FF10-485D-8AB7-CC56CA82465D}" type="presParOf" srcId="{E8E7B1E3-F0EF-4119-B2B8-B020431BBB1A}" destId="{26CC184C-11E3-4CEF-8250-660A656FABCA}" srcOrd="5" destOrd="0" presId="urn:microsoft.com/office/officeart/2005/8/layout/hChevron3"/>
    <dgm:cxn modelId="{9F5E7CEC-27DD-43B9-9904-7130C593F5E9}" type="presParOf" srcId="{E8E7B1E3-F0EF-4119-B2B8-B020431BBB1A}" destId="{3FACCB2F-51A0-49FF-8AA5-B3342927F904}" srcOrd="6" destOrd="0" presId="urn:microsoft.com/office/officeart/2005/8/layout/hChevron3"/>
    <dgm:cxn modelId="{C676C50E-A587-49CC-A928-D7331590A86C}" type="presParOf" srcId="{E8E7B1E3-F0EF-4119-B2B8-B020431BBB1A}" destId="{9E2B32CD-999D-4E37-857E-3C5BD99DB886}" srcOrd="7" destOrd="0" presId="urn:microsoft.com/office/officeart/2005/8/layout/hChevron3"/>
    <dgm:cxn modelId="{0CCC2B78-4EC4-4CC2-969B-115543402980}" type="presParOf" srcId="{E8E7B1E3-F0EF-4119-B2B8-B020431BBB1A}" destId="{E391CE96-D52A-4BEE-96ED-ECCCD38C1FBE}" srcOrd="8"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28F54FD2-76D2-4E3F-8E80-102BE51BFB9C}" type="doc">
      <dgm:prSet loTypeId="urn:microsoft.com/office/officeart/2005/8/layout/hChevron3" loCatId="process" qsTypeId="urn:microsoft.com/office/officeart/2005/8/quickstyle/simple1" qsCatId="simple" csTypeId="urn:microsoft.com/office/officeart/2005/8/colors/accent0_2" csCatId="mainScheme" phldr="1"/>
      <dgm:spPr/>
    </dgm:pt>
    <dgm:pt modelId="{CCE46C29-7E0B-4ED4-87B6-3528A8BA4F2D}">
      <dgm:prSet phldrT="[Texte]"/>
      <dgm:spPr>
        <a:solidFill>
          <a:schemeClr val="accent1">
            <a:lumMod val="60000"/>
            <a:lumOff val="40000"/>
          </a:schemeClr>
        </a:solidFill>
      </dgm:spPr>
      <dgm:t>
        <a:bodyPr/>
        <a:lstStyle/>
        <a:p>
          <a:r>
            <a:rPr lang="fr-FR" dirty="0"/>
            <a:t>I</a:t>
          </a:r>
        </a:p>
      </dgm:t>
    </dgm:pt>
    <dgm:pt modelId="{F224A832-F34B-410D-9751-EB05D875FDDE}" type="parTrans" cxnId="{4FF45828-45D7-4804-8194-979E9B33BA49}">
      <dgm:prSet/>
      <dgm:spPr/>
      <dgm:t>
        <a:bodyPr/>
        <a:lstStyle/>
        <a:p>
          <a:endParaRPr lang="fr-FR"/>
        </a:p>
      </dgm:t>
    </dgm:pt>
    <dgm:pt modelId="{6616F84F-AC82-4F43-94BB-0F69C5E328A0}" type="sibTrans" cxnId="{4FF45828-45D7-4804-8194-979E9B33BA49}">
      <dgm:prSet/>
      <dgm:spPr/>
      <dgm:t>
        <a:bodyPr/>
        <a:lstStyle/>
        <a:p>
          <a:endParaRPr lang="fr-FR"/>
        </a:p>
      </dgm:t>
    </dgm:pt>
    <dgm:pt modelId="{1CB93377-49B2-4D9F-B696-15DFFADC736D}">
      <dgm:prSet phldrT="[Texte]"/>
      <dgm:spPr>
        <a:solidFill>
          <a:schemeClr val="accent1">
            <a:lumMod val="60000"/>
            <a:lumOff val="40000"/>
          </a:schemeClr>
        </a:solidFill>
      </dgm:spPr>
      <dgm:t>
        <a:bodyPr/>
        <a:lstStyle/>
        <a:p>
          <a:r>
            <a:rPr lang="fr-FR" dirty="0"/>
            <a:t>II</a:t>
          </a:r>
        </a:p>
      </dgm:t>
    </dgm:pt>
    <dgm:pt modelId="{1BDEA190-C15C-4AA9-804C-DD79771711C6}" type="parTrans" cxnId="{59ABA921-318B-4660-A1E5-217510547DD4}">
      <dgm:prSet/>
      <dgm:spPr/>
      <dgm:t>
        <a:bodyPr/>
        <a:lstStyle/>
        <a:p>
          <a:endParaRPr lang="fr-FR"/>
        </a:p>
      </dgm:t>
    </dgm:pt>
    <dgm:pt modelId="{CA388701-6B34-4494-A3A1-A8DC2D03038B}" type="sibTrans" cxnId="{59ABA921-318B-4660-A1E5-217510547DD4}">
      <dgm:prSet/>
      <dgm:spPr/>
      <dgm:t>
        <a:bodyPr/>
        <a:lstStyle/>
        <a:p>
          <a:endParaRPr lang="fr-FR"/>
        </a:p>
      </dgm:t>
    </dgm:pt>
    <dgm:pt modelId="{D47F7401-A5FD-4610-9DD0-94186B61E0E3}">
      <dgm:prSet phldrT="[Texte]"/>
      <dgm:spPr>
        <a:solidFill>
          <a:schemeClr val="accent1">
            <a:lumMod val="60000"/>
            <a:lumOff val="40000"/>
          </a:schemeClr>
        </a:solidFill>
      </dgm:spPr>
      <dgm:t>
        <a:bodyPr/>
        <a:lstStyle/>
        <a:p>
          <a:r>
            <a:rPr lang="fr-FR" dirty="0"/>
            <a:t>III</a:t>
          </a:r>
        </a:p>
      </dgm:t>
    </dgm:pt>
    <dgm:pt modelId="{BBD33EF6-7347-450D-AA2A-E9A1B1C0F843}" type="parTrans" cxnId="{45F27F52-18CF-4B3C-A17D-0963A728542A}">
      <dgm:prSet/>
      <dgm:spPr/>
      <dgm:t>
        <a:bodyPr/>
        <a:lstStyle/>
        <a:p>
          <a:endParaRPr lang="fr-FR"/>
        </a:p>
      </dgm:t>
    </dgm:pt>
    <dgm:pt modelId="{035B5853-E617-4562-8555-B42F5616F810}" type="sibTrans" cxnId="{45F27F52-18CF-4B3C-A17D-0963A728542A}">
      <dgm:prSet/>
      <dgm:spPr/>
      <dgm:t>
        <a:bodyPr/>
        <a:lstStyle/>
        <a:p>
          <a:endParaRPr lang="fr-FR"/>
        </a:p>
      </dgm:t>
    </dgm:pt>
    <dgm:pt modelId="{7B3EDB04-8FD8-43F7-8705-407EEED282B2}">
      <dgm:prSet phldrT="[Texte]"/>
      <dgm:spPr>
        <a:solidFill>
          <a:schemeClr val="accent1">
            <a:lumMod val="60000"/>
            <a:lumOff val="40000"/>
          </a:schemeClr>
        </a:solidFill>
      </dgm:spPr>
      <dgm:t>
        <a:bodyPr/>
        <a:lstStyle/>
        <a:p>
          <a:r>
            <a:rPr lang="fr-FR" dirty="0"/>
            <a:t>IV</a:t>
          </a:r>
        </a:p>
      </dgm:t>
    </dgm:pt>
    <dgm:pt modelId="{AC9BF46D-043D-4075-891A-48D80E4AEC08}" type="parTrans" cxnId="{71A5006D-141C-4BB3-BFFF-16019C267085}">
      <dgm:prSet/>
      <dgm:spPr/>
      <dgm:t>
        <a:bodyPr/>
        <a:lstStyle/>
        <a:p>
          <a:endParaRPr lang="fr-FR"/>
        </a:p>
      </dgm:t>
    </dgm:pt>
    <dgm:pt modelId="{14A33697-5D9D-40EC-BBED-C4E9720EA13C}" type="sibTrans" cxnId="{71A5006D-141C-4BB3-BFFF-16019C267085}">
      <dgm:prSet/>
      <dgm:spPr/>
      <dgm:t>
        <a:bodyPr/>
        <a:lstStyle/>
        <a:p>
          <a:endParaRPr lang="fr-FR"/>
        </a:p>
      </dgm:t>
    </dgm:pt>
    <dgm:pt modelId="{0F42352D-186B-4578-A6B2-E4935011B9C3}">
      <dgm:prSet phldrT="[Texte]"/>
      <dgm:spPr/>
      <dgm:t>
        <a:bodyPr/>
        <a:lstStyle/>
        <a:p>
          <a:r>
            <a:rPr lang="fr-FR" dirty="0"/>
            <a:t>V</a:t>
          </a:r>
        </a:p>
      </dgm:t>
    </dgm:pt>
    <dgm:pt modelId="{33167453-EEF0-48B9-B9E0-4DE9D09E1B25}" type="parTrans" cxnId="{49A2A338-5251-464F-BDC5-3449D5A0CAEA}">
      <dgm:prSet/>
      <dgm:spPr/>
      <dgm:t>
        <a:bodyPr/>
        <a:lstStyle/>
        <a:p>
          <a:endParaRPr lang="fr-FR"/>
        </a:p>
      </dgm:t>
    </dgm:pt>
    <dgm:pt modelId="{B909A860-449C-479D-B9D5-F16818666EDD}" type="sibTrans" cxnId="{49A2A338-5251-464F-BDC5-3449D5A0CAEA}">
      <dgm:prSet/>
      <dgm:spPr/>
      <dgm:t>
        <a:bodyPr/>
        <a:lstStyle/>
        <a:p>
          <a:endParaRPr lang="fr-FR"/>
        </a:p>
      </dgm:t>
    </dgm:pt>
    <dgm:pt modelId="{E8E7B1E3-F0EF-4119-B2B8-B020431BBB1A}" type="pres">
      <dgm:prSet presAssocID="{28F54FD2-76D2-4E3F-8E80-102BE51BFB9C}" presName="Name0" presStyleCnt="0">
        <dgm:presLayoutVars>
          <dgm:dir/>
          <dgm:resizeHandles val="exact"/>
        </dgm:presLayoutVars>
      </dgm:prSet>
      <dgm:spPr/>
    </dgm:pt>
    <dgm:pt modelId="{A88BFA78-E33F-4324-8184-D5177B7FFFD5}" type="pres">
      <dgm:prSet presAssocID="{CCE46C29-7E0B-4ED4-87B6-3528A8BA4F2D}" presName="parTxOnly" presStyleLbl="node1" presStyleIdx="0" presStyleCnt="5">
        <dgm:presLayoutVars>
          <dgm:bulletEnabled val="1"/>
        </dgm:presLayoutVars>
      </dgm:prSet>
      <dgm:spPr/>
    </dgm:pt>
    <dgm:pt modelId="{538B535A-5844-4A62-B41C-89706710016F}" type="pres">
      <dgm:prSet presAssocID="{6616F84F-AC82-4F43-94BB-0F69C5E328A0}" presName="parSpace" presStyleCnt="0"/>
      <dgm:spPr/>
    </dgm:pt>
    <dgm:pt modelId="{884A8E65-9392-4AA2-8788-F1B76C9F80F6}" type="pres">
      <dgm:prSet presAssocID="{1CB93377-49B2-4D9F-B696-15DFFADC736D}" presName="parTxOnly" presStyleLbl="node1" presStyleIdx="1" presStyleCnt="5">
        <dgm:presLayoutVars>
          <dgm:bulletEnabled val="1"/>
        </dgm:presLayoutVars>
      </dgm:prSet>
      <dgm:spPr/>
    </dgm:pt>
    <dgm:pt modelId="{F1A9BF9E-C0DF-4A82-87C9-7595529D0EA3}" type="pres">
      <dgm:prSet presAssocID="{CA388701-6B34-4494-A3A1-A8DC2D03038B}" presName="parSpace" presStyleCnt="0"/>
      <dgm:spPr/>
    </dgm:pt>
    <dgm:pt modelId="{FE3A33FE-3649-4A97-8032-4FB0D736AE87}" type="pres">
      <dgm:prSet presAssocID="{D47F7401-A5FD-4610-9DD0-94186B61E0E3}" presName="parTxOnly" presStyleLbl="node1" presStyleIdx="2" presStyleCnt="5">
        <dgm:presLayoutVars>
          <dgm:bulletEnabled val="1"/>
        </dgm:presLayoutVars>
      </dgm:prSet>
      <dgm:spPr/>
    </dgm:pt>
    <dgm:pt modelId="{26CC184C-11E3-4CEF-8250-660A656FABCA}" type="pres">
      <dgm:prSet presAssocID="{035B5853-E617-4562-8555-B42F5616F810}" presName="parSpace" presStyleCnt="0"/>
      <dgm:spPr/>
    </dgm:pt>
    <dgm:pt modelId="{3FACCB2F-51A0-49FF-8AA5-B3342927F904}" type="pres">
      <dgm:prSet presAssocID="{7B3EDB04-8FD8-43F7-8705-407EEED282B2}" presName="parTxOnly" presStyleLbl="node1" presStyleIdx="3" presStyleCnt="5">
        <dgm:presLayoutVars>
          <dgm:bulletEnabled val="1"/>
        </dgm:presLayoutVars>
      </dgm:prSet>
      <dgm:spPr/>
    </dgm:pt>
    <dgm:pt modelId="{9E2B32CD-999D-4E37-857E-3C5BD99DB886}" type="pres">
      <dgm:prSet presAssocID="{14A33697-5D9D-40EC-BBED-C4E9720EA13C}" presName="parSpace" presStyleCnt="0"/>
      <dgm:spPr/>
    </dgm:pt>
    <dgm:pt modelId="{E391CE96-D52A-4BEE-96ED-ECCCD38C1FBE}" type="pres">
      <dgm:prSet presAssocID="{0F42352D-186B-4578-A6B2-E4935011B9C3}" presName="parTxOnly" presStyleLbl="node1" presStyleIdx="4" presStyleCnt="5">
        <dgm:presLayoutVars>
          <dgm:bulletEnabled val="1"/>
        </dgm:presLayoutVars>
      </dgm:prSet>
      <dgm:spPr/>
    </dgm:pt>
  </dgm:ptLst>
  <dgm:cxnLst>
    <dgm:cxn modelId="{59ABA921-318B-4660-A1E5-217510547DD4}" srcId="{28F54FD2-76D2-4E3F-8E80-102BE51BFB9C}" destId="{1CB93377-49B2-4D9F-B696-15DFFADC736D}" srcOrd="1" destOrd="0" parTransId="{1BDEA190-C15C-4AA9-804C-DD79771711C6}" sibTransId="{CA388701-6B34-4494-A3A1-A8DC2D03038B}"/>
    <dgm:cxn modelId="{4FF45828-45D7-4804-8194-979E9B33BA49}" srcId="{28F54FD2-76D2-4E3F-8E80-102BE51BFB9C}" destId="{CCE46C29-7E0B-4ED4-87B6-3528A8BA4F2D}" srcOrd="0" destOrd="0" parTransId="{F224A832-F34B-410D-9751-EB05D875FDDE}" sibTransId="{6616F84F-AC82-4F43-94BB-0F69C5E328A0}"/>
    <dgm:cxn modelId="{D940C32F-E36F-4BF8-AF79-1B55F6970596}" type="presOf" srcId="{7B3EDB04-8FD8-43F7-8705-407EEED282B2}" destId="{3FACCB2F-51A0-49FF-8AA5-B3342927F904}" srcOrd="0" destOrd="0" presId="urn:microsoft.com/office/officeart/2005/8/layout/hChevron3"/>
    <dgm:cxn modelId="{B5508534-1228-453E-96AF-0D58E4C5E71B}" type="presOf" srcId="{0F42352D-186B-4578-A6B2-E4935011B9C3}" destId="{E391CE96-D52A-4BEE-96ED-ECCCD38C1FBE}" srcOrd="0" destOrd="0" presId="urn:microsoft.com/office/officeart/2005/8/layout/hChevron3"/>
    <dgm:cxn modelId="{49A2A338-5251-464F-BDC5-3449D5A0CAEA}" srcId="{28F54FD2-76D2-4E3F-8E80-102BE51BFB9C}" destId="{0F42352D-186B-4578-A6B2-E4935011B9C3}" srcOrd="4" destOrd="0" parTransId="{33167453-EEF0-48B9-B9E0-4DE9D09E1B25}" sibTransId="{B909A860-449C-479D-B9D5-F16818666EDD}"/>
    <dgm:cxn modelId="{978D575E-F003-4C8D-999F-E9B4896A96B5}" type="presOf" srcId="{28F54FD2-76D2-4E3F-8E80-102BE51BFB9C}" destId="{E8E7B1E3-F0EF-4119-B2B8-B020431BBB1A}" srcOrd="0" destOrd="0" presId="urn:microsoft.com/office/officeart/2005/8/layout/hChevron3"/>
    <dgm:cxn modelId="{71A5006D-141C-4BB3-BFFF-16019C267085}" srcId="{28F54FD2-76D2-4E3F-8E80-102BE51BFB9C}" destId="{7B3EDB04-8FD8-43F7-8705-407EEED282B2}" srcOrd="3" destOrd="0" parTransId="{AC9BF46D-043D-4075-891A-48D80E4AEC08}" sibTransId="{14A33697-5D9D-40EC-BBED-C4E9720EA13C}"/>
    <dgm:cxn modelId="{45F27F52-18CF-4B3C-A17D-0963A728542A}" srcId="{28F54FD2-76D2-4E3F-8E80-102BE51BFB9C}" destId="{D47F7401-A5FD-4610-9DD0-94186B61E0E3}" srcOrd="2" destOrd="0" parTransId="{BBD33EF6-7347-450D-AA2A-E9A1B1C0F843}" sibTransId="{035B5853-E617-4562-8555-B42F5616F810}"/>
    <dgm:cxn modelId="{0649AE78-5A00-40B4-9E4F-8A82A6F1CCFF}" type="presOf" srcId="{1CB93377-49B2-4D9F-B696-15DFFADC736D}" destId="{884A8E65-9392-4AA2-8788-F1B76C9F80F6}" srcOrd="0" destOrd="0" presId="urn:microsoft.com/office/officeart/2005/8/layout/hChevron3"/>
    <dgm:cxn modelId="{A872078A-8C6F-4777-BF19-A71F0FDC093D}" type="presOf" srcId="{CCE46C29-7E0B-4ED4-87B6-3528A8BA4F2D}" destId="{A88BFA78-E33F-4324-8184-D5177B7FFFD5}" srcOrd="0" destOrd="0" presId="urn:microsoft.com/office/officeart/2005/8/layout/hChevron3"/>
    <dgm:cxn modelId="{72DA31B1-310E-451E-89DC-DF5E98B53174}" type="presOf" srcId="{D47F7401-A5FD-4610-9DD0-94186B61E0E3}" destId="{FE3A33FE-3649-4A97-8032-4FB0D736AE87}" srcOrd="0" destOrd="0" presId="urn:microsoft.com/office/officeart/2005/8/layout/hChevron3"/>
    <dgm:cxn modelId="{4FD1B2EF-AF8E-4033-B045-D3B1425DD2CA}" type="presParOf" srcId="{E8E7B1E3-F0EF-4119-B2B8-B020431BBB1A}" destId="{A88BFA78-E33F-4324-8184-D5177B7FFFD5}" srcOrd="0" destOrd="0" presId="urn:microsoft.com/office/officeart/2005/8/layout/hChevron3"/>
    <dgm:cxn modelId="{78167EC2-1224-4B81-87E6-5D567DE67C7D}" type="presParOf" srcId="{E8E7B1E3-F0EF-4119-B2B8-B020431BBB1A}" destId="{538B535A-5844-4A62-B41C-89706710016F}" srcOrd="1" destOrd="0" presId="urn:microsoft.com/office/officeart/2005/8/layout/hChevron3"/>
    <dgm:cxn modelId="{88282FBB-04DF-4412-85BE-6A2B810A1BE0}" type="presParOf" srcId="{E8E7B1E3-F0EF-4119-B2B8-B020431BBB1A}" destId="{884A8E65-9392-4AA2-8788-F1B76C9F80F6}" srcOrd="2" destOrd="0" presId="urn:microsoft.com/office/officeart/2005/8/layout/hChevron3"/>
    <dgm:cxn modelId="{935016F5-B6A3-471B-B54E-951CA1A5B165}" type="presParOf" srcId="{E8E7B1E3-F0EF-4119-B2B8-B020431BBB1A}" destId="{F1A9BF9E-C0DF-4A82-87C9-7595529D0EA3}" srcOrd="3" destOrd="0" presId="urn:microsoft.com/office/officeart/2005/8/layout/hChevron3"/>
    <dgm:cxn modelId="{10EC761D-20CB-49C9-AAE9-29EC4F64E599}" type="presParOf" srcId="{E8E7B1E3-F0EF-4119-B2B8-B020431BBB1A}" destId="{FE3A33FE-3649-4A97-8032-4FB0D736AE87}" srcOrd="4" destOrd="0" presId="urn:microsoft.com/office/officeart/2005/8/layout/hChevron3"/>
    <dgm:cxn modelId="{2549D833-FF10-485D-8AB7-CC56CA82465D}" type="presParOf" srcId="{E8E7B1E3-F0EF-4119-B2B8-B020431BBB1A}" destId="{26CC184C-11E3-4CEF-8250-660A656FABCA}" srcOrd="5" destOrd="0" presId="urn:microsoft.com/office/officeart/2005/8/layout/hChevron3"/>
    <dgm:cxn modelId="{9F5E7CEC-27DD-43B9-9904-7130C593F5E9}" type="presParOf" srcId="{E8E7B1E3-F0EF-4119-B2B8-B020431BBB1A}" destId="{3FACCB2F-51A0-49FF-8AA5-B3342927F904}" srcOrd="6" destOrd="0" presId="urn:microsoft.com/office/officeart/2005/8/layout/hChevron3"/>
    <dgm:cxn modelId="{C676C50E-A587-49CC-A928-D7331590A86C}" type="presParOf" srcId="{E8E7B1E3-F0EF-4119-B2B8-B020431BBB1A}" destId="{9E2B32CD-999D-4E37-857E-3C5BD99DB886}" srcOrd="7" destOrd="0" presId="urn:microsoft.com/office/officeart/2005/8/layout/hChevron3"/>
    <dgm:cxn modelId="{0CCC2B78-4EC4-4CC2-969B-115543402980}" type="presParOf" srcId="{E8E7B1E3-F0EF-4119-B2B8-B020431BBB1A}" destId="{E391CE96-D52A-4BEE-96ED-ECCCD38C1FBE}" srcOrd="8"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28F54FD2-76D2-4E3F-8E80-102BE51BFB9C}" type="doc">
      <dgm:prSet loTypeId="urn:microsoft.com/office/officeart/2005/8/layout/hChevron3" loCatId="process" qsTypeId="urn:microsoft.com/office/officeart/2005/8/quickstyle/simple1" qsCatId="simple" csTypeId="urn:microsoft.com/office/officeart/2005/8/colors/accent0_2" csCatId="mainScheme" phldr="1"/>
      <dgm:spPr/>
    </dgm:pt>
    <dgm:pt modelId="{CCE46C29-7E0B-4ED4-87B6-3528A8BA4F2D}">
      <dgm:prSet phldrT="[Texte]"/>
      <dgm:spPr>
        <a:solidFill>
          <a:schemeClr val="accent1">
            <a:lumMod val="60000"/>
            <a:lumOff val="40000"/>
          </a:schemeClr>
        </a:solidFill>
      </dgm:spPr>
      <dgm:t>
        <a:bodyPr/>
        <a:lstStyle/>
        <a:p>
          <a:r>
            <a:rPr lang="fr-FR" dirty="0"/>
            <a:t>I</a:t>
          </a:r>
        </a:p>
      </dgm:t>
    </dgm:pt>
    <dgm:pt modelId="{F224A832-F34B-410D-9751-EB05D875FDDE}" type="parTrans" cxnId="{4FF45828-45D7-4804-8194-979E9B33BA49}">
      <dgm:prSet/>
      <dgm:spPr/>
      <dgm:t>
        <a:bodyPr/>
        <a:lstStyle/>
        <a:p>
          <a:endParaRPr lang="fr-FR"/>
        </a:p>
      </dgm:t>
    </dgm:pt>
    <dgm:pt modelId="{6616F84F-AC82-4F43-94BB-0F69C5E328A0}" type="sibTrans" cxnId="{4FF45828-45D7-4804-8194-979E9B33BA49}">
      <dgm:prSet/>
      <dgm:spPr/>
      <dgm:t>
        <a:bodyPr/>
        <a:lstStyle/>
        <a:p>
          <a:endParaRPr lang="fr-FR"/>
        </a:p>
      </dgm:t>
    </dgm:pt>
    <dgm:pt modelId="{1CB93377-49B2-4D9F-B696-15DFFADC736D}">
      <dgm:prSet phldrT="[Texte]"/>
      <dgm:spPr>
        <a:solidFill>
          <a:schemeClr val="accent1">
            <a:lumMod val="60000"/>
            <a:lumOff val="40000"/>
          </a:schemeClr>
        </a:solidFill>
      </dgm:spPr>
      <dgm:t>
        <a:bodyPr/>
        <a:lstStyle/>
        <a:p>
          <a:r>
            <a:rPr lang="fr-FR" dirty="0"/>
            <a:t>II</a:t>
          </a:r>
        </a:p>
      </dgm:t>
    </dgm:pt>
    <dgm:pt modelId="{1BDEA190-C15C-4AA9-804C-DD79771711C6}" type="parTrans" cxnId="{59ABA921-318B-4660-A1E5-217510547DD4}">
      <dgm:prSet/>
      <dgm:spPr/>
      <dgm:t>
        <a:bodyPr/>
        <a:lstStyle/>
        <a:p>
          <a:endParaRPr lang="fr-FR"/>
        </a:p>
      </dgm:t>
    </dgm:pt>
    <dgm:pt modelId="{CA388701-6B34-4494-A3A1-A8DC2D03038B}" type="sibTrans" cxnId="{59ABA921-318B-4660-A1E5-217510547DD4}">
      <dgm:prSet/>
      <dgm:spPr/>
      <dgm:t>
        <a:bodyPr/>
        <a:lstStyle/>
        <a:p>
          <a:endParaRPr lang="fr-FR"/>
        </a:p>
      </dgm:t>
    </dgm:pt>
    <dgm:pt modelId="{D47F7401-A5FD-4610-9DD0-94186B61E0E3}">
      <dgm:prSet phldrT="[Texte]"/>
      <dgm:spPr>
        <a:solidFill>
          <a:schemeClr val="accent1">
            <a:lumMod val="60000"/>
            <a:lumOff val="40000"/>
          </a:schemeClr>
        </a:solidFill>
      </dgm:spPr>
      <dgm:t>
        <a:bodyPr/>
        <a:lstStyle/>
        <a:p>
          <a:r>
            <a:rPr lang="fr-FR" dirty="0"/>
            <a:t>III</a:t>
          </a:r>
        </a:p>
      </dgm:t>
    </dgm:pt>
    <dgm:pt modelId="{BBD33EF6-7347-450D-AA2A-E9A1B1C0F843}" type="parTrans" cxnId="{45F27F52-18CF-4B3C-A17D-0963A728542A}">
      <dgm:prSet/>
      <dgm:spPr/>
      <dgm:t>
        <a:bodyPr/>
        <a:lstStyle/>
        <a:p>
          <a:endParaRPr lang="fr-FR"/>
        </a:p>
      </dgm:t>
    </dgm:pt>
    <dgm:pt modelId="{035B5853-E617-4562-8555-B42F5616F810}" type="sibTrans" cxnId="{45F27F52-18CF-4B3C-A17D-0963A728542A}">
      <dgm:prSet/>
      <dgm:spPr/>
      <dgm:t>
        <a:bodyPr/>
        <a:lstStyle/>
        <a:p>
          <a:endParaRPr lang="fr-FR"/>
        </a:p>
      </dgm:t>
    </dgm:pt>
    <dgm:pt modelId="{7B3EDB04-8FD8-43F7-8705-407EEED282B2}">
      <dgm:prSet phldrT="[Texte]"/>
      <dgm:spPr>
        <a:solidFill>
          <a:schemeClr val="accent1">
            <a:lumMod val="60000"/>
            <a:lumOff val="40000"/>
          </a:schemeClr>
        </a:solidFill>
      </dgm:spPr>
      <dgm:t>
        <a:bodyPr/>
        <a:lstStyle/>
        <a:p>
          <a:r>
            <a:rPr lang="fr-FR" dirty="0"/>
            <a:t>IV</a:t>
          </a:r>
        </a:p>
      </dgm:t>
    </dgm:pt>
    <dgm:pt modelId="{AC9BF46D-043D-4075-891A-48D80E4AEC08}" type="parTrans" cxnId="{71A5006D-141C-4BB3-BFFF-16019C267085}">
      <dgm:prSet/>
      <dgm:spPr/>
      <dgm:t>
        <a:bodyPr/>
        <a:lstStyle/>
        <a:p>
          <a:endParaRPr lang="fr-FR"/>
        </a:p>
      </dgm:t>
    </dgm:pt>
    <dgm:pt modelId="{14A33697-5D9D-40EC-BBED-C4E9720EA13C}" type="sibTrans" cxnId="{71A5006D-141C-4BB3-BFFF-16019C267085}">
      <dgm:prSet/>
      <dgm:spPr/>
      <dgm:t>
        <a:bodyPr/>
        <a:lstStyle/>
        <a:p>
          <a:endParaRPr lang="fr-FR"/>
        </a:p>
      </dgm:t>
    </dgm:pt>
    <dgm:pt modelId="{0F42352D-186B-4578-A6B2-E4935011B9C3}">
      <dgm:prSet phldrT="[Texte]"/>
      <dgm:spPr/>
      <dgm:t>
        <a:bodyPr/>
        <a:lstStyle/>
        <a:p>
          <a:r>
            <a:rPr lang="fr-FR" dirty="0"/>
            <a:t>V</a:t>
          </a:r>
        </a:p>
      </dgm:t>
    </dgm:pt>
    <dgm:pt modelId="{33167453-EEF0-48B9-B9E0-4DE9D09E1B25}" type="parTrans" cxnId="{49A2A338-5251-464F-BDC5-3449D5A0CAEA}">
      <dgm:prSet/>
      <dgm:spPr/>
      <dgm:t>
        <a:bodyPr/>
        <a:lstStyle/>
        <a:p>
          <a:endParaRPr lang="fr-FR"/>
        </a:p>
      </dgm:t>
    </dgm:pt>
    <dgm:pt modelId="{B909A860-449C-479D-B9D5-F16818666EDD}" type="sibTrans" cxnId="{49A2A338-5251-464F-BDC5-3449D5A0CAEA}">
      <dgm:prSet/>
      <dgm:spPr/>
      <dgm:t>
        <a:bodyPr/>
        <a:lstStyle/>
        <a:p>
          <a:endParaRPr lang="fr-FR"/>
        </a:p>
      </dgm:t>
    </dgm:pt>
    <dgm:pt modelId="{E8E7B1E3-F0EF-4119-B2B8-B020431BBB1A}" type="pres">
      <dgm:prSet presAssocID="{28F54FD2-76D2-4E3F-8E80-102BE51BFB9C}" presName="Name0" presStyleCnt="0">
        <dgm:presLayoutVars>
          <dgm:dir/>
          <dgm:resizeHandles val="exact"/>
        </dgm:presLayoutVars>
      </dgm:prSet>
      <dgm:spPr/>
    </dgm:pt>
    <dgm:pt modelId="{A88BFA78-E33F-4324-8184-D5177B7FFFD5}" type="pres">
      <dgm:prSet presAssocID="{CCE46C29-7E0B-4ED4-87B6-3528A8BA4F2D}" presName="parTxOnly" presStyleLbl="node1" presStyleIdx="0" presStyleCnt="5">
        <dgm:presLayoutVars>
          <dgm:bulletEnabled val="1"/>
        </dgm:presLayoutVars>
      </dgm:prSet>
      <dgm:spPr/>
    </dgm:pt>
    <dgm:pt modelId="{538B535A-5844-4A62-B41C-89706710016F}" type="pres">
      <dgm:prSet presAssocID="{6616F84F-AC82-4F43-94BB-0F69C5E328A0}" presName="parSpace" presStyleCnt="0"/>
      <dgm:spPr/>
    </dgm:pt>
    <dgm:pt modelId="{884A8E65-9392-4AA2-8788-F1B76C9F80F6}" type="pres">
      <dgm:prSet presAssocID="{1CB93377-49B2-4D9F-B696-15DFFADC736D}" presName="parTxOnly" presStyleLbl="node1" presStyleIdx="1" presStyleCnt="5">
        <dgm:presLayoutVars>
          <dgm:bulletEnabled val="1"/>
        </dgm:presLayoutVars>
      </dgm:prSet>
      <dgm:spPr/>
    </dgm:pt>
    <dgm:pt modelId="{F1A9BF9E-C0DF-4A82-87C9-7595529D0EA3}" type="pres">
      <dgm:prSet presAssocID="{CA388701-6B34-4494-A3A1-A8DC2D03038B}" presName="parSpace" presStyleCnt="0"/>
      <dgm:spPr/>
    </dgm:pt>
    <dgm:pt modelId="{FE3A33FE-3649-4A97-8032-4FB0D736AE87}" type="pres">
      <dgm:prSet presAssocID="{D47F7401-A5FD-4610-9DD0-94186B61E0E3}" presName="parTxOnly" presStyleLbl="node1" presStyleIdx="2" presStyleCnt="5">
        <dgm:presLayoutVars>
          <dgm:bulletEnabled val="1"/>
        </dgm:presLayoutVars>
      </dgm:prSet>
      <dgm:spPr/>
    </dgm:pt>
    <dgm:pt modelId="{26CC184C-11E3-4CEF-8250-660A656FABCA}" type="pres">
      <dgm:prSet presAssocID="{035B5853-E617-4562-8555-B42F5616F810}" presName="parSpace" presStyleCnt="0"/>
      <dgm:spPr/>
    </dgm:pt>
    <dgm:pt modelId="{3FACCB2F-51A0-49FF-8AA5-B3342927F904}" type="pres">
      <dgm:prSet presAssocID="{7B3EDB04-8FD8-43F7-8705-407EEED282B2}" presName="parTxOnly" presStyleLbl="node1" presStyleIdx="3" presStyleCnt="5">
        <dgm:presLayoutVars>
          <dgm:bulletEnabled val="1"/>
        </dgm:presLayoutVars>
      </dgm:prSet>
      <dgm:spPr/>
    </dgm:pt>
    <dgm:pt modelId="{9E2B32CD-999D-4E37-857E-3C5BD99DB886}" type="pres">
      <dgm:prSet presAssocID="{14A33697-5D9D-40EC-BBED-C4E9720EA13C}" presName="parSpace" presStyleCnt="0"/>
      <dgm:spPr/>
    </dgm:pt>
    <dgm:pt modelId="{E391CE96-D52A-4BEE-96ED-ECCCD38C1FBE}" type="pres">
      <dgm:prSet presAssocID="{0F42352D-186B-4578-A6B2-E4935011B9C3}" presName="parTxOnly" presStyleLbl="node1" presStyleIdx="4" presStyleCnt="5">
        <dgm:presLayoutVars>
          <dgm:bulletEnabled val="1"/>
        </dgm:presLayoutVars>
      </dgm:prSet>
      <dgm:spPr/>
    </dgm:pt>
  </dgm:ptLst>
  <dgm:cxnLst>
    <dgm:cxn modelId="{59ABA921-318B-4660-A1E5-217510547DD4}" srcId="{28F54FD2-76D2-4E3F-8E80-102BE51BFB9C}" destId="{1CB93377-49B2-4D9F-B696-15DFFADC736D}" srcOrd="1" destOrd="0" parTransId="{1BDEA190-C15C-4AA9-804C-DD79771711C6}" sibTransId="{CA388701-6B34-4494-A3A1-A8DC2D03038B}"/>
    <dgm:cxn modelId="{4FF45828-45D7-4804-8194-979E9B33BA49}" srcId="{28F54FD2-76D2-4E3F-8E80-102BE51BFB9C}" destId="{CCE46C29-7E0B-4ED4-87B6-3528A8BA4F2D}" srcOrd="0" destOrd="0" parTransId="{F224A832-F34B-410D-9751-EB05D875FDDE}" sibTransId="{6616F84F-AC82-4F43-94BB-0F69C5E328A0}"/>
    <dgm:cxn modelId="{D940C32F-E36F-4BF8-AF79-1B55F6970596}" type="presOf" srcId="{7B3EDB04-8FD8-43F7-8705-407EEED282B2}" destId="{3FACCB2F-51A0-49FF-8AA5-B3342927F904}" srcOrd="0" destOrd="0" presId="urn:microsoft.com/office/officeart/2005/8/layout/hChevron3"/>
    <dgm:cxn modelId="{B5508534-1228-453E-96AF-0D58E4C5E71B}" type="presOf" srcId="{0F42352D-186B-4578-A6B2-E4935011B9C3}" destId="{E391CE96-D52A-4BEE-96ED-ECCCD38C1FBE}" srcOrd="0" destOrd="0" presId="urn:microsoft.com/office/officeart/2005/8/layout/hChevron3"/>
    <dgm:cxn modelId="{49A2A338-5251-464F-BDC5-3449D5A0CAEA}" srcId="{28F54FD2-76D2-4E3F-8E80-102BE51BFB9C}" destId="{0F42352D-186B-4578-A6B2-E4935011B9C3}" srcOrd="4" destOrd="0" parTransId="{33167453-EEF0-48B9-B9E0-4DE9D09E1B25}" sibTransId="{B909A860-449C-479D-B9D5-F16818666EDD}"/>
    <dgm:cxn modelId="{978D575E-F003-4C8D-999F-E9B4896A96B5}" type="presOf" srcId="{28F54FD2-76D2-4E3F-8E80-102BE51BFB9C}" destId="{E8E7B1E3-F0EF-4119-B2B8-B020431BBB1A}" srcOrd="0" destOrd="0" presId="urn:microsoft.com/office/officeart/2005/8/layout/hChevron3"/>
    <dgm:cxn modelId="{71A5006D-141C-4BB3-BFFF-16019C267085}" srcId="{28F54FD2-76D2-4E3F-8E80-102BE51BFB9C}" destId="{7B3EDB04-8FD8-43F7-8705-407EEED282B2}" srcOrd="3" destOrd="0" parTransId="{AC9BF46D-043D-4075-891A-48D80E4AEC08}" sibTransId="{14A33697-5D9D-40EC-BBED-C4E9720EA13C}"/>
    <dgm:cxn modelId="{45F27F52-18CF-4B3C-A17D-0963A728542A}" srcId="{28F54FD2-76D2-4E3F-8E80-102BE51BFB9C}" destId="{D47F7401-A5FD-4610-9DD0-94186B61E0E3}" srcOrd="2" destOrd="0" parTransId="{BBD33EF6-7347-450D-AA2A-E9A1B1C0F843}" sibTransId="{035B5853-E617-4562-8555-B42F5616F810}"/>
    <dgm:cxn modelId="{0649AE78-5A00-40B4-9E4F-8A82A6F1CCFF}" type="presOf" srcId="{1CB93377-49B2-4D9F-B696-15DFFADC736D}" destId="{884A8E65-9392-4AA2-8788-F1B76C9F80F6}" srcOrd="0" destOrd="0" presId="urn:microsoft.com/office/officeart/2005/8/layout/hChevron3"/>
    <dgm:cxn modelId="{A872078A-8C6F-4777-BF19-A71F0FDC093D}" type="presOf" srcId="{CCE46C29-7E0B-4ED4-87B6-3528A8BA4F2D}" destId="{A88BFA78-E33F-4324-8184-D5177B7FFFD5}" srcOrd="0" destOrd="0" presId="urn:microsoft.com/office/officeart/2005/8/layout/hChevron3"/>
    <dgm:cxn modelId="{72DA31B1-310E-451E-89DC-DF5E98B53174}" type="presOf" srcId="{D47F7401-A5FD-4610-9DD0-94186B61E0E3}" destId="{FE3A33FE-3649-4A97-8032-4FB0D736AE87}" srcOrd="0" destOrd="0" presId="urn:microsoft.com/office/officeart/2005/8/layout/hChevron3"/>
    <dgm:cxn modelId="{4FD1B2EF-AF8E-4033-B045-D3B1425DD2CA}" type="presParOf" srcId="{E8E7B1E3-F0EF-4119-B2B8-B020431BBB1A}" destId="{A88BFA78-E33F-4324-8184-D5177B7FFFD5}" srcOrd="0" destOrd="0" presId="urn:microsoft.com/office/officeart/2005/8/layout/hChevron3"/>
    <dgm:cxn modelId="{78167EC2-1224-4B81-87E6-5D567DE67C7D}" type="presParOf" srcId="{E8E7B1E3-F0EF-4119-B2B8-B020431BBB1A}" destId="{538B535A-5844-4A62-B41C-89706710016F}" srcOrd="1" destOrd="0" presId="urn:microsoft.com/office/officeart/2005/8/layout/hChevron3"/>
    <dgm:cxn modelId="{88282FBB-04DF-4412-85BE-6A2B810A1BE0}" type="presParOf" srcId="{E8E7B1E3-F0EF-4119-B2B8-B020431BBB1A}" destId="{884A8E65-9392-4AA2-8788-F1B76C9F80F6}" srcOrd="2" destOrd="0" presId="urn:microsoft.com/office/officeart/2005/8/layout/hChevron3"/>
    <dgm:cxn modelId="{935016F5-B6A3-471B-B54E-951CA1A5B165}" type="presParOf" srcId="{E8E7B1E3-F0EF-4119-B2B8-B020431BBB1A}" destId="{F1A9BF9E-C0DF-4A82-87C9-7595529D0EA3}" srcOrd="3" destOrd="0" presId="urn:microsoft.com/office/officeart/2005/8/layout/hChevron3"/>
    <dgm:cxn modelId="{10EC761D-20CB-49C9-AAE9-29EC4F64E599}" type="presParOf" srcId="{E8E7B1E3-F0EF-4119-B2B8-B020431BBB1A}" destId="{FE3A33FE-3649-4A97-8032-4FB0D736AE87}" srcOrd="4" destOrd="0" presId="urn:microsoft.com/office/officeart/2005/8/layout/hChevron3"/>
    <dgm:cxn modelId="{2549D833-FF10-485D-8AB7-CC56CA82465D}" type="presParOf" srcId="{E8E7B1E3-F0EF-4119-B2B8-B020431BBB1A}" destId="{26CC184C-11E3-4CEF-8250-660A656FABCA}" srcOrd="5" destOrd="0" presId="urn:microsoft.com/office/officeart/2005/8/layout/hChevron3"/>
    <dgm:cxn modelId="{9F5E7CEC-27DD-43B9-9904-7130C593F5E9}" type="presParOf" srcId="{E8E7B1E3-F0EF-4119-B2B8-B020431BBB1A}" destId="{3FACCB2F-51A0-49FF-8AA5-B3342927F904}" srcOrd="6" destOrd="0" presId="urn:microsoft.com/office/officeart/2005/8/layout/hChevron3"/>
    <dgm:cxn modelId="{C676C50E-A587-49CC-A928-D7331590A86C}" type="presParOf" srcId="{E8E7B1E3-F0EF-4119-B2B8-B020431BBB1A}" destId="{9E2B32CD-999D-4E37-857E-3C5BD99DB886}" srcOrd="7" destOrd="0" presId="urn:microsoft.com/office/officeart/2005/8/layout/hChevron3"/>
    <dgm:cxn modelId="{0CCC2B78-4EC4-4CC2-969B-115543402980}" type="presParOf" srcId="{E8E7B1E3-F0EF-4119-B2B8-B020431BBB1A}" destId="{E391CE96-D52A-4BEE-96ED-ECCCD38C1FBE}" srcOrd="8"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28F54FD2-76D2-4E3F-8E80-102BE51BFB9C}" type="doc">
      <dgm:prSet loTypeId="urn:microsoft.com/office/officeart/2005/8/layout/hChevron3" loCatId="process" qsTypeId="urn:microsoft.com/office/officeart/2005/8/quickstyle/simple1" qsCatId="simple" csTypeId="urn:microsoft.com/office/officeart/2005/8/colors/accent0_2" csCatId="mainScheme" phldr="1"/>
      <dgm:spPr/>
    </dgm:pt>
    <dgm:pt modelId="{CCE46C29-7E0B-4ED4-87B6-3528A8BA4F2D}">
      <dgm:prSet phldrT="[Texte]"/>
      <dgm:spPr>
        <a:solidFill>
          <a:schemeClr val="accent1">
            <a:lumMod val="60000"/>
            <a:lumOff val="40000"/>
          </a:schemeClr>
        </a:solidFill>
      </dgm:spPr>
      <dgm:t>
        <a:bodyPr/>
        <a:lstStyle/>
        <a:p>
          <a:r>
            <a:rPr lang="fr-FR" dirty="0"/>
            <a:t>I</a:t>
          </a:r>
        </a:p>
      </dgm:t>
    </dgm:pt>
    <dgm:pt modelId="{F224A832-F34B-410D-9751-EB05D875FDDE}" type="parTrans" cxnId="{4FF45828-45D7-4804-8194-979E9B33BA49}">
      <dgm:prSet/>
      <dgm:spPr/>
      <dgm:t>
        <a:bodyPr/>
        <a:lstStyle/>
        <a:p>
          <a:endParaRPr lang="fr-FR"/>
        </a:p>
      </dgm:t>
    </dgm:pt>
    <dgm:pt modelId="{6616F84F-AC82-4F43-94BB-0F69C5E328A0}" type="sibTrans" cxnId="{4FF45828-45D7-4804-8194-979E9B33BA49}">
      <dgm:prSet/>
      <dgm:spPr/>
      <dgm:t>
        <a:bodyPr/>
        <a:lstStyle/>
        <a:p>
          <a:endParaRPr lang="fr-FR"/>
        </a:p>
      </dgm:t>
    </dgm:pt>
    <dgm:pt modelId="{1CB93377-49B2-4D9F-B696-15DFFADC736D}">
      <dgm:prSet phldrT="[Texte]"/>
      <dgm:spPr>
        <a:solidFill>
          <a:schemeClr val="accent1">
            <a:lumMod val="60000"/>
            <a:lumOff val="40000"/>
          </a:schemeClr>
        </a:solidFill>
      </dgm:spPr>
      <dgm:t>
        <a:bodyPr/>
        <a:lstStyle/>
        <a:p>
          <a:r>
            <a:rPr lang="fr-FR" dirty="0"/>
            <a:t>II</a:t>
          </a:r>
        </a:p>
      </dgm:t>
    </dgm:pt>
    <dgm:pt modelId="{1BDEA190-C15C-4AA9-804C-DD79771711C6}" type="parTrans" cxnId="{59ABA921-318B-4660-A1E5-217510547DD4}">
      <dgm:prSet/>
      <dgm:spPr/>
      <dgm:t>
        <a:bodyPr/>
        <a:lstStyle/>
        <a:p>
          <a:endParaRPr lang="fr-FR"/>
        </a:p>
      </dgm:t>
    </dgm:pt>
    <dgm:pt modelId="{CA388701-6B34-4494-A3A1-A8DC2D03038B}" type="sibTrans" cxnId="{59ABA921-318B-4660-A1E5-217510547DD4}">
      <dgm:prSet/>
      <dgm:spPr/>
      <dgm:t>
        <a:bodyPr/>
        <a:lstStyle/>
        <a:p>
          <a:endParaRPr lang="fr-FR"/>
        </a:p>
      </dgm:t>
    </dgm:pt>
    <dgm:pt modelId="{D47F7401-A5FD-4610-9DD0-94186B61E0E3}">
      <dgm:prSet phldrT="[Texte]"/>
      <dgm:spPr>
        <a:solidFill>
          <a:schemeClr val="accent1">
            <a:lumMod val="60000"/>
            <a:lumOff val="40000"/>
          </a:schemeClr>
        </a:solidFill>
      </dgm:spPr>
      <dgm:t>
        <a:bodyPr/>
        <a:lstStyle/>
        <a:p>
          <a:r>
            <a:rPr lang="fr-FR" dirty="0"/>
            <a:t>III</a:t>
          </a:r>
        </a:p>
      </dgm:t>
    </dgm:pt>
    <dgm:pt modelId="{BBD33EF6-7347-450D-AA2A-E9A1B1C0F843}" type="parTrans" cxnId="{45F27F52-18CF-4B3C-A17D-0963A728542A}">
      <dgm:prSet/>
      <dgm:spPr/>
      <dgm:t>
        <a:bodyPr/>
        <a:lstStyle/>
        <a:p>
          <a:endParaRPr lang="fr-FR"/>
        </a:p>
      </dgm:t>
    </dgm:pt>
    <dgm:pt modelId="{035B5853-E617-4562-8555-B42F5616F810}" type="sibTrans" cxnId="{45F27F52-18CF-4B3C-A17D-0963A728542A}">
      <dgm:prSet/>
      <dgm:spPr/>
      <dgm:t>
        <a:bodyPr/>
        <a:lstStyle/>
        <a:p>
          <a:endParaRPr lang="fr-FR"/>
        </a:p>
      </dgm:t>
    </dgm:pt>
    <dgm:pt modelId="{7B3EDB04-8FD8-43F7-8705-407EEED282B2}">
      <dgm:prSet phldrT="[Texte]"/>
      <dgm:spPr>
        <a:solidFill>
          <a:schemeClr val="accent1">
            <a:lumMod val="60000"/>
            <a:lumOff val="40000"/>
          </a:schemeClr>
        </a:solidFill>
      </dgm:spPr>
      <dgm:t>
        <a:bodyPr/>
        <a:lstStyle/>
        <a:p>
          <a:r>
            <a:rPr lang="fr-FR" dirty="0"/>
            <a:t>IV</a:t>
          </a:r>
        </a:p>
      </dgm:t>
    </dgm:pt>
    <dgm:pt modelId="{AC9BF46D-043D-4075-891A-48D80E4AEC08}" type="parTrans" cxnId="{71A5006D-141C-4BB3-BFFF-16019C267085}">
      <dgm:prSet/>
      <dgm:spPr/>
      <dgm:t>
        <a:bodyPr/>
        <a:lstStyle/>
        <a:p>
          <a:endParaRPr lang="fr-FR"/>
        </a:p>
      </dgm:t>
    </dgm:pt>
    <dgm:pt modelId="{14A33697-5D9D-40EC-BBED-C4E9720EA13C}" type="sibTrans" cxnId="{71A5006D-141C-4BB3-BFFF-16019C267085}">
      <dgm:prSet/>
      <dgm:spPr/>
      <dgm:t>
        <a:bodyPr/>
        <a:lstStyle/>
        <a:p>
          <a:endParaRPr lang="fr-FR"/>
        </a:p>
      </dgm:t>
    </dgm:pt>
    <dgm:pt modelId="{0F42352D-186B-4578-A6B2-E4935011B9C3}">
      <dgm:prSet phldrT="[Texte]"/>
      <dgm:spPr/>
      <dgm:t>
        <a:bodyPr/>
        <a:lstStyle/>
        <a:p>
          <a:r>
            <a:rPr lang="fr-FR" dirty="0"/>
            <a:t>V</a:t>
          </a:r>
        </a:p>
      </dgm:t>
    </dgm:pt>
    <dgm:pt modelId="{33167453-EEF0-48B9-B9E0-4DE9D09E1B25}" type="parTrans" cxnId="{49A2A338-5251-464F-BDC5-3449D5A0CAEA}">
      <dgm:prSet/>
      <dgm:spPr/>
      <dgm:t>
        <a:bodyPr/>
        <a:lstStyle/>
        <a:p>
          <a:endParaRPr lang="fr-FR"/>
        </a:p>
      </dgm:t>
    </dgm:pt>
    <dgm:pt modelId="{B909A860-449C-479D-B9D5-F16818666EDD}" type="sibTrans" cxnId="{49A2A338-5251-464F-BDC5-3449D5A0CAEA}">
      <dgm:prSet/>
      <dgm:spPr/>
      <dgm:t>
        <a:bodyPr/>
        <a:lstStyle/>
        <a:p>
          <a:endParaRPr lang="fr-FR"/>
        </a:p>
      </dgm:t>
    </dgm:pt>
    <dgm:pt modelId="{E8E7B1E3-F0EF-4119-B2B8-B020431BBB1A}" type="pres">
      <dgm:prSet presAssocID="{28F54FD2-76D2-4E3F-8E80-102BE51BFB9C}" presName="Name0" presStyleCnt="0">
        <dgm:presLayoutVars>
          <dgm:dir/>
          <dgm:resizeHandles val="exact"/>
        </dgm:presLayoutVars>
      </dgm:prSet>
      <dgm:spPr/>
    </dgm:pt>
    <dgm:pt modelId="{A88BFA78-E33F-4324-8184-D5177B7FFFD5}" type="pres">
      <dgm:prSet presAssocID="{CCE46C29-7E0B-4ED4-87B6-3528A8BA4F2D}" presName="parTxOnly" presStyleLbl="node1" presStyleIdx="0" presStyleCnt="5">
        <dgm:presLayoutVars>
          <dgm:bulletEnabled val="1"/>
        </dgm:presLayoutVars>
      </dgm:prSet>
      <dgm:spPr/>
    </dgm:pt>
    <dgm:pt modelId="{538B535A-5844-4A62-B41C-89706710016F}" type="pres">
      <dgm:prSet presAssocID="{6616F84F-AC82-4F43-94BB-0F69C5E328A0}" presName="parSpace" presStyleCnt="0"/>
      <dgm:spPr/>
    </dgm:pt>
    <dgm:pt modelId="{884A8E65-9392-4AA2-8788-F1B76C9F80F6}" type="pres">
      <dgm:prSet presAssocID="{1CB93377-49B2-4D9F-B696-15DFFADC736D}" presName="parTxOnly" presStyleLbl="node1" presStyleIdx="1" presStyleCnt="5">
        <dgm:presLayoutVars>
          <dgm:bulletEnabled val="1"/>
        </dgm:presLayoutVars>
      </dgm:prSet>
      <dgm:spPr/>
    </dgm:pt>
    <dgm:pt modelId="{F1A9BF9E-C0DF-4A82-87C9-7595529D0EA3}" type="pres">
      <dgm:prSet presAssocID="{CA388701-6B34-4494-A3A1-A8DC2D03038B}" presName="parSpace" presStyleCnt="0"/>
      <dgm:spPr/>
    </dgm:pt>
    <dgm:pt modelId="{FE3A33FE-3649-4A97-8032-4FB0D736AE87}" type="pres">
      <dgm:prSet presAssocID="{D47F7401-A5FD-4610-9DD0-94186B61E0E3}" presName="parTxOnly" presStyleLbl="node1" presStyleIdx="2" presStyleCnt="5">
        <dgm:presLayoutVars>
          <dgm:bulletEnabled val="1"/>
        </dgm:presLayoutVars>
      </dgm:prSet>
      <dgm:spPr/>
    </dgm:pt>
    <dgm:pt modelId="{26CC184C-11E3-4CEF-8250-660A656FABCA}" type="pres">
      <dgm:prSet presAssocID="{035B5853-E617-4562-8555-B42F5616F810}" presName="parSpace" presStyleCnt="0"/>
      <dgm:spPr/>
    </dgm:pt>
    <dgm:pt modelId="{3FACCB2F-51A0-49FF-8AA5-B3342927F904}" type="pres">
      <dgm:prSet presAssocID="{7B3EDB04-8FD8-43F7-8705-407EEED282B2}" presName="parTxOnly" presStyleLbl="node1" presStyleIdx="3" presStyleCnt="5">
        <dgm:presLayoutVars>
          <dgm:bulletEnabled val="1"/>
        </dgm:presLayoutVars>
      </dgm:prSet>
      <dgm:spPr/>
    </dgm:pt>
    <dgm:pt modelId="{9E2B32CD-999D-4E37-857E-3C5BD99DB886}" type="pres">
      <dgm:prSet presAssocID="{14A33697-5D9D-40EC-BBED-C4E9720EA13C}" presName="parSpace" presStyleCnt="0"/>
      <dgm:spPr/>
    </dgm:pt>
    <dgm:pt modelId="{E391CE96-D52A-4BEE-96ED-ECCCD38C1FBE}" type="pres">
      <dgm:prSet presAssocID="{0F42352D-186B-4578-A6B2-E4935011B9C3}" presName="parTxOnly" presStyleLbl="node1" presStyleIdx="4" presStyleCnt="5">
        <dgm:presLayoutVars>
          <dgm:bulletEnabled val="1"/>
        </dgm:presLayoutVars>
      </dgm:prSet>
      <dgm:spPr/>
    </dgm:pt>
  </dgm:ptLst>
  <dgm:cxnLst>
    <dgm:cxn modelId="{59ABA921-318B-4660-A1E5-217510547DD4}" srcId="{28F54FD2-76D2-4E3F-8E80-102BE51BFB9C}" destId="{1CB93377-49B2-4D9F-B696-15DFFADC736D}" srcOrd="1" destOrd="0" parTransId="{1BDEA190-C15C-4AA9-804C-DD79771711C6}" sibTransId="{CA388701-6B34-4494-A3A1-A8DC2D03038B}"/>
    <dgm:cxn modelId="{4FF45828-45D7-4804-8194-979E9B33BA49}" srcId="{28F54FD2-76D2-4E3F-8E80-102BE51BFB9C}" destId="{CCE46C29-7E0B-4ED4-87B6-3528A8BA4F2D}" srcOrd="0" destOrd="0" parTransId="{F224A832-F34B-410D-9751-EB05D875FDDE}" sibTransId="{6616F84F-AC82-4F43-94BB-0F69C5E328A0}"/>
    <dgm:cxn modelId="{D940C32F-E36F-4BF8-AF79-1B55F6970596}" type="presOf" srcId="{7B3EDB04-8FD8-43F7-8705-407EEED282B2}" destId="{3FACCB2F-51A0-49FF-8AA5-B3342927F904}" srcOrd="0" destOrd="0" presId="urn:microsoft.com/office/officeart/2005/8/layout/hChevron3"/>
    <dgm:cxn modelId="{B5508534-1228-453E-96AF-0D58E4C5E71B}" type="presOf" srcId="{0F42352D-186B-4578-A6B2-E4935011B9C3}" destId="{E391CE96-D52A-4BEE-96ED-ECCCD38C1FBE}" srcOrd="0" destOrd="0" presId="urn:microsoft.com/office/officeart/2005/8/layout/hChevron3"/>
    <dgm:cxn modelId="{49A2A338-5251-464F-BDC5-3449D5A0CAEA}" srcId="{28F54FD2-76D2-4E3F-8E80-102BE51BFB9C}" destId="{0F42352D-186B-4578-A6B2-E4935011B9C3}" srcOrd="4" destOrd="0" parTransId="{33167453-EEF0-48B9-B9E0-4DE9D09E1B25}" sibTransId="{B909A860-449C-479D-B9D5-F16818666EDD}"/>
    <dgm:cxn modelId="{978D575E-F003-4C8D-999F-E9B4896A96B5}" type="presOf" srcId="{28F54FD2-76D2-4E3F-8E80-102BE51BFB9C}" destId="{E8E7B1E3-F0EF-4119-B2B8-B020431BBB1A}" srcOrd="0" destOrd="0" presId="urn:microsoft.com/office/officeart/2005/8/layout/hChevron3"/>
    <dgm:cxn modelId="{71A5006D-141C-4BB3-BFFF-16019C267085}" srcId="{28F54FD2-76D2-4E3F-8E80-102BE51BFB9C}" destId="{7B3EDB04-8FD8-43F7-8705-407EEED282B2}" srcOrd="3" destOrd="0" parTransId="{AC9BF46D-043D-4075-891A-48D80E4AEC08}" sibTransId="{14A33697-5D9D-40EC-BBED-C4E9720EA13C}"/>
    <dgm:cxn modelId="{45F27F52-18CF-4B3C-A17D-0963A728542A}" srcId="{28F54FD2-76D2-4E3F-8E80-102BE51BFB9C}" destId="{D47F7401-A5FD-4610-9DD0-94186B61E0E3}" srcOrd="2" destOrd="0" parTransId="{BBD33EF6-7347-450D-AA2A-E9A1B1C0F843}" sibTransId="{035B5853-E617-4562-8555-B42F5616F810}"/>
    <dgm:cxn modelId="{0649AE78-5A00-40B4-9E4F-8A82A6F1CCFF}" type="presOf" srcId="{1CB93377-49B2-4D9F-B696-15DFFADC736D}" destId="{884A8E65-9392-4AA2-8788-F1B76C9F80F6}" srcOrd="0" destOrd="0" presId="urn:microsoft.com/office/officeart/2005/8/layout/hChevron3"/>
    <dgm:cxn modelId="{A872078A-8C6F-4777-BF19-A71F0FDC093D}" type="presOf" srcId="{CCE46C29-7E0B-4ED4-87B6-3528A8BA4F2D}" destId="{A88BFA78-E33F-4324-8184-D5177B7FFFD5}" srcOrd="0" destOrd="0" presId="urn:microsoft.com/office/officeart/2005/8/layout/hChevron3"/>
    <dgm:cxn modelId="{72DA31B1-310E-451E-89DC-DF5E98B53174}" type="presOf" srcId="{D47F7401-A5FD-4610-9DD0-94186B61E0E3}" destId="{FE3A33FE-3649-4A97-8032-4FB0D736AE87}" srcOrd="0" destOrd="0" presId="urn:microsoft.com/office/officeart/2005/8/layout/hChevron3"/>
    <dgm:cxn modelId="{4FD1B2EF-AF8E-4033-B045-D3B1425DD2CA}" type="presParOf" srcId="{E8E7B1E3-F0EF-4119-B2B8-B020431BBB1A}" destId="{A88BFA78-E33F-4324-8184-D5177B7FFFD5}" srcOrd="0" destOrd="0" presId="urn:microsoft.com/office/officeart/2005/8/layout/hChevron3"/>
    <dgm:cxn modelId="{78167EC2-1224-4B81-87E6-5D567DE67C7D}" type="presParOf" srcId="{E8E7B1E3-F0EF-4119-B2B8-B020431BBB1A}" destId="{538B535A-5844-4A62-B41C-89706710016F}" srcOrd="1" destOrd="0" presId="urn:microsoft.com/office/officeart/2005/8/layout/hChevron3"/>
    <dgm:cxn modelId="{88282FBB-04DF-4412-85BE-6A2B810A1BE0}" type="presParOf" srcId="{E8E7B1E3-F0EF-4119-B2B8-B020431BBB1A}" destId="{884A8E65-9392-4AA2-8788-F1B76C9F80F6}" srcOrd="2" destOrd="0" presId="urn:microsoft.com/office/officeart/2005/8/layout/hChevron3"/>
    <dgm:cxn modelId="{935016F5-B6A3-471B-B54E-951CA1A5B165}" type="presParOf" srcId="{E8E7B1E3-F0EF-4119-B2B8-B020431BBB1A}" destId="{F1A9BF9E-C0DF-4A82-87C9-7595529D0EA3}" srcOrd="3" destOrd="0" presId="urn:microsoft.com/office/officeart/2005/8/layout/hChevron3"/>
    <dgm:cxn modelId="{10EC761D-20CB-49C9-AAE9-29EC4F64E599}" type="presParOf" srcId="{E8E7B1E3-F0EF-4119-B2B8-B020431BBB1A}" destId="{FE3A33FE-3649-4A97-8032-4FB0D736AE87}" srcOrd="4" destOrd="0" presId="urn:microsoft.com/office/officeart/2005/8/layout/hChevron3"/>
    <dgm:cxn modelId="{2549D833-FF10-485D-8AB7-CC56CA82465D}" type="presParOf" srcId="{E8E7B1E3-F0EF-4119-B2B8-B020431BBB1A}" destId="{26CC184C-11E3-4CEF-8250-660A656FABCA}" srcOrd="5" destOrd="0" presId="urn:microsoft.com/office/officeart/2005/8/layout/hChevron3"/>
    <dgm:cxn modelId="{9F5E7CEC-27DD-43B9-9904-7130C593F5E9}" type="presParOf" srcId="{E8E7B1E3-F0EF-4119-B2B8-B020431BBB1A}" destId="{3FACCB2F-51A0-49FF-8AA5-B3342927F904}" srcOrd="6" destOrd="0" presId="urn:microsoft.com/office/officeart/2005/8/layout/hChevron3"/>
    <dgm:cxn modelId="{C676C50E-A587-49CC-A928-D7331590A86C}" type="presParOf" srcId="{E8E7B1E3-F0EF-4119-B2B8-B020431BBB1A}" destId="{9E2B32CD-999D-4E37-857E-3C5BD99DB886}" srcOrd="7" destOrd="0" presId="urn:microsoft.com/office/officeart/2005/8/layout/hChevron3"/>
    <dgm:cxn modelId="{0CCC2B78-4EC4-4CC2-969B-115543402980}" type="presParOf" srcId="{E8E7B1E3-F0EF-4119-B2B8-B020431BBB1A}" destId="{E391CE96-D52A-4BEE-96ED-ECCCD38C1FBE}" srcOrd="8"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28F54FD2-76D2-4E3F-8E80-102BE51BFB9C}" type="doc">
      <dgm:prSet loTypeId="urn:microsoft.com/office/officeart/2005/8/layout/hChevron3" loCatId="process" qsTypeId="urn:microsoft.com/office/officeart/2005/8/quickstyle/simple1" qsCatId="simple" csTypeId="urn:microsoft.com/office/officeart/2005/8/colors/accent0_2" csCatId="mainScheme" phldr="1"/>
      <dgm:spPr/>
    </dgm:pt>
    <dgm:pt modelId="{CCE46C29-7E0B-4ED4-87B6-3528A8BA4F2D}">
      <dgm:prSet phldrT="[Texte]"/>
      <dgm:spPr>
        <a:solidFill>
          <a:schemeClr val="accent1">
            <a:lumMod val="60000"/>
            <a:lumOff val="40000"/>
          </a:schemeClr>
        </a:solidFill>
      </dgm:spPr>
      <dgm:t>
        <a:bodyPr/>
        <a:lstStyle/>
        <a:p>
          <a:r>
            <a:rPr lang="fr-FR" dirty="0"/>
            <a:t>I</a:t>
          </a:r>
        </a:p>
      </dgm:t>
    </dgm:pt>
    <dgm:pt modelId="{F224A832-F34B-410D-9751-EB05D875FDDE}" type="parTrans" cxnId="{4FF45828-45D7-4804-8194-979E9B33BA49}">
      <dgm:prSet/>
      <dgm:spPr/>
      <dgm:t>
        <a:bodyPr/>
        <a:lstStyle/>
        <a:p>
          <a:endParaRPr lang="fr-FR"/>
        </a:p>
      </dgm:t>
    </dgm:pt>
    <dgm:pt modelId="{6616F84F-AC82-4F43-94BB-0F69C5E328A0}" type="sibTrans" cxnId="{4FF45828-45D7-4804-8194-979E9B33BA49}">
      <dgm:prSet/>
      <dgm:spPr/>
      <dgm:t>
        <a:bodyPr/>
        <a:lstStyle/>
        <a:p>
          <a:endParaRPr lang="fr-FR"/>
        </a:p>
      </dgm:t>
    </dgm:pt>
    <dgm:pt modelId="{1CB93377-49B2-4D9F-B696-15DFFADC736D}">
      <dgm:prSet phldrT="[Texte]"/>
      <dgm:spPr>
        <a:solidFill>
          <a:schemeClr val="accent1">
            <a:lumMod val="60000"/>
            <a:lumOff val="40000"/>
          </a:schemeClr>
        </a:solidFill>
      </dgm:spPr>
      <dgm:t>
        <a:bodyPr/>
        <a:lstStyle/>
        <a:p>
          <a:r>
            <a:rPr lang="fr-FR" dirty="0"/>
            <a:t>II</a:t>
          </a:r>
        </a:p>
      </dgm:t>
    </dgm:pt>
    <dgm:pt modelId="{1BDEA190-C15C-4AA9-804C-DD79771711C6}" type="parTrans" cxnId="{59ABA921-318B-4660-A1E5-217510547DD4}">
      <dgm:prSet/>
      <dgm:spPr/>
      <dgm:t>
        <a:bodyPr/>
        <a:lstStyle/>
        <a:p>
          <a:endParaRPr lang="fr-FR"/>
        </a:p>
      </dgm:t>
    </dgm:pt>
    <dgm:pt modelId="{CA388701-6B34-4494-A3A1-A8DC2D03038B}" type="sibTrans" cxnId="{59ABA921-318B-4660-A1E5-217510547DD4}">
      <dgm:prSet/>
      <dgm:spPr/>
      <dgm:t>
        <a:bodyPr/>
        <a:lstStyle/>
        <a:p>
          <a:endParaRPr lang="fr-FR"/>
        </a:p>
      </dgm:t>
    </dgm:pt>
    <dgm:pt modelId="{D47F7401-A5FD-4610-9DD0-94186B61E0E3}">
      <dgm:prSet phldrT="[Texte]"/>
      <dgm:spPr>
        <a:solidFill>
          <a:schemeClr val="accent1">
            <a:lumMod val="60000"/>
            <a:lumOff val="40000"/>
          </a:schemeClr>
        </a:solidFill>
      </dgm:spPr>
      <dgm:t>
        <a:bodyPr/>
        <a:lstStyle/>
        <a:p>
          <a:r>
            <a:rPr lang="fr-FR" dirty="0"/>
            <a:t>III</a:t>
          </a:r>
        </a:p>
      </dgm:t>
    </dgm:pt>
    <dgm:pt modelId="{BBD33EF6-7347-450D-AA2A-E9A1B1C0F843}" type="parTrans" cxnId="{45F27F52-18CF-4B3C-A17D-0963A728542A}">
      <dgm:prSet/>
      <dgm:spPr/>
      <dgm:t>
        <a:bodyPr/>
        <a:lstStyle/>
        <a:p>
          <a:endParaRPr lang="fr-FR"/>
        </a:p>
      </dgm:t>
    </dgm:pt>
    <dgm:pt modelId="{035B5853-E617-4562-8555-B42F5616F810}" type="sibTrans" cxnId="{45F27F52-18CF-4B3C-A17D-0963A728542A}">
      <dgm:prSet/>
      <dgm:spPr/>
      <dgm:t>
        <a:bodyPr/>
        <a:lstStyle/>
        <a:p>
          <a:endParaRPr lang="fr-FR"/>
        </a:p>
      </dgm:t>
    </dgm:pt>
    <dgm:pt modelId="{7B3EDB04-8FD8-43F7-8705-407EEED282B2}">
      <dgm:prSet phldrT="[Texte]"/>
      <dgm:spPr>
        <a:solidFill>
          <a:schemeClr val="accent1">
            <a:lumMod val="60000"/>
            <a:lumOff val="40000"/>
          </a:schemeClr>
        </a:solidFill>
      </dgm:spPr>
      <dgm:t>
        <a:bodyPr/>
        <a:lstStyle/>
        <a:p>
          <a:r>
            <a:rPr lang="fr-FR" dirty="0"/>
            <a:t>IV</a:t>
          </a:r>
        </a:p>
      </dgm:t>
    </dgm:pt>
    <dgm:pt modelId="{AC9BF46D-043D-4075-891A-48D80E4AEC08}" type="parTrans" cxnId="{71A5006D-141C-4BB3-BFFF-16019C267085}">
      <dgm:prSet/>
      <dgm:spPr/>
      <dgm:t>
        <a:bodyPr/>
        <a:lstStyle/>
        <a:p>
          <a:endParaRPr lang="fr-FR"/>
        </a:p>
      </dgm:t>
    </dgm:pt>
    <dgm:pt modelId="{14A33697-5D9D-40EC-BBED-C4E9720EA13C}" type="sibTrans" cxnId="{71A5006D-141C-4BB3-BFFF-16019C267085}">
      <dgm:prSet/>
      <dgm:spPr/>
      <dgm:t>
        <a:bodyPr/>
        <a:lstStyle/>
        <a:p>
          <a:endParaRPr lang="fr-FR"/>
        </a:p>
      </dgm:t>
    </dgm:pt>
    <dgm:pt modelId="{0F42352D-186B-4578-A6B2-E4935011B9C3}">
      <dgm:prSet phldrT="[Texte]"/>
      <dgm:spPr/>
      <dgm:t>
        <a:bodyPr/>
        <a:lstStyle/>
        <a:p>
          <a:r>
            <a:rPr lang="fr-FR" dirty="0"/>
            <a:t>V</a:t>
          </a:r>
        </a:p>
      </dgm:t>
    </dgm:pt>
    <dgm:pt modelId="{33167453-EEF0-48B9-B9E0-4DE9D09E1B25}" type="parTrans" cxnId="{49A2A338-5251-464F-BDC5-3449D5A0CAEA}">
      <dgm:prSet/>
      <dgm:spPr/>
      <dgm:t>
        <a:bodyPr/>
        <a:lstStyle/>
        <a:p>
          <a:endParaRPr lang="fr-FR"/>
        </a:p>
      </dgm:t>
    </dgm:pt>
    <dgm:pt modelId="{B909A860-449C-479D-B9D5-F16818666EDD}" type="sibTrans" cxnId="{49A2A338-5251-464F-BDC5-3449D5A0CAEA}">
      <dgm:prSet/>
      <dgm:spPr/>
      <dgm:t>
        <a:bodyPr/>
        <a:lstStyle/>
        <a:p>
          <a:endParaRPr lang="fr-FR"/>
        </a:p>
      </dgm:t>
    </dgm:pt>
    <dgm:pt modelId="{E8E7B1E3-F0EF-4119-B2B8-B020431BBB1A}" type="pres">
      <dgm:prSet presAssocID="{28F54FD2-76D2-4E3F-8E80-102BE51BFB9C}" presName="Name0" presStyleCnt="0">
        <dgm:presLayoutVars>
          <dgm:dir/>
          <dgm:resizeHandles val="exact"/>
        </dgm:presLayoutVars>
      </dgm:prSet>
      <dgm:spPr/>
    </dgm:pt>
    <dgm:pt modelId="{A88BFA78-E33F-4324-8184-D5177B7FFFD5}" type="pres">
      <dgm:prSet presAssocID="{CCE46C29-7E0B-4ED4-87B6-3528A8BA4F2D}" presName="parTxOnly" presStyleLbl="node1" presStyleIdx="0" presStyleCnt="5">
        <dgm:presLayoutVars>
          <dgm:bulletEnabled val="1"/>
        </dgm:presLayoutVars>
      </dgm:prSet>
      <dgm:spPr/>
    </dgm:pt>
    <dgm:pt modelId="{538B535A-5844-4A62-B41C-89706710016F}" type="pres">
      <dgm:prSet presAssocID="{6616F84F-AC82-4F43-94BB-0F69C5E328A0}" presName="parSpace" presStyleCnt="0"/>
      <dgm:spPr/>
    </dgm:pt>
    <dgm:pt modelId="{884A8E65-9392-4AA2-8788-F1B76C9F80F6}" type="pres">
      <dgm:prSet presAssocID="{1CB93377-49B2-4D9F-B696-15DFFADC736D}" presName="parTxOnly" presStyleLbl="node1" presStyleIdx="1" presStyleCnt="5">
        <dgm:presLayoutVars>
          <dgm:bulletEnabled val="1"/>
        </dgm:presLayoutVars>
      </dgm:prSet>
      <dgm:spPr/>
    </dgm:pt>
    <dgm:pt modelId="{F1A9BF9E-C0DF-4A82-87C9-7595529D0EA3}" type="pres">
      <dgm:prSet presAssocID="{CA388701-6B34-4494-A3A1-A8DC2D03038B}" presName="parSpace" presStyleCnt="0"/>
      <dgm:spPr/>
    </dgm:pt>
    <dgm:pt modelId="{FE3A33FE-3649-4A97-8032-4FB0D736AE87}" type="pres">
      <dgm:prSet presAssocID="{D47F7401-A5FD-4610-9DD0-94186B61E0E3}" presName="parTxOnly" presStyleLbl="node1" presStyleIdx="2" presStyleCnt="5">
        <dgm:presLayoutVars>
          <dgm:bulletEnabled val="1"/>
        </dgm:presLayoutVars>
      </dgm:prSet>
      <dgm:spPr/>
    </dgm:pt>
    <dgm:pt modelId="{26CC184C-11E3-4CEF-8250-660A656FABCA}" type="pres">
      <dgm:prSet presAssocID="{035B5853-E617-4562-8555-B42F5616F810}" presName="parSpace" presStyleCnt="0"/>
      <dgm:spPr/>
    </dgm:pt>
    <dgm:pt modelId="{3FACCB2F-51A0-49FF-8AA5-B3342927F904}" type="pres">
      <dgm:prSet presAssocID="{7B3EDB04-8FD8-43F7-8705-407EEED282B2}" presName="parTxOnly" presStyleLbl="node1" presStyleIdx="3" presStyleCnt="5">
        <dgm:presLayoutVars>
          <dgm:bulletEnabled val="1"/>
        </dgm:presLayoutVars>
      </dgm:prSet>
      <dgm:spPr/>
    </dgm:pt>
    <dgm:pt modelId="{9E2B32CD-999D-4E37-857E-3C5BD99DB886}" type="pres">
      <dgm:prSet presAssocID="{14A33697-5D9D-40EC-BBED-C4E9720EA13C}" presName="parSpace" presStyleCnt="0"/>
      <dgm:spPr/>
    </dgm:pt>
    <dgm:pt modelId="{E391CE96-D52A-4BEE-96ED-ECCCD38C1FBE}" type="pres">
      <dgm:prSet presAssocID="{0F42352D-186B-4578-A6B2-E4935011B9C3}" presName="parTxOnly" presStyleLbl="node1" presStyleIdx="4" presStyleCnt="5">
        <dgm:presLayoutVars>
          <dgm:bulletEnabled val="1"/>
        </dgm:presLayoutVars>
      </dgm:prSet>
      <dgm:spPr/>
    </dgm:pt>
  </dgm:ptLst>
  <dgm:cxnLst>
    <dgm:cxn modelId="{59ABA921-318B-4660-A1E5-217510547DD4}" srcId="{28F54FD2-76D2-4E3F-8E80-102BE51BFB9C}" destId="{1CB93377-49B2-4D9F-B696-15DFFADC736D}" srcOrd="1" destOrd="0" parTransId="{1BDEA190-C15C-4AA9-804C-DD79771711C6}" sibTransId="{CA388701-6B34-4494-A3A1-A8DC2D03038B}"/>
    <dgm:cxn modelId="{4FF45828-45D7-4804-8194-979E9B33BA49}" srcId="{28F54FD2-76D2-4E3F-8E80-102BE51BFB9C}" destId="{CCE46C29-7E0B-4ED4-87B6-3528A8BA4F2D}" srcOrd="0" destOrd="0" parTransId="{F224A832-F34B-410D-9751-EB05D875FDDE}" sibTransId="{6616F84F-AC82-4F43-94BB-0F69C5E328A0}"/>
    <dgm:cxn modelId="{D940C32F-E36F-4BF8-AF79-1B55F6970596}" type="presOf" srcId="{7B3EDB04-8FD8-43F7-8705-407EEED282B2}" destId="{3FACCB2F-51A0-49FF-8AA5-B3342927F904}" srcOrd="0" destOrd="0" presId="urn:microsoft.com/office/officeart/2005/8/layout/hChevron3"/>
    <dgm:cxn modelId="{B5508534-1228-453E-96AF-0D58E4C5E71B}" type="presOf" srcId="{0F42352D-186B-4578-A6B2-E4935011B9C3}" destId="{E391CE96-D52A-4BEE-96ED-ECCCD38C1FBE}" srcOrd="0" destOrd="0" presId="urn:microsoft.com/office/officeart/2005/8/layout/hChevron3"/>
    <dgm:cxn modelId="{49A2A338-5251-464F-BDC5-3449D5A0CAEA}" srcId="{28F54FD2-76D2-4E3F-8E80-102BE51BFB9C}" destId="{0F42352D-186B-4578-A6B2-E4935011B9C3}" srcOrd="4" destOrd="0" parTransId="{33167453-EEF0-48B9-B9E0-4DE9D09E1B25}" sibTransId="{B909A860-449C-479D-B9D5-F16818666EDD}"/>
    <dgm:cxn modelId="{978D575E-F003-4C8D-999F-E9B4896A96B5}" type="presOf" srcId="{28F54FD2-76D2-4E3F-8E80-102BE51BFB9C}" destId="{E8E7B1E3-F0EF-4119-B2B8-B020431BBB1A}" srcOrd="0" destOrd="0" presId="urn:microsoft.com/office/officeart/2005/8/layout/hChevron3"/>
    <dgm:cxn modelId="{71A5006D-141C-4BB3-BFFF-16019C267085}" srcId="{28F54FD2-76D2-4E3F-8E80-102BE51BFB9C}" destId="{7B3EDB04-8FD8-43F7-8705-407EEED282B2}" srcOrd="3" destOrd="0" parTransId="{AC9BF46D-043D-4075-891A-48D80E4AEC08}" sibTransId="{14A33697-5D9D-40EC-BBED-C4E9720EA13C}"/>
    <dgm:cxn modelId="{45F27F52-18CF-4B3C-A17D-0963A728542A}" srcId="{28F54FD2-76D2-4E3F-8E80-102BE51BFB9C}" destId="{D47F7401-A5FD-4610-9DD0-94186B61E0E3}" srcOrd="2" destOrd="0" parTransId="{BBD33EF6-7347-450D-AA2A-E9A1B1C0F843}" sibTransId="{035B5853-E617-4562-8555-B42F5616F810}"/>
    <dgm:cxn modelId="{0649AE78-5A00-40B4-9E4F-8A82A6F1CCFF}" type="presOf" srcId="{1CB93377-49B2-4D9F-B696-15DFFADC736D}" destId="{884A8E65-9392-4AA2-8788-F1B76C9F80F6}" srcOrd="0" destOrd="0" presId="urn:microsoft.com/office/officeart/2005/8/layout/hChevron3"/>
    <dgm:cxn modelId="{A872078A-8C6F-4777-BF19-A71F0FDC093D}" type="presOf" srcId="{CCE46C29-7E0B-4ED4-87B6-3528A8BA4F2D}" destId="{A88BFA78-E33F-4324-8184-D5177B7FFFD5}" srcOrd="0" destOrd="0" presId="urn:microsoft.com/office/officeart/2005/8/layout/hChevron3"/>
    <dgm:cxn modelId="{72DA31B1-310E-451E-89DC-DF5E98B53174}" type="presOf" srcId="{D47F7401-A5FD-4610-9DD0-94186B61E0E3}" destId="{FE3A33FE-3649-4A97-8032-4FB0D736AE87}" srcOrd="0" destOrd="0" presId="urn:microsoft.com/office/officeart/2005/8/layout/hChevron3"/>
    <dgm:cxn modelId="{4FD1B2EF-AF8E-4033-B045-D3B1425DD2CA}" type="presParOf" srcId="{E8E7B1E3-F0EF-4119-B2B8-B020431BBB1A}" destId="{A88BFA78-E33F-4324-8184-D5177B7FFFD5}" srcOrd="0" destOrd="0" presId="urn:microsoft.com/office/officeart/2005/8/layout/hChevron3"/>
    <dgm:cxn modelId="{78167EC2-1224-4B81-87E6-5D567DE67C7D}" type="presParOf" srcId="{E8E7B1E3-F0EF-4119-B2B8-B020431BBB1A}" destId="{538B535A-5844-4A62-B41C-89706710016F}" srcOrd="1" destOrd="0" presId="urn:microsoft.com/office/officeart/2005/8/layout/hChevron3"/>
    <dgm:cxn modelId="{88282FBB-04DF-4412-85BE-6A2B810A1BE0}" type="presParOf" srcId="{E8E7B1E3-F0EF-4119-B2B8-B020431BBB1A}" destId="{884A8E65-9392-4AA2-8788-F1B76C9F80F6}" srcOrd="2" destOrd="0" presId="urn:microsoft.com/office/officeart/2005/8/layout/hChevron3"/>
    <dgm:cxn modelId="{935016F5-B6A3-471B-B54E-951CA1A5B165}" type="presParOf" srcId="{E8E7B1E3-F0EF-4119-B2B8-B020431BBB1A}" destId="{F1A9BF9E-C0DF-4A82-87C9-7595529D0EA3}" srcOrd="3" destOrd="0" presId="urn:microsoft.com/office/officeart/2005/8/layout/hChevron3"/>
    <dgm:cxn modelId="{10EC761D-20CB-49C9-AAE9-29EC4F64E599}" type="presParOf" srcId="{E8E7B1E3-F0EF-4119-B2B8-B020431BBB1A}" destId="{FE3A33FE-3649-4A97-8032-4FB0D736AE87}" srcOrd="4" destOrd="0" presId="urn:microsoft.com/office/officeart/2005/8/layout/hChevron3"/>
    <dgm:cxn modelId="{2549D833-FF10-485D-8AB7-CC56CA82465D}" type="presParOf" srcId="{E8E7B1E3-F0EF-4119-B2B8-B020431BBB1A}" destId="{26CC184C-11E3-4CEF-8250-660A656FABCA}" srcOrd="5" destOrd="0" presId="urn:microsoft.com/office/officeart/2005/8/layout/hChevron3"/>
    <dgm:cxn modelId="{9F5E7CEC-27DD-43B9-9904-7130C593F5E9}" type="presParOf" srcId="{E8E7B1E3-F0EF-4119-B2B8-B020431BBB1A}" destId="{3FACCB2F-51A0-49FF-8AA5-B3342927F904}" srcOrd="6" destOrd="0" presId="urn:microsoft.com/office/officeart/2005/8/layout/hChevron3"/>
    <dgm:cxn modelId="{C676C50E-A587-49CC-A928-D7331590A86C}" type="presParOf" srcId="{E8E7B1E3-F0EF-4119-B2B8-B020431BBB1A}" destId="{9E2B32CD-999D-4E37-857E-3C5BD99DB886}" srcOrd="7" destOrd="0" presId="urn:microsoft.com/office/officeart/2005/8/layout/hChevron3"/>
    <dgm:cxn modelId="{0CCC2B78-4EC4-4CC2-969B-115543402980}" type="presParOf" srcId="{E8E7B1E3-F0EF-4119-B2B8-B020431BBB1A}" destId="{E391CE96-D52A-4BEE-96ED-ECCCD38C1FBE}" srcOrd="8"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28F54FD2-76D2-4E3F-8E80-102BE51BFB9C}" type="doc">
      <dgm:prSet loTypeId="urn:microsoft.com/office/officeart/2005/8/layout/hChevron3" loCatId="process" qsTypeId="urn:microsoft.com/office/officeart/2005/8/quickstyle/simple1" qsCatId="simple" csTypeId="urn:microsoft.com/office/officeart/2005/8/colors/accent0_2" csCatId="mainScheme" phldr="1"/>
      <dgm:spPr/>
    </dgm:pt>
    <dgm:pt modelId="{CCE46C29-7E0B-4ED4-87B6-3528A8BA4F2D}">
      <dgm:prSet phldrT="[Texte]"/>
      <dgm:spPr>
        <a:solidFill>
          <a:schemeClr val="accent1">
            <a:lumMod val="60000"/>
            <a:lumOff val="40000"/>
          </a:schemeClr>
        </a:solidFill>
      </dgm:spPr>
      <dgm:t>
        <a:bodyPr/>
        <a:lstStyle/>
        <a:p>
          <a:r>
            <a:rPr lang="fr-FR" dirty="0"/>
            <a:t>I</a:t>
          </a:r>
        </a:p>
      </dgm:t>
    </dgm:pt>
    <dgm:pt modelId="{F224A832-F34B-410D-9751-EB05D875FDDE}" type="parTrans" cxnId="{4FF45828-45D7-4804-8194-979E9B33BA49}">
      <dgm:prSet/>
      <dgm:spPr/>
      <dgm:t>
        <a:bodyPr/>
        <a:lstStyle/>
        <a:p>
          <a:endParaRPr lang="fr-FR"/>
        </a:p>
      </dgm:t>
    </dgm:pt>
    <dgm:pt modelId="{6616F84F-AC82-4F43-94BB-0F69C5E328A0}" type="sibTrans" cxnId="{4FF45828-45D7-4804-8194-979E9B33BA49}">
      <dgm:prSet/>
      <dgm:spPr/>
      <dgm:t>
        <a:bodyPr/>
        <a:lstStyle/>
        <a:p>
          <a:endParaRPr lang="fr-FR"/>
        </a:p>
      </dgm:t>
    </dgm:pt>
    <dgm:pt modelId="{1CB93377-49B2-4D9F-B696-15DFFADC736D}">
      <dgm:prSet phldrT="[Texte]"/>
      <dgm:spPr>
        <a:solidFill>
          <a:schemeClr val="accent1">
            <a:lumMod val="60000"/>
            <a:lumOff val="40000"/>
          </a:schemeClr>
        </a:solidFill>
      </dgm:spPr>
      <dgm:t>
        <a:bodyPr/>
        <a:lstStyle/>
        <a:p>
          <a:r>
            <a:rPr lang="fr-FR" dirty="0"/>
            <a:t>II</a:t>
          </a:r>
        </a:p>
      </dgm:t>
    </dgm:pt>
    <dgm:pt modelId="{1BDEA190-C15C-4AA9-804C-DD79771711C6}" type="parTrans" cxnId="{59ABA921-318B-4660-A1E5-217510547DD4}">
      <dgm:prSet/>
      <dgm:spPr/>
      <dgm:t>
        <a:bodyPr/>
        <a:lstStyle/>
        <a:p>
          <a:endParaRPr lang="fr-FR"/>
        </a:p>
      </dgm:t>
    </dgm:pt>
    <dgm:pt modelId="{CA388701-6B34-4494-A3A1-A8DC2D03038B}" type="sibTrans" cxnId="{59ABA921-318B-4660-A1E5-217510547DD4}">
      <dgm:prSet/>
      <dgm:spPr/>
      <dgm:t>
        <a:bodyPr/>
        <a:lstStyle/>
        <a:p>
          <a:endParaRPr lang="fr-FR"/>
        </a:p>
      </dgm:t>
    </dgm:pt>
    <dgm:pt modelId="{D47F7401-A5FD-4610-9DD0-94186B61E0E3}">
      <dgm:prSet phldrT="[Texte]"/>
      <dgm:spPr>
        <a:solidFill>
          <a:schemeClr val="accent1">
            <a:lumMod val="60000"/>
            <a:lumOff val="40000"/>
          </a:schemeClr>
        </a:solidFill>
      </dgm:spPr>
      <dgm:t>
        <a:bodyPr/>
        <a:lstStyle/>
        <a:p>
          <a:r>
            <a:rPr lang="fr-FR" dirty="0"/>
            <a:t>III</a:t>
          </a:r>
        </a:p>
      </dgm:t>
    </dgm:pt>
    <dgm:pt modelId="{BBD33EF6-7347-450D-AA2A-E9A1B1C0F843}" type="parTrans" cxnId="{45F27F52-18CF-4B3C-A17D-0963A728542A}">
      <dgm:prSet/>
      <dgm:spPr/>
      <dgm:t>
        <a:bodyPr/>
        <a:lstStyle/>
        <a:p>
          <a:endParaRPr lang="fr-FR"/>
        </a:p>
      </dgm:t>
    </dgm:pt>
    <dgm:pt modelId="{035B5853-E617-4562-8555-B42F5616F810}" type="sibTrans" cxnId="{45F27F52-18CF-4B3C-A17D-0963A728542A}">
      <dgm:prSet/>
      <dgm:spPr/>
      <dgm:t>
        <a:bodyPr/>
        <a:lstStyle/>
        <a:p>
          <a:endParaRPr lang="fr-FR"/>
        </a:p>
      </dgm:t>
    </dgm:pt>
    <dgm:pt modelId="{7B3EDB04-8FD8-43F7-8705-407EEED282B2}">
      <dgm:prSet phldrT="[Texte]"/>
      <dgm:spPr>
        <a:solidFill>
          <a:schemeClr val="accent1">
            <a:lumMod val="60000"/>
            <a:lumOff val="40000"/>
          </a:schemeClr>
        </a:solidFill>
      </dgm:spPr>
      <dgm:t>
        <a:bodyPr/>
        <a:lstStyle/>
        <a:p>
          <a:r>
            <a:rPr lang="fr-FR" dirty="0"/>
            <a:t>IV</a:t>
          </a:r>
        </a:p>
      </dgm:t>
    </dgm:pt>
    <dgm:pt modelId="{AC9BF46D-043D-4075-891A-48D80E4AEC08}" type="parTrans" cxnId="{71A5006D-141C-4BB3-BFFF-16019C267085}">
      <dgm:prSet/>
      <dgm:spPr/>
      <dgm:t>
        <a:bodyPr/>
        <a:lstStyle/>
        <a:p>
          <a:endParaRPr lang="fr-FR"/>
        </a:p>
      </dgm:t>
    </dgm:pt>
    <dgm:pt modelId="{14A33697-5D9D-40EC-BBED-C4E9720EA13C}" type="sibTrans" cxnId="{71A5006D-141C-4BB3-BFFF-16019C267085}">
      <dgm:prSet/>
      <dgm:spPr/>
      <dgm:t>
        <a:bodyPr/>
        <a:lstStyle/>
        <a:p>
          <a:endParaRPr lang="fr-FR"/>
        </a:p>
      </dgm:t>
    </dgm:pt>
    <dgm:pt modelId="{0F42352D-186B-4578-A6B2-E4935011B9C3}">
      <dgm:prSet phldrT="[Texte]"/>
      <dgm:spPr/>
      <dgm:t>
        <a:bodyPr/>
        <a:lstStyle/>
        <a:p>
          <a:r>
            <a:rPr lang="fr-FR" dirty="0"/>
            <a:t>V</a:t>
          </a:r>
        </a:p>
      </dgm:t>
    </dgm:pt>
    <dgm:pt modelId="{33167453-EEF0-48B9-B9E0-4DE9D09E1B25}" type="parTrans" cxnId="{49A2A338-5251-464F-BDC5-3449D5A0CAEA}">
      <dgm:prSet/>
      <dgm:spPr/>
      <dgm:t>
        <a:bodyPr/>
        <a:lstStyle/>
        <a:p>
          <a:endParaRPr lang="fr-FR"/>
        </a:p>
      </dgm:t>
    </dgm:pt>
    <dgm:pt modelId="{B909A860-449C-479D-B9D5-F16818666EDD}" type="sibTrans" cxnId="{49A2A338-5251-464F-BDC5-3449D5A0CAEA}">
      <dgm:prSet/>
      <dgm:spPr/>
      <dgm:t>
        <a:bodyPr/>
        <a:lstStyle/>
        <a:p>
          <a:endParaRPr lang="fr-FR"/>
        </a:p>
      </dgm:t>
    </dgm:pt>
    <dgm:pt modelId="{E8E7B1E3-F0EF-4119-B2B8-B020431BBB1A}" type="pres">
      <dgm:prSet presAssocID="{28F54FD2-76D2-4E3F-8E80-102BE51BFB9C}" presName="Name0" presStyleCnt="0">
        <dgm:presLayoutVars>
          <dgm:dir/>
          <dgm:resizeHandles val="exact"/>
        </dgm:presLayoutVars>
      </dgm:prSet>
      <dgm:spPr/>
    </dgm:pt>
    <dgm:pt modelId="{A88BFA78-E33F-4324-8184-D5177B7FFFD5}" type="pres">
      <dgm:prSet presAssocID="{CCE46C29-7E0B-4ED4-87B6-3528A8BA4F2D}" presName="parTxOnly" presStyleLbl="node1" presStyleIdx="0" presStyleCnt="5">
        <dgm:presLayoutVars>
          <dgm:bulletEnabled val="1"/>
        </dgm:presLayoutVars>
      </dgm:prSet>
      <dgm:spPr/>
    </dgm:pt>
    <dgm:pt modelId="{538B535A-5844-4A62-B41C-89706710016F}" type="pres">
      <dgm:prSet presAssocID="{6616F84F-AC82-4F43-94BB-0F69C5E328A0}" presName="parSpace" presStyleCnt="0"/>
      <dgm:spPr/>
    </dgm:pt>
    <dgm:pt modelId="{884A8E65-9392-4AA2-8788-F1B76C9F80F6}" type="pres">
      <dgm:prSet presAssocID="{1CB93377-49B2-4D9F-B696-15DFFADC736D}" presName="parTxOnly" presStyleLbl="node1" presStyleIdx="1" presStyleCnt="5">
        <dgm:presLayoutVars>
          <dgm:bulletEnabled val="1"/>
        </dgm:presLayoutVars>
      </dgm:prSet>
      <dgm:spPr/>
    </dgm:pt>
    <dgm:pt modelId="{F1A9BF9E-C0DF-4A82-87C9-7595529D0EA3}" type="pres">
      <dgm:prSet presAssocID="{CA388701-6B34-4494-A3A1-A8DC2D03038B}" presName="parSpace" presStyleCnt="0"/>
      <dgm:spPr/>
    </dgm:pt>
    <dgm:pt modelId="{FE3A33FE-3649-4A97-8032-4FB0D736AE87}" type="pres">
      <dgm:prSet presAssocID="{D47F7401-A5FD-4610-9DD0-94186B61E0E3}" presName="parTxOnly" presStyleLbl="node1" presStyleIdx="2" presStyleCnt="5">
        <dgm:presLayoutVars>
          <dgm:bulletEnabled val="1"/>
        </dgm:presLayoutVars>
      </dgm:prSet>
      <dgm:spPr/>
    </dgm:pt>
    <dgm:pt modelId="{26CC184C-11E3-4CEF-8250-660A656FABCA}" type="pres">
      <dgm:prSet presAssocID="{035B5853-E617-4562-8555-B42F5616F810}" presName="parSpace" presStyleCnt="0"/>
      <dgm:spPr/>
    </dgm:pt>
    <dgm:pt modelId="{3FACCB2F-51A0-49FF-8AA5-B3342927F904}" type="pres">
      <dgm:prSet presAssocID="{7B3EDB04-8FD8-43F7-8705-407EEED282B2}" presName="parTxOnly" presStyleLbl="node1" presStyleIdx="3" presStyleCnt="5">
        <dgm:presLayoutVars>
          <dgm:bulletEnabled val="1"/>
        </dgm:presLayoutVars>
      </dgm:prSet>
      <dgm:spPr/>
    </dgm:pt>
    <dgm:pt modelId="{9E2B32CD-999D-4E37-857E-3C5BD99DB886}" type="pres">
      <dgm:prSet presAssocID="{14A33697-5D9D-40EC-BBED-C4E9720EA13C}" presName="parSpace" presStyleCnt="0"/>
      <dgm:spPr/>
    </dgm:pt>
    <dgm:pt modelId="{E391CE96-D52A-4BEE-96ED-ECCCD38C1FBE}" type="pres">
      <dgm:prSet presAssocID="{0F42352D-186B-4578-A6B2-E4935011B9C3}" presName="parTxOnly" presStyleLbl="node1" presStyleIdx="4" presStyleCnt="5">
        <dgm:presLayoutVars>
          <dgm:bulletEnabled val="1"/>
        </dgm:presLayoutVars>
      </dgm:prSet>
      <dgm:spPr/>
    </dgm:pt>
  </dgm:ptLst>
  <dgm:cxnLst>
    <dgm:cxn modelId="{59ABA921-318B-4660-A1E5-217510547DD4}" srcId="{28F54FD2-76D2-4E3F-8E80-102BE51BFB9C}" destId="{1CB93377-49B2-4D9F-B696-15DFFADC736D}" srcOrd="1" destOrd="0" parTransId="{1BDEA190-C15C-4AA9-804C-DD79771711C6}" sibTransId="{CA388701-6B34-4494-A3A1-A8DC2D03038B}"/>
    <dgm:cxn modelId="{4FF45828-45D7-4804-8194-979E9B33BA49}" srcId="{28F54FD2-76D2-4E3F-8E80-102BE51BFB9C}" destId="{CCE46C29-7E0B-4ED4-87B6-3528A8BA4F2D}" srcOrd="0" destOrd="0" parTransId="{F224A832-F34B-410D-9751-EB05D875FDDE}" sibTransId="{6616F84F-AC82-4F43-94BB-0F69C5E328A0}"/>
    <dgm:cxn modelId="{D940C32F-E36F-4BF8-AF79-1B55F6970596}" type="presOf" srcId="{7B3EDB04-8FD8-43F7-8705-407EEED282B2}" destId="{3FACCB2F-51A0-49FF-8AA5-B3342927F904}" srcOrd="0" destOrd="0" presId="urn:microsoft.com/office/officeart/2005/8/layout/hChevron3"/>
    <dgm:cxn modelId="{B5508534-1228-453E-96AF-0D58E4C5E71B}" type="presOf" srcId="{0F42352D-186B-4578-A6B2-E4935011B9C3}" destId="{E391CE96-D52A-4BEE-96ED-ECCCD38C1FBE}" srcOrd="0" destOrd="0" presId="urn:microsoft.com/office/officeart/2005/8/layout/hChevron3"/>
    <dgm:cxn modelId="{49A2A338-5251-464F-BDC5-3449D5A0CAEA}" srcId="{28F54FD2-76D2-4E3F-8E80-102BE51BFB9C}" destId="{0F42352D-186B-4578-A6B2-E4935011B9C3}" srcOrd="4" destOrd="0" parTransId="{33167453-EEF0-48B9-B9E0-4DE9D09E1B25}" sibTransId="{B909A860-449C-479D-B9D5-F16818666EDD}"/>
    <dgm:cxn modelId="{978D575E-F003-4C8D-999F-E9B4896A96B5}" type="presOf" srcId="{28F54FD2-76D2-4E3F-8E80-102BE51BFB9C}" destId="{E8E7B1E3-F0EF-4119-B2B8-B020431BBB1A}" srcOrd="0" destOrd="0" presId="urn:microsoft.com/office/officeart/2005/8/layout/hChevron3"/>
    <dgm:cxn modelId="{71A5006D-141C-4BB3-BFFF-16019C267085}" srcId="{28F54FD2-76D2-4E3F-8E80-102BE51BFB9C}" destId="{7B3EDB04-8FD8-43F7-8705-407EEED282B2}" srcOrd="3" destOrd="0" parTransId="{AC9BF46D-043D-4075-891A-48D80E4AEC08}" sibTransId="{14A33697-5D9D-40EC-BBED-C4E9720EA13C}"/>
    <dgm:cxn modelId="{45F27F52-18CF-4B3C-A17D-0963A728542A}" srcId="{28F54FD2-76D2-4E3F-8E80-102BE51BFB9C}" destId="{D47F7401-A5FD-4610-9DD0-94186B61E0E3}" srcOrd="2" destOrd="0" parTransId="{BBD33EF6-7347-450D-AA2A-E9A1B1C0F843}" sibTransId="{035B5853-E617-4562-8555-B42F5616F810}"/>
    <dgm:cxn modelId="{0649AE78-5A00-40B4-9E4F-8A82A6F1CCFF}" type="presOf" srcId="{1CB93377-49B2-4D9F-B696-15DFFADC736D}" destId="{884A8E65-9392-4AA2-8788-F1B76C9F80F6}" srcOrd="0" destOrd="0" presId="urn:microsoft.com/office/officeart/2005/8/layout/hChevron3"/>
    <dgm:cxn modelId="{A872078A-8C6F-4777-BF19-A71F0FDC093D}" type="presOf" srcId="{CCE46C29-7E0B-4ED4-87B6-3528A8BA4F2D}" destId="{A88BFA78-E33F-4324-8184-D5177B7FFFD5}" srcOrd="0" destOrd="0" presId="urn:microsoft.com/office/officeart/2005/8/layout/hChevron3"/>
    <dgm:cxn modelId="{72DA31B1-310E-451E-89DC-DF5E98B53174}" type="presOf" srcId="{D47F7401-A5FD-4610-9DD0-94186B61E0E3}" destId="{FE3A33FE-3649-4A97-8032-4FB0D736AE87}" srcOrd="0" destOrd="0" presId="urn:microsoft.com/office/officeart/2005/8/layout/hChevron3"/>
    <dgm:cxn modelId="{4FD1B2EF-AF8E-4033-B045-D3B1425DD2CA}" type="presParOf" srcId="{E8E7B1E3-F0EF-4119-B2B8-B020431BBB1A}" destId="{A88BFA78-E33F-4324-8184-D5177B7FFFD5}" srcOrd="0" destOrd="0" presId="urn:microsoft.com/office/officeart/2005/8/layout/hChevron3"/>
    <dgm:cxn modelId="{78167EC2-1224-4B81-87E6-5D567DE67C7D}" type="presParOf" srcId="{E8E7B1E3-F0EF-4119-B2B8-B020431BBB1A}" destId="{538B535A-5844-4A62-B41C-89706710016F}" srcOrd="1" destOrd="0" presId="urn:microsoft.com/office/officeart/2005/8/layout/hChevron3"/>
    <dgm:cxn modelId="{88282FBB-04DF-4412-85BE-6A2B810A1BE0}" type="presParOf" srcId="{E8E7B1E3-F0EF-4119-B2B8-B020431BBB1A}" destId="{884A8E65-9392-4AA2-8788-F1B76C9F80F6}" srcOrd="2" destOrd="0" presId="urn:microsoft.com/office/officeart/2005/8/layout/hChevron3"/>
    <dgm:cxn modelId="{935016F5-B6A3-471B-B54E-951CA1A5B165}" type="presParOf" srcId="{E8E7B1E3-F0EF-4119-B2B8-B020431BBB1A}" destId="{F1A9BF9E-C0DF-4A82-87C9-7595529D0EA3}" srcOrd="3" destOrd="0" presId="urn:microsoft.com/office/officeart/2005/8/layout/hChevron3"/>
    <dgm:cxn modelId="{10EC761D-20CB-49C9-AAE9-29EC4F64E599}" type="presParOf" srcId="{E8E7B1E3-F0EF-4119-B2B8-B020431BBB1A}" destId="{FE3A33FE-3649-4A97-8032-4FB0D736AE87}" srcOrd="4" destOrd="0" presId="urn:microsoft.com/office/officeart/2005/8/layout/hChevron3"/>
    <dgm:cxn modelId="{2549D833-FF10-485D-8AB7-CC56CA82465D}" type="presParOf" srcId="{E8E7B1E3-F0EF-4119-B2B8-B020431BBB1A}" destId="{26CC184C-11E3-4CEF-8250-660A656FABCA}" srcOrd="5" destOrd="0" presId="urn:microsoft.com/office/officeart/2005/8/layout/hChevron3"/>
    <dgm:cxn modelId="{9F5E7CEC-27DD-43B9-9904-7130C593F5E9}" type="presParOf" srcId="{E8E7B1E3-F0EF-4119-B2B8-B020431BBB1A}" destId="{3FACCB2F-51A0-49FF-8AA5-B3342927F904}" srcOrd="6" destOrd="0" presId="urn:microsoft.com/office/officeart/2005/8/layout/hChevron3"/>
    <dgm:cxn modelId="{C676C50E-A587-49CC-A928-D7331590A86C}" type="presParOf" srcId="{E8E7B1E3-F0EF-4119-B2B8-B020431BBB1A}" destId="{9E2B32CD-999D-4E37-857E-3C5BD99DB886}" srcOrd="7" destOrd="0" presId="urn:microsoft.com/office/officeart/2005/8/layout/hChevron3"/>
    <dgm:cxn modelId="{0CCC2B78-4EC4-4CC2-969B-115543402980}" type="presParOf" srcId="{E8E7B1E3-F0EF-4119-B2B8-B020431BBB1A}" destId="{E391CE96-D52A-4BEE-96ED-ECCCD38C1FBE}" srcOrd="8"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28F54FD2-76D2-4E3F-8E80-102BE51BFB9C}" type="doc">
      <dgm:prSet loTypeId="urn:microsoft.com/office/officeart/2005/8/layout/hChevron3" loCatId="process" qsTypeId="urn:microsoft.com/office/officeart/2005/8/quickstyle/simple1" qsCatId="simple" csTypeId="urn:microsoft.com/office/officeart/2005/8/colors/accent0_2" csCatId="mainScheme" phldr="1"/>
      <dgm:spPr/>
    </dgm:pt>
    <dgm:pt modelId="{CCE46C29-7E0B-4ED4-87B6-3528A8BA4F2D}">
      <dgm:prSet phldrT="[Texte]"/>
      <dgm:spPr>
        <a:solidFill>
          <a:schemeClr val="accent1">
            <a:lumMod val="60000"/>
            <a:lumOff val="40000"/>
          </a:schemeClr>
        </a:solidFill>
      </dgm:spPr>
      <dgm:t>
        <a:bodyPr/>
        <a:lstStyle/>
        <a:p>
          <a:r>
            <a:rPr lang="fr-FR" dirty="0"/>
            <a:t>I</a:t>
          </a:r>
        </a:p>
      </dgm:t>
    </dgm:pt>
    <dgm:pt modelId="{F224A832-F34B-410D-9751-EB05D875FDDE}" type="parTrans" cxnId="{4FF45828-45D7-4804-8194-979E9B33BA49}">
      <dgm:prSet/>
      <dgm:spPr/>
      <dgm:t>
        <a:bodyPr/>
        <a:lstStyle/>
        <a:p>
          <a:endParaRPr lang="fr-FR"/>
        </a:p>
      </dgm:t>
    </dgm:pt>
    <dgm:pt modelId="{6616F84F-AC82-4F43-94BB-0F69C5E328A0}" type="sibTrans" cxnId="{4FF45828-45D7-4804-8194-979E9B33BA49}">
      <dgm:prSet/>
      <dgm:spPr/>
      <dgm:t>
        <a:bodyPr/>
        <a:lstStyle/>
        <a:p>
          <a:endParaRPr lang="fr-FR"/>
        </a:p>
      </dgm:t>
    </dgm:pt>
    <dgm:pt modelId="{1CB93377-49B2-4D9F-B696-15DFFADC736D}">
      <dgm:prSet phldrT="[Texte]"/>
      <dgm:spPr>
        <a:solidFill>
          <a:schemeClr val="accent1">
            <a:lumMod val="60000"/>
            <a:lumOff val="40000"/>
          </a:schemeClr>
        </a:solidFill>
      </dgm:spPr>
      <dgm:t>
        <a:bodyPr/>
        <a:lstStyle/>
        <a:p>
          <a:r>
            <a:rPr lang="fr-FR" dirty="0"/>
            <a:t>II</a:t>
          </a:r>
        </a:p>
      </dgm:t>
    </dgm:pt>
    <dgm:pt modelId="{1BDEA190-C15C-4AA9-804C-DD79771711C6}" type="parTrans" cxnId="{59ABA921-318B-4660-A1E5-217510547DD4}">
      <dgm:prSet/>
      <dgm:spPr/>
      <dgm:t>
        <a:bodyPr/>
        <a:lstStyle/>
        <a:p>
          <a:endParaRPr lang="fr-FR"/>
        </a:p>
      </dgm:t>
    </dgm:pt>
    <dgm:pt modelId="{CA388701-6B34-4494-A3A1-A8DC2D03038B}" type="sibTrans" cxnId="{59ABA921-318B-4660-A1E5-217510547DD4}">
      <dgm:prSet/>
      <dgm:spPr/>
      <dgm:t>
        <a:bodyPr/>
        <a:lstStyle/>
        <a:p>
          <a:endParaRPr lang="fr-FR"/>
        </a:p>
      </dgm:t>
    </dgm:pt>
    <dgm:pt modelId="{D47F7401-A5FD-4610-9DD0-94186B61E0E3}">
      <dgm:prSet phldrT="[Texte]"/>
      <dgm:spPr>
        <a:solidFill>
          <a:schemeClr val="accent1">
            <a:lumMod val="60000"/>
            <a:lumOff val="40000"/>
          </a:schemeClr>
        </a:solidFill>
      </dgm:spPr>
      <dgm:t>
        <a:bodyPr/>
        <a:lstStyle/>
        <a:p>
          <a:r>
            <a:rPr lang="fr-FR" dirty="0"/>
            <a:t>III</a:t>
          </a:r>
        </a:p>
      </dgm:t>
    </dgm:pt>
    <dgm:pt modelId="{BBD33EF6-7347-450D-AA2A-E9A1B1C0F843}" type="parTrans" cxnId="{45F27F52-18CF-4B3C-A17D-0963A728542A}">
      <dgm:prSet/>
      <dgm:spPr/>
      <dgm:t>
        <a:bodyPr/>
        <a:lstStyle/>
        <a:p>
          <a:endParaRPr lang="fr-FR"/>
        </a:p>
      </dgm:t>
    </dgm:pt>
    <dgm:pt modelId="{035B5853-E617-4562-8555-B42F5616F810}" type="sibTrans" cxnId="{45F27F52-18CF-4B3C-A17D-0963A728542A}">
      <dgm:prSet/>
      <dgm:spPr/>
      <dgm:t>
        <a:bodyPr/>
        <a:lstStyle/>
        <a:p>
          <a:endParaRPr lang="fr-FR"/>
        </a:p>
      </dgm:t>
    </dgm:pt>
    <dgm:pt modelId="{7B3EDB04-8FD8-43F7-8705-407EEED282B2}">
      <dgm:prSet phldrT="[Texte]"/>
      <dgm:spPr>
        <a:solidFill>
          <a:schemeClr val="accent1">
            <a:lumMod val="60000"/>
            <a:lumOff val="40000"/>
          </a:schemeClr>
        </a:solidFill>
      </dgm:spPr>
      <dgm:t>
        <a:bodyPr/>
        <a:lstStyle/>
        <a:p>
          <a:r>
            <a:rPr lang="fr-FR" dirty="0"/>
            <a:t>IV</a:t>
          </a:r>
        </a:p>
      </dgm:t>
    </dgm:pt>
    <dgm:pt modelId="{AC9BF46D-043D-4075-891A-48D80E4AEC08}" type="parTrans" cxnId="{71A5006D-141C-4BB3-BFFF-16019C267085}">
      <dgm:prSet/>
      <dgm:spPr/>
      <dgm:t>
        <a:bodyPr/>
        <a:lstStyle/>
        <a:p>
          <a:endParaRPr lang="fr-FR"/>
        </a:p>
      </dgm:t>
    </dgm:pt>
    <dgm:pt modelId="{14A33697-5D9D-40EC-BBED-C4E9720EA13C}" type="sibTrans" cxnId="{71A5006D-141C-4BB3-BFFF-16019C267085}">
      <dgm:prSet/>
      <dgm:spPr/>
      <dgm:t>
        <a:bodyPr/>
        <a:lstStyle/>
        <a:p>
          <a:endParaRPr lang="fr-FR"/>
        </a:p>
      </dgm:t>
    </dgm:pt>
    <dgm:pt modelId="{0F42352D-186B-4578-A6B2-E4935011B9C3}">
      <dgm:prSet phldrT="[Texte]"/>
      <dgm:spPr/>
      <dgm:t>
        <a:bodyPr/>
        <a:lstStyle/>
        <a:p>
          <a:r>
            <a:rPr lang="fr-FR" dirty="0"/>
            <a:t>V</a:t>
          </a:r>
        </a:p>
      </dgm:t>
    </dgm:pt>
    <dgm:pt modelId="{33167453-EEF0-48B9-B9E0-4DE9D09E1B25}" type="parTrans" cxnId="{49A2A338-5251-464F-BDC5-3449D5A0CAEA}">
      <dgm:prSet/>
      <dgm:spPr/>
      <dgm:t>
        <a:bodyPr/>
        <a:lstStyle/>
        <a:p>
          <a:endParaRPr lang="fr-FR"/>
        </a:p>
      </dgm:t>
    </dgm:pt>
    <dgm:pt modelId="{B909A860-449C-479D-B9D5-F16818666EDD}" type="sibTrans" cxnId="{49A2A338-5251-464F-BDC5-3449D5A0CAEA}">
      <dgm:prSet/>
      <dgm:spPr/>
      <dgm:t>
        <a:bodyPr/>
        <a:lstStyle/>
        <a:p>
          <a:endParaRPr lang="fr-FR"/>
        </a:p>
      </dgm:t>
    </dgm:pt>
    <dgm:pt modelId="{E8E7B1E3-F0EF-4119-B2B8-B020431BBB1A}" type="pres">
      <dgm:prSet presAssocID="{28F54FD2-76D2-4E3F-8E80-102BE51BFB9C}" presName="Name0" presStyleCnt="0">
        <dgm:presLayoutVars>
          <dgm:dir/>
          <dgm:resizeHandles val="exact"/>
        </dgm:presLayoutVars>
      </dgm:prSet>
      <dgm:spPr/>
    </dgm:pt>
    <dgm:pt modelId="{A88BFA78-E33F-4324-8184-D5177B7FFFD5}" type="pres">
      <dgm:prSet presAssocID="{CCE46C29-7E0B-4ED4-87B6-3528A8BA4F2D}" presName="parTxOnly" presStyleLbl="node1" presStyleIdx="0" presStyleCnt="5">
        <dgm:presLayoutVars>
          <dgm:bulletEnabled val="1"/>
        </dgm:presLayoutVars>
      </dgm:prSet>
      <dgm:spPr/>
    </dgm:pt>
    <dgm:pt modelId="{538B535A-5844-4A62-B41C-89706710016F}" type="pres">
      <dgm:prSet presAssocID="{6616F84F-AC82-4F43-94BB-0F69C5E328A0}" presName="parSpace" presStyleCnt="0"/>
      <dgm:spPr/>
    </dgm:pt>
    <dgm:pt modelId="{884A8E65-9392-4AA2-8788-F1B76C9F80F6}" type="pres">
      <dgm:prSet presAssocID="{1CB93377-49B2-4D9F-B696-15DFFADC736D}" presName="parTxOnly" presStyleLbl="node1" presStyleIdx="1" presStyleCnt="5">
        <dgm:presLayoutVars>
          <dgm:bulletEnabled val="1"/>
        </dgm:presLayoutVars>
      </dgm:prSet>
      <dgm:spPr/>
    </dgm:pt>
    <dgm:pt modelId="{F1A9BF9E-C0DF-4A82-87C9-7595529D0EA3}" type="pres">
      <dgm:prSet presAssocID="{CA388701-6B34-4494-A3A1-A8DC2D03038B}" presName="parSpace" presStyleCnt="0"/>
      <dgm:spPr/>
    </dgm:pt>
    <dgm:pt modelId="{FE3A33FE-3649-4A97-8032-4FB0D736AE87}" type="pres">
      <dgm:prSet presAssocID="{D47F7401-A5FD-4610-9DD0-94186B61E0E3}" presName="parTxOnly" presStyleLbl="node1" presStyleIdx="2" presStyleCnt="5">
        <dgm:presLayoutVars>
          <dgm:bulletEnabled val="1"/>
        </dgm:presLayoutVars>
      </dgm:prSet>
      <dgm:spPr/>
    </dgm:pt>
    <dgm:pt modelId="{26CC184C-11E3-4CEF-8250-660A656FABCA}" type="pres">
      <dgm:prSet presAssocID="{035B5853-E617-4562-8555-B42F5616F810}" presName="parSpace" presStyleCnt="0"/>
      <dgm:spPr/>
    </dgm:pt>
    <dgm:pt modelId="{3FACCB2F-51A0-49FF-8AA5-B3342927F904}" type="pres">
      <dgm:prSet presAssocID="{7B3EDB04-8FD8-43F7-8705-407EEED282B2}" presName="parTxOnly" presStyleLbl="node1" presStyleIdx="3" presStyleCnt="5">
        <dgm:presLayoutVars>
          <dgm:bulletEnabled val="1"/>
        </dgm:presLayoutVars>
      </dgm:prSet>
      <dgm:spPr/>
    </dgm:pt>
    <dgm:pt modelId="{9E2B32CD-999D-4E37-857E-3C5BD99DB886}" type="pres">
      <dgm:prSet presAssocID="{14A33697-5D9D-40EC-BBED-C4E9720EA13C}" presName="parSpace" presStyleCnt="0"/>
      <dgm:spPr/>
    </dgm:pt>
    <dgm:pt modelId="{E391CE96-D52A-4BEE-96ED-ECCCD38C1FBE}" type="pres">
      <dgm:prSet presAssocID="{0F42352D-186B-4578-A6B2-E4935011B9C3}" presName="parTxOnly" presStyleLbl="node1" presStyleIdx="4" presStyleCnt="5">
        <dgm:presLayoutVars>
          <dgm:bulletEnabled val="1"/>
        </dgm:presLayoutVars>
      </dgm:prSet>
      <dgm:spPr/>
    </dgm:pt>
  </dgm:ptLst>
  <dgm:cxnLst>
    <dgm:cxn modelId="{59ABA921-318B-4660-A1E5-217510547DD4}" srcId="{28F54FD2-76D2-4E3F-8E80-102BE51BFB9C}" destId="{1CB93377-49B2-4D9F-B696-15DFFADC736D}" srcOrd="1" destOrd="0" parTransId="{1BDEA190-C15C-4AA9-804C-DD79771711C6}" sibTransId="{CA388701-6B34-4494-A3A1-A8DC2D03038B}"/>
    <dgm:cxn modelId="{4FF45828-45D7-4804-8194-979E9B33BA49}" srcId="{28F54FD2-76D2-4E3F-8E80-102BE51BFB9C}" destId="{CCE46C29-7E0B-4ED4-87B6-3528A8BA4F2D}" srcOrd="0" destOrd="0" parTransId="{F224A832-F34B-410D-9751-EB05D875FDDE}" sibTransId="{6616F84F-AC82-4F43-94BB-0F69C5E328A0}"/>
    <dgm:cxn modelId="{D940C32F-E36F-4BF8-AF79-1B55F6970596}" type="presOf" srcId="{7B3EDB04-8FD8-43F7-8705-407EEED282B2}" destId="{3FACCB2F-51A0-49FF-8AA5-B3342927F904}" srcOrd="0" destOrd="0" presId="urn:microsoft.com/office/officeart/2005/8/layout/hChevron3"/>
    <dgm:cxn modelId="{B5508534-1228-453E-96AF-0D58E4C5E71B}" type="presOf" srcId="{0F42352D-186B-4578-A6B2-E4935011B9C3}" destId="{E391CE96-D52A-4BEE-96ED-ECCCD38C1FBE}" srcOrd="0" destOrd="0" presId="urn:microsoft.com/office/officeart/2005/8/layout/hChevron3"/>
    <dgm:cxn modelId="{49A2A338-5251-464F-BDC5-3449D5A0CAEA}" srcId="{28F54FD2-76D2-4E3F-8E80-102BE51BFB9C}" destId="{0F42352D-186B-4578-A6B2-E4935011B9C3}" srcOrd="4" destOrd="0" parTransId="{33167453-EEF0-48B9-B9E0-4DE9D09E1B25}" sibTransId="{B909A860-449C-479D-B9D5-F16818666EDD}"/>
    <dgm:cxn modelId="{978D575E-F003-4C8D-999F-E9B4896A96B5}" type="presOf" srcId="{28F54FD2-76D2-4E3F-8E80-102BE51BFB9C}" destId="{E8E7B1E3-F0EF-4119-B2B8-B020431BBB1A}" srcOrd="0" destOrd="0" presId="urn:microsoft.com/office/officeart/2005/8/layout/hChevron3"/>
    <dgm:cxn modelId="{71A5006D-141C-4BB3-BFFF-16019C267085}" srcId="{28F54FD2-76D2-4E3F-8E80-102BE51BFB9C}" destId="{7B3EDB04-8FD8-43F7-8705-407EEED282B2}" srcOrd="3" destOrd="0" parTransId="{AC9BF46D-043D-4075-891A-48D80E4AEC08}" sibTransId="{14A33697-5D9D-40EC-BBED-C4E9720EA13C}"/>
    <dgm:cxn modelId="{45F27F52-18CF-4B3C-A17D-0963A728542A}" srcId="{28F54FD2-76D2-4E3F-8E80-102BE51BFB9C}" destId="{D47F7401-A5FD-4610-9DD0-94186B61E0E3}" srcOrd="2" destOrd="0" parTransId="{BBD33EF6-7347-450D-AA2A-E9A1B1C0F843}" sibTransId="{035B5853-E617-4562-8555-B42F5616F810}"/>
    <dgm:cxn modelId="{0649AE78-5A00-40B4-9E4F-8A82A6F1CCFF}" type="presOf" srcId="{1CB93377-49B2-4D9F-B696-15DFFADC736D}" destId="{884A8E65-9392-4AA2-8788-F1B76C9F80F6}" srcOrd="0" destOrd="0" presId="urn:microsoft.com/office/officeart/2005/8/layout/hChevron3"/>
    <dgm:cxn modelId="{A872078A-8C6F-4777-BF19-A71F0FDC093D}" type="presOf" srcId="{CCE46C29-7E0B-4ED4-87B6-3528A8BA4F2D}" destId="{A88BFA78-E33F-4324-8184-D5177B7FFFD5}" srcOrd="0" destOrd="0" presId="urn:microsoft.com/office/officeart/2005/8/layout/hChevron3"/>
    <dgm:cxn modelId="{72DA31B1-310E-451E-89DC-DF5E98B53174}" type="presOf" srcId="{D47F7401-A5FD-4610-9DD0-94186B61E0E3}" destId="{FE3A33FE-3649-4A97-8032-4FB0D736AE87}" srcOrd="0" destOrd="0" presId="urn:microsoft.com/office/officeart/2005/8/layout/hChevron3"/>
    <dgm:cxn modelId="{4FD1B2EF-AF8E-4033-B045-D3B1425DD2CA}" type="presParOf" srcId="{E8E7B1E3-F0EF-4119-B2B8-B020431BBB1A}" destId="{A88BFA78-E33F-4324-8184-D5177B7FFFD5}" srcOrd="0" destOrd="0" presId="urn:microsoft.com/office/officeart/2005/8/layout/hChevron3"/>
    <dgm:cxn modelId="{78167EC2-1224-4B81-87E6-5D567DE67C7D}" type="presParOf" srcId="{E8E7B1E3-F0EF-4119-B2B8-B020431BBB1A}" destId="{538B535A-5844-4A62-B41C-89706710016F}" srcOrd="1" destOrd="0" presId="urn:microsoft.com/office/officeart/2005/8/layout/hChevron3"/>
    <dgm:cxn modelId="{88282FBB-04DF-4412-85BE-6A2B810A1BE0}" type="presParOf" srcId="{E8E7B1E3-F0EF-4119-B2B8-B020431BBB1A}" destId="{884A8E65-9392-4AA2-8788-F1B76C9F80F6}" srcOrd="2" destOrd="0" presId="urn:microsoft.com/office/officeart/2005/8/layout/hChevron3"/>
    <dgm:cxn modelId="{935016F5-B6A3-471B-B54E-951CA1A5B165}" type="presParOf" srcId="{E8E7B1E3-F0EF-4119-B2B8-B020431BBB1A}" destId="{F1A9BF9E-C0DF-4A82-87C9-7595529D0EA3}" srcOrd="3" destOrd="0" presId="urn:microsoft.com/office/officeart/2005/8/layout/hChevron3"/>
    <dgm:cxn modelId="{10EC761D-20CB-49C9-AAE9-29EC4F64E599}" type="presParOf" srcId="{E8E7B1E3-F0EF-4119-B2B8-B020431BBB1A}" destId="{FE3A33FE-3649-4A97-8032-4FB0D736AE87}" srcOrd="4" destOrd="0" presId="urn:microsoft.com/office/officeart/2005/8/layout/hChevron3"/>
    <dgm:cxn modelId="{2549D833-FF10-485D-8AB7-CC56CA82465D}" type="presParOf" srcId="{E8E7B1E3-F0EF-4119-B2B8-B020431BBB1A}" destId="{26CC184C-11E3-4CEF-8250-660A656FABCA}" srcOrd="5" destOrd="0" presId="urn:microsoft.com/office/officeart/2005/8/layout/hChevron3"/>
    <dgm:cxn modelId="{9F5E7CEC-27DD-43B9-9904-7130C593F5E9}" type="presParOf" srcId="{E8E7B1E3-F0EF-4119-B2B8-B020431BBB1A}" destId="{3FACCB2F-51A0-49FF-8AA5-B3342927F904}" srcOrd="6" destOrd="0" presId="urn:microsoft.com/office/officeart/2005/8/layout/hChevron3"/>
    <dgm:cxn modelId="{C676C50E-A587-49CC-A928-D7331590A86C}" type="presParOf" srcId="{E8E7B1E3-F0EF-4119-B2B8-B020431BBB1A}" destId="{9E2B32CD-999D-4E37-857E-3C5BD99DB886}" srcOrd="7" destOrd="0" presId="urn:microsoft.com/office/officeart/2005/8/layout/hChevron3"/>
    <dgm:cxn modelId="{0CCC2B78-4EC4-4CC2-969B-115543402980}" type="presParOf" srcId="{E8E7B1E3-F0EF-4119-B2B8-B020431BBB1A}" destId="{E391CE96-D52A-4BEE-96ED-ECCCD38C1FBE}" srcOrd="8"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28F54FD2-76D2-4E3F-8E80-102BE51BFB9C}" type="doc">
      <dgm:prSet loTypeId="urn:microsoft.com/office/officeart/2005/8/layout/hChevron3" loCatId="process" qsTypeId="urn:microsoft.com/office/officeart/2005/8/quickstyle/simple1" qsCatId="simple" csTypeId="urn:microsoft.com/office/officeart/2005/8/colors/accent0_2" csCatId="mainScheme" phldr="1"/>
      <dgm:spPr/>
    </dgm:pt>
    <dgm:pt modelId="{CCE46C29-7E0B-4ED4-87B6-3528A8BA4F2D}">
      <dgm:prSet phldrT="[Texte]"/>
      <dgm:spPr>
        <a:solidFill>
          <a:schemeClr val="accent1">
            <a:lumMod val="60000"/>
            <a:lumOff val="40000"/>
          </a:schemeClr>
        </a:solidFill>
      </dgm:spPr>
      <dgm:t>
        <a:bodyPr/>
        <a:lstStyle/>
        <a:p>
          <a:r>
            <a:rPr lang="fr-FR" dirty="0"/>
            <a:t>I</a:t>
          </a:r>
        </a:p>
      </dgm:t>
    </dgm:pt>
    <dgm:pt modelId="{F224A832-F34B-410D-9751-EB05D875FDDE}" type="parTrans" cxnId="{4FF45828-45D7-4804-8194-979E9B33BA49}">
      <dgm:prSet/>
      <dgm:spPr/>
      <dgm:t>
        <a:bodyPr/>
        <a:lstStyle/>
        <a:p>
          <a:endParaRPr lang="fr-FR"/>
        </a:p>
      </dgm:t>
    </dgm:pt>
    <dgm:pt modelId="{6616F84F-AC82-4F43-94BB-0F69C5E328A0}" type="sibTrans" cxnId="{4FF45828-45D7-4804-8194-979E9B33BA49}">
      <dgm:prSet/>
      <dgm:spPr/>
      <dgm:t>
        <a:bodyPr/>
        <a:lstStyle/>
        <a:p>
          <a:endParaRPr lang="fr-FR"/>
        </a:p>
      </dgm:t>
    </dgm:pt>
    <dgm:pt modelId="{1CB93377-49B2-4D9F-B696-15DFFADC736D}">
      <dgm:prSet phldrT="[Texte]"/>
      <dgm:spPr>
        <a:solidFill>
          <a:schemeClr val="accent1">
            <a:lumMod val="60000"/>
            <a:lumOff val="40000"/>
          </a:schemeClr>
        </a:solidFill>
      </dgm:spPr>
      <dgm:t>
        <a:bodyPr/>
        <a:lstStyle/>
        <a:p>
          <a:r>
            <a:rPr lang="fr-FR" dirty="0"/>
            <a:t>II</a:t>
          </a:r>
        </a:p>
      </dgm:t>
    </dgm:pt>
    <dgm:pt modelId="{1BDEA190-C15C-4AA9-804C-DD79771711C6}" type="parTrans" cxnId="{59ABA921-318B-4660-A1E5-217510547DD4}">
      <dgm:prSet/>
      <dgm:spPr/>
      <dgm:t>
        <a:bodyPr/>
        <a:lstStyle/>
        <a:p>
          <a:endParaRPr lang="fr-FR"/>
        </a:p>
      </dgm:t>
    </dgm:pt>
    <dgm:pt modelId="{CA388701-6B34-4494-A3A1-A8DC2D03038B}" type="sibTrans" cxnId="{59ABA921-318B-4660-A1E5-217510547DD4}">
      <dgm:prSet/>
      <dgm:spPr/>
      <dgm:t>
        <a:bodyPr/>
        <a:lstStyle/>
        <a:p>
          <a:endParaRPr lang="fr-FR"/>
        </a:p>
      </dgm:t>
    </dgm:pt>
    <dgm:pt modelId="{D47F7401-A5FD-4610-9DD0-94186B61E0E3}">
      <dgm:prSet phldrT="[Texte]"/>
      <dgm:spPr>
        <a:solidFill>
          <a:schemeClr val="accent1">
            <a:lumMod val="60000"/>
            <a:lumOff val="40000"/>
          </a:schemeClr>
        </a:solidFill>
      </dgm:spPr>
      <dgm:t>
        <a:bodyPr/>
        <a:lstStyle/>
        <a:p>
          <a:r>
            <a:rPr lang="fr-FR" dirty="0"/>
            <a:t>III</a:t>
          </a:r>
        </a:p>
      </dgm:t>
    </dgm:pt>
    <dgm:pt modelId="{BBD33EF6-7347-450D-AA2A-E9A1B1C0F843}" type="parTrans" cxnId="{45F27F52-18CF-4B3C-A17D-0963A728542A}">
      <dgm:prSet/>
      <dgm:spPr/>
      <dgm:t>
        <a:bodyPr/>
        <a:lstStyle/>
        <a:p>
          <a:endParaRPr lang="fr-FR"/>
        </a:p>
      </dgm:t>
    </dgm:pt>
    <dgm:pt modelId="{035B5853-E617-4562-8555-B42F5616F810}" type="sibTrans" cxnId="{45F27F52-18CF-4B3C-A17D-0963A728542A}">
      <dgm:prSet/>
      <dgm:spPr/>
      <dgm:t>
        <a:bodyPr/>
        <a:lstStyle/>
        <a:p>
          <a:endParaRPr lang="fr-FR"/>
        </a:p>
      </dgm:t>
    </dgm:pt>
    <dgm:pt modelId="{7B3EDB04-8FD8-43F7-8705-407EEED282B2}">
      <dgm:prSet phldrT="[Texte]"/>
      <dgm:spPr>
        <a:solidFill>
          <a:schemeClr val="accent1">
            <a:lumMod val="60000"/>
            <a:lumOff val="40000"/>
          </a:schemeClr>
        </a:solidFill>
      </dgm:spPr>
      <dgm:t>
        <a:bodyPr/>
        <a:lstStyle/>
        <a:p>
          <a:r>
            <a:rPr lang="fr-FR" dirty="0"/>
            <a:t>IV</a:t>
          </a:r>
        </a:p>
      </dgm:t>
    </dgm:pt>
    <dgm:pt modelId="{AC9BF46D-043D-4075-891A-48D80E4AEC08}" type="parTrans" cxnId="{71A5006D-141C-4BB3-BFFF-16019C267085}">
      <dgm:prSet/>
      <dgm:spPr/>
      <dgm:t>
        <a:bodyPr/>
        <a:lstStyle/>
        <a:p>
          <a:endParaRPr lang="fr-FR"/>
        </a:p>
      </dgm:t>
    </dgm:pt>
    <dgm:pt modelId="{14A33697-5D9D-40EC-BBED-C4E9720EA13C}" type="sibTrans" cxnId="{71A5006D-141C-4BB3-BFFF-16019C267085}">
      <dgm:prSet/>
      <dgm:spPr/>
      <dgm:t>
        <a:bodyPr/>
        <a:lstStyle/>
        <a:p>
          <a:endParaRPr lang="fr-FR"/>
        </a:p>
      </dgm:t>
    </dgm:pt>
    <dgm:pt modelId="{0F42352D-186B-4578-A6B2-E4935011B9C3}">
      <dgm:prSet phldrT="[Texte]"/>
      <dgm:spPr/>
      <dgm:t>
        <a:bodyPr/>
        <a:lstStyle/>
        <a:p>
          <a:r>
            <a:rPr lang="fr-FR" dirty="0"/>
            <a:t>V</a:t>
          </a:r>
        </a:p>
      </dgm:t>
    </dgm:pt>
    <dgm:pt modelId="{33167453-EEF0-48B9-B9E0-4DE9D09E1B25}" type="parTrans" cxnId="{49A2A338-5251-464F-BDC5-3449D5A0CAEA}">
      <dgm:prSet/>
      <dgm:spPr/>
      <dgm:t>
        <a:bodyPr/>
        <a:lstStyle/>
        <a:p>
          <a:endParaRPr lang="fr-FR"/>
        </a:p>
      </dgm:t>
    </dgm:pt>
    <dgm:pt modelId="{B909A860-449C-479D-B9D5-F16818666EDD}" type="sibTrans" cxnId="{49A2A338-5251-464F-BDC5-3449D5A0CAEA}">
      <dgm:prSet/>
      <dgm:spPr/>
      <dgm:t>
        <a:bodyPr/>
        <a:lstStyle/>
        <a:p>
          <a:endParaRPr lang="fr-FR"/>
        </a:p>
      </dgm:t>
    </dgm:pt>
    <dgm:pt modelId="{E8E7B1E3-F0EF-4119-B2B8-B020431BBB1A}" type="pres">
      <dgm:prSet presAssocID="{28F54FD2-76D2-4E3F-8E80-102BE51BFB9C}" presName="Name0" presStyleCnt="0">
        <dgm:presLayoutVars>
          <dgm:dir/>
          <dgm:resizeHandles val="exact"/>
        </dgm:presLayoutVars>
      </dgm:prSet>
      <dgm:spPr/>
    </dgm:pt>
    <dgm:pt modelId="{A88BFA78-E33F-4324-8184-D5177B7FFFD5}" type="pres">
      <dgm:prSet presAssocID="{CCE46C29-7E0B-4ED4-87B6-3528A8BA4F2D}" presName="parTxOnly" presStyleLbl="node1" presStyleIdx="0" presStyleCnt="5">
        <dgm:presLayoutVars>
          <dgm:bulletEnabled val="1"/>
        </dgm:presLayoutVars>
      </dgm:prSet>
      <dgm:spPr/>
    </dgm:pt>
    <dgm:pt modelId="{538B535A-5844-4A62-B41C-89706710016F}" type="pres">
      <dgm:prSet presAssocID="{6616F84F-AC82-4F43-94BB-0F69C5E328A0}" presName="parSpace" presStyleCnt="0"/>
      <dgm:spPr/>
    </dgm:pt>
    <dgm:pt modelId="{884A8E65-9392-4AA2-8788-F1B76C9F80F6}" type="pres">
      <dgm:prSet presAssocID="{1CB93377-49B2-4D9F-B696-15DFFADC736D}" presName="parTxOnly" presStyleLbl="node1" presStyleIdx="1" presStyleCnt="5">
        <dgm:presLayoutVars>
          <dgm:bulletEnabled val="1"/>
        </dgm:presLayoutVars>
      </dgm:prSet>
      <dgm:spPr/>
    </dgm:pt>
    <dgm:pt modelId="{F1A9BF9E-C0DF-4A82-87C9-7595529D0EA3}" type="pres">
      <dgm:prSet presAssocID="{CA388701-6B34-4494-A3A1-A8DC2D03038B}" presName="parSpace" presStyleCnt="0"/>
      <dgm:spPr/>
    </dgm:pt>
    <dgm:pt modelId="{FE3A33FE-3649-4A97-8032-4FB0D736AE87}" type="pres">
      <dgm:prSet presAssocID="{D47F7401-A5FD-4610-9DD0-94186B61E0E3}" presName="parTxOnly" presStyleLbl="node1" presStyleIdx="2" presStyleCnt="5">
        <dgm:presLayoutVars>
          <dgm:bulletEnabled val="1"/>
        </dgm:presLayoutVars>
      </dgm:prSet>
      <dgm:spPr/>
    </dgm:pt>
    <dgm:pt modelId="{26CC184C-11E3-4CEF-8250-660A656FABCA}" type="pres">
      <dgm:prSet presAssocID="{035B5853-E617-4562-8555-B42F5616F810}" presName="parSpace" presStyleCnt="0"/>
      <dgm:spPr/>
    </dgm:pt>
    <dgm:pt modelId="{3FACCB2F-51A0-49FF-8AA5-B3342927F904}" type="pres">
      <dgm:prSet presAssocID="{7B3EDB04-8FD8-43F7-8705-407EEED282B2}" presName="parTxOnly" presStyleLbl="node1" presStyleIdx="3" presStyleCnt="5">
        <dgm:presLayoutVars>
          <dgm:bulletEnabled val="1"/>
        </dgm:presLayoutVars>
      </dgm:prSet>
      <dgm:spPr/>
    </dgm:pt>
    <dgm:pt modelId="{9E2B32CD-999D-4E37-857E-3C5BD99DB886}" type="pres">
      <dgm:prSet presAssocID="{14A33697-5D9D-40EC-BBED-C4E9720EA13C}" presName="parSpace" presStyleCnt="0"/>
      <dgm:spPr/>
    </dgm:pt>
    <dgm:pt modelId="{E391CE96-D52A-4BEE-96ED-ECCCD38C1FBE}" type="pres">
      <dgm:prSet presAssocID="{0F42352D-186B-4578-A6B2-E4935011B9C3}" presName="parTxOnly" presStyleLbl="node1" presStyleIdx="4" presStyleCnt="5">
        <dgm:presLayoutVars>
          <dgm:bulletEnabled val="1"/>
        </dgm:presLayoutVars>
      </dgm:prSet>
      <dgm:spPr/>
    </dgm:pt>
  </dgm:ptLst>
  <dgm:cxnLst>
    <dgm:cxn modelId="{59ABA921-318B-4660-A1E5-217510547DD4}" srcId="{28F54FD2-76D2-4E3F-8E80-102BE51BFB9C}" destId="{1CB93377-49B2-4D9F-B696-15DFFADC736D}" srcOrd="1" destOrd="0" parTransId="{1BDEA190-C15C-4AA9-804C-DD79771711C6}" sibTransId="{CA388701-6B34-4494-A3A1-A8DC2D03038B}"/>
    <dgm:cxn modelId="{4FF45828-45D7-4804-8194-979E9B33BA49}" srcId="{28F54FD2-76D2-4E3F-8E80-102BE51BFB9C}" destId="{CCE46C29-7E0B-4ED4-87B6-3528A8BA4F2D}" srcOrd="0" destOrd="0" parTransId="{F224A832-F34B-410D-9751-EB05D875FDDE}" sibTransId="{6616F84F-AC82-4F43-94BB-0F69C5E328A0}"/>
    <dgm:cxn modelId="{D940C32F-E36F-4BF8-AF79-1B55F6970596}" type="presOf" srcId="{7B3EDB04-8FD8-43F7-8705-407EEED282B2}" destId="{3FACCB2F-51A0-49FF-8AA5-B3342927F904}" srcOrd="0" destOrd="0" presId="urn:microsoft.com/office/officeart/2005/8/layout/hChevron3"/>
    <dgm:cxn modelId="{B5508534-1228-453E-96AF-0D58E4C5E71B}" type="presOf" srcId="{0F42352D-186B-4578-A6B2-E4935011B9C3}" destId="{E391CE96-D52A-4BEE-96ED-ECCCD38C1FBE}" srcOrd="0" destOrd="0" presId="urn:microsoft.com/office/officeart/2005/8/layout/hChevron3"/>
    <dgm:cxn modelId="{49A2A338-5251-464F-BDC5-3449D5A0CAEA}" srcId="{28F54FD2-76D2-4E3F-8E80-102BE51BFB9C}" destId="{0F42352D-186B-4578-A6B2-E4935011B9C3}" srcOrd="4" destOrd="0" parTransId="{33167453-EEF0-48B9-B9E0-4DE9D09E1B25}" sibTransId="{B909A860-449C-479D-B9D5-F16818666EDD}"/>
    <dgm:cxn modelId="{978D575E-F003-4C8D-999F-E9B4896A96B5}" type="presOf" srcId="{28F54FD2-76D2-4E3F-8E80-102BE51BFB9C}" destId="{E8E7B1E3-F0EF-4119-B2B8-B020431BBB1A}" srcOrd="0" destOrd="0" presId="urn:microsoft.com/office/officeart/2005/8/layout/hChevron3"/>
    <dgm:cxn modelId="{71A5006D-141C-4BB3-BFFF-16019C267085}" srcId="{28F54FD2-76D2-4E3F-8E80-102BE51BFB9C}" destId="{7B3EDB04-8FD8-43F7-8705-407EEED282B2}" srcOrd="3" destOrd="0" parTransId="{AC9BF46D-043D-4075-891A-48D80E4AEC08}" sibTransId="{14A33697-5D9D-40EC-BBED-C4E9720EA13C}"/>
    <dgm:cxn modelId="{45F27F52-18CF-4B3C-A17D-0963A728542A}" srcId="{28F54FD2-76D2-4E3F-8E80-102BE51BFB9C}" destId="{D47F7401-A5FD-4610-9DD0-94186B61E0E3}" srcOrd="2" destOrd="0" parTransId="{BBD33EF6-7347-450D-AA2A-E9A1B1C0F843}" sibTransId="{035B5853-E617-4562-8555-B42F5616F810}"/>
    <dgm:cxn modelId="{0649AE78-5A00-40B4-9E4F-8A82A6F1CCFF}" type="presOf" srcId="{1CB93377-49B2-4D9F-B696-15DFFADC736D}" destId="{884A8E65-9392-4AA2-8788-F1B76C9F80F6}" srcOrd="0" destOrd="0" presId="urn:microsoft.com/office/officeart/2005/8/layout/hChevron3"/>
    <dgm:cxn modelId="{A872078A-8C6F-4777-BF19-A71F0FDC093D}" type="presOf" srcId="{CCE46C29-7E0B-4ED4-87B6-3528A8BA4F2D}" destId="{A88BFA78-E33F-4324-8184-D5177B7FFFD5}" srcOrd="0" destOrd="0" presId="urn:microsoft.com/office/officeart/2005/8/layout/hChevron3"/>
    <dgm:cxn modelId="{72DA31B1-310E-451E-89DC-DF5E98B53174}" type="presOf" srcId="{D47F7401-A5FD-4610-9DD0-94186B61E0E3}" destId="{FE3A33FE-3649-4A97-8032-4FB0D736AE87}" srcOrd="0" destOrd="0" presId="urn:microsoft.com/office/officeart/2005/8/layout/hChevron3"/>
    <dgm:cxn modelId="{4FD1B2EF-AF8E-4033-B045-D3B1425DD2CA}" type="presParOf" srcId="{E8E7B1E3-F0EF-4119-B2B8-B020431BBB1A}" destId="{A88BFA78-E33F-4324-8184-D5177B7FFFD5}" srcOrd="0" destOrd="0" presId="urn:microsoft.com/office/officeart/2005/8/layout/hChevron3"/>
    <dgm:cxn modelId="{78167EC2-1224-4B81-87E6-5D567DE67C7D}" type="presParOf" srcId="{E8E7B1E3-F0EF-4119-B2B8-B020431BBB1A}" destId="{538B535A-5844-4A62-B41C-89706710016F}" srcOrd="1" destOrd="0" presId="urn:microsoft.com/office/officeart/2005/8/layout/hChevron3"/>
    <dgm:cxn modelId="{88282FBB-04DF-4412-85BE-6A2B810A1BE0}" type="presParOf" srcId="{E8E7B1E3-F0EF-4119-B2B8-B020431BBB1A}" destId="{884A8E65-9392-4AA2-8788-F1B76C9F80F6}" srcOrd="2" destOrd="0" presId="urn:microsoft.com/office/officeart/2005/8/layout/hChevron3"/>
    <dgm:cxn modelId="{935016F5-B6A3-471B-B54E-951CA1A5B165}" type="presParOf" srcId="{E8E7B1E3-F0EF-4119-B2B8-B020431BBB1A}" destId="{F1A9BF9E-C0DF-4A82-87C9-7595529D0EA3}" srcOrd="3" destOrd="0" presId="urn:microsoft.com/office/officeart/2005/8/layout/hChevron3"/>
    <dgm:cxn modelId="{10EC761D-20CB-49C9-AAE9-29EC4F64E599}" type="presParOf" srcId="{E8E7B1E3-F0EF-4119-B2B8-B020431BBB1A}" destId="{FE3A33FE-3649-4A97-8032-4FB0D736AE87}" srcOrd="4" destOrd="0" presId="urn:microsoft.com/office/officeart/2005/8/layout/hChevron3"/>
    <dgm:cxn modelId="{2549D833-FF10-485D-8AB7-CC56CA82465D}" type="presParOf" srcId="{E8E7B1E3-F0EF-4119-B2B8-B020431BBB1A}" destId="{26CC184C-11E3-4CEF-8250-660A656FABCA}" srcOrd="5" destOrd="0" presId="urn:microsoft.com/office/officeart/2005/8/layout/hChevron3"/>
    <dgm:cxn modelId="{9F5E7CEC-27DD-43B9-9904-7130C593F5E9}" type="presParOf" srcId="{E8E7B1E3-F0EF-4119-B2B8-B020431BBB1A}" destId="{3FACCB2F-51A0-49FF-8AA5-B3342927F904}" srcOrd="6" destOrd="0" presId="urn:microsoft.com/office/officeart/2005/8/layout/hChevron3"/>
    <dgm:cxn modelId="{C676C50E-A587-49CC-A928-D7331590A86C}" type="presParOf" srcId="{E8E7B1E3-F0EF-4119-B2B8-B020431BBB1A}" destId="{9E2B32CD-999D-4E37-857E-3C5BD99DB886}" srcOrd="7" destOrd="0" presId="urn:microsoft.com/office/officeart/2005/8/layout/hChevron3"/>
    <dgm:cxn modelId="{0CCC2B78-4EC4-4CC2-969B-115543402980}" type="presParOf" srcId="{E8E7B1E3-F0EF-4119-B2B8-B020431BBB1A}" destId="{E391CE96-D52A-4BEE-96ED-ECCCD38C1FBE}" srcOrd="8"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28F54FD2-76D2-4E3F-8E80-102BE51BFB9C}" type="doc">
      <dgm:prSet loTypeId="urn:microsoft.com/office/officeart/2005/8/layout/hChevron3" loCatId="process" qsTypeId="urn:microsoft.com/office/officeart/2005/8/quickstyle/simple1" qsCatId="simple" csTypeId="urn:microsoft.com/office/officeart/2005/8/colors/accent0_2" csCatId="mainScheme" phldr="1"/>
      <dgm:spPr/>
    </dgm:pt>
    <dgm:pt modelId="{CCE46C29-7E0B-4ED4-87B6-3528A8BA4F2D}">
      <dgm:prSet phldrT="[Texte]"/>
      <dgm:spPr>
        <a:solidFill>
          <a:schemeClr val="accent1">
            <a:lumMod val="60000"/>
            <a:lumOff val="40000"/>
          </a:schemeClr>
        </a:solidFill>
      </dgm:spPr>
      <dgm:t>
        <a:bodyPr/>
        <a:lstStyle/>
        <a:p>
          <a:r>
            <a:rPr lang="fr-FR" dirty="0"/>
            <a:t>I</a:t>
          </a:r>
        </a:p>
      </dgm:t>
    </dgm:pt>
    <dgm:pt modelId="{F224A832-F34B-410D-9751-EB05D875FDDE}" type="parTrans" cxnId="{4FF45828-45D7-4804-8194-979E9B33BA49}">
      <dgm:prSet/>
      <dgm:spPr/>
      <dgm:t>
        <a:bodyPr/>
        <a:lstStyle/>
        <a:p>
          <a:endParaRPr lang="fr-FR"/>
        </a:p>
      </dgm:t>
    </dgm:pt>
    <dgm:pt modelId="{6616F84F-AC82-4F43-94BB-0F69C5E328A0}" type="sibTrans" cxnId="{4FF45828-45D7-4804-8194-979E9B33BA49}">
      <dgm:prSet/>
      <dgm:spPr/>
      <dgm:t>
        <a:bodyPr/>
        <a:lstStyle/>
        <a:p>
          <a:endParaRPr lang="fr-FR"/>
        </a:p>
      </dgm:t>
    </dgm:pt>
    <dgm:pt modelId="{1CB93377-49B2-4D9F-B696-15DFFADC736D}">
      <dgm:prSet phldrT="[Texte]"/>
      <dgm:spPr>
        <a:solidFill>
          <a:schemeClr val="accent1">
            <a:lumMod val="60000"/>
            <a:lumOff val="40000"/>
          </a:schemeClr>
        </a:solidFill>
      </dgm:spPr>
      <dgm:t>
        <a:bodyPr/>
        <a:lstStyle/>
        <a:p>
          <a:r>
            <a:rPr lang="fr-FR" dirty="0"/>
            <a:t>II</a:t>
          </a:r>
        </a:p>
      </dgm:t>
    </dgm:pt>
    <dgm:pt modelId="{1BDEA190-C15C-4AA9-804C-DD79771711C6}" type="parTrans" cxnId="{59ABA921-318B-4660-A1E5-217510547DD4}">
      <dgm:prSet/>
      <dgm:spPr/>
      <dgm:t>
        <a:bodyPr/>
        <a:lstStyle/>
        <a:p>
          <a:endParaRPr lang="fr-FR"/>
        </a:p>
      </dgm:t>
    </dgm:pt>
    <dgm:pt modelId="{CA388701-6B34-4494-A3A1-A8DC2D03038B}" type="sibTrans" cxnId="{59ABA921-318B-4660-A1E5-217510547DD4}">
      <dgm:prSet/>
      <dgm:spPr/>
      <dgm:t>
        <a:bodyPr/>
        <a:lstStyle/>
        <a:p>
          <a:endParaRPr lang="fr-FR"/>
        </a:p>
      </dgm:t>
    </dgm:pt>
    <dgm:pt modelId="{D47F7401-A5FD-4610-9DD0-94186B61E0E3}">
      <dgm:prSet phldrT="[Texte]"/>
      <dgm:spPr>
        <a:solidFill>
          <a:schemeClr val="accent1">
            <a:lumMod val="60000"/>
            <a:lumOff val="40000"/>
          </a:schemeClr>
        </a:solidFill>
      </dgm:spPr>
      <dgm:t>
        <a:bodyPr/>
        <a:lstStyle/>
        <a:p>
          <a:r>
            <a:rPr lang="fr-FR" dirty="0"/>
            <a:t>III</a:t>
          </a:r>
        </a:p>
      </dgm:t>
    </dgm:pt>
    <dgm:pt modelId="{BBD33EF6-7347-450D-AA2A-E9A1B1C0F843}" type="parTrans" cxnId="{45F27F52-18CF-4B3C-A17D-0963A728542A}">
      <dgm:prSet/>
      <dgm:spPr/>
      <dgm:t>
        <a:bodyPr/>
        <a:lstStyle/>
        <a:p>
          <a:endParaRPr lang="fr-FR"/>
        </a:p>
      </dgm:t>
    </dgm:pt>
    <dgm:pt modelId="{035B5853-E617-4562-8555-B42F5616F810}" type="sibTrans" cxnId="{45F27F52-18CF-4B3C-A17D-0963A728542A}">
      <dgm:prSet/>
      <dgm:spPr/>
      <dgm:t>
        <a:bodyPr/>
        <a:lstStyle/>
        <a:p>
          <a:endParaRPr lang="fr-FR"/>
        </a:p>
      </dgm:t>
    </dgm:pt>
    <dgm:pt modelId="{7B3EDB04-8FD8-43F7-8705-407EEED282B2}">
      <dgm:prSet phldrT="[Texte]"/>
      <dgm:spPr>
        <a:solidFill>
          <a:schemeClr val="accent1">
            <a:lumMod val="60000"/>
            <a:lumOff val="40000"/>
          </a:schemeClr>
        </a:solidFill>
      </dgm:spPr>
      <dgm:t>
        <a:bodyPr/>
        <a:lstStyle/>
        <a:p>
          <a:r>
            <a:rPr lang="fr-FR" dirty="0"/>
            <a:t>IV</a:t>
          </a:r>
        </a:p>
      </dgm:t>
    </dgm:pt>
    <dgm:pt modelId="{AC9BF46D-043D-4075-891A-48D80E4AEC08}" type="parTrans" cxnId="{71A5006D-141C-4BB3-BFFF-16019C267085}">
      <dgm:prSet/>
      <dgm:spPr/>
      <dgm:t>
        <a:bodyPr/>
        <a:lstStyle/>
        <a:p>
          <a:endParaRPr lang="fr-FR"/>
        </a:p>
      </dgm:t>
    </dgm:pt>
    <dgm:pt modelId="{14A33697-5D9D-40EC-BBED-C4E9720EA13C}" type="sibTrans" cxnId="{71A5006D-141C-4BB3-BFFF-16019C267085}">
      <dgm:prSet/>
      <dgm:spPr/>
      <dgm:t>
        <a:bodyPr/>
        <a:lstStyle/>
        <a:p>
          <a:endParaRPr lang="fr-FR"/>
        </a:p>
      </dgm:t>
    </dgm:pt>
    <dgm:pt modelId="{0F42352D-186B-4578-A6B2-E4935011B9C3}">
      <dgm:prSet phldrT="[Texte]"/>
      <dgm:spPr/>
      <dgm:t>
        <a:bodyPr/>
        <a:lstStyle/>
        <a:p>
          <a:r>
            <a:rPr lang="fr-FR" dirty="0"/>
            <a:t>V</a:t>
          </a:r>
        </a:p>
      </dgm:t>
    </dgm:pt>
    <dgm:pt modelId="{33167453-EEF0-48B9-B9E0-4DE9D09E1B25}" type="parTrans" cxnId="{49A2A338-5251-464F-BDC5-3449D5A0CAEA}">
      <dgm:prSet/>
      <dgm:spPr/>
      <dgm:t>
        <a:bodyPr/>
        <a:lstStyle/>
        <a:p>
          <a:endParaRPr lang="fr-FR"/>
        </a:p>
      </dgm:t>
    </dgm:pt>
    <dgm:pt modelId="{B909A860-449C-479D-B9D5-F16818666EDD}" type="sibTrans" cxnId="{49A2A338-5251-464F-BDC5-3449D5A0CAEA}">
      <dgm:prSet/>
      <dgm:spPr/>
      <dgm:t>
        <a:bodyPr/>
        <a:lstStyle/>
        <a:p>
          <a:endParaRPr lang="fr-FR"/>
        </a:p>
      </dgm:t>
    </dgm:pt>
    <dgm:pt modelId="{E8E7B1E3-F0EF-4119-B2B8-B020431BBB1A}" type="pres">
      <dgm:prSet presAssocID="{28F54FD2-76D2-4E3F-8E80-102BE51BFB9C}" presName="Name0" presStyleCnt="0">
        <dgm:presLayoutVars>
          <dgm:dir/>
          <dgm:resizeHandles val="exact"/>
        </dgm:presLayoutVars>
      </dgm:prSet>
      <dgm:spPr/>
    </dgm:pt>
    <dgm:pt modelId="{A88BFA78-E33F-4324-8184-D5177B7FFFD5}" type="pres">
      <dgm:prSet presAssocID="{CCE46C29-7E0B-4ED4-87B6-3528A8BA4F2D}" presName="parTxOnly" presStyleLbl="node1" presStyleIdx="0" presStyleCnt="5">
        <dgm:presLayoutVars>
          <dgm:bulletEnabled val="1"/>
        </dgm:presLayoutVars>
      </dgm:prSet>
      <dgm:spPr/>
    </dgm:pt>
    <dgm:pt modelId="{538B535A-5844-4A62-B41C-89706710016F}" type="pres">
      <dgm:prSet presAssocID="{6616F84F-AC82-4F43-94BB-0F69C5E328A0}" presName="parSpace" presStyleCnt="0"/>
      <dgm:spPr/>
    </dgm:pt>
    <dgm:pt modelId="{884A8E65-9392-4AA2-8788-F1B76C9F80F6}" type="pres">
      <dgm:prSet presAssocID="{1CB93377-49B2-4D9F-B696-15DFFADC736D}" presName="parTxOnly" presStyleLbl="node1" presStyleIdx="1" presStyleCnt="5">
        <dgm:presLayoutVars>
          <dgm:bulletEnabled val="1"/>
        </dgm:presLayoutVars>
      </dgm:prSet>
      <dgm:spPr/>
    </dgm:pt>
    <dgm:pt modelId="{F1A9BF9E-C0DF-4A82-87C9-7595529D0EA3}" type="pres">
      <dgm:prSet presAssocID="{CA388701-6B34-4494-A3A1-A8DC2D03038B}" presName="parSpace" presStyleCnt="0"/>
      <dgm:spPr/>
    </dgm:pt>
    <dgm:pt modelId="{FE3A33FE-3649-4A97-8032-4FB0D736AE87}" type="pres">
      <dgm:prSet presAssocID="{D47F7401-A5FD-4610-9DD0-94186B61E0E3}" presName="parTxOnly" presStyleLbl="node1" presStyleIdx="2" presStyleCnt="5">
        <dgm:presLayoutVars>
          <dgm:bulletEnabled val="1"/>
        </dgm:presLayoutVars>
      </dgm:prSet>
      <dgm:spPr/>
    </dgm:pt>
    <dgm:pt modelId="{26CC184C-11E3-4CEF-8250-660A656FABCA}" type="pres">
      <dgm:prSet presAssocID="{035B5853-E617-4562-8555-B42F5616F810}" presName="parSpace" presStyleCnt="0"/>
      <dgm:spPr/>
    </dgm:pt>
    <dgm:pt modelId="{3FACCB2F-51A0-49FF-8AA5-B3342927F904}" type="pres">
      <dgm:prSet presAssocID="{7B3EDB04-8FD8-43F7-8705-407EEED282B2}" presName="parTxOnly" presStyleLbl="node1" presStyleIdx="3" presStyleCnt="5">
        <dgm:presLayoutVars>
          <dgm:bulletEnabled val="1"/>
        </dgm:presLayoutVars>
      </dgm:prSet>
      <dgm:spPr/>
    </dgm:pt>
    <dgm:pt modelId="{9E2B32CD-999D-4E37-857E-3C5BD99DB886}" type="pres">
      <dgm:prSet presAssocID="{14A33697-5D9D-40EC-BBED-C4E9720EA13C}" presName="parSpace" presStyleCnt="0"/>
      <dgm:spPr/>
    </dgm:pt>
    <dgm:pt modelId="{E391CE96-D52A-4BEE-96ED-ECCCD38C1FBE}" type="pres">
      <dgm:prSet presAssocID="{0F42352D-186B-4578-A6B2-E4935011B9C3}" presName="parTxOnly" presStyleLbl="node1" presStyleIdx="4" presStyleCnt="5">
        <dgm:presLayoutVars>
          <dgm:bulletEnabled val="1"/>
        </dgm:presLayoutVars>
      </dgm:prSet>
      <dgm:spPr/>
    </dgm:pt>
  </dgm:ptLst>
  <dgm:cxnLst>
    <dgm:cxn modelId="{59ABA921-318B-4660-A1E5-217510547DD4}" srcId="{28F54FD2-76D2-4E3F-8E80-102BE51BFB9C}" destId="{1CB93377-49B2-4D9F-B696-15DFFADC736D}" srcOrd="1" destOrd="0" parTransId="{1BDEA190-C15C-4AA9-804C-DD79771711C6}" sibTransId="{CA388701-6B34-4494-A3A1-A8DC2D03038B}"/>
    <dgm:cxn modelId="{4FF45828-45D7-4804-8194-979E9B33BA49}" srcId="{28F54FD2-76D2-4E3F-8E80-102BE51BFB9C}" destId="{CCE46C29-7E0B-4ED4-87B6-3528A8BA4F2D}" srcOrd="0" destOrd="0" parTransId="{F224A832-F34B-410D-9751-EB05D875FDDE}" sibTransId="{6616F84F-AC82-4F43-94BB-0F69C5E328A0}"/>
    <dgm:cxn modelId="{D940C32F-E36F-4BF8-AF79-1B55F6970596}" type="presOf" srcId="{7B3EDB04-8FD8-43F7-8705-407EEED282B2}" destId="{3FACCB2F-51A0-49FF-8AA5-B3342927F904}" srcOrd="0" destOrd="0" presId="urn:microsoft.com/office/officeart/2005/8/layout/hChevron3"/>
    <dgm:cxn modelId="{B5508534-1228-453E-96AF-0D58E4C5E71B}" type="presOf" srcId="{0F42352D-186B-4578-A6B2-E4935011B9C3}" destId="{E391CE96-D52A-4BEE-96ED-ECCCD38C1FBE}" srcOrd="0" destOrd="0" presId="urn:microsoft.com/office/officeart/2005/8/layout/hChevron3"/>
    <dgm:cxn modelId="{49A2A338-5251-464F-BDC5-3449D5A0CAEA}" srcId="{28F54FD2-76D2-4E3F-8E80-102BE51BFB9C}" destId="{0F42352D-186B-4578-A6B2-E4935011B9C3}" srcOrd="4" destOrd="0" parTransId="{33167453-EEF0-48B9-B9E0-4DE9D09E1B25}" sibTransId="{B909A860-449C-479D-B9D5-F16818666EDD}"/>
    <dgm:cxn modelId="{978D575E-F003-4C8D-999F-E9B4896A96B5}" type="presOf" srcId="{28F54FD2-76D2-4E3F-8E80-102BE51BFB9C}" destId="{E8E7B1E3-F0EF-4119-B2B8-B020431BBB1A}" srcOrd="0" destOrd="0" presId="urn:microsoft.com/office/officeart/2005/8/layout/hChevron3"/>
    <dgm:cxn modelId="{71A5006D-141C-4BB3-BFFF-16019C267085}" srcId="{28F54FD2-76D2-4E3F-8E80-102BE51BFB9C}" destId="{7B3EDB04-8FD8-43F7-8705-407EEED282B2}" srcOrd="3" destOrd="0" parTransId="{AC9BF46D-043D-4075-891A-48D80E4AEC08}" sibTransId="{14A33697-5D9D-40EC-BBED-C4E9720EA13C}"/>
    <dgm:cxn modelId="{45F27F52-18CF-4B3C-A17D-0963A728542A}" srcId="{28F54FD2-76D2-4E3F-8E80-102BE51BFB9C}" destId="{D47F7401-A5FD-4610-9DD0-94186B61E0E3}" srcOrd="2" destOrd="0" parTransId="{BBD33EF6-7347-450D-AA2A-E9A1B1C0F843}" sibTransId="{035B5853-E617-4562-8555-B42F5616F810}"/>
    <dgm:cxn modelId="{0649AE78-5A00-40B4-9E4F-8A82A6F1CCFF}" type="presOf" srcId="{1CB93377-49B2-4D9F-B696-15DFFADC736D}" destId="{884A8E65-9392-4AA2-8788-F1B76C9F80F6}" srcOrd="0" destOrd="0" presId="urn:microsoft.com/office/officeart/2005/8/layout/hChevron3"/>
    <dgm:cxn modelId="{A872078A-8C6F-4777-BF19-A71F0FDC093D}" type="presOf" srcId="{CCE46C29-7E0B-4ED4-87B6-3528A8BA4F2D}" destId="{A88BFA78-E33F-4324-8184-D5177B7FFFD5}" srcOrd="0" destOrd="0" presId="urn:microsoft.com/office/officeart/2005/8/layout/hChevron3"/>
    <dgm:cxn modelId="{72DA31B1-310E-451E-89DC-DF5E98B53174}" type="presOf" srcId="{D47F7401-A5FD-4610-9DD0-94186B61E0E3}" destId="{FE3A33FE-3649-4A97-8032-4FB0D736AE87}" srcOrd="0" destOrd="0" presId="urn:microsoft.com/office/officeart/2005/8/layout/hChevron3"/>
    <dgm:cxn modelId="{4FD1B2EF-AF8E-4033-B045-D3B1425DD2CA}" type="presParOf" srcId="{E8E7B1E3-F0EF-4119-B2B8-B020431BBB1A}" destId="{A88BFA78-E33F-4324-8184-D5177B7FFFD5}" srcOrd="0" destOrd="0" presId="urn:microsoft.com/office/officeart/2005/8/layout/hChevron3"/>
    <dgm:cxn modelId="{78167EC2-1224-4B81-87E6-5D567DE67C7D}" type="presParOf" srcId="{E8E7B1E3-F0EF-4119-B2B8-B020431BBB1A}" destId="{538B535A-5844-4A62-B41C-89706710016F}" srcOrd="1" destOrd="0" presId="urn:microsoft.com/office/officeart/2005/8/layout/hChevron3"/>
    <dgm:cxn modelId="{88282FBB-04DF-4412-85BE-6A2B810A1BE0}" type="presParOf" srcId="{E8E7B1E3-F0EF-4119-B2B8-B020431BBB1A}" destId="{884A8E65-9392-4AA2-8788-F1B76C9F80F6}" srcOrd="2" destOrd="0" presId="urn:microsoft.com/office/officeart/2005/8/layout/hChevron3"/>
    <dgm:cxn modelId="{935016F5-B6A3-471B-B54E-951CA1A5B165}" type="presParOf" srcId="{E8E7B1E3-F0EF-4119-B2B8-B020431BBB1A}" destId="{F1A9BF9E-C0DF-4A82-87C9-7595529D0EA3}" srcOrd="3" destOrd="0" presId="urn:microsoft.com/office/officeart/2005/8/layout/hChevron3"/>
    <dgm:cxn modelId="{10EC761D-20CB-49C9-AAE9-29EC4F64E599}" type="presParOf" srcId="{E8E7B1E3-F0EF-4119-B2B8-B020431BBB1A}" destId="{FE3A33FE-3649-4A97-8032-4FB0D736AE87}" srcOrd="4" destOrd="0" presId="urn:microsoft.com/office/officeart/2005/8/layout/hChevron3"/>
    <dgm:cxn modelId="{2549D833-FF10-485D-8AB7-CC56CA82465D}" type="presParOf" srcId="{E8E7B1E3-F0EF-4119-B2B8-B020431BBB1A}" destId="{26CC184C-11E3-4CEF-8250-660A656FABCA}" srcOrd="5" destOrd="0" presId="urn:microsoft.com/office/officeart/2005/8/layout/hChevron3"/>
    <dgm:cxn modelId="{9F5E7CEC-27DD-43B9-9904-7130C593F5E9}" type="presParOf" srcId="{E8E7B1E3-F0EF-4119-B2B8-B020431BBB1A}" destId="{3FACCB2F-51A0-49FF-8AA5-B3342927F904}" srcOrd="6" destOrd="0" presId="urn:microsoft.com/office/officeart/2005/8/layout/hChevron3"/>
    <dgm:cxn modelId="{C676C50E-A587-49CC-A928-D7331590A86C}" type="presParOf" srcId="{E8E7B1E3-F0EF-4119-B2B8-B020431BBB1A}" destId="{9E2B32CD-999D-4E37-857E-3C5BD99DB886}" srcOrd="7" destOrd="0" presId="urn:microsoft.com/office/officeart/2005/8/layout/hChevron3"/>
    <dgm:cxn modelId="{0CCC2B78-4EC4-4CC2-969B-115543402980}" type="presParOf" srcId="{E8E7B1E3-F0EF-4119-B2B8-B020431BBB1A}" destId="{E391CE96-D52A-4BEE-96ED-ECCCD38C1FBE}" srcOrd="8"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28F54FD2-76D2-4E3F-8E80-102BE51BFB9C}" type="doc">
      <dgm:prSet loTypeId="urn:microsoft.com/office/officeart/2005/8/layout/hChevron3" loCatId="process" qsTypeId="urn:microsoft.com/office/officeart/2005/8/quickstyle/simple1" qsCatId="simple" csTypeId="urn:microsoft.com/office/officeart/2005/8/colors/accent0_2" csCatId="mainScheme" phldr="1"/>
      <dgm:spPr/>
    </dgm:pt>
    <dgm:pt modelId="{CCE46C29-7E0B-4ED4-87B6-3528A8BA4F2D}">
      <dgm:prSet phldrT="[Texte]"/>
      <dgm:spPr>
        <a:solidFill>
          <a:schemeClr val="accent1">
            <a:lumMod val="60000"/>
            <a:lumOff val="40000"/>
          </a:schemeClr>
        </a:solidFill>
      </dgm:spPr>
      <dgm:t>
        <a:bodyPr/>
        <a:lstStyle/>
        <a:p>
          <a:r>
            <a:rPr lang="fr-FR" dirty="0"/>
            <a:t>I</a:t>
          </a:r>
        </a:p>
      </dgm:t>
    </dgm:pt>
    <dgm:pt modelId="{F224A832-F34B-410D-9751-EB05D875FDDE}" type="parTrans" cxnId="{4FF45828-45D7-4804-8194-979E9B33BA49}">
      <dgm:prSet/>
      <dgm:spPr/>
      <dgm:t>
        <a:bodyPr/>
        <a:lstStyle/>
        <a:p>
          <a:endParaRPr lang="fr-FR"/>
        </a:p>
      </dgm:t>
    </dgm:pt>
    <dgm:pt modelId="{6616F84F-AC82-4F43-94BB-0F69C5E328A0}" type="sibTrans" cxnId="{4FF45828-45D7-4804-8194-979E9B33BA49}">
      <dgm:prSet/>
      <dgm:spPr/>
      <dgm:t>
        <a:bodyPr/>
        <a:lstStyle/>
        <a:p>
          <a:endParaRPr lang="fr-FR"/>
        </a:p>
      </dgm:t>
    </dgm:pt>
    <dgm:pt modelId="{1CB93377-49B2-4D9F-B696-15DFFADC736D}">
      <dgm:prSet phldrT="[Texte]"/>
      <dgm:spPr>
        <a:solidFill>
          <a:schemeClr val="accent1">
            <a:lumMod val="60000"/>
            <a:lumOff val="40000"/>
          </a:schemeClr>
        </a:solidFill>
      </dgm:spPr>
      <dgm:t>
        <a:bodyPr/>
        <a:lstStyle/>
        <a:p>
          <a:r>
            <a:rPr lang="fr-FR" dirty="0"/>
            <a:t>II</a:t>
          </a:r>
        </a:p>
      </dgm:t>
    </dgm:pt>
    <dgm:pt modelId="{1BDEA190-C15C-4AA9-804C-DD79771711C6}" type="parTrans" cxnId="{59ABA921-318B-4660-A1E5-217510547DD4}">
      <dgm:prSet/>
      <dgm:spPr/>
      <dgm:t>
        <a:bodyPr/>
        <a:lstStyle/>
        <a:p>
          <a:endParaRPr lang="fr-FR"/>
        </a:p>
      </dgm:t>
    </dgm:pt>
    <dgm:pt modelId="{CA388701-6B34-4494-A3A1-A8DC2D03038B}" type="sibTrans" cxnId="{59ABA921-318B-4660-A1E5-217510547DD4}">
      <dgm:prSet/>
      <dgm:spPr/>
      <dgm:t>
        <a:bodyPr/>
        <a:lstStyle/>
        <a:p>
          <a:endParaRPr lang="fr-FR"/>
        </a:p>
      </dgm:t>
    </dgm:pt>
    <dgm:pt modelId="{D47F7401-A5FD-4610-9DD0-94186B61E0E3}">
      <dgm:prSet phldrT="[Texte]"/>
      <dgm:spPr>
        <a:solidFill>
          <a:schemeClr val="accent1">
            <a:lumMod val="60000"/>
            <a:lumOff val="40000"/>
          </a:schemeClr>
        </a:solidFill>
      </dgm:spPr>
      <dgm:t>
        <a:bodyPr/>
        <a:lstStyle/>
        <a:p>
          <a:r>
            <a:rPr lang="fr-FR" dirty="0"/>
            <a:t>III</a:t>
          </a:r>
        </a:p>
      </dgm:t>
    </dgm:pt>
    <dgm:pt modelId="{BBD33EF6-7347-450D-AA2A-E9A1B1C0F843}" type="parTrans" cxnId="{45F27F52-18CF-4B3C-A17D-0963A728542A}">
      <dgm:prSet/>
      <dgm:spPr/>
      <dgm:t>
        <a:bodyPr/>
        <a:lstStyle/>
        <a:p>
          <a:endParaRPr lang="fr-FR"/>
        </a:p>
      </dgm:t>
    </dgm:pt>
    <dgm:pt modelId="{035B5853-E617-4562-8555-B42F5616F810}" type="sibTrans" cxnId="{45F27F52-18CF-4B3C-A17D-0963A728542A}">
      <dgm:prSet/>
      <dgm:spPr/>
      <dgm:t>
        <a:bodyPr/>
        <a:lstStyle/>
        <a:p>
          <a:endParaRPr lang="fr-FR"/>
        </a:p>
      </dgm:t>
    </dgm:pt>
    <dgm:pt modelId="{7B3EDB04-8FD8-43F7-8705-407EEED282B2}">
      <dgm:prSet phldrT="[Texte]"/>
      <dgm:spPr>
        <a:solidFill>
          <a:schemeClr val="accent1">
            <a:lumMod val="60000"/>
            <a:lumOff val="40000"/>
          </a:schemeClr>
        </a:solidFill>
      </dgm:spPr>
      <dgm:t>
        <a:bodyPr/>
        <a:lstStyle/>
        <a:p>
          <a:r>
            <a:rPr lang="fr-FR" dirty="0"/>
            <a:t>IV</a:t>
          </a:r>
        </a:p>
      </dgm:t>
    </dgm:pt>
    <dgm:pt modelId="{AC9BF46D-043D-4075-891A-48D80E4AEC08}" type="parTrans" cxnId="{71A5006D-141C-4BB3-BFFF-16019C267085}">
      <dgm:prSet/>
      <dgm:spPr/>
      <dgm:t>
        <a:bodyPr/>
        <a:lstStyle/>
        <a:p>
          <a:endParaRPr lang="fr-FR"/>
        </a:p>
      </dgm:t>
    </dgm:pt>
    <dgm:pt modelId="{14A33697-5D9D-40EC-BBED-C4E9720EA13C}" type="sibTrans" cxnId="{71A5006D-141C-4BB3-BFFF-16019C267085}">
      <dgm:prSet/>
      <dgm:spPr/>
      <dgm:t>
        <a:bodyPr/>
        <a:lstStyle/>
        <a:p>
          <a:endParaRPr lang="fr-FR"/>
        </a:p>
      </dgm:t>
    </dgm:pt>
    <dgm:pt modelId="{0F42352D-186B-4578-A6B2-E4935011B9C3}">
      <dgm:prSet phldrT="[Texte]"/>
      <dgm:spPr/>
      <dgm:t>
        <a:bodyPr/>
        <a:lstStyle/>
        <a:p>
          <a:r>
            <a:rPr lang="fr-FR" dirty="0"/>
            <a:t>V</a:t>
          </a:r>
        </a:p>
      </dgm:t>
    </dgm:pt>
    <dgm:pt modelId="{33167453-EEF0-48B9-B9E0-4DE9D09E1B25}" type="parTrans" cxnId="{49A2A338-5251-464F-BDC5-3449D5A0CAEA}">
      <dgm:prSet/>
      <dgm:spPr/>
      <dgm:t>
        <a:bodyPr/>
        <a:lstStyle/>
        <a:p>
          <a:endParaRPr lang="fr-FR"/>
        </a:p>
      </dgm:t>
    </dgm:pt>
    <dgm:pt modelId="{B909A860-449C-479D-B9D5-F16818666EDD}" type="sibTrans" cxnId="{49A2A338-5251-464F-BDC5-3449D5A0CAEA}">
      <dgm:prSet/>
      <dgm:spPr/>
      <dgm:t>
        <a:bodyPr/>
        <a:lstStyle/>
        <a:p>
          <a:endParaRPr lang="fr-FR"/>
        </a:p>
      </dgm:t>
    </dgm:pt>
    <dgm:pt modelId="{E8E7B1E3-F0EF-4119-B2B8-B020431BBB1A}" type="pres">
      <dgm:prSet presAssocID="{28F54FD2-76D2-4E3F-8E80-102BE51BFB9C}" presName="Name0" presStyleCnt="0">
        <dgm:presLayoutVars>
          <dgm:dir/>
          <dgm:resizeHandles val="exact"/>
        </dgm:presLayoutVars>
      </dgm:prSet>
      <dgm:spPr/>
    </dgm:pt>
    <dgm:pt modelId="{A88BFA78-E33F-4324-8184-D5177B7FFFD5}" type="pres">
      <dgm:prSet presAssocID="{CCE46C29-7E0B-4ED4-87B6-3528A8BA4F2D}" presName="parTxOnly" presStyleLbl="node1" presStyleIdx="0" presStyleCnt="5">
        <dgm:presLayoutVars>
          <dgm:bulletEnabled val="1"/>
        </dgm:presLayoutVars>
      </dgm:prSet>
      <dgm:spPr/>
    </dgm:pt>
    <dgm:pt modelId="{538B535A-5844-4A62-B41C-89706710016F}" type="pres">
      <dgm:prSet presAssocID="{6616F84F-AC82-4F43-94BB-0F69C5E328A0}" presName="parSpace" presStyleCnt="0"/>
      <dgm:spPr/>
    </dgm:pt>
    <dgm:pt modelId="{884A8E65-9392-4AA2-8788-F1B76C9F80F6}" type="pres">
      <dgm:prSet presAssocID="{1CB93377-49B2-4D9F-B696-15DFFADC736D}" presName="parTxOnly" presStyleLbl="node1" presStyleIdx="1" presStyleCnt="5">
        <dgm:presLayoutVars>
          <dgm:bulletEnabled val="1"/>
        </dgm:presLayoutVars>
      </dgm:prSet>
      <dgm:spPr/>
    </dgm:pt>
    <dgm:pt modelId="{F1A9BF9E-C0DF-4A82-87C9-7595529D0EA3}" type="pres">
      <dgm:prSet presAssocID="{CA388701-6B34-4494-A3A1-A8DC2D03038B}" presName="parSpace" presStyleCnt="0"/>
      <dgm:spPr/>
    </dgm:pt>
    <dgm:pt modelId="{FE3A33FE-3649-4A97-8032-4FB0D736AE87}" type="pres">
      <dgm:prSet presAssocID="{D47F7401-A5FD-4610-9DD0-94186B61E0E3}" presName="parTxOnly" presStyleLbl="node1" presStyleIdx="2" presStyleCnt="5">
        <dgm:presLayoutVars>
          <dgm:bulletEnabled val="1"/>
        </dgm:presLayoutVars>
      </dgm:prSet>
      <dgm:spPr/>
    </dgm:pt>
    <dgm:pt modelId="{26CC184C-11E3-4CEF-8250-660A656FABCA}" type="pres">
      <dgm:prSet presAssocID="{035B5853-E617-4562-8555-B42F5616F810}" presName="parSpace" presStyleCnt="0"/>
      <dgm:spPr/>
    </dgm:pt>
    <dgm:pt modelId="{3FACCB2F-51A0-49FF-8AA5-B3342927F904}" type="pres">
      <dgm:prSet presAssocID="{7B3EDB04-8FD8-43F7-8705-407EEED282B2}" presName="parTxOnly" presStyleLbl="node1" presStyleIdx="3" presStyleCnt="5">
        <dgm:presLayoutVars>
          <dgm:bulletEnabled val="1"/>
        </dgm:presLayoutVars>
      </dgm:prSet>
      <dgm:spPr/>
    </dgm:pt>
    <dgm:pt modelId="{9E2B32CD-999D-4E37-857E-3C5BD99DB886}" type="pres">
      <dgm:prSet presAssocID="{14A33697-5D9D-40EC-BBED-C4E9720EA13C}" presName="parSpace" presStyleCnt="0"/>
      <dgm:spPr/>
    </dgm:pt>
    <dgm:pt modelId="{E391CE96-D52A-4BEE-96ED-ECCCD38C1FBE}" type="pres">
      <dgm:prSet presAssocID="{0F42352D-186B-4578-A6B2-E4935011B9C3}" presName="parTxOnly" presStyleLbl="node1" presStyleIdx="4" presStyleCnt="5">
        <dgm:presLayoutVars>
          <dgm:bulletEnabled val="1"/>
        </dgm:presLayoutVars>
      </dgm:prSet>
      <dgm:spPr/>
    </dgm:pt>
  </dgm:ptLst>
  <dgm:cxnLst>
    <dgm:cxn modelId="{59ABA921-318B-4660-A1E5-217510547DD4}" srcId="{28F54FD2-76D2-4E3F-8E80-102BE51BFB9C}" destId="{1CB93377-49B2-4D9F-B696-15DFFADC736D}" srcOrd="1" destOrd="0" parTransId="{1BDEA190-C15C-4AA9-804C-DD79771711C6}" sibTransId="{CA388701-6B34-4494-A3A1-A8DC2D03038B}"/>
    <dgm:cxn modelId="{4FF45828-45D7-4804-8194-979E9B33BA49}" srcId="{28F54FD2-76D2-4E3F-8E80-102BE51BFB9C}" destId="{CCE46C29-7E0B-4ED4-87B6-3528A8BA4F2D}" srcOrd="0" destOrd="0" parTransId="{F224A832-F34B-410D-9751-EB05D875FDDE}" sibTransId="{6616F84F-AC82-4F43-94BB-0F69C5E328A0}"/>
    <dgm:cxn modelId="{D940C32F-E36F-4BF8-AF79-1B55F6970596}" type="presOf" srcId="{7B3EDB04-8FD8-43F7-8705-407EEED282B2}" destId="{3FACCB2F-51A0-49FF-8AA5-B3342927F904}" srcOrd="0" destOrd="0" presId="urn:microsoft.com/office/officeart/2005/8/layout/hChevron3"/>
    <dgm:cxn modelId="{B5508534-1228-453E-96AF-0D58E4C5E71B}" type="presOf" srcId="{0F42352D-186B-4578-A6B2-E4935011B9C3}" destId="{E391CE96-D52A-4BEE-96ED-ECCCD38C1FBE}" srcOrd="0" destOrd="0" presId="urn:microsoft.com/office/officeart/2005/8/layout/hChevron3"/>
    <dgm:cxn modelId="{49A2A338-5251-464F-BDC5-3449D5A0CAEA}" srcId="{28F54FD2-76D2-4E3F-8E80-102BE51BFB9C}" destId="{0F42352D-186B-4578-A6B2-E4935011B9C3}" srcOrd="4" destOrd="0" parTransId="{33167453-EEF0-48B9-B9E0-4DE9D09E1B25}" sibTransId="{B909A860-449C-479D-B9D5-F16818666EDD}"/>
    <dgm:cxn modelId="{978D575E-F003-4C8D-999F-E9B4896A96B5}" type="presOf" srcId="{28F54FD2-76D2-4E3F-8E80-102BE51BFB9C}" destId="{E8E7B1E3-F0EF-4119-B2B8-B020431BBB1A}" srcOrd="0" destOrd="0" presId="urn:microsoft.com/office/officeart/2005/8/layout/hChevron3"/>
    <dgm:cxn modelId="{71A5006D-141C-4BB3-BFFF-16019C267085}" srcId="{28F54FD2-76D2-4E3F-8E80-102BE51BFB9C}" destId="{7B3EDB04-8FD8-43F7-8705-407EEED282B2}" srcOrd="3" destOrd="0" parTransId="{AC9BF46D-043D-4075-891A-48D80E4AEC08}" sibTransId="{14A33697-5D9D-40EC-BBED-C4E9720EA13C}"/>
    <dgm:cxn modelId="{45F27F52-18CF-4B3C-A17D-0963A728542A}" srcId="{28F54FD2-76D2-4E3F-8E80-102BE51BFB9C}" destId="{D47F7401-A5FD-4610-9DD0-94186B61E0E3}" srcOrd="2" destOrd="0" parTransId="{BBD33EF6-7347-450D-AA2A-E9A1B1C0F843}" sibTransId="{035B5853-E617-4562-8555-B42F5616F810}"/>
    <dgm:cxn modelId="{0649AE78-5A00-40B4-9E4F-8A82A6F1CCFF}" type="presOf" srcId="{1CB93377-49B2-4D9F-B696-15DFFADC736D}" destId="{884A8E65-9392-4AA2-8788-F1B76C9F80F6}" srcOrd="0" destOrd="0" presId="urn:microsoft.com/office/officeart/2005/8/layout/hChevron3"/>
    <dgm:cxn modelId="{A872078A-8C6F-4777-BF19-A71F0FDC093D}" type="presOf" srcId="{CCE46C29-7E0B-4ED4-87B6-3528A8BA4F2D}" destId="{A88BFA78-E33F-4324-8184-D5177B7FFFD5}" srcOrd="0" destOrd="0" presId="urn:microsoft.com/office/officeart/2005/8/layout/hChevron3"/>
    <dgm:cxn modelId="{72DA31B1-310E-451E-89DC-DF5E98B53174}" type="presOf" srcId="{D47F7401-A5FD-4610-9DD0-94186B61E0E3}" destId="{FE3A33FE-3649-4A97-8032-4FB0D736AE87}" srcOrd="0" destOrd="0" presId="urn:microsoft.com/office/officeart/2005/8/layout/hChevron3"/>
    <dgm:cxn modelId="{4FD1B2EF-AF8E-4033-B045-D3B1425DD2CA}" type="presParOf" srcId="{E8E7B1E3-F0EF-4119-B2B8-B020431BBB1A}" destId="{A88BFA78-E33F-4324-8184-D5177B7FFFD5}" srcOrd="0" destOrd="0" presId="urn:microsoft.com/office/officeart/2005/8/layout/hChevron3"/>
    <dgm:cxn modelId="{78167EC2-1224-4B81-87E6-5D567DE67C7D}" type="presParOf" srcId="{E8E7B1E3-F0EF-4119-B2B8-B020431BBB1A}" destId="{538B535A-5844-4A62-B41C-89706710016F}" srcOrd="1" destOrd="0" presId="urn:microsoft.com/office/officeart/2005/8/layout/hChevron3"/>
    <dgm:cxn modelId="{88282FBB-04DF-4412-85BE-6A2B810A1BE0}" type="presParOf" srcId="{E8E7B1E3-F0EF-4119-B2B8-B020431BBB1A}" destId="{884A8E65-9392-4AA2-8788-F1B76C9F80F6}" srcOrd="2" destOrd="0" presId="urn:microsoft.com/office/officeart/2005/8/layout/hChevron3"/>
    <dgm:cxn modelId="{935016F5-B6A3-471B-B54E-951CA1A5B165}" type="presParOf" srcId="{E8E7B1E3-F0EF-4119-B2B8-B020431BBB1A}" destId="{F1A9BF9E-C0DF-4A82-87C9-7595529D0EA3}" srcOrd="3" destOrd="0" presId="urn:microsoft.com/office/officeart/2005/8/layout/hChevron3"/>
    <dgm:cxn modelId="{10EC761D-20CB-49C9-AAE9-29EC4F64E599}" type="presParOf" srcId="{E8E7B1E3-F0EF-4119-B2B8-B020431BBB1A}" destId="{FE3A33FE-3649-4A97-8032-4FB0D736AE87}" srcOrd="4" destOrd="0" presId="urn:microsoft.com/office/officeart/2005/8/layout/hChevron3"/>
    <dgm:cxn modelId="{2549D833-FF10-485D-8AB7-CC56CA82465D}" type="presParOf" srcId="{E8E7B1E3-F0EF-4119-B2B8-B020431BBB1A}" destId="{26CC184C-11E3-4CEF-8250-660A656FABCA}" srcOrd="5" destOrd="0" presId="urn:microsoft.com/office/officeart/2005/8/layout/hChevron3"/>
    <dgm:cxn modelId="{9F5E7CEC-27DD-43B9-9904-7130C593F5E9}" type="presParOf" srcId="{E8E7B1E3-F0EF-4119-B2B8-B020431BBB1A}" destId="{3FACCB2F-51A0-49FF-8AA5-B3342927F904}" srcOrd="6" destOrd="0" presId="urn:microsoft.com/office/officeart/2005/8/layout/hChevron3"/>
    <dgm:cxn modelId="{C676C50E-A587-49CC-A928-D7331590A86C}" type="presParOf" srcId="{E8E7B1E3-F0EF-4119-B2B8-B020431BBB1A}" destId="{9E2B32CD-999D-4E37-857E-3C5BD99DB886}" srcOrd="7" destOrd="0" presId="urn:microsoft.com/office/officeart/2005/8/layout/hChevron3"/>
    <dgm:cxn modelId="{0CCC2B78-4EC4-4CC2-969B-115543402980}" type="presParOf" srcId="{E8E7B1E3-F0EF-4119-B2B8-B020431BBB1A}" destId="{E391CE96-D52A-4BEE-96ED-ECCCD38C1FBE}" srcOrd="8"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8F54FD2-76D2-4E3F-8E80-102BE51BFB9C}" type="doc">
      <dgm:prSet loTypeId="urn:microsoft.com/office/officeart/2005/8/layout/hChevron3" loCatId="process" qsTypeId="urn:microsoft.com/office/officeart/2005/8/quickstyle/simple1" qsCatId="simple" csTypeId="urn:microsoft.com/office/officeart/2005/8/colors/accent0_2" csCatId="mainScheme" phldr="1"/>
      <dgm:spPr/>
    </dgm:pt>
    <dgm:pt modelId="{CCE46C29-7E0B-4ED4-87B6-3528A8BA4F2D}">
      <dgm:prSet phldrT="[Texte]"/>
      <dgm:spPr>
        <a:solidFill>
          <a:schemeClr val="accent1">
            <a:lumMod val="60000"/>
            <a:lumOff val="40000"/>
          </a:schemeClr>
        </a:solidFill>
      </dgm:spPr>
      <dgm:t>
        <a:bodyPr/>
        <a:lstStyle/>
        <a:p>
          <a:r>
            <a:rPr lang="fr-FR" dirty="0"/>
            <a:t>I</a:t>
          </a:r>
        </a:p>
      </dgm:t>
    </dgm:pt>
    <dgm:pt modelId="{F224A832-F34B-410D-9751-EB05D875FDDE}" type="parTrans" cxnId="{4FF45828-45D7-4804-8194-979E9B33BA49}">
      <dgm:prSet/>
      <dgm:spPr/>
      <dgm:t>
        <a:bodyPr/>
        <a:lstStyle/>
        <a:p>
          <a:endParaRPr lang="fr-FR"/>
        </a:p>
      </dgm:t>
    </dgm:pt>
    <dgm:pt modelId="{6616F84F-AC82-4F43-94BB-0F69C5E328A0}" type="sibTrans" cxnId="{4FF45828-45D7-4804-8194-979E9B33BA49}">
      <dgm:prSet/>
      <dgm:spPr/>
      <dgm:t>
        <a:bodyPr/>
        <a:lstStyle/>
        <a:p>
          <a:endParaRPr lang="fr-FR"/>
        </a:p>
      </dgm:t>
    </dgm:pt>
    <dgm:pt modelId="{1CB93377-49B2-4D9F-B696-15DFFADC736D}">
      <dgm:prSet phldrT="[Texte]"/>
      <dgm:spPr>
        <a:solidFill>
          <a:schemeClr val="accent1">
            <a:lumMod val="60000"/>
            <a:lumOff val="40000"/>
          </a:schemeClr>
        </a:solidFill>
      </dgm:spPr>
      <dgm:t>
        <a:bodyPr/>
        <a:lstStyle/>
        <a:p>
          <a:r>
            <a:rPr lang="fr-FR" dirty="0"/>
            <a:t>II</a:t>
          </a:r>
        </a:p>
      </dgm:t>
    </dgm:pt>
    <dgm:pt modelId="{1BDEA190-C15C-4AA9-804C-DD79771711C6}" type="parTrans" cxnId="{59ABA921-318B-4660-A1E5-217510547DD4}">
      <dgm:prSet/>
      <dgm:spPr/>
      <dgm:t>
        <a:bodyPr/>
        <a:lstStyle/>
        <a:p>
          <a:endParaRPr lang="fr-FR"/>
        </a:p>
      </dgm:t>
    </dgm:pt>
    <dgm:pt modelId="{CA388701-6B34-4494-A3A1-A8DC2D03038B}" type="sibTrans" cxnId="{59ABA921-318B-4660-A1E5-217510547DD4}">
      <dgm:prSet/>
      <dgm:spPr/>
      <dgm:t>
        <a:bodyPr/>
        <a:lstStyle/>
        <a:p>
          <a:endParaRPr lang="fr-FR"/>
        </a:p>
      </dgm:t>
    </dgm:pt>
    <dgm:pt modelId="{D47F7401-A5FD-4610-9DD0-94186B61E0E3}">
      <dgm:prSet phldrT="[Texte]"/>
      <dgm:spPr/>
      <dgm:t>
        <a:bodyPr/>
        <a:lstStyle/>
        <a:p>
          <a:r>
            <a:rPr lang="fr-FR" dirty="0"/>
            <a:t>III</a:t>
          </a:r>
        </a:p>
      </dgm:t>
    </dgm:pt>
    <dgm:pt modelId="{BBD33EF6-7347-450D-AA2A-E9A1B1C0F843}" type="parTrans" cxnId="{45F27F52-18CF-4B3C-A17D-0963A728542A}">
      <dgm:prSet/>
      <dgm:spPr/>
      <dgm:t>
        <a:bodyPr/>
        <a:lstStyle/>
        <a:p>
          <a:endParaRPr lang="fr-FR"/>
        </a:p>
      </dgm:t>
    </dgm:pt>
    <dgm:pt modelId="{035B5853-E617-4562-8555-B42F5616F810}" type="sibTrans" cxnId="{45F27F52-18CF-4B3C-A17D-0963A728542A}">
      <dgm:prSet/>
      <dgm:spPr/>
      <dgm:t>
        <a:bodyPr/>
        <a:lstStyle/>
        <a:p>
          <a:endParaRPr lang="fr-FR"/>
        </a:p>
      </dgm:t>
    </dgm:pt>
    <dgm:pt modelId="{7B3EDB04-8FD8-43F7-8705-407EEED282B2}">
      <dgm:prSet phldrT="[Texte]"/>
      <dgm:spPr/>
      <dgm:t>
        <a:bodyPr/>
        <a:lstStyle/>
        <a:p>
          <a:r>
            <a:rPr lang="fr-FR" dirty="0"/>
            <a:t>IV</a:t>
          </a:r>
        </a:p>
      </dgm:t>
    </dgm:pt>
    <dgm:pt modelId="{AC9BF46D-043D-4075-891A-48D80E4AEC08}" type="parTrans" cxnId="{71A5006D-141C-4BB3-BFFF-16019C267085}">
      <dgm:prSet/>
      <dgm:spPr/>
      <dgm:t>
        <a:bodyPr/>
        <a:lstStyle/>
        <a:p>
          <a:endParaRPr lang="fr-FR"/>
        </a:p>
      </dgm:t>
    </dgm:pt>
    <dgm:pt modelId="{14A33697-5D9D-40EC-BBED-C4E9720EA13C}" type="sibTrans" cxnId="{71A5006D-141C-4BB3-BFFF-16019C267085}">
      <dgm:prSet/>
      <dgm:spPr/>
      <dgm:t>
        <a:bodyPr/>
        <a:lstStyle/>
        <a:p>
          <a:endParaRPr lang="fr-FR"/>
        </a:p>
      </dgm:t>
    </dgm:pt>
    <dgm:pt modelId="{0F42352D-186B-4578-A6B2-E4935011B9C3}">
      <dgm:prSet phldrT="[Texte]"/>
      <dgm:spPr/>
      <dgm:t>
        <a:bodyPr/>
        <a:lstStyle/>
        <a:p>
          <a:r>
            <a:rPr lang="fr-FR" dirty="0"/>
            <a:t>V</a:t>
          </a:r>
        </a:p>
      </dgm:t>
    </dgm:pt>
    <dgm:pt modelId="{33167453-EEF0-48B9-B9E0-4DE9D09E1B25}" type="parTrans" cxnId="{49A2A338-5251-464F-BDC5-3449D5A0CAEA}">
      <dgm:prSet/>
      <dgm:spPr/>
      <dgm:t>
        <a:bodyPr/>
        <a:lstStyle/>
        <a:p>
          <a:endParaRPr lang="fr-FR"/>
        </a:p>
      </dgm:t>
    </dgm:pt>
    <dgm:pt modelId="{B909A860-449C-479D-B9D5-F16818666EDD}" type="sibTrans" cxnId="{49A2A338-5251-464F-BDC5-3449D5A0CAEA}">
      <dgm:prSet/>
      <dgm:spPr/>
      <dgm:t>
        <a:bodyPr/>
        <a:lstStyle/>
        <a:p>
          <a:endParaRPr lang="fr-FR"/>
        </a:p>
      </dgm:t>
    </dgm:pt>
    <dgm:pt modelId="{E8E7B1E3-F0EF-4119-B2B8-B020431BBB1A}" type="pres">
      <dgm:prSet presAssocID="{28F54FD2-76D2-4E3F-8E80-102BE51BFB9C}" presName="Name0" presStyleCnt="0">
        <dgm:presLayoutVars>
          <dgm:dir/>
          <dgm:resizeHandles val="exact"/>
        </dgm:presLayoutVars>
      </dgm:prSet>
      <dgm:spPr/>
    </dgm:pt>
    <dgm:pt modelId="{A88BFA78-E33F-4324-8184-D5177B7FFFD5}" type="pres">
      <dgm:prSet presAssocID="{CCE46C29-7E0B-4ED4-87B6-3528A8BA4F2D}" presName="parTxOnly" presStyleLbl="node1" presStyleIdx="0" presStyleCnt="5">
        <dgm:presLayoutVars>
          <dgm:bulletEnabled val="1"/>
        </dgm:presLayoutVars>
      </dgm:prSet>
      <dgm:spPr/>
    </dgm:pt>
    <dgm:pt modelId="{538B535A-5844-4A62-B41C-89706710016F}" type="pres">
      <dgm:prSet presAssocID="{6616F84F-AC82-4F43-94BB-0F69C5E328A0}" presName="parSpace" presStyleCnt="0"/>
      <dgm:spPr/>
    </dgm:pt>
    <dgm:pt modelId="{884A8E65-9392-4AA2-8788-F1B76C9F80F6}" type="pres">
      <dgm:prSet presAssocID="{1CB93377-49B2-4D9F-B696-15DFFADC736D}" presName="parTxOnly" presStyleLbl="node1" presStyleIdx="1" presStyleCnt="5">
        <dgm:presLayoutVars>
          <dgm:bulletEnabled val="1"/>
        </dgm:presLayoutVars>
      </dgm:prSet>
      <dgm:spPr/>
    </dgm:pt>
    <dgm:pt modelId="{F1A9BF9E-C0DF-4A82-87C9-7595529D0EA3}" type="pres">
      <dgm:prSet presAssocID="{CA388701-6B34-4494-A3A1-A8DC2D03038B}" presName="parSpace" presStyleCnt="0"/>
      <dgm:spPr/>
    </dgm:pt>
    <dgm:pt modelId="{FE3A33FE-3649-4A97-8032-4FB0D736AE87}" type="pres">
      <dgm:prSet presAssocID="{D47F7401-A5FD-4610-9DD0-94186B61E0E3}" presName="parTxOnly" presStyleLbl="node1" presStyleIdx="2" presStyleCnt="5">
        <dgm:presLayoutVars>
          <dgm:bulletEnabled val="1"/>
        </dgm:presLayoutVars>
      </dgm:prSet>
      <dgm:spPr/>
    </dgm:pt>
    <dgm:pt modelId="{26CC184C-11E3-4CEF-8250-660A656FABCA}" type="pres">
      <dgm:prSet presAssocID="{035B5853-E617-4562-8555-B42F5616F810}" presName="parSpace" presStyleCnt="0"/>
      <dgm:spPr/>
    </dgm:pt>
    <dgm:pt modelId="{3FACCB2F-51A0-49FF-8AA5-B3342927F904}" type="pres">
      <dgm:prSet presAssocID="{7B3EDB04-8FD8-43F7-8705-407EEED282B2}" presName="parTxOnly" presStyleLbl="node1" presStyleIdx="3" presStyleCnt="5">
        <dgm:presLayoutVars>
          <dgm:bulletEnabled val="1"/>
        </dgm:presLayoutVars>
      </dgm:prSet>
      <dgm:spPr/>
    </dgm:pt>
    <dgm:pt modelId="{9E2B32CD-999D-4E37-857E-3C5BD99DB886}" type="pres">
      <dgm:prSet presAssocID="{14A33697-5D9D-40EC-BBED-C4E9720EA13C}" presName="parSpace" presStyleCnt="0"/>
      <dgm:spPr/>
    </dgm:pt>
    <dgm:pt modelId="{E391CE96-D52A-4BEE-96ED-ECCCD38C1FBE}" type="pres">
      <dgm:prSet presAssocID="{0F42352D-186B-4578-A6B2-E4935011B9C3}" presName="parTxOnly" presStyleLbl="node1" presStyleIdx="4" presStyleCnt="5">
        <dgm:presLayoutVars>
          <dgm:bulletEnabled val="1"/>
        </dgm:presLayoutVars>
      </dgm:prSet>
      <dgm:spPr/>
    </dgm:pt>
  </dgm:ptLst>
  <dgm:cxnLst>
    <dgm:cxn modelId="{59ABA921-318B-4660-A1E5-217510547DD4}" srcId="{28F54FD2-76D2-4E3F-8E80-102BE51BFB9C}" destId="{1CB93377-49B2-4D9F-B696-15DFFADC736D}" srcOrd="1" destOrd="0" parTransId="{1BDEA190-C15C-4AA9-804C-DD79771711C6}" sibTransId="{CA388701-6B34-4494-A3A1-A8DC2D03038B}"/>
    <dgm:cxn modelId="{4FF45828-45D7-4804-8194-979E9B33BA49}" srcId="{28F54FD2-76D2-4E3F-8E80-102BE51BFB9C}" destId="{CCE46C29-7E0B-4ED4-87B6-3528A8BA4F2D}" srcOrd="0" destOrd="0" parTransId="{F224A832-F34B-410D-9751-EB05D875FDDE}" sibTransId="{6616F84F-AC82-4F43-94BB-0F69C5E328A0}"/>
    <dgm:cxn modelId="{D940C32F-E36F-4BF8-AF79-1B55F6970596}" type="presOf" srcId="{7B3EDB04-8FD8-43F7-8705-407EEED282B2}" destId="{3FACCB2F-51A0-49FF-8AA5-B3342927F904}" srcOrd="0" destOrd="0" presId="urn:microsoft.com/office/officeart/2005/8/layout/hChevron3"/>
    <dgm:cxn modelId="{B5508534-1228-453E-96AF-0D58E4C5E71B}" type="presOf" srcId="{0F42352D-186B-4578-A6B2-E4935011B9C3}" destId="{E391CE96-D52A-4BEE-96ED-ECCCD38C1FBE}" srcOrd="0" destOrd="0" presId="urn:microsoft.com/office/officeart/2005/8/layout/hChevron3"/>
    <dgm:cxn modelId="{49A2A338-5251-464F-BDC5-3449D5A0CAEA}" srcId="{28F54FD2-76D2-4E3F-8E80-102BE51BFB9C}" destId="{0F42352D-186B-4578-A6B2-E4935011B9C3}" srcOrd="4" destOrd="0" parTransId="{33167453-EEF0-48B9-B9E0-4DE9D09E1B25}" sibTransId="{B909A860-449C-479D-B9D5-F16818666EDD}"/>
    <dgm:cxn modelId="{978D575E-F003-4C8D-999F-E9B4896A96B5}" type="presOf" srcId="{28F54FD2-76D2-4E3F-8E80-102BE51BFB9C}" destId="{E8E7B1E3-F0EF-4119-B2B8-B020431BBB1A}" srcOrd="0" destOrd="0" presId="urn:microsoft.com/office/officeart/2005/8/layout/hChevron3"/>
    <dgm:cxn modelId="{71A5006D-141C-4BB3-BFFF-16019C267085}" srcId="{28F54FD2-76D2-4E3F-8E80-102BE51BFB9C}" destId="{7B3EDB04-8FD8-43F7-8705-407EEED282B2}" srcOrd="3" destOrd="0" parTransId="{AC9BF46D-043D-4075-891A-48D80E4AEC08}" sibTransId="{14A33697-5D9D-40EC-BBED-C4E9720EA13C}"/>
    <dgm:cxn modelId="{45F27F52-18CF-4B3C-A17D-0963A728542A}" srcId="{28F54FD2-76D2-4E3F-8E80-102BE51BFB9C}" destId="{D47F7401-A5FD-4610-9DD0-94186B61E0E3}" srcOrd="2" destOrd="0" parTransId="{BBD33EF6-7347-450D-AA2A-E9A1B1C0F843}" sibTransId="{035B5853-E617-4562-8555-B42F5616F810}"/>
    <dgm:cxn modelId="{0649AE78-5A00-40B4-9E4F-8A82A6F1CCFF}" type="presOf" srcId="{1CB93377-49B2-4D9F-B696-15DFFADC736D}" destId="{884A8E65-9392-4AA2-8788-F1B76C9F80F6}" srcOrd="0" destOrd="0" presId="urn:microsoft.com/office/officeart/2005/8/layout/hChevron3"/>
    <dgm:cxn modelId="{A872078A-8C6F-4777-BF19-A71F0FDC093D}" type="presOf" srcId="{CCE46C29-7E0B-4ED4-87B6-3528A8BA4F2D}" destId="{A88BFA78-E33F-4324-8184-D5177B7FFFD5}" srcOrd="0" destOrd="0" presId="urn:microsoft.com/office/officeart/2005/8/layout/hChevron3"/>
    <dgm:cxn modelId="{72DA31B1-310E-451E-89DC-DF5E98B53174}" type="presOf" srcId="{D47F7401-A5FD-4610-9DD0-94186B61E0E3}" destId="{FE3A33FE-3649-4A97-8032-4FB0D736AE87}" srcOrd="0" destOrd="0" presId="urn:microsoft.com/office/officeart/2005/8/layout/hChevron3"/>
    <dgm:cxn modelId="{4FD1B2EF-AF8E-4033-B045-D3B1425DD2CA}" type="presParOf" srcId="{E8E7B1E3-F0EF-4119-B2B8-B020431BBB1A}" destId="{A88BFA78-E33F-4324-8184-D5177B7FFFD5}" srcOrd="0" destOrd="0" presId="urn:microsoft.com/office/officeart/2005/8/layout/hChevron3"/>
    <dgm:cxn modelId="{78167EC2-1224-4B81-87E6-5D567DE67C7D}" type="presParOf" srcId="{E8E7B1E3-F0EF-4119-B2B8-B020431BBB1A}" destId="{538B535A-5844-4A62-B41C-89706710016F}" srcOrd="1" destOrd="0" presId="urn:microsoft.com/office/officeart/2005/8/layout/hChevron3"/>
    <dgm:cxn modelId="{88282FBB-04DF-4412-85BE-6A2B810A1BE0}" type="presParOf" srcId="{E8E7B1E3-F0EF-4119-B2B8-B020431BBB1A}" destId="{884A8E65-9392-4AA2-8788-F1B76C9F80F6}" srcOrd="2" destOrd="0" presId="urn:microsoft.com/office/officeart/2005/8/layout/hChevron3"/>
    <dgm:cxn modelId="{935016F5-B6A3-471B-B54E-951CA1A5B165}" type="presParOf" srcId="{E8E7B1E3-F0EF-4119-B2B8-B020431BBB1A}" destId="{F1A9BF9E-C0DF-4A82-87C9-7595529D0EA3}" srcOrd="3" destOrd="0" presId="urn:microsoft.com/office/officeart/2005/8/layout/hChevron3"/>
    <dgm:cxn modelId="{10EC761D-20CB-49C9-AAE9-29EC4F64E599}" type="presParOf" srcId="{E8E7B1E3-F0EF-4119-B2B8-B020431BBB1A}" destId="{FE3A33FE-3649-4A97-8032-4FB0D736AE87}" srcOrd="4" destOrd="0" presId="urn:microsoft.com/office/officeart/2005/8/layout/hChevron3"/>
    <dgm:cxn modelId="{2549D833-FF10-485D-8AB7-CC56CA82465D}" type="presParOf" srcId="{E8E7B1E3-F0EF-4119-B2B8-B020431BBB1A}" destId="{26CC184C-11E3-4CEF-8250-660A656FABCA}" srcOrd="5" destOrd="0" presId="urn:microsoft.com/office/officeart/2005/8/layout/hChevron3"/>
    <dgm:cxn modelId="{9F5E7CEC-27DD-43B9-9904-7130C593F5E9}" type="presParOf" srcId="{E8E7B1E3-F0EF-4119-B2B8-B020431BBB1A}" destId="{3FACCB2F-51A0-49FF-8AA5-B3342927F904}" srcOrd="6" destOrd="0" presId="urn:microsoft.com/office/officeart/2005/8/layout/hChevron3"/>
    <dgm:cxn modelId="{C676C50E-A587-49CC-A928-D7331590A86C}" type="presParOf" srcId="{E8E7B1E3-F0EF-4119-B2B8-B020431BBB1A}" destId="{9E2B32CD-999D-4E37-857E-3C5BD99DB886}" srcOrd="7" destOrd="0" presId="urn:microsoft.com/office/officeart/2005/8/layout/hChevron3"/>
    <dgm:cxn modelId="{0CCC2B78-4EC4-4CC2-969B-115543402980}" type="presParOf" srcId="{E8E7B1E3-F0EF-4119-B2B8-B020431BBB1A}" destId="{E391CE96-D52A-4BEE-96ED-ECCCD38C1FBE}" srcOrd="8"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28F54FD2-76D2-4E3F-8E80-102BE51BFB9C}" type="doc">
      <dgm:prSet loTypeId="urn:microsoft.com/office/officeart/2005/8/layout/hChevron3" loCatId="process" qsTypeId="urn:microsoft.com/office/officeart/2005/8/quickstyle/simple1" qsCatId="simple" csTypeId="urn:microsoft.com/office/officeart/2005/8/colors/accent0_2" csCatId="mainScheme" phldr="1"/>
      <dgm:spPr/>
    </dgm:pt>
    <dgm:pt modelId="{CCE46C29-7E0B-4ED4-87B6-3528A8BA4F2D}">
      <dgm:prSet phldrT="[Texte]"/>
      <dgm:spPr>
        <a:solidFill>
          <a:schemeClr val="accent1">
            <a:lumMod val="60000"/>
            <a:lumOff val="40000"/>
          </a:schemeClr>
        </a:solidFill>
      </dgm:spPr>
      <dgm:t>
        <a:bodyPr/>
        <a:lstStyle/>
        <a:p>
          <a:r>
            <a:rPr lang="fr-FR" dirty="0"/>
            <a:t>I</a:t>
          </a:r>
        </a:p>
      </dgm:t>
    </dgm:pt>
    <dgm:pt modelId="{F224A832-F34B-410D-9751-EB05D875FDDE}" type="parTrans" cxnId="{4FF45828-45D7-4804-8194-979E9B33BA49}">
      <dgm:prSet/>
      <dgm:spPr/>
      <dgm:t>
        <a:bodyPr/>
        <a:lstStyle/>
        <a:p>
          <a:endParaRPr lang="fr-FR"/>
        </a:p>
      </dgm:t>
    </dgm:pt>
    <dgm:pt modelId="{6616F84F-AC82-4F43-94BB-0F69C5E328A0}" type="sibTrans" cxnId="{4FF45828-45D7-4804-8194-979E9B33BA49}">
      <dgm:prSet/>
      <dgm:spPr/>
      <dgm:t>
        <a:bodyPr/>
        <a:lstStyle/>
        <a:p>
          <a:endParaRPr lang="fr-FR"/>
        </a:p>
      </dgm:t>
    </dgm:pt>
    <dgm:pt modelId="{1CB93377-49B2-4D9F-B696-15DFFADC736D}">
      <dgm:prSet phldrT="[Texte]"/>
      <dgm:spPr>
        <a:solidFill>
          <a:schemeClr val="accent1">
            <a:lumMod val="60000"/>
            <a:lumOff val="40000"/>
          </a:schemeClr>
        </a:solidFill>
      </dgm:spPr>
      <dgm:t>
        <a:bodyPr/>
        <a:lstStyle/>
        <a:p>
          <a:r>
            <a:rPr lang="fr-FR" dirty="0"/>
            <a:t>II</a:t>
          </a:r>
        </a:p>
      </dgm:t>
    </dgm:pt>
    <dgm:pt modelId="{1BDEA190-C15C-4AA9-804C-DD79771711C6}" type="parTrans" cxnId="{59ABA921-318B-4660-A1E5-217510547DD4}">
      <dgm:prSet/>
      <dgm:spPr/>
      <dgm:t>
        <a:bodyPr/>
        <a:lstStyle/>
        <a:p>
          <a:endParaRPr lang="fr-FR"/>
        </a:p>
      </dgm:t>
    </dgm:pt>
    <dgm:pt modelId="{CA388701-6B34-4494-A3A1-A8DC2D03038B}" type="sibTrans" cxnId="{59ABA921-318B-4660-A1E5-217510547DD4}">
      <dgm:prSet/>
      <dgm:spPr/>
      <dgm:t>
        <a:bodyPr/>
        <a:lstStyle/>
        <a:p>
          <a:endParaRPr lang="fr-FR"/>
        </a:p>
      </dgm:t>
    </dgm:pt>
    <dgm:pt modelId="{D47F7401-A5FD-4610-9DD0-94186B61E0E3}">
      <dgm:prSet phldrT="[Texte]"/>
      <dgm:spPr>
        <a:solidFill>
          <a:schemeClr val="accent1">
            <a:lumMod val="60000"/>
            <a:lumOff val="40000"/>
          </a:schemeClr>
        </a:solidFill>
      </dgm:spPr>
      <dgm:t>
        <a:bodyPr/>
        <a:lstStyle/>
        <a:p>
          <a:r>
            <a:rPr lang="fr-FR" dirty="0"/>
            <a:t>III</a:t>
          </a:r>
        </a:p>
      </dgm:t>
    </dgm:pt>
    <dgm:pt modelId="{BBD33EF6-7347-450D-AA2A-E9A1B1C0F843}" type="parTrans" cxnId="{45F27F52-18CF-4B3C-A17D-0963A728542A}">
      <dgm:prSet/>
      <dgm:spPr/>
      <dgm:t>
        <a:bodyPr/>
        <a:lstStyle/>
        <a:p>
          <a:endParaRPr lang="fr-FR"/>
        </a:p>
      </dgm:t>
    </dgm:pt>
    <dgm:pt modelId="{035B5853-E617-4562-8555-B42F5616F810}" type="sibTrans" cxnId="{45F27F52-18CF-4B3C-A17D-0963A728542A}">
      <dgm:prSet/>
      <dgm:spPr/>
      <dgm:t>
        <a:bodyPr/>
        <a:lstStyle/>
        <a:p>
          <a:endParaRPr lang="fr-FR"/>
        </a:p>
      </dgm:t>
    </dgm:pt>
    <dgm:pt modelId="{7B3EDB04-8FD8-43F7-8705-407EEED282B2}">
      <dgm:prSet phldrT="[Texte]"/>
      <dgm:spPr>
        <a:solidFill>
          <a:schemeClr val="accent1">
            <a:lumMod val="60000"/>
            <a:lumOff val="40000"/>
          </a:schemeClr>
        </a:solidFill>
      </dgm:spPr>
      <dgm:t>
        <a:bodyPr/>
        <a:lstStyle/>
        <a:p>
          <a:r>
            <a:rPr lang="fr-FR" dirty="0"/>
            <a:t>IV</a:t>
          </a:r>
        </a:p>
      </dgm:t>
    </dgm:pt>
    <dgm:pt modelId="{AC9BF46D-043D-4075-891A-48D80E4AEC08}" type="parTrans" cxnId="{71A5006D-141C-4BB3-BFFF-16019C267085}">
      <dgm:prSet/>
      <dgm:spPr/>
      <dgm:t>
        <a:bodyPr/>
        <a:lstStyle/>
        <a:p>
          <a:endParaRPr lang="fr-FR"/>
        </a:p>
      </dgm:t>
    </dgm:pt>
    <dgm:pt modelId="{14A33697-5D9D-40EC-BBED-C4E9720EA13C}" type="sibTrans" cxnId="{71A5006D-141C-4BB3-BFFF-16019C267085}">
      <dgm:prSet/>
      <dgm:spPr/>
      <dgm:t>
        <a:bodyPr/>
        <a:lstStyle/>
        <a:p>
          <a:endParaRPr lang="fr-FR"/>
        </a:p>
      </dgm:t>
    </dgm:pt>
    <dgm:pt modelId="{0F42352D-186B-4578-A6B2-E4935011B9C3}">
      <dgm:prSet phldrT="[Texte]"/>
      <dgm:spPr>
        <a:solidFill>
          <a:schemeClr val="accent1">
            <a:lumMod val="60000"/>
            <a:lumOff val="40000"/>
          </a:schemeClr>
        </a:solidFill>
      </dgm:spPr>
      <dgm:t>
        <a:bodyPr/>
        <a:lstStyle/>
        <a:p>
          <a:r>
            <a:rPr lang="fr-FR" dirty="0"/>
            <a:t>V</a:t>
          </a:r>
        </a:p>
      </dgm:t>
    </dgm:pt>
    <dgm:pt modelId="{33167453-EEF0-48B9-B9E0-4DE9D09E1B25}" type="parTrans" cxnId="{49A2A338-5251-464F-BDC5-3449D5A0CAEA}">
      <dgm:prSet/>
      <dgm:spPr/>
      <dgm:t>
        <a:bodyPr/>
        <a:lstStyle/>
        <a:p>
          <a:endParaRPr lang="fr-FR"/>
        </a:p>
      </dgm:t>
    </dgm:pt>
    <dgm:pt modelId="{B909A860-449C-479D-B9D5-F16818666EDD}" type="sibTrans" cxnId="{49A2A338-5251-464F-BDC5-3449D5A0CAEA}">
      <dgm:prSet/>
      <dgm:spPr/>
      <dgm:t>
        <a:bodyPr/>
        <a:lstStyle/>
        <a:p>
          <a:endParaRPr lang="fr-FR"/>
        </a:p>
      </dgm:t>
    </dgm:pt>
    <dgm:pt modelId="{E8E7B1E3-F0EF-4119-B2B8-B020431BBB1A}" type="pres">
      <dgm:prSet presAssocID="{28F54FD2-76D2-4E3F-8E80-102BE51BFB9C}" presName="Name0" presStyleCnt="0">
        <dgm:presLayoutVars>
          <dgm:dir/>
          <dgm:resizeHandles val="exact"/>
        </dgm:presLayoutVars>
      </dgm:prSet>
      <dgm:spPr/>
    </dgm:pt>
    <dgm:pt modelId="{A88BFA78-E33F-4324-8184-D5177B7FFFD5}" type="pres">
      <dgm:prSet presAssocID="{CCE46C29-7E0B-4ED4-87B6-3528A8BA4F2D}" presName="parTxOnly" presStyleLbl="node1" presStyleIdx="0" presStyleCnt="5">
        <dgm:presLayoutVars>
          <dgm:bulletEnabled val="1"/>
        </dgm:presLayoutVars>
      </dgm:prSet>
      <dgm:spPr/>
    </dgm:pt>
    <dgm:pt modelId="{538B535A-5844-4A62-B41C-89706710016F}" type="pres">
      <dgm:prSet presAssocID="{6616F84F-AC82-4F43-94BB-0F69C5E328A0}" presName="parSpace" presStyleCnt="0"/>
      <dgm:spPr/>
    </dgm:pt>
    <dgm:pt modelId="{884A8E65-9392-4AA2-8788-F1B76C9F80F6}" type="pres">
      <dgm:prSet presAssocID="{1CB93377-49B2-4D9F-B696-15DFFADC736D}" presName="parTxOnly" presStyleLbl="node1" presStyleIdx="1" presStyleCnt="5">
        <dgm:presLayoutVars>
          <dgm:bulletEnabled val="1"/>
        </dgm:presLayoutVars>
      </dgm:prSet>
      <dgm:spPr/>
    </dgm:pt>
    <dgm:pt modelId="{F1A9BF9E-C0DF-4A82-87C9-7595529D0EA3}" type="pres">
      <dgm:prSet presAssocID="{CA388701-6B34-4494-A3A1-A8DC2D03038B}" presName="parSpace" presStyleCnt="0"/>
      <dgm:spPr/>
    </dgm:pt>
    <dgm:pt modelId="{FE3A33FE-3649-4A97-8032-4FB0D736AE87}" type="pres">
      <dgm:prSet presAssocID="{D47F7401-A5FD-4610-9DD0-94186B61E0E3}" presName="parTxOnly" presStyleLbl="node1" presStyleIdx="2" presStyleCnt="5">
        <dgm:presLayoutVars>
          <dgm:bulletEnabled val="1"/>
        </dgm:presLayoutVars>
      </dgm:prSet>
      <dgm:spPr/>
    </dgm:pt>
    <dgm:pt modelId="{26CC184C-11E3-4CEF-8250-660A656FABCA}" type="pres">
      <dgm:prSet presAssocID="{035B5853-E617-4562-8555-B42F5616F810}" presName="parSpace" presStyleCnt="0"/>
      <dgm:spPr/>
    </dgm:pt>
    <dgm:pt modelId="{3FACCB2F-51A0-49FF-8AA5-B3342927F904}" type="pres">
      <dgm:prSet presAssocID="{7B3EDB04-8FD8-43F7-8705-407EEED282B2}" presName="parTxOnly" presStyleLbl="node1" presStyleIdx="3" presStyleCnt="5">
        <dgm:presLayoutVars>
          <dgm:bulletEnabled val="1"/>
        </dgm:presLayoutVars>
      </dgm:prSet>
      <dgm:spPr/>
    </dgm:pt>
    <dgm:pt modelId="{9E2B32CD-999D-4E37-857E-3C5BD99DB886}" type="pres">
      <dgm:prSet presAssocID="{14A33697-5D9D-40EC-BBED-C4E9720EA13C}" presName="parSpace" presStyleCnt="0"/>
      <dgm:spPr/>
    </dgm:pt>
    <dgm:pt modelId="{E391CE96-D52A-4BEE-96ED-ECCCD38C1FBE}" type="pres">
      <dgm:prSet presAssocID="{0F42352D-186B-4578-A6B2-E4935011B9C3}" presName="parTxOnly" presStyleLbl="node1" presStyleIdx="4" presStyleCnt="5">
        <dgm:presLayoutVars>
          <dgm:bulletEnabled val="1"/>
        </dgm:presLayoutVars>
      </dgm:prSet>
      <dgm:spPr/>
    </dgm:pt>
  </dgm:ptLst>
  <dgm:cxnLst>
    <dgm:cxn modelId="{59ABA921-318B-4660-A1E5-217510547DD4}" srcId="{28F54FD2-76D2-4E3F-8E80-102BE51BFB9C}" destId="{1CB93377-49B2-4D9F-B696-15DFFADC736D}" srcOrd="1" destOrd="0" parTransId="{1BDEA190-C15C-4AA9-804C-DD79771711C6}" sibTransId="{CA388701-6B34-4494-A3A1-A8DC2D03038B}"/>
    <dgm:cxn modelId="{4FF45828-45D7-4804-8194-979E9B33BA49}" srcId="{28F54FD2-76D2-4E3F-8E80-102BE51BFB9C}" destId="{CCE46C29-7E0B-4ED4-87B6-3528A8BA4F2D}" srcOrd="0" destOrd="0" parTransId="{F224A832-F34B-410D-9751-EB05D875FDDE}" sibTransId="{6616F84F-AC82-4F43-94BB-0F69C5E328A0}"/>
    <dgm:cxn modelId="{D940C32F-E36F-4BF8-AF79-1B55F6970596}" type="presOf" srcId="{7B3EDB04-8FD8-43F7-8705-407EEED282B2}" destId="{3FACCB2F-51A0-49FF-8AA5-B3342927F904}" srcOrd="0" destOrd="0" presId="urn:microsoft.com/office/officeart/2005/8/layout/hChevron3"/>
    <dgm:cxn modelId="{B5508534-1228-453E-96AF-0D58E4C5E71B}" type="presOf" srcId="{0F42352D-186B-4578-A6B2-E4935011B9C3}" destId="{E391CE96-D52A-4BEE-96ED-ECCCD38C1FBE}" srcOrd="0" destOrd="0" presId="urn:microsoft.com/office/officeart/2005/8/layout/hChevron3"/>
    <dgm:cxn modelId="{49A2A338-5251-464F-BDC5-3449D5A0CAEA}" srcId="{28F54FD2-76D2-4E3F-8E80-102BE51BFB9C}" destId="{0F42352D-186B-4578-A6B2-E4935011B9C3}" srcOrd="4" destOrd="0" parTransId="{33167453-EEF0-48B9-B9E0-4DE9D09E1B25}" sibTransId="{B909A860-449C-479D-B9D5-F16818666EDD}"/>
    <dgm:cxn modelId="{978D575E-F003-4C8D-999F-E9B4896A96B5}" type="presOf" srcId="{28F54FD2-76D2-4E3F-8E80-102BE51BFB9C}" destId="{E8E7B1E3-F0EF-4119-B2B8-B020431BBB1A}" srcOrd="0" destOrd="0" presId="urn:microsoft.com/office/officeart/2005/8/layout/hChevron3"/>
    <dgm:cxn modelId="{71A5006D-141C-4BB3-BFFF-16019C267085}" srcId="{28F54FD2-76D2-4E3F-8E80-102BE51BFB9C}" destId="{7B3EDB04-8FD8-43F7-8705-407EEED282B2}" srcOrd="3" destOrd="0" parTransId="{AC9BF46D-043D-4075-891A-48D80E4AEC08}" sibTransId="{14A33697-5D9D-40EC-BBED-C4E9720EA13C}"/>
    <dgm:cxn modelId="{45F27F52-18CF-4B3C-A17D-0963A728542A}" srcId="{28F54FD2-76D2-4E3F-8E80-102BE51BFB9C}" destId="{D47F7401-A5FD-4610-9DD0-94186B61E0E3}" srcOrd="2" destOrd="0" parTransId="{BBD33EF6-7347-450D-AA2A-E9A1B1C0F843}" sibTransId="{035B5853-E617-4562-8555-B42F5616F810}"/>
    <dgm:cxn modelId="{0649AE78-5A00-40B4-9E4F-8A82A6F1CCFF}" type="presOf" srcId="{1CB93377-49B2-4D9F-B696-15DFFADC736D}" destId="{884A8E65-9392-4AA2-8788-F1B76C9F80F6}" srcOrd="0" destOrd="0" presId="urn:microsoft.com/office/officeart/2005/8/layout/hChevron3"/>
    <dgm:cxn modelId="{A872078A-8C6F-4777-BF19-A71F0FDC093D}" type="presOf" srcId="{CCE46C29-7E0B-4ED4-87B6-3528A8BA4F2D}" destId="{A88BFA78-E33F-4324-8184-D5177B7FFFD5}" srcOrd="0" destOrd="0" presId="urn:microsoft.com/office/officeart/2005/8/layout/hChevron3"/>
    <dgm:cxn modelId="{72DA31B1-310E-451E-89DC-DF5E98B53174}" type="presOf" srcId="{D47F7401-A5FD-4610-9DD0-94186B61E0E3}" destId="{FE3A33FE-3649-4A97-8032-4FB0D736AE87}" srcOrd="0" destOrd="0" presId="urn:microsoft.com/office/officeart/2005/8/layout/hChevron3"/>
    <dgm:cxn modelId="{4FD1B2EF-AF8E-4033-B045-D3B1425DD2CA}" type="presParOf" srcId="{E8E7B1E3-F0EF-4119-B2B8-B020431BBB1A}" destId="{A88BFA78-E33F-4324-8184-D5177B7FFFD5}" srcOrd="0" destOrd="0" presId="urn:microsoft.com/office/officeart/2005/8/layout/hChevron3"/>
    <dgm:cxn modelId="{78167EC2-1224-4B81-87E6-5D567DE67C7D}" type="presParOf" srcId="{E8E7B1E3-F0EF-4119-B2B8-B020431BBB1A}" destId="{538B535A-5844-4A62-B41C-89706710016F}" srcOrd="1" destOrd="0" presId="urn:microsoft.com/office/officeart/2005/8/layout/hChevron3"/>
    <dgm:cxn modelId="{88282FBB-04DF-4412-85BE-6A2B810A1BE0}" type="presParOf" srcId="{E8E7B1E3-F0EF-4119-B2B8-B020431BBB1A}" destId="{884A8E65-9392-4AA2-8788-F1B76C9F80F6}" srcOrd="2" destOrd="0" presId="urn:microsoft.com/office/officeart/2005/8/layout/hChevron3"/>
    <dgm:cxn modelId="{935016F5-B6A3-471B-B54E-951CA1A5B165}" type="presParOf" srcId="{E8E7B1E3-F0EF-4119-B2B8-B020431BBB1A}" destId="{F1A9BF9E-C0DF-4A82-87C9-7595529D0EA3}" srcOrd="3" destOrd="0" presId="urn:microsoft.com/office/officeart/2005/8/layout/hChevron3"/>
    <dgm:cxn modelId="{10EC761D-20CB-49C9-AAE9-29EC4F64E599}" type="presParOf" srcId="{E8E7B1E3-F0EF-4119-B2B8-B020431BBB1A}" destId="{FE3A33FE-3649-4A97-8032-4FB0D736AE87}" srcOrd="4" destOrd="0" presId="urn:microsoft.com/office/officeart/2005/8/layout/hChevron3"/>
    <dgm:cxn modelId="{2549D833-FF10-485D-8AB7-CC56CA82465D}" type="presParOf" srcId="{E8E7B1E3-F0EF-4119-B2B8-B020431BBB1A}" destId="{26CC184C-11E3-4CEF-8250-660A656FABCA}" srcOrd="5" destOrd="0" presId="urn:microsoft.com/office/officeart/2005/8/layout/hChevron3"/>
    <dgm:cxn modelId="{9F5E7CEC-27DD-43B9-9904-7130C593F5E9}" type="presParOf" srcId="{E8E7B1E3-F0EF-4119-B2B8-B020431BBB1A}" destId="{3FACCB2F-51A0-49FF-8AA5-B3342927F904}" srcOrd="6" destOrd="0" presId="urn:microsoft.com/office/officeart/2005/8/layout/hChevron3"/>
    <dgm:cxn modelId="{C676C50E-A587-49CC-A928-D7331590A86C}" type="presParOf" srcId="{E8E7B1E3-F0EF-4119-B2B8-B020431BBB1A}" destId="{9E2B32CD-999D-4E37-857E-3C5BD99DB886}" srcOrd="7" destOrd="0" presId="urn:microsoft.com/office/officeart/2005/8/layout/hChevron3"/>
    <dgm:cxn modelId="{0CCC2B78-4EC4-4CC2-969B-115543402980}" type="presParOf" srcId="{E8E7B1E3-F0EF-4119-B2B8-B020431BBB1A}" destId="{E391CE96-D52A-4BEE-96ED-ECCCD38C1FBE}" srcOrd="8"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28F54FD2-76D2-4E3F-8E80-102BE51BFB9C}" type="doc">
      <dgm:prSet loTypeId="urn:microsoft.com/office/officeart/2005/8/layout/hChevron3" loCatId="process" qsTypeId="urn:microsoft.com/office/officeart/2005/8/quickstyle/simple1" qsCatId="simple" csTypeId="urn:microsoft.com/office/officeart/2005/8/colors/accent0_2" csCatId="mainScheme" phldr="1"/>
      <dgm:spPr/>
    </dgm:pt>
    <dgm:pt modelId="{CCE46C29-7E0B-4ED4-87B6-3528A8BA4F2D}">
      <dgm:prSet phldrT="[Texte]"/>
      <dgm:spPr>
        <a:solidFill>
          <a:schemeClr val="accent1">
            <a:lumMod val="60000"/>
            <a:lumOff val="40000"/>
          </a:schemeClr>
        </a:solidFill>
      </dgm:spPr>
      <dgm:t>
        <a:bodyPr/>
        <a:lstStyle/>
        <a:p>
          <a:r>
            <a:rPr lang="fr-FR" dirty="0"/>
            <a:t>I</a:t>
          </a:r>
        </a:p>
      </dgm:t>
    </dgm:pt>
    <dgm:pt modelId="{F224A832-F34B-410D-9751-EB05D875FDDE}" type="parTrans" cxnId="{4FF45828-45D7-4804-8194-979E9B33BA49}">
      <dgm:prSet/>
      <dgm:spPr/>
      <dgm:t>
        <a:bodyPr/>
        <a:lstStyle/>
        <a:p>
          <a:endParaRPr lang="fr-FR"/>
        </a:p>
      </dgm:t>
    </dgm:pt>
    <dgm:pt modelId="{6616F84F-AC82-4F43-94BB-0F69C5E328A0}" type="sibTrans" cxnId="{4FF45828-45D7-4804-8194-979E9B33BA49}">
      <dgm:prSet/>
      <dgm:spPr/>
      <dgm:t>
        <a:bodyPr/>
        <a:lstStyle/>
        <a:p>
          <a:endParaRPr lang="fr-FR"/>
        </a:p>
      </dgm:t>
    </dgm:pt>
    <dgm:pt modelId="{1CB93377-49B2-4D9F-B696-15DFFADC736D}">
      <dgm:prSet phldrT="[Texte]"/>
      <dgm:spPr>
        <a:solidFill>
          <a:schemeClr val="accent1">
            <a:lumMod val="60000"/>
            <a:lumOff val="40000"/>
          </a:schemeClr>
        </a:solidFill>
      </dgm:spPr>
      <dgm:t>
        <a:bodyPr/>
        <a:lstStyle/>
        <a:p>
          <a:r>
            <a:rPr lang="fr-FR" dirty="0"/>
            <a:t>II</a:t>
          </a:r>
        </a:p>
      </dgm:t>
    </dgm:pt>
    <dgm:pt modelId="{1BDEA190-C15C-4AA9-804C-DD79771711C6}" type="parTrans" cxnId="{59ABA921-318B-4660-A1E5-217510547DD4}">
      <dgm:prSet/>
      <dgm:spPr/>
      <dgm:t>
        <a:bodyPr/>
        <a:lstStyle/>
        <a:p>
          <a:endParaRPr lang="fr-FR"/>
        </a:p>
      </dgm:t>
    </dgm:pt>
    <dgm:pt modelId="{CA388701-6B34-4494-A3A1-A8DC2D03038B}" type="sibTrans" cxnId="{59ABA921-318B-4660-A1E5-217510547DD4}">
      <dgm:prSet/>
      <dgm:spPr/>
      <dgm:t>
        <a:bodyPr/>
        <a:lstStyle/>
        <a:p>
          <a:endParaRPr lang="fr-FR"/>
        </a:p>
      </dgm:t>
    </dgm:pt>
    <dgm:pt modelId="{D47F7401-A5FD-4610-9DD0-94186B61E0E3}">
      <dgm:prSet phldrT="[Texte]"/>
      <dgm:spPr>
        <a:solidFill>
          <a:schemeClr val="accent1">
            <a:lumMod val="60000"/>
            <a:lumOff val="40000"/>
          </a:schemeClr>
        </a:solidFill>
      </dgm:spPr>
      <dgm:t>
        <a:bodyPr/>
        <a:lstStyle/>
        <a:p>
          <a:r>
            <a:rPr lang="fr-FR" dirty="0"/>
            <a:t>III</a:t>
          </a:r>
        </a:p>
      </dgm:t>
    </dgm:pt>
    <dgm:pt modelId="{BBD33EF6-7347-450D-AA2A-E9A1B1C0F843}" type="parTrans" cxnId="{45F27F52-18CF-4B3C-A17D-0963A728542A}">
      <dgm:prSet/>
      <dgm:spPr/>
      <dgm:t>
        <a:bodyPr/>
        <a:lstStyle/>
        <a:p>
          <a:endParaRPr lang="fr-FR"/>
        </a:p>
      </dgm:t>
    </dgm:pt>
    <dgm:pt modelId="{035B5853-E617-4562-8555-B42F5616F810}" type="sibTrans" cxnId="{45F27F52-18CF-4B3C-A17D-0963A728542A}">
      <dgm:prSet/>
      <dgm:spPr/>
      <dgm:t>
        <a:bodyPr/>
        <a:lstStyle/>
        <a:p>
          <a:endParaRPr lang="fr-FR"/>
        </a:p>
      </dgm:t>
    </dgm:pt>
    <dgm:pt modelId="{7B3EDB04-8FD8-43F7-8705-407EEED282B2}">
      <dgm:prSet phldrT="[Texte]"/>
      <dgm:spPr>
        <a:solidFill>
          <a:schemeClr val="accent1">
            <a:lumMod val="60000"/>
            <a:lumOff val="40000"/>
          </a:schemeClr>
        </a:solidFill>
      </dgm:spPr>
      <dgm:t>
        <a:bodyPr/>
        <a:lstStyle/>
        <a:p>
          <a:r>
            <a:rPr lang="fr-FR" dirty="0"/>
            <a:t>IV</a:t>
          </a:r>
        </a:p>
      </dgm:t>
    </dgm:pt>
    <dgm:pt modelId="{AC9BF46D-043D-4075-891A-48D80E4AEC08}" type="parTrans" cxnId="{71A5006D-141C-4BB3-BFFF-16019C267085}">
      <dgm:prSet/>
      <dgm:spPr/>
      <dgm:t>
        <a:bodyPr/>
        <a:lstStyle/>
        <a:p>
          <a:endParaRPr lang="fr-FR"/>
        </a:p>
      </dgm:t>
    </dgm:pt>
    <dgm:pt modelId="{14A33697-5D9D-40EC-BBED-C4E9720EA13C}" type="sibTrans" cxnId="{71A5006D-141C-4BB3-BFFF-16019C267085}">
      <dgm:prSet/>
      <dgm:spPr/>
      <dgm:t>
        <a:bodyPr/>
        <a:lstStyle/>
        <a:p>
          <a:endParaRPr lang="fr-FR"/>
        </a:p>
      </dgm:t>
    </dgm:pt>
    <dgm:pt modelId="{0F42352D-186B-4578-A6B2-E4935011B9C3}">
      <dgm:prSet phldrT="[Texte]"/>
      <dgm:spPr>
        <a:solidFill>
          <a:schemeClr val="accent1">
            <a:lumMod val="60000"/>
            <a:lumOff val="40000"/>
          </a:schemeClr>
        </a:solidFill>
      </dgm:spPr>
      <dgm:t>
        <a:bodyPr/>
        <a:lstStyle/>
        <a:p>
          <a:r>
            <a:rPr lang="fr-FR" dirty="0"/>
            <a:t>V</a:t>
          </a:r>
        </a:p>
      </dgm:t>
    </dgm:pt>
    <dgm:pt modelId="{33167453-EEF0-48B9-B9E0-4DE9D09E1B25}" type="parTrans" cxnId="{49A2A338-5251-464F-BDC5-3449D5A0CAEA}">
      <dgm:prSet/>
      <dgm:spPr/>
      <dgm:t>
        <a:bodyPr/>
        <a:lstStyle/>
        <a:p>
          <a:endParaRPr lang="fr-FR"/>
        </a:p>
      </dgm:t>
    </dgm:pt>
    <dgm:pt modelId="{B909A860-449C-479D-B9D5-F16818666EDD}" type="sibTrans" cxnId="{49A2A338-5251-464F-BDC5-3449D5A0CAEA}">
      <dgm:prSet/>
      <dgm:spPr/>
      <dgm:t>
        <a:bodyPr/>
        <a:lstStyle/>
        <a:p>
          <a:endParaRPr lang="fr-FR"/>
        </a:p>
      </dgm:t>
    </dgm:pt>
    <dgm:pt modelId="{E8E7B1E3-F0EF-4119-B2B8-B020431BBB1A}" type="pres">
      <dgm:prSet presAssocID="{28F54FD2-76D2-4E3F-8E80-102BE51BFB9C}" presName="Name0" presStyleCnt="0">
        <dgm:presLayoutVars>
          <dgm:dir/>
          <dgm:resizeHandles val="exact"/>
        </dgm:presLayoutVars>
      </dgm:prSet>
      <dgm:spPr/>
    </dgm:pt>
    <dgm:pt modelId="{A88BFA78-E33F-4324-8184-D5177B7FFFD5}" type="pres">
      <dgm:prSet presAssocID="{CCE46C29-7E0B-4ED4-87B6-3528A8BA4F2D}" presName="parTxOnly" presStyleLbl="node1" presStyleIdx="0" presStyleCnt="5">
        <dgm:presLayoutVars>
          <dgm:bulletEnabled val="1"/>
        </dgm:presLayoutVars>
      </dgm:prSet>
      <dgm:spPr/>
    </dgm:pt>
    <dgm:pt modelId="{538B535A-5844-4A62-B41C-89706710016F}" type="pres">
      <dgm:prSet presAssocID="{6616F84F-AC82-4F43-94BB-0F69C5E328A0}" presName="parSpace" presStyleCnt="0"/>
      <dgm:spPr/>
    </dgm:pt>
    <dgm:pt modelId="{884A8E65-9392-4AA2-8788-F1B76C9F80F6}" type="pres">
      <dgm:prSet presAssocID="{1CB93377-49B2-4D9F-B696-15DFFADC736D}" presName="parTxOnly" presStyleLbl="node1" presStyleIdx="1" presStyleCnt="5">
        <dgm:presLayoutVars>
          <dgm:bulletEnabled val="1"/>
        </dgm:presLayoutVars>
      </dgm:prSet>
      <dgm:spPr/>
    </dgm:pt>
    <dgm:pt modelId="{F1A9BF9E-C0DF-4A82-87C9-7595529D0EA3}" type="pres">
      <dgm:prSet presAssocID="{CA388701-6B34-4494-A3A1-A8DC2D03038B}" presName="parSpace" presStyleCnt="0"/>
      <dgm:spPr/>
    </dgm:pt>
    <dgm:pt modelId="{FE3A33FE-3649-4A97-8032-4FB0D736AE87}" type="pres">
      <dgm:prSet presAssocID="{D47F7401-A5FD-4610-9DD0-94186B61E0E3}" presName="parTxOnly" presStyleLbl="node1" presStyleIdx="2" presStyleCnt="5">
        <dgm:presLayoutVars>
          <dgm:bulletEnabled val="1"/>
        </dgm:presLayoutVars>
      </dgm:prSet>
      <dgm:spPr/>
    </dgm:pt>
    <dgm:pt modelId="{26CC184C-11E3-4CEF-8250-660A656FABCA}" type="pres">
      <dgm:prSet presAssocID="{035B5853-E617-4562-8555-B42F5616F810}" presName="parSpace" presStyleCnt="0"/>
      <dgm:spPr/>
    </dgm:pt>
    <dgm:pt modelId="{3FACCB2F-51A0-49FF-8AA5-B3342927F904}" type="pres">
      <dgm:prSet presAssocID="{7B3EDB04-8FD8-43F7-8705-407EEED282B2}" presName="parTxOnly" presStyleLbl="node1" presStyleIdx="3" presStyleCnt="5">
        <dgm:presLayoutVars>
          <dgm:bulletEnabled val="1"/>
        </dgm:presLayoutVars>
      </dgm:prSet>
      <dgm:spPr/>
    </dgm:pt>
    <dgm:pt modelId="{9E2B32CD-999D-4E37-857E-3C5BD99DB886}" type="pres">
      <dgm:prSet presAssocID="{14A33697-5D9D-40EC-BBED-C4E9720EA13C}" presName="parSpace" presStyleCnt="0"/>
      <dgm:spPr/>
    </dgm:pt>
    <dgm:pt modelId="{E391CE96-D52A-4BEE-96ED-ECCCD38C1FBE}" type="pres">
      <dgm:prSet presAssocID="{0F42352D-186B-4578-A6B2-E4935011B9C3}" presName="parTxOnly" presStyleLbl="node1" presStyleIdx="4" presStyleCnt="5">
        <dgm:presLayoutVars>
          <dgm:bulletEnabled val="1"/>
        </dgm:presLayoutVars>
      </dgm:prSet>
      <dgm:spPr/>
    </dgm:pt>
  </dgm:ptLst>
  <dgm:cxnLst>
    <dgm:cxn modelId="{59ABA921-318B-4660-A1E5-217510547DD4}" srcId="{28F54FD2-76D2-4E3F-8E80-102BE51BFB9C}" destId="{1CB93377-49B2-4D9F-B696-15DFFADC736D}" srcOrd="1" destOrd="0" parTransId="{1BDEA190-C15C-4AA9-804C-DD79771711C6}" sibTransId="{CA388701-6B34-4494-A3A1-A8DC2D03038B}"/>
    <dgm:cxn modelId="{4FF45828-45D7-4804-8194-979E9B33BA49}" srcId="{28F54FD2-76D2-4E3F-8E80-102BE51BFB9C}" destId="{CCE46C29-7E0B-4ED4-87B6-3528A8BA4F2D}" srcOrd="0" destOrd="0" parTransId="{F224A832-F34B-410D-9751-EB05D875FDDE}" sibTransId="{6616F84F-AC82-4F43-94BB-0F69C5E328A0}"/>
    <dgm:cxn modelId="{D940C32F-E36F-4BF8-AF79-1B55F6970596}" type="presOf" srcId="{7B3EDB04-8FD8-43F7-8705-407EEED282B2}" destId="{3FACCB2F-51A0-49FF-8AA5-B3342927F904}" srcOrd="0" destOrd="0" presId="urn:microsoft.com/office/officeart/2005/8/layout/hChevron3"/>
    <dgm:cxn modelId="{B5508534-1228-453E-96AF-0D58E4C5E71B}" type="presOf" srcId="{0F42352D-186B-4578-A6B2-E4935011B9C3}" destId="{E391CE96-D52A-4BEE-96ED-ECCCD38C1FBE}" srcOrd="0" destOrd="0" presId="urn:microsoft.com/office/officeart/2005/8/layout/hChevron3"/>
    <dgm:cxn modelId="{49A2A338-5251-464F-BDC5-3449D5A0CAEA}" srcId="{28F54FD2-76D2-4E3F-8E80-102BE51BFB9C}" destId="{0F42352D-186B-4578-A6B2-E4935011B9C3}" srcOrd="4" destOrd="0" parTransId="{33167453-EEF0-48B9-B9E0-4DE9D09E1B25}" sibTransId="{B909A860-449C-479D-B9D5-F16818666EDD}"/>
    <dgm:cxn modelId="{978D575E-F003-4C8D-999F-E9B4896A96B5}" type="presOf" srcId="{28F54FD2-76D2-4E3F-8E80-102BE51BFB9C}" destId="{E8E7B1E3-F0EF-4119-B2B8-B020431BBB1A}" srcOrd="0" destOrd="0" presId="urn:microsoft.com/office/officeart/2005/8/layout/hChevron3"/>
    <dgm:cxn modelId="{71A5006D-141C-4BB3-BFFF-16019C267085}" srcId="{28F54FD2-76D2-4E3F-8E80-102BE51BFB9C}" destId="{7B3EDB04-8FD8-43F7-8705-407EEED282B2}" srcOrd="3" destOrd="0" parTransId="{AC9BF46D-043D-4075-891A-48D80E4AEC08}" sibTransId="{14A33697-5D9D-40EC-BBED-C4E9720EA13C}"/>
    <dgm:cxn modelId="{45F27F52-18CF-4B3C-A17D-0963A728542A}" srcId="{28F54FD2-76D2-4E3F-8E80-102BE51BFB9C}" destId="{D47F7401-A5FD-4610-9DD0-94186B61E0E3}" srcOrd="2" destOrd="0" parTransId="{BBD33EF6-7347-450D-AA2A-E9A1B1C0F843}" sibTransId="{035B5853-E617-4562-8555-B42F5616F810}"/>
    <dgm:cxn modelId="{0649AE78-5A00-40B4-9E4F-8A82A6F1CCFF}" type="presOf" srcId="{1CB93377-49B2-4D9F-B696-15DFFADC736D}" destId="{884A8E65-9392-4AA2-8788-F1B76C9F80F6}" srcOrd="0" destOrd="0" presId="urn:microsoft.com/office/officeart/2005/8/layout/hChevron3"/>
    <dgm:cxn modelId="{A872078A-8C6F-4777-BF19-A71F0FDC093D}" type="presOf" srcId="{CCE46C29-7E0B-4ED4-87B6-3528A8BA4F2D}" destId="{A88BFA78-E33F-4324-8184-D5177B7FFFD5}" srcOrd="0" destOrd="0" presId="urn:microsoft.com/office/officeart/2005/8/layout/hChevron3"/>
    <dgm:cxn modelId="{72DA31B1-310E-451E-89DC-DF5E98B53174}" type="presOf" srcId="{D47F7401-A5FD-4610-9DD0-94186B61E0E3}" destId="{FE3A33FE-3649-4A97-8032-4FB0D736AE87}" srcOrd="0" destOrd="0" presId="urn:microsoft.com/office/officeart/2005/8/layout/hChevron3"/>
    <dgm:cxn modelId="{4FD1B2EF-AF8E-4033-B045-D3B1425DD2CA}" type="presParOf" srcId="{E8E7B1E3-F0EF-4119-B2B8-B020431BBB1A}" destId="{A88BFA78-E33F-4324-8184-D5177B7FFFD5}" srcOrd="0" destOrd="0" presId="urn:microsoft.com/office/officeart/2005/8/layout/hChevron3"/>
    <dgm:cxn modelId="{78167EC2-1224-4B81-87E6-5D567DE67C7D}" type="presParOf" srcId="{E8E7B1E3-F0EF-4119-B2B8-B020431BBB1A}" destId="{538B535A-5844-4A62-B41C-89706710016F}" srcOrd="1" destOrd="0" presId="urn:microsoft.com/office/officeart/2005/8/layout/hChevron3"/>
    <dgm:cxn modelId="{88282FBB-04DF-4412-85BE-6A2B810A1BE0}" type="presParOf" srcId="{E8E7B1E3-F0EF-4119-B2B8-B020431BBB1A}" destId="{884A8E65-9392-4AA2-8788-F1B76C9F80F6}" srcOrd="2" destOrd="0" presId="urn:microsoft.com/office/officeart/2005/8/layout/hChevron3"/>
    <dgm:cxn modelId="{935016F5-B6A3-471B-B54E-951CA1A5B165}" type="presParOf" srcId="{E8E7B1E3-F0EF-4119-B2B8-B020431BBB1A}" destId="{F1A9BF9E-C0DF-4A82-87C9-7595529D0EA3}" srcOrd="3" destOrd="0" presId="urn:microsoft.com/office/officeart/2005/8/layout/hChevron3"/>
    <dgm:cxn modelId="{10EC761D-20CB-49C9-AAE9-29EC4F64E599}" type="presParOf" srcId="{E8E7B1E3-F0EF-4119-B2B8-B020431BBB1A}" destId="{FE3A33FE-3649-4A97-8032-4FB0D736AE87}" srcOrd="4" destOrd="0" presId="urn:microsoft.com/office/officeart/2005/8/layout/hChevron3"/>
    <dgm:cxn modelId="{2549D833-FF10-485D-8AB7-CC56CA82465D}" type="presParOf" srcId="{E8E7B1E3-F0EF-4119-B2B8-B020431BBB1A}" destId="{26CC184C-11E3-4CEF-8250-660A656FABCA}" srcOrd="5" destOrd="0" presId="urn:microsoft.com/office/officeart/2005/8/layout/hChevron3"/>
    <dgm:cxn modelId="{9F5E7CEC-27DD-43B9-9904-7130C593F5E9}" type="presParOf" srcId="{E8E7B1E3-F0EF-4119-B2B8-B020431BBB1A}" destId="{3FACCB2F-51A0-49FF-8AA5-B3342927F904}" srcOrd="6" destOrd="0" presId="urn:microsoft.com/office/officeart/2005/8/layout/hChevron3"/>
    <dgm:cxn modelId="{C676C50E-A587-49CC-A928-D7331590A86C}" type="presParOf" srcId="{E8E7B1E3-F0EF-4119-B2B8-B020431BBB1A}" destId="{9E2B32CD-999D-4E37-857E-3C5BD99DB886}" srcOrd="7" destOrd="0" presId="urn:microsoft.com/office/officeart/2005/8/layout/hChevron3"/>
    <dgm:cxn modelId="{0CCC2B78-4EC4-4CC2-969B-115543402980}" type="presParOf" srcId="{E8E7B1E3-F0EF-4119-B2B8-B020431BBB1A}" destId="{E391CE96-D52A-4BEE-96ED-ECCCD38C1FBE}" srcOrd="8"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28F54FD2-76D2-4E3F-8E80-102BE51BFB9C}" type="doc">
      <dgm:prSet loTypeId="urn:microsoft.com/office/officeart/2005/8/layout/hChevron3" loCatId="process" qsTypeId="urn:microsoft.com/office/officeart/2005/8/quickstyle/simple1" qsCatId="simple" csTypeId="urn:microsoft.com/office/officeart/2005/8/colors/accent0_2" csCatId="mainScheme" phldr="1"/>
      <dgm:spPr/>
    </dgm:pt>
    <dgm:pt modelId="{CCE46C29-7E0B-4ED4-87B6-3528A8BA4F2D}">
      <dgm:prSet phldrT="[Texte]"/>
      <dgm:spPr>
        <a:solidFill>
          <a:schemeClr val="accent1">
            <a:lumMod val="60000"/>
            <a:lumOff val="40000"/>
          </a:schemeClr>
        </a:solidFill>
      </dgm:spPr>
      <dgm:t>
        <a:bodyPr/>
        <a:lstStyle/>
        <a:p>
          <a:r>
            <a:rPr lang="fr-FR" dirty="0"/>
            <a:t>I</a:t>
          </a:r>
        </a:p>
      </dgm:t>
    </dgm:pt>
    <dgm:pt modelId="{F224A832-F34B-410D-9751-EB05D875FDDE}" type="parTrans" cxnId="{4FF45828-45D7-4804-8194-979E9B33BA49}">
      <dgm:prSet/>
      <dgm:spPr/>
      <dgm:t>
        <a:bodyPr/>
        <a:lstStyle/>
        <a:p>
          <a:endParaRPr lang="fr-FR"/>
        </a:p>
      </dgm:t>
    </dgm:pt>
    <dgm:pt modelId="{6616F84F-AC82-4F43-94BB-0F69C5E328A0}" type="sibTrans" cxnId="{4FF45828-45D7-4804-8194-979E9B33BA49}">
      <dgm:prSet/>
      <dgm:spPr/>
      <dgm:t>
        <a:bodyPr/>
        <a:lstStyle/>
        <a:p>
          <a:endParaRPr lang="fr-FR"/>
        </a:p>
      </dgm:t>
    </dgm:pt>
    <dgm:pt modelId="{1CB93377-49B2-4D9F-B696-15DFFADC736D}">
      <dgm:prSet phldrT="[Texte]"/>
      <dgm:spPr>
        <a:solidFill>
          <a:schemeClr val="accent1">
            <a:lumMod val="60000"/>
            <a:lumOff val="40000"/>
          </a:schemeClr>
        </a:solidFill>
      </dgm:spPr>
      <dgm:t>
        <a:bodyPr/>
        <a:lstStyle/>
        <a:p>
          <a:r>
            <a:rPr lang="fr-FR" dirty="0"/>
            <a:t>II</a:t>
          </a:r>
        </a:p>
      </dgm:t>
    </dgm:pt>
    <dgm:pt modelId="{1BDEA190-C15C-4AA9-804C-DD79771711C6}" type="parTrans" cxnId="{59ABA921-318B-4660-A1E5-217510547DD4}">
      <dgm:prSet/>
      <dgm:spPr/>
      <dgm:t>
        <a:bodyPr/>
        <a:lstStyle/>
        <a:p>
          <a:endParaRPr lang="fr-FR"/>
        </a:p>
      </dgm:t>
    </dgm:pt>
    <dgm:pt modelId="{CA388701-6B34-4494-A3A1-A8DC2D03038B}" type="sibTrans" cxnId="{59ABA921-318B-4660-A1E5-217510547DD4}">
      <dgm:prSet/>
      <dgm:spPr/>
      <dgm:t>
        <a:bodyPr/>
        <a:lstStyle/>
        <a:p>
          <a:endParaRPr lang="fr-FR"/>
        </a:p>
      </dgm:t>
    </dgm:pt>
    <dgm:pt modelId="{D47F7401-A5FD-4610-9DD0-94186B61E0E3}">
      <dgm:prSet phldrT="[Texte]"/>
      <dgm:spPr>
        <a:solidFill>
          <a:schemeClr val="accent1">
            <a:lumMod val="60000"/>
            <a:lumOff val="40000"/>
          </a:schemeClr>
        </a:solidFill>
      </dgm:spPr>
      <dgm:t>
        <a:bodyPr/>
        <a:lstStyle/>
        <a:p>
          <a:r>
            <a:rPr lang="fr-FR" dirty="0"/>
            <a:t>III</a:t>
          </a:r>
        </a:p>
      </dgm:t>
    </dgm:pt>
    <dgm:pt modelId="{BBD33EF6-7347-450D-AA2A-E9A1B1C0F843}" type="parTrans" cxnId="{45F27F52-18CF-4B3C-A17D-0963A728542A}">
      <dgm:prSet/>
      <dgm:spPr/>
      <dgm:t>
        <a:bodyPr/>
        <a:lstStyle/>
        <a:p>
          <a:endParaRPr lang="fr-FR"/>
        </a:p>
      </dgm:t>
    </dgm:pt>
    <dgm:pt modelId="{035B5853-E617-4562-8555-B42F5616F810}" type="sibTrans" cxnId="{45F27F52-18CF-4B3C-A17D-0963A728542A}">
      <dgm:prSet/>
      <dgm:spPr/>
      <dgm:t>
        <a:bodyPr/>
        <a:lstStyle/>
        <a:p>
          <a:endParaRPr lang="fr-FR"/>
        </a:p>
      </dgm:t>
    </dgm:pt>
    <dgm:pt modelId="{7B3EDB04-8FD8-43F7-8705-407EEED282B2}">
      <dgm:prSet phldrT="[Texte]"/>
      <dgm:spPr>
        <a:solidFill>
          <a:schemeClr val="accent1">
            <a:lumMod val="60000"/>
            <a:lumOff val="40000"/>
          </a:schemeClr>
        </a:solidFill>
      </dgm:spPr>
      <dgm:t>
        <a:bodyPr/>
        <a:lstStyle/>
        <a:p>
          <a:r>
            <a:rPr lang="fr-FR" dirty="0"/>
            <a:t>IV</a:t>
          </a:r>
        </a:p>
      </dgm:t>
    </dgm:pt>
    <dgm:pt modelId="{AC9BF46D-043D-4075-891A-48D80E4AEC08}" type="parTrans" cxnId="{71A5006D-141C-4BB3-BFFF-16019C267085}">
      <dgm:prSet/>
      <dgm:spPr/>
      <dgm:t>
        <a:bodyPr/>
        <a:lstStyle/>
        <a:p>
          <a:endParaRPr lang="fr-FR"/>
        </a:p>
      </dgm:t>
    </dgm:pt>
    <dgm:pt modelId="{14A33697-5D9D-40EC-BBED-C4E9720EA13C}" type="sibTrans" cxnId="{71A5006D-141C-4BB3-BFFF-16019C267085}">
      <dgm:prSet/>
      <dgm:spPr/>
      <dgm:t>
        <a:bodyPr/>
        <a:lstStyle/>
        <a:p>
          <a:endParaRPr lang="fr-FR"/>
        </a:p>
      </dgm:t>
    </dgm:pt>
    <dgm:pt modelId="{0F42352D-186B-4578-A6B2-E4935011B9C3}">
      <dgm:prSet phldrT="[Texte]"/>
      <dgm:spPr>
        <a:solidFill>
          <a:schemeClr val="accent1">
            <a:lumMod val="60000"/>
            <a:lumOff val="40000"/>
          </a:schemeClr>
        </a:solidFill>
      </dgm:spPr>
      <dgm:t>
        <a:bodyPr/>
        <a:lstStyle/>
        <a:p>
          <a:r>
            <a:rPr lang="fr-FR" dirty="0"/>
            <a:t>V</a:t>
          </a:r>
        </a:p>
      </dgm:t>
    </dgm:pt>
    <dgm:pt modelId="{33167453-EEF0-48B9-B9E0-4DE9D09E1B25}" type="parTrans" cxnId="{49A2A338-5251-464F-BDC5-3449D5A0CAEA}">
      <dgm:prSet/>
      <dgm:spPr/>
      <dgm:t>
        <a:bodyPr/>
        <a:lstStyle/>
        <a:p>
          <a:endParaRPr lang="fr-FR"/>
        </a:p>
      </dgm:t>
    </dgm:pt>
    <dgm:pt modelId="{B909A860-449C-479D-B9D5-F16818666EDD}" type="sibTrans" cxnId="{49A2A338-5251-464F-BDC5-3449D5A0CAEA}">
      <dgm:prSet/>
      <dgm:spPr/>
      <dgm:t>
        <a:bodyPr/>
        <a:lstStyle/>
        <a:p>
          <a:endParaRPr lang="fr-FR"/>
        </a:p>
      </dgm:t>
    </dgm:pt>
    <dgm:pt modelId="{E8E7B1E3-F0EF-4119-B2B8-B020431BBB1A}" type="pres">
      <dgm:prSet presAssocID="{28F54FD2-76D2-4E3F-8E80-102BE51BFB9C}" presName="Name0" presStyleCnt="0">
        <dgm:presLayoutVars>
          <dgm:dir/>
          <dgm:resizeHandles val="exact"/>
        </dgm:presLayoutVars>
      </dgm:prSet>
      <dgm:spPr/>
    </dgm:pt>
    <dgm:pt modelId="{A88BFA78-E33F-4324-8184-D5177B7FFFD5}" type="pres">
      <dgm:prSet presAssocID="{CCE46C29-7E0B-4ED4-87B6-3528A8BA4F2D}" presName="parTxOnly" presStyleLbl="node1" presStyleIdx="0" presStyleCnt="5">
        <dgm:presLayoutVars>
          <dgm:bulletEnabled val="1"/>
        </dgm:presLayoutVars>
      </dgm:prSet>
      <dgm:spPr/>
    </dgm:pt>
    <dgm:pt modelId="{538B535A-5844-4A62-B41C-89706710016F}" type="pres">
      <dgm:prSet presAssocID="{6616F84F-AC82-4F43-94BB-0F69C5E328A0}" presName="parSpace" presStyleCnt="0"/>
      <dgm:spPr/>
    </dgm:pt>
    <dgm:pt modelId="{884A8E65-9392-4AA2-8788-F1B76C9F80F6}" type="pres">
      <dgm:prSet presAssocID="{1CB93377-49B2-4D9F-B696-15DFFADC736D}" presName="parTxOnly" presStyleLbl="node1" presStyleIdx="1" presStyleCnt="5">
        <dgm:presLayoutVars>
          <dgm:bulletEnabled val="1"/>
        </dgm:presLayoutVars>
      </dgm:prSet>
      <dgm:spPr/>
    </dgm:pt>
    <dgm:pt modelId="{F1A9BF9E-C0DF-4A82-87C9-7595529D0EA3}" type="pres">
      <dgm:prSet presAssocID="{CA388701-6B34-4494-A3A1-A8DC2D03038B}" presName="parSpace" presStyleCnt="0"/>
      <dgm:spPr/>
    </dgm:pt>
    <dgm:pt modelId="{FE3A33FE-3649-4A97-8032-4FB0D736AE87}" type="pres">
      <dgm:prSet presAssocID="{D47F7401-A5FD-4610-9DD0-94186B61E0E3}" presName="parTxOnly" presStyleLbl="node1" presStyleIdx="2" presStyleCnt="5">
        <dgm:presLayoutVars>
          <dgm:bulletEnabled val="1"/>
        </dgm:presLayoutVars>
      </dgm:prSet>
      <dgm:spPr/>
    </dgm:pt>
    <dgm:pt modelId="{26CC184C-11E3-4CEF-8250-660A656FABCA}" type="pres">
      <dgm:prSet presAssocID="{035B5853-E617-4562-8555-B42F5616F810}" presName="parSpace" presStyleCnt="0"/>
      <dgm:spPr/>
    </dgm:pt>
    <dgm:pt modelId="{3FACCB2F-51A0-49FF-8AA5-B3342927F904}" type="pres">
      <dgm:prSet presAssocID="{7B3EDB04-8FD8-43F7-8705-407EEED282B2}" presName="parTxOnly" presStyleLbl="node1" presStyleIdx="3" presStyleCnt="5">
        <dgm:presLayoutVars>
          <dgm:bulletEnabled val="1"/>
        </dgm:presLayoutVars>
      </dgm:prSet>
      <dgm:spPr/>
    </dgm:pt>
    <dgm:pt modelId="{9E2B32CD-999D-4E37-857E-3C5BD99DB886}" type="pres">
      <dgm:prSet presAssocID="{14A33697-5D9D-40EC-BBED-C4E9720EA13C}" presName="parSpace" presStyleCnt="0"/>
      <dgm:spPr/>
    </dgm:pt>
    <dgm:pt modelId="{E391CE96-D52A-4BEE-96ED-ECCCD38C1FBE}" type="pres">
      <dgm:prSet presAssocID="{0F42352D-186B-4578-A6B2-E4935011B9C3}" presName="parTxOnly" presStyleLbl="node1" presStyleIdx="4" presStyleCnt="5">
        <dgm:presLayoutVars>
          <dgm:bulletEnabled val="1"/>
        </dgm:presLayoutVars>
      </dgm:prSet>
      <dgm:spPr/>
    </dgm:pt>
  </dgm:ptLst>
  <dgm:cxnLst>
    <dgm:cxn modelId="{59ABA921-318B-4660-A1E5-217510547DD4}" srcId="{28F54FD2-76D2-4E3F-8E80-102BE51BFB9C}" destId="{1CB93377-49B2-4D9F-B696-15DFFADC736D}" srcOrd="1" destOrd="0" parTransId="{1BDEA190-C15C-4AA9-804C-DD79771711C6}" sibTransId="{CA388701-6B34-4494-A3A1-A8DC2D03038B}"/>
    <dgm:cxn modelId="{4FF45828-45D7-4804-8194-979E9B33BA49}" srcId="{28F54FD2-76D2-4E3F-8E80-102BE51BFB9C}" destId="{CCE46C29-7E0B-4ED4-87B6-3528A8BA4F2D}" srcOrd="0" destOrd="0" parTransId="{F224A832-F34B-410D-9751-EB05D875FDDE}" sibTransId="{6616F84F-AC82-4F43-94BB-0F69C5E328A0}"/>
    <dgm:cxn modelId="{D940C32F-E36F-4BF8-AF79-1B55F6970596}" type="presOf" srcId="{7B3EDB04-8FD8-43F7-8705-407EEED282B2}" destId="{3FACCB2F-51A0-49FF-8AA5-B3342927F904}" srcOrd="0" destOrd="0" presId="urn:microsoft.com/office/officeart/2005/8/layout/hChevron3"/>
    <dgm:cxn modelId="{B5508534-1228-453E-96AF-0D58E4C5E71B}" type="presOf" srcId="{0F42352D-186B-4578-A6B2-E4935011B9C3}" destId="{E391CE96-D52A-4BEE-96ED-ECCCD38C1FBE}" srcOrd="0" destOrd="0" presId="urn:microsoft.com/office/officeart/2005/8/layout/hChevron3"/>
    <dgm:cxn modelId="{49A2A338-5251-464F-BDC5-3449D5A0CAEA}" srcId="{28F54FD2-76D2-4E3F-8E80-102BE51BFB9C}" destId="{0F42352D-186B-4578-A6B2-E4935011B9C3}" srcOrd="4" destOrd="0" parTransId="{33167453-EEF0-48B9-B9E0-4DE9D09E1B25}" sibTransId="{B909A860-449C-479D-B9D5-F16818666EDD}"/>
    <dgm:cxn modelId="{978D575E-F003-4C8D-999F-E9B4896A96B5}" type="presOf" srcId="{28F54FD2-76D2-4E3F-8E80-102BE51BFB9C}" destId="{E8E7B1E3-F0EF-4119-B2B8-B020431BBB1A}" srcOrd="0" destOrd="0" presId="urn:microsoft.com/office/officeart/2005/8/layout/hChevron3"/>
    <dgm:cxn modelId="{71A5006D-141C-4BB3-BFFF-16019C267085}" srcId="{28F54FD2-76D2-4E3F-8E80-102BE51BFB9C}" destId="{7B3EDB04-8FD8-43F7-8705-407EEED282B2}" srcOrd="3" destOrd="0" parTransId="{AC9BF46D-043D-4075-891A-48D80E4AEC08}" sibTransId="{14A33697-5D9D-40EC-BBED-C4E9720EA13C}"/>
    <dgm:cxn modelId="{45F27F52-18CF-4B3C-A17D-0963A728542A}" srcId="{28F54FD2-76D2-4E3F-8E80-102BE51BFB9C}" destId="{D47F7401-A5FD-4610-9DD0-94186B61E0E3}" srcOrd="2" destOrd="0" parTransId="{BBD33EF6-7347-450D-AA2A-E9A1B1C0F843}" sibTransId="{035B5853-E617-4562-8555-B42F5616F810}"/>
    <dgm:cxn modelId="{0649AE78-5A00-40B4-9E4F-8A82A6F1CCFF}" type="presOf" srcId="{1CB93377-49B2-4D9F-B696-15DFFADC736D}" destId="{884A8E65-9392-4AA2-8788-F1B76C9F80F6}" srcOrd="0" destOrd="0" presId="urn:microsoft.com/office/officeart/2005/8/layout/hChevron3"/>
    <dgm:cxn modelId="{A872078A-8C6F-4777-BF19-A71F0FDC093D}" type="presOf" srcId="{CCE46C29-7E0B-4ED4-87B6-3528A8BA4F2D}" destId="{A88BFA78-E33F-4324-8184-D5177B7FFFD5}" srcOrd="0" destOrd="0" presId="urn:microsoft.com/office/officeart/2005/8/layout/hChevron3"/>
    <dgm:cxn modelId="{72DA31B1-310E-451E-89DC-DF5E98B53174}" type="presOf" srcId="{D47F7401-A5FD-4610-9DD0-94186B61E0E3}" destId="{FE3A33FE-3649-4A97-8032-4FB0D736AE87}" srcOrd="0" destOrd="0" presId="urn:microsoft.com/office/officeart/2005/8/layout/hChevron3"/>
    <dgm:cxn modelId="{4FD1B2EF-AF8E-4033-B045-D3B1425DD2CA}" type="presParOf" srcId="{E8E7B1E3-F0EF-4119-B2B8-B020431BBB1A}" destId="{A88BFA78-E33F-4324-8184-D5177B7FFFD5}" srcOrd="0" destOrd="0" presId="urn:microsoft.com/office/officeart/2005/8/layout/hChevron3"/>
    <dgm:cxn modelId="{78167EC2-1224-4B81-87E6-5D567DE67C7D}" type="presParOf" srcId="{E8E7B1E3-F0EF-4119-B2B8-B020431BBB1A}" destId="{538B535A-5844-4A62-B41C-89706710016F}" srcOrd="1" destOrd="0" presId="urn:microsoft.com/office/officeart/2005/8/layout/hChevron3"/>
    <dgm:cxn modelId="{88282FBB-04DF-4412-85BE-6A2B810A1BE0}" type="presParOf" srcId="{E8E7B1E3-F0EF-4119-B2B8-B020431BBB1A}" destId="{884A8E65-9392-4AA2-8788-F1B76C9F80F6}" srcOrd="2" destOrd="0" presId="urn:microsoft.com/office/officeart/2005/8/layout/hChevron3"/>
    <dgm:cxn modelId="{935016F5-B6A3-471B-B54E-951CA1A5B165}" type="presParOf" srcId="{E8E7B1E3-F0EF-4119-B2B8-B020431BBB1A}" destId="{F1A9BF9E-C0DF-4A82-87C9-7595529D0EA3}" srcOrd="3" destOrd="0" presId="urn:microsoft.com/office/officeart/2005/8/layout/hChevron3"/>
    <dgm:cxn modelId="{10EC761D-20CB-49C9-AAE9-29EC4F64E599}" type="presParOf" srcId="{E8E7B1E3-F0EF-4119-B2B8-B020431BBB1A}" destId="{FE3A33FE-3649-4A97-8032-4FB0D736AE87}" srcOrd="4" destOrd="0" presId="urn:microsoft.com/office/officeart/2005/8/layout/hChevron3"/>
    <dgm:cxn modelId="{2549D833-FF10-485D-8AB7-CC56CA82465D}" type="presParOf" srcId="{E8E7B1E3-F0EF-4119-B2B8-B020431BBB1A}" destId="{26CC184C-11E3-4CEF-8250-660A656FABCA}" srcOrd="5" destOrd="0" presId="urn:microsoft.com/office/officeart/2005/8/layout/hChevron3"/>
    <dgm:cxn modelId="{9F5E7CEC-27DD-43B9-9904-7130C593F5E9}" type="presParOf" srcId="{E8E7B1E3-F0EF-4119-B2B8-B020431BBB1A}" destId="{3FACCB2F-51A0-49FF-8AA5-B3342927F904}" srcOrd="6" destOrd="0" presId="urn:microsoft.com/office/officeart/2005/8/layout/hChevron3"/>
    <dgm:cxn modelId="{C676C50E-A587-49CC-A928-D7331590A86C}" type="presParOf" srcId="{E8E7B1E3-F0EF-4119-B2B8-B020431BBB1A}" destId="{9E2B32CD-999D-4E37-857E-3C5BD99DB886}" srcOrd="7" destOrd="0" presId="urn:microsoft.com/office/officeart/2005/8/layout/hChevron3"/>
    <dgm:cxn modelId="{0CCC2B78-4EC4-4CC2-969B-115543402980}" type="presParOf" srcId="{E8E7B1E3-F0EF-4119-B2B8-B020431BBB1A}" destId="{E391CE96-D52A-4BEE-96ED-ECCCD38C1FBE}" srcOrd="8"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28F54FD2-76D2-4E3F-8E80-102BE51BFB9C}" type="doc">
      <dgm:prSet loTypeId="urn:microsoft.com/office/officeart/2005/8/layout/hChevron3" loCatId="process" qsTypeId="urn:microsoft.com/office/officeart/2005/8/quickstyle/simple1" qsCatId="simple" csTypeId="urn:microsoft.com/office/officeart/2005/8/colors/accent0_2" csCatId="mainScheme" phldr="1"/>
      <dgm:spPr/>
    </dgm:pt>
    <dgm:pt modelId="{CCE46C29-7E0B-4ED4-87B6-3528A8BA4F2D}">
      <dgm:prSet phldrT="[Texte]"/>
      <dgm:spPr>
        <a:solidFill>
          <a:schemeClr val="accent1">
            <a:lumMod val="60000"/>
            <a:lumOff val="40000"/>
          </a:schemeClr>
        </a:solidFill>
      </dgm:spPr>
      <dgm:t>
        <a:bodyPr/>
        <a:lstStyle/>
        <a:p>
          <a:r>
            <a:rPr lang="fr-FR" dirty="0"/>
            <a:t>I</a:t>
          </a:r>
        </a:p>
      </dgm:t>
    </dgm:pt>
    <dgm:pt modelId="{F224A832-F34B-410D-9751-EB05D875FDDE}" type="parTrans" cxnId="{4FF45828-45D7-4804-8194-979E9B33BA49}">
      <dgm:prSet/>
      <dgm:spPr/>
      <dgm:t>
        <a:bodyPr/>
        <a:lstStyle/>
        <a:p>
          <a:endParaRPr lang="fr-FR"/>
        </a:p>
      </dgm:t>
    </dgm:pt>
    <dgm:pt modelId="{6616F84F-AC82-4F43-94BB-0F69C5E328A0}" type="sibTrans" cxnId="{4FF45828-45D7-4804-8194-979E9B33BA49}">
      <dgm:prSet/>
      <dgm:spPr/>
      <dgm:t>
        <a:bodyPr/>
        <a:lstStyle/>
        <a:p>
          <a:endParaRPr lang="fr-FR"/>
        </a:p>
      </dgm:t>
    </dgm:pt>
    <dgm:pt modelId="{1CB93377-49B2-4D9F-B696-15DFFADC736D}">
      <dgm:prSet phldrT="[Texte]"/>
      <dgm:spPr>
        <a:solidFill>
          <a:schemeClr val="accent1">
            <a:lumMod val="60000"/>
            <a:lumOff val="40000"/>
          </a:schemeClr>
        </a:solidFill>
      </dgm:spPr>
      <dgm:t>
        <a:bodyPr/>
        <a:lstStyle/>
        <a:p>
          <a:r>
            <a:rPr lang="fr-FR" dirty="0"/>
            <a:t>II</a:t>
          </a:r>
        </a:p>
      </dgm:t>
    </dgm:pt>
    <dgm:pt modelId="{1BDEA190-C15C-4AA9-804C-DD79771711C6}" type="parTrans" cxnId="{59ABA921-318B-4660-A1E5-217510547DD4}">
      <dgm:prSet/>
      <dgm:spPr/>
      <dgm:t>
        <a:bodyPr/>
        <a:lstStyle/>
        <a:p>
          <a:endParaRPr lang="fr-FR"/>
        </a:p>
      </dgm:t>
    </dgm:pt>
    <dgm:pt modelId="{CA388701-6B34-4494-A3A1-A8DC2D03038B}" type="sibTrans" cxnId="{59ABA921-318B-4660-A1E5-217510547DD4}">
      <dgm:prSet/>
      <dgm:spPr/>
      <dgm:t>
        <a:bodyPr/>
        <a:lstStyle/>
        <a:p>
          <a:endParaRPr lang="fr-FR"/>
        </a:p>
      </dgm:t>
    </dgm:pt>
    <dgm:pt modelId="{D47F7401-A5FD-4610-9DD0-94186B61E0E3}">
      <dgm:prSet phldrT="[Texte]"/>
      <dgm:spPr>
        <a:solidFill>
          <a:schemeClr val="accent1">
            <a:lumMod val="60000"/>
            <a:lumOff val="40000"/>
          </a:schemeClr>
        </a:solidFill>
      </dgm:spPr>
      <dgm:t>
        <a:bodyPr/>
        <a:lstStyle/>
        <a:p>
          <a:r>
            <a:rPr lang="fr-FR" dirty="0"/>
            <a:t>III</a:t>
          </a:r>
        </a:p>
      </dgm:t>
    </dgm:pt>
    <dgm:pt modelId="{BBD33EF6-7347-450D-AA2A-E9A1B1C0F843}" type="parTrans" cxnId="{45F27F52-18CF-4B3C-A17D-0963A728542A}">
      <dgm:prSet/>
      <dgm:spPr/>
      <dgm:t>
        <a:bodyPr/>
        <a:lstStyle/>
        <a:p>
          <a:endParaRPr lang="fr-FR"/>
        </a:p>
      </dgm:t>
    </dgm:pt>
    <dgm:pt modelId="{035B5853-E617-4562-8555-B42F5616F810}" type="sibTrans" cxnId="{45F27F52-18CF-4B3C-A17D-0963A728542A}">
      <dgm:prSet/>
      <dgm:spPr/>
      <dgm:t>
        <a:bodyPr/>
        <a:lstStyle/>
        <a:p>
          <a:endParaRPr lang="fr-FR"/>
        </a:p>
      </dgm:t>
    </dgm:pt>
    <dgm:pt modelId="{7B3EDB04-8FD8-43F7-8705-407EEED282B2}">
      <dgm:prSet phldrT="[Texte]"/>
      <dgm:spPr>
        <a:solidFill>
          <a:schemeClr val="accent1">
            <a:lumMod val="60000"/>
            <a:lumOff val="40000"/>
          </a:schemeClr>
        </a:solidFill>
      </dgm:spPr>
      <dgm:t>
        <a:bodyPr/>
        <a:lstStyle/>
        <a:p>
          <a:r>
            <a:rPr lang="fr-FR" dirty="0"/>
            <a:t>IV</a:t>
          </a:r>
        </a:p>
      </dgm:t>
    </dgm:pt>
    <dgm:pt modelId="{AC9BF46D-043D-4075-891A-48D80E4AEC08}" type="parTrans" cxnId="{71A5006D-141C-4BB3-BFFF-16019C267085}">
      <dgm:prSet/>
      <dgm:spPr/>
      <dgm:t>
        <a:bodyPr/>
        <a:lstStyle/>
        <a:p>
          <a:endParaRPr lang="fr-FR"/>
        </a:p>
      </dgm:t>
    </dgm:pt>
    <dgm:pt modelId="{14A33697-5D9D-40EC-BBED-C4E9720EA13C}" type="sibTrans" cxnId="{71A5006D-141C-4BB3-BFFF-16019C267085}">
      <dgm:prSet/>
      <dgm:spPr/>
      <dgm:t>
        <a:bodyPr/>
        <a:lstStyle/>
        <a:p>
          <a:endParaRPr lang="fr-FR"/>
        </a:p>
      </dgm:t>
    </dgm:pt>
    <dgm:pt modelId="{0F42352D-186B-4578-A6B2-E4935011B9C3}">
      <dgm:prSet phldrT="[Texte]"/>
      <dgm:spPr>
        <a:solidFill>
          <a:schemeClr val="accent1">
            <a:lumMod val="60000"/>
            <a:lumOff val="40000"/>
          </a:schemeClr>
        </a:solidFill>
      </dgm:spPr>
      <dgm:t>
        <a:bodyPr/>
        <a:lstStyle/>
        <a:p>
          <a:r>
            <a:rPr lang="fr-FR" dirty="0"/>
            <a:t>V</a:t>
          </a:r>
        </a:p>
      </dgm:t>
    </dgm:pt>
    <dgm:pt modelId="{33167453-EEF0-48B9-B9E0-4DE9D09E1B25}" type="parTrans" cxnId="{49A2A338-5251-464F-BDC5-3449D5A0CAEA}">
      <dgm:prSet/>
      <dgm:spPr/>
      <dgm:t>
        <a:bodyPr/>
        <a:lstStyle/>
        <a:p>
          <a:endParaRPr lang="fr-FR"/>
        </a:p>
      </dgm:t>
    </dgm:pt>
    <dgm:pt modelId="{B909A860-449C-479D-B9D5-F16818666EDD}" type="sibTrans" cxnId="{49A2A338-5251-464F-BDC5-3449D5A0CAEA}">
      <dgm:prSet/>
      <dgm:spPr/>
      <dgm:t>
        <a:bodyPr/>
        <a:lstStyle/>
        <a:p>
          <a:endParaRPr lang="fr-FR"/>
        </a:p>
      </dgm:t>
    </dgm:pt>
    <dgm:pt modelId="{E8E7B1E3-F0EF-4119-B2B8-B020431BBB1A}" type="pres">
      <dgm:prSet presAssocID="{28F54FD2-76D2-4E3F-8E80-102BE51BFB9C}" presName="Name0" presStyleCnt="0">
        <dgm:presLayoutVars>
          <dgm:dir/>
          <dgm:resizeHandles val="exact"/>
        </dgm:presLayoutVars>
      </dgm:prSet>
      <dgm:spPr/>
    </dgm:pt>
    <dgm:pt modelId="{A88BFA78-E33F-4324-8184-D5177B7FFFD5}" type="pres">
      <dgm:prSet presAssocID="{CCE46C29-7E0B-4ED4-87B6-3528A8BA4F2D}" presName="parTxOnly" presStyleLbl="node1" presStyleIdx="0" presStyleCnt="5">
        <dgm:presLayoutVars>
          <dgm:bulletEnabled val="1"/>
        </dgm:presLayoutVars>
      </dgm:prSet>
      <dgm:spPr/>
    </dgm:pt>
    <dgm:pt modelId="{538B535A-5844-4A62-B41C-89706710016F}" type="pres">
      <dgm:prSet presAssocID="{6616F84F-AC82-4F43-94BB-0F69C5E328A0}" presName="parSpace" presStyleCnt="0"/>
      <dgm:spPr/>
    </dgm:pt>
    <dgm:pt modelId="{884A8E65-9392-4AA2-8788-F1B76C9F80F6}" type="pres">
      <dgm:prSet presAssocID="{1CB93377-49B2-4D9F-B696-15DFFADC736D}" presName="parTxOnly" presStyleLbl="node1" presStyleIdx="1" presStyleCnt="5">
        <dgm:presLayoutVars>
          <dgm:bulletEnabled val="1"/>
        </dgm:presLayoutVars>
      </dgm:prSet>
      <dgm:spPr/>
    </dgm:pt>
    <dgm:pt modelId="{F1A9BF9E-C0DF-4A82-87C9-7595529D0EA3}" type="pres">
      <dgm:prSet presAssocID="{CA388701-6B34-4494-A3A1-A8DC2D03038B}" presName="parSpace" presStyleCnt="0"/>
      <dgm:spPr/>
    </dgm:pt>
    <dgm:pt modelId="{FE3A33FE-3649-4A97-8032-4FB0D736AE87}" type="pres">
      <dgm:prSet presAssocID="{D47F7401-A5FD-4610-9DD0-94186B61E0E3}" presName="parTxOnly" presStyleLbl="node1" presStyleIdx="2" presStyleCnt="5">
        <dgm:presLayoutVars>
          <dgm:bulletEnabled val="1"/>
        </dgm:presLayoutVars>
      </dgm:prSet>
      <dgm:spPr/>
    </dgm:pt>
    <dgm:pt modelId="{26CC184C-11E3-4CEF-8250-660A656FABCA}" type="pres">
      <dgm:prSet presAssocID="{035B5853-E617-4562-8555-B42F5616F810}" presName="parSpace" presStyleCnt="0"/>
      <dgm:spPr/>
    </dgm:pt>
    <dgm:pt modelId="{3FACCB2F-51A0-49FF-8AA5-B3342927F904}" type="pres">
      <dgm:prSet presAssocID="{7B3EDB04-8FD8-43F7-8705-407EEED282B2}" presName="parTxOnly" presStyleLbl="node1" presStyleIdx="3" presStyleCnt="5">
        <dgm:presLayoutVars>
          <dgm:bulletEnabled val="1"/>
        </dgm:presLayoutVars>
      </dgm:prSet>
      <dgm:spPr/>
    </dgm:pt>
    <dgm:pt modelId="{9E2B32CD-999D-4E37-857E-3C5BD99DB886}" type="pres">
      <dgm:prSet presAssocID="{14A33697-5D9D-40EC-BBED-C4E9720EA13C}" presName="parSpace" presStyleCnt="0"/>
      <dgm:spPr/>
    </dgm:pt>
    <dgm:pt modelId="{E391CE96-D52A-4BEE-96ED-ECCCD38C1FBE}" type="pres">
      <dgm:prSet presAssocID="{0F42352D-186B-4578-A6B2-E4935011B9C3}" presName="parTxOnly" presStyleLbl="node1" presStyleIdx="4" presStyleCnt="5">
        <dgm:presLayoutVars>
          <dgm:bulletEnabled val="1"/>
        </dgm:presLayoutVars>
      </dgm:prSet>
      <dgm:spPr/>
    </dgm:pt>
  </dgm:ptLst>
  <dgm:cxnLst>
    <dgm:cxn modelId="{59ABA921-318B-4660-A1E5-217510547DD4}" srcId="{28F54FD2-76D2-4E3F-8E80-102BE51BFB9C}" destId="{1CB93377-49B2-4D9F-B696-15DFFADC736D}" srcOrd="1" destOrd="0" parTransId="{1BDEA190-C15C-4AA9-804C-DD79771711C6}" sibTransId="{CA388701-6B34-4494-A3A1-A8DC2D03038B}"/>
    <dgm:cxn modelId="{4FF45828-45D7-4804-8194-979E9B33BA49}" srcId="{28F54FD2-76D2-4E3F-8E80-102BE51BFB9C}" destId="{CCE46C29-7E0B-4ED4-87B6-3528A8BA4F2D}" srcOrd="0" destOrd="0" parTransId="{F224A832-F34B-410D-9751-EB05D875FDDE}" sibTransId="{6616F84F-AC82-4F43-94BB-0F69C5E328A0}"/>
    <dgm:cxn modelId="{D940C32F-E36F-4BF8-AF79-1B55F6970596}" type="presOf" srcId="{7B3EDB04-8FD8-43F7-8705-407EEED282B2}" destId="{3FACCB2F-51A0-49FF-8AA5-B3342927F904}" srcOrd="0" destOrd="0" presId="urn:microsoft.com/office/officeart/2005/8/layout/hChevron3"/>
    <dgm:cxn modelId="{B5508534-1228-453E-96AF-0D58E4C5E71B}" type="presOf" srcId="{0F42352D-186B-4578-A6B2-E4935011B9C3}" destId="{E391CE96-D52A-4BEE-96ED-ECCCD38C1FBE}" srcOrd="0" destOrd="0" presId="urn:microsoft.com/office/officeart/2005/8/layout/hChevron3"/>
    <dgm:cxn modelId="{49A2A338-5251-464F-BDC5-3449D5A0CAEA}" srcId="{28F54FD2-76D2-4E3F-8E80-102BE51BFB9C}" destId="{0F42352D-186B-4578-A6B2-E4935011B9C3}" srcOrd="4" destOrd="0" parTransId="{33167453-EEF0-48B9-B9E0-4DE9D09E1B25}" sibTransId="{B909A860-449C-479D-B9D5-F16818666EDD}"/>
    <dgm:cxn modelId="{978D575E-F003-4C8D-999F-E9B4896A96B5}" type="presOf" srcId="{28F54FD2-76D2-4E3F-8E80-102BE51BFB9C}" destId="{E8E7B1E3-F0EF-4119-B2B8-B020431BBB1A}" srcOrd="0" destOrd="0" presId="urn:microsoft.com/office/officeart/2005/8/layout/hChevron3"/>
    <dgm:cxn modelId="{71A5006D-141C-4BB3-BFFF-16019C267085}" srcId="{28F54FD2-76D2-4E3F-8E80-102BE51BFB9C}" destId="{7B3EDB04-8FD8-43F7-8705-407EEED282B2}" srcOrd="3" destOrd="0" parTransId="{AC9BF46D-043D-4075-891A-48D80E4AEC08}" sibTransId="{14A33697-5D9D-40EC-BBED-C4E9720EA13C}"/>
    <dgm:cxn modelId="{45F27F52-18CF-4B3C-A17D-0963A728542A}" srcId="{28F54FD2-76D2-4E3F-8E80-102BE51BFB9C}" destId="{D47F7401-A5FD-4610-9DD0-94186B61E0E3}" srcOrd="2" destOrd="0" parTransId="{BBD33EF6-7347-450D-AA2A-E9A1B1C0F843}" sibTransId="{035B5853-E617-4562-8555-B42F5616F810}"/>
    <dgm:cxn modelId="{0649AE78-5A00-40B4-9E4F-8A82A6F1CCFF}" type="presOf" srcId="{1CB93377-49B2-4D9F-B696-15DFFADC736D}" destId="{884A8E65-9392-4AA2-8788-F1B76C9F80F6}" srcOrd="0" destOrd="0" presId="urn:microsoft.com/office/officeart/2005/8/layout/hChevron3"/>
    <dgm:cxn modelId="{A872078A-8C6F-4777-BF19-A71F0FDC093D}" type="presOf" srcId="{CCE46C29-7E0B-4ED4-87B6-3528A8BA4F2D}" destId="{A88BFA78-E33F-4324-8184-D5177B7FFFD5}" srcOrd="0" destOrd="0" presId="urn:microsoft.com/office/officeart/2005/8/layout/hChevron3"/>
    <dgm:cxn modelId="{72DA31B1-310E-451E-89DC-DF5E98B53174}" type="presOf" srcId="{D47F7401-A5FD-4610-9DD0-94186B61E0E3}" destId="{FE3A33FE-3649-4A97-8032-4FB0D736AE87}" srcOrd="0" destOrd="0" presId="urn:microsoft.com/office/officeart/2005/8/layout/hChevron3"/>
    <dgm:cxn modelId="{4FD1B2EF-AF8E-4033-B045-D3B1425DD2CA}" type="presParOf" srcId="{E8E7B1E3-F0EF-4119-B2B8-B020431BBB1A}" destId="{A88BFA78-E33F-4324-8184-D5177B7FFFD5}" srcOrd="0" destOrd="0" presId="urn:microsoft.com/office/officeart/2005/8/layout/hChevron3"/>
    <dgm:cxn modelId="{78167EC2-1224-4B81-87E6-5D567DE67C7D}" type="presParOf" srcId="{E8E7B1E3-F0EF-4119-B2B8-B020431BBB1A}" destId="{538B535A-5844-4A62-B41C-89706710016F}" srcOrd="1" destOrd="0" presId="urn:microsoft.com/office/officeart/2005/8/layout/hChevron3"/>
    <dgm:cxn modelId="{88282FBB-04DF-4412-85BE-6A2B810A1BE0}" type="presParOf" srcId="{E8E7B1E3-F0EF-4119-B2B8-B020431BBB1A}" destId="{884A8E65-9392-4AA2-8788-F1B76C9F80F6}" srcOrd="2" destOrd="0" presId="urn:microsoft.com/office/officeart/2005/8/layout/hChevron3"/>
    <dgm:cxn modelId="{935016F5-B6A3-471B-B54E-951CA1A5B165}" type="presParOf" srcId="{E8E7B1E3-F0EF-4119-B2B8-B020431BBB1A}" destId="{F1A9BF9E-C0DF-4A82-87C9-7595529D0EA3}" srcOrd="3" destOrd="0" presId="urn:microsoft.com/office/officeart/2005/8/layout/hChevron3"/>
    <dgm:cxn modelId="{10EC761D-20CB-49C9-AAE9-29EC4F64E599}" type="presParOf" srcId="{E8E7B1E3-F0EF-4119-B2B8-B020431BBB1A}" destId="{FE3A33FE-3649-4A97-8032-4FB0D736AE87}" srcOrd="4" destOrd="0" presId="urn:microsoft.com/office/officeart/2005/8/layout/hChevron3"/>
    <dgm:cxn modelId="{2549D833-FF10-485D-8AB7-CC56CA82465D}" type="presParOf" srcId="{E8E7B1E3-F0EF-4119-B2B8-B020431BBB1A}" destId="{26CC184C-11E3-4CEF-8250-660A656FABCA}" srcOrd="5" destOrd="0" presId="urn:microsoft.com/office/officeart/2005/8/layout/hChevron3"/>
    <dgm:cxn modelId="{9F5E7CEC-27DD-43B9-9904-7130C593F5E9}" type="presParOf" srcId="{E8E7B1E3-F0EF-4119-B2B8-B020431BBB1A}" destId="{3FACCB2F-51A0-49FF-8AA5-B3342927F904}" srcOrd="6" destOrd="0" presId="urn:microsoft.com/office/officeart/2005/8/layout/hChevron3"/>
    <dgm:cxn modelId="{C676C50E-A587-49CC-A928-D7331590A86C}" type="presParOf" srcId="{E8E7B1E3-F0EF-4119-B2B8-B020431BBB1A}" destId="{9E2B32CD-999D-4E37-857E-3C5BD99DB886}" srcOrd="7" destOrd="0" presId="urn:microsoft.com/office/officeart/2005/8/layout/hChevron3"/>
    <dgm:cxn modelId="{0CCC2B78-4EC4-4CC2-969B-115543402980}" type="presParOf" srcId="{E8E7B1E3-F0EF-4119-B2B8-B020431BBB1A}" destId="{E391CE96-D52A-4BEE-96ED-ECCCD38C1FBE}" srcOrd="8"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8F54FD2-76D2-4E3F-8E80-102BE51BFB9C}" type="doc">
      <dgm:prSet loTypeId="urn:microsoft.com/office/officeart/2005/8/layout/hChevron3" loCatId="process" qsTypeId="urn:microsoft.com/office/officeart/2005/8/quickstyle/simple1" qsCatId="simple" csTypeId="urn:microsoft.com/office/officeart/2005/8/colors/accent0_2" csCatId="mainScheme" phldr="1"/>
      <dgm:spPr/>
    </dgm:pt>
    <dgm:pt modelId="{CCE46C29-7E0B-4ED4-87B6-3528A8BA4F2D}">
      <dgm:prSet phldrT="[Texte]"/>
      <dgm:spPr>
        <a:solidFill>
          <a:schemeClr val="accent1">
            <a:lumMod val="60000"/>
            <a:lumOff val="40000"/>
          </a:schemeClr>
        </a:solidFill>
      </dgm:spPr>
      <dgm:t>
        <a:bodyPr/>
        <a:lstStyle/>
        <a:p>
          <a:r>
            <a:rPr lang="fr-FR" dirty="0"/>
            <a:t>I</a:t>
          </a:r>
        </a:p>
      </dgm:t>
    </dgm:pt>
    <dgm:pt modelId="{F224A832-F34B-410D-9751-EB05D875FDDE}" type="parTrans" cxnId="{4FF45828-45D7-4804-8194-979E9B33BA49}">
      <dgm:prSet/>
      <dgm:spPr/>
      <dgm:t>
        <a:bodyPr/>
        <a:lstStyle/>
        <a:p>
          <a:endParaRPr lang="fr-FR"/>
        </a:p>
      </dgm:t>
    </dgm:pt>
    <dgm:pt modelId="{6616F84F-AC82-4F43-94BB-0F69C5E328A0}" type="sibTrans" cxnId="{4FF45828-45D7-4804-8194-979E9B33BA49}">
      <dgm:prSet/>
      <dgm:spPr/>
      <dgm:t>
        <a:bodyPr/>
        <a:lstStyle/>
        <a:p>
          <a:endParaRPr lang="fr-FR"/>
        </a:p>
      </dgm:t>
    </dgm:pt>
    <dgm:pt modelId="{1CB93377-49B2-4D9F-B696-15DFFADC736D}">
      <dgm:prSet phldrT="[Texte]"/>
      <dgm:spPr>
        <a:solidFill>
          <a:schemeClr val="accent1">
            <a:lumMod val="60000"/>
            <a:lumOff val="40000"/>
          </a:schemeClr>
        </a:solidFill>
      </dgm:spPr>
      <dgm:t>
        <a:bodyPr/>
        <a:lstStyle/>
        <a:p>
          <a:r>
            <a:rPr lang="fr-FR" dirty="0"/>
            <a:t>II</a:t>
          </a:r>
        </a:p>
      </dgm:t>
    </dgm:pt>
    <dgm:pt modelId="{1BDEA190-C15C-4AA9-804C-DD79771711C6}" type="parTrans" cxnId="{59ABA921-318B-4660-A1E5-217510547DD4}">
      <dgm:prSet/>
      <dgm:spPr/>
      <dgm:t>
        <a:bodyPr/>
        <a:lstStyle/>
        <a:p>
          <a:endParaRPr lang="fr-FR"/>
        </a:p>
      </dgm:t>
    </dgm:pt>
    <dgm:pt modelId="{CA388701-6B34-4494-A3A1-A8DC2D03038B}" type="sibTrans" cxnId="{59ABA921-318B-4660-A1E5-217510547DD4}">
      <dgm:prSet/>
      <dgm:spPr/>
      <dgm:t>
        <a:bodyPr/>
        <a:lstStyle/>
        <a:p>
          <a:endParaRPr lang="fr-FR"/>
        </a:p>
      </dgm:t>
    </dgm:pt>
    <dgm:pt modelId="{D47F7401-A5FD-4610-9DD0-94186B61E0E3}">
      <dgm:prSet phldrT="[Texte]"/>
      <dgm:spPr>
        <a:solidFill>
          <a:schemeClr val="accent1">
            <a:lumMod val="60000"/>
            <a:lumOff val="40000"/>
          </a:schemeClr>
        </a:solidFill>
      </dgm:spPr>
      <dgm:t>
        <a:bodyPr/>
        <a:lstStyle/>
        <a:p>
          <a:r>
            <a:rPr lang="fr-FR" dirty="0"/>
            <a:t>III</a:t>
          </a:r>
        </a:p>
      </dgm:t>
    </dgm:pt>
    <dgm:pt modelId="{BBD33EF6-7347-450D-AA2A-E9A1B1C0F843}" type="parTrans" cxnId="{45F27F52-18CF-4B3C-A17D-0963A728542A}">
      <dgm:prSet/>
      <dgm:spPr/>
      <dgm:t>
        <a:bodyPr/>
        <a:lstStyle/>
        <a:p>
          <a:endParaRPr lang="fr-FR"/>
        </a:p>
      </dgm:t>
    </dgm:pt>
    <dgm:pt modelId="{035B5853-E617-4562-8555-B42F5616F810}" type="sibTrans" cxnId="{45F27F52-18CF-4B3C-A17D-0963A728542A}">
      <dgm:prSet/>
      <dgm:spPr/>
      <dgm:t>
        <a:bodyPr/>
        <a:lstStyle/>
        <a:p>
          <a:endParaRPr lang="fr-FR"/>
        </a:p>
      </dgm:t>
    </dgm:pt>
    <dgm:pt modelId="{7B3EDB04-8FD8-43F7-8705-407EEED282B2}">
      <dgm:prSet phldrT="[Texte]"/>
      <dgm:spPr/>
      <dgm:t>
        <a:bodyPr/>
        <a:lstStyle/>
        <a:p>
          <a:r>
            <a:rPr lang="fr-FR" dirty="0"/>
            <a:t>IV</a:t>
          </a:r>
        </a:p>
      </dgm:t>
    </dgm:pt>
    <dgm:pt modelId="{AC9BF46D-043D-4075-891A-48D80E4AEC08}" type="parTrans" cxnId="{71A5006D-141C-4BB3-BFFF-16019C267085}">
      <dgm:prSet/>
      <dgm:spPr/>
      <dgm:t>
        <a:bodyPr/>
        <a:lstStyle/>
        <a:p>
          <a:endParaRPr lang="fr-FR"/>
        </a:p>
      </dgm:t>
    </dgm:pt>
    <dgm:pt modelId="{14A33697-5D9D-40EC-BBED-C4E9720EA13C}" type="sibTrans" cxnId="{71A5006D-141C-4BB3-BFFF-16019C267085}">
      <dgm:prSet/>
      <dgm:spPr/>
      <dgm:t>
        <a:bodyPr/>
        <a:lstStyle/>
        <a:p>
          <a:endParaRPr lang="fr-FR"/>
        </a:p>
      </dgm:t>
    </dgm:pt>
    <dgm:pt modelId="{0F42352D-186B-4578-A6B2-E4935011B9C3}">
      <dgm:prSet phldrT="[Texte]"/>
      <dgm:spPr/>
      <dgm:t>
        <a:bodyPr/>
        <a:lstStyle/>
        <a:p>
          <a:r>
            <a:rPr lang="fr-FR" dirty="0"/>
            <a:t>V</a:t>
          </a:r>
        </a:p>
      </dgm:t>
    </dgm:pt>
    <dgm:pt modelId="{33167453-EEF0-48B9-B9E0-4DE9D09E1B25}" type="parTrans" cxnId="{49A2A338-5251-464F-BDC5-3449D5A0CAEA}">
      <dgm:prSet/>
      <dgm:spPr/>
      <dgm:t>
        <a:bodyPr/>
        <a:lstStyle/>
        <a:p>
          <a:endParaRPr lang="fr-FR"/>
        </a:p>
      </dgm:t>
    </dgm:pt>
    <dgm:pt modelId="{B909A860-449C-479D-B9D5-F16818666EDD}" type="sibTrans" cxnId="{49A2A338-5251-464F-BDC5-3449D5A0CAEA}">
      <dgm:prSet/>
      <dgm:spPr/>
      <dgm:t>
        <a:bodyPr/>
        <a:lstStyle/>
        <a:p>
          <a:endParaRPr lang="fr-FR"/>
        </a:p>
      </dgm:t>
    </dgm:pt>
    <dgm:pt modelId="{E8E7B1E3-F0EF-4119-B2B8-B020431BBB1A}" type="pres">
      <dgm:prSet presAssocID="{28F54FD2-76D2-4E3F-8E80-102BE51BFB9C}" presName="Name0" presStyleCnt="0">
        <dgm:presLayoutVars>
          <dgm:dir/>
          <dgm:resizeHandles val="exact"/>
        </dgm:presLayoutVars>
      </dgm:prSet>
      <dgm:spPr/>
    </dgm:pt>
    <dgm:pt modelId="{A88BFA78-E33F-4324-8184-D5177B7FFFD5}" type="pres">
      <dgm:prSet presAssocID="{CCE46C29-7E0B-4ED4-87B6-3528A8BA4F2D}" presName="parTxOnly" presStyleLbl="node1" presStyleIdx="0" presStyleCnt="5">
        <dgm:presLayoutVars>
          <dgm:bulletEnabled val="1"/>
        </dgm:presLayoutVars>
      </dgm:prSet>
      <dgm:spPr/>
    </dgm:pt>
    <dgm:pt modelId="{538B535A-5844-4A62-B41C-89706710016F}" type="pres">
      <dgm:prSet presAssocID="{6616F84F-AC82-4F43-94BB-0F69C5E328A0}" presName="parSpace" presStyleCnt="0"/>
      <dgm:spPr/>
    </dgm:pt>
    <dgm:pt modelId="{884A8E65-9392-4AA2-8788-F1B76C9F80F6}" type="pres">
      <dgm:prSet presAssocID="{1CB93377-49B2-4D9F-B696-15DFFADC736D}" presName="parTxOnly" presStyleLbl="node1" presStyleIdx="1" presStyleCnt="5">
        <dgm:presLayoutVars>
          <dgm:bulletEnabled val="1"/>
        </dgm:presLayoutVars>
      </dgm:prSet>
      <dgm:spPr/>
    </dgm:pt>
    <dgm:pt modelId="{F1A9BF9E-C0DF-4A82-87C9-7595529D0EA3}" type="pres">
      <dgm:prSet presAssocID="{CA388701-6B34-4494-A3A1-A8DC2D03038B}" presName="parSpace" presStyleCnt="0"/>
      <dgm:spPr/>
    </dgm:pt>
    <dgm:pt modelId="{FE3A33FE-3649-4A97-8032-4FB0D736AE87}" type="pres">
      <dgm:prSet presAssocID="{D47F7401-A5FD-4610-9DD0-94186B61E0E3}" presName="parTxOnly" presStyleLbl="node1" presStyleIdx="2" presStyleCnt="5">
        <dgm:presLayoutVars>
          <dgm:bulletEnabled val="1"/>
        </dgm:presLayoutVars>
      </dgm:prSet>
      <dgm:spPr/>
    </dgm:pt>
    <dgm:pt modelId="{26CC184C-11E3-4CEF-8250-660A656FABCA}" type="pres">
      <dgm:prSet presAssocID="{035B5853-E617-4562-8555-B42F5616F810}" presName="parSpace" presStyleCnt="0"/>
      <dgm:spPr/>
    </dgm:pt>
    <dgm:pt modelId="{3FACCB2F-51A0-49FF-8AA5-B3342927F904}" type="pres">
      <dgm:prSet presAssocID="{7B3EDB04-8FD8-43F7-8705-407EEED282B2}" presName="parTxOnly" presStyleLbl="node1" presStyleIdx="3" presStyleCnt="5">
        <dgm:presLayoutVars>
          <dgm:bulletEnabled val="1"/>
        </dgm:presLayoutVars>
      </dgm:prSet>
      <dgm:spPr/>
    </dgm:pt>
    <dgm:pt modelId="{9E2B32CD-999D-4E37-857E-3C5BD99DB886}" type="pres">
      <dgm:prSet presAssocID="{14A33697-5D9D-40EC-BBED-C4E9720EA13C}" presName="parSpace" presStyleCnt="0"/>
      <dgm:spPr/>
    </dgm:pt>
    <dgm:pt modelId="{E391CE96-D52A-4BEE-96ED-ECCCD38C1FBE}" type="pres">
      <dgm:prSet presAssocID="{0F42352D-186B-4578-A6B2-E4935011B9C3}" presName="parTxOnly" presStyleLbl="node1" presStyleIdx="4" presStyleCnt="5">
        <dgm:presLayoutVars>
          <dgm:bulletEnabled val="1"/>
        </dgm:presLayoutVars>
      </dgm:prSet>
      <dgm:spPr/>
    </dgm:pt>
  </dgm:ptLst>
  <dgm:cxnLst>
    <dgm:cxn modelId="{59ABA921-318B-4660-A1E5-217510547DD4}" srcId="{28F54FD2-76D2-4E3F-8E80-102BE51BFB9C}" destId="{1CB93377-49B2-4D9F-B696-15DFFADC736D}" srcOrd="1" destOrd="0" parTransId="{1BDEA190-C15C-4AA9-804C-DD79771711C6}" sibTransId="{CA388701-6B34-4494-A3A1-A8DC2D03038B}"/>
    <dgm:cxn modelId="{4FF45828-45D7-4804-8194-979E9B33BA49}" srcId="{28F54FD2-76D2-4E3F-8E80-102BE51BFB9C}" destId="{CCE46C29-7E0B-4ED4-87B6-3528A8BA4F2D}" srcOrd="0" destOrd="0" parTransId="{F224A832-F34B-410D-9751-EB05D875FDDE}" sibTransId="{6616F84F-AC82-4F43-94BB-0F69C5E328A0}"/>
    <dgm:cxn modelId="{D940C32F-E36F-4BF8-AF79-1B55F6970596}" type="presOf" srcId="{7B3EDB04-8FD8-43F7-8705-407EEED282B2}" destId="{3FACCB2F-51A0-49FF-8AA5-B3342927F904}" srcOrd="0" destOrd="0" presId="urn:microsoft.com/office/officeart/2005/8/layout/hChevron3"/>
    <dgm:cxn modelId="{B5508534-1228-453E-96AF-0D58E4C5E71B}" type="presOf" srcId="{0F42352D-186B-4578-A6B2-E4935011B9C3}" destId="{E391CE96-D52A-4BEE-96ED-ECCCD38C1FBE}" srcOrd="0" destOrd="0" presId="urn:microsoft.com/office/officeart/2005/8/layout/hChevron3"/>
    <dgm:cxn modelId="{49A2A338-5251-464F-BDC5-3449D5A0CAEA}" srcId="{28F54FD2-76D2-4E3F-8E80-102BE51BFB9C}" destId="{0F42352D-186B-4578-A6B2-E4935011B9C3}" srcOrd="4" destOrd="0" parTransId="{33167453-EEF0-48B9-B9E0-4DE9D09E1B25}" sibTransId="{B909A860-449C-479D-B9D5-F16818666EDD}"/>
    <dgm:cxn modelId="{978D575E-F003-4C8D-999F-E9B4896A96B5}" type="presOf" srcId="{28F54FD2-76D2-4E3F-8E80-102BE51BFB9C}" destId="{E8E7B1E3-F0EF-4119-B2B8-B020431BBB1A}" srcOrd="0" destOrd="0" presId="urn:microsoft.com/office/officeart/2005/8/layout/hChevron3"/>
    <dgm:cxn modelId="{71A5006D-141C-4BB3-BFFF-16019C267085}" srcId="{28F54FD2-76D2-4E3F-8E80-102BE51BFB9C}" destId="{7B3EDB04-8FD8-43F7-8705-407EEED282B2}" srcOrd="3" destOrd="0" parTransId="{AC9BF46D-043D-4075-891A-48D80E4AEC08}" sibTransId="{14A33697-5D9D-40EC-BBED-C4E9720EA13C}"/>
    <dgm:cxn modelId="{45F27F52-18CF-4B3C-A17D-0963A728542A}" srcId="{28F54FD2-76D2-4E3F-8E80-102BE51BFB9C}" destId="{D47F7401-A5FD-4610-9DD0-94186B61E0E3}" srcOrd="2" destOrd="0" parTransId="{BBD33EF6-7347-450D-AA2A-E9A1B1C0F843}" sibTransId="{035B5853-E617-4562-8555-B42F5616F810}"/>
    <dgm:cxn modelId="{0649AE78-5A00-40B4-9E4F-8A82A6F1CCFF}" type="presOf" srcId="{1CB93377-49B2-4D9F-B696-15DFFADC736D}" destId="{884A8E65-9392-4AA2-8788-F1B76C9F80F6}" srcOrd="0" destOrd="0" presId="urn:microsoft.com/office/officeart/2005/8/layout/hChevron3"/>
    <dgm:cxn modelId="{A872078A-8C6F-4777-BF19-A71F0FDC093D}" type="presOf" srcId="{CCE46C29-7E0B-4ED4-87B6-3528A8BA4F2D}" destId="{A88BFA78-E33F-4324-8184-D5177B7FFFD5}" srcOrd="0" destOrd="0" presId="urn:microsoft.com/office/officeart/2005/8/layout/hChevron3"/>
    <dgm:cxn modelId="{72DA31B1-310E-451E-89DC-DF5E98B53174}" type="presOf" srcId="{D47F7401-A5FD-4610-9DD0-94186B61E0E3}" destId="{FE3A33FE-3649-4A97-8032-4FB0D736AE87}" srcOrd="0" destOrd="0" presId="urn:microsoft.com/office/officeart/2005/8/layout/hChevron3"/>
    <dgm:cxn modelId="{4FD1B2EF-AF8E-4033-B045-D3B1425DD2CA}" type="presParOf" srcId="{E8E7B1E3-F0EF-4119-B2B8-B020431BBB1A}" destId="{A88BFA78-E33F-4324-8184-D5177B7FFFD5}" srcOrd="0" destOrd="0" presId="urn:microsoft.com/office/officeart/2005/8/layout/hChevron3"/>
    <dgm:cxn modelId="{78167EC2-1224-4B81-87E6-5D567DE67C7D}" type="presParOf" srcId="{E8E7B1E3-F0EF-4119-B2B8-B020431BBB1A}" destId="{538B535A-5844-4A62-B41C-89706710016F}" srcOrd="1" destOrd="0" presId="urn:microsoft.com/office/officeart/2005/8/layout/hChevron3"/>
    <dgm:cxn modelId="{88282FBB-04DF-4412-85BE-6A2B810A1BE0}" type="presParOf" srcId="{E8E7B1E3-F0EF-4119-B2B8-B020431BBB1A}" destId="{884A8E65-9392-4AA2-8788-F1B76C9F80F6}" srcOrd="2" destOrd="0" presId="urn:microsoft.com/office/officeart/2005/8/layout/hChevron3"/>
    <dgm:cxn modelId="{935016F5-B6A3-471B-B54E-951CA1A5B165}" type="presParOf" srcId="{E8E7B1E3-F0EF-4119-B2B8-B020431BBB1A}" destId="{F1A9BF9E-C0DF-4A82-87C9-7595529D0EA3}" srcOrd="3" destOrd="0" presId="urn:microsoft.com/office/officeart/2005/8/layout/hChevron3"/>
    <dgm:cxn modelId="{10EC761D-20CB-49C9-AAE9-29EC4F64E599}" type="presParOf" srcId="{E8E7B1E3-F0EF-4119-B2B8-B020431BBB1A}" destId="{FE3A33FE-3649-4A97-8032-4FB0D736AE87}" srcOrd="4" destOrd="0" presId="urn:microsoft.com/office/officeart/2005/8/layout/hChevron3"/>
    <dgm:cxn modelId="{2549D833-FF10-485D-8AB7-CC56CA82465D}" type="presParOf" srcId="{E8E7B1E3-F0EF-4119-B2B8-B020431BBB1A}" destId="{26CC184C-11E3-4CEF-8250-660A656FABCA}" srcOrd="5" destOrd="0" presId="urn:microsoft.com/office/officeart/2005/8/layout/hChevron3"/>
    <dgm:cxn modelId="{9F5E7CEC-27DD-43B9-9904-7130C593F5E9}" type="presParOf" srcId="{E8E7B1E3-F0EF-4119-B2B8-B020431BBB1A}" destId="{3FACCB2F-51A0-49FF-8AA5-B3342927F904}" srcOrd="6" destOrd="0" presId="urn:microsoft.com/office/officeart/2005/8/layout/hChevron3"/>
    <dgm:cxn modelId="{C676C50E-A587-49CC-A928-D7331590A86C}" type="presParOf" srcId="{E8E7B1E3-F0EF-4119-B2B8-B020431BBB1A}" destId="{9E2B32CD-999D-4E37-857E-3C5BD99DB886}" srcOrd="7" destOrd="0" presId="urn:microsoft.com/office/officeart/2005/8/layout/hChevron3"/>
    <dgm:cxn modelId="{0CCC2B78-4EC4-4CC2-969B-115543402980}" type="presParOf" srcId="{E8E7B1E3-F0EF-4119-B2B8-B020431BBB1A}" destId="{E391CE96-D52A-4BEE-96ED-ECCCD38C1FBE}" srcOrd="8"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8F54FD2-76D2-4E3F-8E80-102BE51BFB9C}" type="doc">
      <dgm:prSet loTypeId="urn:microsoft.com/office/officeart/2005/8/layout/hChevron3" loCatId="process" qsTypeId="urn:microsoft.com/office/officeart/2005/8/quickstyle/simple1" qsCatId="simple" csTypeId="urn:microsoft.com/office/officeart/2005/8/colors/accent0_2" csCatId="mainScheme" phldr="1"/>
      <dgm:spPr/>
    </dgm:pt>
    <dgm:pt modelId="{CCE46C29-7E0B-4ED4-87B6-3528A8BA4F2D}">
      <dgm:prSet phldrT="[Texte]"/>
      <dgm:spPr>
        <a:solidFill>
          <a:schemeClr val="accent1">
            <a:lumMod val="60000"/>
            <a:lumOff val="40000"/>
          </a:schemeClr>
        </a:solidFill>
      </dgm:spPr>
      <dgm:t>
        <a:bodyPr/>
        <a:lstStyle/>
        <a:p>
          <a:r>
            <a:rPr lang="fr-FR" dirty="0"/>
            <a:t>I</a:t>
          </a:r>
        </a:p>
      </dgm:t>
    </dgm:pt>
    <dgm:pt modelId="{F224A832-F34B-410D-9751-EB05D875FDDE}" type="parTrans" cxnId="{4FF45828-45D7-4804-8194-979E9B33BA49}">
      <dgm:prSet/>
      <dgm:spPr/>
      <dgm:t>
        <a:bodyPr/>
        <a:lstStyle/>
        <a:p>
          <a:endParaRPr lang="fr-FR"/>
        </a:p>
      </dgm:t>
    </dgm:pt>
    <dgm:pt modelId="{6616F84F-AC82-4F43-94BB-0F69C5E328A0}" type="sibTrans" cxnId="{4FF45828-45D7-4804-8194-979E9B33BA49}">
      <dgm:prSet/>
      <dgm:spPr/>
      <dgm:t>
        <a:bodyPr/>
        <a:lstStyle/>
        <a:p>
          <a:endParaRPr lang="fr-FR"/>
        </a:p>
      </dgm:t>
    </dgm:pt>
    <dgm:pt modelId="{1CB93377-49B2-4D9F-B696-15DFFADC736D}">
      <dgm:prSet phldrT="[Texte]"/>
      <dgm:spPr>
        <a:solidFill>
          <a:schemeClr val="accent1">
            <a:lumMod val="60000"/>
            <a:lumOff val="40000"/>
          </a:schemeClr>
        </a:solidFill>
      </dgm:spPr>
      <dgm:t>
        <a:bodyPr/>
        <a:lstStyle/>
        <a:p>
          <a:r>
            <a:rPr lang="fr-FR" dirty="0"/>
            <a:t>II</a:t>
          </a:r>
        </a:p>
      </dgm:t>
    </dgm:pt>
    <dgm:pt modelId="{1BDEA190-C15C-4AA9-804C-DD79771711C6}" type="parTrans" cxnId="{59ABA921-318B-4660-A1E5-217510547DD4}">
      <dgm:prSet/>
      <dgm:spPr/>
      <dgm:t>
        <a:bodyPr/>
        <a:lstStyle/>
        <a:p>
          <a:endParaRPr lang="fr-FR"/>
        </a:p>
      </dgm:t>
    </dgm:pt>
    <dgm:pt modelId="{CA388701-6B34-4494-A3A1-A8DC2D03038B}" type="sibTrans" cxnId="{59ABA921-318B-4660-A1E5-217510547DD4}">
      <dgm:prSet/>
      <dgm:spPr/>
      <dgm:t>
        <a:bodyPr/>
        <a:lstStyle/>
        <a:p>
          <a:endParaRPr lang="fr-FR"/>
        </a:p>
      </dgm:t>
    </dgm:pt>
    <dgm:pt modelId="{D47F7401-A5FD-4610-9DD0-94186B61E0E3}">
      <dgm:prSet phldrT="[Texte]"/>
      <dgm:spPr>
        <a:solidFill>
          <a:schemeClr val="accent1">
            <a:lumMod val="60000"/>
            <a:lumOff val="40000"/>
          </a:schemeClr>
        </a:solidFill>
      </dgm:spPr>
      <dgm:t>
        <a:bodyPr/>
        <a:lstStyle/>
        <a:p>
          <a:r>
            <a:rPr lang="fr-FR" dirty="0"/>
            <a:t>III</a:t>
          </a:r>
        </a:p>
      </dgm:t>
    </dgm:pt>
    <dgm:pt modelId="{BBD33EF6-7347-450D-AA2A-E9A1B1C0F843}" type="parTrans" cxnId="{45F27F52-18CF-4B3C-A17D-0963A728542A}">
      <dgm:prSet/>
      <dgm:spPr/>
      <dgm:t>
        <a:bodyPr/>
        <a:lstStyle/>
        <a:p>
          <a:endParaRPr lang="fr-FR"/>
        </a:p>
      </dgm:t>
    </dgm:pt>
    <dgm:pt modelId="{035B5853-E617-4562-8555-B42F5616F810}" type="sibTrans" cxnId="{45F27F52-18CF-4B3C-A17D-0963A728542A}">
      <dgm:prSet/>
      <dgm:spPr/>
      <dgm:t>
        <a:bodyPr/>
        <a:lstStyle/>
        <a:p>
          <a:endParaRPr lang="fr-FR"/>
        </a:p>
      </dgm:t>
    </dgm:pt>
    <dgm:pt modelId="{7B3EDB04-8FD8-43F7-8705-407EEED282B2}">
      <dgm:prSet phldrT="[Texte]"/>
      <dgm:spPr/>
      <dgm:t>
        <a:bodyPr/>
        <a:lstStyle/>
        <a:p>
          <a:r>
            <a:rPr lang="fr-FR" dirty="0"/>
            <a:t>IV</a:t>
          </a:r>
        </a:p>
      </dgm:t>
    </dgm:pt>
    <dgm:pt modelId="{AC9BF46D-043D-4075-891A-48D80E4AEC08}" type="parTrans" cxnId="{71A5006D-141C-4BB3-BFFF-16019C267085}">
      <dgm:prSet/>
      <dgm:spPr/>
      <dgm:t>
        <a:bodyPr/>
        <a:lstStyle/>
        <a:p>
          <a:endParaRPr lang="fr-FR"/>
        </a:p>
      </dgm:t>
    </dgm:pt>
    <dgm:pt modelId="{14A33697-5D9D-40EC-BBED-C4E9720EA13C}" type="sibTrans" cxnId="{71A5006D-141C-4BB3-BFFF-16019C267085}">
      <dgm:prSet/>
      <dgm:spPr/>
      <dgm:t>
        <a:bodyPr/>
        <a:lstStyle/>
        <a:p>
          <a:endParaRPr lang="fr-FR"/>
        </a:p>
      </dgm:t>
    </dgm:pt>
    <dgm:pt modelId="{0F42352D-186B-4578-A6B2-E4935011B9C3}">
      <dgm:prSet phldrT="[Texte]"/>
      <dgm:spPr/>
      <dgm:t>
        <a:bodyPr/>
        <a:lstStyle/>
        <a:p>
          <a:r>
            <a:rPr lang="fr-FR" dirty="0"/>
            <a:t>V</a:t>
          </a:r>
        </a:p>
      </dgm:t>
    </dgm:pt>
    <dgm:pt modelId="{33167453-EEF0-48B9-B9E0-4DE9D09E1B25}" type="parTrans" cxnId="{49A2A338-5251-464F-BDC5-3449D5A0CAEA}">
      <dgm:prSet/>
      <dgm:spPr/>
      <dgm:t>
        <a:bodyPr/>
        <a:lstStyle/>
        <a:p>
          <a:endParaRPr lang="fr-FR"/>
        </a:p>
      </dgm:t>
    </dgm:pt>
    <dgm:pt modelId="{B909A860-449C-479D-B9D5-F16818666EDD}" type="sibTrans" cxnId="{49A2A338-5251-464F-BDC5-3449D5A0CAEA}">
      <dgm:prSet/>
      <dgm:spPr/>
      <dgm:t>
        <a:bodyPr/>
        <a:lstStyle/>
        <a:p>
          <a:endParaRPr lang="fr-FR"/>
        </a:p>
      </dgm:t>
    </dgm:pt>
    <dgm:pt modelId="{E8E7B1E3-F0EF-4119-B2B8-B020431BBB1A}" type="pres">
      <dgm:prSet presAssocID="{28F54FD2-76D2-4E3F-8E80-102BE51BFB9C}" presName="Name0" presStyleCnt="0">
        <dgm:presLayoutVars>
          <dgm:dir/>
          <dgm:resizeHandles val="exact"/>
        </dgm:presLayoutVars>
      </dgm:prSet>
      <dgm:spPr/>
    </dgm:pt>
    <dgm:pt modelId="{A88BFA78-E33F-4324-8184-D5177B7FFFD5}" type="pres">
      <dgm:prSet presAssocID="{CCE46C29-7E0B-4ED4-87B6-3528A8BA4F2D}" presName="parTxOnly" presStyleLbl="node1" presStyleIdx="0" presStyleCnt="5">
        <dgm:presLayoutVars>
          <dgm:bulletEnabled val="1"/>
        </dgm:presLayoutVars>
      </dgm:prSet>
      <dgm:spPr/>
    </dgm:pt>
    <dgm:pt modelId="{538B535A-5844-4A62-B41C-89706710016F}" type="pres">
      <dgm:prSet presAssocID="{6616F84F-AC82-4F43-94BB-0F69C5E328A0}" presName="parSpace" presStyleCnt="0"/>
      <dgm:spPr/>
    </dgm:pt>
    <dgm:pt modelId="{884A8E65-9392-4AA2-8788-F1B76C9F80F6}" type="pres">
      <dgm:prSet presAssocID="{1CB93377-49B2-4D9F-B696-15DFFADC736D}" presName="parTxOnly" presStyleLbl="node1" presStyleIdx="1" presStyleCnt="5">
        <dgm:presLayoutVars>
          <dgm:bulletEnabled val="1"/>
        </dgm:presLayoutVars>
      </dgm:prSet>
      <dgm:spPr/>
    </dgm:pt>
    <dgm:pt modelId="{F1A9BF9E-C0DF-4A82-87C9-7595529D0EA3}" type="pres">
      <dgm:prSet presAssocID="{CA388701-6B34-4494-A3A1-A8DC2D03038B}" presName="parSpace" presStyleCnt="0"/>
      <dgm:spPr/>
    </dgm:pt>
    <dgm:pt modelId="{FE3A33FE-3649-4A97-8032-4FB0D736AE87}" type="pres">
      <dgm:prSet presAssocID="{D47F7401-A5FD-4610-9DD0-94186B61E0E3}" presName="parTxOnly" presStyleLbl="node1" presStyleIdx="2" presStyleCnt="5">
        <dgm:presLayoutVars>
          <dgm:bulletEnabled val="1"/>
        </dgm:presLayoutVars>
      </dgm:prSet>
      <dgm:spPr/>
    </dgm:pt>
    <dgm:pt modelId="{26CC184C-11E3-4CEF-8250-660A656FABCA}" type="pres">
      <dgm:prSet presAssocID="{035B5853-E617-4562-8555-B42F5616F810}" presName="parSpace" presStyleCnt="0"/>
      <dgm:spPr/>
    </dgm:pt>
    <dgm:pt modelId="{3FACCB2F-51A0-49FF-8AA5-B3342927F904}" type="pres">
      <dgm:prSet presAssocID="{7B3EDB04-8FD8-43F7-8705-407EEED282B2}" presName="parTxOnly" presStyleLbl="node1" presStyleIdx="3" presStyleCnt="5">
        <dgm:presLayoutVars>
          <dgm:bulletEnabled val="1"/>
        </dgm:presLayoutVars>
      </dgm:prSet>
      <dgm:spPr/>
    </dgm:pt>
    <dgm:pt modelId="{9E2B32CD-999D-4E37-857E-3C5BD99DB886}" type="pres">
      <dgm:prSet presAssocID="{14A33697-5D9D-40EC-BBED-C4E9720EA13C}" presName="parSpace" presStyleCnt="0"/>
      <dgm:spPr/>
    </dgm:pt>
    <dgm:pt modelId="{E391CE96-D52A-4BEE-96ED-ECCCD38C1FBE}" type="pres">
      <dgm:prSet presAssocID="{0F42352D-186B-4578-A6B2-E4935011B9C3}" presName="parTxOnly" presStyleLbl="node1" presStyleIdx="4" presStyleCnt="5">
        <dgm:presLayoutVars>
          <dgm:bulletEnabled val="1"/>
        </dgm:presLayoutVars>
      </dgm:prSet>
      <dgm:spPr/>
    </dgm:pt>
  </dgm:ptLst>
  <dgm:cxnLst>
    <dgm:cxn modelId="{59ABA921-318B-4660-A1E5-217510547DD4}" srcId="{28F54FD2-76D2-4E3F-8E80-102BE51BFB9C}" destId="{1CB93377-49B2-4D9F-B696-15DFFADC736D}" srcOrd="1" destOrd="0" parTransId="{1BDEA190-C15C-4AA9-804C-DD79771711C6}" sibTransId="{CA388701-6B34-4494-A3A1-A8DC2D03038B}"/>
    <dgm:cxn modelId="{4FF45828-45D7-4804-8194-979E9B33BA49}" srcId="{28F54FD2-76D2-4E3F-8E80-102BE51BFB9C}" destId="{CCE46C29-7E0B-4ED4-87B6-3528A8BA4F2D}" srcOrd="0" destOrd="0" parTransId="{F224A832-F34B-410D-9751-EB05D875FDDE}" sibTransId="{6616F84F-AC82-4F43-94BB-0F69C5E328A0}"/>
    <dgm:cxn modelId="{D940C32F-E36F-4BF8-AF79-1B55F6970596}" type="presOf" srcId="{7B3EDB04-8FD8-43F7-8705-407EEED282B2}" destId="{3FACCB2F-51A0-49FF-8AA5-B3342927F904}" srcOrd="0" destOrd="0" presId="urn:microsoft.com/office/officeart/2005/8/layout/hChevron3"/>
    <dgm:cxn modelId="{B5508534-1228-453E-96AF-0D58E4C5E71B}" type="presOf" srcId="{0F42352D-186B-4578-A6B2-E4935011B9C3}" destId="{E391CE96-D52A-4BEE-96ED-ECCCD38C1FBE}" srcOrd="0" destOrd="0" presId="urn:microsoft.com/office/officeart/2005/8/layout/hChevron3"/>
    <dgm:cxn modelId="{49A2A338-5251-464F-BDC5-3449D5A0CAEA}" srcId="{28F54FD2-76D2-4E3F-8E80-102BE51BFB9C}" destId="{0F42352D-186B-4578-A6B2-E4935011B9C3}" srcOrd="4" destOrd="0" parTransId="{33167453-EEF0-48B9-B9E0-4DE9D09E1B25}" sibTransId="{B909A860-449C-479D-B9D5-F16818666EDD}"/>
    <dgm:cxn modelId="{978D575E-F003-4C8D-999F-E9B4896A96B5}" type="presOf" srcId="{28F54FD2-76D2-4E3F-8E80-102BE51BFB9C}" destId="{E8E7B1E3-F0EF-4119-B2B8-B020431BBB1A}" srcOrd="0" destOrd="0" presId="urn:microsoft.com/office/officeart/2005/8/layout/hChevron3"/>
    <dgm:cxn modelId="{71A5006D-141C-4BB3-BFFF-16019C267085}" srcId="{28F54FD2-76D2-4E3F-8E80-102BE51BFB9C}" destId="{7B3EDB04-8FD8-43F7-8705-407EEED282B2}" srcOrd="3" destOrd="0" parTransId="{AC9BF46D-043D-4075-891A-48D80E4AEC08}" sibTransId="{14A33697-5D9D-40EC-BBED-C4E9720EA13C}"/>
    <dgm:cxn modelId="{45F27F52-18CF-4B3C-A17D-0963A728542A}" srcId="{28F54FD2-76D2-4E3F-8E80-102BE51BFB9C}" destId="{D47F7401-A5FD-4610-9DD0-94186B61E0E3}" srcOrd="2" destOrd="0" parTransId="{BBD33EF6-7347-450D-AA2A-E9A1B1C0F843}" sibTransId="{035B5853-E617-4562-8555-B42F5616F810}"/>
    <dgm:cxn modelId="{0649AE78-5A00-40B4-9E4F-8A82A6F1CCFF}" type="presOf" srcId="{1CB93377-49B2-4D9F-B696-15DFFADC736D}" destId="{884A8E65-9392-4AA2-8788-F1B76C9F80F6}" srcOrd="0" destOrd="0" presId="urn:microsoft.com/office/officeart/2005/8/layout/hChevron3"/>
    <dgm:cxn modelId="{A872078A-8C6F-4777-BF19-A71F0FDC093D}" type="presOf" srcId="{CCE46C29-7E0B-4ED4-87B6-3528A8BA4F2D}" destId="{A88BFA78-E33F-4324-8184-D5177B7FFFD5}" srcOrd="0" destOrd="0" presId="urn:microsoft.com/office/officeart/2005/8/layout/hChevron3"/>
    <dgm:cxn modelId="{72DA31B1-310E-451E-89DC-DF5E98B53174}" type="presOf" srcId="{D47F7401-A5FD-4610-9DD0-94186B61E0E3}" destId="{FE3A33FE-3649-4A97-8032-4FB0D736AE87}" srcOrd="0" destOrd="0" presId="urn:microsoft.com/office/officeart/2005/8/layout/hChevron3"/>
    <dgm:cxn modelId="{4FD1B2EF-AF8E-4033-B045-D3B1425DD2CA}" type="presParOf" srcId="{E8E7B1E3-F0EF-4119-B2B8-B020431BBB1A}" destId="{A88BFA78-E33F-4324-8184-D5177B7FFFD5}" srcOrd="0" destOrd="0" presId="urn:microsoft.com/office/officeart/2005/8/layout/hChevron3"/>
    <dgm:cxn modelId="{78167EC2-1224-4B81-87E6-5D567DE67C7D}" type="presParOf" srcId="{E8E7B1E3-F0EF-4119-B2B8-B020431BBB1A}" destId="{538B535A-5844-4A62-B41C-89706710016F}" srcOrd="1" destOrd="0" presId="urn:microsoft.com/office/officeart/2005/8/layout/hChevron3"/>
    <dgm:cxn modelId="{88282FBB-04DF-4412-85BE-6A2B810A1BE0}" type="presParOf" srcId="{E8E7B1E3-F0EF-4119-B2B8-B020431BBB1A}" destId="{884A8E65-9392-4AA2-8788-F1B76C9F80F6}" srcOrd="2" destOrd="0" presId="urn:microsoft.com/office/officeart/2005/8/layout/hChevron3"/>
    <dgm:cxn modelId="{935016F5-B6A3-471B-B54E-951CA1A5B165}" type="presParOf" srcId="{E8E7B1E3-F0EF-4119-B2B8-B020431BBB1A}" destId="{F1A9BF9E-C0DF-4A82-87C9-7595529D0EA3}" srcOrd="3" destOrd="0" presId="urn:microsoft.com/office/officeart/2005/8/layout/hChevron3"/>
    <dgm:cxn modelId="{10EC761D-20CB-49C9-AAE9-29EC4F64E599}" type="presParOf" srcId="{E8E7B1E3-F0EF-4119-B2B8-B020431BBB1A}" destId="{FE3A33FE-3649-4A97-8032-4FB0D736AE87}" srcOrd="4" destOrd="0" presId="urn:microsoft.com/office/officeart/2005/8/layout/hChevron3"/>
    <dgm:cxn modelId="{2549D833-FF10-485D-8AB7-CC56CA82465D}" type="presParOf" srcId="{E8E7B1E3-F0EF-4119-B2B8-B020431BBB1A}" destId="{26CC184C-11E3-4CEF-8250-660A656FABCA}" srcOrd="5" destOrd="0" presId="urn:microsoft.com/office/officeart/2005/8/layout/hChevron3"/>
    <dgm:cxn modelId="{9F5E7CEC-27DD-43B9-9904-7130C593F5E9}" type="presParOf" srcId="{E8E7B1E3-F0EF-4119-B2B8-B020431BBB1A}" destId="{3FACCB2F-51A0-49FF-8AA5-B3342927F904}" srcOrd="6" destOrd="0" presId="urn:microsoft.com/office/officeart/2005/8/layout/hChevron3"/>
    <dgm:cxn modelId="{C676C50E-A587-49CC-A928-D7331590A86C}" type="presParOf" srcId="{E8E7B1E3-F0EF-4119-B2B8-B020431BBB1A}" destId="{9E2B32CD-999D-4E37-857E-3C5BD99DB886}" srcOrd="7" destOrd="0" presId="urn:microsoft.com/office/officeart/2005/8/layout/hChevron3"/>
    <dgm:cxn modelId="{0CCC2B78-4EC4-4CC2-969B-115543402980}" type="presParOf" srcId="{E8E7B1E3-F0EF-4119-B2B8-B020431BBB1A}" destId="{E391CE96-D52A-4BEE-96ED-ECCCD38C1FBE}" srcOrd="8"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8F54FD2-76D2-4E3F-8E80-102BE51BFB9C}" type="doc">
      <dgm:prSet loTypeId="urn:microsoft.com/office/officeart/2005/8/layout/hChevron3" loCatId="process" qsTypeId="urn:microsoft.com/office/officeart/2005/8/quickstyle/simple1" qsCatId="simple" csTypeId="urn:microsoft.com/office/officeart/2005/8/colors/accent0_2" csCatId="mainScheme" phldr="1"/>
      <dgm:spPr/>
    </dgm:pt>
    <dgm:pt modelId="{CCE46C29-7E0B-4ED4-87B6-3528A8BA4F2D}">
      <dgm:prSet phldrT="[Texte]"/>
      <dgm:spPr>
        <a:solidFill>
          <a:schemeClr val="accent1">
            <a:lumMod val="60000"/>
            <a:lumOff val="40000"/>
          </a:schemeClr>
        </a:solidFill>
      </dgm:spPr>
      <dgm:t>
        <a:bodyPr/>
        <a:lstStyle/>
        <a:p>
          <a:r>
            <a:rPr lang="fr-FR" dirty="0"/>
            <a:t>I</a:t>
          </a:r>
        </a:p>
      </dgm:t>
    </dgm:pt>
    <dgm:pt modelId="{F224A832-F34B-410D-9751-EB05D875FDDE}" type="parTrans" cxnId="{4FF45828-45D7-4804-8194-979E9B33BA49}">
      <dgm:prSet/>
      <dgm:spPr/>
      <dgm:t>
        <a:bodyPr/>
        <a:lstStyle/>
        <a:p>
          <a:endParaRPr lang="fr-FR"/>
        </a:p>
      </dgm:t>
    </dgm:pt>
    <dgm:pt modelId="{6616F84F-AC82-4F43-94BB-0F69C5E328A0}" type="sibTrans" cxnId="{4FF45828-45D7-4804-8194-979E9B33BA49}">
      <dgm:prSet/>
      <dgm:spPr/>
      <dgm:t>
        <a:bodyPr/>
        <a:lstStyle/>
        <a:p>
          <a:endParaRPr lang="fr-FR"/>
        </a:p>
      </dgm:t>
    </dgm:pt>
    <dgm:pt modelId="{1CB93377-49B2-4D9F-B696-15DFFADC736D}">
      <dgm:prSet phldrT="[Texte]"/>
      <dgm:spPr>
        <a:solidFill>
          <a:schemeClr val="accent1">
            <a:lumMod val="60000"/>
            <a:lumOff val="40000"/>
          </a:schemeClr>
        </a:solidFill>
      </dgm:spPr>
      <dgm:t>
        <a:bodyPr/>
        <a:lstStyle/>
        <a:p>
          <a:r>
            <a:rPr lang="fr-FR" dirty="0"/>
            <a:t>II</a:t>
          </a:r>
        </a:p>
      </dgm:t>
    </dgm:pt>
    <dgm:pt modelId="{1BDEA190-C15C-4AA9-804C-DD79771711C6}" type="parTrans" cxnId="{59ABA921-318B-4660-A1E5-217510547DD4}">
      <dgm:prSet/>
      <dgm:spPr/>
      <dgm:t>
        <a:bodyPr/>
        <a:lstStyle/>
        <a:p>
          <a:endParaRPr lang="fr-FR"/>
        </a:p>
      </dgm:t>
    </dgm:pt>
    <dgm:pt modelId="{CA388701-6B34-4494-A3A1-A8DC2D03038B}" type="sibTrans" cxnId="{59ABA921-318B-4660-A1E5-217510547DD4}">
      <dgm:prSet/>
      <dgm:spPr/>
      <dgm:t>
        <a:bodyPr/>
        <a:lstStyle/>
        <a:p>
          <a:endParaRPr lang="fr-FR"/>
        </a:p>
      </dgm:t>
    </dgm:pt>
    <dgm:pt modelId="{D47F7401-A5FD-4610-9DD0-94186B61E0E3}">
      <dgm:prSet phldrT="[Texte]"/>
      <dgm:spPr>
        <a:solidFill>
          <a:schemeClr val="accent1">
            <a:lumMod val="60000"/>
            <a:lumOff val="40000"/>
          </a:schemeClr>
        </a:solidFill>
      </dgm:spPr>
      <dgm:t>
        <a:bodyPr/>
        <a:lstStyle/>
        <a:p>
          <a:r>
            <a:rPr lang="fr-FR" dirty="0"/>
            <a:t>III</a:t>
          </a:r>
        </a:p>
      </dgm:t>
    </dgm:pt>
    <dgm:pt modelId="{BBD33EF6-7347-450D-AA2A-E9A1B1C0F843}" type="parTrans" cxnId="{45F27F52-18CF-4B3C-A17D-0963A728542A}">
      <dgm:prSet/>
      <dgm:spPr/>
      <dgm:t>
        <a:bodyPr/>
        <a:lstStyle/>
        <a:p>
          <a:endParaRPr lang="fr-FR"/>
        </a:p>
      </dgm:t>
    </dgm:pt>
    <dgm:pt modelId="{035B5853-E617-4562-8555-B42F5616F810}" type="sibTrans" cxnId="{45F27F52-18CF-4B3C-A17D-0963A728542A}">
      <dgm:prSet/>
      <dgm:spPr/>
      <dgm:t>
        <a:bodyPr/>
        <a:lstStyle/>
        <a:p>
          <a:endParaRPr lang="fr-FR"/>
        </a:p>
      </dgm:t>
    </dgm:pt>
    <dgm:pt modelId="{7B3EDB04-8FD8-43F7-8705-407EEED282B2}">
      <dgm:prSet phldrT="[Texte]"/>
      <dgm:spPr>
        <a:noFill/>
      </dgm:spPr>
      <dgm:t>
        <a:bodyPr/>
        <a:lstStyle/>
        <a:p>
          <a:r>
            <a:rPr lang="fr-FR" dirty="0"/>
            <a:t>IV</a:t>
          </a:r>
        </a:p>
      </dgm:t>
    </dgm:pt>
    <dgm:pt modelId="{AC9BF46D-043D-4075-891A-48D80E4AEC08}" type="parTrans" cxnId="{71A5006D-141C-4BB3-BFFF-16019C267085}">
      <dgm:prSet/>
      <dgm:spPr/>
      <dgm:t>
        <a:bodyPr/>
        <a:lstStyle/>
        <a:p>
          <a:endParaRPr lang="fr-FR"/>
        </a:p>
      </dgm:t>
    </dgm:pt>
    <dgm:pt modelId="{14A33697-5D9D-40EC-BBED-C4E9720EA13C}" type="sibTrans" cxnId="{71A5006D-141C-4BB3-BFFF-16019C267085}">
      <dgm:prSet/>
      <dgm:spPr/>
      <dgm:t>
        <a:bodyPr/>
        <a:lstStyle/>
        <a:p>
          <a:endParaRPr lang="fr-FR"/>
        </a:p>
      </dgm:t>
    </dgm:pt>
    <dgm:pt modelId="{0F42352D-186B-4578-A6B2-E4935011B9C3}">
      <dgm:prSet phldrT="[Texte]"/>
      <dgm:spPr/>
      <dgm:t>
        <a:bodyPr/>
        <a:lstStyle/>
        <a:p>
          <a:r>
            <a:rPr lang="fr-FR" dirty="0"/>
            <a:t>V</a:t>
          </a:r>
        </a:p>
      </dgm:t>
    </dgm:pt>
    <dgm:pt modelId="{33167453-EEF0-48B9-B9E0-4DE9D09E1B25}" type="parTrans" cxnId="{49A2A338-5251-464F-BDC5-3449D5A0CAEA}">
      <dgm:prSet/>
      <dgm:spPr/>
      <dgm:t>
        <a:bodyPr/>
        <a:lstStyle/>
        <a:p>
          <a:endParaRPr lang="fr-FR"/>
        </a:p>
      </dgm:t>
    </dgm:pt>
    <dgm:pt modelId="{B909A860-449C-479D-B9D5-F16818666EDD}" type="sibTrans" cxnId="{49A2A338-5251-464F-BDC5-3449D5A0CAEA}">
      <dgm:prSet/>
      <dgm:spPr/>
      <dgm:t>
        <a:bodyPr/>
        <a:lstStyle/>
        <a:p>
          <a:endParaRPr lang="fr-FR"/>
        </a:p>
      </dgm:t>
    </dgm:pt>
    <dgm:pt modelId="{E8E7B1E3-F0EF-4119-B2B8-B020431BBB1A}" type="pres">
      <dgm:prSet presAssocID="{28F54FD2-76D2-4E3F-8E80-102BE51BFB9C}" presName="Name0" presStyleCnt="0">
        <dgm:presLayoutVars>
          <dgm:dir/>
          <dgm:resizeHandles val="exact"/>
        </dgm:presLayoutVars>
      </dgm:prSet>
      <dgm:spPr/>
    </dgm:pt>
    <dgm:pt modelId="{A88BFA78-E33F-4324-8184-D5177B7FFFD5}" type="pres">
      <dgm:prSet presAssocID="{CCE46C29-7E0B-4ED4-87B6-3528A8BA4F2D}" presName="parTxOnly" presStyleLbl="node1" presStyleIdx="0" presStyleCnt="5">
        <dgm:presLayoutVars>
          <dgm:bulletEnabled val="1"/>
        </dgm:presLayoutVars>
      </dgm:prSet>
      <dgm:spPr/>
    </dgm:pt>
    <dgm:pt modelId="{538B535A-5844-4A62-B41C-89706710016F}" type="pres">
      <dgm:prSet presAssocID="{6616F84F-AC82-4F43-94BB-0F69C5E328A0}" presName="parSpace" presStyleCnt="0"/>
      <dgm:spPr/>
    </dgm:pt>
    <dgm:pt modelId="{884A8E65-9392-4AA2-8788-F1B76C9F80F6}" type="pres">
      <dgm:prSet presAssocID="{1CB93377-49B2-4D9F-B696-15DFFADC736D}" presName="parTxOnly" presStyleLbl="node1" presStyleIdx="1" presStyleCnt="5">
        <dgm:presLayoutVars>
          <dgm:bulletEnabled val="1"/>
        </dgm:presLayoutVars>
      </dgm:prSet>
      <dgm:spPr/>
    </dgm:pt>
    <dgm:pt modelId="{F1A9BF9E-C0DF-4A82-87C9-7595529D0EA3}" type="pres">
      <dgm:prSet presAssocID="{CA388701-6B34-4494-A3A1-A8DC2D03038B}" presName="parSpace" presStyleCnt="0"/>
      <dgm:spPr/>
    </dgm:pt>
    <dgm:pt modelId="{FE3A33FE-3649-4A97-8032-4FB0D736AE87}" type="pres">
      <dgm:prSet presAssocID="{D47F7401-A5FD-4610-9DD0-94186B61E0E3}" presName="parTxOnly" presStyleLbl="node1" presStyleIdx="2" presStyleCnt="5">
        <dgm:presLayoutVars>
          <dgm:bulletEnabled val="1"/>
        </dgm:presLayoutVars>
      </dgm:prSet>
      <dgm:spPr/>
    </dgm:pt>
    <dgm:pt modelId="{26CC184C-11E3-4CEF-8250-660A656FABCA}" type="pres">
      <dgm:prSet presAssocID="{035B5853-E617-4562-8555-B42F5616F810}" presName="parSpace" presStyleCnt="0"/>
      <dgm:spPr/>
    </dgm:pt>
    <dgm:pt modelId="{3FACCB2F-51A0-49FF-8AA5-B3342927F904}" type="pres">
      <dgm:prSet presAssocID="{7B3EDB04-8FD8-43F7-8705-407EEED282B2}" presName="parTxOnly" presStyleLbl="node1" presStyleIdx="3" presStyleCnt="5">
        <dgm:presLayoutVars>
          <dgm:bulletEnabled val="1"/>
        </dgm:presLayoutVars>
      </dgm:prSet>
      <dgm:spPr/>
    </dgm:pt>
    <dgm:pt modelId="{9E2B32CD-999D-4E37-857E-3C5BD99DB886}" type="pres">
      <dgm:prSet presAssocID="{14A33697-5D9D-40EC-BBED-C4E9720EA13C}" presName="parSpace" presStyleCnt="0"/>
      <dgm:spPr/>
    </dgm:pt>
    <dgm:pt modelId="{E391CE96-D52A-4BEE-96ED-ECCCD38C1FBE}" type="pres">
      <dgm:prSet presAssocID="{0F42352D-186B-4578-A6B2-E4935011B9C3}" presName="parTxOnly" presStyleLbl="node1" presStyleIdx="4" presStyleCnt="5">
        <dgm:presLayoutVars>
          <dgm:bulletEnabled val="1"/>
        </dgm:presLayoutVars>
      </dgm:prSet>
      <dgm:spPr/>
    </dgm:pt>
  </dgm:ptLst>
  <dgm:cxnLst>
    <dgm:cxn modelId="{59ABA921-318B-4660-A1E5-217510547DD4}" srcId="{28F54FD2-76D2-4E3F-8E80-102BE51BFB9C}" destId="{1CB93377-49B2-4D9F-B696-15DFFADC736D}" srcOrd="1" destOrd="0" parTransId="{1BDEA190-C15C-4AA9-804C-DD79771711C6}" sibTransId="{CA388701-6B34-4494-A3A1-A8DC2D03038B}"/>
    <dgm:cxn modelId="{4FF45828-45D7-4804-8194-979E9B33BA49}" srcId="{28F54FD2-76D2-4E3F-8E80-102BE51BFB9C}" destId="{CCE46C29-7E0B-4ED4-87B6-3528A8BA4F2D}" srcOrd="0" destOrd="0" parTransId="{F224A832-F34B-410D-9751-EB05D875FDDE}" sibTransId="{6616F84F-AC82-4F43-94BB-0F69C5E328A0}"/>
    <dgm:cxn modelId="{D940C32F-E36F-4BF8-AF79-1B55F6970596}" type="presOf" srcId="{7B3EDB04-8FD8-43F7-8705-407EEED282B2}" destId="{3FACCB2F-51A0-49FF-8AA5-B3342927F904}" srcOrd="0" destOrd="0" presId="urn:microsoft.com/office/officeart/2005/8/layout/hChevron3"/>
    <dgm:cxn modelId="{B5508534-1228-453E-96AF-0D58E4C5E71B}" type="presOf" srcId="{0F42352D-186B-4578-A6B2-E4935011B9C3}" destId="{E391CE96-D52A-4BEE-96ED-ECCCD38C1FBE}" srcOrd="0" destOrd="0" presId="urn:microsoft.com/office/officeart/2005/8/layout/hChevron3"/>
    <dgm:cxn modelId="{49A2A338-5251-464F-BDC5-3449D5A0CAEA}" srcId="{28F54FD2-76D2-4E3F-8E80-102BE51BFB9C}" destId="{0F42352D-186B-4578-A6B2-E4935011B9C3}" srcOrd="4" destOrd="0" parTransId="{33167453-EEF0-48B9-B9E0-4DE9D09E1B25}" sibTransId="{B909A860-449C-479D-B9D5-F16818666EDD}"/>
    <dgm:cxn modelId="{978D575E-F003-4C8D-999F-E9B4896A96B5}" type="presOf" srcId="{28F54FD2-76D2-4E3F-8E80-102BE51BFB9C}" destId="{E8E7B1E3-F0EF-4119-B2B8-B020431BBB1A}" srcOrd="0" destOrd="0" presId="urn:microsoft.com/office/officeart/2005/8/layout/hChevron3"/>
    <dgm:cxn modelId="{71A5006D-141C-4BB3-BFFF-16019C267085}" srcId="{28F54FD2-76D2-4E3F-8E80-102BE51BFB9C}" destId="{7B3EDB04-8FD8-43F7-8705-407EEED282B2}" srcOrd="3" destOrd="0" parTransId="{AC9BF46D-043D-4075-891A-48D80E4AEC08}" sibTransId="{14A33697-5D9D-40EC-BBED-C4E9720EA13C}"/>
    <dgm:cxn modelId="{45F27F52-18CF-4B3C-A17D-0963A728542A}" srcId="{28F54FD2-76D2-4E3F-8E80-102BE51BFB9C}" destId="{D47F7401-A5FD-4610-9DD0-94186B61E0E3}" srcOrd="2" destOrd="0" parTransId="{BBD33EF6-7347-450D-AA2A-E9A1B1C0F843}" sibTransId="{035B5853-E617-4562-8555-B42F5616F810}"/>
    <dgm:cxn modelId="{0649AE78-5A00-40B4-9E4F-8A82A6F1CCFF}" type="presOf" srcId="{1CB93377-49B2-4D9F-B696-15DFFADC736D}" destId="{884A8E65-9392-4AA2-8788-F1B76C9F80F6}" srcOrd="0" destOrd="0" presId="urn:microsoft.com/office/officeart/2005/8/layout/hChevron3"/>
    <dgm:cxn modelId="{A872078A-8C6F-4777-BF19-A71F0FDC093D}" type="presOf" srcId="{CCE46C29-7E0B-4ED4-87B6-3528A8BA4F2D}" destId="{A88BFA78-E33F-4324-8184-D5177B7FFFD5}" srcOrd="0" destOrd="0" presId="urn:microsoft.com/office/officeart/2005/8/layout/hChevron3"/>
    <dgm:cxn modelId="{72DA31B1-310E-451E-89DC-DF5E98B53174}" type="presOf" srcId="{D47F7401-A5FD-4610-9DD0-94186B61E0E3}" destId="{FE3A33FE-3649-4A97-8032-4FB0D736AE87}" srcOrd="0" destOrd="0" presId="urn:microsoft.com/office/officeart/2005/8/layout/hChevron3"/>
    <dgm:cxn modelId="{4FD1B2EF-AF8E-4033-B045-D3B1425DD2CA}" type="presParOf" srcId="{E8E7B1E3-F0EF-4119-B2B8-B020431BBB1A}" destId="{A88BFA78-E33F-4324-8184-D5177B7FFFD5}" srcOrd="0" destOrd="0" presId="urn:microsoft.com/office/officeart/2005/8/layout/hChevron3"/>
    <dgm:cxn modelId="{78167EC2-1224-4B81-87E6-5D567DE67C7D}" type="presParOf" srcId="{E8E7B1E3-F0EF-4119-B2B8-B020431BBB1A}" destId="{538B535A-5844-4A62-B41C-89706710016F}" srcOrd="1" destOrd="0" presId="urn:microsoft.com/office/officeart/2005/8/layout/hChevron3"/>
    <dgm:cxn modelId="{88282FBB-04DF-4412-85BE-6A2B810A1BE0}" type="presParOf" srcId="{E8E7B1E3-F0EF-4119-B2B8-B020431BBB1A}" destId="{884A8E65-9392-4AA2-8788-F1B76C9F80F6}" srcOrd="2" destOrd="0" presId="urn:microsoft.com/office/officeart/2005/8/layout/hChevron3"/>
    <dgm:cxn modelId="{935016F5-B6A3-471B-B54E-951CA1A5B165}" type="presParOf" srcId="{E8E7B1E3-F0EF-4119-B2B8-B020431BBB1A}" destId="{F1A9BF9E-C0DF-4A82-87C9-7595529D0EA3}" srcOrd="3" destOrd="0" presId="urn:microsoft.com/office/officeart/2005/8/layout/hChevron3"/>
    <dgm:cxn modelId="{10EC761D-20CB-49C9-AAE9-29EC4F64E599}" type="presParOf" srcId="{E8E7B1E3-F0EF-4119-B2B8-B020431BBB1A}" destId="{FE3A33FE-3649-4A97-8032-4FB0D736AE87}" srcOrd="4" destOrd="0" presId="urn:microsoft.com/office/officeart/2005/8/layout/hChevron3"/>
    <dgm:cxn modelId="{2549D833-FF10-485D-8AB7-CC56CA82465D}" type="presParOf" srcId="{E8E7B1E3-F0EF-4119-B2B8-B020431BBB1A}" destId="{26CC184C-11E3-4CEF-8250-660A656FABCA}" srcOrd="5" destOrd="0" presId="urn:microsoft.com/office/officeart/2005/8/layout/hChevron3"/>
    <dgm:cxn modelId="{9F5E7CEC-27DD-43B9-9904-7130C593F5E9}" type="presParOf" srcId="{E8E7B1E3-F0EF-4119-B2B8-B020431BBB1A}" destId="{3FACCB2F-51A0-49FF-8AA5-B3342927F904}" srcOrd="6" destOrd="0" presId="urn:microsoft.com/office/officeart/2005/8/layout/hChevron3"/>
    <dgm:cxn modelId="{C676C50E-A587-49CC-A928-D7331590A86C}" type="presParOf" srcId="{E8E7B1E3-F0EF-4119-B2B8-B020431BBB1A}" destId="{9E2B32CD-999D-4E37-857E-3C5BD99DB886}" srcOrd="7" destOrd="0" presId="urn:microsoft.com/office/officeart/2005/8/layout/hChevron3"/>
    <dgm:cxn modelId="{0CCC2B78-4EC4-4CC2-969B-115543402980}" type="presParOf" srcId="{E8E7B1E3-F0EF-4119-B2B8-B020431BBB1A}" destId="{E391CE96-D52A-4BEE-96ED-ECCCD38C1FBE}" srcOrd="8"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8F54FD2-76D2-4E3F-8E80-102BE51BFB9C}" type="doc">
      <dgm:prSet loTypeId="urn:microsoft.com/office/officeart/2005/8/layout/hChevron3" loCatId="process" qsTypeId="urn:microsoft.com/office/officeart/2005/8/quickstyle/simple1" qsCatId="simple" csTypeId="urn:microsoft.com/office/officeart/2005/8/colors/accent0_2" csCatId="mainScheme" phldr="1"/>
      <dgm:spPr/>
    </dgm:pt>
    <dgm:pt modelId="{CCE46C29-7E0B-4ED4-87B6-3528A8BA4F2D}">
      <dgm:prSet phldrT="[Texte]"/>
      <dgm:spPr>
        <a:solidFill>
          <a:schemeClr val="accent1">
            <a:lumMod val="60000"/>
            <a:lumOff val="40000"/>
          </a:schemeClr>
        </a:solidFill>
      </dgm:spPr>
      <dgm:t>
        <a:bodyPr/>
        <a:lstStyle/>
        <a:p>
          <a:r>
            <a:rPr lang="fr-FR" dirty="0"/>
            <a:t>I</a:t>
          </a:r>
        </a:p>
      </dgm:t>
    </dgm:pt>
    <dgm:pt modelId="{F224A832-F34B-410D-9751-EB05D875FDDE}" type="parTrans" cxnId="{4FF45828-45D7-4804-8194-979E9B33BA49}">
      <dgm:prSet/>
      <dgm:spPr/>
      <dgm:t>
        <a:bodyPr/>
        <a:lstStyle/>
        <a:p>
          <a:endParaRPr lang="fr-FR"/>
        </a:p>
      </dgm:t>
    </dgm:pt>
    <dgm:pt modelId="{6616F84F-AC82-4F43-94BB-0F69C5E328A0}" type="sibTrans" cxnId="{4FF45828-45D7-4804-8194-979E9B33BA49}">
      <dgm:prSet/>
      <dgm:spPr/>
      <dgm:t>
        <a:bodyPr/>
        <a:lstStyle/>
        <a:p>
          <a:endParaRPr lang="fr-FR"/>
        </a:p>
      </dgm:t>
    </dgm:pt>
    <dgm:pt modelId="{1CB93377-49B2-4D9F-B696-15DFFADC736D}">
      <dgm:prSet phldrT="[Texte]"/>
      <dgm:spPr>
        <a:solidFill>
          <a:schemeClr val="accent1">
            <a:lumMod val="60000"/>
            <a:lumOff val="40000"/>
          </a:schemeClr>
        </a:solidFill>
      </dgm:spPr>
      <dgm:t>
        <a:bodyPr/>
        <a:lstStyle/>
        <a:p>
          <a:r>
            <a:rPr lang="fr-FR" dirty="0"/>
            <a:t>II</a:t>
          </a:r>
        </a:p>
      </dgm:t>
    </dgm:pt>
    <dgm:pt modelId="{1BDEA190-C15C-4AA9-804C-DD79771711C6}" type="parTrans" cxnId="{59ABA921-318B-4660-A1E5-217510547DD4}">
      <dgm:prSet/>
      <dgm:spPr/>
      <dgm:t>
        <a:bodyPr/>
        <a:lstStyle/>
        <a:p>
          <a:endParaRPr lang="fr-FR"/>
        </a:p>
      </dgm:t>
    </dgm:pt>
    <dgm:pt modelId="{CA388701-6B34-4494-A3A1-A8DC2D03038B}" type="sibTrans" cxnId="{59ABA921-318B-4660-A1E5-217510547DD4}">
      <dgm:prSet/>
      <dgm:spPr/>
      <dgm:t>
        <a:bodyPr/>
        <a:lstStyle/>
        <a:p>
          <a:endParaRPr lang="fr-FR"/>
        </a:p>
      </dgm:t>
    </dgm:pt>
    <dgm:pt modelId="{D47F7401-A5FD-4610-9DD0-94186B61E0E3}">
      <dgm:prSet phldrT="[Texte]"/>
      <dgm:spPr>
        <a:solidFill>
          <a:schemeClr val="accent1">
            <a:lumMod val="60000"/>
            <a:lumOff val="40000"/>
          </a:schemeClr>
        </a:solidFill>
      </dgm:spPr>
      <dgm:t>
        <a:bodyPr/>
        <a:lstStyle/>
        <a:p>
          <a:r>
            <a:rPr lang="fr-FR" dirty="0"/>
            <a:t>III</a:t>
          </a:r>
        </a:p>
      </dgm:t>
    </dgm:pt>
    <dgm:pt modelId="{BBD33EF6-7347-450D-AA2A-E9A1B1C0F843}" type="parTrans" cxnId="{45F27F52-18CF-4B3C-A17D-0963A728542A}">
      <dgm:prSet/>
      <dgm:spPr/>
      <dgm:t>
        <a:bodyPr/>
        <a:lstStyle/>
        <a:p>
          <a:endParaRPr lang="fr-FR"/>
        </a:p>
      </dgm:t>
    </dgm:pt>
    <dgm:pt modelId="{035B5853-E617-4562-8555-B42F5616F810}" type="sibTrans" cxnId="{45F27F52-18CF-4B3C-A17D-0963A728542A}">
      <dgm:prSet/>
      <dgm:spPr/>
      <dgm:t>
        <a:bodyPr/>
        <a:lstStyle/>
        <a:p>
          <a:endParaRPr lang="fr-FR"/>
        </a:p>
      </dgm:t>
    </dgm:pt>
    <dgm:pt modelId="{7B3EDB04-8FD8-43F7-8705-407EEED282B2}">
      <dgm:prSet phldrT="[Texte]"/>
      <dgm:spPr>
        <a:solidFill>
          <a:schemeClr val="accent1">
            <a:lumMod val="60000"/>
            <a:lumOff val="40000"/>
          </a:schemeClr>
        </a:solidFill>
      </dgm:spPr>
      <dgm:t>
        <a:bodyPr/>
        <a:lstStyle/>
        <a:p>
          <a:r>
            <a:rPr lang="fr-FR" dirty="0"/>
            <a:t>IV</a:t>
          </a:r>
        </a:p>
      </dgm:t>
    </dgm:pt>
    <dgm:pt modelId="{AC9BF46D-043D-4075-891A-48D80E4AEC08}" type="parTrans" cxnId="{71A5006D-141C-4BB3-BFFF-16019C267085}">
      <dgm:prSet/>
      <dgm:spPr/>
      <dgm:t>
        <a:bodyPr/>
        <a:lstStyle/>
        <a:p>
          <a:endParaRPr lang="fr-FR"/>
        </a:p>
      </dgm:t>
    </dgm:pt>
    <dgm:pt modelId="{14A33697-5D9D-40EC-BBED-C4E9720EA13C}" type="sibTrans" cxnId="{71A5006D-141C-4BB3-BFFF-16019C267085}">
      <dgm:prSet/>
      <dgm:spPr/>
      <dgm:t>
        <a:bodyPr/>
        <a:lstStyle/>
        <a:p>
          <a:endParaRPr lang="fr-FR"/>
        </a:p>
      </dgm:t>
    </dgm:pt>
    <dgm:pt modelId="{0F42352D-186B-4578-A6B2-E4935011B9C3}">
      <dgm:prSet phldrT="[Texte]"/>
      <dgm:spPr/>
      <dgm:t>
        <a:bodyPr/>
        <a:lstStyle/>
        <a:p>
          <a:r>
            <a:rPr lang="fr-FR" dirty="0"/>
            <a:t>V</a:t>
          </a:r>
        </a:p>
      </dgm:t>
    </dgm:pt>
    <dgm:pt modelId="{33167453-EEF0-48B9-B9E0-4DE9D09E1B25}" type="parTrans" cxnId="{49A2A338-5251-464F-BDC5-3449D5A0CAEA}">
      <dgm:prSet/>
      <dgm:spPr/>
      <dgm:t>
        <a:bodyPr/>
        <a:lstStyle/>
        <a:p>
          <a:endParaRPr lang="fr-FR"/>
        </a:p>
      </dgm:t>
    </dgm:pt>
    <dgm:pt modelId="{B909A860-449C-479D-B9D5-F16818666EDD}" type="sibTrans" cxnId="{49A2A338-5251-464F-BDC5-3449D5A0CAEA}">
      <dgm:prSet/>
      <dgm:spPr/>
      <dgm:t>
        <a:bodyPr/>
        <a:lstStyle/>
        <a:p>
          <a:endParaRPr lang="fr-FR"/>
        </a:p>
      </dgm:t>
    </dgm:pt>
    <dgm:pt modelId="{E8E7B1E3-F0EF-4119-B2B8-B020431BBB1A}" type="pres">
      <dgm:prSet presAssocID="{28F54FD2-76D2-4E3F-8E80-102BE51BFB9C}" presName="Name0" presStyleCnt="0">
        <dgm:presLayoutVars>
          <dgm:dir/>
          <dgm:resizeHandles val="exact"/>
        </dgm:presLayoutVars>
      </dgm:prSet>
      <dgm:spPr/>
    </dgm:pt>
    <dgm:pt modelId="{A88BFA78-E33F-4324-8184-D5177B7FFFD5}" type="pres">
      <dgm:prSet presAssocID="{CCE46C29-7E0B-4ED4-87B6-3528A8BA4F2D}" presName="parTxOnly" presStyleLbl="node1" presStyleIdx="0" presStyleCnt="5">
        <dgm:presLayoutVars>
          <dgm:bulletEnabled val="1"/>
        </dgm:presLayoutVars>
      </dgm:prSet>
      <dgm:spPr/>
    </dgm:pt>
    <dgm:pt modelId="{538B535A-5844-4A62-B41C-89706710016F}" type="pres">
      <dgm:prSet presAssocID="{6616F84F-AC82-4F43-94BB-0F69C5E328A0}" presName="parSpace" presStyleCnt="0"/>
      <dgm:spPr/>
    </dgm:pt>
    <dgm:pt modelId="{884A8E65-9392-4AA2-8788-F1B76C9F80F6}" type="pres">
      <dgm:prSet presAssocID="{1CB93377-49B2-4D9F-B696-15DFFADC736D}" presName="parTxOnly" presStyleLbl="node1" presStyleIdx="1" presStyleCnt="5">
        <dgm:presLayoutVars>
          <dgm:bulletEnabled val="1"/>
        </dgm:presLayoutVars>
      </dgm:prSet>
      <dgm:spPr/>
    </dgm:pt>
    <dgm:pt modelId="{F1A9BF9E-C0DF-4A82-87C9-7595529D0EA3}" type="pres">
      <dgm:prSet presAssocID="{CA388701-6B34-4494-A3A1-A8DC2D03038B}" presName="parSpace" presStyleCnt="0"/>
      <dgm:spPr/>
    </dgm:pt>
    <dgm:pt modelId="{FE3A33FE-3649-4A97-8032-4FB0D736AE87}" type="pres">
      <dgm:prSet presAssocID="{D47F7401-A5FD-4610-9DD0-94186B61E0E3}" presName="parTxOnly" presStyleLbl="node1" presStyleIdx="2" presStyleCnt="5">
        <dgm:presLayoutVars>
          <dgm:bulletEnabled val="1"/>
        </dgm:presLayoutVars>
      </dgm:prSet>
      <dgm:spPr/>
    </dgm:pt>
    <dgm:pt modelId="{26CC184C-11E3-4CEF-8250-660A656FABCA}" type="pres">
      <dgm:prSet presAssocID="{035B5853-E617-4562-8555-B42F5616F810}" presName="parSpace" presStyleCnt="0"/>
      <dgm:spPr/>
    </dgm:pt>
    <dgm:pt modelId="{3FACCB2F-51A0-49FF-8AA5-B3342927F904}" type="pres">
      <dgm:prSet presAssocID="{7B3EDB04-8FD8-43F7-8705-407EEED282B2}" presName="parTxOnly" presStyleLbl="node1" presStyleIdx="3" presStyleCnt="5">
        <dgm:presLayoutVars>
          <dgm:bulletEnabled val="1"/>
        </dgm:presLayoutVars>
      </dgm:prSet>
      <dgm:spPr/>
    </dgm:pt>
    <dgm:pt modelId="{9E2B32CD-999D-4E37-857E-3C5BD99DB886}" type="pres">
      <dgm:prSet presAssocID="{14A33697-5D9D-40EC-BBED-C4E9720EA13C}" presName="parSpace" presStyleCnt="0"/>
      <dgm:spPr/>
    </dgm:pt>
    <dgm:pt modelId="{E391CE96-D52A-4BEE-96ED-ECCCD38C1FBE}" type="pres">
      <dgm:prSet presAssocID="{0F42352D-186B-4578-A6B2-E4935011B9C3}" presName="parTxOnly" presStyleLbl="node1" presStyleIdx="4" presStyleCnt="5">
        <dgm:presLayoutVars>
          <dgm:bulletEnabled val="1"/>
        </dgm:presLayoutVars>
      </dgm:prSet>
      <dgm:spPr/>
    </dgm:pt>
  </dgm:ptLst>
  <dgm:cxnLst>
    <dgm:cxn modelId="{59ABA921-318B-4660-A1E5-217510547DD4}" srcId="{28F54FD2-76D2-4E3F-8E80-102BE51BFB9C}" destId="{1CB93377-49B2-4D9F-B696-15DFFADC736D}" srcOrd="1" destOrd="0" parTransId="{1BDEA190-C15C-4AA9-804C-DD79771711C6}" sibTransId="{CA388701-6B34-4494-A3A1-A8DC2D03038B}"/>
    <dgm:cxn modelId="{4FF45828-45D7-4804-8194-979E9B33BA49}" srcId="{28F54FD2-76D2-4E3F-8E80-102BE51BFB9C}" destId="{CCE46C29-7E0B-4ED4-87B6-3528A8BA4F2D}" srcOrd="0" destOrd="0" parTransId="{F224A832-F34B-410D-9751-EB05D875FDDE}" sibTransId="{6616F84F-AC82-4F43-94BB-0F69C5E328A0}"/>
    <dgm:cxn modelId="{D940C32F-E36F-4BF8-AF79-1B55F6970596}" type="presOf" srcId="{7B3EDB04-8FD8-43F7-8705-407EEED282B2}" destId="{3FACCB2F-51A0-49FF-8AA5-B3342927F904}" srcOrd="0" destOrd="0" presId="urn:microsoft.com/office/officeart/2005/8/layout/hChevron3"/>
    <dgm:cxn modelId="{B5508534-1228-453E-96AF-0D58E4C5E71B}" type="presOf" srcId="{0F42352D-186B-4578-A6B2-E4935011B9C3}" destId="{E391CE96-D52A-4BEE-96ED-ECCCD38C1FBE}" srcOrd="0" destOrd="0" presId="urn:microsoft.com/office/officeart/2005/8/layout/hChevron3"/>
    <dgm:cxn modelId="{49A2A338-5251-464F-BDC5-3449D5A0CAEA}" srcId="{28F54FD2-76D2-4E3F-8E80-102BE51BFB9C}" destId="{0F42352D-186B-4578-A6B2-E4935011B9C3}" srcOrd="4" destOrd="0" parTransId="{33167453-EEF0-48B9-B9E0-4DE9D09E1B25}" sibTransId="{B909A860-449C-479D-B9D5-F16818666EDD}"/>
    <dgm:cxn modelId="{978D575E-F003-4C8D-999F-E9B4896A96B5}" type="presOf" srcId="{28F54FD2-76D2-4E3F-8E80-102BE51BFB9C}" destId="{E8E7B1E3-F0EF-4119-B2B8-B020431BBB1A}" srcOrd="0" destOrd="0" presId="urn:microsoft.com/office/officeart/2005/8/layout/hChevron3"/>
    <dgm:cxn modelId="{71A5006D-141C-4BB3-BFFF-16019C267085}" srcId="{28F54FD2-76D2-4E3F-8E80-102BE51BFB9C}" destId="{7B3EDB04-8FD8-43F7-8705-407EEED282B2}" srcOrd="3" destOrd="0" parTransId="{AC9BF46D-043D-4075-891A-48D80E4AEC08}" sibTransId="{14A33697-5D9D-40EC-BBED-C4E9720EA13C}"/>
    <dgm:cxn modelId="{45F27F52-18CF-4B3C-A17D-0963A728542A}" srcId="{28F54FD2-76D2-4E3F-8E80-102BE51BFB9C}" destId="{D47F7401-A5FD-4610-9DD0-94186B61E0E3}" srcOrd="2" destOrd="0" parTransId="{BBD33EF6-7347-450D-AA2A-E9A1B1C0F843}" sibTransId="{035B5853-E617-4562-8555-B42F5616F810}"/>
    <dgm:cxn modelId="{0649AE78-5A00-40B4-9E4F-8A82A6F1CCFF}" type="presOf" srcId="{1CB93377-49B2-4D9F-B696-15DFFADC736D}" destId="{884A8E65-9392-4AA2-8788-F1B76C9F80F6}" srcOrd="0" destOrd="0" presId="urn:microsoft.com/office/officeart/2005/8/layout/hChevron3"/>
    <dgm:cxn modelId="{A872078A-8C6F-4777-BF19-A71F0FDC093D}" type="presOf" srcId="{CCE46C29-7E0B-4ED4-87B6-3528A8BA4F2D}" destId="{A88BFA78-E33F-4324-8184-D5177B7FFFD5}" srcOrd="0" destOrd="0" presId="urn:microsoft.com/office/officeart/2005/8/layout/hChevron3"/>
    <dgm:cxn modelId="{72DA31B1-310E-451E-89DC-DF5E98B53174}" type="presOf" srcId="{D47F7401-A5FD-4610-9DD0-94186B61E0E3}" destId="{FE3A33FE-3649-4A97-8032-4FB0D736AE87}" srcOrd="0" destOrd="0" presId="urn:microsoft.com/office/officeart/2005/8/layout/hChevron3"/>
    <dgm:cxn modelId="{4FD1B2EF-AF8E-4033-B045-D3B1425DD2CA}" type="presParOf" srcId="{E8E7B1E3-F0EF-4119-B2B8-B020431BBB1A}" destId="{A88BFA78-E33F-4324-8184-D5177B7FFFD5}" srcOrd="0" destOrd="0" presId="urn:microsoft.com/office/officeart/2005/8/layout/hChevron3"/>
    <dgm:cxn modelId="{78167EC2-1224-4B81-87E6-5D567DE67C7D}" type="presParOf" srcId="{E8E7B1E3-F0EF-4119-B2B8-B020431BBB1A}" destId="{538B535A-5844-4A62-B41C-89706710016F}" srcOrd="1" destOrd="0" presId="urn:microsoft.com/office/officeart/2005/8/layout/hChevron3"/>
    <dgm:cxn modelId="{88282FBB-04DF-4412-85BE-6A2B810A1BE0}" type="presParOf" srcId="{E8E7B1E3-F0EF-4119-B2B8-B020431BBB1A}" destId="{884A8E65-9392-4AA2-8788-F1B76C9F80F6}" srcOrd="2" destOrd="0" presId="urn:microsoft.com/office/officeart/2005/8/layout/hChevron3"/>
    <dgm:cxn modelId="{935016F5-B6A3-471B-B54E-951CA1A5B165}" type="presParOf" srcId="{E8E7B1E3-F0EF-4119-B2B8-B020431BBB1A}" destId="{F1A9BF9E-C0DF-4A82-87C9-7595529D0EA3}" srcOrd="3" destOrd="0" presId="urn:microsoft.com/office/officeart/2005/8/layout/hChevron3"/>
    <dgm:cxn modelId="{10EC761D-20CB-49C9-AAE9-29EC4F64E599}" type="presParOf" srcId="{E8E7B1E3-F0EF-4119-B2B8-B020431BBB1A}" destId="{FE3A33FE-3649-4A97-8032-4FB0D736AE87}" srcOrd="4" destOrd="0" presId="urn:microsoft.com/office/officeart/2005/8/layout/hChevron3"/>
    <dgm:cxn modelId="{2549D833-FF10-485D-8AB7-CC56CA82465D}" type="presParOf" srcId="{E8E7B1E3-F0EF-4119-B2B8-B020431BBB1A}" destId="{26CC184C-11E3-4CEF-8250-660A656FABCA}" srcOrd="5" destOrd="0" presId="urn:microsoft.com/office/officeart/2005/8/layout/hChevron3"/>
    <dgm:cxn modelId="{9F5E7CEC-27DD-43B9-9904-7130C593F5E9}" type="presParOf" srcId="{E8E7B1E3-F0EF-4119-B2B8-B020431BBB1A}" destId="{3FACCB2F-51A0-49FF-8AA5-B3342927F904}" srcOrd="6" destOrd="0" presId="urn:microsoft.com/office/officeart/2005/8/layout/hChevron3"/>
    <dgm:cxn modelId="{C676C50E-A587-49CC-A928-D7331590A86C}" type="presParOf" srcId="{E8E7B1E3-F0EF-4119-B2B8-B020431BBB1A}" destId="{9E2B32CD-999D-4E37-857E-3C5BD99DB886}" srcOrd="7" destOrd="0" presId="urn:microsoft.com/office/officeart/2005/8/layout/hChevron3"/>
    <dgm:cxn modelId="{0CCC2B78-4EC4-4CC2-969B-115543402980}" type="presParOf" srcId="{E8E7B1E3-F0EF-4119-B2B8-B020431BBB1A}" destId="{E391CE96-D52A-4BEE-96ED-ECCCD38C1FBE}" srcOrd="8"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8F54FD2-76D2-4E3F-8E80-102BE51BFB9C}" type="doc">
      <dgm:prSet loTypeId="urn:microsoft.com/office/officeart/2005/8/layout/hChevron3" loCatId="process" qsTypeId="urn:microsoft.com/office/officeart/2005/8/quickstyle/simple1" qsCatId="simple" csTypeId="urn:microsoft.com/office/officeart/2005/8/colors/accent0_2" csCatId="mainScheme" phldr="1"/>
      <dgm:spPr/>
    </dgm:pt>
    <dgm:pt modelId="{CCE46C29-7E0B-4ED4-87B6-3528A8BA4F2D}">
      <dgm:prSet phldrT="[Texte]"/>
      <dgm:spPr>
        <a:solidFill>
          <a:schemeClr val="accent1">
            <a:lumMod val="60000"/>
            <a:lumOff val="40000"/>
          </a:schemeClr>
        </a:solidFill>
      </dgm:spPr>
      <dgm:t>
        <a:bodyPr/>
        <a:lstStyle/>
        <a:p>
          <a:r>
            <a:rPr lang="fr-FR" dirty="0"/>
            <a:t>I</a:t>
          </a:r>
        </a:p>
      </dgm:t>
    </dgm:pt>
    <dgm:pt modelId="{F224A832-F34B-410D-9751-EB05D875FDDE}" type="parTrans" cxnId="{4FF45828-45D7-4804-8194-979E9B33BA49}">
      <dgm:prSet/>
      <dgm:spPr/>
      <dgm:t>
        <a:bodyPr/>
        <a:lstStyle/>
        <a:p>
          <a:endParaRPr lang="fr-FR"/>
        </a:p>
      </dgm:t>
    </dgm:pt>
    <dgm:pt modelId="{6616F84F-AC82-4F43-94BB-0F69C5E328A0}" type="sibTrans" cxnId="{4FF45828-45D7-4804-8194-979E9B33BA49}">
      <dgm:prSet/>
      <dgm:spPr/>
      <dgm:t>
        <a:bodyPr/>
        <a:lstStyle/>
        <a:p>
          <a:endParaRPr lang="fr-FR"/>
        </a:p>
      </dgm:t>
    </dgm:pt>
    <dgm:pt modelId="{1CB93377-49B2-4D9F-B696-15DFFADC736D}">
      <dgm:prSet phldrT="[Texte]"/>
      <dgm:spPr>
        <a:solidFill>
          <a:schemeClr val="accent1">
            <a:lumMod val="60000"/>
            <a:lumOff val="40000"/>
          </a:schemeClr>
        </a:solidFill>
      </dgm:spPr>
      <dgm:t>
        <a:bodyPr/>
        <a:lstStyle/>
        <a:p>
          <a:r>
            <a:rPr lang="fr-FR" dirty="0"/>
            <a:t>II</a:t>
          </a:r>
        </a:p>
      </dgm:t>
    </dgm:pt>
    <dgm:pt modelId="{1BDEA190-C15C-4AA9-804C-DD79771711C6}" type="parTrans" cxnId="{59ABA921-318B-4660-A1E5-217510547DD4}">
      <dgm:prSet/>
      <dgm:spPr/>
      <dgm:t>
        <a:bodyPr/>
        <a:lstStyle/>
        <a:p>
          <a:endParaRPr lang="fr-FR"/>
        </a:p>
      </dgm:t>
    </dgm:pt>
    <dgm:pt modelId="{CA388701-6B34-4494-A3A1-A8DC2D03038B}" type="sibTrans" cxnId="{59ABA921-318B-4660-A1E5-217510547DD4}">
      <dgm:prSet/>
      <dgm:spPr/>
      <dgm:t>
        <a:bodyPr/>
        <a:lstStyle/>
        <a:p>
          <a:endParaRPr lang="fr-FR"/>
        </a:p>
      </dgm:t>
    </dgm:pt>
    <dgm:pt modelId="{D47F7401-A5FD-4610-9DD0-94186B61E0E3}">
      <dgm:prSet phldrT="[Texte]"/>
      <dgm:spPr>
        <a:solidFill>
          <a:schemeClr val="accent1">
            <a:lumMod val="60000"/>
            <a:lumOff val="40000"/>
          </a:schemeClr>
        </a:solidFill>
      </dgm:spPr>
      <dgm:t>
        <a:bodyPr/>
        <a:lstStyle/>
        <a:p>
          <a:r>
            <a:rPr lang="fr-FR" dirty="0"/>
            <a:t>III</a:t>
          </a:r>
        </a:p>
      </dgm:t>
    </dgm:pt>
    <dgm:pt modelId="{BBD33EF6-7347-450D-AA2A-E9A1B1C0F843}" type="parTrans" cxnId="{45F27F52-18CF-4B3C-A17D-0963A728542A}">
      <dgm:prSet/>
      <dgm:spPr/>
      <dgm:t>
        <a:bodyPr/>
        <a:lstStyle/>
        <a:p>
          <a:endParaRPr lang="fr-FR"/>
        </a:p>
      </dgm:t>
    </dgm:pt>
    <dgm:pt modelId="{035B5853-E617-4562-8555-B42F5616F810}" type="sibTrans" cxnId="{45F27F52-18CF-4B3C-A17D-0963A728542A}">
      <dgm:prSet/>
      <dgm:spPr/>
      <dgm:t>
        <a:bodyPr/>
        <a:lstStyle/>
        <a:p>
          <a:endParaRPr lang="fr-FR"/>
        </a:p>
      </dgm:t>
    </dgm:pt>
    <dgm:pt modelId="{7B3EDB04-8FD8-43F7-8705-407EEED282B2}">
      <dgm:prSet phldrT="[Texte]"/>
      <dgm:spPr>
        <a:solidFill>
          <a:schemeClr val="accent1">
            <a:lumMod val="60000"/>
            <a:lumOff val="40000"/>
          </a:schemeClr>
        </a:solidFill>
      </dgm:spPr>
      <dgm:t>
        <a:bodyPr/>
        <a:lstStyle/>
        <a:p>
          <a:r>
            <a:rPr lang="fr-FR" dirty="0"/>
            <a:t>IV</a:t>
          </a:r>
        </a:p>
      </dgm:t>
    </dgm:pt>
    <dgm:pt modelId="{AC9BF46D-043D-4075-891A-48D80E4AEC08}" type="parTrans" cxnId="{71A5006D-141C-4BB3-BFFF-16019C267085}">
      <dgm:prSet/>
      <dgm:spPr/>
      <dgm:t>
        <a:bodyPr/>
        <a:lstStyle/>
        <a:p>
          <a:endParaRPr lang="fr-FR"/>
        </a:p>
      </dgm:t>
    </dgm:pt>
    <dgm:pt modelId="{14A33697-5D9D-40EC-BBED-C4E9720EA13C}" type="sibTrans" cxnId="{71A5006D-141C-4BB3-BFFF-16019C267085}">
      <dgm:prSet/>
      <dgm:spPr/>
      <dgm:t>
        <a:bodyPr/>
        <a:lstStyle/>
        <a:p>
          <a:endParaRPr lang="fr-FR"/>
        </a:p>
      </dgm:t>
    </dgm:pt>
    <dgm:pt modelId="{0F42352D-186B-4578-A6B2-E4935011B9C3}">
      <dgm:prSet phldrT="[Texte]"/>
      <dgm:spPr/>
      <dgm:t>
        <a:bodyPr/>
        <a:lstStyle/>
        <a:p>
          <a:r>
            <a:rPr lang="fr-FR" dirty="0"/>
            <a:t>V</a:t>
          </a:r>
        </a:p>
      </dgm:t>
    </dgm:pt>
    <dgm:pt modelId="{33167453-EEF0-48B9-B9E0-4DE9D09E1B25}" type="parTrans" cxnId="{49A2A338-5251-464F-BDC5-3449D5A0CAEA}">
      <dgm:prSet/>
      <dgm:spPr/>
      <dgm:t>
        <a:bodyPr/>
        <a:lstStyle/>
        <a:p>
          <a:endParaRPr lang="fr-FR"/>
        </a:p>
      </dgm:t>
    </dgm:pt>
    <dgm:pt modelId="{B909A860-449C-479D-B9D5-F16818666EDD}" type="sibTrans" cxnId="{49A2A338-5251-464F-BDC5-3449D5A0CAEA}">
      <dgm:prSet/>
      <dgm:spPr/>
      <dgm:t>
        <a:bodyPr/>
        <a:lstStyle/>
        <a:p>
          <a:endParaRPr lang="fr-FR"/>
        </a:p>
      </dgm:t>
    </dgm:pt>
    <dgm:pt modelId="{E8E7B1E3-F0EF-4119-B2B8-B020431BBB1A}" type="pres">
      <dgm:prSet presAssocID="{28F54FD2-76D2-4E3F-8E80-102BE51BFB9C}" presName="Name0" presStyleCnt="0">
        <dgm:presLayoutVars>
          <dgm:dir/>
          <dgm:resizeHandles val="exact"/>
        </dgm:presLayoutVars>
      </dgm:prSet>
      <dgm:spPr/>
    </dgm:pt>
    <dgm:pt modelId="{A88BFA78-E33F-4324-8184-D5177B7FFFD5}" type="pres">
      <dgm:prSet presAssocID="{CCE46C29-7E0B-4ED4-87B6-3528A8BA4F2D}" presName="parTxOnly" presStyleLbl="node1" presStyleIdx="0" presStyleCnt="5">
        <dgm:presLayoutVars>
          <dgm:bulletEnabled val="1"/>
        </dgm:presLayoutVars>
      </dgm:prSet>
      <dgm:spPr/>
    </dgm:pt>
    <dgm:pt modelId="{538B535A-5844-4A62-B41C-89706710016F}" type="pres">
      <dgm:prSet presAssocID="{6616F84F-AC82-4F43-94BB-0F69C5E328A0}" presName="parSpace" presStyleCnt="0"/>
      <dgm:spPr/>
    </dgm:pt>
    <dgm:pt modelId="{884A8E65-9392-4AA2-8788-F1B76C9F80F6}" type="pres">
      <dgm:prSet presAssocID="{1CB93377-49B2-4D9F-B696-15DFFADC736D}" presName="parTxOnly" presStyleLbl="node1" presStyleIdx="1" presStyleCnt="5">
        <dgm:presLayoutVars>
          <dgm:bulletEnabled val="1"/>
        </dgm:presLayoutVars>
      </dgm:prSet>
      <dgm:spPr/>
    </dgm:pt>
    <dgm:pt modelId="{F1A9BF9E-C0DF-4A82-87C9-7595529D0EA3}" type="pres">
      <dgm:prSet presAssocID="{CA388701-6B34-4494-A3A1-A8DC2D03038B}" presName="parSpace" presStyleCnt="0"/>
      <dgm:spPr/>
    </dgm:pt>
    <dgm:pt modelId="{FE3A33FE-3649-4A97-8032-4FB0D736AE87}" type="pres">
      <dgm:prSet presAssocID="{D47F7401-A5FD-4610-9DD0-94186B61E0E3}" presName="parTxOnly" presStyleLbl="node1" presStyleIdx="2" presStyleCnt="5">
        <dgm:presLayoutVars>
          <dgm:bulletEnabled val="1"/>
        </dgm:presLayoutVars>
      </dgm:prSet>
      <dgm:spPr/>
    </dgm:pt>
    <dgm:pt modelId="{26CC184C-11E3-4CEF-8250-660A656FABCA}" type="pres">
      <dgm:prSet presAssocID="{035B5853-E617-4562-8555-B42F5616F810}" presName="parSpace" presStyleCnt="0"/>
      <dgm:spPr/>
    </dgm:pt>
    <dgm:pt modelId="{3FACCB2F-51A0-49FF-8AA5-B3342927F904}" type="pres">
      <dgm:prSet presAssocID="{7B3EDB04-8FD8-43F7-8705-407EEED282B2}" presName="parTxOnly" presStyleLbl="node1" presStyleIdx="3" presStyleCnt="5">
        <dgm:presLayoutVars>
          <dgm:bulletEnabled val="1"/>
        </dgm:presLayoutVars>
      </dgm:prSet>
      <dgm:spPr/>
    </dgm:pt>
    <dgm:pt modelId="{9E2B32CD-999D-4E37-857E-3C5BD99DB886}" type="pres">
      <dgm:prSet presAssocID="{14A33697-5D9D-40EC-BBED-C4E9720EA13C}" presName="parSpace" presStyleCnt="0"/>
      <dgm:spPr/>
    </dgm:pt>
    <dgm:pt modelId="{E391CE96-D52A-4BEE-96ED-ECCCD38C1FBE}" type="pres">
      <dgm:prSet presAssocID="{0F42352D-186B-4578-A6B2-E4935011B9C3}" presName="parTxOnly" presStyleLbl="node1" presStyleIdx="4" presStyleCnt="5">
        <dgm:presLayoutVars>
          <dgm:bulletEnabled val="1"/>
        </dgm:presLayoutVars>
      </dgm:prSet>
      <dgm:spPr/>
    </dgm:pt>
  </dgm:ptLst>
  <dgm:cxnLst>
    <dgm:cxn modelId="{59ABA921-318B-4660-A1E5-217510547DD4}" srcId="{28F54FD2-76D2-4E3F-8E80-102BE51BFB9C}" destId="{1CB93377-49B2-4D9F-B696-15DFFADC736D}" srcOrd="1" destOrd="0" parTransId="{1BDEA190-C15C-4AA9-804C-DD79771711C6}" sibTransId="{CA388701-6B34-4494-A3A1-A8DC2D03038B}"/>
    <dgm:cxn modelId="{4FF45828-45D7-4804-8194-979E9B33BA49}" srcId="{28F54FD2-76D2-4E3F-8E80-102BE51BFB9C}" destId="{CCE46C29-7E0B-4ED4-87B6-3528A8BA4F2D}" srcOrd="0" destOrd="0" parTransId="{F224A832-F34B-410D-9751-EB05D875FDDE}" sibTransId="{6616F84F-AC82-4F43-94BB-0F69C5E328A0}"/>
    <dgm:cxn modelId="{D940C32F-E36F-4BF8-AF79-1B55F6970596}" type="presOf" srcId="{7B3EDB04-8FD8-43F7-8705-407EEED282B2}" destId="{3FACCB2F-51A0-49FF-8AA5-B3342927F904}" srcOrd="0" destOrd="0" presId="urn:microsoft.com/office/officeart/2005/8/layout/hChevron3"/>
    <dgm:cxn modelId="{B5508534-1228-453E-96AF-0D58E4C5E71B}" type="presOf" srcId="{0F42352D-186B-4578-A6B2-E4935011B9C3}" destId="{E391CE96-D52A-4BEE-96ED-ECCCD38C1FBE}" srcOrd="0" destOrd="0" presId="urn:microsoft.com/office/officeart/2005/8/layout/hChevron3"/>
    <dgm:cxn modelId="{49A2A338-5251-464F-BDC5-3449D5A0CAEA}" srcId="{28F54FD2-76D2-4E3F-8E80-102BE51BFB9C}" destId="{0F42352D-186B-4578-A6B2-E4935011B9C3}" srcOrd="4" destOrd="0" parTransId="{33167453-EEF0-48B9-B9E0-4DE9D09E1B25}" sibTransId="{B909A860-449C-479D-B9D5-F16818666EDD}"/>
    <dgm:cxn modelId="{978D575E-F003-4C8D-999F-E9B4896A96B5}" type="presOf" srcId="{28F54FD2-76D2-4E3F-8E80-102BE51BFB9C}" destId="{E8E7B1E3-F0EF-4119-B2B8-B020431BBB1A}" srcOrd="0" destOrd="0" presId="urn:microsoft.com/office/officeart/2005/8/layout/hChevron3"/>
    <dgm:cxn modelId="{71A5006D-141C-4BB3-BFFF-16019C267085}" srcId="{28F54FD2-76D2-4E3F-8E80-102BE51BFB9C}" destId="{7B3EDB04-8FD8-43F7-8705-407EEED282B2}" srcOrd="3" destOrd="0" parTransId="{AC9BF46D-043D-4075-891A-48D80E4AEC08}" sibTransId="{14A33697-5D9D-40EC-BBED-C4E9720EA13C}"/>
    <dgm:cxn modelId="{45F27F52-18CF-4B3C-A17D-0963A728542A}" srcId="{28F54FD2-76D2-4E3F-8E80-102BE51BFB9C}" destId="{D47F7401-A5FD-4610-9DD0-94186B61E0E3}" srcOrd="2" destOrd="0" parTransId="{BBD33EF6-7347-450D-AA2A-E9A1B1C0F843}" sibTransId="{035B5853-E617-4562-8555-B42F5616F810}"/>
    <dgm:cxn modelId="{0649AE78-5A00-40B4-9E4F-8A82A6F1CCFF}" type="presOf" srcId="{1CB93377-49B2-4D9F-B696-15DFFADC736D}" destId="{884A8E65-9392-4AA2-8788-F1B76C9F80F6}" srcOrd="0" destOrd="0" presId="urn:microsoft.com/office/officeart/2005/8/layout/hChevron3"/>
    <dgm:cxn modelId="{A872078A-8C6F-4777-BF19-A71F0FDC093D}" type="presOf" srcId="{CCE46C29-7E0B-4ED4-87B6-3528A8BA4F2D}" destId="{A88BFA78-E33F-4324-8184-D5177B7FFFD5}" srcOrd="0" destOrd="0" presId="urn:microsoft.com/office/officeart/2005/8/layout/hChevron3"/>
    <dgm:cxn modelId="{72DA31B1-310E-451E-89DC-DF5E98B53174}" type="presOf" srcId="{D47F7401-A5FD-4610-9DD0-94186B61E0E3}" destId="{FE3A33FE-3649-4A97-8032-4FB0D736AE87}" srcOrd="0" destOrd="0" presId="urn:microsoft.com/office/officeart/2005/8/layout/hChevron3"/>
    <dgm:cxn modelId="{4FD1B2EF-AF8E-4033-B045-D3B1425DD2CA}" type="presParOf" srcId="{E8E7B1E3-F0EF-4119-B2B8-B020431BBB1A}" destId="{A88BFA78-E33F-4324-8184-D5177B7FFFD5}" srcOrd="0" destOrd="0" presId="urn:microsoft.com/office/officeart/2005/8/layout/hChevron3"/>
    <dgm:cxn modelId="{78167EC2-1224-4B81-87E6-5D567DE67C7D}" type="presParOf" srcId="{E8E7B1E3-F0EF-4119-B2B8-B020431BBB1A}" destId="{538B535A-5844-4A62-B41C-89706710016F}" srcOrd="1" destOrd="0" presId="urn:microsoft.com/office/officeart/2005/8/layout/hChevron3"/>
    <dgm:cxn modelId="{88282FBB-04DF-4412-85BE-6A2B810A1BE0}" type="presParOf" srcId="{E8E7B1E3-F0EF-4119-B2B8-B020431BBB1A}" destId="{884A8E65-9392-4AA2-8788-F1B76C9F80F6}" srcOrd="2" destOrd="0" presId="urn:microsoft.com/office/officeart/2005/8/layout/hChevron3"/>
    <dgm:cxn modelId="{935016F5-B6A3-471B-B54E-951CA1A5B165}" type="presParOf" srcId="{E8E7B1E3-F0EF-4119-B2B8-B020431BBB1A}" destId="{F1A9BF9E-C0DF-4A82-87C9-7595529D0EA3}" srcOrd="3" destOrd="0" presId="urn:microsoft.com/office/officeart/2005/8/layout/hChevron3"/>
    <dgm:cxn modelId="{10EC761D-20CB-49C9-AAE9-29EC4F64E599}" type="presParOf" srcId="{E8E7B1E3-F0EF-4119-B2B8-B020431BBB1A}" destId="{FE3A33FE-3649-4A97-8032-4FB0D736AE87}" srcOrd="4" destOrd="0" presId="urn:microsoft.com/office/officeart/2005/8/layout/hChevron3"/>
    <dgm:cxn modelId="{2549D833-FF10-485D-8AB7-CC56CA82465D}" type="presParOf" srcId="{E8E7B1E3-F0EF-4119-B2B8-B020431BBB1A}" destId="{26CC184C-11E3-4CEF-8250-660A656FABCA}" srcOrd="5" destOrd="0" presId="urn:microsoft.com/office/officeart/2005/8/layout/hChevron3"/>
    <dgm:cxn modelId="{9F5E7CEC-27DD-43B9-9904-7130C593F5E9}" type="presParOf" srcId="{E8E7B1E3-F0EF-4119-B2B8-B020431BBB1A}" destId="{3FACCB2F-51A0-49FF-8AA5-B3342927F904}" srcOrd="6" destOrd="0" presId="urn:microsoft.com/office/officeart/2005/8/layout/hChevron3"/>
    <dgm:cxn modelId="{C676C50E-A587-49CC-A928-D7331590A86C}" type="presParOf" srcId="{E8E7B1E3-F0EF-4119-B2B8-B020431BBB1A}" destId="{9E2B32CD-999D-4E37-857E-3C5BD99DB886}" srcOrd="7" destOrd="0" presId="urn:microsoft.com/office/officeart/2005/8/layout/hChevron3"/>
    <dgm:cxn modelId="{0CCC2B78-4EC4-4CC2-969B-115543402980}" type="presParOf" srcId="{E8E7B1E3-F0EF-4119-B2B8-B020431BBB1A}" destId="{E391CE96-D52A-4BEE-96ED-ECCCD38C1FBE}" srcOrd="8"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8F54FD2-76D2-4E3F-8E80-102BE51BFB9C}" type="doc">
      <dgm:prSet loTypeId="urn:microsoft.com/office/officeart/2005/8/layout/hChevron3" loCatId="process" qsTypeId="urn:microsoft.com/office/officeart/2005/8/quickstyle/simple1" qsCatId="simple" csTypeId="urn:microsoft.com/office/officeart/2005/8/colors/accent0_2" csCatId="mainScheme" phldr="1"/>
      <dgm:spPr/>
    </dgm:pt>
    <dgm:pt modelId="{CCE46C29-7E0B-4ED4-87B6-3528A8BA4F2D}">
      <dgm:prSet phldrT="[Texte]"/>
      <dgm:spPr>
        <a:solidFill>
          <a:schemeClr val="accent1">
            <a:lumMod val="60000"/>
            <a:lumOff val="40000"/>
          </a:schemeClr>
        </a:solidFill>
      </dgm:spPr>
      <dgm:t>
        <a:bodyPr/>
        <a:lstStyle/>
        <a:p>
          <a:r>
            <a:rPr lang="fr-FR" dirty="0"/>
            <a:t>I</a:t>
          </a:r>
        </a:p>
      </dgm:t>
    </dgm:pt>
    <dgm:pt modelId="{F224A832-F34B-410D-9751-EB05D875FDDE}" type="parTrans" cxnId="{4FF45828-45D7-4804-8194-979E9B33BA49}">
      <dgm:prSet/>
      <dgm:spPr/>
      <dgm:t>
        <a:bodyPr/>
        <a:lstStyle/>
        <a:p>
          <a:endParaRPr lang="fr-FR"/>
        </a:p>
      </dgm:t>
    </dgm:pt>
    <dgm:pt modelId="{6616F84F-AC82-4F43-94BB-0F69C5E328A0}" type="sibTrans" cxnId="{4FF45828-45D7-4804-8194-979E9B33BA49}">
      <dgm:prSet/>
      <dgm:spPr/>
      <dgm:t>
        <a:bodyPr/>
        <a:lstStyle/>
        <a:p>
          <a:endParaRPr lang="fr-FR"/>
        </a:p>
      </dgm:t>
    </dgm:pt>
    <dgm:pt modelId="{1CB93377-49B2-4D9F-B696-15DFFADC736D}">
      <dgm:prSet phldrT="[Texte]"/>
      <dgm:spPr>
        <a:solidFill>
          <a:schemeClr val="accent1">
            <a:lumMod val="60000"/>
            <a:lumOff val="40000"/>
          </a:schemeClr>
        </a:solidFill>
      </dgm:spPr>
      <dgm:t>
        <a:bodyPr/>
        <a:lstStyle/>
        <a:p>
          <a:r>
            <a:rPr lang="fr-FR" dirty="0"/>
            <a:t>II</a:t>
          </a:r>
        </a:p>
      </dgm:t>
    </dgm:pt>
    <dgm:pt modelId="{1BDEA190-C15C-4AA9-804C-DD79771711C6}" type="parTrans" cxnId="{59ABA921-318B-4660-A1E5-217510547DD4}">
      <dgm:prSet/>
      <dgm:spPr/>
      <dgm:t>
        <a:bodyPr/>
        <a:lstStyle/>
        <a:p>
          <a:endParaRPr lang="fr-FR"/>
        </a:p>
      </dgm:t>
    </dgm:pt>
    <dgm:pt modelId="{CA388701-6B34-4494-A3A1-A8DC2D03038B}" type="sibTrans" cxnId="{59ABA921-318B-4660-A1E5-217510547DD4}">
      <dgm:prSet/>
      <dgm:spPr/>
      <dgm:t>
        <a:bodyPr/>
        <a:lstStyle/>
        <a:p>
          <a:endParaRPr lang="fr-FR"/>
        </a:p>
      </dgm:t>
    </dgm:pt>
    <dgm:pt modelId="{D47F7401-A5FD-4610-9DD0-94186B61E0E3}">
      <dgm:prSet phldrT="[Texte]"/>
      <dgm:spPr>
        <a:solidFill>
          <a:schemeClr val="accent1">
            <a:lumMod val="60000"/>
            <a:lumOff val="40000"/>
          </a:schemeClr>
        </a:solidFill>
      </dgm:spPr>
      <dgm:t>
        <a:bodyPr/>
        <a:lstStyle/>
        <a:p>
          <a:r>
            <a:rPr lang="fr-FR" dirty="0"/>
            <a:t>III</a:t>
          </a:r>
        </a:p>
      </dgm:t>
    </dgm:pt>
    <dgm:pt modelId="{BBD33EF6-7347-450D-AA2A-E9A1B1C0F843}" type="parTrans" cxnId="{45F27F52-18CF-4B3C-A17D-0963A728542A}">
      <dgm:prSet/>
      <dgm:spPr/>
      <dgm:t>
        <a:bodyPr/>
        <a:lstStyle/>
        <a:p>
          <a:endParaRPr lang="fr-FR"/>
        </a:p>
      </dgm:t>
    </dgm:pt>
    <dgm:pt modelId="{035B5853-E617-4562-8555-B42F5616F810}" type="sibTrans" cxnId="{45F27F52-18CF-4B3C-A17D-0963A728542A}">
      <dgm:prSet/>
      <dgm:spPr/>
      <dgm:t>
        <a:bodyPr/>
        <a:lstStyle/>
        <a:p>
          <a:endParaRPr lang="fr-FR"/>
        </a:p>
      </dgm:t>
    </dgm:pt>
    <dgm:pt modelId="{7B3EDB04-8FD8-43F7-8705-407EEED282B2}">
      <dgm:prSet phldrT="[Texte]"/>
      <dgm:spPr>
        <a:solidFill>
          <a:schemeClr val="accent1">
            <a:lumMod val="60000"/>
            <a:lumOff val="40000"/>
          </a:schemeClr>
        </a:solidFill>
      </dgm:spPr>
      <dgm:t>
        <a:bodyPr/>
        <a:lstStyle/>
        <a:p>
          <a:r>
            <a:rPr lang="fr-FR" dirty="0"/>
            <a:t>IV</a:t>
          </a:r>
        </a:p>
      </dgm:t>
    </dgm:pt>
    <dgm:pt modelId="{AC9BF46D-043D-4075-891A-48D80E4AEC08}" type="parTrans" cxnId="{71A5006D-141C-4BB3-BFFF-16019C267085}">
      <dgm:prSet/>
      <dgm:spPr/>
      <dgm:t>
        <a:bodyPr/>
        <a:lstStyle/>
        <a:p>
          <a:endParaRPr lang="fr-FR"/>
        </a:p>
      </dgm:t>
    </dgm:pt>
    <dgm:pt modelId="{14A33697-5D9D-40EC-BBED-C4E9720EA13C}" type="sibTrans" cxnId="{71A5006D-141C-4BB3-BFFF-16019C267085}">
      <dgm:prSet/>
      <dgm:spPr/>
      <dgm:t>
        <a:bodyPr/>
        <a:lstStyle/>
        <a:p>
          <a:endParaRPr lang="fr-FR"/>
        </a:p>
      </dgm:t>
    </dgm:pt>
    <dgm:pt modelId="{0F42352D-186B-4578-A6B2-E4935011B9C3}">
      <dgm:prSet phldrT="[Texte]"/>
      <dgm:spPr/>
      <dgm:t>
        <a:bodyPr/>
        <a:lstStyle/>
        <a:p>
          <a:r>
            <a:rPr lang="fr-FR" dirty="0"/>
            <a:t>V</a:t>
          </a:r>
        </a:p>
      </dgm:t>
    </dgm:pt>
    <dgm:pt modelId="{33167453-EEF0-48B9-B9E0-4DE9D09E1B25}" type="parTrans" cxnId="{49A2A338-5251-464F-BDC5-3449D5A0CAEA}">
      <dgm:prSet/>
      <dgm:spPr/>
      <dgm:t>
        <a:bodyPr/>
        <a:lstStyle/>
        <a:p>
          <a:endParaRPr lang="fr-FR"/>
        </a:p>
      </dgm:t>
    </dgm:pt>
    <dgm:pt modelId="{B909A860-449C-479D-B9D5-F16818666EDD}" type="sibTrans" cxnId="{49A2A338-5251-464F-BDC5-3449D5A0CAEA}">
      <dgm:prSet/>
      <dgm:spPr/>
      <dgm:t>
        <a:bodyPr/>
        <a:lstStyle/>
        <a:p>
          <a:endParaRPr lang="fr-FR"/>
        </a:p>
      </dgm:t>
    </dgm:pt>
    <dgm:pt modelId="{E8E7B1E3-F0EF-4119-B2B8-B020431BBB1A}" type="pres">
      <dgm:prSet presAssocID="{28F54FD2-76D2-4E3F-8E80-102BE51BFB9C}" presName="Name0" presStyleCnt="0">
        <dgm:presLayoutVars>
          <dgm:dir/>
          <dgm:resizeHandles val="exact"/>
        </dgm:presLayoutVars>
      </dgm:prSet>
      <dgm:spPr/>
    </dgm:pt>
    <dgm:pt modelId="{A88BFA78-E33F-4324-8184-D5177B7FFFD5}" type="pres">
      <dgm:prSet presAssocID="{CCE46C29-7E0B-4ED4-87B6-3528A8BA4F2D}" presName="parTxOnly" presStyleLbl="node1" presStyleIdx="0" presStyleCnt="5">
        <dgm:presLayoutVars>
          <dgm:bulletEnabled val="1"/>
        </dgm:presLayoutVars>
      </dgm:prSet>
      <dgm:spPr/>
    </dgm:pt>
    <dgm:pt modelId="{538B535A-5844-4A62-B41C-89706710016F}" type="pres">
      <dgm:prSet presAssocID="{6616F84F-AC82-4F43-94BB-0F69C5E328A0}" presName="parSpace" presStyleCnt="0"/>
      <dgm:spPr/>
    </dgm:pt>
    <dgm:pt modelId="{884A8E65-9392-4AA2-8788-F1B76C9F80F6}" type="pres">
      <dgm:prSet presAssocID="{1CB93377-49B2-4D9F-B696-15DFFADC736D}" presName="parTxOnly" presStyleLbl="node1" presStyleIdx="1" presStyleCnt="5">
        <dgm:presLayoutVars>
          <dgm:bulletEnabled val="1"/>
        </dgm:presLayoutVars>
      </dgm:prSet>
      <dgm:spPr/>
    </dgm:pt>
    <dgm:pt modelId="{F1A9BF9E-C0DF-4A82-87C9-7595529D0EA3}" type="pres">
      <dgm:prSet presAssocID="{CA388701-6B34-4494-A3A1-A8DC2D03038B}" presName="parSpace" presStyleCnt="0"/>
      <dgm:spPr/>
    </dgm:pt>
    <dgm:pt modelId="{FE3A33FE-3649-4A97-8032-4FB0D736AE87}" type="pres">
      <dgm:prSet presAssocID="{D47F7401-A5FD-4610-9DD0-94186B61E0E3}" presName="parTxOnly" presStyleLbl="node1" presStyleIdx="2" presStyleCnt="5">
        <dgm:presLayoutVars>
          <dgm:bulletEnabled val="1"/>
        </dgm:presLayoutVars>
      </dgm:prSet>
      <dgm:spPr/>
    </dgm:pt>
    <dgm:pt modelId="{26CC184C-11E3-4CEF-8250-660A656FABCA}" type="pres">
      <dgm:prSet presAssocID="{035B5853-E617-4562-8555-B42F5616F810}" presName="parSpace" presStyleCnt="0"/>
      <dgm:spPr/>
    </dgm:pt>
    <dgm:pt modelId="{3FACCB2F-51A0-49FF-8AA5-B3342927F904}" type="pres">
      <dgm:prSet presAssocID="{7B3EDB04-8FD8-43F7-8705-407EEED282B2}" presName="parTxOnly" presStyleLbl="node1" presStyleIdx="3" presStyleCnt="5">
        <dgm:presLayoutVars>
          <dgm:bulletEnabled val="1"/>
        </dgm:presLayoutVars>
      </dgm:prSet>
      <dgm:spPr/>
    </dgm:pt>
    <dgm:pt modelId="{9E2B32CD-999D-4E37-857E-3C5BD99DB886}" type="pres">
      <dgm:prSet presAssocID="{14A33697-5D9D-40EC-BBED-C4E9720EA13C}" presName="parSpace" presStyleCnt="0"/>
      <dgm:spPr/>
    </dgm:pt>
    <dgm:pt modelId="{E391CE96-D52A-4BEE-96ED-ECCCD38C1FBE}" type="pres">
      <dgm:prSet presAssocID="{0F42352D-186B-4578-A6B2-E4935011B9C3}" presName="parTxOnly" presStyleLbl="node1" presStyleIdx="4" presStyleCnt="5">
        <dgm:presLayoutVars>
          <dgm:bulletEnabled val="1"/>
        </dgm:presLayoutVars>
      </dgm:prSet>
      <dgm:spPr/>
    </dgm:pt>
  </dgm:ptLst>
  <dgm:cxnLst>
    <dgm:cxn modelId="{59ABA921-318B-4660-A1E5-217510547DD4}" srcId="{28F54FD2-76D2-4E3F-8E80-102BE51BFB9C}" destId="{1CB93377-49B2-4D9F-B696-15DFFADC736D}" srcOrd="1" destOrd="0" parTransId="{1BDEA190-C15C-4AA9-804C-DD79771711C6}" sibTransId="{CA388701-6B34-4494-A3A1-A8DC2D03038B}"/>
    <dgm:cxn modelId="{4FF45828-45D7-4804-8194-979E9B33BA49}" srcId="{28F54FD2-76D2-4E3F-8E80-102BE51BFB9C}" destId="{CCE46C29-7E0B-4ED4-87B6-3528A8BA4F2D}" srcOrd="0" destOrd="0" parTransId="{F224A832-F34B-410D-9751-EB05D875FDDE}" sibTransId="{6616F84F-AC82-4F43-94BB-0F69C5E328A0}"/>
    <dgm:cxn modelId="{D940C32F-E36F-4BF8-AF79-1B55F6970596}" type="presOf" srcId="{7B3EDB04-8FD8-43F7-8705-407EEED282B2}" destId="{3FACCB2F-51A0-49FF-8AA5-B3342927F904}" srcOrd="0" destOrd="0" presId="urn:microsoft.com/office/officeart/2005/8/layout/hChevron3"/>
    <dgm:cxn modelId="{B5508534-1228-453E-96AF-0D58E4C5E71B}" type="presOf" srcId="{0F42352D-186B-4578-A6B2-E4935011B9C3}" destId="{E391CE96-D52A-4BEE-96ED-ECCCD38C1FBE}" srcOrd="0" destOrd="0" presId="urn:microsoft.com/office/officeart/2005/8/layout/hChevron3"/>
    <dgm:cxn modelId="{49A2A338-5251-464F-BDC5-3449D5A0CAEA}" srcId="{28F54FD2-76D2-4E3F-8E80-102BE51BFB9C}" destId="{0F42352D-186B-4578-A6B2-E4935011B9C3}" srcOrd="4" destOrd="0" parTransId="{33167453-EEF0-48B9-B9E0-4DE9D09E1B25}" sibTransId="{B909A860-449C-479D-B9D5-F16818666EDD}"/>
    <dgm:cxn modelId="{978D575E-F003-4C8D-999F-E9B4896A96B5}" type="presOf" srcId="{28F54FD2-76D2-4E3F-8E80-102BE51BFB9C}" destId="{E8E7B1E3-F0EF-4119-B2B8-B020431BBB1A}" srcOrd="0" destOrd="0" presId="urn:microsoft.com/office/officeart/2005/8/layout/hChevron3"/>
    <dgm:cxn modelId="{71A5006D-141C-4BB3-BFFF-16019C267085}" srcId="{28F54FD2-76D2-4E3F-8E80-102BE51BFB9C}" destId="{7B3EDB04-8FD8-43F7-8705-407EEED282B2}" srcOrd="3" destOrd="0" parTransId="{AC9BF46D-043D-4075-891A-48D80E4AEC08}" sibTransId="{14A33697-5D9D-40EC-BBED-C4E9720EA13C}"/>
    <dgm:cxn modelId="{45F27F52-18CF-4B3C-A17D-0963A728542A}" srcId="{28F54FD2-76D2-4E3F-8E80-102BE51BFB9C}" destId="{D47F7401-A5FD-4610-9DD0-94186B61E0E3}" srcOrd="2" destOrd="0" parTransId="{BBD33EF6-7347-450D-AA2A-E9A1B1C0F843}" sibTransId="{035B5853-E617-4562-8555-B42F5616F810}"/>
    <dgm:cxn modelId="{0649AE78-5A00-40B4-9E4F-8A82A6F1CCFF}" type="presOf" srcId="{1CB93377-49B2-4D9F-B696-15DFFADC736D}" destId="{884A8E65-9392-4AA2-8788-F1B76C9F80F6}" srcOrd="0" destOrd="0" presId="urn:microsoft.com/office/officeart/2005/8/layout/hChevron3"/>
    <dgm:cxn modelId="{A872078A-8C6F-4777-BF19-A71F0FDC093D}" type="presOf" srcId="{CCE46C29-7E0B-4ED4-87B6-3528A8BA4F2D}" destId="{A88BFA78-E33F-4324-8184-D5177B7FFFD5}" srcOrd="0" destOrd="0" presId="urn:microsoft.com/office/officeart/2005/8/layout/hChevron3"/>
    <dgm:cxn modelId="{72DA31B1-310E-451E-89DC-DF5E98B53174}" type="presOf" srcId="{D47F7401-A5FD-4610-9DD0-94186B61E0E3}" destId="{FE3A33FE-3649-4A97-8032-4FB0D736AE87}" srcOrd="0" destOrd="0" presId="urn:microsoft.com/office/officeart/2005/8/layout/hChevron3"/>
    <dgm:cxn modelId="{4FD1B2EF-AF8E-4033-B045-D3B1425DD2CA}" type="presParOf" srcId="{E8E7B1E3-F0EF-4119-B2B8-B020431BBB1A}" destId="{A88BFA78-E33F-4324-8184-D5177B7FFFD5}" srcOrd="0" destOrd="0" presId="urn:microsoft.com/office/officeart/2005/8/layout/hChevron3"/>
    <dgm:cxn modelId="{78167EC2-1224-4B81-87E6-5D567DE67C7D}" type="presParOf" srcId="{E8E7B1E3-F0EF-4119-B2B8-B020431BBB1A}" destId="{538B535A-5844-4A62-B41C-89706710016F}" srcOrd="1" destOrd="0" presId="urn:microsoft.com/office/officeart/2005/8/layout/hChevron3"/>
    <dgm:cxn modelId="{88282FBB-04DF-4412-85BE-6A2B810A1BE0}" type="presParOf" srcId="{E8E7B1E3-F0EF-4119-B2B8-B020431BBB1A}" destId="{884A8E65-9392-4AA2-8788-F1B76C9F80F6}" srcOrd="2" destOrd="0" presId="urn:microsoft.com/office/officeart/2005/8/layout/hChevron3"/>
    <dgm:cxn modelId="{935016F5-B6A3-471B-B54E-951CA1A5B165}" type="presParOf" srcId="{E8E7B1E3-F0EF-4119-B2B8-B020431BBB1A}" destId="{F1A9BF9E-C0DF-4A82-87C9-7595529D0EA3}" srcOrd="3" destOrd="0" presId="urn:microsoft.com/office/officeart/2005/8/layout/hChevron3"/>
    <dgm:cxn modelId="{10EC761D-20CB-49C9-AAE9-29EC4F64E599}" type="presParOf" srcId="{E8E7B1E3-F0EF-4119-B2B8-B020431BBB1A}" destId="{FE3A33FE-3649-4A97-8032-4FB0D736AE87}" srcOrd="4" destOrd="0" presId="urn:microsoft.com/office/officeart/2005/8/layout/hChevron3"/>
    <dgm:cxn modelId="{2549D833-FF10-485D-8AB7-CC56CA82465D}" type="presParOf" srcId="{E8E7B1E3-F0EF-4119-B2B8-B020431BBB1A}" destId="{26CC184C-11E3-4CEF-8250-660A656FABCA}" srcOrd="5" destOrd="0" presId="urn:microsoft.com/office/officeart/2005/8/layout/hChevron3"/>
    <dgm:cxn modelId="{9F5E7CEC-27DD-43B9-9904-7130C593F5E9}" type="presParOf" srcId="{E8E7B1E3-F0EF-4119-B2B8-B020431BBB1A}" destId="{3FACCB2F-51A0-49FF-8AA5-B3342927F904}" srcOrd="6" destOrd="0" presId="urn:microsoft.com/office/officeart/2005/8/layout/hChevron3"/>
    <dgm:cxn modelId="{C676C50E-A587-49CC-A928-D7331590A86C}" type="presParOf" srcId="{E8E7B1E3-F0EF-4119-B2B8-B020431BBB1A}" destId="{9E2B32CD-999D-4E37-857E-3C5BD99DB886}" srcOrd="7" destOrd="0" presId="urn:microsoft.com/office/officeart/2005/8/layout/hChevron3"/>
    <dgm:cxn modelId="{0CCC2B78-4EC4-4CC2-969B-115543402980}" type="presParOf" srcId="{E8E7B1E3-F0EF-4119-B2B8-B020431BBB1A}" destId="{E391CE96-D52A-4BEE-96ED-ECCCD38C1FBE}" srcOrd="8"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8F54FD2-76D2-4E3F-8E80-102BE51BFB9C}" type="doc">
      <dgm:prSet loTypeId="urn:microsoft.com/office/officeart/2005/8/layout/hChevron3" loCatId="process" qsTypeId="urn:microsoft.com/office/officeart/2005/8/quickstyle/simple1" qsCatId="simple" csTypeId="urn:microsoft.com/office/officeart/2005/8/colors/accent0_2" csCatId="mainScheme" phldr="1"/>
      <dgm:spPr/>
    </dgm:pt>
    <dgm:pt modelId="{CCE46C29-7E0B-4ED4-87B6-3528A8BA4F2D}">
      <dgm:prSet phldrT="[Texte]"/>
      <dgm:spPr>
        <a:solidFill>
          <a:schemeClr val="accent1">
            <a:lumMod val="60000"/>
            <a:lumOff val="40000"/>
          </a:schemeClr>
        </a:solidFill>
      </dgm:spPr>
      <dgm:t>
        <a:bodyPr/>
        <a:lstStyle/>
        <a:p>
          <a:r>
            <a:rPr lang="fr-FR" dirty="0"/>
            <a:t>I</a:t>
          </a:r>
        </a:p>
      </dgm:t>
    </dgm:pt>
    <dgm:pt modelId="{F224A832-F34B-410D-9751-EB05D875FDDE}" type="parTrans" cxnId="{4FF45828-45D7-4804-8194-979E9B33BA49}">
      <dgm:prSet/>
      <dgm:spPr/>
      <dgm:t>
        <a:bodyPr/>
        <a:lstStyle/>
        <a:p>
          <a:endParaRPr lang="fr-FR"/>
        </a:p>
      </dgm:t>
    </dgm:pt>
    <dgm:pt modelId="{6616F84F-AC82-4F43-94BB-0F69C5E328A0}" type="sibTrans" cxnId="{4FF45828-45D7-4804-8194-979E9B33BA49}">
      <dgm:prSet/>
      <dgm:spPr/>
      <dgm:t>
        <a:bodyPr/>
        <a:lstStyle/>
        <a:p>
          <a:endParaRPr lang="fr-FR"/>
        </a:p>
      </dgm:t>
    </dgm:pt>
    <dgm:pt modelId="{1CB93377-49B2-4D9F-B696-15DFFADC736D}">
      <dgm:prSet phldrT="[Texte]"/>
      <dgm:spPr>
        <a:solidFill>
          <a:schemeClr val="accent1">
            <a:lumMod val="60000"/>
            <a:lumOff val="40000"/>
          </a:schemeClr>
        </a:solidFill>
      </dgm:spPr>
      <dgm:t>
        <a:bodyPr/>
        <a:lstStyle/>
        <a:p>
          <a:r>
            <a:rPr lang="fr-FR" dirty="0"/>
            <a:t>II</a:t>
          </a:r>
        </a:p>
      </dgm:t>
    </dgm:pt>
    <dgm:pt modelId="{1BDEA190-C15C-4AA9-804C-DD79771711C6}" type="parTrans" cxnId="{59ABA921-318B-4660-A1E5-217510547DD4}">
      <dgm:prSet/>
      <dgm:spPr/>
      <dgm:t>
        <a:bodyPr/>
        <a:lstStyle/>
        <a:p>
          <a:endParaRPr lang="fr-FR"/>
        </a:p>
      </dgm:t>
    </dgm:pt>
    <dgm:pt modelId="{CA388701-6B34-4494-A3A1-A8DC2D03038B}" type="sibTrans" cxnId="{59ABA921-318B-4660-A1E5-217510547DD4}">
      <dgm:prSet/>
      <dgm:spPr/>
      <dgm:t>
        <a:bodyPr/>
        <a:lstStyle/>
        <a:p>
          <a:endParaRPr lang="fr-FR"/>
        </a:p>
      </dgm:t>
    </dgm:pt>
    <dgm:pt modelId="{D47F7401-A5FD-4610-9DD0-94186B61E0E3}">
      <dgm:prSet phldrT="[Texte]"/>
      <dgm:spPr>
        <a:solidFill>
          <a:schemeClr val="accent1">
            <a:lumMod val="60000"/>
            <a:lumOff val="40000"/>
          </a:schemeClr>
        </a:solidFill>
      </dgm:spPr>
      <dgm:t>
        <a:bodyPr/>
        <a:lstStyle/>
        <a:p>
          <a:r>
            <a:rPr lang="fr-FR" dirty="0"/>
            <a:t>III</a:t>
          </a:r>
        </a:p>
      </dgm:t>
    </dgm:pt>
    <dgm:pt modelId="{BBD33EF6-7347-450D-AA2A-E9A1B1C0F843}" type="parTrans" cxnId="{45F27F52-18CF-4B3C-A17D-0963A728542A}">
      <dgm:prSet/>
      <dgm:spPr/>
      <dgm:t>
        <a:bodyPr/>
        <a:lstStyle/>
        <a:p>
          <a:endParaRPr lang="fr-FR"/>
        </a:p>
      </dgm:t>
    </dgm:pt>
    <dgm:pt modelId="{035B5853-E617-4562-8555-B42F5616F810}" type="sibTrans" cxnId="{45F27F52-18CF-4B3C-A17D-0963A728542A}">
      <dgm:prSet/>
      <dgm:spPr/>
      <dgm:t>
        <a:bodyPr/>
        <a:lstStyle/>
        <a:p>
          <a:endParaRPr lang="fr-FR"/>
        </a:p>
      </dgm:t>
    </dgm:pt>
    <dgm:pt modelId="{7B3EDB04-8FD8-43F7-8705-407EEED282B2}">
      <dgm:prSet phldrT="[Texte]"/>
      <dgm:spPr>
        <a:solidFill>
          <a:schemeClr val="accent1">
            <a:lumMod val="60000"/>
            <a:lumOff val="40000"/>
          </a:schemeClr>
        </a:solidFill>
      </dgm:spPr>
      <dgm:t>
        <a:bodyPr/>
        <a:lstStyle/>
        <a:p>
          <a:r>
            <a:rPr lang="fr-FR" dirty="0"/>
            <a:t>IV</a:t>
          </a:r>
        </a:p>
      </dgm:t>
    </dgm:pt>
    <dgm:pt modelId="{AC9BF46D-043D-4075-891A-48D80E4AEC08}" type="parTrans" cxnId="{71A5006D-141C-4BB3-BFFF-16019C267085}">
      <dgm:prSet/>
      <dgm:spPr/>
      <dgm:t>
        <a:bodyPr/>
        <a:lstStyle/>
        <a:p>
          <a:endParaRPr lang="fr-FR"/>
        </a:p>
      </dgm:t>
    </dgm:pt>
    <dgm:pt modelId="{14A33697-5D9D-40EC-BBED-C4E9720EA13C}" type="sibTrans" cxnId="{71A5006D-141C-4BB3-BFFF-16019C267085}">
      <dgm:prSet/>
      <dgm:spPr/>
      <dgm:t>
        <a:bodyPr/>
        <a:lstStyle/>
        <a:p>
          <a:endParaRPr lang="fr-FR"/>
        </a:p>
      </dgm:t>
    </dgm:pt>
    <dgm:pt modelId="{0F42352D-186B-4578-A6B2-E4935011B9C3}">
      <dgm:prSet phldrT="[Texte]"/>
      <dgm:spPr/>
      <dgm:t>
        <a:bodyPr/>
        <a:lstStyle/>
        <a:p>
          <a:r>
            <a:rPr lang="fr-FR" dirty="0"/>
            <a:t>V</a:t>
          </a:r>
        </a:p>
      </dgm:t>
    </dgm:pt>
    <dgm:pt modelId="{33167453-EEF0-48B9-B9E0-4DE9D09E1B25}" type="parTrans" cxnId="{49A2A338-5251-464F-BDC5-3449D5A0CAEA}">
      <dgm:prSet/>
      <dgm:spPr/>
      <dgm:t>
        <a:bodyPr/>
        <a:lstStyle/>
        <a:p>
          <a:endParaRPr lang="fr-FR"/>
        </a:p>
      </dgm:t>
    </dgm:pt>
    <dgm:pt modelId="{B909A860-449C-479D-B9D5-F16818666EDD}" type="sibTrans" cxnId="{49A2A338-5251-464F-BDC5-3449D5A0CAEA}">
      <dgm:prSet/>
      <dgm:spPr/>
      <dgm:t>
        <a:bodyPr/>
        <a:lstStyle/>
        <a:p>
          <a:endParaRPr lang="fr-FR"/>
        </a:p>
      </dgm:t>
    </dgm:pt>
    <dgm:pt modelId="{E8E7B1E3-F0EF-4119-B2B8-B020431BBB1A}" type="pres">
      <dgm:prSet presAssocID="{28F54FD2-76D2-4E3F-8E80-102BE51BFB9C}" presName="Name0" presStyleCnt="0">
        <dgm:presLayoutVars>
          <dgm:dir/>
          <dgm:resizeHandles val="exact"/>
        </dgm:presLayoutVars>
      </dgm:prSet>
      <dgm:spPr/>
    </dgm:pt>
    <dgm:pt modelId="{A88BFA78-E33F-4324-8184-D5177B7FFFD5}" type="pres">
      <dgm:prSet presAssocID="{CCE46C29-7E0B-4ED4-87B6-3528A8BA4F2D}" presName="parTxOnly" presStyleLbl="node1" presStyleIdx="0" presStyleCnt="5">
        <dgm:presLayoutVars>
          <dgm:bulletEnabled val="1"/>
        </dgm:presLayoutVars>
      </dgm:prSet>
      <dgm:spPr/>
    </dgm:pt>
    <dgm:pt modelId="{538B535A-5844-4A62-B41C-89706710016F}" type="pres">
      <dgm:prSet presAssocID="{6616F84F-AC82-4F43-94BB-0F69C5E328A0}" presName="parSpace" presStyleCnt="0"/>
      <dgm:spPr/>
    </dgm:pt>
    <dgm:pt modelId="{884A8E65-9392-4AA2-8788-F1B76C9F80F6}" type="pres">
      <dgm:prSet presAssocID="{1CB93377-49B2-4D9F-B696-15DFFADC736D}" presName="parTxOnly" presStyleLbl="node1" presStyleIdx="1" presStyleCnt="5">
        <dgm:presLayoutVars>
          <dgm:bulletEnabled val="1"/>
        </dgm:presLayoutVars>
      </dgm:prSet>
      <dgm:spPr/>
    </dgm:pt>
    <dgm:pt modelId="{F1A9BF9E-C0DF-4A82-87C9-7595529D0EA3}" type="pres">
      <dgm:prSet presAssocID="{CA388701-6B34-4494-A3A1-A8DC2D03038B}" presName="parSpace" presStyleCnt="0"/>
      <dgm:spPr/>
    </dgm:pt>
    <dgm:pt modelId="{FE3A33FE-3649-4A97-8032-4FB0D736AE87}" type="pres">
      <dgm:prSet presAssocID="{D47F7401-A5FD-4610-9DD0-94186B61E0E3}" presName="parTxOnly" presStyleLbl="node1" presStyleIdx="2" presStyleCnt="5">
        <dgm:presLayoutVars>
          <dgm:bulletEnabled val="1"/>
        </dgm:presLayoutVars>
      </dgm:prSet>
      <dgm:spPr/>
    </dgm:pt>
    <dgm:pt modelId="{26CC184C-11E3-4CEF-8250-660A656FABCA}" type="pres">
      <dgm:prSet presAssocID="{035B5853-E617-4562-8555-B42F5616F810}" presName="parSpace" presStyleCnt="0"/>
      <dgm:spPr/>
    </dgm:pt>
    <dgm:pt modelId="{3FACCB2F-51A0-49FF-8AA5-B3342927F904}" type="pres">
      <dgm:prSet presAssocID="{7B3EDB04-8FD8-43F7-8705-407EEED282B2}" presName="parTxOnly" presStyleLbl="node1" presStyleIdx="3" presStyleCnt="5">
        <dgm:presLayoutVars>
          <dgm:bulletEnabled val="1"/>
        </dgm:presLayoutVars>
      </dgm:prSet>
      <dgm:spPr/>
    </dgm:pt>
    <dgm:pt modelId="{9E2B32CD-999D-4E37-857E-3C5BD99DB886}" type="pres">
      <dgm:prSet presAssocID="{14A33697-5D9D-40EC-BBED-C4E9720EA13C}" presName="parSpace" presStyleCnt="0"/>
      <dgm:spPr/>
    </dgm:pt>
    <dgm:pt modelId="{E391CE96-D52A-4BEE-96ED-ECCCD38C1FBE}" type="pres">
      <dgm:prSet presAssocID="{0F42352D-186B-4578-A6B2-E4935011B9C3}" presName="parTxOnly" presStyleLbl="node1" presStyleIdx="4" presStyleCnt="5">
        <dgm:presLayoutVars>
          <dgm:bulletEnabled val="1"/>
        </dgm:presLayoutVars>
      </dgm:prSet>
      <dgm:spPr/>
    </dgm:pt>
  </dgm:ptLst>
  <dgm:cxnLst>
    <dgm:cxn modelId="{59ABA921-318B-4660-A1E5-217510547DD4}" srcId="{28F54FD2-76D2-4E3F-8E80-102BE51BFB9C}" destId="{1CB93377-49B2-4D9F-B696-15DFFADC736D}" srcOrd="1" destOrd="0" parTransId="{1BDEA190-C15C-4AA9-804C-DD79771711C6}" sibTransId="{CA388701-6B34-4494-A3A1-A8DC2D03038B}"/>
    <dgm:cxn modelId="{4FF45828-45D7-4804-8194-979E9B33BA49}" srcId="{28F54FD2-76D2-4E3F-8E80-102BE51BFB9C}" destId="{CCE46C29-7E0B-4ED4-87B6-3528A8BA4F2D}" srcOrd="0" destOrd="0" parTransId="{F224A832-F34B-410D-9751-EB05D875FDDE}" sibTransId="{6616F84F-AC82-4F43-94BB-0F69C5E328A0}"/>
    <dgm:cxn modelId="{D940C32F-E36F-4BF8-AF79-1B55F6970596}" type="presOf" srcId="{7B3EDB04-8FD8-43F7-8705-407EEED282B2}" destId="{3FACCB2F-51A0-49FF-8AA5-B3342927F904}" srcOrd="0" destOrd="0" presId="urn:microsoft.com/office/officeart/2005/8/layout/hChevron3"/>
    <dgm:cxn modelId="{B5508534-1228-453E-96AF-0D58E4C5E71B}" type="presOf" srcId="{0F42352D-186B-4578-A6B2-E4935011B9C3}" destId="{E391CE96-D52A-4BEE-96ED-ECCCD38C1FBE}" srcOrd="0" destOrd="0" presId="urn:microsoft.com/office/officeart/2005/8/layout/hChevron3"/>
    <dgm:cxn modelId="{49A2A338-5251-464F-BDC5-3449D5A0CAEA}" srcId="{28F54FD2-76D2-4E3F-8E80-102BE51BFB9C}" destId="{0F42352D-186B-4578-A6B2-E4935011B9C3}" srcOrd="4" destOrd="0" parTransId="{33167453-EEF0-48B9-B9E0-4DE9D09E1B25}" sibTransId="{B909A860-449C-479D-B9D5-F16818666EDD}"/>
    <dgm:cxn modelId="{978D575E-F003-4C8D-999F-E9B4896A96B5}" type="presOf" srcId="{28F54FD2-76D2-4E3F-8E80-102BE51BFB9C}" destId="{E8E7B1E3-F0EF-4119-B2B8-B020431BBB1A}" srcOrd="0" destOrd="0" presId="urn:microsoft.com/office/officeart/2005/8/layout/hChevron3"/>
    <dgm:cxn modelId="{71A5006D-141C-4BB3-BFFF-16019C267085}" srcId="{28F54FD2-76D2-4E3F-8E80-102BE51BFB9C}" destId="{7B3EDB04-8FD8-43F7-8705-407EEED282B2}" srcOrd="3" destOrd="0" parTransId="{AC9BF46D-043D-4075-891A-48D80E4AEC08}" sibTransId="{14A33697-5D9D-40EC-BBED-C4E9720EA13C}"/>
    <dgm:cxn modelId="{45F27F52-18CF-4B3C-A17D-0963A728542A}" srcId="{28F54FD2-76D2-4E3F-8E80-102BE51BFB9C}" destId="{D47F7401-A5FD-4610-9DD0-94186B61E0E3}" srcOrd="2" destOrd="0" parTransId="{BBD33EF6-7347-450D-AA2A-E9A1B1C0F843}" sibTransId="{035B5853-E617-4562-8555-B42F5616F810}"/>
    <dgm:cxn modelId="{0649AE78-5A00-40B4-9E4F-8A82A6F1CCFF}" type="presOf" srcId="{1CB93377-49B2-4D9F-B696-15DFFADC736D}" destId="{884A8E65-9392-4AA2-8788-F1B76C9F80F6}" srcOrd="0" destOrd="0" presId="urn:microsoft.com/office/officeart/2005/8/layout/hChevron3"/>
    <dgm:cxn modelId="{A872078A-8C6F-4777-BF19-A71F0FDC093D}" type="presOf" srcId="{CCE46C29-7E0B-4ED4-87B6-3528A8BA4F2D}" destId="{A88BFA78-E33F-4324-8184-D5177B7FFFD5}" srcOrd="0" destOrd="0" presId="urn:microsoft.com/office/officeart/2005/8/layout/hChevron3"/>
    <dgm:cxn modelId="{72DA31B1-310E-451E-89DC-DF5E98B53174}" type="presOf" srcId="{D47F7401-A5FD-4610-9DD0-94186B61E0E3}" destId="{FE3A33FE-3649-4A97-8032-4FB0D736AE87}" srcOrd="0" destOrd="0" presId="urn:microsoft.com/office/officeart/2005/8/layout/hChevron3"/>
    <dgm:cxn modelId="{4FD1B2EF-AF8E-4033-B045-D3B1425DD2CA}" type="presParOf" srcId="{E8E7B1E3-F0EF-4119-B2B8-B020431BBB1A}" destId="{A88BFA78-E33F-4324-8184-D5177B7FFFD5}" srcOrd="0" destOrd="0" presId="urn:microsoft.com/office/officeart/2005/8/layout/hChevron3"/>
    <dgm:cxn modelId="{78167EC2-1224-4B81-87E6-5D567DE67C7D}" type="presParOf" srcId="{E8E7B1E3-F0EF-4119-B2B8-B020431BBB1A}" destId="{538B535A-5844-4A62-B41C-89706710016F}" srcOrd="1" destOrd="0" presId="urn:microsoft.com/office/officeart/2005/8/layout/hChevron3"/>
    <dgm:cxn modelId="{88282FBB-04DF-4412-85BE-6A2B810A1BE0}" type="presParOf" srcId="{E8E7B1E3-F0EF-4119-B2B8-B020431BBB1A}" destId="{884A8E65-9392-4AA2-8788-F1B76C9F80F6}" srcOrd="2" destOrd="0" presId="urn:microsoft.com/office/officeart/2005/8/layout/hChevron3"/>
    <dgm:cxn modelId="{935016F5-B6A3-471B-B54E-951CA1A5B165}" type="presParOf" srcId="{E8E7B1E3-F0EF-4119-B2B8-B020431BBB1A}" destId="{F1A9BF9E-C0DF-4A82-87C9-7595529D0EA3}" srcOrd="3" destOrd="0" presId="urn:microsoft.com/office/officeart/2005/8/layout/hChevron3"/>
    <dgm:cxn modelId="{10EC761D-20CB-49C9-AAE9-29EC4F64E599}" type="presParOf" srcId="{E8E7B1E3-F0EF-4119-B2B8-B020431BBB1A}" destId="{FE3A33FE-3649-4A97-8032-4FB0D736AE87}" srcOrd="4" destOrd="0" presId="urn:microsoft.com/office/officeart/2005/8/layout/hChevron3"/>
    <dgm:cxn modelId="{2549D833-FF10-485D-8AB7-CC56CA82465D}" type="presParOf" srcId="{E8E7B1E3-F0EF-4119-B2B8-B020431BBB1A}" destId="{26CC184C-11E3-4CEF-8250-660A656FABCA}" srcOrd="5" destOrd="0" presId="urn:microsoft.com/office/officeart/2005/8/layout/hChevron3"/>
    <dgm:cxn modelId="{9F5E7CEC-27DD-43B9-9904-7130C593F5E9}" type="presParOf" srcId="{E8E7B1E3-F0EF-4119-B2B8-B020431BBB1A}" destId="{3FACCB2F-51A0-49FF-8AA5-B3342927F904}" srcOrd="6" destOrd="0" presId="urn:microsoft.com/office/officeart/2005/8/layout/hChevron3"/>
    <dgm:cxn modelId="{C676C50E-A587-49CC-A928-D7331590A86C}" type="presParOf" srcId="{E8E7B1E3-F0EF-4119-B2B8-B020431BBB1A}" destId="{9E2B32CD-999D-4E37-857E-3C5BD99DB886}" srcOrd="7" destOrd="0" presId="urn:microsoft.com/office/officeart/2005/8/layout/hChevron3"/>
    <dgm:cxn modelId="{0CCC2B78-4EC4-4CC2-969B-115543402980}" type="presParOf" srcId="{E8E7B1E3-F0EF-4119-B2B8-B020431BBB1A}" destId="{E391CE96-D52A-4BEE-96ED-ECCCD38C1FBE}" srcOrd="8"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8BFA78-E33F-4324-8184-D5177B7FFFD5}">
      <dsp:nvSpPr>
        <dsp:cNvPr id="0" name=""/>
        <dsp:cNvSpPr/>
      </dsp:nvSpPr>
      <dsp:spPr>
        <a:xfrm>
          <a:off x="992" y="2322380"/>
          <a:ext cx="1934765" cy="773906"/>
        </a:xfrm>
        <a:prstGeom prst="homePlate">
          <a:avLst/>
        </a:prstGeom>
        <a:solidFill>
          <a:schemeClr val="accent1">
            <a:lumMod val="60000"/>
            <a:lumOff val="4000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8694" tIns="109347" rIns="54674" bIns="109347" numCol="1" spcCol="1270" anchor="ctr" anchorCtr="0">
          <a:noAutofit/>
        </a:bodyPr>
        <a:lstStyle/>
        <a:p>
          <a:pPr marL="0" lvl="0" indent="0" algn="ctr" defTabSz="1822450">
            <a:lnSpc>
              <a:spcPct val="90000"/>
            </a:lnSpc>
            <a:spcBef>
              <a:spcPct val="0"/>
            </a:spcBef>
            <a:spcAft>
              <a:spcPct val="35000"/>
            </a:spcAft>
            <a:buNone/>
          </a:pPr>
          <a:r>
            <a:rPr lang="fr-FR" sz="4100" kern="1200" dirty="0"/>
            <a:t>I</a:t>
          </a:r>
        </a:p>
      </dsp:txBody>
      <dsp:txXfrm>
        <a:off x="992" y="2322380"/>
        <a:ext cx="1741289" cy="773906"/>
      </dsp:txXfrm>
    </dsp:sp>
    <dsp:sp modelId="{884A8E65-9392-4AA2-8788-F1B76C9F80F6}">
      <dsp:nvSpPr>
        <dsp:cNvPr id="0" name=""/>
        <dsp:cNvSpPr/>
      </dsp:nvSpPr>
      <dsp:spPr>
        <a:xfrm>
          <a:off x="1548804" y="2322380"/>
          <a:ext cx="1934765" cy="773906"/>
        </a:xfrm>
        <a:prstGeom prst="chevron">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4021" tIns="109347" rIns="54674" bIns="109347" numCol="1" spcCol="1270" anchor="ctr" anchorCtr="0">
          <a:noAutofit/>
        </a:bodyPr>
        <a:lstStyle/>
        <a:p>
          <a:pPr marL="0" lvl="0" indent="0" algn="ctr" defTabSz="1822450">
            <a:lnSpc>
              <a:spcPct val="90000"/>
            </a:lnSpc>
            <a:spcBef>
              <a:spcPct val="0"/>
            </a:spcBef>
            <a:spcAft>
              <a:spcPct val="35000"/>
            </a:spcAft>
            <a:buNone/>
          </a:pPr>
          <a:r>
            <a:rPr lang="fr-FR" sz="4100" kern="1200" dirty="0"/>
            <a:t>II</a:t>
          </a:r>
        </a:p>
      </dsp:txBody>
      <dsp:txXfrm>
        <a:off x="1935757" y="2322380"/>
        <a:ext cx="1160859" cy="773906"/>
      </dsp:txXfrm>
    </dsp:sp>
    <dsp:sp modelId="{FE3A33FE-3649-4A97-8032-4FB0D736AE87}">
      <dsp:nvSpPr>
        <dsp:cNvPr id="0" name=""/>
        <dsp:cNvSpPr/>
      </dsp:nvSpPr>
      <dsp:spPr>
        <a:xfrm>
          <a:off x="3096617" y="2322380"/>
          <a:ext cx="1934765" cy="773906"/>
        </a:xfrm>
        <a:prstGeom prst="chevron">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4021" tIns="109347" rIns="54674" bIns="109347" numCol="1" spcCol="1270" anchor="ctr" anchorCtr="0">
          <a:noAutofit/>
        </a:bodyPr>
        <a:lstStyle/>
        <a:p>
          <a:pPr marL="0" lvl="0" indent="0" algn="ctr" defTabSz="1822450">
            <a:lnSpc>
              <a:spcPct val="90000"/>
            </a:lnSpc>
            <a:spcBef>
              <a:spcPct val="0"/>
            </a:spcBef>
            <a:spcAft>
              <a:spcPct val="35000"/>
            </a:spcAft>
            <a:buNone/>
          </a:pPr>
          <a:r>
            <a:rPr lang="fr-FR" sz="4100" kern="1200" dirty="0"/>
            <a:t>III</a:t>
          </a:r>
        </a:p>
      </dsp:txBody>
      <dsp:txXfrm>
        <a:off x="3483570" y="2322380"/>
        <a:ext cx="1160859" cy="773906"/>
      </dsp:txXfrm>
    </dsp:sp>
    <dsp:sp modelId="{3FACCB2F-51A0-49FF-8AA5-B3342927F904}">
      <dsp:nvSpPr>
        <dsp:cNvPr id="0" name=""/>
        <dsp:cNvSpPr/>
      </dsp:nvSpPr>
      <dsp:spPr>
        <a:xfrm>
          <a:off x="4644429" y="2322380"/>
          <a:ext cx="1934765" cy="773906"/>
        </a:xfrm>
        <a:prstGeom prst="chevron">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4021" tIns="109347" rIns="54674" bIns="109347" numCol="1" spcCol="1270" anchor="ctr" anchorCtr="0">
          <a:noAutofit/>
        </a:bodyPr>
        <a:lstStyle/>
        <a:p>
          <a:pPr marL="0" lvl="0" indent="0" algn="ctr" defTabSz="1822450">
            <a:lnSpc>
              <a:spcPct val="90000"/>
            </a:lnSpc>
            <a:spcBef>
              <a:spcPct val="0"/>
            </a:spcBef>
            <a:spcAft>
              <a:spcPct val="35000"/>
            </a:spcAft>
            <a:buNone/>
          </a:pPr>
          <a:r>
            <a:rPr lang="fr-FR" sz="4100" kern="1200" dirty="0"/>
            <a:t>IV</a:t>
          </a:r>
        </a:p>
      </dsp:txBody>
      <dsp:txXfrm>
        <a:off x="5031382" y="2322380"/>
        <a:ext cx="1160859" cy="773906"/>
      </dsp:txXfrm>
    </dsp:sp>
    <dsp:sp modelId="{E391CE96-D52A-4BEE-96ED-ECCCD38C1FBE}">
      <dsp:nvSpPr>
        <dsp:cNvPr id="0" name=""/>
        <dsp:cNvSpPr/>
      </dsp:nvSpPr>
      <dsp:spPr>
        <a:xfrm>
          <a:off x="6192242" y="2322380"/>
          <a:ext cx="1934765" cy="773906"/>
        </a:xfrm>
        <a:prstGeom prst="chevron">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4021" tIns="109347" rIns="54674" bIns="109347" numCol="1" spcCol="1270" anchor="ctr" anchorCtr="0">
          <a:noAutofit/>
        </a:bodyPr>
        <a:lstStyle/>
        <a:p>
          <a:pPr marL="0" lvl="0" indent="0" algn="ctr" defTabSz="1822450">
            <a:lnSpc>
              <a:spcPct val="90000"/>
            </a:lnSpc>
            <a:spcBef>
              <a:spcPct val="0"/>
            </a:spcBef>
            <a:spcAft>
              <a:spcPct val="35000"/>
            </a:spcAft>
            <a:buNone/>
          </a:pPr>
          <a:r>
            <a:rPr lang="fr-FR" sz="4100" kern="1200" dirty="0"/>
            <a:t>V</a:t>
          </a:r>
        </a:p>
      </dsp:txBody>
      <dsp:txXfrm>
        <a:off x="6579195" y="2322380"/>
        <a:ext cx="1160859" cy="77390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8BFA78-E33F-4324-8184-D5177B7FFFD5}">
      <dsp:nvSpPr>
        <dsp:cNvPr id="0" name=""/>
        <dsp:cNvSpPr/>
      </dsp:nvSpPr>
      <dsp:spPr>
        <a:xfrm>
          <a:off x="992" y="1444554"/>
          <a:ext cx="1934765" cy="773906"/>
        </a:xfrm>
        <a:prstGeom prst="homePlate">
          <a:avLst/>
        </a:prstGeom>
        <a:solidFill>
          <a:schemeClr val="accent1">
            <a:lumMod val="60000"/>
            <a:lumOff val="4000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8694" tIns="109347" rIns="54674" bIns="109347" numCol="1" spcCol="1270" anchor="ctr" anchorCtr="0">
          <a:noAutofit/>
        </a:bodyPr>
        <a:lstStyle/>
        <a:p>
          <a:pPr marL="0" lvl="0" indent="0" algn="ctr" defTabSz="1822450">
            <a:lnSpc>
              <a:spcPct val="90000"/>
            </a:lnSpc>
            <a:spcBef>
              <a:spcPct val="0"/>
            </a:spcBef>
            <a:spcAft>
              <a:spcPct val="35000"/>
            </a:spcAft>
            <a:buNone/>
          </a:pPr>
          <a:r>
            <a:rPr lang="fr-FR" sz="4100" kern="1200" dirty="0"/>
            <a:t>I</a:t>
          </a:r>
        </a:p>
      </dsp:txBody>
      <dsp:txXfrm>
        <a:off x="992" y="1444554"/>
        <a:ext cx="1741289" cy="773906"/>
      </dsp:txXfrm>
    </dsp:sp>
    <dsp:sp modelId="{884A8E65-9392-4AA2-8788-F1B76C9F80F6}">
      <dsp:nvSpPr>
        <dsp:cNvPr id="0" name=""/>
        <dsp:cNvSpPr/>
      </dsp:nvSpPr>
      <dsp:spPr>
        <a:xfrm>
          <a:off x="1548804" y="1444554"/>
          <a:ext cx="1934765" cy="773906"/>
        </a:xfrm>
        <a:prstGeom prst="chevron">
          <a:avLst/>
        </a:prstGeom>
        <a:solidFill>
          <a:schemeClr val="accent1">
            <a:lumMod val="60000"/>
            <a:lumOff val="4000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4021" tIns="109347" rIns="54674" bIns="109347" numCol="1" spcCol="1270" anchor="ctr" anchorCtr="0">
          <a:noAutofit/>
        </a:bodyPr>
        <a:lstStyle/>
        <a:p>
          <a:pPr marL="0" lvl="0" indent="0" algn="ctr" defTabSz="1822450">
            <a:lnSpc>
              <a:spcPct val="90000"/>
            </a:lnSpc>
            <a:spcBef>
              <a:spcPct val="0"/>
            </a:spcBef>
            <a:spcAft>
              <a:spcPct val="35000"/>
            </a:spcAft>
            <a:buNone/>
          </a:pPr>
          <a:r>
            <a:rPr lang="fr-FR" sz="4100" kern="1200" dirty="0"/>
            <a:t>II</a:t>
          </a:r>
        </a:p>
      </dsp:txBody>
      <dsp:txXfrm>
        <a:off x="1935757" y="1444554"/>
        <a:ext cx="1160859" cy="773906"/>
      </dsp:txXfrm>
    </dsp:sp>
    <dsp:sp modelId="{FE3A33FE-3649-4A97-8032-4FB0D736AE87}">
      <dsp:nvSpPr>
        <dsp:cNvPr id="0" name=""/>
        <dsp:cNvSpPr/>
      </dsp:nvSpPr>
      <dsp:spPr>
        <a:xfrm>
          <a:off x="3096617" y="1444554"/>
          <a:ext cx="1934765" cy="773906"/>
        </a:xfrm>
        <a:prstGeom prst="chevron">
          <a:avLst/>
        </a:prstGeom>
        <a:solidFill>
          <a:schemeClr val="accent1">
            <a:lumMod val="60000"/>
            <a:lumOff val="4000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4021" tIns="109347" rIns="54674" bIns="109347" numCol="1" spcCol="1270" anchor="ctr" anchorCtr="0">
          <a:noAutofit/>
        </a:bodyPr>
        <a:lstStyle/>
        <a:p>
          <a:pPr marL="0" lvl="0" indent="0" algn="ctr" defTabSz="1822450">
            <a:lnSpc>
              <a:spcPct val="90000"/>
            </a:lnSpc>
            <a:spcBef>
              <a:spcPct val="0"/>
            </a:spcBef>
            <a:spcAft>
              <a:spcPct val="35000"/>
            </a:spcAft>
            <a:buNone/>
          </a:pPr>
          <a:r>
            <a:rPr lang="fr-FR" sz="4100" kern="1200" dirty="0"/>
            <a:t>III</a:t>
          </a:r>
        </a:p>
      </dsp:txBody>
      <dsp:txXfrm>
        <a:off x="3483570" y="1444554"/>
        <a:ext cx="1160859" cy="773906"/>
      </dsp:txXfrm>
    </dsp:sp>
    <dsp:sp modelId="{3FACCB2F-51A0-49FF-8AA5-B3342927F904}">
      <dsp:nvSpPr>
        <dsp:cNvPr id="0" name=""/>
        <dsp:cNvSpPr/>
      </dsp:nvSpPr>
      <dsp:spPr>
        <a:xfrm>
          <a:off x="4644429" y="1444554"/>
          <a:ext cx="1934765" cy="773906"/>
        </a:xfrm>
        <a:prstGeom prst="chevron">
          <a:avLst/>
        </a:prstGeom>
        <a:solidFill>
          <a:schemeClr val="accent1">
            <a:lumMod val="60000"/>
            <a:lumOff val="4000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4021" tIns="109347" rIns="54674" bIns="109347" numCol="1" spcCol="1270" anchor="ctr" anchorCtr="0">
          <a:noAutofit/>
        </a:bodyPr>
        <a:lstStyle/>
        <a:p>
          <a:pPr marL="0" lvl="0" indent="0" algn="ctr" defTabSz="1822450">
            <a:lnSpc>
              <a:spcPct val="90000"/>
            </a:lnSpc>
            <a:spcBef>
              <a:spcPct val="0"/>
            </a:spcBef>
            <a:spcAft>
              <a:spcPct val="35000"/>
            </a:spcAft>
            <a:buNone/>
          </a:pPr>
          <a:r>
            <a:rPr lang="fr-FR" sz="4100" kern="1200" dirty="0"/>
            <a:t>IV</a:t>
          </a:r>
        </a:p>
      </dsp:txBody>
      <dsp:txXfrm>
        <a:off x="5031382" y="1444554"/>
        <a:ext cx="1160859" cy="773906"/>
      </dsp:txXfrm>
    </dsp:sp>
    <dsp:sp modelId="{E391CE96-D52A-4BEE-96ED-ECCCD38C1FBE}">
      <dsp:nvSpPr>
        <dsp:cNvPr id="0" name=""/>
        <dsp:cNvSpPr/>
      </dsp:nvSpPr>
      <dsp:spPr>
        <a:xfrm>
          <a:off x="6192242" y="1444554"/>
          <a:ext cx="1934765" cy="773906"/>
        </a:xfrm>
        <a:prstGeom prst="chevron">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4021" tIns="109347" rIns="54674" bIns="109347" numCol="1" spcCol="1270" anchor="ctr" anchorCtr="0">
          <a:noAutofit/>
        </a:bodyPr>
        <a:lstStyle/>
        <a:p>
          <a:pPr marL="0" lvl="0" indent="0" algn="ctr" defTabSz="1822450">
            <a:lnSpc>
              <a:spcPct val="90000"/>
            </a:lnSpc>
            <a:spcBef>
              <a:spcPct val="0"/>
            </a:spcBef>
            <a:spcAft>
              <a:spcPct val="35000"/>
            </a:spcAft>
            <a:buNone/>
          </a:pPr>
          <a:r>
            <a:rPr lang="fr-FR" sz="4100" kern="1200" dirty="0"/>
            <a:t>V</a:t>
          </a:r>
        </a:p>
      </dsp:txBody>
      <dsp:txXfrm>
        <a:off x="6579195" y="1444554"/>
        <a:ext cx="1160859" cy="77390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8BFA78-E33F-4324-8184-D5177B7FFFD5}">
      <dsp:nvSpPr>
        <dsp:cNvPr id="0" name=""/>
        <dsp:cNvSpPr/>
      </dsp:nvSpPr>
      <dsp:spPr>
        <a:xfrm>
          <a:off x="992" y="1444554"/>
          <a:ext cx="1934765" cy="773906"/>
        </a:xfrm>
        <a:prstGeom prst="homePlate">
          <a:avLst/>
        </a:prstGeom>
        <a:solidFill>
          <a:schemeClr val="accent1">
            <a:lumMod val="60000"/>
            <a:lumOff val="4000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8694" tIns="109347" rIns="54674" bIns="109347" numCol="1" spcCol="1270" anchor="ctr" anchorCtr="0">
          <a:noAutofit/>
        </a:bodyPr>
        <a:lstStyle/>
        <a:p>
          <a:pPr marL="0" lvl="0" indent="0" algn="ctr" defTabSz="1822450">
            <a:lnSpc>
              <a:spcPct val="90000"/>
            </a:lnSpc>
            <a:spcBef>
              <a:spcPct val="0"/>
            </a:spcBef>
            <a:spcAft>
              <a:spcPct val="35000"/>
            </a:spcAft>
            <a:buNone/>
          </a:pPr>
          <a:r>
            <a:rPr lang="fr-FR" sz="4100" kern="1200" dirty="0"/>
            <a:t>I</a:t>
          </a:r>
        </a:p>
      </dsp:txBody>
      <dsp:txXfrm>
        <a:off x="992" y="1444554"/>
        <a:ext cx="1741289" cy="773906"/>
      </dsp:txXfrm>
    </dsp:sp>
    <dsp:sp modelId="{884A8E65-9392-4AA2-8788-F1B76C9F80F6}">
      <dsp:nvSpPr>
        <dsp:cNvPr id="0" name=""/>
        <dsp:cNvSpPr/>
      </dsp:nvSpPr>
      <dsp:spPr>
        <a:xfrm>
          <a:off x="1548804" y="1444554"/>
          <a:ext cx="1934765" cy="773906"/>
        </a:xfrm>
        <a:prstGeom prst="chevron">
          <a:avLst/>
        </a:prstGeom>
        <a:solidFill>
          <a:schemeClr val="accent1">
            <a:lumMod val="60000"/>
            <a:lumOff val="4000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4021" tIns="109347" rIns="54674" bIns="109347" numCol="1" spcCol="1270" anchor="ctr" anchorCtr="0">
          <a:noAutofit/>
        </a:bodyPr>
        <a:lstStyle/>
        <a:p>
          <a:pPr marL="0" lvl="0" indent="0" algn="ctr" defTabSz="1822450">
            <a:lnSpc>
              <a:spcPct val="90000"/>
            </a:lnSpc>
            <a:spcBef>
              <a:spcPct val="0"/>
            </a:spcBef>
            <a:spcAft>
              <a:spcPct val="35000"/>
            </a:spcAft>
            <a:buNone/>
          </a:pPr>
          <a:r>
            <a:rPr lang="fr-FR" sz="4100" kern="1200" dirty="0"/>
            <a:t>II</a:t>
          </a:r>
        </a:p>
      </dsp:txBody>
      <dsp:txXfrm>
        <a:off x="1935757" y="1444554"/>
        <a:ext cx="1160859" cy="773906"/>
      </dsp:txXfrm>
    </dsp:sp>
    <dsp:sp modelId="{FE3A33FE-3649-4A97-8032-4FB0D736AE87}">
      <dsp:nvSpPr>
        <dsp:cNvPr id="0" name=""/>
        <dsp:cNvSpPr/>
      </dsp:nvSpPr>
      <dsp:spPr>
        <a:xfrm>
          <a:off x="3096617" y="1444554"/>
          <a:ext cx="1934765" cy="773906"/>
        </a:xfrm>
        <a:prstGeom prst="chevron">
          <a:avLst/>
        </a:prstGeom>
        <a:solidFill>
          <a:schemeClr val="accent1">
            <a:lumMod val="60000"/>
            <a:lumOff val="4000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4021" tIns="109347" rIns="54674" bIns="109347" numCol="1" spcCol="1270" anchor="ctr" anchorCtr="0">
          <a:noAutofit/>
        </a:bodyPr>
        <a:lstStyle/>
        <a:p>
          <a:pPr marL="0" lvl="0" indent="0" algn="ctr" defTabSz="1822450">
            <a:lnSpc>
              <a:spcPct val="90000"/>
            </a:lnSpc>
            <a:spcBef>
              <a:spcPct val="0"/>
            </a:spcBef>
            <a:spcAft>
              <a:spcPct val="35000"/>
            </a:spcAft>
            <a:buNone/>
          </a:pPr>
          <a:r>
            <a:rPr lang="fr-FR" sz="4100" kern="1200" dirty="0"/>
            <a:t>III</a:t>
          </a:r>
        </a:p>
      </dsp:txBody>
      <dsp:txXfrm>
        <a:off x="3483570" y="1444554"/>
        <a:ext cx="1160859" cy="773906"/>
      </dsp:txXfrm>
    </dsp:sp>
    <dsp:sp modelId="{3FACCB2F-51A0-49FF-8AA5-B3342927F904}">
      <dsp:nvSpPr>
        <dsp:cNvPr id="0" name=""/>
        <dsp:cNvSpPr/>
      </dsp:nvSpPr>
      <dsp:spPr>
        <a:xfrm>
          <a:off x="4644429" y="1444554"/>
          <a:ext cx="1934765" cy="773906"/>
        </a:xfrm>
        <a:prstGeom prst="chevron">
          <a:avLst/>
        </a:prstGeom>
        <a:solidFill>
          <a:schemeClr val="accent1">
            <a:lumMod val="60000"/>
            <a:lumOff val="4000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4021" tIns="109347" rIns="54674" bIns="109347" numCol="1" spcCol="1270" anchor="ctr" anchorCtr="0">
          <a:noAutofit/>
        </a:bodyPr>
        <a:lstStyle/>
        <a:p>
          <a:pPr marL="0" lvl="0" indent="0" algn="ctr" defTabSz="1822450">
            <a:lnSpc>
              <a:spcPct val="90000"/>
            </a:lnSpc>
            <a:spcBef>
              <a:spcPct val="0"/>
            </a:spcBef>
            <a:spcAft>
              <a:spcPct val="35000"/>
            </a:spcAft>
            <a:buNone/>
          </a:pPr>
          <a:r>
            <a:rPr lang="fr-FR" sz="4100" kern="1200" dirty="0"/>
            <a:t>IV</a:t>
          </a:r>
        </a:p>
      </dsp:txBody>
      <dsp:txXfrm>
        <a:off x="5031382" y="1444554"/>
        <a:ext cx="1160859" cy="773906"/>
      </dsp:txXfrm>
    </dsp:sp>
    <dsp:sp modelId="{E391CE96-D52A-4BEE-96ED-ECCCD38C1FBE}">
      <dsp:nvSpPr>
        <dsp:cNvPr id="0" name=""/>
        <dsp:cNvSpPr/>
      </dsp:nvSpPr>
      <dsp:spPr>
        <a:xfrm>
          <a:off x="6192242" y="1444554"/>
          <a:ext cx="1934765" cy="773906"/>
        </a:xfrm>
        <a:prstGeom prst="chevron">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4021" tIns="109347" rIns="54674" bIns="109347" numCol="1" spcCol="1270" anchor="ctr" anchorCtr="0">
          <a:noAutofit/>
        </a:bodyPr>
        <a:lstStyle/>
        <a:p>
          <a:pPr marL="0" lvl="0" indent="0" algn="ctr" defTabSz="1822450">
            <a:lnSpc>
              <a:spcPct val="90000"/>
            </a:lnSpc>
            <a:spcBef>
              <a:spcPct val="0"/>
            </a:spcBef>
            <a:spcAft>
              <a:spcPct val="35000"/>
            </a:spcAft>
            <a:buNone/>
          </a:pPr>
          <a:r>
            <a:rPr lang="fr-FR" sz="4100" kern="1200" dirty="0"/>
            <a:t>V</a:t>
          </a:r>
        </a:p>
      </dsp:txBody>
      <dsp:txXfrm>
        <a:off x="6579195" y="1444554"/>
        <a:ext cx="1160859" cy="77390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8BFA78-E33F-4324-8184-D5177B7FFFD5}">
      <dsp:nvSpPr>
        <dsp:cNvPr id="0" name=""/>
        <dsp:cNvSpPr/>
      </dsp:nvSpPr>
      <dsp:spPr>
        <a:xfrm>
          <a:off x="992" y="1444554"/>
          <a:ext cx="1934765" cy="773906"/>
        </a:xfrm>
        <a:prstGeom prst="homePlate">
          <a:avLst/>
        </a:prstGeom>
        <a:solidFill>
          <a:schemeClr val="accent1">
            <a:lumMod val="60000"/>
            <a:lumOff val="4000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8694" tIns="109347" rIns="54674" bIns="109347" numCol="1" spcCol="1270" anchor="ctr" anchorCtr="0">
          <a:noAutofit/>
        </a:bodyPr>
        <a:lstStyle/>
        <a:p>
          <a:pPr marL="0" lvl="0" indent="0" algn="ctr" defTabSz="1822450">
            <a:lnSpc>
              <a:spcPct val="90000"/>
            </a:lnSpc>
            <a:spcBef>
              <a:spcPct val="0"/>
            </a:spcBef>
            <a:spcAft>
              <a:spcPct val="35000"/>
            </a:spcAft>
            <a:buNone/>
          </a:pPr>
          <a:r>
            <a:rPr lang="fr-FR" sz="4100" kern="1200" dirty="0"/>
            <a:t>I</a:t>
          </a:r>
        </a:p>
      </dsp:txBody>
      <dsp:txXfrm>
        <a:off x="992" y="1444554"/>
        <a:ext cx="1741289" cy="773906"/>
      </dsp:txXfrm>
    </dsp:sp>
    <dsp:sp modelId="{884A8E65-9392-4AA2-8788-F1B76C9F80F6}">
      <dsp:nvSpPr>
        <dsp:cNvPr id="0" name=""/>
        <dsp:cNvSpPr/>
      </dsp:nvSpPr>
      <dsp:spPr>
        <a:xfrm>
          <a:off x="1548804" y="1444554"/>
          <a:ext cx="1934765" cy="773906"/>
        </a:xfrm>
        <a:prstGeom prst="chevron">
          <a:avLst/>
        </a:prstGeom>
        <a:solidFill>
          <a:schemeClr val="accent1">
            <a:lumMod val="60000"/>
            <a:lumOff val="4000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4021" tIns="109347" rIns="54674" bIns="109347" numCol="1" spcCol="1270" anchor="ctr" anchorCtr="0">
          <a:noAutofit/>
        </a:bodyPr>
        <a:lstStyle/>
        <a:p>
          <a:pPr marL="0" lvl="0" indent="0" algn="ctr" defTabSz="1822450">
            <a:lnSpc>
              <a:spcPct val="90000"/>
            </a:lnSpc>
            <a:spcBef>
              <a:spcPct val="0"/>
            </a:spcBef>
            <a:spcAft>
              <a:spcPct val="35000"/>
            </a:spcAft>
            <a:buNone/>
          </a:pPr>
          <a:r>
            <a:rPr lang="fr-FR" sz="4100" kern="1200" dirty="0"/>
            <a:t>II</a:t>
          </a:r>
        </a:p>
      </dsp:txBody>
      <dsp:txXfrm>
        <a:off x="1935757" y="1444554"/>
        <a:ext cx="1160859" cy="773906"/>
      </dsp:txXfrm>
    </dsp:sp>
    <dsp:sp modelId="{FE3A33FE-3649-4A97-8032-4FB0D736AE87}">
      <dsp:nvSpPr>
        <dsp:cNvPr id="0" name=""/>
        <dsp:cNvSpPr/>
      </dsp:nvSpPr>
      <dsp:spPr>
        <a:xfrm>
          <a:off x="3096617" y="1444554"/>
          <a:ext cx="1934765" cy="773906"/>
        </a:xfrm>
        <a:prstGeom prst="chevron">
          <a:avLst/>
        </a:prstGeom>
        <a:solidFill>
          <a:schemeClr val="accent1">
            <a:lumMod val="60000"/>
            <a:lumOff val="4000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4021" tIns="109347" rIns="54674" bIns="109347" numCol="1" spcCol="1270" anchor="ctr" anchorCtr="0">
          <a:noAutofit/>
        </a:bodyPr>
        <a:lstStyle/>
        <a:p>
          <a:pPr marL="0" lvl="0" indent="0" algn="ctr" defTabSz="1822450">
            <a:lnSpc>
              <a:spcPct val="90000"/>
            </a:lnSpc>
            <a:spcBef>
              <a:spcPct val="0"/>
            </a:spcBef>
            <a:spcAft>
              <a:spcPct val="35000"/>
            </a:spcAft>
            <a:buNone/>
          </a:pPr>
          <a:r>
            <a:rPr lang="fr-FR" sz="4100" kern="1200" dirty="0"/>
            <a:t>III</a:t>
          </a:r>
        </a:p>
      </dsp:txBody>
      <dsp:txXfrm>
        <a:off x="3483570" y="1444554"/>
        <a:ext cx="1160859" cy="773906"/>
      </dsp:txXfrm>
    </dsp:sp>
    <dsp:sp modelId="{3FACCB2F-51A0-49FF-8AA5-B3342927F904}">
      <dsp:nvSpPr>
        <dsp:cNvPr id="0" name=""/>
        <dsp:cNvSpPr/>
      </dsp:nvSpPr>
      <dsp:spPr>
        <a:xfrm>
          <a:off x="4644429" y="1444554"/>
          <a:ext cx="1934765" cy="773906"/>
        </a:xfrm>
        <a:prstGeom prst="chevron">
          <a:avLst/>
        </a:prstGeom>
        <a:solidFill>
          <a:schemeClr val="accent1">
            <a:lumMod val="60000"/>
            <a:lumOff val="4000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4021" tIns="109347" rIns="54674" bIns="109347" numCol="1" spcCol="1270" anchor="ctr" anchorCtr="0">
          <a:noAutofit/>
        </a:bodyPr>
        <a:lstStyle/>
        <a:p>
          <a:pPr marL="0" lvl="0" indent="0" algn="ctr" defTabSz="1822450">
            <a:lnSpc>
              <a:spcPct val="90000"/>
            </a:lnSpc>
            <a:spcBef>
              <a:spcPct val="0"/>
            </a:spcBef>
            <a:spcAft>
              <a:spcPct val="35000"/>
            </a:spcAft>
            <a:buNone/>
          </a:pPr>
          <a:r>
            <a:rPr lang="fr-FR" sz="4100" kern="1200" dirty="0"/>
            <a:t>IV</a:t>
          </a:r>
        </a:p>
      </dsp:txBody>
      <dsp:txXfrm>
        <a:off x="5031382" y="1444554"/>
        <a:ext cx="1160859" cy="773906"/>
      </dsp:txXfrm>
    </dsp:sp>
    <dsp:sp modelId="{E391CE96-D52A-4BEE-96ED-ECCCD38C1FBE}">
      <dsp:nvSpPr>
        <dsp:cNvPr id="0" name=""/>
        <dsp:cNvSpPr/>
      </dsp:nvSpPr>
      <dsp:spPr>
        <a:xfrm>
          <a:off x="6192242" y="1444554"/>
          <a:ext cx="1934765" cy="773906"/>
        </a:xfrm>
        <a:prstGeom prst="chevron">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4021" tIns="109347" rIns="54674" bIns="109347" numCol="1" spcCol="1270" anchor="ctr" anchorCtr="0">
          <a:noAutofit/>
        </a:bodyPr>
        <a:lstStyle/>
        <a:p>
          <a:pPr marL="0" lvl="0" indent="0" algn="ctr" defTabSz="1822450">
            <a:lnSpc>
              <a:spcPct val="90000"/>
            </a:lnSpc>
            <a:spcBef>
              <a:spcPct val="0"/>
            </a:spcBef>
            <a:spcAft>
              <a:spcPct val="35000"/>
            </a:spcAft>
            <a:buNone/>
          </a:pPr>
          <a:r>
            <a:rPr lang="fr-FR" sz="4100" kern="1200" dirty="0"/>
            <a:t>V</a:t>
          </a:r>
        </a:p>
      </dsp:txBody>
      <dsp:txXfrm>
        <a:off x="6579195" y="1444554"/>
        <a:ext cx="1160859" cy="773906"/>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8BFA78-E33F-4324-8184-D5177B7FFFD5}">
      <dsp:nvSpPr>
        <dsp:cNvPr id="0" name=""/>
        <dsp:cNvSpPr/>
      </dsp:nvSpPr>
      <dsp:spPr>
        <a:xfrm>
          <a:off x="992" y="1444554"/>
          <a:ext cx="1934765" cy="773906"/>
        </a:xfrm>
        <a:prstGeom prst="homePlate">
          <a:avLst/>
        </a:prstGeom>
        <a:solidFill>
          <a:schemeClr val="accent1">
            <a:lumMod val="60000"/>
            <a:lumOff val="4000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8694" tIns="109347" rIns="54674" bIns="109347" numCol="1" spcCol="1270" anchor="ctr" anchorCtr="0">
          <a:noAutofit/>
        </a:bodyPr>
        <a:lstStyle/>
        <a:p>
          <a:pPr marL="0" lvl="0" indent="0" algn="ctr" defTabSz="1822450">
            <a:lnSpc>
              <a:spcPct val="90000"/>
            </a:lnSpc>
            <a:spcBef>
              <a:spcPct val="0"/>
            </a:spcBef>
            <a:spcAft>
              <a:spcPct val="35000"/>
            </a:spcAft>
            <a:buNone/>
          </a:pPr>
          <a:r>
            <a:rPr lang="fr-FR" sz="4100" kern="1200" dirty="0"/>
            <a:t>I</a:t>
          </a:r>
        </a:p>
      </dsp:txBody>
      <dsp:txXfrm>
        <a:off x="992" y="1444554"/>
        <a:ext cx="1741289" cy="773906"/>
      </dsp:txXfrm>
    </dsp:sp>
    <dsp:sp modelId="{884A8E65-9392-4AA2-8788-F1B76C9F80F6}">
      <dsp:nvSpPr>
        <dsp:cNvPr id="0" name=""/>
        <dsp:cNvSpPr/>
      </dsp:nvSpPr>
      <dsp:spPr>
        <a:xfrm>
          <a:off x="1548804" y="1444554"/>
          <a:ext cx="1934765" cy="773906"/>
        </a:xfrm>
        <a:prstGeom prst="chevron">
          <a:avLst/>
        </a:prstGeom>
        <a:solidFill>
          <a:schemeClr val="accent1">
            <a:lumMod val="60000"/>
            <a:lumOff val="4000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4021" tIns="109347" rIns="54674" bIns="109347" numCol="1" spcCol="1270" anchor="ctr" anchorCtr="0">
          <a:noAutofit/>
        </a:bodyPr>
        <a:lstStyle/>
        <a:p>
          <a:pPr marL="0" lvl="0" indent="0" algn="ctr" defTabSz="1822450">
            <a:lnSpc>
              <a:spcPct val="90000"/>
            </a:lnSpc>
            <a:spcBef>
              <a:spcPct val="0"/>
            </a:spcBef>
            <a:spcAft>
              <a:spcPct val="35000"/>
            </a:spcAft>
            <a:buNone/>
          </a:pPr>
          <a:r>
            <a:rPr lang="fr-FR" sz="4100" kern="1200" dirty="0"/>
            <a:t>II</a:t>
          </a:r>
        </a:p>
      </dsp:txBody>
      <dsp:txXfrm>
        <a:off x="1935757" y="1444554"/>
        <a:ext cx="1160859" cy="773906"/>
      </dsp:txXfrm>
    </dsp:sp>
    <dsp:sp modelId="{FE3A33FE-3649-4A97-8032-4FB0D736AE87}">
      <dsp:nvSpPr>
        <dsp:cNvPr id="0" name=""/>
        <dsp:cNvSpPr/>
      </dsp:nvSpPr>
      <dsp:spPr>
        <a:xfrm>
          <a:off x="3096617" y="1444554"/>
          <a:ext cx="1934765" cy="773906"/>
        </a:xfrm>
        <a:prstGeom prst="chevron">
          <a:avLst/>
        </a:prstGeom>
        <a:solidFill>
          <a:schemeClr val="accent1">
            <a:lumMod val="60000"/>
            <a:lumOff val="4000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4021" tIns="109347" rIns="54674" bIns="109347" numCol="1" spcCol="1270" anchor="ctr" anchorCtr="0">
          <a:noAutofit/>
        </a:bodyPr>
        <a:lstStyle/>
        <a:p>
          <a:pPr marL="0" lvl="0" indent="0" algn="ctr" defTabSz="1822450">
            <a:lnSpc>
              <a:spcPct val="90000"/>
            </a:lnSpc>
            <a:spcBef>
              <a:spcPct val="0"/>
            </a:spcBef>
            <a:spcAft>
              <a:spcPct val="35000"/>
            </a:spcAft>
            <a:buNone/>
          </a:pPr>
          <a:r>
            <a:rPr lang="fr-FR" sz="4100" kern="1200" dirty="0"/>
            <a:t>III</a:t>
          </a:r>
        </a:p>
      </dsp:txBody>
      <dsp:txXfrm>
        <a:off x="3483570" y="1444554"/>
        <a:ext cx="1160859" cy="773906"/>
      </dsp:txXfrm>
    </dsp:sp>
    <dsp:sp modelId="{3FACCB2F-51A0-49FF-8AA5-B3342927F904}">
      <dsp:nvSpPr>
        <dsp:cNvPr id="0" name=""/>
        <dsp:cNvSpPr/>
      </dsp:nvSpPr>
      <dsp:spPr>
        <a:xfrm>
          <a:off x="4644429" y="1444554"/>
          <a:ext cx="1934765" cy="773906"/>
        </a:xfrm>
        <a:prstGeom prst="chevron">
          <a:avLst/>
        </a:prstGeom>
        <a:solidFill>
          <a:schemeClr val="accent1">
            <a:lumMod val="60000"/>
            <a:lumOff val="4000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4021" tIns="109347" rIns="54674" bIns="109347" numCol="1" spcCol="1270" anchor="ctr" anchorCtr="0">
          <a:noAutofit/>
        </a:bodyPr>
        <a:lstStyle/>
        <a:p>
          <a:pPr marL="0" lvl="0" indent="0" algn="ctr" defTabSz="1822450">
            <a:lnSpc>
              <a:spcPct val="90000"/>
            </a:lnSpc>
            <a:spcBef>
              <a:spcPct val="0"/>
            </a:spcBef>
            <a:spcAft>
              <a:spcPct val="35000"/>
            </a:spcAft>
            <a:buNone/>
          </a:pPr>
          <a:r>
            <a:rPr lang="fr-FR" sz="4100" kern="1200" dirty="0"/>
            <a:t>IV</a:t>
          </a:r>
        </a:p>
      </dsp:txBody>
      <dsp:txXfrm>
        <a:off x="5031382" y="1444554"/>
        <a:ext cx="1160859" cy="773906"/>
      </dsp:txXfrm>
    </dsp:sp>
    <dsp:sp modelId="{E391CE96-D52A-4BEE-96ED-ECCCD38C1FBE}">
      <dsp:nvSpPr>
        <dsp:cNvPr id="0" name=""/>
        <dsp:cNvSpPr/>
      </dsp:nvSpPr>
      <dsp:spPr>
        <a:xfrm>
          <a:off x="6192242" y="1444554"/>
          <a:ext cx="1934765" cy="773906"/>
        </a:xfrm>
        <a:prstGeom prst="chevron">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4021" tIns="109347" rIns="54674" bIns="109347" numCol="1" spcCol="1270" anchor="ctr" anchorCtr="0">
          <a:noAutofit/>
        </a:bodyPr>
        <a:lstStyle/>
        <a:p>
          <a:pPr marL="0" lvl="0" indent="0" algn="ctr" defTabSz="1822450">
            <a:lnSpc>
              <a:spcPct val="90000"/>
            </a:lnSpc>
            <a:spcBef>
              <a:spcPct val="0"/>
            </a:spcBef>
            <a:spcAft>
              <a:spcPct val="35000"/>
            </a:spcAft>
            <a:buNone/>
          </a:pPr>
          <a:r>
            <a:rPr lang="fr-FR" sz="4100" kern="1200" dirty="0"/>
            <a:t>V</a:t>
          </a:r>
        </a:p>
      </dsp:txBody>
      <dsp:txXfrm>
        <a:off x="6579195" y="1444554"/>
        <a:ext cx="1160859" cy="773906"/>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8BFA78-E33F-4324-8184-D5177B7FFFD5}">
      <dsp:nvSpPr>
        <dsp:cNvPr id="0" name=""/>
        <dsp:cNvSpPr/>
      </dsp:nvSpPr>
      <dsp:spPr>
        <a:xfrm>
          <a:off x="992" y="1444554"/>
          <a:ext cx="1934765" cy="773906"/>
        </a:xfrm>
        <a:prstGeom prst="homePlate">
          <a:avLst/>
        </a:prstGeom>
        <a:solidFill>
          <a:schemeClr val="accent1">
            <a:lumMod val="60000"/>
            <a:lumOff val="4000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8694" tIns="109347" rIns="54674" bIns="109347" numCol="1" spcCol="1270" anchor="ctr" anchorCtr="0">
          <a:noAutofit/>
        </a:bodyPr>
        <a:lstStyle/>
        <a:p>
          <a:pPr marL="0" lvl="0" indent="0" algn="ctr" defTabSz="1822450">
            <a:lnSpc>
              <a:spcPct val="90000"/>
            </a:lnSpc>
            <a:spcBef>
              <a:spcPct val="0"/>
            </a:spcBef>
            <a:spcAft>
              <a:spcPct val="35000"/>
            </a:spcAft>
            <a:buNone/>
          </a:pPr>
          <a:r>
            <a:rPr lang="fr-FR" sz="4100" kern="1200" dirty="0"/>
            <a:t>I</a:t>
          </a:r>
        </a:p>
      </dsp:txBody>
      <dsp:txXfrm>
        <a:off x="992" y="1444554"/>
        <a:ext cx="1741289" cy="773906"/>
      </dsp:txXfrm>
    </dsp:sp>
    <dsp:sp modelId="{884A8E65-9392-4AA2-8788-F1B76C9F80F6}">
      <dsp:nvSpPr>
        <dsp:cNvPr id="0" name=""/>
        <dsp:cNvSpPr/>
      </dsp:nvSpPr>
      <dsp:spPr>
        <a:xfrm>
          <a:off x="1548804" y="1444554"/>
          <a:ext cx="1934765" cy="773906"/>
        </a:xfrm>
        <a:prstGeom prst="chevron">
          <a:avLst/>
        </a:prstGeom>
        <a:solidFill>
          <a:schemeClr val="accent1">
            <a:lumMod val="60000"/>
            <a:lumOff val="4000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4021" tIns="109347" rIns="54674" bIns="109347" numCol="1" spcCol="1270" anchor="ctr" anchorCtr="0">
          <a:noAutofit/>
        </a:bodyPr>
        <a:lstStyle/>
        <a:p>
          <a:pPr marL="0" lvl="0" indent="0" algn="ctr" defTabSz="1822450">
            <a:lnSpc>
              <a:spcPct val="90000"/>
            </a:lnSpc>
            <a:spcBef>
              <a:spcPct val="0"/>
            </a:spcBef>
            <a:spcAft>
              <a:spcPct val="35000"/>
            </a:spcAft>
            <a:buNone/>
          </a:pPr>
          <a:r>
            <a:rPr lang="fr-FR" sz="4100" kern="1200" dirty="0"/>
            <a:t>II</a:t>
          </a:r>
        </a:p>
      </dsp:txBody>
      <dsp:txXfrm>
        <a:off x="1935757" y="1444554"/>
        <a:ext cx="1160859" cy="773906"/>
      </dsp:txXfrm>
    </dsp:sp>
    <dsp:sp modelId="{FE3A33FE-3649-4A97-8032-4FB0D736AE87}">
      <dsp:nvSpPr>
        <dsp:cNvPr id="0" name=""/>
        <dsp:cNvSpPr/>
      </dsp:nvSpPr>
      <dsp:spPr>
        <a:xfrm>
          <a:off x="3096617" y="1444554"/>
          <a:ext cx="1934765" cy="773906"/>
        </a:xfrm>
        <a:prstGeom prst="chevron">
          <a:avLst/>
        </a:prstGeom>
        <a:solidFill>
          <a:schemeClr val="accent1">
            <a:lumMod val="60000"/>
            <a:lumOff val="4000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4021" tIns="109347" rIns="54674" bIns="109347" numCol="1" spcCol="1270" anchor="ctr" anchorCtr="0">
          <a:noAutofit/>
        </a:bodyPr>
        <a:lstStyle/>
        <a:p>
          <a:pPr marL="0" lvl="0" indent="0" algn="ctr" defTabSz="1822450">
            <a:lnSpc>
              <a:spcPct val="90000"/>
            </a:lnSpc>
            <a:spcBef>
              <a:spcPct val="0"/>
            </a:spcBef>
            <a:spcAft>
              <a:spcPct val="35000"/>
            </a:spcAft>
            <a:buNone/>
          </a:pPr>
          <a:r>
            <a:rPr lang="fr-FR" sz="4100" kern="1200" dirty="0"/>
            <a:t>III</a:t>
          </a:r>
        </a:p>
      </dsp:txBody>
      <dsp:txXfrm>
        <a:off x="3483570" y="1444554"/>
        <a:ext cx="1160859" cy="773906"/>
      </dsp:txXfrm>
    </dsp:sp>
    <dsp:sp modelId="{3FACCB2F-51A0-49FF-8AA5-B3342927F904}">
      <dsp:nvSpPr>
        <dsp:cNvPr id="0" name=""/>
        <dsp:cNvSpPr/>
      </dsp:nvSpPr>
      <dsp:spPr>
        <a:xfrm>
          <a:off x="4644429" y="1444554"/>
          <a:ext cx="1934765" cy="773906"/>
        </a:xfrm>
        <a:prstGeom prst="chevron">
          <a:avLst/>
        </a:prstGeom>
        <a:solidFill>
          <a:schemeClr val="accent1">
            <a:lumMod val="60000"/>
            <a:lumOff val="4000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4021" tIns="109347" rIns="54674" bIns="109347" numCol="1" spcCol="1270" anchor="ctr" anchorCtr="0">
          <a:noAutofit/>
        </a:bodyPr>
        <a:lstStyle/>
        <a:p>
          <a:pPr marL="0" lvl="0" indent="0" algn="ctr" defTabSz="1822450">
            <a:lnSpc>
              <a:spcPct val="90000"/>
            </a:lnSpc>
            <a:spcBef>
              <a:spcPct val="0"/>
            </a:spcBef>
            <a:spcAft>
              <a:spcPct val="35000"/>
            </a:spcAft>
            <a:buNone/>
          </a:pPr>
          <a:r>
            <a:rPr lang="fr-FR" sz="4100" kern="1200" dirty="0"/>
            <a:t>IV</a:t>
          </a:r>
        </a:p>
      </dsp:txBody>
      <dsp:txXfrm>
        <a:off x="5031382" y="1444554"/>
        <a:ext cx="1160859" cy="773906"/>
      </dsp:txXfrm>
    </dsp:sp>
    <dsp:sp modelId="{E391CE96-D52A-4BEE-96ED-ECCCD38C1FBE}">
      <dsp:nvSpPr>
        <dsp:cNvPr id="0" name=""/>
        <dsp:cNvSpPr/>
      </dsp:nvSpPr>
      <dsp:spPr>
        <a:xfrm>
          <a:off x="6192242" y="1444554"/>
          <a:ext cx="1934765" cy="773906"/>
        </a:xfrm>
        <a:prstGeom prst="chevron">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4021" tIns="109347" rIns="54674" bIns="109347" numCol="1" spcCol="1270" anchor="ctr" anchorCtr="0">
          <a:noAutofit/>
        </a:bodyPr>
        <a:lstStyle/>
        <a:p>
          <a:pPr marL="0" lvl="0" indent="0" algn="ctr" defTabSz="1822450">
            <a:lnSpc>
              <a:spcPct val="90000"/>
            </a:lnSpc>
            <a:spcBef>
              <a:spcPct val="0"/>
            </a:spcBef>
            <a:spcAft>
              <a:spcPct val="35000"/>
            </a:spcAft>
            <a:buNone/>
          </a:pPr>
          <a:r>
            <a:rPr lang="fr-FR" sz="4100" kern="1200" dirty="0"/>
            <a:t>V</a:t>
          </a:r>
        </a:p>
      </dsp:txBody>
      <dsp:txXfrm>
        <a:off x="6579195" y="1444554"/>
        <a:ext cx="1160859" cy="773906"/>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8BFA78-E33F-4324-8184-D5177B7FFFD5}">
      <dsp:nvSpPr>
        <dsp:cNvPr id="0" name=""/>
        <dsp:cNvSpPr/>
      </dsp:nvSpPr>
      <dsp:spPr>
        <a:xfrm>
          <a:off x="992" y="1444554"/>
          <a:ext cx="1934765" cy="773906"/>
        </a:xfrm>
        <a:prstGeom prst="homePlate">
          <a:avLst/>
        </a:prstGeom>
        <a:solidFill>
          <a:schemeClr val="accent1">
            <a:lumMod val="60000"/>
            <a:lumOff val="4000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8694" tIns="109347" rIns="54674" bIns="109347" numCol="1" spcCol="1270" anchor="ctr" anchorCtr="0">
          <a:noAutofit/>
        </a:bodyPr>
        <a:lstStyle/>
        <a:p>
          <a:pPr marL="0" lvl="0" indent="0" algn="ctr" defTabSz="1822450">
            <a:lnSpc>
              <a:spcPct val="90000"/>
            </a:lnSpc>
            <a:spcBef>
              <a:spcPct val="0"/>
            </a:spcBef>
            <a:spcAft>
              <a:spcPct val="35000"/>
            </a:spcAft>
            <a:buNone/>
          </a:pPr>
          <a:r>
            <a:rPr lang="fr-FR" sz="4100" kern="1200" dirty="0"/>
            <a:t>I</a:t>
          </a:r>
        </a:p>
      </dsp:txBody>
      <dsp:txXfrm>
        <a:off x="992" y="1444554"/>
        <a:ext cx="1741289" cy="773906"/>
      </dsp:txXfrm>
    </dsp:sp>
    <dsp:sp modelId="{884A8E65-9392-4AA2-8788-F1B76C9F80F6}">
      <dsp:nvSpPr>
        <dsp:cNvPr id="0" name=""/>
        <dsp:cNvSpPr/>
      </dsp:nvSpPr>
      <dsp:spPr>
        <a:xfrm>
          <a:off x="1548804" y="1444554"/>
          <a:ext cx="1934765" cy="773906"/>
        </a:xfrm>
        <a:prstGeom prst="chevron">
          <a:avLst/>
        </a:prstGeom>
        <a:solidFill>
          <a:schemeClr val="accent1">
            <a:lumMod val="60000"/>
            <a:lumOff val="4000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4021" tIns="109347" rIns="54674" bIns="109347" numCol="1" spcCol="1270" anchor="ctr" anchorCtr="0">
          <a:noAutofit/>
        </a:bodyPr>
        <a:lstStyle/>
        <a:p>
          <a:pPr marL="0" lvl="0" indent="0" algn="ctr" defTabSz="1822450">
            <a:lnSpc>
              <a:spcPct val="90000"/>
            </a:lnSpc>
            <a:spcBef>
              <a:spcPct val="0"/>
            </a:spcBef>
            <a:spcAft>
              <a:spcPct val="35000"/>
            </a:spcAft>
            <a:buNone/>
          </a:pPr>
          <a:r>
            <a:rPr lang="fr-FR" sz="4100" kern="1200" dirty="0"/>
            <a:t>II</a:t>
          </a:r>
        </a:p>
      </dsp:txBody>
      <dsp:txXfrm>
        <a:off x="1935757" y="1444554"/>
        <a:ext cx="1160859" cy="773906"/>
      </dsp:txXfrm>
    </dsp:sp>
    <dsp:sp modelId="{FE3A33FE-3649-4A97-8032-4FB0D736AE87}">
      <dsp:nvSpPr>
        <dsp:cNvPr id="0" name=""/>
        <dsp:cNvSpPr/>
      </dsp:nvSpPr>
      <dsp:spPr>
        <a:xfrm>
          <a:off x="3096617" y="1444554"/>
          <a:ext cx="1934765" cy="773906"/>
        </a:xfrm>
        <a:prstGeom prst="chevron">
          <a:avLst/>
        </a:prstGeom>
        <a:solidFill>
          <a:schemeClr val="accent1">
            <a:lumMod val="60000"/>
            <a:lumOff val="4000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4021" tIns="109347" rIns="54674" bIns="109347" numCol="1" spcCol="1270" anchor="ctr" anchorCtr="0">
          <a:noAutofit/>
        </a:bodyPr>
        <a:lstStyle/>
        <a:p>
          <a:pPr marL="0" lvl="0" indent="0" algn="ctr" defTabSz="1822450">
            <a:lnSpc>
              <a:spcPct val="90000"/>
            </a:lnSpc>
            <a:spcBef>
              <a:spcPct val="0"/>
            </a:spcBef>
            <a:spcAft>
              <a:spcPct val="35000"/>
            </a:spcAft>
            <a:buNone/>
          </a:pPr>
          <a:r>
            <a:rPr lang="fr-FR" sz="4100" kern="1200" dirty="0"/>
            <a:t>III</a:t>
          </a:r>
        </a:p>
      </dsp:txBody>
      <dsp:txXfrm>
        <a:off x="3483570" y="1444554"/>
        <a:ext cx="1160859" cy="773906"/>
      </dsp:txXfrm>
    </dsp:sp>
    <dsp:sp modelId="{3FACCB2F-51A0-49FF-8AA5-B3342927F904}">
      <dsp:nvSpPr>
        <dsp:cNvPr id="0" name=""/>
        <dsp:cNvSpPr/>
      </dsp:nvSpPr>
      <dsp:spPr>
        <a:xfrm>
          <a:off x="4644429" y="1444554"/>
          <a:ext cx="1934765" cy="773906"/>
        </a:xfrm>
        <a:prstGeom prst="chevron">
          <a:avLst/>
        </a:prstGeom>
        <a:solidFill>
          <a:schemeClr val="accent1">
            <a:lumMod val="60000"/>
            <a:lumOff val="4000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4021" tIns="109347" rIns="54674" bIns="109347" numCol="1" spcCol="1270" anchor="ctr" anchorCtr="0">
          <a:noAutofit/>
        </a:bodyPr>
        <a:lstStyle/>
        <a:p>
          <a:pPr marL="0" lvl="0" indent="0" algn="ctr" defTabSz="1822450">
            <a:lnSpc>
              <a:spcPct val="90000"/>
            </a:lnSpc>
            <a:spcBef>
              <a:spcPct val="0"/>
            </a:spcBef>
            <a:spcAft>
              <a:spcPct val="35000"/>
            </a:spcAft>
            <a:buNone/>
          </a:pPr>
          <a:r>
            <a:rPr lang="fr-FR" sz="4100" kern="1200" dirty="0"/>
            <a:t>IV</a:t>
          </a:r>
        </a:p>
      </dsp:txBody>
      <dsp:txXfrm>
        <a:off x="5031382" y="1444554"/>
        <a:ext cx="1160859" cy="773906"/>
      </dsp:txXfrm>
    </dsp:sp>
    <dsp:sp modelId="{E391CE96-D52A-4BEE-96ED-ECCCD38C1FBE}">
      <dsp:nvSpPr>
        <dsp:cNvPr id="0" name=""/>
        <dsp:cNvSpPr/>
      </dsp:nvSpPr>
      <dsp:spPr>
        <a:xfrm>
          <a:off x="6192242" y="1444554"/>
          <a:ext cx="1934765" cy="773906"/>
        </a:xfrm>
        <a:prstGeom prst="chevron">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4021" tIns="109347" rIns="54674" bIns="109347" numCol="1" spcCol="1270" anchor="ctr" anchorCtr="0">
          <a:noAutofit/>
        </a:bodyPr>
        <a:lstStyle/>
        <a:p>
          <a:pPr marL="0" lvl="0" indent="0" algn="ctr" defTabSz="1822450">
            <a:lnSpc>
              <a:spcPct val="90000"/>
            </a:lnSpc>
            <a:spcBef>
              <a:spcPct val="0"/>
            </a:spcBef>
            <a:spcAft>
              <a:spcPct val="35000"/>
            </a:spcAft>
            <a:buNone/>
          </a:pPr>
          <a:r>
            <a:rPr lang="fr-FR" sz="4100" kern="1200" dirty="0"/>
            <a:t>V</a:t>
          </a:r>
        </a:p>
      </dsp:txBody>
      <dsp:txXfrm>
        <a:off x="6579195" y="1444554"/>
        <a:ext cx="1160859" cy="773906"/>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8BFA78-E33F-4324-8184-D5177B7FFFD5}">
      <dsp:nvSpPr>
        <dsp:cNvPr id="0" name=""/>
        <dsp:cNvSpPr/>
      </dsp:nvSpPr>
      <dsp:spPr>
        <a:xfrm>
          <a:off x="992" y="1444554"/>
          <a:ext cx="1934765" cy="773906"/>
        </a:xfrm>
        <a:prstGeom prst="homePlate">
          <a:avLst/>
        </a:prstGeom>
        <a:solidFill>
          <a:schemeClr val="accent1">
            <a:lumMod val="60000"/>
            <a:lumOff val="4000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8694" tIns="109347" rIns="54674" bIns="109347" numCol="1" spcCol="1270" anchor="ctr" anchorCtr="0">
          <a:noAutofit/>
        </a:bodyPr>
        <a:lstStyle/>
        <a:p>
          <a:pPr marL="0" lvl="0" indent="0" algn="ctr" defTabSz="1822450">
            <a:lnSpc>
              <a:spcPct val="90000"/>
            </a:lnSpc>
            <a:spcBef>
              <a:spcPct val="0"/>
            </a:spcBef>
            <a:spcAft>
              <a:spcPct val="35000"/>
            </a:spcAft>
            <a:buNone/>
          </a:pPr>
          <a:r>
            <a:rPr lang="fr-FR" sz="4100" kern="1200" dirty="0"/>
            <a:t>I</a:t>
          </a:r>
        </a:p>
      </dsp:txBody>
      <dsp:txXfrm>
        <a:off x="992" y="1444554"/>
        <a:ext cx="1741289" cy="773906"/>
      </dsp:txXfrm>
    </dsp:sp>
    <dsp:sp modelId="{884A8E65-9392-4AA2-8788-F1B76C9F80F6}">
      <dsp:nvSpPr>
        <dsp:cNvPr id="0" name=""/>
        <dsp:cNvSpPr/>
      </dsp:nvSpPr>
      <dsp:spPr>
        <a:xfrm>
          <a:off x="1548804" y="1444554"/>
          <a:ext cx="1934765" cy="773906"/>
        </a:xfrm>
        <a:prstGeom prst="chevron">
          <a:avLst/>
        </a:prstGeom>
        <a:solidFill>
          <a:schemeClr val="accent1">
            <a:lumMod val="60000"/>
            <a:lumOff val="4000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4021" tIns="109347" rIns="54674" bIns="109347" numCol="1" spcCol="1270" anchor="ctr" anchorCtr="0">
          <a:noAutofit/>
        </a:bodyPr>
        <a:lstStyle/>
        <a:p>
          <a:pPr marL="0" lvl="0" indent="0" algn="ctr" defTabSz="1822450">
            <a:lnSpc>
              <a:spcPct val="90000"/>
            </a:lnSpc>
            <a:spcBef>
              <a:spcPct val="0"/>
            </a:spcBef>
            <a:spcAft>
              <a:spcPct val="35000"/>
            </a:spcAft>
            <a:buNone/>
          </a:pPr>
          <a:r>
            <a:rPr lang="fr-FR" sz="4100" kern="1200" dirty="0"/>
            <a:t>II</a:t>
          </a:r>
        </a:p>
      </dsp:txBody>
      <dsp:txXfrm>
        <a:off x="1935757" y="1444554"/>
        <a:ext cx="1160859" cy="773906"/>
      </dsp:txXfrm>
    </dsp:sp>
    <dsp:sp modelId="{FE3A33FE-3649-4A97-8032-4FB0D736AE87}">
      <dsp:nvSpPr>
        <dsp:cNvPr id="0" name=""/>
        <dsp:cNvSpPr/>
      </dsp:nvSpPr>
      <dsp:spPr>
        <a:xfrm>
          <a:off x="3096617" y="1444554"/>
          <a:ext cx="1934765" cy="773906"/>
        </a:xfrm>
        <a:prstGeom prst="chevron">
          <a:avLst/>
        </a:prstGeom>
        <a:solidFill>
          <a:schemeClr val="accent1">
            <a:lumMod val="60000"/>
            <a:lumOff val="4000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4021" tIns="109347" rIns="54674" bIns="109347" numCol="1" spcCol="1270" anchor="ctr" anchorCtr="0">
          <a:noAutofit/>
        </a:bodyPr>
        <a:lstStyle/>
        <a:p>
          <a:pPr marL="0" lvl="0" indent="0" algn="ctr" defTabSz="1822450">
            <a:lnSpc>
              <a:spcPct val="90000"/>
            </a:lnSpc>
            <a:spcBef>
              <a:spcPct val="0"/>
            </a:spcBef>
            <a:spcAft>
              <a:spcPct val="35000"/>
            </a:spcAft>
            <a:buNone/>
          </a:pPr>
          <a:r>
            <a:rPr lang="fr-FR" sz="4100" kern="1200" dirty="0"/>
            <a:t>III</a:t>
          </a:r>
        </a:p>
      </dsp:txBody>
      <dsp:txXfrm>
        <a:off x="3483570" y="1444554"/>
        <a:ext cx="1160859" cy="773906"/>
      </dsp:txXfrm>
    </dsp:sp>
    <dsp:sp modelId="{3FACCB2F-51A0-49FF-8AA5-B3342927F904}">
      <dsp:nvSpPr>
        <dsp:cNvPr id="0" name=""/>
        <dsp:cNvSpPr/>
      </dsp:nvSpPr>
      <dsp:spPr>
        <a:xfrm>
          <a:off x="4644429" y="1444554"/>
          <a:ext cx="1934765" cy="773906"/>
        </a:xfrm>
        <a:prstGeom prst="chevron">
          <a:avLst/>
        </a:prstGeom>
        <a:solidFill>
          <a:schemeClr val="accent1">
            <a:lumMod val="60000"/>
            <a:lumOff val="4000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4021" tIns="109347" rIns="54674" bIns="109347" numCol="1" spcCol="1270" anchor="ctr" anchorCtr="0">
          <a:noAutofit/>
        </a:bodyPr>
        <a:lstStyle/>
        <a:p>
          <a:pPr marL="0" lvl="0" indent="0" algn="ctr" defTabSz="1822450">
            <a:lnSpc>
              <a:spcPct val="90000"/>
            </a:lnSpc>
            <a:spcBef>
              <a:spcPct val="0"/>
            </a:spcBef>
            <a:spcAft>
              <a:spcPct val="35000"/>
            </a:spcAft>
            <a:buNone/>
          </a:pPr>
          <a:r>
            <a:rPr lang="fr-FR" sz="4100" kern="1200" dirty="0"/>
            <a:t>IV</a:t>
          </a:r>
        </a:p>
      </dsp:txBody>
      <dsp:txXfrm>
        <a:off x="5031382" y="1444554"/>
        <a:ext cx="1160859" cy="773906"/>
      </dsp:txXfrm>
    </dsp:sp>
    <dsp:sp modelId="{E391CE96-D52A-4BEE-96ED-ECCCD38C1FBE}">
      <dsp:nvSpPr>
        <dsp:cNvPr id="0" name=""/>
        <dsp:cNvSpPr/>
      </dsp:nvSpPr>
      <dsp:spPr>
        <a:xfrm>
          <a:off x="6192242" y="1444554"/>
          <a:ext cx="1934765" cy="773906"/>
        </a:xfrm>
        <a:prstGeom prst="chevron">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4021" tIns="109347" rIns="54674" bIns="109347" numCol="1" spcCol="1270" anchor="ctr" anchorCtr="0">
          <a:noAutofit/>
        </a:bodyPr>
        <a:lstStyle/>
        <a:p>
          <a:pPr marL="0" lvl="0" indent="0" algn="ctr" defTabSz="1822450">
            <a:lnSpc>
              <a:spcPct val="90000"/>
            </a:lnSpc>
            <a:spcBef>
              <a:spcPct val="0"/>
            </a:spcBef>
            <a:spcAft>
              <a:spcPct val="35000"/>
            </a:spcAft>
            <a:buNone/>
          </a:pPr>
          <a:r>
            <a:rPr lang="fr-FR" sz="4100" kern="1200" dirty="0"/>
            <a:t>V</a:t>
          </a:r>
        </a:p>
      </dsp:txBody>
      <dsp:txXfrm>
        <a:off x="6579195" y="1444554"/>
        <a:ext cx="1160859" cy="773906"/>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8BFA78-E33F-4324-8184-D5177B7FFFD5}">
      <dsp:nvSpPr>
        <dsp:cNvPr id="0" name=""/>
        <dsp:cNvSpPr/>
      </dsp:nvSpPr>
      <dsp:spPr>
        <a:xfrm>
          <a:off x="992" y="1444554"/>
          <a:ext cx="1934765" cy="773906"/>
        </a:xfrm>
        <a:prstGeom prst="homePlate">
          <a:avLst/>
        </a:prstGeom>
        <a:solidFill>
          <a:schemeClr val="accent1">
            <a:lumMod val="60000"/>
            <a:lumOff val="4000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8694" tIns="109347" rIns="54674" bIns="109347" numCol="1" spcCol="1270" anchor="ctr" anchorCtr="0">
          <a:noAutofit/>
        </a:bodyPr>
        <a:lstStyle/>
        <a:p>
          <a:pPr marL="0" lvl="0" indent="0" algn="ctr" defTabSz="1822450">
            <a:lnSpc>
              <a:spcPct val="90000"/>
            </a:lnSpc>
            <a:spcBef>
              <a:spcPct val="0"/>
            </a:spcBef>
            <a:spcAft>
              <a:spcPct val="35000"/>
            </a:spcAft>
            <a:buNone/>
          </a:pPr>
          <a:r>
            <a:rPr lang="fr-FR" sz="4100" kern="1200" dirty="0"/>
            <a:t>I</a:t>
          </a:r>
        </a:p>
      </dsp:txBody>
      <dsp:txXfrm>
        <a:off x="992" y="1444554"/>
        <a:ext cx="1741289" cy="773906"/>
      </dsp:txXfrm>
    </dsp:sp>
    <dsp:sp modelId="{884A8E65-9392-4AA2-8788-F1B76C9F80F6}">
      <dsp:nvSpPr>
        <dsp:cNvPr id="0" name=""/>
        <dsp:cNvSpPr/>
      </dsp:nvSpPr>
      <dsp:spPr>
        <a:xfrm>
          <a:off x="1548804" y="1444554"/>
          <a:ext cx="1934765" cy="773906"/>
        </a:xfrm>
        <a:prstGeom prst="chevron">
          <a:avLst/>
        </a:prstGeom>
        <a:solidFill>
          <a:schemeClr val="accent1">
            <a:lumMod val="60000"/>
            <a:lumOff val="4000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4021" tIns="109347" rIns="54674" bIns="109347" numCol="1" spcCol="1270" anchor="ctr" anchorCtr="0">
          <a:noAutofit/>
        </a:bodyPr>
        <a:lstStyle/>
        <a:p>
          <a:pPr marL="0" lvl="0" indent="0" algn="ctr" defTabSz="1822450">
            <a:lnSpc>
              <a:spcPct val="90000"/>
            </a:lnSpc>
            <a:spcBef>
              <a:spcPct val="0"/>
            </a:spcBef>
            <a:spcAft>
              <a:spcPct val="35000"/>
            </a:spcAft>
            <a:buNone/>
          </a:pPr>
          <a:r>
            <a:rPr lang="fr-FR" sz="4100" kern="1200" dirty="0"/>
            <a:t>II</a:t>
          </a:r>
        </a:p>
      </dsp:txBody>
      <dsp:txXfrm>
        <a:off x="1935757" y="1444554"/>
        <a:ext cx="1160859" cy="773906"/>
      </dsp:txXfrm>
    </dsp:sp>
    <dsp:sp modelId="{FE3A33FE-3649-4A97-8032-4FB0D736AE87}">
      <dsp:nvSpPr>
        <dsp:cNvPr id="0" name=""/>
        <dsp:cNvSpPr/>
      </dsp:nvSpPr>
      <dsp:spPr>
        <a:xfrm>
          <a:off x="3096617" y="1444554"/>
          <a:ext cx="1934765" cy="773906"/>
        </a:xfrm>
        <a:prstGeom prst="chevron">
          <a:avLst/>
        </a:prstGeom>
        <a:solidFill>
          <a:schemeClr val="accent1">
            <a:lumMod val="60000"/>
            <a:lumOff val="4000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4021" tIns="109347" rIns="54674" bIns="109347" numCol="1" spcCol="1270" anchor="ctr" anchorCtr="0">
          <a:noAutofit/>
        </a:bodyPr>
        <a:lstStyle/>
        <a:p>
          <a:pPr marL="0" lvl="0" indent="0" algn="ctr" defTabSz="1822450">
            <a:lnSpc>
              <a:spcPct val="90000"/>
            </a:lnSpc>
            <a:spcBef>
              <a:spcPct val="0"/>
            </a:spcBef>
            <a:spcAft>
              <a:spcPct val="35000"/>
            </a:spcAft>
            <a:buNone/>
          </a:pPr>
          <a:r>
            <a:rPr lang="fr-FR" sz="4100" kern="1200" dirty="0"/>
            <a:t>III</a:t>
          </a:r>
        </a:p>
      </dsp:txBody>
      <dsp:txXfrm>
        <a:off x="3483570" y="1444554"/>
        <a:ext cx="1160859" cy="773906"/>
      </dsp:txXfrm>
    </dsp:sp>
    <dsp:sp modelId="{3FACCB2F-51A0-49FF-8AA5-B3342927F904}">
      <dsp:nvSpPr>
        <dsp:cNvPr id="0" name=""/>
        <dsp:cNvSpPr/>
      </dsp:nvSpPr>
      <dsp:spPr>
        <a:xfrm>
          <a:off x="4644429" y="1444554"/>
          <a:ext cx="1934765" cy="773906"/>
        </a:xfrm>
        <a:prstGeom prst="chevron">
          <a:avLst/>
        </a:prstGeom>
        <a:solidFill>
          <a:schemeClr val="accent1">
            <a:lumMod val="60000"/>
            <a:lumOff val="4000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4021" tIns="109347" rIns="54674" bIns="109347" numCol="1" spcCol="1270" anchor="ctr" anchorCtr="0">
          <a:noAutofit/>
        </a:bodyPr>
        <a:lstStyle/>
        <a:p>
          <a:pPr marL="0" lvl="0" indent="0" algn="ctr" defTabSz="1822450">
            <a:lnSpc>
              <a:spcPct val="90000"/>
            </a:lnSpc>
            <a:spcBef>
              <a:spcPct val="0"/>
            </a:spcBef>
            <a:spcAft>
              <a:spcPct val="35000"/>
            </a:spcAft>
            <a:buNone/>
          </a:pPr>
          <a:r>
            <a:rPr lang="fr-FR" sz="4100" kern="1200" dirty="0"/>
            <a:t>IV</a:t>
          </a:r>
        </a:p>
      </dsp:txBody>
      <dsp:txXfrm>
        <a:off x="5031382" y="1444554"/>
        <a:ext cx="1160859" cy="773906"/>
      </dsp:txXfrm>
    </dsp:sp>
    <dsp:sp modelId="{E391CE96-D52A-4BEE-96ED-ECCCD38C1FBE}">
      <dsp:nvSpPr>
        <dsp:cNvPr id="0" name=""/>
        <dsp:cNvSpPr/>
      </dsp:nvSpPr>
      <dsp:spPr>
        <a:xfrm>
          <a:off x="6192242" y="1444554"/>
          <a:ext cx="1934765" cy="773906"/>
        </a:xfrm>
        <a:prstGeom prst="chevron">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4021" tIns="109347" rIns="54674" bIns="109347" numCol="1" spcCol="1270" anchor="ctr" anchorCtr="0">
          <a:noAutofit/>
        </a:bodyPr>
        <a:lstStyle/>
        <a:p>
          <a:pPr marL="0" lvl="0" indent="0" algn="ctr" defTabSz="1822450">
            <a:lnSpc>
              <a:spcPct val="90000"/>
            </a:lnSpc>
            <a:spcBef>
              <a:spcPct val="0"/>
            </a:spcBef>
            <a:spcAft>
              <a:spcPct val="35000"/>
            </a:spcAft>
            <a:buNone/>
          </a:pPr>
          <a:r>
            <a:rPr lang="fr-FR" sz="4100" kern="1200" dirty="0"/>
            <a:t>V</a:t>
          </a:r>
        </a:p>
      </dsp:txBody>
      <dsp:txXfrm>
        <a:off x="6579195" y="1444554"/>
        <a:ext cx="1160859" cy="773906"/>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8BFA78-E33F-4324-8184-D5177B7FFFD5}">
      <dsp:nvSpPr>
        <dsp:cNvPr id="0" name=""/>
        <dsp:cNvSpPr/>
      </dsp:nvSpPr>
      <dsp:spPr>
        <a:xfrm>
          <a:off x="992" y="1444554"/>
          <a:ext cx="1934765" cy="773906"/>
        </a:xfrm>
        <a:prstGeom prst="homePlate">
          <a:avLst/>
        </a:prstGeom>
        <a:solidFill>
          <a:schemeClr val="accent1">
            <a:lumMod val="60000"/>
            <a:lumOff val="4000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8694" tIns="109347" rIns="54674" bIns="109347" numCol="1" spcCol="1270" anchor="ctr" anchorCtr="0">
          <a:noAutofit/>
        </a:bodyPr>
        <a:lstStyle/>
        <a:p>
          <a:pPr marL="0" lvl="0" indent="0" algn="ctr" defTabSz="1822450">
            <a:lnSpc>
              <a:spcPct val="90000"/>
            </a:lnSpc>
            <a:spcBef>
              <a:spcPct val="0"/>
            </a:spcBef>
            <a:spcAft>
              <a:spcPct val="35000"/>
            </a:spcAft>
            <a:buNone/>
          </a:pPr>
          <a:r>
            <a:rPr lang="fr-FR" sz="4100" kern="1200" dirty="0"/>
            <a:t>I</a:t>
          </a:r>
        </a:p>
      </dsp:txBody>
      <dsp:txXfrm>
        <a:off x="992" y="1444554"/>
        <a:ext cx="1741289" cy="773906"/>
      </dsp:txXfrm>
    </dsp:sp>
    <dsp:sp modelId="{884A8E65-9392-4AA2-8788-F1B76C9F80F6}">
      <dsp:nvSpPr>
        <dsp:cNvPr id="0" name=""/>
        <dsp:cNvSpPr/>
      </dsp:nvSpPr>
      <dsp:spPr>
        <a:xfrm>
          <a:off x="1548804" y="1444554"/>
          <a:ext cx="1934765" cy="773906"/>
        </a:xfrm>
        <a:prstGeom prst="chevron">
          <a:avLst/>
        </a:prstGeom>
        <a:solidFill>
          <a:schemeClr val="accent1">
            <a:lumMod val="60000"/>
            <a:lumOff val="4000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4021" tIns="109347" rIns="54674" bIns="109347" numCol="1" spcCol="1270" anchor="ctr" anchorCtr="0">
          <a:noAutofit/>
        </a:bodyPr>
        <a:lstStyle/>
        <a:p>
          <a:pPr marL="0" lvl="0" indent="0" algn="ctr" defTabSz="1822450">
            <a:lnSpc>
              <a:spcPct val="90000"/>
            </a:lnSpc>
            <a:spcBef>
              <a:spcPct val="0"/>
            </a:spcBef>
            <a:spcAft>
              <a:spcPct val="35000"/>
            </a:spcAft>
            <a:buNone/>
          </a:pPr>
          <a:r>
            <a:rPr lang="fr-FR" sz="4100" kern="1200" dirty="0"/>
            <a:t>II</a:t>
          </a:r>
        </a:p>
      </dsp:txBody>
      <dsp:txXfrm>
        <a:off x="1935757" y="1444554"/>
        <a:ext cx="1160859" cy="773906"/>
      </dsp:txXfrm>
    </dsp:sp>
    <dsp:sp modelId="{FE3A33FE-3649-4A97-8032-4FB0D736AE87}">
      <dsp:nvSpPr>
        <dsp:cNvPr id="0" name=""/>
        <dsp:cNvSpPr/>
      </dsp:nvSpPr>
      <dsp:spPr>
        <a:xfrm>
          <a:off x="3096617" y="1444554"/>
          <a:ext cx="1934765" cy="773906"/>
        </a:xfrm>
        <a:prstGeom prst="chevron">
          <a:avLst/>
        </a:prstGeom>
        <a:solidFill>
          <a:schemeClr val="accent1">
            <a:lumMod val="60000"/>
            <a:lumOff val="4000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4021" tIns="109347" rIns="54674" bIns="109347" numCol="1" spcCol="1270" anchor="ctr" anchorCtr="0">
          <a:noAutofit/>
        </a:bodyPr>
        <a:lstStyle/>
        <a:p>
          <a:pPr marL="0" lvl="0" indent="0" algn="ctr" defTabSz="1822450">
            <a:lnSpc>
              <a:spcPct val="90000"/>
            </a:lnSpc>
            <a:spcBef>
              <a:spcPct val="0"/>
            </a:spcBef>
            <a:spcAft>
              <a:spcPct val="35000"/>
            </a:spcAft>
            <a:buNone/>
          </a:pPr>
          <a:r>
            <a:rPr lang="fr-FR" sz="4100" kern="1200" dirty="0"/>
            <a:t>III</a:t>
          </a:r>
        </a:p>
      </dsp:txBody>
      <dsp:txXfrm>
        <a:off x="3483570" y="1444554"/>
        <a:ext cx="1160859" cy="773906"/>
      </dsp:txXfrm>
    </dsp:sp>
    <dsp:sp modelId="{3FACCB2F-51A0-49FF-8AA5-B3342927F904}">
      <dsp:nvSpPr>
        <dsp:cNvPr id="0" name=""/>
        <dsp:cNvSpPr/>
      </dsp:nvSpPr>
      <dsp:spPr>
        <a:xfrm>
          <a:off x="4644429" y="1444554"/>
          <a:ext cx="1934765" cy="773906"/>
        </a:xfrm>
        <a:prstGeom prst="chevron">
          <a:avLst/>
        </a:prstGeom>
        <a:solidFill>
          <a:schemeClr val="accent1">
            <a:lumMod val="60000"/>
            <a:lumOff val="4000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4021" tIns="109347" rIns="54674" bIns="109347" numCol="1" spcCol="1270" anchor="ctr" anchorCtr="0">
          <a:noAutofit/>
        </a:bodyPr>
        <a:lstStyle/>
        <a:p>
          <a:pPr marL="0" lvl="0" indent="0" algn="ctr" defTabSz="1822450">
            <a:lnSpc>
              <a:spcPct val="90000"/>
            </a:lnSpc>
            <a:spcBef>
              <a:spcPct val="0"/>
            </a:spcBef>
            <a:spcAft>
              <a:spcPct val="35000"/>
            </a:spcAft>
            <a:buNone/>
          </a:pPr>
          <a:r>
            <a:rPr lang="fr-FR" sz="4100" kern="1200" dirty="0"/>
            <a:t>IV</a:t>
          </a:r>
        </a:p>
      </dsp:txBody>
      <dsp:txXfrm>
        <a:off x="5031382" y="1444554"/>
        <a:ext cx="1160859" cy="773906"/>
      </dsp:txXfrm>
    </dsp:sp>
    <dsp:sp modelId="{E391CE96-D52A-4BEE-96ED-ECCCD38C1FBE}">
      <dsp:nvSpPr>
        <dsp:cNvPr id="0" name=""/>
        <dsp:cNvSpPr/>
      </dsp:nvSpPr>
      <dsp:spPr>
        <a:xfrm>
          <a:off x="6192242" y="1444554"/>
          <a:ext cx="1934765" cy="773906"/>
        </a:xfrm>
        <a:prstGeom prst="chevron">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4021" tIns="109347" rIns="54674" bIns="109347" numCol="1" spcCol="1270" anchor="ctr" anchorCtr="0">
          <a:noAutofit/>
        </a:bodyPr>
        <a:lstStyle/>
        <a:p>
          <a:pPr marL="0" lvl="0" indent="0" algn="ctr" defTabSz="1822450">
            <a:lnSpc>
              <a:spcPct val="90000"/>
            </a:lnSpc>
            <a:spcBef>
              <a:spcPct val="0"/>
            </a:spcBef>
            <a:spcAft>
              <a:spcPct val="35000"/>
            </a:spcAft>
            <a:buNone/>
          </a:pPr>
          <a:r>
            <a:rPr lang="fr-FR" sz="4100" kern="1200" dirty="0"/>
            <a:t>V</a:t>
          </a:r>
        </a:p>
      </dsp:txBody>
      <dsp:txXfrm>
        <a:off x="6579195" y="1444554"/>
        <a:ext cx="1160859" cy="773906"/>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8BFA78-E33F-4324-8184-D5177B7FFFD5}">
      <dsp:nvSpPr>
        <dsp:cNvPr id="0" name=""/>
        <dsp:cNvSpPr/>
      </dsp:nvSpPr>
      <dsp:spPr>
        <a:xfrm>
          <a:off x="992" y="1444554"/>
          <a:ext cx="1934765" cy="773906"/>
        </a:xfrm>
        <a:prstGeom prst="homePlate">
          <a:avLst/>
        </a:prstGeom>
        <a:solidFill>
          <a:schemeClr val="accent1">
            <a:lumMod val="60000"/>
            <a:lumOff val="4000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8694" tIns="109347" rIns="54674" bIns="109347" numCol="1" spcCol="1270" anchor="ctr" anchorCtr="0">
          <a:noAutofit/>
        </a:bodyPr>
        <a:lstStyle/>
        <a:p>
          <a:pPr marL="0" lvl="0" indent="0" algn="ctr" defTabSz="1822450">
            <a:lnSpc>
              <a:spcPct val="90000"/>
            </a:lnSpc>
            <a:spcBef>
              <a:spcPct val="0"/>
            </a:spcBef>
            <a:spcAft>
              <a:spcPct val="35000"/>
            </a:spcAft>
            <a:buNone/>
          </a:pPr>
          <a:r>
            <a:rPr lang="fr-FR" sz="4100" kern="1200" dirty="0"/>
            <a:t>I</a:t>
          </a:r>
        </a:p>
      </dsp:txBody>
      <dsp:txXfrm>
        <a:off x="992" y="1444554"/>
        <a:ext cx="1741289" cy="773906"/>
      </dsp:txXfrm>
    </dsp:sp>
    <dsp:sp modelId="{884A8E65-9392-4AA2-8788-F1B76C9F80F6}">
      <dsp:nvSpPr>
        <dsp:cNvPr id="0" name=""/>
        <dsp:cNvSpPr/>
      </dsp:nvSpPr>
      <dsp:spPr>
        <a:xfrm>
          <a:off x="1548804" y="1444554"/>
          <a:ext cx="1934765" cy="773906"/>
        </a:xfrm>
        <a:prstGeom prst="chevron">
          <a:avLst/>
        </a:prstGeom>
        <a:solidFill>
          <a:schemeClr val="accent1">
            <a:lumMod val="60000"/>
            <a:lumOff val="4000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4021" tIns="109347" rIns="54674" bIns="109347" numCol="1" spcCol="1270" anchor="ctr" anchorCtr="0">
          <a:noAutofit/>
        </a:bodyPr>
        <a:lstStyle/>
        <a:p>
          <a:pPr marL="0" lvl="0" indent="0" algn="ctr" defTabSz="1822450">
            <a:lnSpc>
              <a:spcPct val="90000"/>
            </a:lnSpc>
            <a:spcBef>
              <a:spcPct val="0"/>
            </a:spcBef>
            <a:spcAft>
              <a:spcPct val="35000"/>
            </a:spcAft>
            <a:buNone/>
          </a:pPr>
          <a:r>
            <a:rPr lang="fr-FR" sz="4100" kern="1200" dirty="0"/>
            <a:t>II</a:t>
          </a:r>
        </a:p>
      </dsp:txBody>
      <dsp:txXfrm>
        <a:off x="1935757" y="1444554"/>
        <a:ext cx="1160859" cy="773906"/>
      </dsp:txXfrm>
    </dsp:sp>
    <dsp:sp modelId="{FE3A33FE-3649-4A97-8032-4FB0D736AE87}">
      <dsp:nvSpPr>
        <dsp:cNvPr id="0" name=""/>
        <dsp:cNvSpPr/>
      </dsp:nvSpPr>
      <dsp:spPr>
        <a:xfrm>
          <a:off x="3096617" y="1444554"/>
          <a:ext cx="1934765" cy="773906"/>
        </a:xfrm>
        <a:prstGeom prst="chevron">
          <a:avLst/>
        </a:prstGeom>
        <a:solidFill>
          <a:schemeClr val="accent1">
            <a:lumMod val="60000"/>
            <a:lumOff val="4000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4021" tIns="109347" rIns="54674" bIns="109347" numCol="1" spcCol="1270" anchor="ctr" anchorCtr="0">
          <a:noAutofit/>
        </a:bodyPr>
        <a:lstStyle/>
        <a:p>
          <a:pPr marL="0" lvl="0" indent="0" algn="ctr" defTabSz="1822450">
            <a:lnSpc>
              <a:spcPct val="90000"/>
            </a:lnSpc>
            <a:spcBef>
              <a:spcPct val="0"/>
            </a:spcBef>
            <a:spcAft>
              <a:spcPct val="35000"/>
            </a:spcAft>
            <a:buNone/>
          </a:pPr>
          <a:r>
            <a:rPr lang="fr-FR" sz="4100" kern="1200" dirty="0"/>
            <a:t>III</a:t>
          </a:r>
        </a:p>
      </dsp:txBody>
      <dsp:txXfrm>
        <a:off x="3483570" y="1444554"/>
        <a:ext cx="1160859" cy="773906"/>
      </dsp:txXfrm>
    </dsp:sp>
    <dsp:sp modelId="{3FACCB2F-51A0-49FF-8AA5-B3342927F904}">
      <dsp:nvSpPr>
        <dsp:cNvPr id="0" name=""/>
        <dsp:cNvSpPr/>
      </dsp:nvSpPr>
      <dsp:spPr>
        <a:xfrm>
          <a:off x="4644429" y="1444554"/>
          <a:ext cx="1934765" cy="773906"/>
        </a:xfrm>
        <a:prstGeom prst="chevron">
          <a:avLst/>
        </a:prstGeom>
        <a:solidFill>
          <a:schemeClr val="accent1">
            <a:lumMod val="60000"/>
            <a:lumOff val="4000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4021" tIns="109347" rIns="54674" bIns="109347" numCol="1" spcCol="1270" anchor="ctr" anchorCtr="0">
          <a:noAutofit/>
        </a:bodyPr>
        <a:lstStyle/>
        <a:p>
          <a:pPr marL="0" lvl="0" indent="0" algn="ctr" defTabSz="1822450">
            <a:lnSpc>
              <a:spcPct val="90000"/>
            </a:lnSpc>
            <a:spcBef>
              <a:spcPct val="0"/>
            </a:spcBef>
            <a:spcAft>
              <a:spcPct val="35000"/>
            </a:spcAft>
            <a:buNone/>
          </a:pPr>
          <a:r>
            <a:rPr lang="fr-FR" sz="4100" kern="1200" dirty="0"/>
            <a:t>IV</a:t>
          </a:r>
        </a:p>
      </dsp:txBody>
      <dsp:txXfrm>
        <a:off x="5031382" y="1444554"/>
        <a:ext cx="1160859" cy="773906"/>
      </dsp:txXfrm>
    </dsp:sp>
    <dsp:sp modelId="{E391CE96-D52A-4BEE-96ED-ECCCD38C1FBE}">
      <dsp:nvSpPr>
        <dsp:cNvPr id="0" name=""/>
        <dsp:cNvSpPr/>
      </dsp:nvSpPr>
      <dsp:spPr>
        <a:xfrm>
          <a:off x="6192242" y="1444554"/>
          <a:ext cx="1934765" cy="773906"/>
        </a:xfrm>
        <a:prstGeom prst="chevron">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4021" tIns="109347" rIns="54674" bIns="109347" numCol="1" spcCol="1270" anchor="ctr" anchorCtr="0">
          <a:noAutofit/>
        </a:bodyPr>
        <a:lstStyle/>
        <a:p>
          <a:pPr marL="0" lvl="0" indent="0" algn="ctr" defTabSz="1822450">
            <a:lnSpc>
              <a:spcPct val="90000"/>
            </a:lnSpc>
            <a:spcBef>
              <a:spcPct val="0"/>
            </a:spcBef>
            <a:spcAft>
              <a:spcPct val="35000"/>
            </a:spcAft>
            <a:buNone/>
          </a:pPr>
          <a:r>
            <a:rPr lang="fr-FR" sz="4100" kern="1200" dirty="0"/>
            <a:t>V</a:t>
          </a:r>
        </a:p>
      </dsp:txBody>
      <dsp:txXfrm>
        <a:off x="6579195" y="1444554"/>
        <a:ext cx="1160859" cy="7739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8BFA78-E33F-4324-8184-D5177B7FFFD5}">
      <dsp:nvSpPr>
        <dsp:cNvPr id="0" name=""/>
        <dsp:cNvSpPr/>
      </dsp:nvSpPr>
      <dsp:spPr>
        <a:xfrm>
          <a:off x="992" y="1444554"/>
          <a:ext cx="1934765" cy="773906"/>
        </a:xfrm>
        <a:prstGeom prst="homePlate">
          <a:avLst/>
        </a:prstGeom>
        <a:solidFill>
          <a:schemeClr val="accent1">
            <a:lumMod val="60000"/>
            <a:lumOff val="4000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8694" tIns="109347" rIns="54674" bIns="109347" numCol="1" spcCol="1270" anchor="ctr" anchorCtr="0">
          <a:noAutofit/>
        </a:bodyPr>
        <a:lstStyle/>
        <a:p>
          <a:pPr marL="0" lvl="0" indent="0" algn="ctr" defTabSz="1822450">
            <a:lnSpc>
              <a:spcPct val="90000"/>
            </a:lnSpc>
            <a:spcBef>
              <a:spcPct val="0"/>
            </a:spcBef>
            <a:spcAft>
              <a:spcPct val="35000"/>
            </a:spcAft>
            <a:buNone/>
          </a:pPr>
          <a:r>
            <a:rPr lang="fr-FR" sz="4100" kern="1200" dirty="0"/>
            <a:t>I</a:t>
          </a:r>
        </a:p>
      </dsp:txBody>
      <dsp:txXfrm>
        <a:off x="992" y="1444554"/>
        <a:ext cx="1741289" cy="773906"/>
      </dsp:txXfrm>
    </dsp:sp>
    <dsp:sp modelId="{884A8E65-9392-4AA2-8788-F1B76C9F80F6}">
      <dsp:nvSpPr>
        <dsp:cNvPr id="0" name=""/>
        <dsp:cNvSpPr/>
      </dsp:nvSpPr>
      <dsp:spPr>
        <a:xfrm>
          <a:off x="1548804" y="1444554"/>
          <a:ext cx="1934765" cy="773906"/>
        </a:xfrm>
        <a:prstGeom prst="chevron">
          <a:avLst/>
        </a:prstGeom>
        <a:solidFill>
          <a:schemeClr val="accent1">
            <a:lumMod val="60000"/>
            <a:lumOff val="4000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4021" tIns="109347" rIns="54674" bIns="109347" numCol="1" spcCol="1270" anchor="ctr" anchorCtr="0">
          <a:noAutofit/>
        </a:bodyPr>
        <a:lstStyle/>
        <a:p>
          <a:pPr marL="0" lvl="0" indent="0" algn="ctr" defTabSz="1822450">
            <a:lnSpc>
              <a:spcPct val="90000"/>
            </a:lnSpc>
            <a:spcBef>
              <a:spcPct val="0"/>
            </a:spcBef>
            <a:spcAft>
              <a:spcPct val="35000"/>
            </a:spcAft>
            <a:buNone/>
          </a:pPr>
          <a:r>
            <a:rPr lang="fr-FR" sz="4100" kern="1200" dirty="0"/>
            <a:t>II</a:t>
          </a:r>
        </a:p>
      </dsp:txBody>
      <dsp:txXfrm>
        <a:off x="1935757" y="1444554"/>
        <a:ext cx="1160859" cy="773906"/>
      </dsp:txXfrm>
    </dsp:sp>
    <dsp:sp modelId="{FE3A33FE-3649-4A97-8032-4FB0D736AE87}">
      <dsp:nvSpPr>
        <dsp:cNvPr id="0" name=""/>
        <dsp:cNvSpPr/>
      </dsp:nvSpPr>
      <dsp:spPr>
        <a:xfrm>
          <a:off x="3096617" y="1444554"/>
          <a:ext cx="1934765" cy="773906"/>
        </a:xfrm>
        <a:prstGeom prst="chevron">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4021" tIns="109347" rIns="54674" bIns="109347" numCol="1" spcCol="1270" anchor="ctr" anchorCtr="0">
          <a:noAutofit/>
        </a:bodyPr>
        <a:lstStyle/>
        <a:p>
          <a:pPr marL="0" lvl="0" indent="0" algn="ctr" defTabSz="1822450">
            <a:lnSpc>
              <a:spcPct val="90000"/>
            </a:lnSpc>
            <a:spcBef>
              <a:spcPct val="0"/>
            </a:spcBef>
            <a:spcAft>
              <a:spcPct val="35000"/>
            </a:spcAft>
            <a:buNone/>
          </a:pPr>
          <a:r>
            <a:rPr lang="fr-FR" sz="4100" kern="1200" dirty="0"/>
            <a:t>III</a:t>
          </a:r>
        </a:p>
      </dsp:txBody>
      <dsp:txXfrm>
        <a:off x="3483570" y="1444554"/>
        <a:ext cx="1160859" cy="773906"/>
      </dsp:txXfrm>
    </dsp:sp>
    <dsp:sp modelId="{3FACCB2F-51A0-49FF-8AA5-B3342927F904}">
      <dsp:nvSpPr>
        <dsp:cNvPr id="0" name=""/>
        <dsp:cNvSpPr/>
      </dsp:nvSpPr>
      <dsp:spPr>
        <a:xfrm>
          <a:off x="4644429" y="1444554"/>
          <a:ext cx="1934765" cy="773906"/>
        </a:xfrm>
        <a:prstGeom prst="chevron">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4021" tIns="109347" rIns="54674" bIns="109347" numCol="1" spcCol="1270" anchor="ctr" anchorCtr="0">
          <a:noAutofit/>
        </a:bodyPr>
        <a:lstStyle/>
        <a:p>
          <a:pPr marL="0" lvl="0" indent="0" algn="ctr" defTabSz="1822450">
            <a:lnSpc>
              <a:spcPct val="90000"/>
            </a:lnSpc>
            <a:spcBef>
              <a:spcPct val="0"/>
            </a:spcBef>
            <a:spcAft>
              <a:spcPct val="35000"/>
            </a:spcAft>
            <a:buNone/>
          </a:pPr>
          <a:r>
            <a:rPr lang="fr-FR" sz="4100" kern="1200" dirty="0"/>
            <a:t>IV</a:t>
          </a:r>
        </a:p>
      </dsp:txBody>
      <dsp:txXfrm>
        <a:off x="5031382" y="1444554"/>
        <a:ext cx="1160859" cy="773906"/>
      </dsp:txXfrm>
    </dsp:sp>
    <dsp:sp modelId="{E391CE96-D52A-4BEE-96ED-ECCCD38C1FBE}">
      <dsp:nvSpPr>
        <dsp:cNvPr id="0" name=""/>
        <dsp:cNvSpPr/>
      </dsp:nvSpPr>
      <dsp:spPr>
        <a:xfrm>
          <a:off x="6192242" y="1444554"/>
          <a:ext cx="1934765" cy="773906"/>
        </a:xfrm>
        <a:prstGeom prst="chevron">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4021" tIns="109347" rIns="54674" bIns="109347" numCol="1" spcCol="1270" anchor="ctr" anchorCtr="0">
          <a:noAutofit/>
        </a:bodyPr>
        <a:lstStyle/>
        <a:p>
          <a:pPr marL="0" lvl="0" indent="0" algn="ctr" defTabSz="1822450">
            <a:lnSpc>
              <a:spcPct val="90000"/>
            </a:lnSpc>
            <a:spcBef>
              <a:spcPct val="0"/>
            </a:spcBef>
            <a:spcAft>
              <a:spcPct val="35000"/>
            </a:spcAft>
            <a:buNone/>
          </a:pPr>
          <a:r>
            <a:rPr lang="fr-FR" sz="4100" kern="1200" dirty="0"/>
            <a:t>V</a:t>
          </a:r>
        </a:p>
      </dsp:txBody>
      <dsp:txXfrm>
        <a:off x="6579195" y="1444554"/>
        <a:ext cx="1160859" cy="773906"/>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8BFA78-E33F-4324-8184-D5177B7FFFD5}">
      <dsp:nvSpPr>
        <dsp:cNvPr id="0" name=""/>
        <dsp:cNvSpPr/>
      </dsp:nvSpPr>
      <dsp:spPr>
        <a:xfrm>
          <a:off x="992" y="1444554"/>
          <a:ext cx="1934765" cy="773906"/>
        </a:xfrm>
        <a:prstGeom prst="homePlate">
          <a:avLst/>
        </a:prstGeom>
        <a:solidFill>
          <a:schemeClr val="accent1">
            <a:lumMod val="60000"/>
            <a:lumOff val="4000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8694" tIns="109347" rIns="54674" bIns="109347" numCol="1" spcCol="1270" anchor="ctr" anchorCtr="0">
          <a:noAutofit/>
        </a:bodyPr>
        <a:lstStyle/>
        <a:p>
          <a:pPr marL="0" lvl="0" indent="0" algn="ctr" defTabSz="1822450">
            <a:lnSpc>
              <a:spcPct val="90000"/>
            </a:lnSpc>
            <a:spcBef>
              <a:spcPct val="0"/>
            </a:spcBef>
            <a:spcAft>
              <a:spcPct val="35000"/>
            </a:spcAft>
            <a:buNone/>
          </a:pPr>
          <a:r>
            <a:rPr lang="fr-FR" sz="4100" kern="1200" dirty="0"/>
            <a:t>I</a:t>
          </a:r>
        </a:p>
      </dsp:txBody>
      <dsp:txXfrm>
        <a:off x="992" y="1444554"/>
        <a:ext cx="1741289" cy="773906"/>
      </dsp:txXfrm>
    </dsp:sp>
    <dsp:sp modelId="{884A8E65-9392-4AA2-8788-F1B76C9F80F6}">
      <dsp:nvSpPr>
        <dsp:cNvPr id="0" name=""/>
        <dsp:cNvSpPr/>
      </dsp:nvSpPr>
      <dsp:spPr>
        <a:xfrm>
          <a:off x="1548804" y="1444554"/>
          <a:ext cx="1934765" cy="773906"/>
        </a:xfrm>
        <a:prstGeom prst="chevron">
          <a:avLst/>
        </a:prstGeom>
        <a:solidFill>
          <a:schemeClr val="accent1">
            <a:lumMod val="60000"/>
            <a:lumOff val="4000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4021" tIns="109347" rIns="54674" bIns="109347" numCol="1" spcCol="1270" anchor="ctr" anchorCtr="0">
          <a:noAutofit/>
        </a:bodyPr>
        <a:lstStyle/>
        <a:p>
          <a:pPr marL="0" lvl="0" indent="0" algn="ctr" defTabSz="1822450">
            <a:lnSpc>
              <a:spcPct val="90000"/>
            </a:lnSpc>
            <a:spcBef>
              <a:spcPct val="0"/>
            </a:spcBef>
            <a:spcAft>
              <a:spcPct val="35000"/>
            </a:spcAft>
            <a:buNone/>
          </a:pPr>
          <a:r>
            <a:rPr lang="fr-FR" sz="4100" kern="1200" dirty="0"/>
            <a:t>II</a:t>
          </a:r>
        </a:p>
      </dsp:txBody>
      <dsp:txXfrm>
        <a:off x="1935757" y="1444554"/>
        <a:ext cx="1160859" cy="773906"/>
      </dsp:txXfrm>
    </dsp:sp>
    <dsp:sp modelId="{FE3A33FE-3649-4A97-8032-4FB0D736AE87}">
      <dsp:nvSpPr>
        <dsp:cNvPr id="0" name=""/>
        <dsp:cNvSpPr/>
      </dsp:nvSpPr>
      <dsp:spPr>
        <a:xfrm>
          <a:off x="3096617" y="1444554"/>
          <a:ext cx="1934765" cy="773906"/>
        </a:xfrm>
        <a:prstGeom prst="chevron">
          <a:avLst/>
        </a:prstGeom>
        <a:solidFill>
          <a:schemeClr val="accent1">
            <a:lumMod val="60000"/>
            <a:lumOff val="4000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4021" tIns="109347" rIns="54674" bIns="109347" numCol="1" spcCol="1270" anchor="ctr" anchorCtr="0">
          <a:noAutofit/>
        </a:bodyPr>
        <a:lstStyle/>
        <a:p>
          <a:pPr marL="0" lvl="0" indent="0" algn="ctr" defTabSz="1822450">
            <a:lnSpc>
              <a:spcPct val="90000"/>
            </a:lnSpc>
            <a:spcBef>
              <a:spcPct val="0"/>
            </a:spcBef>
            <a:spcAft>
              <a:spcPct val="35000"/>
            </a:spcAft>
            <a:buNone/>
          </a:pPr>
          <a:r>
            <a:rPr lang="fr-FR" sz="4100" kern="1200" dirty="0"/>
            <a:t>III</a:t>
          </a:r>
        </a:p>
      </dsp:txBody>
      <dsp:txXfrm>
        <a:off x="3483570" y="1444554"/>
        <a:ext cx="1160859" cy="773906"/>
      </dsp:txXfrm>
    </dsp:sp>
    <dsp:sp modelId="{3FACCB2F-51A0-49FF-8AA5-B3342927F904}">
      <dsp:nvSpPr>
        <dsp:cNvPr id="0" name=""/>
        <dsp:cNvSpPr/>
      </dsp:nvSpPr>
      <dsp:spPr>
        <a:xfrm>
          <a:off x="4644429" y="1444554"/>
          <a:ext cx="1934765" cy="773906"/>
        </a:xfrm>
        <a:prstGeom prst="chevron">
          <a:avLst/>
        </a:prstGeom>
        <a:solidFill>
          <a:schemeClr val="accent1">
            <a:lumMod val="60000"/>
            <a:lumOff val="4000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4021" tIns="109347" rIns="54674" bIns="109347" numCol="1" spcCol="1270" anchor="ctr" anchorCtr="0">
          <a:noAutofit/>
        </a:bodyPr>
        <a:lstStyle/>
        <a:p>
          <a:pPr marL="0" lvl="0" indent="0" algn="ctr" defTabSz="1822450">
            <a:lnSpc>
              <a:spcPct val="90000"/>
            </a:lnSpc>
            <a:spcBef>
              <a:spcPct val="0"/>
            </a:spcBef>
            <a:spcAft>
              <a:spcPct val="35000"/>
            </a:spcAft>
            <a:buNone/>
          </a:pPr>
          <a:r>
            <a:rPr lang="fr-FR" sz="4100" kern="1200" dirty="0"/>
            <a:t>IV</a:t>
          </a:r>
        </a:p>
      </dsp:txBody>
      <dsp:txXfrm>
        <a:off x="5031382" y="1444554"/>
        <a:ext cx="1160859" cy="773906"/>
      </dsp:txXfrm>
    </dsp:sp>
    <dsp:sp modelId="{E391CE96-D52A-4BEE-96ED-ECCCD38C1FBE}">
      <dsp:nvSpPr>
        <dsp:cNvPr id="0" name=""/>
        <dsp:cNvSpPr/>
      </dsp:nvSpPr>
      <dsp:spPr>
        <a:xfrm>
          <a:off x="6192242" y="1444554"/>
          <a:ext cx="1934765" cy="773906"/>
        </a:xfrm>
        <a:prstGeom prst="chevron">
          <a:avLst/>
        </a:prstGeom>
        <a:solidFill>
          <a:schemeClr val="accent1">
            <a:lumMod val="60000"/>
            <a:lumOff val="4000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4021" tIns="109347" rIns="54674" bIns="109347" numCol="1" spcCol="1270" anchor="ctr" anchorCtr="0">
          <a:noAutofit/>
        </a:bodyPr>
        <a:lstStyle/>
        <a:p>
          <a:pPr marL="0" lvl="0" indent="0" algn="ctr" defTabSz="1822450">
            <a:lnSpc>
              <a:spcPct val="90000"/>
            </a:lnSpc>
            <a:spcBef>
              <a:spcPct val="0"/>
            </a:spcBef>
            <a:spcAft>
              <a:spcPct val="35000"/>
            </a:spcAft>
            <a:buNone/>
          </a:pPr>
          <a:r>
            <a:rPr lang="fr-FR" sz="4100" kern="1200" dirty="0"/>
            <a:t>V</a:t>
          </a:r>
        </a:p>
      </dsp:txBody>
      <dsp:txXfrm>
        <a:off x="6579195" y="1444554"/>
        <a:ext cx="1160859" cy="773906"/>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8BFA78-E33F-4324-8184-D5177B7FFFD5}">
      <dsp:nvSpPr>
        <dsp:cNvPr id="0" name=""/>
        <dsp:cNvSpPr/>
      </dsp:nvSpPr>
      <dsp:spPr>
        <a:xfrm>
          <a:off x="992" y="1444554"/>
          <a:ext cx="1934765" cy="773906"/>
        </a:xfrm>
        <a:prstGeom prst="homePlate">
          <a:avLst/>
        </a:prstGeom>
        <a:solidFill>
          <a:schemeClr val="accent1">
            <a:lumMod val="60000"/>
            <a:lumOff val="4000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8694" tIns="109347" rIns="54674" bIns="109347" numCol="1" spcCol="1270" anchor="ctr" anchorCtr="0">
          <a:noAutofit/>
        </a:bodyPr>
        <a:lstStyle/>
        <a:p>
          <a:pPr marL="0" lvl="0" indent="0" algn="ctr" defTabSz="1822450">
            <a:lnSpc>
              <a:spcPct val="90000"/>
            </a:lnSpc>
            <a:spcBef>
              <a:spcPct val="0"/>
            </a:spcBef>
            <a:spcAft>
              <a:spcPct val="35000"/>
            </a:spcAft>
            <a:buNone/>
          </a:pPr>
          <a:r>
            <a:rPr lang="fr-FR" sz="4100" kern="1200" dirty="0"/>
            <a:t>I</a:t>
          </a:r>
        </a:p>
      </dsp:txBody>
      <dsp:txXfrm>
        <a:off x="992" y="1444554"/>
        <a:ext cx="1741289" cy="773906"/>
      </dsp:txXfrm>
    </dsp:sp>
    <dsp:sp modelId="{884A8E65-9392-4AA2-8788-F1B76C9F80F6}">
      <dsp:nvSpPr>
        <dsp:cNvPr id="0" name=""/>
        <dsp:cNvSpPr/>
      </dsp:nvSpPr>
      <dsp:spPr>
        <a:xfrm>
          <a:off x="1548804" y="1444554"/>
          <a:ext cx="1934765" cy="773906"/>
        </a:xfrm>
        <a:prstGeom prst="chevron">
          <a:avLst/>
        </a:prstGeom>
        <a:solidFill>
          <a:schemeClr val="accent1">
            <a:lumMod val="60000"/>
            <a:lumOff val="4000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4021" tIns="109347" rIns="54674" bIns="109347" numCol="1" spcCol="1270" anchor="ctr" anchorCtr="0">
          <a:noAutofit/>
        </a:bodyPr>
        <a:lstStyle/>
        <a:p>
          <a:pPr marL="0" lvl="0" indent="0" algn="ctr" defTabSz="1822450">
            <a:lnSpc>
              <a:spcPct val="90000"/>
            </a:lnSpc>
            <a:spcBef>
              <a:spcPct val="0"/>
            </a:spcBef>
            <a:spcAft>
              <a:spcPct val="35000"/>
            </a:spcAft>
            <a:buNone/>
          </a:pPr>
          <a:r>
            <a:rPr lang="fr-FR" sz="4100" kern="1200" dirty="0"/>
            <a:t>II</a:t>
          </a:r>
        </a:p>
      </dsp:txBody>
      <dsp:txXfrm>
        <a:off x="1935757" y="1444554"/>
        <a:ext cx="1160859" cy="773906"/>
      </dsp:txXfrm>
    </dsp:sp>
    <dsp:sp modelId="{FE3A33FE-3649-4A97-8032-4FB0D736AE87}">
      <dsp:nvSpPr>
        <dsp:cNvPr id="0" name=""/>
        <dsp:cNvSpPr/>
      </dsp:nvSpPr>
      <dsp:spPr>
        <a:xfrm>
          <a:off x="3096617" y="1444554"/>
          <a:ext cx="1934765" cy="773906"/>
        </a:xfrm>
        <a:prstGeom prst="chevron">
          <a:avLst/>
        </a:prstGeom>
        <a:solidFill>
          <a:schemeClr val="accent1">
            <a:lumMod val="60000"/>
            <a:lumOff val="4000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4021" tIns="109347" rIns="54674" bIns="109347" numCol="1" spcCol="1270" anchor="ctr" anchorCtr="0">
          <a:noAutofit/>
        </a:bodyPr>
        <a:lstStyle/>
        <a:p>
          <a:pPr marL="0" lvl="0" indent="0" algn="ctr" defTabSz="1822450">
            <a:lnSpc>
              <a:spcPct val="90000"/>
            </a:lnSpc>
            <a:spcBef>
              <a:spcPct val="0"/>
            </a:spcBef>
            <a:spcAft>
              <a:spcPct val="35000"/>
            </a:spcAft>
            <a:buNone/>
          </a:pPr>
          <a:r>
            <a:rPr lang="fr-FR" sz="4100" kern="1200" dirty="0"/>
            <a:t>III</a:t>
          </a:r>
        </a:p>
      </dsp:txBody>
      <dsp:txXfrm>
        <a:off x="3483570" y="1444554"/>
        <a:ext cx="1160859" cy="773906"/>
      </dsp:txXfrm>
    </dsp:sp>
    <dsp:sp modelId="{3FACCB2F-51A0-49FF-8AA5-B3342927F904}">
      <dsp:nvSpPr>
        <dsp:cNvPr id="0" name=""/>
        <dsp:cNvSpPr/>
      </dsp:nvSpPr>
      <dsp:spPr>
        <a:xfrm>
          <a:off x="4644429" y="1444554"/>
          <a:ext cx="1934765" cy="773906"/>
        </a:xfrm>
        <a:prstGeom prst="chevron">
          <a:avLst/>
        </a:prstGeom>
        <a:solidFill>
          <a:schemeClr val="accent1">
            <a:lumMod val="60000"/>
            <a:lumOff val="4000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4021" tIns="109347" rIns="54674" bIns="109347" numCol="1" spcCol="1270" anchor="ctr" anchorCtr="0">
          <a:noAutofit/>
        </a:bodyPr>
        <a:lstStyle/>
        <a:p>
          <a:pPr marL="0" lvl="0" indent="0" algn="ctr" defTabSz="1822450">
            <a:lnSpc>
              <a:spcPct val="90000"/>
            </a:lnSpc>
            <a:spcBef>
              <a:spcPct val="0"/>
            </a:spcBef>
            <a:spcAft>
              <a:spcPct val="35000"/>
            </a:spcAft>
            <a:buNone/>
          </a:pPr>
          <a:r>
            <a:rPr lang="fr-FR" sz="4100" kern="1200" dirty="0"/>
            <a:t>IV</a:t>
          </a:r>
        </a:p>
      </dsp:txBody>
      <dsp:txXfrm>
        <a:off x="5031382" y="1444554"/>
        <a:ext cx="1160859" cy="773906"/>
      </dsp:txXfrm>
    </dsp:sp>
    <dsp:sp modelId="{E391CE96-D52A-4BEE-96ED-ECCCD38C1FBE}">
      <dsp:nvSpPr>
        <dsp:cNvPr id="0" name=""/>
        <dsp:cNvSpPr/>
      </dsp:nvSpPr>
      <dsp:spPr>
        <a:xfrm>
          <a:off x="6192242" y="1444554"/>
          <a:ext cx="1934765" cy="773906"/>
        </a:xfrm>
        <a:prstGeom prst="chevron">
          <a:avLst/>
        </a:prstGeom>
        <a:solidFill>
          <a:schemeClr val="accent1">
            <a:lumMod val="60000"/>
            <a:lumOff val="4000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4021" tIns="109347" rIns="54674" bIns="109347" numCol="1" spcCol="1270" anchor="ctr" anchorCtr="0">
          <a:noAutofit/>
        </a:bodyPr>
        <a:lstStyle/>
        <a:p>
          <a:pPr marL="0" lvl="0" indent="0" algn="ctr" defTabSz="1822450">
            <a:lnSpc>
              <a:spcPct val="90000"/>
            </a:lnSpc>
            <a:spcBef>
              <a:spcPct val="0"/>
            </a:spcBef>
            <a:spcAft>
              <a:spcPct val="35000"/>
            </a:spcAft>
            <a:buNone/>
          </a:pPr>
          <a:r>
            <a:rPr lang="fr-FR" sz="4100" kern="1200" dirty="0"/>
            <a:t>V</a:t>
          </a:r>
        </a:p>
      </dsp:txBody>
      <dsp:txXfrm>
        <a:off x="6579195" y="1444554"/>
        <a:ext cx="1160859" cy="773906"/>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8BFA78-E33F-4324-8184-D5177B7FFFD5}">
      <dsp:nvSpPr>
        <dsp:cNvPr id="0" name=""/>
        <dsp:cNvSpPr/>
      </dsp:nvSpPr>
      <dsp:spPr>
        <a:xfrm>
          <a:off x="992" y="1444554"/>
          <a:ext cx="1934765" cy="773906"/>
        </a:xfrm>
        <a:prstGeom prst="homePlate">
          <a:avLst/>
        </a:prstGeom>
        <a:solidFill>
          <a:schemeClr val="accent1">
            <a:lumMod val="60000"/>
            <a:lumOff val="4000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8694" tIns="109347" rIns="54674" bIns="109347" numCol="1" spcCol="1270" anchor="ctr" anchorCtr="0">
          <a:noAutofit/>
        </a:bodyPr>
        <a:lstStyle/>
        <a:p>
          <a:pPr marL="0" lvl="0" indent="0" algn="ctr" defTabSz="1822450">
            <a:lnSpc>
              <a:spcPct val="90000"/>
            </a:lnSpc>
            <a:spcBef>
              <a:spcPct val="0"/>
            </a:spcBef>
            <a:spcAft>
              <a:spcPct val="35000"/>
            </a:spcAft>
            <a:buNone/>
          </a:pPr>
          <a:r>
            <a:rPr lang="fr-FR" sz="4100" kern="1200" dirty="0"/>
            <a:t>I</a:t>
          </a:r>
        </a:p>
      </dsp:txBody>
      <dsp:txXfrm>
        <a:off x="992" y="1444554"/>
        <a:ext cx="1741289" cy="773906"/>
      </dsp:txXfrm>
    </dsp:sp>
    <dsp:sp modelId="{884A8E65-9392-4AA2-8788-F1B76C9F80F6}">
      <dsp:nvSpPr>
        <dsp:cNvPr id="0" name=""/>
        <dsp:cNvSpPr/>
      </dsp:nvSpPr>
      <dsp:spPr>
        <a:xfrm>
          <a:off x="1548804" y="1444554"/>
          <a:ext cx="1934765" cy="773906"/>
        </a:xfrm>
        <a:prstGeom prst="chevron">
          <a:avLst/>
        </a:prstGeom>
        <a:solidFill>
          <a:schemeClr val="accent1">
            <a:lumMod val="60000"/>
            <a:lumOff val="4000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4021" tIns="109347" rIns="54674" bIns="109347" numCol="1" spcCol="1270" anchor="ctr" anchorCtr="0">
          <a:noAutofit/>
        </a:bodyPr>
        <a:lstStyle/>
        <a:p>
          <a:pPr marL="0" lvl="0" indent="0" algn="ctr" defTabSz="1822450">
            <a:lnSpc>
              <a:spcPct val="90000"/>
            </a:lnSpc>
            <a:spcBef>
              <a:spcPct val="0"/>
            </a:spcBef>
            <a:spcAft>
              <a:spcPct val="35000"/>
            </a:spcAft>
            <a:buNone/>
          </a:pPr>
          <a:r>
            <a:rPr lang="fr-FR" sz="4100" kern="1200" dirty="0"/>
            <a:t>II</a:t>
          </a:r>
        </a:p>
      </dsp:txBody>
      <dsp:txXfrm>
        <a:off x="1935757" y="1444554"/>
        <a:ext cx="1160859" cy="773906"/>
      </dsp:txXfrm>
    </dsp:sp>
    <dsp:sp modelId="{FE3A33FE-3649-4A97-8032-4FB0D736AE87}">
      <dsp:nvSpPr>
        <dsp:cNvPr id="0" name=""/>
        <dsp:cNvSpPr/>
      </dsp:nvSpPr>
      <dsp:spPr>
        <a:xfrm>
          <a:off x="3096617" y="1444554"/>
          <a:ext cx="1934765" cy="773906"/>
        </a:xfrm>
        <a:prstGeom prst="chevron">
          <a:avLst/>
        </a:prstGeom>
        <a:solidFill>
          <a:schemeClr val="accent1">
            <a:lumMod val="60000"/>
            <a:lumOff val="4000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4021" tIns="109347" rIns="54674" bIns="109347" numCol="1" spcCol="1270" anchor="ctr" anchorCtr="0">
          <a:noAutofit/>
        </a:bodyPr>
        <a:lstStyle/>
        <a:p>
          <a:pPr marL="0" lvl="0" indent="0" algn="ctr" defTabSz="1822450">
            <a:lnSpc>
              <a:spcPct val="90000"/>
            </a:lnSpc>
            <a:spcBef>
              <a:spcPct val="0"/>
            </a:spcBef>
            <a:spcAft>
              <a:spcPct val="35000"/>
            </a:spcAft>
            <a:buNone/>
          </a:pPr>
          <a:r>
            <a:rPr lang="fr-FR" sz="4100" kern="1200" dirty="0"/>
            <a:t>III</a:t>
          </a:r>
        </a:p>
      </dsp:txBody>
      <dsp:txXfrm>
        <a:off x="3483570" y="1444554"/>
        <a:ext cx="1160859" cy="773906"/>
      </dsp:txXfrm>
    </dsp:sp>
    <dsp:sp modelId="{3FACCB2F-51A0-49FF-8AA5-B3342927F904}">
      <dsp:nvSpPr>
        <dsp:cNvPr id="0" name=""/>
        <dsp:cNvSpPr/>
      </dsp:nvSpPr>
      <dsp:spPr>
        <a:xfrm>
          <a:off x="4644429" y="1444554"/>
          <a:ext cx="1934765" cy="773906"/>
        </a:xfrm>
        <a:prstGeom prst="chevron">
          <a:avLst/>
        </a:prstGeom>
        <a:solidFill>
          <a:schemeClr val="accent1">
            <a:lumMod val="60000"/>
            <a:lumOff val="4000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4021" tIns="109347" rIns="54674" bIns="109347" numCol="1" spcCol="1270" anchor="ctr" anchorCtr="0">
          <a:noAutofit/>
        </a:bodyPr>
        <a:lstStyle/>
        <a:p>
          <a:pPr marL="0" lvl="0" indent="0" algn="ctr" defTabSz="1822450">
            <a:lnSpc>
              <a:spcPct val="90000"/>
            </a:lnSpc>
            <a:spcBef>
              <a:spcPct val="0"/>
            </a:spcBef>
            <a:spcAft>
              <a:spcPct val="35000"/>
            </a:spcAft>
            <a:buNone/>
          </a:pPr>
          <a:r>
            <a:rPr lang="fr-FR" sz="4100" kern="1200" dirty="0"/>
            <a:t>IV</a:t>
          </a:r>
        </a:p>
      </dsp:txBody>
      <dsp:txXfrm>
        <a:off x="5031382" y="1444554"/>
        <a:ext cx="1160859" cy="773906"/>
      </dsp:txXfrm>
    </dsp:sp>
    <dsp:sp modelId="{E391CE96-D52A-4BEE-96ED-ECCCD38C1FBE}">
      <dsp:nvSpPr>
        <dsp:cNvPr id="0" name=""/>
        <dsp:cNvSpPr/>
      </dsp:nvSpPr>
      <dsp:spPr>
        <a:xfrm>
          <a:off x="6192242" y="1444554"/>
          <a:ext cx="1934765" cy="773906"/>
        </a:xfrm>
        <a:prstGeom prst="chevron">
          <a:avLst/>
        </a:prstGeom>
        <a:solidFill>
          <a:schemeClr val="accent1">
            <a:lumMod val="60000"/>
            <a:lumOff val="4000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4021" tIns="109347" rIns="54674" bIns="109347" numCol="1" spcCol="1270" anchor="ctr" anchorCtr="0">
          <a:noAutofit/>
        </a:bodyPr>
        <a:lstStyle/>
        <a:p>
          <a:pPr marL="0" lvl="0" indent="0" algn="ctr" defTabSz="1822450">
            <a:lnSpc>
              <a:spcPct val="90000"/>
            </a:lnSpc>
            <a:spcBef>
              <a:spcPct val="0"/>
            </a:spcBef>
            <a:spcAft>
              <a:spcPct val="35000"/>
            </a:spcAft>
            <a:buNone/>
          </a:pPr>
          <a:r>
            <a:rPr lang="fr-FR" sz="4100" kern="1200" dirty="0"/>
            <a:t>V</a:t>
          </a:r>
        </a:p>
      </dsp:txBody>
      <dsp:txXfrm>
        <a:off x="6579195" y="1444554"/>
        <a:ext cx="1160859" cy="773906"/>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8BFA78-E33F-4324-8184-D5177B7FFFD5}">
      <dsp:nvSpPr>
        <dsp:cNvPr id="0" name=""/>
        <dsp:cNvSpPr/>
      </dsp:nvSpPr>
      <dsp:spPr>
        <a:xfrm>
          <a:off x="992" y="1444554"/>
          <a:ext cx="1934765" cy="773906"/>
        </a:xfrm>
        <a:prstGeom prst="homePlate">
          <a:avLst/>
        </a:prstGeom>
        <a:solidFill>
          <a:schemeClr val="accent1">
            <a:lumMod val="60000"/>
            <a:lumOff val="4000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8694" tIns="109347" rIns="54674" bIns="109347" numCol="1" spcCol="1270" anchor="ctr" anchorCtr="0">
          <a:noAutofit/>
        </a:bodyPr>
        <a:lstStyle/>
        <a:p>
          <a:pPr marL="0" lvl="0" indent="0" algn="ctr" defTabSz="1822450">
            <a:lnSpc>
              <a:spcPct val="90000"/>
            </a:lnSpc>
            <a:spcBef>
              <a:spcPct val="0"/>
            </a:spcBef>
            <a:spcAft>
              <a:spcPct val="35000"/>
            </a:spcAft>
            <a:buNone/>
          </a:pPr>
          <a:r>
            <a:rPr lang="fr-FR" sz="4100" kern="1200" dirty="0"/>
            <a:t>I</a:t>
          </a:r>
        </a:p>
      </dsp:txBody>
      <dsp:txXfrm>
        <a:off x="992" y="1444554"/>
        <a:ext cx="1741289" cy="773906"/>
      </dsp:txXfrm>
    </dsp:sp>
    <dsp:sp modelId="{884A8E65-9392-4AA2-8788-F1B76C9F80F6}">
      <dsp:nvSpPr>
        <dsp:cNvPr id="0" name=""/>
        <dsp:cNvSpPr/>
      </dsp:nvSpPr>
      <dsp:spPr>
        <a:xfrm>
          <a:off x="1548804" y="1444554"/>
          <a:ext cx="1934765" cy="773906"/>
        </a:xfrm>
        <a:prstGeom prst="chevron">
          <a:avLst/>
        </a:prstGeom>
        <a:solidFill>
          <a:schemeClr val="accent1">
            <a:lumMod val="60000"/>
            <a:lumOff val="4000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4021" tIns="109347" rIns="54674" bIns="109347" numCol="1" spcCol="1270" anchor="ctr" anchorCtr="0">
          <a:noAutofit/>
        </a:bodyPr>
        <a:lstStyle/>
        <a:p>
          <a:pPr marL="0" lvl="0" indent="0" algn="ctr" defTabSz="1822450">
            <a:lnSpc>
              <a:spcPct val="90000"/>
            </a:lnSpc>
            <a:spcBef>
              <a:spcPct val="0"/>
            </a:spcBef>
            <a:spcAft>
              <a:spcPct val="35000"/>
            </a:spcAft>
            <a:buNone/>
          </a:pPr>
          <a:r>
            <a:rPr lang="fr-FR" sz="4100" kern="1200" dirty="0"/>
            <a:t>II</a:t>
          </a:r>
        </a:p>
      </dsp:txBody>
      <dsp:txXfrm>
        <a:off x="1935757" y="1444554"/>
        <a:ext cx="1160859" cy="773906"/>
      </dsp:txXfrm>
    </dsp:sp>
    <dsp:sp modelId="{FE3A33FE-3649-4A97-8032-4FB0D736AE87}">
      <dsp:nvSpPr>
        <dsp:cNvPr id="0" name=""/>
        <dsp:cNvSpPr/>
      </dsp:nvSpPr>
      <dsp:spPr>
        <a:xfrm>
          <a:off x="3096617" y="1444554"/>
          <a:ext cx="1934765" cy="773906"/>
        </a:xfrm>
        <a:prstGeom prst="chevron">
          <a:avLst/>
        </a:prstGeom>
        <a:solidFill>
          <a:schemeClr val="accent1">
            <a:lumMod val="60000"/>
            <a:lumOff val="4000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4021" tIns="109347" rIns="54674" bIns="109347" numCol="1" spcCol="1270" anchor="ctr" anchorCtr="0">
          <a:noAutofit/>
        </a:bodyPr>
        <a:lstStyle/>
        <a:p>
          <a:pPr marL="0" lvl="0" indent="0" algn="ctr" defTabSz="1822450">
            <a:lnSpc>
              <a:spcPct val="90000"/>
            </a:lnSpc>
            <a:spcBef>
              <a:spcPct val="0"/>
            </a:spcBef>
            <a:spcAft>
              <a:spcPct val="35000"/>
            </a:spcAft>
            <a:buNone/>
          </a:pPr>
          <a:r>
            <a:rPr lang="fr-FR" sz="4100" kern="1200" dirty="0"/>
            <a:t>III</a:t>
          </a:r>
        </a:p>
      </dsp:txBody>
      <dsp:txXfrm>
        <a:off x="3483570" y="1444554"/>
        <a:ext cx="1160859" cy="773906"/>
      </dsp:txXfrm>
    </dsp:sp>
    <dsp:sp modelId="{3FACCB2F-51A0-49FF-8AA5-B3342927F904}">
      <dsp:nvSpPr>
        <dsp:cNvPr id="0" name=""/>
        <dsp:cNvSpPr/>
      </dsp:nvSpPr>
      <dsp:spPr>
        <a:xfrm>
          <a:off x="4644429" y="1444554"/>
          <a:ext cx="1934765" cy="773906"/>
        </a:xfrm>
        <a:prstGeom prst="chevron">
          <a:avLst/>
        </a:prstGeom>
        <a:solidFill>
          <a:schemeClr val="accent1">
            <a:lumMod val="60000"/>
            <a:lumOff val="4000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4021" tIns="109347" rIns="54674" bIns="109347" numCol="1" spcCol="1270" anchor="ctr" anchorCtr="0">
          <a:noAutofit/>
        </a:bodyPr>
        <a:lstStyle/>
        <a:p>
          <a:pPr marL="0" lvl="0" indent="0" algn="ctr" defTabSz="1822450">
            <a:lnSpc>
              <a:spcPct val="90000"/>
            </a:lnSpc>
            <a:spcBef>
              <a:spcPct val="0"/>
            </a:spcBef>
            <a:spcAft>
              <a:spcPct val="35000"/>
            </a:spcAft>
            <a:buNone/>
          </a:pPr>
          <a:r>
            <a:rPr lang="fr-FR" sz="4100" kern="1200" dirty="0"/>
            <a:t>IV</a:t>
          </a:r>
        </a:p>
      </dsp:txBody>
      <dsp:txXfrm>
        <a:off x="5031382" y="1444554"/>
        <a:ext cx="1160859" cy="773906"/>
      </dsp:txXfrm>
    </dsp:sp>
    <dsp:sp modelId="{E391CE96-D52A-4BEE-96ED-ECCCD38C1FBE}">
      <dsp:nvSpPr>
        <dsp:cNvPr id="0" name=""/>
        <dsp:cNvSpPr/>
      </dsp:nvSpPr>
      <dsp:spPr>
        <a:xfrm>
          <a:off x="6192242" y="1444554"/>
          <a:ext cx="1934765" cy="773906"/>
        </a:xfrm>
        <a:prstGeom prst="chevron">
          <a:avLst/>
        </a:prstGeom>
        <a:solidFill>
          <a:schemeClr val="accent1">
            <a:lumMod val="60000"/>
            <a:lumOff val="4000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4021" tIns="109347" rIns="54674" bIns="109347" numCol="1" spcCol="1270" anchor="ctr" anchorCtr="0">
          <a:noAutofit/>
        </a:bodyPr>
        <a:lstStyle/>
        <a:p>
          <a:pPr marL="0" lvl="0" indent="0" algn="ctr" defTabSz="1822450">
            <a:lnSpc>
              <a:spcPct val="90000"/>
            </a:lnSpc>
            <a:spcBef>
              <a:spcPct val="0"/>
            </a:spcBef>
            <a:spcAft>
              <a:spcPct val="35000"/>
            </a:spcAft>
            <a:buNone/>
          </a:pPr>
          <a:r>
            <a:rPr lang="fr-FR" sz="4100" kern="1200" dirty="0"/>
            <a:t>V</a:t>
          </a:r>
        </a:p>
      </dsp:txBody>
      <dsp:txXfrm>
        <a:off x="6579195" y="1444554"/>
        <a:ext cx="1160859" cy="77390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8BFA78-E33F-4324-8184-D5177B7FFFD5}">
      <dsp:nvSpPr>
        <dsp:cNvPr id="0" name=""/>
        <dsp:cNvSpPr/>
      </dsp:nvSpPr>
      <dsp:spPr>
        <a:xfrm>
          <a:off x="992" y="1444554"/>
          <a:ext cx="1934765" cy="773906"/>
        </a:xfrm>
        <a:prstGeom prst="homePlate">
          <a:avLst/>
        </a:prstGeom>
        <a:solidFill>
          <a:schemeClr val="accent1">
            <a:lumMod val="60000"/>
            <a:lumOff val="4000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8694" tIns="109347" rIns="54674" bIns="109347" numCol="1" spcCol="1270" anchor="ctr" anchorCtr="0">
          <a:noAutofit/>
        </a:bodyPr>
        <a:lstStyle/>
        <a:p>
          <a:pPr marL="0" lvl="0" indent="0" algn="ctr" defTabSz="1822450">
            <a:lnSpc>
              <a:spcPct val="90000"/>
            </a:lnSpc>
            <a:spcBef>
              <a:spcPct val="0"/>
            </a:spcBef>
            <a:spcAft>
              <a:spcPct val="35000"/>
            </a:spcAft>
            <a:buNone/>
          </a:pPr>
          <a:r>
            <a:rPr lang="fr-FR" sz="4100" kern="1200" dirty="0"/>
            <a:t>I</a:t>
          </a:r>
        </a:p>
      </dsp:txBody>
      <dsp:txXfrm>
        <a:off x="992" y="1444554"/>
        <a:ext cx="1741289" cy="773906"/>
      </dsp:txXfrm>
    </dsp:sp>
    <dsp:sp modelId="{884A8E65-9392-4AA2-8788-F1B76C9F80F6}">
      <dsp:nvSpPr>
        <dsp:cNvPr id="0" name=""/>
        <dsp:cNvSpPr/>
      </dsp:nvSpPr>
      <dsp:spPr>
        <a:xfrm>
          <a:off x="1548804" y="1444554"/>
          <a:ext cx="1934765" cy="773906"/>
        </a:xfrm>
        <a:prstGeom prst="chevron">
          <a:avLst/>
        </a:prstGeom>
        <a:solidFill>
          <a:schemeClr val="accent1">
            <a:lumMod val="60000"/>
            <a:lumOff val="4000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4021" tIns="109347" rIns="54674" bIns="109347" numCol="1" spcCol="1270" anchor="ctr" anchorCtr="0">
          <a:noAutofit/>
        </a:bodyPr>
        <a:lstStyle/>
        <a:p>
          <a:pPr marL="0" lvl="0" indent="0" algn="ctr" defTabSz="1822450">
            <a:lnSpc>
              <a:spcPct val="90000"/>
            </a:lnSpc>
            <a:spcBef>
              <a:spcPct val="0"/>
            </a:spcBef>
            <a:spcAft>
              <a:spcPct val="35000"/>
            </a:spcAft>
            <a:buNone/>
          </a:pPr>
          <a:r>
            <a:rPr lang="fr-FR" sz="4100" kern="1200" dirty="0"/>
            <a:t>II</a:t>
          </a:r>
        </a:p>
      </dsp:txBody>
      <dsp:txXfrm>
        <a:off x="1935757" y="1444554"/>
        <a:ext cx="1160859" cy="773906"/>
      </dsp:txXfrm>
    </dsp:sp>
    <dsp:sp modelId="{FE3A33FE-3649-4A97-8032-4FB0D736AE87}">
      <dsp:nvSpPr>
        <dsp:cNvPr id="0" name=""/>
        <dsp:cNvSpPr/>
      </dsp:nvSpPr>
      <dsp:spPr>
        <a:xfrm>
          <a:off x="3096617" y="1444554"/>
          <a:ext cx="1934765" cy="773906"/>
        </a:xfrm>
        <a:prstGeom prst="chevron">
          <a:avLst/>
        </a:prstGeom>
        <a:solidFill>
          <a:schemeClr val="accent1">
            <a:lumMod val="60000"/>
            <a:lumOff val="4000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4021" tIns="109347" rIns="54674" bIns="109347" numCol="1" spcCol="1270" anchor="ctr" anchorCtr="0">
          <a:noAutofit/>
        </a:bodyPr>
        <a:lstStyle/>
        <a:p>
          <a:pPr marL="0" lvl="0" indent="0" algn="ctr" defTabSz="1822450">
            <a:lnSpc>
              <a:spcPct val="90000"/>
            </a:lnSpc>
            <a:spcBef>
              <a:spcPct val="0"/>
            </a:spcBef>
            <a:spcAft>
              <a:spcPct val="35000"/>
            </a:spcAft>
            <a:buNone/>
          </a:pPr>
          <a:r>
            <a:rPr lang="fr-FR" sz="4100" kern="1200" dirty="0"/>
            <a:t>III</a:t>
          </a:r>
        </a:p>
      </dsp:txBody>
      <dsp:txXfrm>
        <a:off x="3483570" y="1444554"/>
        <a:ext cx="1160859" cy="773906"/>
      </dsp:txXfrm>
    </dsp:sp>
    <dsp:sp modelId="{3FACCB2F-51A0-49FF-8AA5-B3342927F904}">
      <dsp:nvSpPr>
        <dsp:cNvPr id="0" name=""/>
        <dsp:cNvSpPr/>
      </dsp:nvSpPr>
      <dsp:spPr>
        <a:xfrm>
          <a:off x="4644429" y="1444554"/>
          <a:ext cx="1934765" cy="773906"/>
        </a:xfrm>
        <a:prstGeom prst="chevron">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4021" tIns="109347" rIns="54674" bIns="109347" numCol="1" spcCol="1270" anchor="ctr" anchorCtr="0">
          <a:noAutofit/>
        </a:bodyPr>
        <a:lstStyle/>
        <a:p>
          <a:pPr marL="0" lvl="0" indent="0" algn="ctr" defTabSz="1822450">
            <a:lnSpc>
              <a:spcPct val="90000"/>
            </a:lnSpc>
            <a:spcBef>
              <a:spcPct val="0"/>
            </a:spcBef>
            <a:spcAft>
              <a:spcPct val="35000"/>
            </a:spcAft>
            <a:buNone/>
          </a:pPr>
          <a:r>
            <a:rPr lang="fr-FR" sz="4100" kern="1200" dirty="0"/>
            <a:t>IV</a:t>
          </a:r>
        </a:p>
      </dsp:txBody>
      <dsp:txXfrm>
        <a:off x="5031382" y="1444554"/>
        <a:ext cx="1160859" cy="773906"/>
      </dsp:txXfrm>
    </dsp:sp>
    <dsp:sp modelId="{E391CE96-D52A-4BEE-96ED-ECCCD38C1FBE}">
      <dsp:nvSpPr>
        <dsp:cNvPr id="0" name=""/>
        <dsp:cNvSpPr/>
      </dsp:nvSpPr>
      <dsp:spPr>
        <a:xfrm>
          <a:off x="6192242" y="1444554"/>
          <a:ext cx="1934765" cy="773906"/>
        </a:xfrm>
        <a:prstGeom prst="chevron">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4021" tIns="109347" rIns="54674" bIns="109347" numCol="1" spcCol="1270" anchor="ctr" anchorCtr="0">
          <a:noAutofit/>
        </a:bodyPr>
        <a:lstStyle/>
        <a:p>
          <a:pPr marL="0" lvl="0" indent="0" algn="ctr" defTabSz="1822450">
            <a:lnSpc>
              <a:spcPct val="90000"/>
            </a:lnSpc>
            <a:spcBef>
              <a:spcPct val="0"/>
            </a:spcBef>
            <a:spcAft>
              <a:spcPct val="35000"/>
            </a:spcAft>
            <a:buNone/>
          </a:pPr>
          <a:r>
            <a:rPr lang="fr-FR" sz="4100" kern="1200" dirty="0"/>
            <a:t>V</a:t>
          </a:r>
        </a:p>
      </dsp:txBody>
      <dsp:txXfrm>
        <a:off x="6579195" y="1444554"/>
        <a:ext cx="1160859" cy="77390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8BFA78-E33F-4324-8184-D5177B7FFFD5}">
      <dsp:nvSpPr>
        <dsp:cNvPr id="0" name=""/>
        <dsp:cNvSpPr/>
      </dsp:nvSpPr>
      <dsp:spPr>
        <a:xfrm>
          <a:off x="992" y="1444554"/>
          <a:ext cx="1934765" cy="773906"/>
        </a:xfrm>
        <a:prstGeom prst="homePlate">
          <a:avLst/>
        </a:prstGeom>
        <a:solidFill>
          <a:schemeClr val="accent1">
            <a:lumMod val="60000"/>
            <a:lumOff val="4000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8694" tIns="109347" rIns="54674" bIns="109347" numCol="1" spcCol="1270" anchor="ctr" anchorCtr="0">
          <a:noAutofit/>
        </a:bodyPr>
        <a:lstStyle/>
        <a:p>
          <a:pPr marL="0" lvl="0" indent="0" algn="ctr" defTabSz="1822450">
            <a:lnSpc>
              <a:spcPct val="90000"/>
            </a:lnSpc>
            <a:spcBef>
              <a:spcPct val="0"/>
            </a:spcBef>
            <a:spcAft>
              <a:spcPct val="35000"/>
            </a:spcAft>
            <a:buNone/>
          </a:pPr>
          <a:r>
            <a:rPr lang="fr-FR" sz="4100" kern="1200" dirty="0"/>
            <a:t>I</a:t>
          </a:r>
        </a:p>
      </dsp:txBody>
      <dsp:txXfrm>
        <a:off x="992" y="1444554"/>
        <a:ext cx="1741289" cy="773906"/>
      </dsp:txXfrm>
    </dsp:sp>
    <dsp:sp modelId="{884A8E65-9392-4AA2-8788-F1B76C9F80F6}">
      <dsp:nvSpPr>
        <dsp:cNvPr id="0" name=""/>
        <dsp:cNvSpPr/>
      </dsp:nvSpPr>
      <dsp:spPr>
        <a:xfrm>
          <a:off x="1548804" y="1444554"/>
          <a:ext cx="1934765" cy="773906"/>
        </a:xfrm>
        <a:prstGeom prst="chevron">
          <a:avLst/>
        </a:prstGeom>
        <a:solidFill>
          <a:schemeClr val="accent1">
            <a:lumMod val="60000"/>
            <a:lumOff val="4000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4021" tIns="109347" rIns="54674" bIns="109347" numCol="1" spcCol="1270" anchor="ctr" anchorCtr="0">
          <a:noAutofit/>
        </a:bodyPr>
        <a:lstStyle/>
        <a:p>
          <a:pPr marL="0" lvl="0" indent="0" algn="ctr" defTabSz="1822450">
            <a:lnSpc>
              <a:spcPct val="90000"/>
            </a:lnSpc>
            <a:spcBef>
              <a:spcPct val="0"/>
            </a:spcBef>
            <a:spcAft>
              <a:spcPct val="35000"/>
            </a:spcAft>
            <a:buNone/>
          </a:pPr>
          <a:r>
            <a:rPr lang="fr-FR" sz="4100" kern="1200" dirty="0"/>
            <a:t>II</a:t>
          </a:r>
        </a:p>
      </dsp:txBody>
      <dsp:txXfrm>
        <a:off x="1935757" y="1444554"/>
        <a:ext cx="1160859" cy="773906"/>
      </dsp:txXfrm>
    </dsp:sp>
    <dsp:sp modelId="{FE3A33FE-3649-4A97-8032-4FB0D736AE87}">
      <dsp:nvSpPr>
        <dsp:cNvPr id="0" name=""/>
        <dsp:cNvSpPr/>
      </dsp:nvSpPr>
      <dsp:spPr>
        <a:xfrm>
          <a:off x="3096617" y="1444554"/>
          <a:ext cx="1934765" cy="773906"/>
        </a:xfrm>
        <a:prstGeom prst="chevron">
          <a:avLst/>
        </a:prstGeom>
        <a:solidFill>
          <a:schemeClr val="accent1">
            <a:lumMod val="60000"/>
            <a:lumOff val="4000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4021" tIns="109347" rIns="54674" bIns="109347" numCol="1" spcCol="1270" anchor="ctr" anchorCtr="0">
          <a:noAutofit/>
        </a:bodyPr>
        <a:lstStyle/>
        <a:p>
          <a:pPr marL="0" lvl="0" indent="0" algn="ctr" defTabSz="1822450">
            <a:lnSpc>
              <a:spcPct val="90000"/>
            </a:lnSpc>
            <a:spcBef>
              <a:spcPct val="0"/>
            </a:spcBef>
            <a:spcAft>
              <a:spcPct val="35000"/>
            </a:spcAft>
            <a:buNone/>
          </a:pPr>
          <a:r>
            <a:rPr lang="fr-FR" sz="4100" kern="1200" dirty="0"/>
            <a:t>III</a:t>
          </a:r>
        </a:p>
      </dsp:txBody>
      <dsp:txXfrm>
        <a:off x="3483570" y="1444554"/>
        <a:ext cx="1160859" cy="773906"/>
      </dsp:txXfrm>
    </dsp:sp>
    <dsp:sp modelId="{3FACCB2F-51A0-49FF-8AA5-B3342927F904}">
      <dsp:nvSpPr>
        <dsp:cNvPr id="0" name=""/>
        <dsp:cNvSpPr/>
      </dsp:nvSpPr>
      <dsp:spPr>
        <a:xfrm>
          <a:off x="4644429" y="1444554"/>
          <a:ext cx="1934765" cy="773906"/>
        </a:xfrm>
        <a:prstGeom prst="chevron">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4021" tIns="109347" rIns="54674" bIns="109347" numCol="1" spcCol="1270" anchor="ctr" anchorCtr="0">
          <a:noAutofit/>
        </a:bodyPr>
        <a:lstStyle/>
        <a:p>
          <a:pPr marL="0" lvl="0" indent="0" algn="ctr" defTabSz="1822450">
            <a:lnSpc>
              <a:spcPct val="90000"/>
            </a:lnSpc>
            <a:spcBef>
              <a:spcPct val="0"/>
            </a:spcBef>
            <a:spcAft>
              <a:spcPct val="35000"/>
            </a:spcAft>
            <a:buNone/>
          </a:pPr>
          <a:r>
            <a:rPr lang="fr-FR" sz="4100" kern="1200" dirty="0"/>
            <a:t>IV</a:t>
          </a:r>
        </a:p>
      </dsp:txBody>
      <dsp:txXfrm>
        <a:off x="5031382" y="1444554"/>
        <a:ext cx="1160859" cy="773906"/>
      </dsp:txXfrm>
    </dsp:sp>
    <dsp:sp modelId="{E391CE96-D52A-4BEE-96ED-ECCCD38C1FBE}">
      <dsp:nvSpPr>
        <dsp:cNvPr id="0" name=""/>
        <dsp:cNvSpPr/>
      </dsp:nvSpPr>
      <dsp:spPr>
        <a:xfrm>
          <a:off x="6192242" y="1444554"/>
          <a:ext cx="1934765" cy="773906"/>
        </a:xfrm>
        <a:prstGeom prst="chevron">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4021" tIns="109347" rIns="54674" bIns="109347" numCol="1" spcCol="1270" anchor="ctr" anchorCtr="0">
          <a:noAutofit/>
        </a:bodyPr>
        <a:lstStyle/>
        <a:p>
          <a:pPr marL="0" lvl="0" indent="0" algn="ctr" defTabSz="1822450">
            <a:lnSpc>
              <a:spcPct val="90000"/>
            </a:lnSpc>
            <a:spcBef>
              <a:spcPct val="0"/>
            </a:spcBef>
            <a:spcAft>
              <a:spcPct val="35000"/>
            </a:spcAft>
            <a:buNone/>
          </a:pPr>
          <a:r>
            <a:rPr lang="fr-FR" sz="4100" kern="1200" dirty="0"/>
            <a:t>V</a:t>
          </a:r>
        </a:p>
      </dsp:txBody>
      <dsp:txXfrm>
        <a:off x="6579195" y="1444554"/>
        <a:ext cx="1160859" cy="77390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8BFA78-E33F-4324-8184-D5177B7FFFD5}">
      <dsp:nvSpPr>
        <dsp:cNvPr id="0" name=""/>
        <dsp:cNvSpPr/>
      </dsp:nvSpPr>
      <dsp:spPr>
        <a:xfrm>
          <a:off x="992" y="1444554"/>
          <a:ext cx="1934765" cy="773906"/>
        </a:xfrm>
        <a:prstGeom prst="homePlate">
          <a:avLst/>
        </a:prstGeom>
        <a:solidFill>
          <a:schemeClr val="accent1">
            <a:lumMod val="60000"/>
            <a:lumOff val="4000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8694" tIns="109347" rIns="54674" bIns="109347" numCol="1" spcCol="1270" anchor="ctr" anchorCtr="0">
          <a:noAutofit/>
        </a:bodyPr>
        <a:lstStyle/>
        <a:p>
          <a:pPr marL="0" lvl="0" indent="0" algn="ctr" defTabSz="1822450">
            <a:lnSpc>
              <a:spcPct val="90000"/>
            </a:lnSpc>
            <a:spcBef>
              <a:spcPct val="0"/>
            </a:spcBef>
            <a:spcAft>
              <a:spcPct val="35000"/>
            </a:spcAft>
            <a:buNone/>
          </a:pPr>
          <a:r>
            <a:rPr lang="fr-FR" sz="4100" kern="1200" dirty="0"/>
            <a:t>I</a:t>
          </a:r>
        </a:p>
      </dsp:txBody>
      <dsp:txXfrm>
        <a:off x="992" y="1444554"/>
        <a:ext cx="1741289" cy="773906"/>
      </dsp:txXfrm>
    </dsp:sp>
    <dsp:sp modelId="{884A8E65-9392-4AA2-8788-F1B76C9F80F6}">
      <dsp:nvSpPr>
        <dsp:cNvPr id="0" name=""/>
        <dsp:cNvSpPr/>
      </dsp:nvSpPr>
      <dsp:spPr>
        <a:xfrm>
          <a:off x="1548804" y="1444554"/>
          <a:ext cx="1934765" cy="773906"/>
        </a:xfrm>
        <a:prstGeom prst="chevron">
          <a:avLst/>
        </a:prstGeom>
        <a:solidFill>
          <a:schemeClr val="accent1">
            <a:lumMod val="60000"/>
            <a:lumOff val="4000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4021" tIns="109347" rIns="54674" bIns="109347" numCol="1" spcCol="1270" anchor="ctr" anchorCtr="0">
          <a:noAutofit/>
        </a:bodyPr>
        <a:lstStyle/>
        <a:p>
          <a:pPr marL="0" lvl="0" indent="0" algn="ctr" defTabSz="1822450">
            <a:lnSpc>
              <a:spcPct val="90000"/>
            </a:lnSpc>
            <a:spcBef>
              <a:spcPct val="0"/>
            </a:spcBef>
            <a:spcAft>
              <a:spcPct val="35000"/>
            </a:spcAft>
            <a:buNone/>
          </a:pPr>
          <a:r>
            <a:rPr lang="fr-FR" sz="4100" kern="1200" dirty="0"/>
            <a:t>II</a:t>
          </a:r>
        </a:p>
      </dsp:txBody>
      <dsp:txXfrm>
        <a:off x="1935757" y="1444554"/>
        <a:ext cx="1160859" cy="773906"/>
      </dsp:txXfrm>
    </dsp:sp>
    <dsp:sp modelId="{FE3A33FE-3649-4A97-8032-4FB0D736AE87}">
      <dsp:nvSpPr>
        <dsp:cNvPr id="0" name=""/>
        <dsp:cNvSpPr/>
      </dsp:nvSpPr>
      <dsp:spPr>
        <a:xfrm>
          <a:off x="3096617" y="1444554"/>
          <a:ext cx="1934765" cy="773906"/>
        </a:xfrm>
        <a:prstGeom prst="chevron">
          <a:avLst/>
        </a:prstGeom>
        <a:solidFill>
          <a:schemeClr val="accent1">
            <a:lumMod val="60000"/>
            <a:lumOff val="4000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4021" tIns="109347" rIns="54674" bIns="109347" numCol="1" spcCol="1270" anchor="ctr" anchorCtr="0">
          <a:noAutofit/>
        </a:bodyPr>
        <a:lstStyle/>
        <a:p>
          <a:pPr marL="0" lvl="0" indent="0" algn="ctr" defTabSz="1822450">
            <a:lnSpc>
              <a:spcPct val="90000"/>
            </a:lnSpc>
            <a:spcBef>
              <a:spcPct val="0"/>
            </a:spcBef>
            <a:spcAft>
              <a:spcPct val="35000"/>
            </a:spcAft>
            <a:buNone/>
          </a:pPr>
          <a:r>
            <a:rPr lang="fr-FR" sz="4100" kern="1200" dirty="0"/>
            <a:t>III</a:t>
          </a:r>
        </a:p>
      </dsp:txBody>
      <dsp:txXfrm>
        <a:off x="3483570" y="1444554"/>
        <a:ext cx="1160859" cy="773906"/>
      </dsp:txXfrm>
    </dsp:sp>
    <dsp:sp modelId="{3FACCB2F-51A0-49FF-8AA5-B3342927F904}">
      <dsp:nvSpPr>
        <dsp:cNvPr id="0" name=""/>
        <dsp:cNvSpPr/>
      </dsp:nvSpPr>
      <dsp:spPr>
        <a:xfrm>
          <a:off x="4644429" y="1444554"/>
          <a:ext cx="1934765" cy="773906"/>
        </a:xfrm>
        <a:prstGeom prst="chevron">
          <a:avLst/>
        </a:pr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4021" tIns="109347" rIns="54674" bIns="109347" numCol="1" spcCol="1270" anchor="ctr" anchorCtr="0">
          <a:noAutofit/>
        </a:bodyPr>
        <a:lstStyle/>
        <a:p>
          <a:pPr marL="0" lvl="0" indent="0" algn="ctr" defTabSz="1822450">
            <a:lnSpc>
              <a:spcPct val="90000"/>
            </a:lnSpc>
            <a:spcBef>
              <a:spcPct val="0"/>
            </a:spcBef>
            <a:spcAft>
              <a:spcPct val="35000"/>
            </a:spcAft>
            <a:buNone/>
          </a:pPr>
          <a:r>
            <a:rPr lang="fr-FR" sz="4100" kern="1200" dirty="0"/>
            <a:t>IV</a:t>
          </a:r>
        </a:p>
      </dsp:txBody>
      <dsp:txXfrm>
        <a:off x="5031382" y="1444554"/>
        <a:ext cx="1160859" cy="773906"/>
      </dsp:txXfrm>
    </dsp:sp>
    <dsp:sp modelId="{E391CE96-D52A-4BEE-96ED-ECCCD38C1FBE}">
      <dsp:nvSpPr>
        <dsp:cNvPr id="0" name=""/>
        <dsp:cNvSpPr/>
      </dsp:nvSpPr>
      <dsp:spPr>
        <a:xfrm>
          <a:off x="6192242" y="1444554"/>
          <a:ext cx="1934765" cy="773906"/>
        </a:xfrm>
        <a:prstGeom prst="chevron">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4021" tIns="109347" rIns="54674" bIns="109347" numCol="1" spcCol="1270" anchor="ctr" anchorCtr="0">
          <a:noAutofit/>
        </a:bodyPr>
        <a:lstStyle/>
        <a:p>
          <a:pPr marL="0" lvl="0" indent="0" algn="ctr" defTabSz="1822450">
            <a:lnSpc>
              <a:spcPct val="90000"/>
            </a:lnSpc>
            <a:spcBef>
              <a:spcPct val="0"/>
            </a:spcBef>
            <a:spcAft>
              <a:spcPct val="35000"/>
            </a:spcAft>
            <a:buNone/>
          </a:pPr>
          <a:r>
            <a:rPr lang="fr-FR" sz="4100" kern="1200" dirty="0"/>
            <a:t>V</a:t>
          </a:r>
        </a:p>
      </dsp:txBody>
      <dsp:txXfrm>
        <a:off x="6579195" y="1444554"/>
        <a:ext cx="1160859" cy="77390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8BFA78-E33F-4324-8184-D5177B7FFFD5}">
      <dsp:nvSpPr>
        <dsp:cNvPr id="0" name=""/>
        <dsp:cNvSpPr/>
      </dsp:nvSpPr>
      <dsp:spPr>
        <a:xfrm>
          <a:off x="992" y="1444554"/>
          <a:ext cx="1934765" cy="773906"/>
        </a:xfrm>
        <a:prstGeom prst="homePlate">
          <a:avLst/>
        </a:prstGeom>
        <a:solidFill>
          <a:schemeClr val="accent1">
            <a:lumMod val="60000"/>
            <a:lumOff val="4000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8694" tIns="109347" rIns="54674" bIns="109347" numCol="1" spcCol="1270" anchor="ctr" anchorCtr="0">
          <a:noAutofit/>
        </a:bodyPr>
        <a:lstStyle/>
        <a:p>
          <a:pPr marL="0" lvl="0" indent="0" algn="ctr" defTabSz="1822450">
            <a:lnSpc>
              <a:spcPct val="90000"/>
            </a:lnSpc>
            <a:spcBef>
              <a:spcPct val="0"/>
            </a:spcBef>
            <a:spcAft>
              <a:spcPct val="35000"/>
            </a:spcAft>
            <a:buNone/>
          </a:pPr>
          <a:r>
            <a:rPr lang="fr-FR" sz="4100" kern="1200" dirty="0"/>
            <a:t>I</a:t>
          </a:r>
        </a:p>
      </dsp:txBody>
      <dsp:txXfrm>
        <a:off x="992" y="1444554"/>
        <a:ext cx="1741289" cy="773906"/>
      </dsp:txXfrm>
    </dsp:sp>
    <dsp:sp modelId="{884A8E65-9392-4AA2-8788-F1B76C9F80F6}">
      <dsp:nvSpPr>
        <dsp:cNvPr id="0" name=""/>
        <dsp:cNvSpPr/>
      </dsp:nvSpPr>
      <dsp:spPr>
        <a:xfrm>
          <a:off x="1548804" y="1444554"/>
          <a:ext cx="1934765" cy="773906"/>
        </a:xfrm>
        <a:prstGeom prst="chevron">
          <a:avLst/>
        </a:prstGeom>
        <a:solidFill>
          <a:schemeClr val="accent1">
            <a:lumMod val="60000"/>
            <a:lumOff val="4000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4021" tIns="109347" rIns="54674" bIns="109347" numCol="1" spcCol="1270" anchor="ctr" anchorCtr="0">
          <a:noAutofit/>
        </a:bodyPr>
        <a:lstStyle/>
        <a:p>
          <a:pPr marL="0" lvl="0" indent="0" algn="ctr" defTabSz="1822450">
            <a:lnSpc>
              <a:spcPct val="90000"/>
            </a:lnSpc>
            <a:spcBef>
              <a:spcPct val="0"/>
            </a:spcBef>
            <a:spcAft>
              <a:spcPct val="35000"/>
            </a:spcAft>
            <a:buNone/>
          </a:pPr>
          <a:r>
            <a:rPr lang="fr-FR" sz="4100" kern="1200" dirty="0"/>
            <a:t>II</a:t>
          </a:r>
        </a:p>
      </dsp:txBody>
      <dsp:txXfrm>
        <a:off x="1935757" y="1444554"/>
        <a:ext cx="1160859" cy="773906"/>
      </dsp:txXfrm>
    </dsp:sp>
    <dsp:sp modelId="{FE3A33FE-3649-4A97-8032-4FB0D736AE87}">
      <dsp:nvSpPr>
        <dsp:cNvPr id="0" name=""/>
        <dsp:cNvSpPr/>
      </dsp:nvSpPr>
      <dsp:spPr>
        <a:xfrm>
          <a:off x="3096617" y="1444554"/>
          <a:ext cx="1934765" cy="773906"/>
        </a:xfrm>
        <a:prstGeom prst="chevron">
          <a:avLst/>
        </a:prstGeom>
        <a:solidFill>
          <a:schemeClr val="accent1">
            <a:lumMod val="60000"/>
            <a:lumOff val="4000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4021" tIns="109347" rIns="54674" bIns="109347" numCol="1" spcCol="1270" anchor="ctr" anchorCtr="0">
          <a:noAutofit/>
        </a:bodyPr>
        <a:lstStyle/>
        <a:p>
          <a:pPr marL="0" lvl="0" indent="0" algn="ctr" defTabSz="1822450">
            <a:lnSpc>
              <a:spcPct val="90000"/>
            </a:lnSpc>
            <a:spcBef>
              <a:spcPct val="0"/>
            </a:spcBef>
            <a:spcAft>
              <a:spcPct val="35000"/>
            </a:spcAft>
            <a:buNone/>
          </a:pPr>
          <a:r>
            <a:rPr lang="fr-FR" sz="4100" kern="1200" dirty="0"/>
            <a:t>III</a:t>
          </a:r>
        </a:p>
      </dsp:txBody>
      <dsp:txXfrm>
        <a:off x="3483570" y="1444554"/>
        <a:ext cx="1160859" cy="773906"/>
      </dsp:txXfrm>
    </dsp:sp>
    <dsp:sp modelId="{3FACCB2F-51A0-49FF-8AA5-B3342927F904}">
      <dsp:nvSpPr>
        <dsp:cNvPr id="0" name=""/>
        <dsp:cNvSpPr/>
      </dsp:nvSpPr>
      <dsp:spPr>
        <a:xfrm>
          <a:off x="4644429" y="1444554"/>
          <a:ext cx="1934765" cy="773906"/>
        </a:xfrm>
        <a:prstGeom prst="chevron">
          <a:avLst/>
        </a:prstGeom>
        <a:solidFill>
          <a:schemeClr val="accent1">
            <a:lumMod val="60000"/>
            <a:lumOff val="4000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4021" tIns="109347" rIns="54674" bIns="109347" numCol="1" spcCol="1270" anchor="ctr" anchorCtr="0">
          <a:noAutofit/>
        </a:bodyPr>
        <a:lstStyle/>
        <a:p>
          <a:pPr marL="0" lvl="0" indent="0" algn="ctr" defTabSz="1822450">
            <a:lnSpc>
              <a:spcPct val="90000"/>
            </a:lnSpc>
            <a:spcBef>
              <a:spcPct val="0"/>
            </a:spcBef>
            <a:spcAft>
              <a:spcPct val="35000"/>
            </a:spcAft>
            <a:buNone/>
          </a:pPr>
          <a:r>
            <a:rPr lang="fr-FR" sz="4100" kern="1200" dirty="0"/>
            <a:t>IV</a:t>
          </a:r>
        </a:p>
      </dsp:txBody>
      <dsp:txXfrm>
        <a:off x="5031382" y="1444554"/>
        <a:ext cx="1160859" cy="773906"/>
      </dsp:txXfrm>
    </dsp:sp>
    <dsp:sp modelId="{E391CE96-D52A-4BEE-96ED-ECCCD38C1FBE}">
      <dsp:nvSpPr>
        <dsp:cNvPr id="0" name=""/>
        <dsp:cNvSpPr/>
      </dsp:nvSpPr>
      <dsp:spPr>
        <a:xfrm>
          <a:off x="6192242" y="1444554"/>
          <a:ext cx="1934765" cy="773906"/>
        </a:xfrm>
        <a:prstGeom prst="chevron">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4021" tIns="109347" rIns="54674" bIns="109347" numCol="1" spcCol="1270" anchor="ctr" anchorCtr="0">
          <a:noAutofit/>
        </a:bodyPr>
        <a:lstStyle/>
        <a:p>
          <a:pPr marL="0" lvl="0" indent="0" algn="ctr" defTabSz="1822450">
            <a:lnSpc>
              <a:spcPct val="90000"/>
            </a:lnSpc>
            <a:spcBef>
              <a:spcPct val="0"/>
            </a:spcBef>
            <a:spcAft>
              <a:spcPct val="35000"/>
            </a:spcAft>
            <a:buNone/>
          </a:pPr>
          <a:r>
            <a:rPr lang="fr-FR" sz="4100" kern="1200" dirty="0"/>
            <a:t>V</a:t>
          </a:r>
        </a:p>
      </dsp:txBody>
      <dsp:txXfrm>
        <a:off x="6579195" y="1444554"/>
        <a:ext cx="1160859" cy="77390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8BFA78-E33F-4324-8184-D5177B7FFFD5}">
      <dsp:nvSpPr>
        <dsp:cNvPr id="0" name=""/>
        <dsp:cNvSpPr/>
      </dsp:nvSpPr>
      <dsp:spPr>
        <a:xfrm>
          <a:off x="992" y="1444554"/>
          <a:ext cx="1934765" cy="773906"/>
        </a:xfrm>
        <a:prstGeom prst="homePlate">
          <a:avLst/>
        </a:prstGeom>
        <a:solidFill>
          <a:schemeClr val="accent1">
            <a:lumMod val="60000"/>
            <a:lumOff val="4000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8694" tIns="109347" rIns="54674" bIns="109347" numCol="1" spcCol="1270" anchor="ctr" anchorCtr="0">
          <a:noAutofit/>
        </a:bodyPr>
        <a:lstStyle/>
        <a:p>
          <a:pPr marL="0" lvl="0" indent="0" algn="ctr" defTabSz="1822450">
            <a:lnSpc>
              <a:spcPct val="90000"/>
            </a:lnSpc>
            <a:spcBef>
              <a:spcPct val="0"/>
            </a:spcBef>
            <a:spcAft>
              <a:spcPct val="35000"/>
            </a:spcAft>
            <a:buNone/>
          </a:pPr>
          <a:r>
            <a:rPr lang="fr-FR" sz="4100" kern="1200" dirty="0"/>
            <a:t>I</a:t>
          </a:r>
        </a:p>
      </dsp:txBody>
      <dsp:txXfrm>
        <a:off x="992" y="1444554"/>
        <a:ext cx="1741289" cy="773906"/>
      </dsp:txXfrm>
    </dsp:sp>
    <dsp:sp modelId="{884A8E65-9392-4AA2-8788-F1B76C9F80F6}">
      <dsp:nvSpPr>
        <dsp:cNvPr id="0" name=""/>
        <dsp:cNvSpPr/>
      </dsp:nvSpPr>
      <dsp:spPr>
        <a:xfrm>
          <a:off x="1548804" y="1444554"/>
          <a:ext cx="1934765" cy="773906"/>
        </a:xfrm>
        <a:prstGeom prst="chevron">
          <a:avLst/>
        </a:prstGeom>
        <a:solidFill>
          <a:schemeClr val="accent1">
            <a:lumMod val="60000"/>
            <a:lumOff val="4000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4021" tIns="109347" rIns="54674" bIns="109347" numCol="1" spcCol="1270" anchor="ctr" anchorCtr="0">
          <a:noAutofit/>
        </a:bodyPr>
        <a:lstStyle/>
        <a:p>
          <a:pPr marL="0" lvl="0" indent="0" algn="ctr" defTabSz="1822450">
            <a:lnSpc>
              <a:spcPct val="90000"/>
            </a:lnSpc>
            <a:spcBef>
              <a:spcPct val="0"/>
            </a:spcBef>
            <a:spcAft>
              <a:spcPct val="35000"/>
            </a:spcAft>
            <a:buNone/>
          </a:pPr>
          <a:r>
            <a:rPr lang="fr-FR" sz="4100" kern="1200" dirty="0"/>
            <a:t>II</a:t>
          </a:r>
        </a:p>
      </dsp:txBody>
      <dsp:txXfrm>
        <a:off x="1935757" y="1444554"/>
        <a:ext cx="1160859" cy="773906"/>
      </dsp:txXfrm>
    </dsp:sp>
    <dsp:sp modelId="{FE3A33FE-3649-4A97-8032-4FB0D736AE87}">
      <dsp:nvSpPr>
        <dsp:cNvPr id="0" name=""/>
        <dsp:cNvSpPr/>
      </dsp:nvSpPr>
      <dsp:spPr>
        <a:xfrm>
          <a:off x="3096617" y="1444554"/>
          <a:ext cx="1934765" cy="773906"/>
        </a:xfrm>
        <a:prstGeom prst="chevron">
          <a:avLst/>
        </a:prstGeom>
        <a:solidFill>
          <a:schemeClr val="accent1">
            <a:lumMod val="60000"/>
            <a:lumOff val="4000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4021" tIns="109347" rIns="54674" bIns="109347" numCol="1" spcCol="1270" anchor="ctr" anchorCtr="0">
          <a:noAutofit/>
        </a:bodyPr>
        <a:lstStyle/>
        <a:p>
          <a:pPr marL="0" lvl="0" indent="0" algn="ctr" defTabSz="1822450">
            <a:lnSpc>
              <a:spcPct val="90000"/>
            </a:lnSpc>
            <a:spcBef>
              <a:spcPct val="0"/>
            </a:spcBef>
            <a:spcAft>
              <a:spcPct val="35000"/>
            </a:spcAft>
            <a:buNone/>
          </a:pPr>
          <a:r>
            <a:rPr lang="fr-FR" sz="4100" kern="1200" dirty="0"/>
            <a:t>III</a:t>
          </a:r>
        </a:p>
      </dsp:txBody>
      <dsp:txXfrm>
        <a:off x="3483570" y="1444554"/>
        <a:ext cx="1160859" cy="773906"/>
      </dsp:txXfrm>
    </dsp:sp>
    <dsp:sp modelId="{3FACCB2F-51A0-49FF-8AA5-B3342927F904}">
      <dsp:nvSpPr>
        <dsp:cNvPr id="0" name=""/>
        <dsp:cNvSpPr/>
      </dsp:nvSpPr>
      <dsp:spPr>
        <a:xfrm>
          <a:off x="4644429" y="1444554"/>
          <a:ext cx="1934765" cy="773906"/>
        </a:xfrm>
        <a:prstGeom prst="chevron">
          <a:avLst/>
        </a:prstGeom>
        <a:solidFill>
          <a:schemeClr val="accent1">
            <a:lumMod val="60000"/>
            <a:lumOff val="4000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4021" tIns="109347" rIns="54674" bIns="109347" numCol="1" spcCol="1270" anchor="ctr" anchorCtr="0">
          <a:noAutofit/>
        </a:bodyPr>
        <a:lstStyle/>
        <a:p>
          <a:pPr marL="0" lvl="0" indent="0" algn="ctr" defTabSz="1822450">
            <a:lnSpc>
              <a:spcPct val="90000"/>
            </a:lnSpc>
            <a:spcBef>
              <a:spcPct val="0"/>
            </a:spcBef>
            <a:spcAft>
              <a:spcPct val="35000"/>
            </a:spcAft>
            <a:buNone/>
          </a:pPr>
          <a:r>
            <a:rPr lang="fr-FR" sz="4100" kern="1200" dirty="0"/>
            <a:t>IV</a:t>
          </a:r>
        </a:p>
      </dsp:txBody>
      <dsp:txXfrm>
        <a:off x="5031382" y="1444554"/>
        <a:ext cx="1160859" cy="773906"/>
      </dsp:txXfrm>
    </dsp:sp>
    <dsp:sp modelId="{E391CE96-D52A-4BEE-96ED-ECCCD38C1FBE}">
      <dsp:nvSpPr>
        <dsp:cNvPr id="0" name=""/>
        <dsp:cNvSpPr/>
      </dsp:nvSpPr>
      <dsp:spPr>
        <a:xfrm>
          <a:off x="6192242" y="1444554"/>
          <a:ext cx="1934765" cy="773906"/>
        </a:xfrm>
        <a:prstGeom prst="chevron">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4021" tIns="109347" rIns="54674" bIns="109347" numCol="1" spcCol="1270" anchor="ctr" anchorCtr="0">
          <a:noAutofit/>
        </a:bodyPr>
        <a:lstStyle/>
        <a:p>
          <a:pPr marL="0" lvl="0" indent="0" algn="ctr" defTabSz="1822450">
            <a:lnSpc>
              <a:spcPct val="90000"/>
            </a:lnSpc>
            <a:spcBef>
              <a:spcPct val="0"/>
            </a:spcBef>
            <a:spcAft>
              <a:spcPct val="35000"/>
            </a:spcAft>
            <a:buNone/>
          </a:pPr>
          <a:r>
            <a:rPr lang="fr-FR" sz="4100" kern="1200" dirty="0"/>
            <a:t>V</a:t>
          </a:r>
        </a:p>
      </dsp:txBody>
      <dsp:txXfrm>
        <a:off x="6579195" y="1444554"/>
        <a:ext cx="1160859" cy="77390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8BFA78-E33F-4324-8184-D5177B7FFFD5}">
      <dsp:nvSpPr>
        <dsp:cNvPr id="0" name=""/>
        <dsp:cNvSpPr/>
      </dsp:nvSpPr>
      <dsp:spPr>
        <a:xfrm>
          <a:off x="992" y="1444554"/>
          <a:ext cx="1934765" cy="773906"/>
        </a:xfrm>
        <a:prstGeom prst="homePlate">
          <a:avLst/>
        </a:prstGeom>
        <a:solidFill>
          <a:schemeClr val="accent1">
            <a:lumMod val="60000"/>
            <a:lumOff val="4000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8694" tIns="109347" rIns="54674" bIns="109347" numCol="1" spcCol="1270" anchor="ctr" anchorCtr="0">
          <a:noAutofit/>
        </a:bodyPr>
        <a:lstStyle/>
        <a:p>
          <a:pPr marL="0" lvl="0" indent="0" algn="ctr" defTabSz="1822450">
            <a:lnSpc>
              <a:spcPct val="90000"/>
            </a:lnSpc>
            <a:spcBef>
              <a:spcPct val="0"/>
            </a:spcBef>
            <a:spcAft>
              <a:spcPct val="35000"/>
            </a:spcAft>
            <a:buNone/>
          </a:pPr>
          <a:r>
            <a:rPr lang="fr-FR" sz="4100" kern="1200" dirty="0"/>
            <a:t>I</a:t>
          </a:r>
        </a:p>
      </dsp:txBody>
      <dsp:txXfrm>
        <a:off x="992" y="1444554"/>
        <a:ext cx="1741289" cy="773906"/>
      </dsp:txXfrm>
    </dsp:sp>
    <dsp:sp modelId="{884A8E65-9392-4AA2-8788-F1B76C9F80F6}">
      <dsp:nvSpPr>
        <dsp:cNvPr id="0" name=""/>
        <dsp:cNvSpPr/>
      </dsp:nvSpPr>
      <dsp:spPr>
        <a:xfrm>
          <a:off x="1548804" y="1444554"/>
          <a:ext cx="1934765" cy="773906"/>
        </a:xfrm>
        <a:prstGeom prst="chevron">
          <a:avLst/>
        </a:prstGeom>
        <a:solidFill>
          <a:schemeClr val="accent1">
            <a:lumMod val="60000"/>
            <a:lumOff val="4000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4021" tIns="109347" rIns="54674" bIns="109347" numCol="1" spcCol="1270" anchor="ctr" anchorCtr="0">
          <a:noAutofit/>
        </a:bodyPr>
        <a:lstStyle/>
        <a:p>
          <a:pPr marL="0" lvl="0" indent="0" algn="ctr" defTabSz="1822450">
            <a:lnSpc>
              <a:spcPct val="90000"/>
            </a:lnSpc>
            <a:spcBef>
              <a:spcPct val="0"/>
            </a:spcBef>
            <a:spcAft>
              <a:spcPct val="35000"/>
            </a:spcAft>
            <a:buNone/>
          </a:pPr>
          <a:r>
            <a:rPr lang="fr-FR" sz="4100" kern="1200" dirty="0"/>
            <a:t>II</a:t>
          </a:r>
        </a:p>
      </dsp:txBody>
      <dsp:txXfrm>
        <a:off x="1935757" y="1444554"/>
        <a:ext cx="1160859" cy="773906"/>
      </dsp:txXfrm>
    </dsp:sp>
    <dsp:sp modelId="{FE3A33FE-3649-4A97-8032-4FB0D736AE87}">
      <dsp:nvSpPr>
        <dsp:cNvPr id="0" name=""/>
        <dsp:cNvSpPr/>
      </dsp:nvSpPr>
      <dsp:spPr>
        <a:xfrm>
          <a:off x="3096617" y="1444554"/>
          <a:ext cx="1934765" cy="773906"/>
        </a:xfrm>
        <a:prstGeom prst="chevron">
          <a:avLst/>
        </a:prstGeom>
        <a:solidFill>
          <a:schemeClr val="accent1">
            <a:lumMod val="60000"/>
            <a:lumOff val="4000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4021" tIns="109347" rIns="54674" bIns="109347" numCol="1" spcCol="1270" anchor="ctr" anchorCtr="0">
          <a:noAutofit/>
        </a:bodyPr>
        <a:lstStyle/>
        <a:p>
          <a:pPr marL="0" lvl="0" indent="0" algn="ctr" defTabSz="1822450">
            <a:lnSpc>
              <a:spcPct val="90000"/>
            </a:lnSpc>
            <a:spcBef>
              <a:spcPct val="0"/>
            </a:spcBef>
            <a:spcAft>
              <a:spcPct val="35000"/>
            </a:spcAft>
            <a:buNone/>
          </a:pPr>
          <a:r>
            <a:rPr lang="fr-FR" sz="4100" kern="1200" dirty="0"/>
            <a:t>III</a:t>
          </a:r>
        </a:p>
      </dsp:txBody>
      <dsp:txXfrm>
        <a:off x="3483570" y="1444554"/>
        <a:ext cx="1160859" cy="773906"/>
      </dsp:txXfrm>
    </dsp:sp>
    <dsp:sp modelId="{3FACCB2F-51A0-49FF-8AA5-B3342927F904}">
      <dsp:nvSpPr>
        <dsp:cNvPr id="0" name=""/>
        <dsp:cNvSpPr/>
      </dsp:nvSpPr>
      <dsp:spPr>
        <a:xfrm>
          <a:off x="4644429" y="1444554"/>
          <a:ext cx="1934765" cy="773906"/>
        </a:xfrm>
        <a:prstGeom prst="chevron">
          <a:avLst/>
        </a:prstGeom>
        <a:solidFill>
          <a:schemeClr val="accent1">
            <a:lumMod val="60000"/>
            <a:lumOff val="4000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4021" tIns="109347" rIns="54674" bIns="109347" numCol="1" spcCol="1270" anchor="ctr" anchorCtr="0">
          <a:noAutofit/>
        </a:bodyPr>
        <a:lstStyle/>
        <a:p>
          <a:pPr marL="0" lvl="0" indent="0" algn="ctr" defTabSz="1822450">
            <a:lnSpc>
              <a:spcPct val="90000"/>
            </a:lnSpc>
            <a:spcBef>
              <a:spcPct val="0"/>
            </a:spcBef>
            <a:spcAft>
              <a:spcPct val="35000"/>
            </a:spcAft>
            <a:buNone/>
          </a:pPr>
          <a:r>
            <a:rPr lang="fr-FR" sz="4100" kern="1200" dirty="0"/>
            <a:t>IV</a:t>
          </a:r>
        </a:p>
      </dsp:txBody>
      <dsp:txXfrm>
        <a:off x="5031382" y="1444554"/>
        <a:ext cx="1160859" cy="773906"/>
      </dsp:txXfrm>
    </dsp:sp>
    <dsp:sp modelId="{E391CE96-D52A-4BEE-96ED-ECCCD38C1FBE}">
      <dsp:nvSpPr>
        <dsp:cNvPr id="0" name=""/>
        <dsp:cNvSpPr/>
      </dsp:nvSpPr>
      <dsp:spPr>
        <a:xfrm>
          <a:off x="6192242" y="1444554"/>
          <a:ext cx="1934765" cy="773906"/>
        </a:xfrm>
        <a:prstGeom prst="chevron">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4021" tIns="109347" rIns="54674" bIns="109347" numCol="1" spcCol="1270" anchor="ctr" anchorCtr="0">
          <a:noAutofit/>
        </a:bodyPr>
        <a:lstStyle/>
        <a:p>
          <a:pPr marL="0" lvl="0" indent="0" algn="ctr" defTabSz="1822450">
            <a:lnSpc>
              <a:spcPct val="90000"/>
            </a:lnSpc>
            <a:spcBef>
              <a:spcPct val="0"/>
            </a:spcBef>
            <a:spcAft>
              <a:spcPct val="35000"/>
            </a:spcAft>
            <a:buNone/>
          </a:pPr>
          <a:r>
            <a:rPr lang="fr-FR" sz="4100" kern="1200" dirty="0"/>
            <a:t>V</a:t>
          </a:r>
        </a:p>
      </dsp:txBody>
      <dsp:txXfrm>
        <a:off x="6579195" y="1444554"/>
        <a:ext cx="1160859" cy="77390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8BFA78-E33F-4324-8184-D5177B7FFFD5}">
      <dsp:nvSpPr>
        <dsp:cNvPr id="0" name=""/>
        <dsp:cNvSpPr/>
      </dsp:nvSpPr>
      <dsp:spPr>
        <a:xfrm>
          <a:off x="992" y="1444554"/>
          <a:ext cx="1934765" cy="773906"/>
        </a:xfrm>
        <a:prstGeom prst="homePlate">
          <a:avLst/>
        </a:prstGeom>
        <a:solidFill>
          <a:schemeClr val="accent1">
            <a:lumMod val="60000"/>
            <a:lumOff val="4000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8694" tIns="109347" rIns="54674" bIns="109347" numCol="1" spcCol="1270" anchor="ctr" anchorCtr="0">
          <a:noAutofit/>
        </a:bodyPr>
        <a:lstStyle/>
        <a:p>
          <a:pPr marL="0" lvl="0" indent="0" algn="ctr" defTabSz="1822450">
            <a:lnSpc>
              <a:spcPct val="90000"/>
            </a:lnSpc>
            <a:spcBef>
              <a:spcPct val="0"/>
            </a:spcBef>
            <a:spcAft>
              <a:spcPct val="35000"/>
            </a:spcAft>
            <a:buNone/>
          </a:pPr>
          <a:r>
            <a:rPr lang="fr-FR" sz="4100" kern="1200" dirty="0"/>
            <a:t>I</a:t>
          </a:r>
        </a:p>
      </dsp:txBody>
      <dsp:txXfrm>
        <a:off x="992" y="1444554"/>
        <a:ext cx="1741289" cy="773906"/>
      </dsp:txXfrm>
    </dsp:sp>
    <dsp:sp modelId="{884A8E65-9392-4AA2-8788-F1B76C9F80F6}">
      <dsp:nvSpPr>
        <dsp:cNvPr id="0" name=""/>
        <dsp:cNvSpPr/>
      </dsp:nvSpPr>
      <dsp:spPr>
        <a:xfrm>
          <a:off x="1548804" y="1444554"/>
          <a:ext cx="1934765" cy="773906"/>
        </a:xfrm>
        <a:prstGeom prst="chevron">
          <a:avLst/>
        </a:prstGeom>
        <a:solidFill>
          <a:schemeClr val="accent1">
            <a:lumMod val="60000"/>
            <a:lumOff val="4000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4021" tIns="109347" rIns="54674" bIns="109347" numCol="1" spcCol="1270" anchor="ctr" anchorCtr="0">
          <a:noAutofit/>
        </a:bodyPr>
        <a:lstStyle/>
        <a:p>
          <a:pPr marL="0" lvl="0" indent="0" algn="ctr" defTabSz="1822450">
            <a:lnSpc>
              <a:spcPct val="90000"/>
            </a:lnSpc>
            <a:spcBef>
              <a:spcPct val="0"/>
            </a:spcBef>
            <a:spcAft>
              <a:spcPct val="35000"/>
            </a:spcAft>
            <a:buNone/>
          </a:pPr>
          <a:r>
            <a:rPr lang="fr-FR" sz="4100" kern="1200" dirty="0"/>
            <a:t>II</a:t>
          </a:r>
        </a:p>
      </dsp:txBody>
      <dsp:txXfrm>
        <a:off x="1935757" y="1444554"/>
        <a:ext cx="1160859" cy="773906"/>
      </dsp:txXfrm>
    </dsp:sp>
    <dsp:sp modelId="{FE3A33FE-3649-4A97-8032-4FB0D736AE87}">
      <dsp:nvSpPr>
        <dsp:cNvPr id="0" name=""/>
        <dsp:cNvSpPr/>
      </dsp:nvSpPr>
      <dsp:spPr>
        <a:xfrm>
          <a:off x="3096617" y="1444554"/>
          <a:ext cx="1934765" cy="773906"/>
        </a:xfrm>
        <a:prstGeom prst="chevron">
          <a:avLst/>
        </a:prstGeom>
        <a:solidFill>
          <a:schemeClr val="accent1">
            <a:lumMod val="60000"/>
            <a:lumOff val="4000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4021" tIns="109347" rIns="54674" bIns="109347" numCol="1" spcCol="1270" anchor="ctr" anchorCtr="0">
          <a:noAutofit/>
        </a:bodyPr>
        <a:lstStyle/>
        <a:p>
          <a:pPr marL="0" lvl="0" indent="0" algn="ctr" defTabSz="1822450">
            <a:lnSpc>
              <a:spcPct val="90000"/>
            </a:lnSpc>
            <a:spcBef>
              <a:spcPct val="0"/>
            </a:spcBef>
            <a:spcAft>
              <a:spcPct val="35000"/>
            </a:spcAft>
            <a:buNone/>
          </a:pPr>
          <a:r>
            <a:rPr lang="fr-FR" sz="4100" kern="1200" dirty="0"/>
            <a:t>III</a:t>
          </a:r>
        </a:p>
      </dsp:txBody>
      <dsp:txXfrm>
        <a:off x="3483570" y="1444554"/>
        <a:ext cx="1160859" cy="773906"/>
      </dsp:txXfrm>
    </dsp:sp>
    <dsp:sp modelId="{3FACCB2F-51A0-49FF-8AA5-B3342927F904}">
      <dsp:nvSpPr>
        <dsp:cNvPr id="0" name=""/>
        <dsp:cNvSpPr/>
      </dsp:nvSpPr>
      <dsp:spPr>
        <a:xfrm>
          <a:off x="4644429" y="1444554"/>
          <a:ext cx="1934765" cy="773906"/>
        </a:xfrm>
        <a:prstGeom prst="chevron">
          <a:avLst/>
        </a:prstGeom>
        <a:solidFill>
          <a:schemeClr val="accent1">
            <a:lumMod val="60000"/>
            <a:lumOff val="4000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4021" tIns="109347" rIns="54674" bIns="109347" numCol="1" spcCol="1270" anchor="ctr" anchorCtr="0">
          <a:noAutofit/>
        </a:bodyPr>
        <a:lstStyle/>
        <a:p>
          <a:pPr marL="0" lvl="0" indent="0" algn="ctr" defTabSz="1822450">
            <a:lnSpc>
              <a:spcPct val="90000"/>
            </a:lnSpc>
            <a:spcBef>
              <a:spcPct val="0"/>
            </a:spcBef>
            <a:spcAft>
              <a:spcPct val="35000"/>
            </a:spcAft>
            <a:buNone/>
          </a:pPr>
          <a:r>
            <a:rPr lang="fr-FR" sz="4100" kern="1200" dirty="0"/>
            <a:t>IV</a:t>
          </a:r>
        </a:p>
      </dsp:txBody>
      <dsp:txXfrm>
        <a:off x="5031382" y="1444554"/>
        <a:ext cx="1160859" cy="773906"/>
      </dsp:txXfrm>
    </dsp:sp>
    <dsp:sp modelId="{E391CE96-D52A-4BEE-96ED-ECCCD38C1FBE}">
      <dsp:nvSpPr>
        <dsp:cNvPr id="0" name=""/>
        <dsp:cNvSpPr/>
      </dsp:nvSpPr>
      <dsp:spPr>
        <a:xfrm>
          <a:off x="6192242" y="1444554"/>
          <a:ext cx="1934765" cy="773906"/>
        </a:xfrm>
        <a:prstGeom prst="chevron">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4021" tIns="109347" rIns="54674" bIns="109347" numCol="1" spcCol="1270" anchor="ctr" anchorCtr="0">
          <a:noAutofit/>
        </a:bodyPr>
        <a:lstStyle/>
        <a:p>
          <a:pPr marL="0" lvl="0" indent="0" algn="ctr" defTabSz="1822450">
            <a:lnSpc>
              <a:spcPct val="90000"/>
            </a:lnSpc>
            <a:spcBef>
              <a:spcPct val="0"/>
            </a:spcBef>
            <a:spcAft>
              <a:spcPct val="35000"/>
            </a:spcAft>
            <a:buNone/>
          </a:pPr>
          <a:r>
            <a:rPr lang="fr-FR" sz="4100" kern="1200" dirty="0"/>
            <a:t>V</a:t>
          </a:r>
        </a:p>
      </dsp:txBody>
      <dsp:txXfrm>
        <a:off x="6579195" y="1444554"/>
        <a:ext cx="1160859" cy="773906"/>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0.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5.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6.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7.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8.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9.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0.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8.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9.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1ED927-A631-49DE-B47C-E66BEF6EEF04}" type="datetimeFigureOut">
              <a:rPr lang="fr-FR" smtClean="0"/>
              <a:t>15/11/2024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E6BB92-B24B-40B8-A7B7-D912DF4C35AC}" type="slidenum">
              <a:rPr lang="fr-FR" smtClean="0"/>
              <a:t>‹N°›</a:t>
            </a:fld>
            <a:endParaRPr lang="fr-FR"/>
          </a:p>
        </p:txBody>
      </p:sp>
    </p:spTree>
    <p:extLst>
      <p:ext uri="{BB962C8B-B14F-4D97-AF65-F5344CB8AC3E}">
        <p14:creationId xmlns:p14="http://schemas.microsoft.com/office/powerpoint/2010/main" val="19050604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35E6BB92-B24B-40B8-A7B7-D912DF4C35AC}" type="slidenum">
              <a:rPr lang="fr-FR" smtClean="0"/>
              <a:t>6</a:t>
            </a:fld>
            <a:endParaRPr lang="fr-FR"/>
          </a:p>
        </p:txBody>
      </p:sp>
    </p:spTree>
    <p:extLst>
      <p:ext uri="{BB962C8B-B14F-4D97-AF65-F5344CB8AC3E}">
        <p14:creationId xmlns:p14="http://schemas.microsoft.com/office/powerpoint/2010/main" val="17398309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fontAlgn="base">
              <a:spcAft>
                <a:spcPts val="800"/>
              </a:spcAft>
            </a:pPr>
            <a:r>
              <a:rPr lang="fr-FR" sz="1200" dirty="0">
                <a:solidFill>
                  <a:srgbClr val="4A4A4A"/>
                </a:solidFill>
                <a:effectLst/>
                <a:highlight>
                  <a:srgbClr val="FFFFFF"/>
                </a:highlight>
                <a:latin typeface="Nunito" pitchFamily="2" charset="0"/>
                <a:ea typeface="Times New Roman" panose="02020603050405020304" pitchFamily="18" charset="0"/>
                <a:cs typeface="Times New Roman" panose="02020603050405020304" pitchFamily="18" charset="0"/>
              </a:rPr>
              <a:t>Du latin </a:t>
            </a:r>
            <a:r>
              <a:rPr lang="fr-FR" sz="1200" i="1" dirty="0" err="1">
                <a:solidFill>
                  <a:srgbClr val="4A4A4A"/>
                </a:solidFill>
                <a:effectLst/>
                <a:highlight>
                  <a:srgbClr val="FFFFFF"/>
                </a:highlight>
                <a:latin typeface="inherit"/>
                <a:ea typeface="Times New Roman" panose="02020603050405020304" pitchFamily="18" charset="0"/>
                <a:cs typeface="Times New Roman" panose="02020603050405020304" pitchFamily="18" charset="0"/>
              </a:rPr>
              <a:t>movere</a:t>
            </a:r>
            <a:r>
              <a:rPr lang="fr-FR" sz="1200" dirty="0">
                <a:solidFill>
                  <a:srgbClr val="4A4A4A"/>
                </a:solidFill>
                <a:effectLst/>
                <a:highlight>
                  <a:srgbClr val="FFFFFF"/>
                </a:highlight>
                <a:latin typeface="Nunito" pitchFamily="2" charset="0"/>
                <a:ea typeface="Times New Roman" panose="02020603050405020304" pitchFamily="18" charset="0"/>
                <a:cs typeface="Times New Roman" panose="02020603050405020304" pitchFamily="18" charset="0"/>
              </a:rPr>
              <a:t> : mettre en mouvement, </a:t>
            </a:r>
            <a:r>
              <a:rPr lang="fr-FR" sz="1200" b="1" dirty="0">
                <a:solidFill>
                  <a:srgbClr val="4A4A4A"/>
                </a:solidFill>
                <a:effectLst/>
                <a:highlight>
                  <a:srgbClr val="FFFFFF"/>
                </a:highlight>
                <a:latin typeface="inherit"/>
                <a:ea typeface="Times New Roman" panose="02020603050405020304" pitchFamily="18" charset="0"/>
                <a:cs typeface="Times New Roman" panose="02020603050405020304" pitchFamily="18" charset="0"/>
              </a:rPr>
              <a:t>les émotions sont donc la mise en mouvement du corps pour s’adapter à son environnement. </a:t>
            </a:r>
            <a:endParaRPr lang="fr-FR" sz="1050" dirty="0">
              <a:effectLst/>
              <a:highlight>
                <a:srgbClr val="FFFFFF"/>
              </a:highlight>
              <a:latin typeface="Calibri" panose="020F0502020204030204" pitchFamily="34" charset="0"/>
              <a:ea typeface="Calibri" panose="020F0502020204030204" pitchFamily="34" charset="0"/>
              <a:cs typeface="Times New Roman" panose="02020603050405020304" pitchFamily="18" charset="0"/>
            </a:endParaRPr>
          </a:p>
          <a:p>
            <a:pPr fontAlgn="base">
              <a:spcAft>
                <a:spcPts val="1500"/>
              </a:spcAft>
            </a:pPr>
            <a:r>
              <a:rPr lang="fr-FR" sz="1200" dirty="0">
                <a:solidFill>
                  <a:srgbClr val="4A4A4A"/>
                </a:solidFill>
                <a:effectLst/>
                <a:highlight>
                  <a:srgbClr val="FFFFFF"/>
                </a:highlight>
                <a:latin typeface="Nunito" pitchFamily="2" charset="0"/>
                <a:ea typeface="Times New Roman" panose="02020603050405020304" pitchFamily="18" charset="0"/>
                <a:cs typeface="Times New Roman" panose="02020603050405020304" pitchFamily="18" charset="0"/>
              </a:rPr>
              <a:t>Comme nous percevons en permanence (grâce à nos récepteurs externes et internes), notre corps s’adapte tout le temps. Nos émotions changent tout le temps. La vie en nous est un mouvement permanent !</a:t>
            </a:r>
          </a:p>
          <a:p>
            <a:pPr fontAlgn="base">
              <a:spcAft>
                <a:spcPts val="1500"/>
              </a:spcAft>
            </a:pPr>
            <a:r>
              <a:rPr lang="fr-FR" sz="1200" dirty="0">
                <a:solidFill>
                  <a:srgbClr val="4A4A4A"/>
                </a:solidFill>
                <a:effectLst/>
                <a:highlight>
                  <a:srgbClr val="FFFFFF"/>
                </a:highlight>
                <a:latin typeface="Nunito" pitchFamily="2" charset="0"/>
                <a:ea typeface="Times New Roman" panose="02020603050405020304" pitchFamily="18" charset="0"/>
                <a:cs typeface="Times New Roman" panose="02020603050405020304" pitchFamily="18" charset="0"/>
              </a:rPr>
              <a:t>On ne peut pas contrôler l’arrivée de ces réactions physiologiques dans l’instant premier (cœur qui accélère, rougissement, suée…) car ce sont des mécanismes instinctifs. En revanche on peut choisir ce que l’on fait avec nos émotions dans l’instant second. </a:t>
            </a:r>
            <a:endParaRPr lang="fr-FR" sz="1200" dirty="0">
              <a:effectLst/>
              <a:highlight>
                <a:srgbClr val="FFFFFF"/>
              </a:highlight>
              <a:latin typeface="Calibri" panose="020F0502020204030204" pitchFamily="34" charset="0"/>
              <a:ea typeface="Calibri" panose="020F0502020204030204" pitchFamily="34" charset="0"/>
              <a:cs typeface="Times New Roman" panose="02020603050405020304" pitchFamily="18" charset="0"/>
            </a:endParaRPr>
          </a:p>
          <a:p>
            <a:pPr fontAlgn="base">
              <a:spcAft>
                <a:spcPts val="1500"/>
              </a:spcAft>
            </a:pPr>
            <a:r>
              <a:rPr lang="fr-FR" sz="1200" dirty="0">
                <a:solidFill>
                  <a:srgbClr val="4A4A4A"/>
                </a:solidFill>
                <a:effectLst/>
                <a:highlight>
                  <a:srgbClr val="FFFFFF"/>
                </a:highlight>
                <a:latin typeface="Nunito" pitchFamily="2" charset="0"/>
                <a:ea typeface="Times New Roman" panose="02020603050405020304" pitchFamily="18" charset="0"/>
                <a:cs typeface="Times New Roman" panose="02020603050405020304" pitchFamily="18" charset="0"/>
              </a:rPr>
              <a:t>Est-ce que je les nie où est-ce que j’écoute de quels besoins elles m’informent ?</a:t>
            </a:r>
            <a:endParaRPr lang="fr-FR" sz="1200" dirty="0">
              <a:effectLst/>
              <a:highlight>
                <a:srgbClr val="FFFFFF"/>
              </a:highlight>
              <a:latin typeface="Calibri" panose="020F0502020204030204" pitchFamily="34"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35E6BB92-B24B-40B8-A7B7-D912DF4C35AC}" type="slidenum">
              <a:rPr lang="fr-FR" smtClean="0"/>
              <a:t>19</a:t>
            </a:fld>
            <a:endParaRPr lang="fr-FR"/>
          </a:p>
        </p:txBody>
      </p:sp>
    </p:spTree>
    <p:extLst>
      <p:ext uri="{BB962C8B-B14F-4D97-AF65-F5344CB8AC3E}">
        <p14:creationId xmlns:p14="http://schemas.microsoft.com/office/powerpoint/2010/main" val="16983115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fontAlgn="base">
              <a:spcAft>
                <a:spcPts val="800"/>
              </a:spcAft>
            </a:pPr>
            <a:r>
              <a:rPr lang="fr-FR" sz="1200" dirty="0">
                <a:solidFill>
                  <a:srgbClr val="4A4A4A"/>
                </a:solidFill>
                <a:effectLst/>
                <a:highlight>
                  <a:srgbClr val="FFFFFF"/>
                </a:highlight>
                <a:latin typeface="Nunito" pitchFamily="2" charset="0"/>
                <a:ea typeface="Times New Roman" panose="02020603050405020304" pitchFamily="18" charset="0"/>
                <a:cs typeface="Times New Roman" panose="02020603050405020304" pitchFamily="18" charset="0"/>
              </a:rPr>
              <a:t>Du latin </a:t>
            </a:r>
            <a:r>
              <a:rPr lang="fr-FR" sz="1200" i="1" dirty="0" err="1">
                <a:solidFill>
                  <a:srgbClr val="4A4A4A"/>
                </a:solidFill>
                <a:effectLst/>
                <a:highlight>
                  <a:srgbClr val="FFFFFF"/>
                </a:highlight>
                <a:latin typeface="inherit"/>
                <a:ea typeface="Times New Roman" panose="02020603050405020304" pitchFamily="18" charset="0"/>
                <a:cs typeface="Times New Roman" panose="02020603050405020304" pitchFamily="18" charset="0"/>
              </a:rPr>
              <a:t>movere</a:t>
            </a:r>
            <a:r>
              <a:rPr lang="fr-FR" sz="1200" dirty="0">
                <a:solidFill>
                  <a:srgbClr val="4A4A4A"/>
                </a:solidFill>
                <a:effectLst/>
                <a:highlight>
                  <a:srgbClr val="FFFFFF"/>
                </a:highlight>
                <a:latin typeface="Nunito" pitchFamily="2" charset="0"/>
                <a:ea typeface="Times New Roman" panose="02020603050405020304" pitchFamily="18" charset="0"/>
                <a:cs typeface="Times New Roman" panose="02020603050405020304" pitchFamily="18" charset="0"/>
              </a:rPr>
              <a:t> : mettre en mouvement, </a:t>
            </a:r>
            <a:r>
              <a:rPr lang="fr-FR" sz="1200" b="1" dirty="0">
                <a:solidFill>
                  <a:srgbClr val="4A4A4A"/>
                </a:solidFill>
                <a:effectLst/>
                <a:highlight>
                  <a:srgbClr val="FFFFFF"/>
                </a:highlight>
                <a:latin typeface="inherit"/>
                <a:ea typeface="Times New Roman" panose="02020603050405020304" pitchFamily="18" charset="0"/>
                <a:cs typeface="Times New Roman" panose="02020603050405020304" pitchFamily="18" charset="0"/>
              </a:rPr>
              <a:t>les émotions sont donc la mise en mouvement du corps pour s’adapter à son environnement. </a:t>
            </a:r>
            <a:endParaRPr lang="fr-FR" sz="1050" dirty="0">
              <a:effectLst/>
              <a:highlight>
                <a:srgbClr val="FFFFFF"/>
              </a:highlight>
              <a:latin typeface="Calibri" panose="020F0502020204030204" pitchFamily="34" charset="0"/>
              <a:ea typeface="Calibri" panose="020F0502020204030204" pitchFamily="34" charset="0"/>
              <a:cs typeface="Times New Roman" panose="02020603050405020304" pitchFamily="18" charset="0"/>
            </a:endParaRPr>
          </a:p>
          <a:p>
            <a:pPr fontAlgn="base">
              <a:spcAft>
                <a:spcPts val="1500"/>
              </a:spcAft>
            </a:pPr>
            <a:r>
              <a:rPr lang="fr-FR" sz="1200" dirty="0">
                <a:solidFill>
                  <a:srgbClr val="4A4A4A"/>
                </a:solidFill>
                <a:effectLst/>
                <a:highlight>
                  <a:srgbClr val="FFFFFF"/>
                </a:highlight>
                <a:latin typeface="Nunito" pitchFamily="2" charset="0"/>
                <a:ea typeface="Times New Roman" panose="02020603050405020304" pitchFamily="18" charset="0"/>
                <a:cs typeface="Times New Roman" panose="02020603050405020304" pitchFamily="18" charset="0"/>
              </a:rPr>
              <a:t>Comme nous percevons en permanence (grâce à nos récepteurs externes et internes), notre corps s’adapte tout le temps. Nos émotions changent tout le temps. La vie en nous est un mouvement permanent !</a:t>
            </a:r>
          </a:p>
          <a:p>
            <a:pPr fontAlgn="base">
              <a:spcAft>
                <a:spcPts val="1500"/>
              </a:spcAft>
            </a:pPr>
            <a:r>
              <a:rPr lang="fr-FR" sz="1200" dirty="0">
                <a:solidFill>
                  <a:srgbClr val="4A4A4A"/>
                </a:solidFill>
                <a:effectLst/>
                <a:highlight>
                  <a:srgbClr val="FFFFFF"/>
                </a:highlight>
                <a:latin typeface="Nunito" pitchFamily="2" charset="0"/>
                <a:ea typeface="Times New Roman" panose="02020603050405020304" pitchFamily="18" charset="0"/>
                <a:cs typeface="Times New Roman" panose="02020603050405020304" pitchFamily="18" charset="0"/>
              </a:rPr>
              <a:t>On ne peut pas contrôler l’arrivée de ces réactions physiologiques dans l’instant premier (cœur qui accélère, rougissement, suée…) car ce sont des mécanismes instinctifs. En revanche on peut choisir ce que l’on fait avec nos émotions dans l’instant second. </a:t>
            </a:r>
            <a:endParaRPr lang="fr-FR" sz="1200" dirty="0">
              <a:effectLst/>
              <a:highlight>
                <a:srgbClr val="FFFFFF"/>
              </a:highlight>
              <a:latin typeface="Calibri" panose="020F0502020204030204" pitchFamily="34" charset="0"/>
              <a:ea typeface="Calibri" panose="020F0502020204030204" pitchFamily="34" charset="0"/>
              <a:cs typeface="Times New Roman" panose="02020603050405020304" pitchFamily="18" charset="0"/>
            </a:endParaRPr>
          </a:p>
          <a:p>
            <a:pPr fontAlgn="base">
              <a:spcAft>
                <a:spcPts val="1500"/>
              </a:spcAft>
            </a:pPr>
            <a:r>
              <a:rPr lang="fr-FR" sz="1200" dirty="0">
                <a:solidFill>
                  <a:srgbClr val="4A4A4A"/>
                </a:solidFill>
                <a:effectLst/>
                <a:highlight>
                  <a:srgbClr val="FFFFFF"/>
                </a:highlight>
                <a:latin typeface="Nunito" pitchFamily="2" charset="0"/>
                <a:ea typeface="Times New Roman" panose="02020603050405020304" pitchFamily="18" charset="0"/>
                <a:cs typeface="Times New Roman" panose="02020603050405020304" pitchFamily="18" charset="0"/>
              </a:rPr>
              <a:t>Est-ce que je les nie où est-ce que j’écoute de quels besoins elles m’informent ?</a:t>
            </a:r>
            <a:endParaRPr lang="fr-FR" sz="1200" dirty="0">
              <a:effectLst/>
              <a:highlight>
                <a:srgbClr val="FFFFFF"/>
              </a:highlight>
              <a:latin typeface="Calibri" panose="020F0502020204030204" pitchFamily="34"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35E6BB92-B24B-40B8-A7B7-D912DF4C35AC}" type="slidenum">
              <a:rPr lang="fr-FR" smtClean="0"/>
              <a:t>20</a:t>
            </a:fld>
            <a:endParaRPr lang="fr-FR"/>
          </a:p>
        </p:txBody>
      </p:sp>
    </p:spTree>
    <p:extLst>
      <p:ext uri="{BB962C8B-B14F-4D97-AF65-F5344CB8AC3E}">
        <p14:creationId xmlns:p14="http://schemas.microsoft.com/office/powerpoint/2010/main" val="1984912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fontAlgn="base">
              <a:spcAft>
                <a:spcPts val="800"/>
              </a:spcAft>
            </a:pPr>
            <a:r>
              <a:rPr lang="fr-FR" sz="1200" dirty="0">
                <a:solidFill>
                  <a:srgbClr val="4A4A4A"/>
                </a:solidFill>
                <a:effectLst/>
                <a:highlight>
                  <a:srgbClr val="FFFFFF"/>
                </a:highlight>
                <a:latin typeface="Nunito" pitchFamily="2" charset="0"/>
                <a:ea typeface="Times New Roman" panose="02020603050405020304" pitchFamily="18" charset="0"/>
                <a:cs typeface="Times New Roman" panose="02020603050405020304" pitchFamily="18" charset="0"/>
              </a:rPr>
              <a:t>Du latin </a:t>
            </a:r>
            <a:r>
              <a:rPr lang="fr-FR" sz="1200" i="1" dirty="0" err="1">
                <a:solidFill>
                  <a:srgbClr val="4A4A4A"/>
                </a:solidFill>
                <a:effectLst/>
                <a:highlight>
                  <a:srgbClr val="FFFFFF"/>
                </a:highlight>
                <a:latin typeface="inherit"/>
                <a:ea typeface="Times New Roman" panose="02020603050405020304" pitchFamily="18" charset="0"/>
                <a:cs typeface="Times New Roman" panose="02020603050405020304" pitchFamily="18" charset="0"/>
              </a:rPr>
              <a:t>movere</a:t>
            </a:r>
            <a:r>
              <a:rPr lang="fr-FR" sz="1200" dirty="0">
                <a:solidFill>
                  <a:srgbClr val="4A4A4A"/>
                </a:solidFill>
                <a:effectLst/>
                <a:highlight>
                  <a:srgbClr val="FFFFFF"/>
                </a:highlight>
                <a:latin typeface="Nunito" pitchFamily="2" charset="0"/>
                <a:ea typeface="Times New Roman" panose="02020603050405020304" pitchFamily="18" charset="0"/>
                <a:cs typeface="Times New Roman" panose="02020603050405020304" pitchFamily="18" charset="0"/>
              </a:rPr>
              <a:t> : mettre en mouvement, </a:t>
            </a:r>
            <a:r>
              <a:rPr lang="fr-FR" sz="1200" b="1" dirty="0">
                <a:solidFill>
                  <a:srgbClr val="4A4A4A"/>
                </a:solidFill>
                <a:effectLst/>
                <a:highlight>
                  <a:srgbClr val="FFFFFF"/>
                </a:highlight>
                <a:latin typeface="inherit"/>
                <a:ea typeface="Times New Roman" panose="02020603050405020304" pitchFamily="18" charset="0"/>
                <a:cs typeface="Times New Roman" panose="02020603050405020304" pitchFamily="18" charset="0"/>
              </a:rPr>
              <a:t>les émotions sont donc la mise en mouvement du corps pour s’adapter à son environnement. </a:t>
            </a:r>
            <a:endParaRPr lang="fr-FR" sz="1050" dirty="0">
              <a:effectLst/>
              <a:highlight>
                <a:srgbClr val="FFFFFF"/>
              </a:highlight>
              <a:latin typeface="Calibri" panose="020F0502020204030204" pitchFamily="34" charset="0"/>
              <a:ea typeface="Calibri" panose="020F0502020204030204" pitchFamily="34" charset="0"/>
              <a:cs typeface="Times New Roman" panose="02020603050405020304" pitchFamily="18" charset="0"/>
            </a:endParaRPr>
          </a:p>
          <a:p>
            <a:pPr fontAlgn="base">
              <a:spcAft>
                <a:spcPts val="1500"/>
              </a:spcAft>
            </a:pPr>
            <a:r>
              <a:rPr lang="fr-FR" sz="1200" dirty="0">
                <a:solidFill>
                  <a:srgbClr val="4A4A4A"/>
                </a:solidFill>
                <a:effectLst/>
                <a:highlight>
                  <a:srgbClr val="FFFFFF"/>
                </a:highlight>
                <a:latin typeface="Nunito" pitchFamily="2" charset="0"/>
                <a:ea typeface="Times New Roman" panose="02020603050405020304" pitchFamily="18" charset="0"/>
                <a:cs typeface="Times New Roman" panose="02020603050405020304" pitchFamily="18" charset="0"/>
              </a:rPr>
              <a:t>Comme nous percevons en permanence (grâce à nos récepteurs externes et internes), notre corps s’adapte tout le temps. Nos émotions changent tout le temps. La vie en nous est un mouvement permanent !</a:t>
            </a:r>
          </a:p>
          <a:p>
            <a:pPr fontAlgn="base">
              <a:spcAft>
                <a:spcPts val="1500"/>
              </a:spcAft>
            </a:pPr>
            <a:r>
              <a:rPr lang="fr-FR" sz="1200" dirty="0">
                <a:solidFill>
                  <a:srgbClr val="4A4A4A"/>
                </a:solidFill>
                <a:effectLst/>
                <a:highlight>
                  <a:srgbClr val="FFFFFF"/>
                </a:highlight>
                <a:latin typeface="Nunito" pitchFamily="2" charset="0"/>
                <a:ea typeface="Times New Roman" panose="02020603050405020304" pitchFamily="18" charset="0"/>
                <a:cs typeface="Times New Roman" panose="02020603050405020304" pitchFamily="18" charset="0"/>
              </a:rPr>
              <a:t>On ne peut pas contrôler l’arrivée de ces réactions physiologiques dans l’instant premier (cœur qui accélère, rougissement, suée…) car ce sont des mécanismes instinctifs. En revanche on peut choisir ce que l’on fait avec nos émotions dans l’instant second. </a:t>
            </a:r>
            <a:endParaRPr lang="fr-FR" sz="1200" dirty="0">
              <a:effectLst/>
              <a:highlight>
                <a:srgbClr val="FFFFFF"/>
              </a:highlight>
              <a:latin typeface="Calibri" panose="020F0502020204030204" pitchFamily="34" charset="0"/>
              <a:ea typeface="Calibri" panose="020F0502020204030204" pitchFamily="34" charset="0"/>
              <a:cs typeface="Times New Roman" panose="02020603050405020304" pitchFamily="18" charset="0"/>
            </a:endParaRPr>
          </a:p>
          <a:p>
            <a:pPr fontAlgn="base">
              <a:spcAft>
                <a:spcPts val="1500"/>
              </a:spcAft>
            </a:pPr>
            <a:r>
              <a:rPr lang="fr-FR" sz="1200" dirty="0">
                <a:solidFill>
                  <a:srgbClr val="4A4A4A"/>
                </a:solidFill>
                <a:effectLst/>
                <a:highlight>
                  <a:srgbClr val="FFFFFF"/>
                </a:highlight>
                <a:latin typeface="Nunito" pitchFamily="2" charset="0"/>
                <a:ea typeface="Times New Roman" panose="02020603050405020304" pitchFamily="18" charset="0"/>
                <a:cs typeface="Times New Roman" panose="02020603050405020304" pitchFamily="18" charset="0"/>
              </a:rPr>
              <a:t>Est-ce que je les nie où est-ce que j’écoute de quels besoins elles m’informent ?</a:t>
            </a:r>
            <a:endParaRPr lang="fr-FR" sz="1200" dirty="0">
              <a:effectLst/>
              <a:highlight>
                <a:srgbClr val="FFFFFF"/>
              </a:highlight>
              <a:latin typeface="Calibri" panose="020F0502020204030204" pitchFamily="34"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35E6BB92-B24B-40B8-A7B7-D912DF4C35AC}" type="slidenum">
              <a:rPr lang="fr-FR" smtClean="0"/>
              <a:t>21</a:t>
            </a:fld>
            <a:endParaRPr lang="fr-FR"/>
          </a:p>
        </p:txBody>
      </p:sp>
    </p:spTree>
    <p:extLst>
      <p:ext uri="{BB962C8B-B14F-4D97-AF65-F5344CB8AC3E}">
        <p14:creationId xmlns:p14="http://schemas.microsoft.com/office/powerpoint/2010/main" val="18061554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fontAlgn="base">
              <a:spcAft>
                <a:spcPts val="800"/>
              </a:spcAft>
            </a:pPr>
            <a:r>
              <a:rPr lang="fr-FR" sz="1200" dirty="0">
                <a:solidFill>
                  <a:srgbClr val="4A4A4A"/>
                </a:solidFill>
                <a:effectLst/>
                <a:highlight>
                  <a:srgbClr val="FFFFFF"/>
                </a:highlight>
                <a:latin typeface="Nunito" pitchFamily="2" charset="0"/>
                <a:ea typeface="Times New Roman" panose="02020603050405020304" pitchFamily="18" charset="0"/>
                <a:cs typeface="Times New Roman" panose="02020603050405020304" pitchFamily="18" charset="0"/>
              </a:rPr>
              <a:t>Du latin </a:t>
            </a:r>
            <a:r>
              <a:rPr lang="fr-FR" sz="1200" i="1" dirty="0" err="1">
                <a:solidFill>
                  <a:srgbClr val="4A4A4A"/>
                </a:solidFill>
                <a:effectLst/>
                <a:highlight>
                  <a:srgbClr val="FFFFFF"/>
                </a:highlight>
                <a:latin typeface="inherit"/>
                <a:ea typeface="Times New Roman" panose="02020603050405020304" pitchFamily="18" charset="0"/>
                <a:cs typeface="Times New Roman" panose="02020603050405020304" pitchFamily="18" charset="0"/>
              </a:rPr>
              <a:t>movere</a:t>
            </a:r>
            <a:r>
              <a:rPr lang="fr-FR" sz="1200" dirty="0">
                <a:solidFill>
                  <a:srgbClr val="4A4A4A"/>
                </a:solidFill>
                <a:effectLst/>
                <a:highlight>
                  <a:srgbClr val="FFFFFF"/>
                </a:highlight>
                <a:latin typeface="Nunito" pitchFamily="2" charset="0"/>
                <a:ea typeface="Times New Roman" panose="02020603050405020304" pitchFamily="18" charset="0"/>
                <a:cs typeface="Times New Roman" panose="02020603050405020304" pitchFamily="18" charset="0"/>
              </a:rPr>
              <a:t> : mettre en mouvement, </a:t>
            </a:r>
            <a:r>
              <a:rPr lang="fr-FR" sz="1200" b="1" dirty="0">
                <a:solidFill>
                  <a:srgbClr val="4A4A4A"/>
                </a:solidFill>
                <a:effectLst/>
                <a:highlight>
                  <a:srgbClr val="FFFFFF"/>
                </a:highlight>
                <a:latin typeface="inherit"/>
                <a:ea typeface="Times New Roman" panose="02020603050405020304" pitchFamily="18" charset="0"/>
                <a:cs typeface="Times New Roman" panose="02020603050405020304" pitchFamily="18" charset="0"/>
              </a:rPr>
              <a:t>les émotions sont donc la mise en mouvement du corps pour s’adapter à son environnement. </a:t>
            </a:r>
            <a:endParaRPr lang="fr-FR" sz="1050" dirty="0">
              <a:effectLst/>
              <a:highlight>
                <a:srgbClr val="FFFFFF"/>
              </a:highlight>
              <a:latin typeface="Calibri" panose="020F0502020204030204" pitchFamily="34" charset="0"/>
              <a:ea typeface="Calibri" panose="020F0502020204030204" pitchFamily="34" charset="0"/>
              <a:cs typeface="Times New Roman" panose="02020603050405020304" pitchFamily="18" charset="0"/>
            </a:endParaRPr>
          </a:p>
          <a:p>
            <a:pPr fontAlgn="base">
              <a:spcAft>
                <a:spcPts val="1500"/>
              </a:spcAft>
            </a:pPr>
            <a:r>
              <a:rPr lang="fr-FR" sz="1200" dirty="0">
                <a:solidFill>
                  <a:srgbClr val="4A4A4A"/>
                </a:solidFill>
                <a:effectLst/>
                <a:highlight>
                  <a:srgbClr val="FFFFFF"/>
                </a:highlight>
                <a:latin typeface="Nunito" pitchFamily="2" charset="0"/>
                <a:ea typeface="Times New Roman" panose="02020603050405020304" pitchFamily="18" charset="0"/>
                <a:cs typeface="Times New Roman" panose="02020603050405020304" pitchFamily="18" charset="0"/>
              </a:rPr>
              <a:t>Comme nous percevons en permanence (grâce à nos récepteurs externes et internes), notre corps s’adapte tout le temps. Nos émotions changent tout le temps. La vie en nous est un mouvement permanent !</a:t>
            </a:r>
          </a:p>
          <a:p>
            <a:pPr fontAlgn="base">
              <a:spcAft>
                <a:spcPts val="1500"/>
              </a:spcAft>
            </a:pPr>
            <a:r>
              <a:rPr lang="fr-FR" sz="1200" dirty="0">
                <a:solidFill>
                  <a:srgbClr val="4A4A4A"/>
                </a:solidFill>
                <a:effectLst/>
                <a:highlight>
                  <a:srgbClr val="FFFFFF"/>
                </a:highlight>
                <a:latin typeface="Nunito" pitchFamily="2" charset="0"/>
                <a:ea typeface="Times New Roman" panose="02020603050405020304" pitchFamily="18" charset="0"/>
                <a:cs typeface="Times New Roman" panose="02020603050405020304" pitchFamily="18" charset="0"/>
              </a:rPr>
              <a:t>On ne peut pas contrôler l’arrivée de ces réactions physiologiques dans l’instant premier (cœur qui accélère, rougissement, suée…) car ce sont des mécanismes instinctifs. En revanche on peut choisir ce que l’on fait avec nos émotions dans l’instant second. </a:t>
            </a:r>
            <a:endParaRPr lang="fr-FR" sz="1200" dirty="0">
              <a:effectLst/>
              <a:highlight>
                <a:srgbClr val="FFFFFF"/>
              </a:highlight>
              <a:latin typeface="Calibri" panose="020F0502020204030204" pitchFamily="34" charset="0"/>
              <a:ea typeface="Calibri" panose="020F0502020204030204" pitchFamily="34" charset="0"/>
              <a:cs typeface="Times New Roman" panose="02020603050405020304" pitchFamily="18" charset="0"/>
            </a:endParaRPr>
          </a:p>
          <a:p>
            <a:pPr fontAlgn="base">
              <a:spcAft>
                <a:spcPts val="1500"/>
              </a:spcAft>
            </a:pPr>
            <a:r>
              <a:rPr lang="fr-FR" sz="1200" dirty="0">
                <a:solidFill>
                  <a:srgbClr val="4A4A4A"/>
                </a:solidFill>
                <a:effectLst/>
                <a:highlight>
                  <a:srgbClr val="FFFFFF"/>
                </a:highlight>
                <a:latin typeface="Nunito" pitchFamily="2" charset="0"/>
                <a:ea typeface="Times New Roman" panose="02020603050405020304" pitchFamily="18" charset="0"/>
                <a:cs typeface="Times New Roman" panose="02020603050405020304" pitchFamily="18" charset="0"/>
              </a:rPr>
              <a:t>Est-ce que je les nie où est-ce que j’écoute de quels besoins elles m’informent ?</a:t>
            </a:r>
            <a:endParaRPr lang="fr-FR" sz="1200" dirty="0">
              <a:effectLst/>
              <a:highlight>
                <a:srgbClr val="FFFFFF"/>
              </a:highlight>
              <a:latin typeface="Calibri" panose="020F0502020204030204" pitchFamily="34"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35E6BB92-B24B-40B8-A7B7-D912DF4C35AC}" type="slidenum">
              <a:rPr lang="fr-FR" smtClean="0"/>
              <a:t>22</a:t>
            </a:fld>
            <a:endParaRPr lang="fr-FR"/>
          </a:p>
        </p:txBody>
      </p:sp>
    </p:spTree>
    <p:extLst>
      <p:ext uri="{BB962C8B-B14F-4D97-AF65-F5344CB8AC3E}">
        <p14:creationId xmlns:p14="http://schemas.microsoft.com/office/powerpoint/2010/main" val="12723972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fontAlgn="base">
              <a:spcAft>
                <a:spcPts val="800"/>
              </a:spcAft>
            </a:pPr>
            <a:r>
              <a:rPr lang="fr-FR" sz="1200" dirty="0">
                <a:effectLst/>
                <a:highlight>
                  <a:srgbClr val="FFFFFF"/>
                </a:highlight>
                <a:latin typeface="Calibri" panose="020F0502020204030204" pitchFamily="34" charset="0"/>
                <a:ea typeface="Calibri" panose="020F0502020204030204" pitchFamily="34" charset="0"/>
                <a:cs typeface="Times New Roman" panose="02020603050405020304" pitchFamily="18" charset="0"/>
              </a:rPr>
              <a:t>Vous êtes en vacances au bord de la plage. C’est la soirée un vent rafraichissant vous parcours la peau pendant que vous marcher au bord de l’eau. Vous sentez les aller retour des vagues sur vos pieds, l’eau froide et l’air chaud. </a:t>
            </a:r>
          </a:p>
        </p:txBody>
      </p:sp>
      <p:sp>
        <p:nvSpPr>
          <p:cNvPr id="4" name="Espace réservé du numéro de diapositive 3"/>
          <p:cNvSpPr>
            <a:spLocks noGrp="1"/>
          </p:cNvSpPr>
          <p:nvPr>
            <p:ph type="sldNum" sz="quarter" idx="5"/>
          </p:nvPr>
        </p:nvSpPr>
        <p:spPr/>
        <p:txBody>
          <a:bodyPr/>
          <a:lstStyle/>
          <a:p>
            <a:fld id="{35E6BB92-B24B-40B8-A7B7-D912DF4C35AC}" type="slidenum">
              <a:rPr lang="fr-FR" smtClean="0"/>
              <a:t>23</a:t>
            </a:fld>
            <a:endParaRPr lang="fr-FR"/>
          </a:p>
        </p:txBody>
      </p:sp>
    </p:spTree>
    <p:extLst>
      <p:ext uri="{BB962C8B-B14F-4D97-AF65-F5344CB8AC3E}">
        <p14:creationId xmlns:p14="http://schemas.microsoft.com/office/powerpoint/2010/main" val="20468161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fontAlgn="base">
              <a:spcAft>
                <a:spcPts val="800"/>
              </a:spcAft>
            </a:pPr>
            <a:endParaRPr lang="fr-FR" sz="1200" dirty="0">
              <a:effectLst/>
              <a:highlight>
                <a:srgbClr val="FFFFFF"/>
              </a:highlight>
              <a:latin typeface="Calibri" panose="020F0502020204030204" pitchFamily="34"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35E6BB92-B24B-40B8-A7B7-D912DF4C35AC}" type="slidenum">
              <a:rPr lang="fr-FR" smtClean="0"/>
              <a:t>24</a:t>
            </a:fld>
            <a:endParaRPr lang="fr-FR"/>
          </a:p>
        </p:txBody>
      </p:sp>
    </p:spTree>
    <p:extLst>
      <p:ext uri="{BB962C8B-B14F-4D97-AF65-F5344CB8AC3E}">
        <p14:creationId xmlns:p14="http://schemas.microsoft.com/office/powerpoint/2010/main" val="30236769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fontAlgn="base">
              <a:spcAft>
                <a:spcPts val="800"/>
              </a:spcAft>
            </a:pPr>
            <a:endParaRPr lang="fr-FR" sz="1200" dirty="0">
              <a:effectLst/>
              <a:highlight>
                <a:srgbClr val="FFFFFF"/>
              </a:highlight>
              <a:latin typeface="Calibri" panose="020F0502020204030204" pitchFamily="34"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35E6BB92-B24B-40B8-A7B7-D912DF4C35AC}" type="slidenum">
              <a:rPr lang="fr-FR" smtClean="0"/>
              <a:t>25</a:t>
            </a:fld>
            <a:endParaRPr lang="fr-FR"/>
          </a:p>
        </p:txBody>
      </p:sp>
    </p:spTree>
    <p:extLst>
      <p:ext uri="{BB962C8B-B14F-4D97-AF65-F5344CB8AC3E}">
        <p14:creationId xmlns:p14="http://schemas.microsoft.com/office/powerpoint/2010/main" val="33458177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fontAlgn="base">
              <a:spcAft>
                <a:spcPts val="800"/>
              </a:spcAft>
            </a:pPr>
            <a:endParaRPr lang="fr-FR" sz="1200" dirty="0">
              <a:effectLst/>
              <a:highlight>
                <a:srgbClr val="FFFFFF"/>
              </a:highlight>
              <a:latin typeface="Calibri" panose="020F0502020204030204" pitchFamily="34"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35E6BB92-B24B-40B8-A7B7-D912DF4C35AC}" type="slidenum">
              <a:rPr lang="fr-FR" smtClean="0"/>
              <a:t>26</a:t>
            </a:fld>
            <a:endParaRPr lang="fr-FR"/>
          </a:p>
        </p:txBody>
      </p:sp>
    </p:spTree>
    <p:extLst>
      <p:ext uri="{BB962C8B-B14F-4D97-AF65-F5344CB8AC3E}">
        <p14:creationId xmlns:p14="http://schemas.microsoft.com/office/powerpoint/2010/main" val="32522935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fontAlgn="base">
              <a:spcAft>
                <a:spcPts val="800"/>
              </a:spcAft>
            </a:pPr>
            <a:endParaRPr lang="fr-FR" sz="1200" dirty="0">
              <a:effectLst/>
              <a:highlight>
                <a:srgbClr val="FFFFFF"/>
              </a:highlight>
              <a:latin typeface="Calibri" panose="020F0502020204030204" pitchFamily="34"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35E6BB92-B24B-40B8-A7B7-D912DF4C35AC}" type="slidenum">
              <a:rPr lang="fr-FR" smtClean="0"/>
              <a:t>27</a:t>
            </a:fld>
            <a:endParaRPr lang="fr-FR"/>
          </a:p>
        </p:txBody>
      </p:sp>
    </p:spTree>
    <p:extLst>
      <p:ext uri="{BB962C8B-B14F-4D97-AF65-F5344CB8AC3E}">
        <p14:creationId xmlns:p14="http://schemas.microsoft.com/office/powerpoint/2010/main" val="37401369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fontAlgn="base">
              <a:lnSpc>
                <a:spcPct val="107000"/>
              </a:lnSpc>
              <a:spcAft>
                <a:spcPts val="800"/>
              </a:spcAft>
            </a:pPr>
            <a:r>
              <a:rPr lang="fr-FR" sz="1200" b="1" dirty="0">
                <a:solidFill>
                  <a:srgbClr val="4A4A4A"/>
                </a:solidFill>
                <a:effectLst/>
                <a:highlight>
                  <a:srgbClr val="FFFFFF"/>
                </a:highlight>
                <a:latin typeface="inherit"/>
                <a:ea typeface="Times New Roman" panose="02020603050405020304" pitchFamily="18" charset="0"/>
                <a:cs typeface="Times New Roman" panose="02020603050405020304" pitchFamily="18" charset="0"/>
              </a:rPr>
              <a:t>Les ÉMOTIONS sont des réponses physiologiques à des changements perçus dans notre environnement externe ou interne</a:t>
            </a:r>
            <a:r>
              <a:rPr lang="fr-FR" sz="1200" dirty="0">
                <a:solidFill>
                  <a:srgbClr val="4A4A4A"/>
                </a:solidFill>
                <a:effectLst/>
                <a:highlight>
                  <a:srgbClr val="FFFFFF"/>
                </a:highlight>
                <a:latin typeface="Nunito" pitchFamily="2" charset="0"/>
                <a:ea typeface="Times New Roman" panose="02020603050405020304" pitchFamily="18" charset="0"/>
                <a:cs typeface="Times New Roman" panose="02020603050405020304" pitchFamily="18" charset="0"/>
              </a:rPr>
              <a:t> et qui déclenchent des réactions en chaînes instinctives dans notre corps pour nous permettre de nous y adapter.</a:t>
            </a:r>
            <a:endParaRPr lang="fr-FR" sz="1050" dirty="0">
              <a:effectLst/>
              <a:highlight>
                <a:srgbClr val="FFFFFF"/>
              </a:highligh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1500"/>
              </a:spcAft>
            </a:pPr>
            <a:r>
              <a:rPr lang="fr-FR" sz="1200" dirty="0">
                <a:solidFill>
                  <a:srgbClr val="4A4A4A"/>
                </a:solidFill>
                <a:effectLst/>
                <a:highlight>
                  <a:srgbClr val="FFFFFF"/>
                </a:highlight>
                <a:latin typeface="Nunito" pitchFamily="2" charset="0"/>
                <a:ea typeface="Times New Roman" panose="02020603050405020304" pitchFamily="18" charset="0"/>
                <a:cs typeface="Times New Roman" panose="02020603050405020304" pitchFamily="18" charset="0"/>
              </a:rPr>
              <a:t>Les informations (stimuli) sont perçues par nos récepteurs (nos sens). Ces perceptions sont traitées par notre cerveau via les filtres de nos BESOINS de nos croyances, de nos mémoires. </a:t>
            </a:r>
            <a:endParaRPr lang="fr-FR" sz="1050" dirty="0">
              <a:effectLst/>
              <a:highlight>
                <a:srgbClr val="FFFFFF"/>
              </a:highligh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35E6BB92-B24B-40B8-A7B7-D912DF4C35AC}" type="slidenum">
              <a:rPr lang="fr-FR" smtClean="0"/>
              <a:t>10</a:t>
            </a:fld>
            <a:endParaRPr lang="fr-FR"/>
          </a:p>
        </p:txBody>
      </p:sp>
    </p:spTree>
    <p:extLst>
      <p:ext uri="{BB962C8B-B14F-4D97-AF65-F5344CB8AC3E}">
        <p14:creationId xmlns:p14="http://schemas.microsoft.com/office/powerpoint/2010/main" val="38211423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fontAlgn="base">
              <a:lnSpc>
                <a:spcPct val="107000"/>
              </a:lnSpc>
              <a:spcAft>
                <a:spcPts val="800"/>
              </a:spcAft>
            </a:pPr>
            <a:r>
              <a:rPr lang="fr-FR" sz="1200" dirty="0">
                <a:solidFill>
                  <a:srgbClr val="4A4A4A"/>
                </a:solidFill>
                <a:effectLst/>
                <a:highlight>
                  <a:srgbClr val="FFFFFF"/>
                </a:highlight>
                <a:latin typeface="Nunito" pitchFamily="2" charset="0"/>
                <a:ea typeface="Times New Roman" panose="02020603050405020304" pitchFamily="18" charset="0"/>
                <a:cs typeface="Times New Roman" panose="02020603050405020304" pitchFamily="18" charset="0"/>
              </a:rPr>
              <a:t>Suite au traitement de ces informations, le cerveau va enclencher en réponse, des </a:t>
            </a:r>
            <a:r>
              <a:rPr lang="fr-FR" sz="1200" b="1" dirty="0">
                <a:solidFill>
                  <a:srgbClr val="4A4A4A"/>
                </a:solidFill>
                <a:effectLst/>
                <a:highlight>
                  <a:srgbClr val="FFFFFF"/>
                </a:highlight>
                <a:latin typeface="inherit"/>
                <a:ea typeface="Times New Roman" panose="02020603050405020304" pitchFamily="18" charset="0"/>
                <a:cs typeface="Times New Roman" panose="02020603050405020304" pitchFamily="18" charset="0"/>
              </a:rPr>
              <a:t>changements physiologiques dans le corps (libération d’hormones, modification du rythme cardiaque, variation de la pression sanguine…) pour pouvoir nous adapter rapidement et agir.</a:t>
            </a:r>
            <a:endParaRPr lang="fr-FR" sz="1050" dirty="0">
              <a:effectLst/>
              <a:highlight>
                <a:srgbClr val="FFFFFF"/>
              </a:highligh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1500"/>
              </a:spcAft>
            </a:pPr>
            <a:r>
              <a:rPr lang="fr-FR" sz="1200" dirty="0">
                <a:solidFill>
                  <a:srgbClr val="4A4A4A"/>
                </a:solidFill>
                <a:effectLst/>
                <a:highlight>
                  <a:srgbClr val="FFFFFF"/>
                </a:highlight>
                <a:latin typeface="Nunito" pitchFamily="2" charset="0"/>
                <a:ea typeface="Times New Roman" panose="02020603050405020304" pitchFamily="18" charset="0"/>
                <a:cs typeface="Times New Roman" panose="02020603050405020304" pitchFamily="18" charset="0"/>
              </a:rPr>
              <a:t>Par exemple : lorsqu’on a peur, le sang afflux dans les muscles des jambes pour nous permettre de décamper. Nos yeux s’écarquillent pour percevoir davantage les détails de notre environnement. </a:t>
            </a:r>
            <a:r>
              <a:rPr lang="fr-FR" sz="1100" dirty="0">
                <a:solidFill>
                  <a:srgbClr val="4A4A4A"/>
                </a:solidFill>
                <a:effectLst/>
                <a:highlight>
                  <a:srgbClr val="FFFFFF"/>
                </a:highlight>
                <a:latin typeface="Nunito" pitchFamily="2" charset="0"/>
                <a:ea typeface="Times New Roman" panose="02020603050405020304" pitchFamily="18" charset="0"/>
                <a:cs typeface="Times New Roman" panose="02020603050405020304" pitchFamily="18" charset="0"/>
              </a:rPr>
              <a:t>Ce n’est pas la peur qui nous FAIT fuir, c’est la peur qui nous PERMET de fuir !</a:t>
            </a:r>
            <a:endParaRPr lang="fr-FR" sz="1050" dirty="0">
              <a:effectLst/>
              <a:highlight>
                <a:srgbClr val="FFFFFF"/>
              </a:highlight>
              <a:latin typeface="Calibri" panose="020F0502020204030204" pitchFamily="34"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35E6BB92-B24B-40B8-A7B7-D912DF4C35AC}" type="slidenum">
              <a:rPr lang="fr-FR" smtClean="0"/>
              <a:t>11</a:t>
            </a:fld>
            <a:endParaRPr lang="fr-FR"/>
          </a:p>
        </p:txBody>
      </p:sp>
    </p:spTree>
    <p:extLst>
      <p:ext uri="{BB962C8B-B14F-4D97-AF65-F5344CB8AC3E}">
        <p14:creationId xmlns:p14="http://schemas.microsoft.com/office/powerpoint/2010/main" val="4296347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fontAlgn="base">
              <a:spcAft>
                <a:spcPts val="800"/>
              </a:spcAft>
            </a:pPr>
            <a:r>
              <a:rPr lang="fr-FR" sz="1200" dirty="0">
                <a:solidFill>
                  <a:srgbClr val="4A4A4A"/>
                </a:solidFill>
                <a:effectLst/>
                <a:highlight>
                  <a:srgbClr val="FFFFFF"/>
                </a:highlight>
                <a:latin typeface="Nunito" pitchFamily="2" charset="0"/>
                <a:ea typeface="Times New Roman" panose="02020603050405020304" pitchFamily="18" charset="0"/>
                <a:cs typeface="Times New Roman" panose="02020603050405020304" pitchFamily="18" charset="0"/>
              </a:rPr>
              <a:t>Du latin </a:t>
            </a:r>
            <a:r>
              <a:rPr lang="fr-FR" sz="1200" i="1" dirty="0" err="1">
                <a:solidFill>
                  <a:srgbClr val="4A4A4A"/>
                </a:solidFill>
                <a:effectLst/>
                <a:highlight>
                  <a:srgbClr val="FFFFFF"/>
                </a:highlight>
                <a:latin typeface="inherit"/>
                <a:ea typeface="Times New Roman" panose="02020603050405020304" pitchFamily="18" charset="0"/>
                <a:cs typeface="Times New Roman" panose="02020603050405020304" pitchFamily="18" charset="0"/>
              </a:rPr>
              <a:t>movere</a:t>
            </a:r>
            <a:r>
              <a:rPr lang="fr-FR" sz="1200" dirty="0">
                <a:solidFill>
                  <a:srgbClr val="4A4A4A"/>
                </a:solidFill>
                <a:effectLst/>
                <a:highlight>
                  <a:srgbClr val="FFFFFF"/>
                </a:highlight>
                <a:latin typeface="Nunito" pitchFamily="2" charset="0"/>
                <a:ea typeface="Times New Roman" panose="02020603050405020304" pitchFamily="18" charset="0"/>
                <a:cs typeface="Times New Roman" panose="02020603050405020304" pitchFamily="18" charset="0"/>
              </a:rPr>
              <a:t> : mettre en mouvement, </a:t>
            </a:r>
            <a:r>
              <a:rPr lang="fr-FR" sz="1200" b="1" dirty="0">
                <a:solidFill>
                  <a:srgbClr val="4A4A4A"/>
                </a:solidFill>
                <a:effectLst/>
                <a:highlight>
                  <a:srgbClr val="FFFFFF"/>
                </a:highlight>
                <a:latin typeface="inherit"/>
                <a:ea typeface="Times New Roman" panose="02020603050405020304" pitchFamily="18" charset="0"/>
                <a:cs typeface="Times New Roman" panose="02020603050405020304" pitchFamily="18" charset="0"/>
              </a:rPr>
              <a:t>les émotions sont donc la mise en mouvement du corps pour s’adapter à son environnement. </a:t>
            </a:r>
            <a:endParaRPr lang="fr-FR" sz="1050" dirty="0">
              <a:effectLst/>
              <a:highlight>
                <a:srgbClr val="FFFFFF"/>
              </a:highlight>
              <a:latin typeface="Calibri" panose="020F0502020204030204" pitchFamily="34" charset="0"/>
              <a:ea typeface="Calibri" panose="020F0502020204030204" pitchFamily="34" charset="0"/>
              <a:cs typeface="Times New Roman" panose="02020603050405020304" pitchFamily="18" charset="0"/>
            </a:endParaRPr>
          </a:p>
          <a:p>
            <a:pPr fontAlgn="base">
              <a:spcAft>
                <a:spcPts val="1500"/>
              </a:spcAft>
            </a:pPr>
            <a:r>
              <a:rPr lang="fr-FR" sz="1200" dirty="0">
                <a:solidFill>
                  <a:srgbClr val="4A4A4A"/>
                </a:solidFill>
                <a:effectLst/>
                <a:highlight>
                  <a:srgbClr val="FFFFFF"/>
                </a:highlight>
                <a:latin typeface="Nunito" pitchFamily="2" charset="0"/>
                <a:ea typeface="Times New Roman" panose="02020603050405020304" pitchFamily="18" charset="0"/>
                <a:cs typeface="Times New Roman" panose="02020603050405020304" pitchFamily="18" charset="0"/>
              </a:rPr>
              <a:t>Comme nous percevons en permanence (grâce à nos récepteurs externes et internes), notre corps s’adapte tout le temps. Nos émotions changent tout le temps. La vie en nous est un mouvement permanent !</a:t>
            </a:r>
          </a:p>
          <a:p>
            <a:pPr fontAlgn="base">
              <a:spcAft>
                <a:spcPts val="1500"/>
              </a:spcAft>
            </a:pPr>
            <a:r>
              <a:rPr lang="fr-FR" sz="1200" dirty="0">
                <a:solidFill>
                  <a:srgbClr val="4A4A4A"/>
                </a:solidFill>
                <a:effectLst/>
                <a:highlight>
                  <a:srgbClr val="FFFFFF"/>
                </a:highlight>
                <a:latin typeface="Nunito" pitchFamily="2" charset="0"/>
                <a:ea typeface="Times New Roman" panose="02020603050405020304" pitchFamily="18" charset="0"/>
                <a:cs typeface="Times New Roman" panose="02020603050405020304" pitchFamily="18" charset="0"/>
              </a:rPr>
              <a:t>On ne peut pas contrôler l’arrivée de ces réactions physiologiques dans l’instant premier (cœur qui accélère, rougissement, suée…) car ce sont des mécanismes instinctifs. En revanche on peut choisir ce que l’on fait avec nos émotions dans l’instant second. </a:t>
            </a:r>
            <a:endParaRPr lang="fr-FR" sz="1200" dirty="0">
              <a:effectLst/>
              <a:highlight>
                <a:srgbClr val="FFFFFF"/>
              </a:highlight>
              <a:latin typeface="Calibri" panose="020F0502020204030204" pitchFamily="34" charset="0"/>
              <a:ea typeface="Calibri" panose="020F0502020204030204" pitchFamily="34" charset="0"/>
              <a:cs typeface="Times New Roman" panose="02020603050405020304" pitchFamily="18" charset="0"/>
            </a:endParaRPr>
          </a:p>
          <a:p>
            <a:pPr fontAlgn="base">
              <a:spcAft>
                <a:spcPts val="1500"/>
              </a:spcAft>
            </a:pPr>
            <a:r>
              <a:rPr lang="fr-FR" sz="1200" dirty="0">
                <a:solidFill>
                  <a:srgbClr val="4A4A4A"/>
                </a:solidFill>
                <a:effectLst/>
                <a:highlight>
                  <a:srgbClr val="FFFFFF"/>
                </a:highlight>
                <a:latin typeface="Nunito" pitchFamily="2" charset="0"/>
                <a:ea typeface="Times New Roman" panose="02020603050405020304" pitchFamily="18" charset="0"/>
                <a:cs typeface="Times New Roman" panose="02020603050405020304" pitchFamily="18" charset="0"/>
              </a:rPr>
              <a:t>Est-ce que je les nie où est-ce que j’écoute de quels besoins elles m’informent ?</a:t>
            </a:r>
            <a:endParaRPr lang="fr-FR" sz="1200" dirty="0">
              <a:effectLst/>
              <a:highlight>
                <a:srgbClr val="FFFFFF"/>
              </a:highlight>
              <a:latin typeface="Calibri" panose="020F0502020204030204" pitchFamily="34"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35E6BB92-B24B-40B8-A7B7-D912DF4C35AC}" type="slidenum">
              <a:rPr lang="fr-FR" smtClean="0"/>
              <a:t>12</a:t>
            </a:fld>
            <a:endParaRPr lang="fr-FR"/>
          </a:p>
        </p:txBody>
      </p:sp>
    </p:spTree>
    <p:extLst>
      <p:ext uri="{BB962C8B-B14F-4D97-AF65-F5344CB8AC3E}">
        <p14:creationId xmlns:p14="http://schemas.microsoft.com/office/powerpoint/2010/main" val="38703364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fontAlgn="base">
              <a:spcAft>
                <a:spcPts val="800"/>
              </a:spcAft>
            </a:pPr>
            <a:endParaRPr lang="fr-FR" sz="1200" dirty="0">
              <a:effectLst/>
              <a:highlight>
                <a:srgbClr val="FFFFFF"/>
              </a:highlight>
              <a:latin typeface="Calibri" panose="020F0502020204030204" pitchFamily="34"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35E6BB92-B24B-40B8-A7B7-D912DF4C35AC}" type="slidenum">
              <a:rPr lang="fr-FR" smtClean="0"/>
              <a:t>13</a:t>
            </a:fld>
            <a:endParaRPr lang="fr-FR"/>
          </a:p>
        </p:txBody>
      </p:sp>
    </p:spTree>
    <p:extLst>
      <p:ext uri="{BB962C8B-B14F-4D97-AF65-F5344CB8AC3E}">
        <p14:creationId xmlns:p14="http://schemas.microsoft.com/office/powerpoint/2010/main" val="4070321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fontAlgn="base">
              <a:spcAft>
                <a:spcPts val="800"/>
              </a:spcAft>
            </a:pPr>
            <a:r>
              <a:rPr lang="fr-FR" sz="1200" dirty="0">
                <a:solidFill>
                  <a:srgbClr val="4A4A4A"/>
                </a:solidFill>
                <a:effectLst/>
                <a:highlight>
                  <a:srgbClr val="FFFFFF"/>
                </a:highlight>
                <a:latin typeface="Nunito" pitchFamily="2" charset="0"/>
                <a:ea typeface="Times New Roman" panose="02020603050405020304" pitchFamily="18" charset="0"/>
                <a:cs typeface="Times New Roman" panose="02020603050405020304" pitchFamily="18" charset="0"/>
              </a:rPr>
              <a:t>Du latin </a:t>
            </a:r>
            <a:r>
              <a:rPr lang="fr-FR" sz="1200" i="1" dirty="0" err="1">
                <a:solidFill>
                  <a:srgbClr val="4A4A4A"/>
                </a:solidFill>
                <a:effectLst/>
                <a:highlight>
                  <a:srgbClr val="FFFFFF"/>
                </a:highlight>
                <a:latin typeface="inherit"/>
                <a:ea typeface="Times New Roman" panose="02020603050405020304" pitchFamily="18" charset="0"/>
                <a:cs typeface="Times New Roman" panose="02020603050405020304" pitchFamily="18" charset="0"/>
              </a:rPr>
              <a:t>movere</a:t>
            </a:r>
            <a:r>
              <a:rPr lang="fr-FR" sz="1200" dirty="0">
                <a:solidFill>
                  <a:srgbClr val="4A4A4A"/>
                </a:solidFill>
                <a:effectLst/>
                <a:highlight>
                  <a:srgbClr val="FFFFFF"/>
                </a:highlight>
                <a:latin typeface="Nunito" pitchFamily="2" charset="0"/>
                <a:ea typeface="Times New Roman" panose="02020603050405020304" pitchFamily="18" charset="0"/>
                <a:cs typeface="Times New Roman" panose="02020603050405020304" pitchFamily="18" charset="0"/>
              </a:rPr>
              <a:t> : mettre en mouvement, </a:t>
            </a:r>
            <a:r>
              <a:rPr lang="fr-FR" sz="1200" b="1" dirty="0">
                <a:solidFill>
                  <a:srgbClr val="4A4A4A"/>
                </a:solidFill>
                <a:effectLst/>
                <a:highlight>
                  <a:srgbClr val="FFFFFF"/>
                </a:highlight>
                <a:latin typeface="inherit"/>
                <a:ea typeface="Times New Roman" panose="02020603050405020304" pitchFamily="18" charset="0"/>
                <a:cs typeface="Times New Roman" panose="02020603050405020304" pitchFamily="18" charset="0"/>
              </a:rPr>
              <a:t>les émotions sont donc la mise en mouvement du corps pour s’adapter à son environnement. </a:t>
            </a:r>
            <a:endParaRPr lang="fr-FR" sz="1050" dirty="0">
              <a:effectLst/>
              <a:highlight>
                <a:srgbClr val="FFFFFF"/>
              </a:highlight>
              <a:latin typeface="Calibri" panose="020F0502020204030204" pitchFamily="34" charset="0"/>
              <a:ea typeface="Calibri" panose="020F0502020204030204" pitchFamily="34" charset="0"/>
              <a:cs typeface="Times New Roman" panose="02020603050405020304" pitchFamily="18" charset="0"/>
            </a:endParaRPr>
          </a:p>
          <a:p>
            <a:pPr fontAlgn="base">
              <a:spcAft>
                <a:spcPts val="1500"/>
              </a:spcAft>
            </a:pPr>
            <a:r>
              <a:rPr lang="fr-FR" sz="1200" dirty="0">
                <a:solidFill>
                  <a:srgbClr val="4A4A4A"/>
                </a:solidFill>
                <a:effectLst/>
                <a:highlight>
                  <a:srgbClr val="FFFFFF"/>
                </a:highlight>
                <a:latin typeface="Nunito" pitchFamily="2" charset="0"/>
                <a:ea typeface="Times New Roman" panose="02020603050405020304" pitchFamily="18" charset="0"/>
                <a:cs typeface="Times New Roman" panose="02020603050405020304" pitchFamily="18" charset="0"/>
              </a:rPr>
              <a:t>Comme nous percevons en permanence (grâce à nos récepteurs externes et internes), notre corps s’adapte tout le temps. Nos émotions changent tout le temps. La vie en nous est un mouvement permanent !</a:t>
            </a:r>
          </a:p>
          <a:p>
            <a:pPr fontAlgn="base">
              <a:spcAft>
                <a:spcPts val="1500"/>
              </a:spcAft>
            </a:pPr>
            <a:r>
              <a:rPr lang="fr-FR" sz="1200" dirty="0">
                <a:solidFill>
                  <a:srgbClr val="4A4A4A"/>
                </a:solidFill>
                <a:effectLst/>
                <a:highlight>
                  <a:srgbClr val="FFFFFF"/>
                </a:highlight>
                <a:latin typeface="Nunito" pitchFamily="2" charset="0"/>
                <a:ea typeface="Times New Roman" panose="02020603050405020304" pitchFamily="18" charset="0"/>
                <a:cs typeface="Times New Roman" panose="02020603050405020304" pitchFamily="18" charset="0"/>
              </a:rPr>
              <a:t>On ne peut pas contrôler l’arrivée de ces réactions physiologiques dans l’instant premier (cœur qui accélère, rougissement, suée…) car ce sont des mécanismes instinctifs. En revanche on peut choisir ce que l’on fait avec nos émotions dans l’instant second. </a:t>
            </a:r>
            <a:endParaRPr lang="fr-FR" sz="1200" dirty="0">
              <a:effectLst/>
              <a:highlight>
                <a:srgbClr val="FFFFFF"/>
              </a:highlight>
              <a:latin typeface="Calibri" panose="020F0502020204030204" pitchFamily="34" charset="0"/>
              <a:ea typeface="Calibri" panose="020F0502020204030204" pitchFamily="34" charset="0"/>
              <a:cs typeface="Times New Roman" panose="02020603050405020304" pitchFamily="18" charset="0"/>
            </a:endParaRPr>
          </a:p>
          <a:p>
            <a:pPr fontAlgn="base">
              <a:spcAft>
                <a:spcPts val="1500"/>
              </a:spcAft>
            </a:pPr>
            <a:r>
              <a:rPr lang="fr-FR" sz="1200" dirty="0">
                <a:solidFill>
                  <a:srgbClr val="4A4A4A"/>
                </a:solidFill>
                <a:effectLst/>
                <a:highlight>
                  <a:srgbClr val="FFFFFF"/>
                </a:highlight>
                <a:latin typeface="Nunito" pitchFamily="2" charset="0"/>
                <a:ea typeface="Times New Roman" panose="02020603050405020304" pitchFamily="18" charset="0"/>
                <a:cs typeface="Times New Roman" panose="02020603050405020304" pitchFamily="18" charset="0"/>
              </a:rPr>
              <a:t>Est-ce que je les nie où est-ce que j’écoute de quels besoins elles m’informent ?</a:t>
            </a:r>
            <a:endParaRPr lang="fr-FR" sz="1200" dirty="0">
              <a:effectLst/>
              <a:highlight>
                <a:srgbClr val="FFFFFF"/>
              </a:highlight>
              <a:latin typeface="Calibri" panose="020F0502020204030204" pitchFamily="34"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35E6BB92-B24B-40B8-A7B7-D912DF4C35AC}" type="slidenum">
              <a:rPr lang="fr-FR" smtClean="0"/>
              <a:t>15</a:t>
            </a:fld>
            <a:endParaRPr lang="fr-FR"/>
          </a:p>
        </p:txBody>
      </p:sp>
    </p:spTree>
    <p:extLst>
      <p:ext uri="{BB962C8B-B14F-4D97-AF65-F5344CB8AC3E}">
        <p14:creationId xmlns:p14="http://schemas.microsoft.com/office/powerpoint/2010/main" val="12269055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fontAlgn="base">
              <a:spcAft>
                <a:spcPts val="800"/>
              </a:spcAft>
            </a:pPr>
            <a:r>
              <a:rPr lang="fr-FR" sz="1200" dirty="0">
                <a:solidFill>
                  <a:srgbClr val="4A4A4A"/>
                </a:solidFill>
                <a:effectLst/>
                <a:highlight>
                  <a:srgbClr val="FFFFFF"/>
                </a:highlight>
                <a:latin typeface="Nunito" pitchFamily="2" charset="0"/>
                <a:ea typeface="Times New Roman" panose="02020603050405020304" pitchFamily="18" charset="0"/>
                <a:cs typeface="Times New Roman" panose="02020603050405020304" pitchFamily="18" charset="0"/>
              </a:rPr>
              <a:t>Du latin </a:t>
            </a:r>
            <a:r>
              <a:rPr lang="fr-FR" sz="1200" i="1" dirty="0" err="1">
                <a:solidFill>
                  <a:srgbClr val="4A4A4A"/>
                </a:solidFill>
                <a:effectLst/>
                <a:highlight>
                  <a:srgbClr val="FFFFFF"/>
                </a:highlight>
                <a:latin typeface="inherit"/>
                <a:ea typeface="Times New Roman" panose="02020603050405020304" pitchFamily="18" charset="0"/>
                <a:cs typeface="Times New Roman" panose="02020603050405020304" pitchFamily="18" charset="0"/>
              </a:rPr>
              <a:t>movere</a:t>
            </a:r>
            <a:r>
              <a:rPr lang="fr-FR" sz="1200" dirty="0">
                <a:solidFill>
                  <a:srgbClr val="4A4A4A"/>
                </a:solidFill>
                <a:effectLst/>
                <a:highlight>
                  <a:srgbClr val="FFFFFF"/>
                </a:highlight>
                <a:latin typeface="Nunito" pitchFamily="2" charset="0"/>
                <a:ea typeface="Times New Roman" panose="02020603050405020304" pitchFamily="18" charset="0"/>
                <a:cs typeface="Times New Roman" panose="02020603050405020304" pitchFamily="18" charset="0"/>
              </a:rPr>
              <a:t> : mettre en mouvement, </a:t>
            </a:r>
            <a:r>
              <a:rPr lang="fr-FR" sz="1200" b="1" dirty="0">
                <a:solidFill>
                  <a:srgbClr val="4A4A4A"/>
                </a:solidFill>
                <a:effectLst/>
                <a:highlight>
                  <a:srgbClr val="FFFFFF"/>
                </a:highlight>
                <a:latin typeface="inherit"/>
                <a:ea typeface="Times New Roman" panose="02020603050405020304" pitchFamily="18" charset="0"/>
                <a:cs typeface="Times New Roman" panose="02020603050405020304" pitchFamily="18" charset="0"/>
              </a:rPr>
              <a:t>les émotions sont donc la mise en mouvement du corps pour s’adapter à son environnement. </a:t>
            </a:r>
            <a:endParaRPr lang="fr-FR" sz="1050" dirty="0">
              <a:effectLst/>
              <a:highlight>
                <a:srgbClr val="FFFFFF"/>
              </a:highlight>
              <a:latin typeface="Calibri" panose="020F0502020204030204" pitchFamily="34" charset="0"/>
              <a:ea typeface="Calibri" panose="020F0502020204030204" pitchFamily="34" charset="0"/>
              <a:cs typeface="Times New Roman" panose="02020603050405020304" pitchFamily="18" charset="0"/>
            </a:endParaRPr>
          </a:p>
          <a:p>
            <a:pPr fontAlgn="base">
              <a:spcAft>
                <a:spcPts val="1500"/>
              </a:spcAft>
            </a:pPr>
            <a:r>
              <a:rPr lang="fr-FR" sz="1200" dirty="0">
                <a:solidFill>
                  <a:srgbClr val="4A4A4A"/>
                </a:solidFill>
                <a:effectLst/>
                <a:highlight>
                  <a:srgbClr val="FFFFFF"/>
                </a:highlight>
                <a:latin typeface="Nunito" pitchFamily="2" charset="0"/>
                <a:ea typeface="Times New Roman" panose="02020603050405020304" pitchFamily="18" charset="0"/>
                <a:cs typeface="Times New Roman" panose="02020603050405020304" pitchFamily="18" charset="0"/>
              </a:rPr>
              <a:t>Comme nous percevons en permanence (grâce à nos récepteurs externes et internes), notre corps s’adapte tout le temps. Nos émotions changent tout le temps. La vie en nous est un mouvement permanent !</a:t>
            </a:r>
          </a:p>
          <a:p>
            <a:pPr fontAlgn="base">
              <a:spcAft>
                <a:spcPts val="1500"/>
              </a:spcAft>
            </a:pPr>
            <a:r>
              <a:rPr lang="fr-FR" sz="1200" dirty="0">
                <a:solidFill>
                  <a:srgbClr val="4A4A4A"/>
                </a:solidFill>
                <a:effectLst/>
                <a:highlight>
                  <a:srgbClr val="FFFFFF"/>
                </a:highlight>
                <a:latin typeface="Nunito" pitchFamily="2" charset="0"/>
                <a:ea typeface="Times New Roman" panose="02020603050405020304" pitchFamily="18" charset="0"/>
                <a:cs typeface="Times New Roman" panose="02020603050405020304" pitchFamily="18" charset="0"/>
              </a:rPr>
              <a:t>On ne peut pas contrôler l’arrivée de ces réactions physiologiques dans l’instant premier (cœur qui accélère, rougissement, suée…) car ce sont des mécanismes instinctifs. En revanche on peut choisir ce que l’on fait avec nos émotions dans l’instant second. </a:t>
            </a:r>
            <a:endParaRPr lang="fr-FR" sz="1200" dirty="0">
              <a:effectLst/>
              <a:highlight>
                <a:srgbClr val="FFFFFF"/>
              </a:highlight>
              <a:latin typeface="Calibri" panose="020F0502020204030204" pitchFamily="34" charset="0"/>
              <a:ea typeface="Calibri" panose="020F0502020204030204" pitchFamily="34" charset="0"/>
              <a:cs typeface="Times New Roman" panose="02020603050405020304" pitchFamily="18" charset="0"/>
            </a:endParaRPr>
          </a:p>
          <a:p>
            <a:pPr fontAlgn="base">
              <a:spcAft>
                <a:spcPts val="1500"/>
              </a:spcAft>
            </a:pPr>
            <a:r>
              <a:rPr lang="fr-FR" sz="1200" dirty="0">
                <a:solidFill>
                  <a:srgbClr val="4A4A4A"/>
                </a:solidFill>
                <a:effectLst/>
                <a:highlight>
                  <a:srgbClr val="FFFFFF"/>
                </a:highlight>
                <a:latin typeface="Nunito" pitchFamily="2" charset="0"/>
                <a:ea typeface="Times New Roman" panose="02020603050405020304" pitchFamily="18" charset="0"/>
                <a:cs typeface="Times New Roman" panose="02020603050405020304" pitchFamily="18" charset="0"/>
              </a:rPr>
              <a:t>Est-ce que je les nie où est-ce que j’écoute de quels besoins elles m’informent ?</a:t>
            </a:r>
            <a:endParaRPr lang="fr-FR" sz="1200" dirty="0">
              <a:effectLst/>
              <a:highlight>
                <a:srgbClr val="FFFFFF"/>
              </a:highlight>
              <a:latin typeface="Calibri" panose="020F0502020204030204" pitchFamily="34"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35E6BB92-B24B-40B8-A7B7-D912DF4C35AC}" type="slidenum">
              <a:rPr lang="fr-FR" smtClean="0"/>
              <a:t>16</a:t>
            </a:fld>
            <a:endParaRPr lang="fr-FR"/>
          </a:p>
        </p:txBody>
      </p:sp>
    </p:spTree>
    <p:extLst>
      <p:ext uri="{BB962C8B-B14F-4D97-AF65-F5344CB8AC3E}">
        <p14:creationId xmlns:p14="http://schemas.microsoft.com/office/powerpoint/2010/main" val="6255015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fontAlgn="base">
              <a:spcAft>
                <a:spcPts val="800"/>
              </a:spcAft>
            </a:pPr>
            <a:r>
              <a:rPr lang="fr-FR" sz="1200" dirty="0">
                <a:solidFill>
                  <a:srgbClr val="4A4A4A"/>
                </a:solidFill>
                <a:effectLst/>
                <a:highlight>
                  <a:srgbClr val="FFFFFF"/>
                </a:highlight>
                <a:latin typeface="Nunito" pitchFamily="2" charset="0"/>
                <a:ea typeface="Times New Roman" panose="02020603050405020304" pitchFamily="18" charset="0"/>
                <a:cs typeface="Times New Roman" panose="02020603050405020304" pitchFamily="18" charset="0"/>
              </a:rPr>
              <a:t>Du latin </a:t>
            </a:r>
            <a:r>
              <a:rPr lang="fr-FR" sz="1200" i="1" dirty="0" err="1">
                <a:solidFill>
                  <a:srgbClr val="4A4A4A"/>
                </a:solidFill>
                <a:effectLst/>
                <a:highlight>
                  <a:srgbClr val="FFFFFF"/>
                </a:highlight>
                <a:latin typeface="inherit"/>
                <a:ea typeface="Times New Roman" panose="02020603050405020304" pitchFamily="18" charset="0"/>
                <a:cs typeface="Times New Roman" panose="02020603050405020304" pitchFamily="18" charset="0"/>
              </a:rPr>
              <a:t>movere</a:t>
            </a:r>
            <a:r>
              <a:rPr lang="fr-FR" sz="1200" dirty="0">
                <a:solidFill>
                  <a:srgbClr val="4A4A4A"/>
                </a:solidFill>
                <a:effectLst/>
                <a:highlight>
                  <a:srgbClr val="FFFFFF"/>
                </a:highlight>
                <a:latin typeface="Nunito" pitchFamily="2" charset="0"/>
                <a:ea typeface="Times New Roman" panose="02020603050405020304" pitchFamily="18" charset="0"/>
                <a:cs typeface="Times New Roman" panose="02020603050405020304" pitchFamily="18" charset="0"/>
              </a:rPr>
              <a:t> : mettre en mouvement, </a:t>
            </a:r>
            <a:r>
              <a:rPr lang="fr-FR" sz="1200" b="1" dirty="0">
                <a:solidFill>
                  <a:srgbClr val="4A4A4A"/>
                </a:solidFill>
                <a:effectLst/>
                <a:highlight>
                  <a:srgbClr val="FFFFFF"/>
                </a:highlight>
                <a:latin typeface="inherit"/>
                <a:ea typeface="Times New Roman" panose="02020603050405020304" pitchFamily="18" charset="0"/>
                <a:cs typeface="Times New Roman" panose="02020603050405020304" pitchFamily="18" charset="0"/>
              </a:rPr>
              <a:t>les émotions sont donc la mise en mouvement du corps pour s’adapter à son environnement. </a:t>
            </a:r>
            <a:endParaRPr lang="fr-FR" sz="1050" dirty="0">
              <a:effectLst/>
              <a:highlight>
                <a:srgbClr val="FFFFFF"/>
              </a:highlight>
              <a:latin typeface="Calibri" panose="020F0502020204030204" pitchFamily="34" charset="0"/>
              <a:ea typeface="Calibri" panose="020F0502020204030204" pitchFamily="34" charset="0"/>
              <a:cs typeface="Times New Roman" panose="02020603050405020304" pitchFamily="18" charset="0"/>
            </a:endParaRPr>
          </a:p>
          <a:p>
            <a:pPr fontAlgn="base">
              <a:spcAft>
                <a:spcPts val="1500"/>
              </a:spcAft>
            </a:pPr>
            <a:r>
              <a:rPr lang="fr-FR" sz="1200" dirty="0">
                <a:solidFill>
                  <a:srgbClr val="4A4A4A"/>
                </a:solidFill>
                <a:effectLst/>
                <a:highlight>
                  <a:srgbClr val="FFFFFF"/>
                </a:highlight>
                <a:latin typeface="Nunito" pitchFamily="2" charset="0"/>
                <a:ea typeface="Times New Roman" panose="02020603050405020304" pitchFamily="18" charset="0"/>
                <a:cs typeface="Times New Roman" panose="02020603050405020304" pitchFamily="18" charset="0"/>
              </a:rPr>
              <a:t>Comme nous percevons en permanence (grâce à nos récepteurs externes et internes), notre corps s’adapte tout le temps. Nos émotions changent tout le temps. La vie en nous est un mouvement permanent !</a:t>
            </a:r>
          </a:p>
          <a:p>
            <a:pPr fontAlgn="base">
              <a:spcAft>
                <a:spcPts val="1500"/>
              </a:spcAft>
            </a:pPr>
            <a:r>
              <a:rPr lang="fr-FR" sz="1200" dirty="0">
                <a:solidFill>
                  <a:srgbClr val="4A4A4A"/>
                </a:solidFill>
                <a:effectLst/>
                <a:highlight>
                  <a:srgbClr val="FFFFFF"/>
                </a:highlight>
                <a:latin typeface="Nunito" pitchFamily="2" charset="0"/>
                <a:ea typeface="Times New Roman" panose="02020603050405020304" pitchFamily="18" charset="0"/>
                <a:cs typeface="Times New Roman" panose="02020603050405020304" pitchFamily="18" charset="0"/>
              </a:rPr>
              <a:t>On ne peut pas contrôler l’arrivée de ces réactions physiologiques dans l’instant premier (cœur qui accélère, rougissement, suée…) car ce sont des mécanismes instinctifs. En revanche on peut choisir ce que l’on fait avec nos émotions dans l’instant second. </a:t>
            </a:r>
            <a:endParaRPr lang="fr-FR" sz="1200" dirty="0">
              <a:effectLst/>
              <a:highlight>
                <a:srgbClr val="FFFFFF"/>
              </a:highlight>
              <a:latin typeface="Calibri" panose="020F0502020204030204" pitchFamily="34" charset="0"/>
              <a:ea typeface="Calibri" panose="020F0502020204030204" pitchFamily="34" charset="0"/>
              <a:cs typeface="Times New Roman" panose="02020603050405020304" pitchFamily="18" charset="0"/>
            </a:endParaRPr>
          </a:p>
          <a:p>
            <a:pPr fontAlgn="base">
              <a:spcAft>
                <a:spcPts val="1500"/>
              </a:spcAft>
            </a:pPr>
            <a:r>
              <a:rPr lang="fr-FR" sz="1200" dirty="0">
                <a:solidFill>
                  <a:srgbClr val="4A4A4A"/>
                </a:solidFill>
                <a:effectLst/>
                <a:highlight>
                  <a:srgbClr val="FFFFFF"/>
                </a:highlight>
                <a:latin typeface="Nunito" pitchFamily="2" charset="0"/>
                <a:ea typeface="Times New Roman" panose="02020603050405020304" pitchFamily="18" charset="0"/>
                <a:cs typeface="Times New Roman" panose="02020603050405020304" pitchFamily="18" charset="0"/>
              </a:rPr>
              <a:t>Est-ce que je les nie où est-ce que j’écoute de quels besoins elles m’informent ?</a:t>
            </a:r>
            <a:endParaRPr lang="fr-FR" sz="1200" dirty="0">
              <a:effectLst/>
              <a:highlight>
                <a:srgbClr val="FFFFFF"/>
              </a:highlight>
              <a:latin typeface="Calibri" panose="020F0502020204030204" pitchFamily="34"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35E6BB92-B24B-40B8-A7B7-D912DF4C35AC}" type="slidenum">
              <a:rPr lang="fr-FR" smtClean="0"/>
              <a:t>17</a:t>
            </a:fld>
            <a:endParaRPr lang="fr-FR"/>
          </a:p>
        </p:txBody>
      </p:sp>
    </p:spTree>
    <p:extLst>
      <p:ext uri="{BB962C8B-B14F-4D97-AF65-F5344CB8AC3E}">
        <p14:creationId xmlns:p14="http://schemas.microsoft.com/office/powerpoint/2010/main" val="7860536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fontAlgn="base">
              <a:spcAft>
                <a:spcPts val="800"/>
              </a:spcAft>
            </a:pPr>
            <a:r>
              <a:rPr lang="fr-FR" sz="1200" dirty="0">
                <a:solidFill>
                  <a:srgbClr val="4A4A4A"/>
                </a:solidFill>
                <a:effectLst/>
                <a:highlight>
                  <a:srgbClr val="FFFFFF"/>
                </a:highlight>
                <a:latin typeface="Nunito" pitchFamily="2" charset="0"/>
                <a:ea typeface="Times New Roman" panose="02020603050405020304" pitchFamily="18" charset="0"/>
                <a:cs typeface="Times New Roman" panose="02020603050405020304" pitchFamily="18" charset="0"/>
              </a:rPr>
              <a:t>Du latin </a:t>
            </a:r>
            <a:r>
              <a:rPr lang="fr-FR" sz="1200" i="1" dirty="0" err="1">
                <a:solidFill>
                  <a:srgbClr val="4A4A4A"/>
                </a:solidFill>
                <a:effectLst/>
                <a:highlight>
                  <a:srgbClr val="FFFFFF"/>
                </a:highlight>
                <a:latin typeface="inherit"/>
                <a:ea typeface="Times New Roman" panose="02020603050405020304" pitchFamily="18" charset="0"/>
                <a:cs typeface="Times New Roman" panose="02020603050405020304" pitchFamily="18" charset="0"/>
              </a:rPr>
              <a:t>movere</a:t>
            </a:r>
            <a:r>
              <a:rPr lang="fr-FR" sz="1200" dirty="0">
                <a:solidFill>
                  <a:srgbClr val="4A4A4A"/>
                </a:solidFill>
                <a:effectLst/>
                <a:highlight>
                  <a:srgbClr val="FFFFFF"/>
                </a:highlight>
                <a:latin typeface="Nunito" pitchFamily="2" charset="0"/>
                <a:ea typeface="Times New Roman" panose="02020603050405020304" pitchFamily="18" charset="0"/>
                <a:cs typeface="Times New Roman" panose="02020603050405020304" pitchFamily="18" charset="0"/>
              </a:rPr>
              <a:t> : mettre en mouvement, </a:t>
            </a:r>
            <a:r>
              <a:rPr lang="fr-FR" sz="1200" b="1" dirty="0">
                <a:solidFill>
                  <a:srgbClr val="4A4A4A"/>
                </a:solidFill>
                <a:effectLst/>
                <a:highlight>
                  <a:srgbClr val="FFFFFF"/>
                </a:highlight>
                <a:latin typeface="inherit"/>
                <a:ea typeface="Times New Roman" panose="02020603050405020304" pitchFamily="18" charset="0"/>
                <a:cs typeface="Times New Roman" panose="02020603050405020304" pitchFamily="18" charset="0"/>
              </a:rPr>
              <a:t>les émotions sont donc la mise en mouvement du corps pour s’adapter à son environnement. </a:t>
            </a:r>
            <a:endParaRPr lang="fr-FR" sz="1050" dirty="0">
              <a:effectLst/>
              <a:highlight>
                <a:srgbClr val="FFFFFF"/>
              </a:highlight>
              <a:latin typeface="Calibri" panose="020F0502020204030204" pitchFamily="34" charset="0"/>
              <a:ea typeface="Calibri" panose="020F0502020204030204" pitchFamily="34" charset="0"/>
              <a:cs typeface="Times New Roman" panose="02020603050405020304" pitchFamily="18" charset="0"/>
            </a:endParaRPr>
          </a:p>
          <a:p>
            <a:pPr fontAlgn="base">
              <a:spcAft>
                <a:spcPts val="1500"/>
              </a:spcAft>
            </a:pPr>
            <a:r>
              <a:rPr lang="fr-FR" sz="1200" dirty="0">
                <a:solidFill>
                  <a:srgbClr val="4A4A4A"/>
                </a:solidFill>
                <a:effectLst/>
                <a:highlight>
                  <a:srgbClr val="FFFFFF"/>
                </a:highlight>
                <a:latin typeface="Nunito" pitchFamily="2" charset="0"/>
                <a:ea typeface="Times New Roman" panose="02020603050405020304" pitchFamily="18" charset="0"/>
                <a:cs typeface="Times New Roman" panose="02020603050405020304" pitchFamily="18" charset="0"/>
              </a:rPr>
              <a:t>Comme nous percevons en permanence (grâce à nos récepteurs externes et internes), notre corps s’adapte tout le temps. Nos émotions changent tout le temps. La vie en nous est un mouvement permanent !</a:t>
            </a:r>
          </a:p>
          <a:p>
            <a:pPr fontAlgn="base">
              <a:spcAft>
                <a:spcPts val="1500"/>
              </a:spcAft>
            </a:pPr>
            <a:r>
              <a:rPr lang="fr-FR" sz="1200" dirty="0">
                <a:solidFill>
                  <a:srgbClr val="4A4A4A"/>
                </a:solidFill>
                <a:effectLst/>
                <a:highlight>
                  <a:srgbClr val="FFFFFF"/>
                </a:highlight>
                <a:latin typeface="Nunito" pitchFamily="2" charset="0"/>
                <a:ea typeface="Times New Roman" panose="02020603050405020304" pitchFamily="18" charset="0"/>
                <a:cs typeface="Times New Roman" panose="02020603050405020304" pitchFamily="18" charset="0"/>
              </a:rPr>
              <a:t>On ne peut pas contrôler l’arrivée de ces réactions physiologiques dans l’instant premier (cœur qui accélère, rougissement, suée…) car ce sont des mécanismes instinctifs. En revanche on peut choisir ce que l’on fait avec nos émotions dans l’instant second. </a:t>
            </a:r>
            <a:endParaRPr lang="fr-FR" sz="1200" dirty="0">
              <a:effectLst/>
              <a:highlight>
                <a:srgbClr val="FFFFFF"/>
              </a:highlight>
              <a:latin typeface="Calibri" panose="020F0502020204030204" pitchFamily="34" charset="0"/>
              <a:ea typeface="Calibri" panose="020F0502020204030204" pitchFamily="34" charset="0"/>
              <a:cs typeface="Times New Roman" panose="02020603050405020304" pitchFamily="18" charset="0"/>
            </a:endParaRPr>
          </a:p>
          <a:p>
            <a:pPr fontAlgn="base">
              <a:spcAft>
                <a:spcPts val="1500"/>
              </a:spcAft>
            </a:pPr>
            <a:r>
              <a:rPr lang="fr-FR" sz="1200" dirty="0">
                <a:solidFill>
                  <a:srgbClr val="4A4A4A"/>
                </a:solidFill>
                <a:effectLst/>
                <a:highlight>
                  <a:srgbClr val="FFFFFF"/>
                </a:highlight>
                <a:latin typeface="Nunito" pitchFamily="2" charset="0"/>
                <a:ea typeface="Times New Roman" panose="02020603050405020304" pitchFamily="18" charset="0"/>
                <a:cs typeface="Times New Roman" panose="02020603050405020304" pitchFamily="18" charset="0"/>
              </a:rPr>
              <a:t>Est-ce que je les nie où est-ce que j’écoute de quels besoins elles m’informent ?</a:t>
            </a:r>
            <a:endParaRPr lang="fr-FR" sz="1200" dirty="0">
              <a:effectLst/>
              <a:highlight>
                <a:srgbClr val="FFFFFF"/>
              </a:highlight>
              <a:latin typeface="Calibri" panose="020F0502020204030204" pitchFamily="34"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35E6BB92-B24B-40B8-A7B7-D912DF4C35AC}" type="slidenum">
              <a:rPr lang="fr-FR" smtClean="0"/>
              <a:t>18</a:t>
            </a:fld>
            <a:endParaRPr lang="fr-FR"/>
          </a:p>
        </p:txBody>
      </p:sp>
    </p:spTree>
    <p:extLst>
      <p:ext uri="{BB962C8B-B14F-4D97-AF65-F5344CB8AC3E}">
        <p14:creationId xmlns:p14="http://schemas.microsoft.com/office/powerpoint/2010/main" val="37554793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9DA09782-A8A7-A74D-9A0D-94B658CD24DD}"/>
              </a:ext>
            </a:extLst>
          </p:cNvPr>
          <p:cNvPicPr>
            <a:picLocks noChangeAspect="1"/>
          </p:cNvPicPr>
          <p:nvPr userDrawn="1"/>
        </p:nvPicPr>
        <p:blipFill rotWithShape="1">
          <a:blip r:embed="rId2">
            <a:duotone>
              <a:prstClr val="black"/>
              <a:srgbClr val="D9C3A5">
                <a:tint val="50000"/>
                <a:satMod val="180000"/>
              </a:srgbClr>
            </a:duotone>
            <a:alphaModFix amt="45000"/>
          </a:blip>
          <a:srcRect t="13375" r="-1" b="-1"/>
          <a:stretch/>
        </p:blipFill>
        <p:spPr>
          <a:xfrm>
            <a:off x="0" y="0"/>
            <a:ext cx="6096000" cy="6857990"/>
          </a:xfrm>
          <a:prstGeom prst="rect">
            <a:avLst/>
          </a:prstGeom>
        </p:spPr>
      </p:pic>
      <p:pic>
        <p:nvPicPr>
          <p:cNvPr id="7" name="Picture 2">
            <a:extLst>
              <a:ext uri="{FF2B5EF4-FFF2-40B4-BE49-F238E27FC236}">
                <a16:creationId xmlns:a16="http://schemas.microsoft.com/office/drawing/2014/main" id="{1A6B72EB-B9D4-BA4F-9FB0-8CDDBDDBCCB5}"/>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096000" y="0"/>
            <a:ext cx="5991624" cy="1272557"/>
          </a:xfrm>
          <a:prstGeom prst="rect">
            <a:avLst/>
          </a:prstGeom>
          <a:noFill/>
          <a:extLst>
            <a:ext uri="{909E8E84-426E-40DD-AFC4-6F175D3DCCD1}">
              <a14:hiddenFill xmlns:a14="http://schemas.microsoft.com/office/drawing/2010/main">
                <a:solidFill>
                  <a:srgbClr val="FFFFFF"/>
                </a:solidFill>
              </a14:hiddenFill>
            </a:ext>
          </a:extLst>
        </p:spPr>
      </p:pic>
      <p:sp>
        <p:nvSpPr>
          <p:cNvPr id="2" name="Titre 1"/>
          <p:cNvSpPr>
            <a:spLocks noGrp="1"/>
          </p:cNvSpPr>
          <p:nvPr>
            <p:ph type="ctrTitle"/>
          </p:nvPr>
        </p:nvSpPr>
        <p:spPr>
          <a:xfrm>
            <a:off x="1524000" y="1696719"/>
            <a:ext cx="9144000" cy="2413645"/>
          </a:xfrm>
          <a:solidFill>
            <a:srgbClr val="FFFFFF">
              <a:alpha val="60000"/>
            </a:srgbClr>
          </a:solidFill>
        </p:spPr>
        <p:txBody>
          <a:bodyPr anchor="ctr"/>
          <a:lstStyle>
            <a:lvl1pPr algn="ctr">
              <a:defRPr sz="6000"/>
            </a:lvl1pPr>
          </a:lstStyle>
          <a:p>
            <a:r>
              <a:rPr lang="fr-FR"/>
              <a:t>Modifiez le style du titre</a:t>
            </a:r>
            <a:endParaRPr lang="fr-FR" dirty="0"/>
          </a:p>
        </p:txBody>
      </p:sp>
      <p:sp>
        <p:nvSpPr>
          <p:cNvPr id="3" name="Sous-titre 2"/>
          <p:cNvSpPr>
            <a:spLocks noGrp="1"/>
          </p:cNvSpPr>
          <p:nvPr>
            <p:ph type="subTitle" idx="1"/>
          </p:nvPr>
        </p:nvSpPr>
        <p:spPr>
          <a:xfrm>
            <a:off x="1524000" y="4246880"/>
            <a:ext cx="9144000" cy="1818640"/>
          </a:xfrm>
          <a:solidFill>
            <a:srgbClr val="FFFFFF">
              <a:alpha val="60000"/>
            </a:srgbClr>
          </a:solidFill>
        </p:spPr>
        <p:txBody>
          <a:bodyPr anchor="ct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FR" dirty="0"/>
          </a:p>
        </p:txBody>
      </p:sp>
      <p:sp>
        <p:nvSpPr>
          <p:cNvPr id="4" name="Espace réservé de la date 3"/>
          <p:cNvSpPr>
            <a:spLocks noGrp="1"/>
          </p:cNvSpPr>
          <p:nvPr>
            <p:ph type="dt" sz="half" idx="10"/>
          </p:nvPr>
        </p:nvSpPr>
        <p:spPr/>
        <p:txBody>
          <a:bodyPr/>
          <a:lstStyle/>
          <a:p>
            <a:fld id="{A77B01D1-2456-4346-885D-CCFC920AD0A3}" type="datetime1">
              <a:rPr lang="fr-FR" smtClean="0"/>
              <a:t>15/11/2024</a:t>
            </a:fld>
            <a:endParaRPr lang="fr-FR"/>
          </a:p>
        </p:txBody>
      </p:sp>
      <p:sp>
        <p:nvSpPr>
          <p:cNvPr id="5" name="Espace réservé du pied de page 4"/>
          <p:cNvSpPr>
            <a:spLocks noGrp="1"/>
          </p:cNvSpPr>
          <p:nvPr>
            <p:ph type="ftr" sz="quarter" idx="11"/>
          </p:nvPr>
        </p:nvSpPr>
        <p:spPr/>
        <p:txBody>
          <a:bodyPr/>
          <a:lstStyle/>
          <a:p>
            <a:r>
              <a:rPr lang="fr-FR"/>
              <a:t>IFMK-Lyon1</a:t>
            </a:r>
            <a:endParaRPr lang="fr-FR" dirty="0"/>
          </a:p>
        </p:txBody>
      </p:sp>
      <p:sp>
        <p:nvSpPr>
          <p:cNvPr id="6" name="Espace réservé du numéro de diapositive 5"/>
          <p:cNvSpPr>
            <a:spLocks noGrp="1"/>
          </p:cNvSpPr>
          <p:nvPr>
            <p:ph type="sldNum" sz="quarter" idx="12"/>
          </p:nvPr>
        </p:nvSpPr>
        <p:spPr/>
        <p:txBody>
          <a:bodyPr/>
          <a:lstStyle/>
          <a:p>
            <a:fld id="{ECB065B6-E57E-4FA5-B9AA-44232A00BB87}" type="slidenum">
              <a:rPr lang="fr-FR" smtClean="0"/>
              <a:t>‹N°›</a:t>
            </a:fld>
            <a:endParaRPr lang="fr-FR" dirty="0"/>
          </a:p>
        </p:txBody>
      </p:sp>
    </p:spTree>
    <p:extLst>
      <p:ext uri="{BB962C8B-B14F-4D97-AF65-F5344CB8AC3E}">
        <p14:creationId xmlns:p14="http://schemas.microsoft.com/office/powerpoint/2010/main" val="1553001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7CAE8BDB-A6DE-6140-8CB8-E8F20B98FD1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892162" y="53658"/>
            <a:ext cx="3209035" cy="681565"/>
          </a:xfrm>
          <a:prstGeom prst="rect">
            <a:avLst/>
          </a:prstGeom>
          <a:noFill/>
          <a:extLst>
            <a:ext uri="{909E8E84-426E-40DD-AFC4-6F175D3DCCD1}">
              <a14:hiddenFill xmlns:a14="http://schemas.microsoft.com/office/drawing/2010/main">
                <a:solidFill>
                  <a:srgbClr val="FFFFFF"/>
                </a:solidFill>
              </a14:hiddenFill>
            </a:ext>
          </a:extLst>
        </p:spPr>
      </p:pic>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lvl1pPr algn="just">
              <a:defRPr/>
            </a:lvl1pPr>
            <a:lvl2pPr algn="just">
              <a:defRPr/>
            </a:lvl2pPr>
            <a:lvl3pPr algn="just">
              <a:defRPr/>
            </a:lvl3pPr>
            <a:lvl4pPr algn="just">
              <a:defRPr/>
            </a:lvl4pPr>
            <a:lvl5pPr algn="just">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63E8304B-3ECA-4280-8873-292C36D05FCA}" type="datetime1">
              <a:rPr lang="fr-FR" smtClean="0"/>
              <a:t>15/11/2024</a:t>
            </a:fld>
            <a:endParaRPr lang="fr-FR" dirty="0"/>
          </a:p>
        </p:txBody>
      </p:sp>
      <p:sp>
        <p:nvSpPr>
          <p:cNvPr id="5" name="Espace réservé du pied de page 4"/>
          <p:cNvSpPr>
            <a:spLocks noGrp="1"/>
          </p:cNvSpPr>
          <p:nvPr>
            <p:ph type="ftr" sz="quarter" idx="11"/>
          </p:nvPr>
        </p:nvSpPr>
        <p:spPr/>
        <p:txBody>
          <a:bodyPr/>
          <a:lstStyle/>
          <a:p>
            <a:r>
              <a:rPr lang="fr-FR"/>
              <a:t>IFMK-Lyon1</a:t>
            </a:r>
            <a:endParaRPr lang="fr-FR" dirty="0"/>
          </a:p>
        </p:txBody>
      </p:sp>
      <p:sp>
        <p:nvSpPr>
          <p:cNvPr id="6" name="Espace réservé du numéro de diapositive 5"/>
          <p:cNvSpPr>
            <a:spLocks noGrp="1"/>
          </p:cNvSpPr>
          <p:nvPr>
            <p:ph type="sldNum" sz="quarter" idx="12"/>
          </p:nvPr>
        </p:nvSpPr>
        <p:spPr/>
        <p:txBody>
          <a:bodyPr/>
          <a:lstStyle/>
          <a:p>
            <a:fld id="{ECB065B6-E57E-4FA5-B9AA-44232A00BB87}" type="slidenum">
              <a:rPr lang="fr-FR" smtClean="0"/>
              <a:t>‹N°›</a:t>
            </a:fld>
            <a:endParaRPr lang="fr-FR"/>
          </a:p>
        </p:txBody>
      </p:sp>
    </p:spTree>
    <p:extLst>
      <p:ext uri="{BB962C8B-B14F-4D97-AF65-F5344CB8AC3E}">
        <p14:creationId xmlns:p14="http://schemas.microsoft.com/office/powerpoint/2010/main" val="4462615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7CAE8BDB-A6DE-6140-8CB8-E8F20B98FD1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892162" y="53658"/>
            <a:ext cx="3209035" cy="681565"/>
          </a:xfrm>
          <a:prstGeom prst="rect">
            <a:avLst/>
          </a:prstGeom>
          <a:noFill/>
          <a:extLst>
            <a:ext uri="{909E8E84-426E-40DD-AFC4-6F175D3DCCD1}">
              <a14:hiddenFill xmlns:a14="http://schemas.microsoft.com/office/drawing/2010/main">
                <a:solidFill>
                  <a:srgbClr val="FFFFFF"/>
                </a:solidFill>
              </a14:hiddenFill>
            </a:ext>
          </a:extLst>
        </p:spPr>
      </p:pic>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74957851-7100-4A7B-8F27-6C30B7E23323}" type="datetime1">
              <a:rPr lang="fr-FR" smtClean="0"/>
              <a:t>15/11/2024</a:t>
            </a:fld>
            <a:endParaRPr lang="fr-FR"/>
          </a:p>
        </p:txBody>
      </p:sp>
      <p:sp>
        <p:nvSpPr>
          <p:cNvPr id="6" name="Espace réservé du pied de page 5"/>
          <p:cNvSpPr>
            <a:spLocks noGrp="1"/>
          </p:cNvSpPr>
          <p:nvPr>
            <p:ph type="ftr" sz="quarter" idx="11"/>
          </p:nvPr>
        </p:nvSpPr>
        <p:spPr/>
        <p:txBody>
          <a:bodyPr/>
          <a:lstStyle/>
          <a:p>
            <a:r>
              <a:rPr lang="fr-FR"/>
              <a:t>IFMK-Lyon1</a:t>
            </a:r>
          </a:p>
        </p:txBody>
      </p:sp>
      <p:sp>
        <p:nvSpPr>
          <p:cNvPr id="7" name="Espace réservé du numéro de diapositive 6"/>
          <p:cNvSpPr>
            <a:spLocks noGrp="1"/>
          </p:cNvSpPr>
          <p:nvPr>
            <p:ph type="sldNum" sz="quarter" idx="12"/>
          </p:nvPr>
        </p:nvSpPr>
        <p:spPr/>
        <p:txBody>
          <a:bodyPr/>
          <a:lstStyle/>
          <a:p>
            <a:fld id="{ECB065B6-E57E-4FA5-B9AA-44232A00BB87}" type="slidenum">
              <a:rPr lang="fr-FR" smtClean="0"/>
              <a:t>‹N°›</a:t>
            </a:fld>
            <a:endParaRPr lang="fr-FR"/>
          </a:p>
        </p:txBody>
      </p:sp>
    </p:spTree>
    <p:extLst>
      <p:ext uri="{BB962C8B-B14F-4D97-AF65-F5344CB8AC3E}">
        <p14:creationId xmlns:p14="http://schemas.microsoft.com/office/powerpoint/2010/main" val="6351440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7CAE8BDB-A6DE-6140-8CB8-E8F20B98FD1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892162" y="53658"/>
            <a:ext cx="3209035" cy="681565"/>
          </a:xfrm>
          <a:prstGeom prst="rect">
            <a:avLst/>
          </a:prstGeom>
          <a:noFill/>
          <a:extLst>
            <a:ext uri="{909E8E84-426E-40DD-AFC4-6F175D3DCCD1}">
              <a14:hiddenFill xmlns:a14="http://schemas.microsoft.com/office/drawing/2010/main">
                <a:solidFill>
                  <a:srgbClr val="FFFFFF"/>
                </a:solidFill>
              </a14:hiddenFill>
            </a:ext>
          </a:extLst>
        </p:spPr>
      </p:pic>
      <p:sp>
        <p:nvSpPr>
          <p:cNvPr id="2" name="Espace réservé de la date 1"/>
          <p:cNvSpPr>
            <a:spLocks noGrp="1"/>
          </p:cNvSpPr>
          <p:nvPr>
            <p:ph type="dt" sz="half" idx="10"/>
          </p:nvPr>
        </p:nvSpPr>
        <p:spPr/>
        <p:txBody>
          <a:bodyPr/>
          <a:lstStyle/>
          <a:p>
            <a:fld id="{9216AC7A-E6C3-4584-9C7B-6892AB9F848C}" type="datetime1">
              <a:rPr lang="fr-FR" smtClean="0"/>
              <a:t>15/11/2024</a:t>
            </a:fld>
            <a:endParaRPr lang="fr-FR"/>
          </a:p>
        </p:txBody>
      </p:sp>
      <p:sp>
        <p:nvSpPr>
          <p:cNvPr id="3" name="Espace réservé du pied de page 2"/>
          <p:cNvSpPr>
            <a:spLocks noGrp="1"/>
          </p:cNvSpPr>
          <p:nvPr>
            <p:ph type="ftr" sz="quarter" idx="11"/>
          </p:nvPr>
        </p:nvSpPr>
        <p:spPr/>
        <p:txBody>
          <a:bodyPr/>
          <a:lstStyle/>
          <a:p>
            <a:r>
              <a:rPr lang="fr-FR"/>
              <a:t>IFMK-Lyon1</a:t>
            </a:r>
          </a:p>
        </p:txBody>
      </p:sp>
      <p:sp>
        <p:nvSpPr>
          <p:cNvPr id="4" name="Espace réservé du numéro de diapositive 3"/>
          <p:cNvSpPr>
            <a:spLocks noGrp="1"/>
          </p:cNvSpPr>
          <p:nvPr>
            <p:ph type="sldNum" sz="quarter" idx="12"/>
          </p:nvPr>
        </p:nvSpPr>
        <p:spPr/>
        <p:txBody>
          <a:bodyPr/>
          <a:lstStyle/>
          <a:p>
            <a:fld id="{ECB065B6-E57E-4FA5-B9AA-44232A00BB87}" type="slidenum">
              <a:rPr lang="fr-FR" smtClean="0"/>
              <a:t>‹N°›</a:t>
            </a:fld>
            <a:endParaRPr lang="fr-FR"/>
          </a:p>
        </p:txBody>
      </p:sp>
    </p:spTree>
    <p:extLst>
      <p:ext uri="{BB962C8B-B14F-4D97-AF65-F5344CB8AC3E}">
        <p14:creationId xmlns:p14="http://schemas.microsoft.com/office/powerpoint/2010/main" val="210513575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523A50-948E-4016-824E-30B8CF5E0AC5}" type="datetime1">
              <a:rPr lang="fr-FR" smtClean="0"/>
              <a:t>15/11/2024</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a:t>IFMK-Lyon1</a:t>
            </a: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B065B6-E57E-4FA5-B9AA-44232A00BB87}" type="slidenum">
              <a:rPr lang="fr-FR" smtClean="0"/>
              <a:t>‹N°›</a:t>
            </a:fld>
            <a:endParaRPr lang="fr-FR"/>
          </a:p>
        </p:txBody>
      </p:sp>
    </p:spTree>
    <p:extLst>
      <p:ext uri="{BB962C8B-B14F-4D97-AF65-F5344CB8AC3E}">
        <p14:creationId xmlns:p14="http://schemas.microsoft.com/office/powerpoint/2010/main" val="4327764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5" r:id="rId4"/>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mailto:edith.comemale@univ-lyon1.fr"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6.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7.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18.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19.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21.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22.xml.rels><?xml version="1.0" encoding="UTF-8" standalone="yes"?>
<Relationships xmlns="http://schemas.openxmlformats.org/package/2006/relationships"><Relationship Id="rId8" Type="http://schemas.openxmlformats.org/officeDocument/2006/relationships/image" Target="../media/image25.emf"/><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 Id="rId9" Type="http://schemas.openxmlformats.org/officeDocument/2006/relationships/image" Target="../media/image26.emf"/></Relationships>
</file>

<file path=ppt/slides/_rels/slide2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24.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 Id="rId9" Type="http://schemas.openxmlformats.org/officeDocument/2006/relationships/image" Target="../media/image28.jpeg"/></Relationships>
</file>

<file path=ppt/slides/_rels/slide25.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 Id="rId9" Type="http://schemas.openxmlformats.org/officeDocument/2006/relationships/image" Target="../media/image30.jpeg"/></Relationships>
</file>

<file path=ppt/slides/_rels/slide26.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27.xml.rels><?xml version="1.0" encoding="UTF-8" standalone="yes"?>
<Relationships xmlns="http://schemas.openxmlformats.org/package/2006/relationships"><Relationship Id="rId8" Type="http://schemas.openxmlformats.org/officeDocument/2006/relationships/image" Target="../media/image32.jpg"/><Relationship Id="rId3" Type="http://schemas.openxmlformats.org/officeDocument/2006/relationships/diagramData" Target="../diagrams/data23.xml"/><Relationship Id="rId7" Type="http://schemas.microsoft.com/office/2007/relationships/diagramDrawing" Target="../diagrams/drawing23.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6.jp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7.jp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8.pn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786061" y="1886286"/>
            <a:ext cx="10282989" cy="2413645"/>
          </a:xfrm>
        </p:spPr>
        <p:txBody>
          <a:bodyPr>
            <a:normAutofit/>
          </a:bodyPr>
          <a:lstStyle/>
          <a:p>
            <a:r>
              <a:rPr lang="fr-FR" dirty="0"/>
              <a:t>Agis en Pro, profile ta Com…</a:t>
            </a:r>
            <a:br>
              <a:rPr lang="fr-FR" dirty="0"/>
            </a:br>
            <a:br>
              <a:rPr lang="fr-FR" sz="2400" dirty="0"/>
            </a:br>
            <a:r>
              <a:rPr lang="fr-FR" sz="3200" dirty="0"/>
              <a:t>ED1: Emotion, sentiments et sensations corporelles</a:t>
            </a:r>
            <a:endParaRPr lang="fr-FR" dirty="0"/>
          </a:p>
        </p:txBody>
      </p:sp>
      <p:sp>
        <p:nvSpPr>
          <p:cNvPr id="3" name="Sous-titre 2"/>
          <p:cNvSpPr>
            <a:spLocks noGrp="1"/>
          </p:cNvSpPr>
          <p:nvPr>
            <p:ph type="subTitle" idx="1"/>
          </p:nvPr>
        </p:nvSpPr>
        <p:spPr>
          <a:xfrm>
            <a:off x="1524000" y="4436447"/>
            <a:ext cx="9144000" cy="1818640"/>
          </a:xfrm>
        </p:spPr>
        <p:txBody>
          <a:bodyPr/>
          <a:lstStyle/>
          <a:p>
            <a:r>
              <a:rPr lang="fr-FR" dirty="0"/>
              <a:t>UE 31/32 </a:t>
            </a:r>
          </a:p>
          <a:p>
            <a:r>
              <a:rPr lang="fr-FR" dirty="0"/>
              <a:t>Edith COMEMALE et Stéphane Rossignol</a:t>
            </a:r>
          </a:p>
          <a:p>
            <a:r>
              <a:rPr lang="fr-FR" dirty="0"/>
              <a:t>MKDE Référente pédagogique MK4 et Manager</a:t>
            </a:r>
          </a:p>
          <a:p>
            <a:r>
              <a:rPr lang="fr-FR" dirty="0">
                <a:hlinkClick r:id="rId2"/>
              </a:rPr>
              <a:t>edith.comemale@univ-lyon1.fr</a:t>
            </a:r>
            <a:r>
              <a:rPr lang="fr-FR" dirty="0"/>
              <a:t> ; steph.rossignol@gmail.com</a:t>
            </a:r>
          </a:p>
        </p:txBody>
      </p:sp>
      <p:sp>
        <p:nvSpPr>
          <p:cNvPr id="4" name="Espace réservé du pied de page 3"/>
          <p:cNvSpPr>
            <a:spLocks noGrp="1"/>
          </p:cNvSpPr>
          <p:nvPr>
            <p:ph type="ftr" sz="quarter" idx="11"/>
          </p:nvPr>
        </p:nvSpPr>
        <p:spPr/>
        <p:txBody>
          <a:bodyPr/>
          <a:lstStyle/>
          <a:p>
            <a:r>
              <a:rPr lang="fr-FR"/>
              <a:t>IFMK-Lyon1</a:t>
            </a:r>
            <a:endParaRPr lang="fr-FR" dirty="0"/>
          </a:p>
        </p:txBody>
      </p:sp>
      <p:sp>
        <p:nvSpPr>
          <p:cNvPr id="5" name="Espace réservé du numéro de diapositive 4"/>
          <p:cNvSpPr>
            <a:spLocks noGrp="1"/>
          </p:cNvSpPr>
          <p:nvPr>
            <p:ph type="sldNum" sz="quarter" idx="12"/>
          </p:nvPr>
        </p:nvSpPr>
        <p:spPr/>
        <p:txBody>
          <a:bodyPr/>
          <a:lstStyle/>
          <a:p>
            <a:fld id="{ECB065B6-E57E-4FA5-B9AA-44232A00BB87}" type="slidenum">
              <a:rPr lang="fr-FR" smtClean="0"/>
              <a:t>1</a:t>
            </a:fld>
            <a:endParaRPr lang="fr-FR" dirty="0"/>
          </a:p>
        </p:txBody>
      </p:sp>
      <p:pic>
        <p:nvPicPr>
          <p:cNvPr id="6" name="Image 5">
            <a:extLst>
              <a:ext uri="{FF2B5EF4-FFF2-40B4-BE49-F238E27FC236}">
                <a16:creationId xmlns:a16="http://schemas.microsoft.com/office/drawing/2014/main" id="{24AEDD39-6908-4A33-B717-8A336703C986}"/>
              </a:ext>
            </a:extLst>
          </p:cNvPr>
          <p:cNvPicPr>
            <a:picLocks noChangeAspect="1"/>
          </p:cNvPicPr>
          <p:nvPr/>
        </p:nvPicPr>
        <p:blipFill rotWithShape="1">
          <a:blip r:embed="rId3"/>
          <a:srcRect l="10512" t="3711" r="10434" b="3252"/>
          <a:stretch/>
        </p:blipFill>
        <p:spPr>
          <a:xfrm>
            <a:off x="0" y="-33453"/>
            <a:ext cx="1951463" cy="2296667"/>
          </a:xfrm>
          <a:prstGeom prst="rect">
            <a:avLst/>
          </a:prstGeom>
        </p:spPr>
      </p:pic>
    </p:spTree>
    <p:extLst>
      <p:ext uri="{BB962C8B-B14F-4D97-AF65-F5344CB8AC3E}">
        <p14:creationId xmlns:p14="http://schemas.microsoft.com/office/powerpoint/2010/main" val="29429568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CCB7B779-6E75-4645-AEF4-128276760C28}"/>
              </a:ext>
            </a:extLst>
          </p:cNvPr>
          <p:cNvSpPr>
            <a:spLocks noGrp="1"/>
          </p:cNvSpPr>
          <p:nvPr>
            <p:ph type="ftr" sz="quarter" idx="11"/>
          </p:nvPr>
        </p:nvSpPr>
        <p:spPr/>
        <p:txBody>
          <a:bodyPr/>
          <a:lstStyle/>
          <a:p>
            <a:r>
              <a:rPr lang="fr-FR"/>
              <a:t>IFMK-Lyon1</a:t>
            </a:r>
            <a:endParaRPr lang="fr-FR" dirty="0"/>
          </a:p>
        </p:txBody>
      </p:sp>
      <p:sp>
        <p:nvSpPr>
          <p:cNvPr id="5" name="Espace réservé du numéro de diapositive 4">
            <a:extLst>
              <a:ext uri="{FF2B5EF4-FFF2-40B4-BE49-F238E27FC236}">
                <a16:creationId xmlns:a16="http://schemas.microsoft.com/office/drawing/2014/main" id="{260CEE36-891E-4B2E-9AA9-47BE9D052CD2}"/>
              </a:ext>
            </a:extLst>
          </p:cNvPr>
          <p:cNvSpPr>
            <a:spLocks noGrp="1"/>
          </p:cNvSpPr>
          <p:nvPr>
            <p:ph type="sldNum" sz="quarter" idx="12"/>
          </p:nvPr>
        </p:nvSpPr>
        <p:spPr/>
        <p:txBody>
          <a:bodyPr/>
          <a:lstStyle/>
          <a:p>
            <a:fld id="{ECB065B6-E57E-4FA5-B9AA-44232A00BB87}" type="slidenum">
              <a:rPr lang="fr-FR" smtClean="0"/>
              <a:t>10</a:t>
            </a:fld>
            <a:endParaRPr lang="fr-FR"/>
          </a:p>
        </p:txBody>
      </p:sp>
      <p:graphicFrame>
        <p:nvGraphicFramePr>
          <p:cNvPr id="6" name="Diagramme 5">
            <a:extLst>
              <a:ext uri="{FF2B5EF4-FFF2-40B4-BE49-F238E27FC236}">
                <a16:creationId xmlns:a16="http://schemas.microsoft.com/office/drawing/2014/main" id="{3753D381-9B87-4C5E-884A-C32C473FC17D}"/>
              </a:ext>
            </a:extLst>
          </p:cNvPr>
          <p:cNvGraphicFramePr/>
          <p:nvPr/>
        </p:nvGraphicFramePr>
        <p:xfrm>
          <a:off x="251327" y="-1094944"/>
          <a:ext cx="8128000" cy="36630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Flèche : pentagone 6">
            <a:extLst>
              <a:ext uri="{FF2B5EF4-FFF2-40B4-BE49-F238E27FC236}">
                <a16:creationId xmlns:a16="http://schemas.microsoft.com/office/drawing/2014/main" id="{68692919-8733-4347-8D25-4112EA259D95}"/>
              </a:ext>
            </a:extLst>
          </p:cNvPr>
          <p:cNvSpPr/>
          <p:nvPr/>
        </p:nvSpPr>
        <p:spPr>
          <a:xfrm>
            <a:off x="-48126" y="2328950"/>
            <a:ext cx="3336758" cy="2772439"/>
          </a:xfrm>
          <a:prstGeom prst="homePlate">
            <a:avLst/>
          </a:prstGeom>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r>
              <a:rPr lang="en-US" sz="2800" dirty="0">
                <a:solidFill>
                  <a:srgbClr val="FFFFFF"/>
                </a:solidFill>
              </a:rPr>
              <a:t>Les </a:t>
            </a:r>
            <a:r>
              <a:rPr lang="en-US" sz="2800" dirty="0" err="1">
                <a:solidFill>
                  <a:srgbClr val="FFFFFF"/>
                </a:solidFill>
              </a:rPr>
              <a:t>émotions</a:t>
            </a:r>
            <a:r>
              <a:rPr lang="en-US" sz="2800" dirty="0">
                <a:solidFill>
                  <a:srgbClr val="FFFFFF"/>
                </a:solidFill>
              </a:rPr>
              <a:t>: </a:t>
            </a:r>
            <a:r>
              <a:rPr lang="en-US" sz="2800" dirty="0" err="1">
                <a:solidFill>
                  <a:srgbClr val="FFFFFF"/>
                </a:solidFill>
              </a:rPr>
              <a:t>qu’est-ce</a:t>
            </a:r>
            <a:r>
              <a:rPr lang="en-US" sz="2800" dirty="0">
                <a:solidFill>
                  <a:srgbClr val="FFFFFF"/>
                </a:solidFill>
              </a:rPr>
              <a:t> </a:t>
            </a:r>
            <a:r>
              <a:rPr lang="en-US" sz="2800" dirty="0" err="1">
                <a:solidFill>
                  <a:srgbClr val="FFFFFF"/>
                </a:solidFill>
              </a:rPr>
              <a:t>qu’une</a:t>
            </a:r>
            <a:r>
              <a:rPr lang="en-US" sz="2800" dirty="0">
                <a:solidFill>
                  <a:srgbClr val="FFFFFF"/>
                </a:solidFill>
              </a:rPr>
              <a:t> </a:t>
            </a:r>
            <a:r>
              <a:rPr lang="en-US" sz="2800" dirty="0" err="1">
                <a:solidFill>
                  <a:srgbClr val="FFFFFF"/>
                </a:solidFill>
              </a:rPr>
              <a:t>émotion</a:t>
            </a:r>
            <a:endParaRPr lang="fr-FR" sz="2800" dirty="0"/>
          </a:p>
        </p:txBody>
      </p:sp>
      <p:pic>
        <p:nvPicPr>
          <p:cNvPr id="9" name="Espace réservé du contenu 4" descr="Une image contenant texte, dessin humoristique, écriture manuscrite&#10;&#10;Description générée automatiquement">
            <a:extLst>
              <a:ext uri="{FF2B5EF4-FFF2-40B4-BE49-F238E27FC236}">
                <a16:creationId xmlns:a16="http://schemas.microsoft.com/office/drawing/2014/main" id="{11C70A69-AD21-48DA-BAA9-C486B7F4E754}"/>
              </a:ext>
            </a:extLst>
          </p:cNvPr>
          <p:cNvPicPr>
            <a:picLocks noGrp="1" noChangeAspect="1"/>
          </p:cNvPicPr>
          <p:nvPr>
            <p:ph idx="1"/>
          </p:nvPr>
        </p:nvPicPr>
        <p:blipFill>
          <a:blip r:embed="rId8">
            <a:extLst>
              <a:ext uri="{28A0092B-C50C-407E-A947-70E740481C1C}">
                <a14:useLocalDpi xmlns:a14="http://schemas.microsoft.com/office/drawing/2010/main" val="0"/>
              </a:ext>
            </a:extLst>
          </a:blip>
          <a:stretch>
            <a:fillRect/>
          </a:stretch>
        </p:blipFill>
        <p:spPr>
          <a:xfrm>
            <a:off x="3889265" y="1152736"/>
            <a:ext cx="5568739" cy="5568739"/>
          </a:xfrm>
          <a:prstGeom prst="rect">
            <a:avLst/>
          </a:prstGeom>
        </p:spPr>
      </p:pic>
    </p:spTree>
    <p:extLst>
      <p:ext uri="{BB962C8B-B14F-4D97-AF65-F5344CB8AC3E}">
        <p14:creationId xmlns:p14="http://schemas.microsoft.com/office/powerpoint/2010/main" val="16179529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CCB7B779-6E75-4645-AEF4-128276760C28}"/>
              </a:ext>
            </a:extLst>
          </p:cNvPr>
          <p:cNvSpPr>
            <a:spLocks noGrp="1"/>
          </p:cNvSpPr>
          <p:nvPr>
            <p:ph type="ftr" sz="quarter" idx="11"/>
          </p:nvPr>
        </p:nvSpPr>
        <p:spPr/>
        <p:txBody>
          <a:bodyPr/>
          <a:lstStyle/>
          <a:p>
            <a:r>
              <a:rPr lang="fr-FR"/>
              <a:t>IFMK-Lyon1</a:t>
            </a:r>
            <a:endParaRPr lang="fr-FR" dirty="0"/>
          </a:p>
        </p:txBody>
      </p:sp>
      <p:sp>
        <p:nvSpPr>
          <p:cNvPr id="5" name="Espace réservé du numéro de diapositive 4">
            <a:extLst>
              <a:ext uri="{FF2B5EF4-FFF2-40B4-BE49-F238E27FC236}">
                <a16:creationId xmlns:a16="http://schemas.microsoft.com/office/drawing/2014/main" id="{260CEE36-891E-4B2E-9AA9-47BE9D052CD2}"/>
              </a:ext>
            </a:extLst>
          </p:cNvPr>
          <p:cNvSpPr>
            <a:spLocks noGrp="1"/>
          </p:cNvSpPr>
          <p:nvPr>
            <p:ph type="sldNum" sz="quarter" idx="12"/>
          </p:nvPr>
        </p:nvSpPr>
        <p:spPr/>
        <p:txBody>
          <a:bodyPr/>
          <a:lstStyle/>
          <a:p>
            <a:fld id="{ECB065B6-E57E-4FA5-B9AA-44232A00BB87}" type="slidenum">
              <a:rPr lang="fr-FR" smtClean="0"/>
              <a:t>11</a:t>
            </a:fld>
            <a:endParaRPr lang="fr-FR"/>
          </a:p>
        </p:txBody>
      </p:sp>
      <p:graphicFrame>
        <p:nvGraphicFramePr>
          <p:cNvPr id="6" name="Diagramme 5">
            <a:extLst>
              <a:ext uri="{FF2B5EF4-FFF2-40B4-BE49-F238E27FC236}">
                <a16:creationId xmlns:a16="http://schemas.microsoft.com/office/drawing/2014/main" id="{3753D381-9B87-4C5E-884A-C32C473FC17D}"/>
              </a:ext>
            </a:extLst>
          </p:cNvPr>
          <p:cNvGraphicFramePr/>
          <p:nvPr/>
        </p:nvGraphicFramePr>
        <p:xfrm>
          <a:off x="251327" y="-1094944"/>
          <a:ext cx="8128000" cy="36630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Flèche : pentagone 6">
            <a:extLst>
              <a:ext uri="{FF2B5EF4-FFF2-40B4-BE49-F238E27FC236}">
                <a16:creationId xmlns:a16="http://schemas.microsoft.com/office/drawing/2014/main" id="{68692919-8733-4347-8D25-4112EA259D95}"/>
              </a:ext>
            </a:extLst>
          </p:cNvPr>
          <p:cNvSpPr/>
          <p:nvPr/>
        </p:nvSpPr>
        <p:spPr>
          <a:xfrm>
            <a:off x="-48126" y="2328950"/>
            <a:ext cx="3336758" cy="2772439"/>
          </a:xfrm>
          <a:prstGeom prst="homePlate">
            <a:avLst/>
          </a:prstGeom>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r>
              <a:rPr lang="en-US" sz="2800" dirty="0">
                <a:solidFill>
                  <a:srgbClr val="FFFFFF"/>
                </a:solidFill>
              </a:rPr>
              <a:t>Les </a:t>
            </a:r>
            <a:r>
              <a:rPr lang="en-US" sz="2800" dirty="0" err="1">
                <a:solidFill>
                  <a:srgbClr val="FFFFFF"/>
                </a:solidFill>
              </a:rPr>
              <a:t>émotions</a:t>
            </a:r>
            <a:r>
              <a:rPr lang="en-US" sz="2800" dirty="0">
                <a:solidFill>
                  <a:srgbClr val="FFFFFF"/>
                </a:solidFill>
              </a:rPr>
              <a:t>: </a:t>
            </a:r>
            <a:r>
              <a:rPr lang="en-US" sz="2800" dirty="0" err="1">
                <a:solidFill>
                  <a:srgbClr val="FFFFFF"/>
                </a:solidFill>
              </a:rPr>
              <a:t>qu’est-ce</a:t>
            </a:r>
            <a:r>
              <a:rPr lang="en-US" sz="2800" dirty="0">
                <a:solidFill>
                  <a:srgbClr val="FFFFFF"/>
                </a:solidFill>
              </a:rPr>
              <a:t> </a:t>
            </a:r>
            <a:r>
              <a:rPr lang="en-US" sz="2800" dirty="0" err="1">
                <a:solidFill>
                  <a:srgbClr val="FFFFFF"/>
                </a:solidFill>
              </a:rPr>
              <a:t>qu’une</a:t>
            </a:r>
            <a:r>
              <a:rPr lang="en-US" sz="2800" dirty="0">
                <a:solidFill>
                  <a:srgbClr val="FFFFFF"/>
                </a:solidFill>
              </a:rPr>
              <a:t> </a:t>
            </a:r>
            <a:r>
              <a:rPr lang="en-US" sz="2800" dirty="0" err="1">
                <a:solidFill>
                  <a:srgbClr val="FFFFFF"/>
                </a:solidFill>
              </a:rPr>
              <a:t>émotion</a:t>
            </a:r>
            <a:endParaRPr lang="fr-FR" sz="2800" dirty="0"/>
          </a:p>
        </p:txBody>
      </p:sp>
      <p:pic>
        <p:nvPicPr>
          <p:cNvPr id="10" name="Espace réservé du contenu 4" descr="Une image contenant texte, lettre, dessin humoristique, illustration&#10;&#10;Description générée automatiquement">
            <a:extLst>
              <a:ext uri="{FF2B5EF4-FFF2-40B4-BE49-F238E27FC236}">
                <a16:creationId xmlns:a16="http://schemas.microsoft.com/office/drawing/2014/main" id="{0B05C1D2-F451-4D1D-B9C0-A98A1D88A81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745832" y="1289261"/>
            <a:ext cx="5568739" cy="5568739"/>
          </a:xfrm>
          <a:prstGeom prst="rect">
            <a:avLst/>
          </a:prstGeom>
        </p:spPr>
      </p:pic>
    </p:spTree>
    <p:extLst>
      <p:ext uri="{BB962C8B-B14F-4D97-AF65-F5344CB8AC3E}">
        <p14:creationId xmlns:p14="http://schemas.microsoft.com/office/powerpoint/2010/main" val="5772892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CCB7B779-6E75-4645-AEF4-128276760C28}"/>
              </a:ext>
            </a:extLst>
          </p:cNvPr>
          <p:cNvSpPr>
            <a:spLocks noGrp="1"/>
          </p:cNvSpPr>
          <p:nvPr>
            <p:ph type="ftr" sz="quarter" idx="11"/>
          </p:nvPr>
        </p:nvSpPr>
        <p:spPr/>
        <p:txBody>
          <a:bodyPr/>
          <a:lstStyle/>
          <a:p>
            <a:r>
              <a:rPr lang="fr-FR"/>
              <a:t>IFMK-Lyon1</a:t>
            </a:r>
            <a:endParaRPr lang="fr-FR" dirty="0"/>
          </a:p>
        </p:txBody>
      </p:sp>
      <p:sp>
        <p:nvSpPr>
          <p:cNvPr id="5" name="Espace réservé du numéro de diapositive 4">
            <a:extLst>
              <a:ext uri="{FF2B5EF4-FFF2-40B4-BE49-F238E27FC236}">
                <a16:creationId xmlns:a16="http://schemas.microsoft.com/office/drawing/2014/main" id="{260CEE36-891E-4B2E-9AA9-47BE9D052CD2}"/>
              </a:ext>
            </a:extLst>
          </p:cNvPr>
          <p:cNvSpPr>
            <a:spLocks noGrp="1"/>
          </p:cNvSpPr>
          <p:nvPr>
            <p:ph type="sldNum" sz="quarter" idx="12"/>
          </p:nvPr>
        </p:nvSpPr>
        <p:spPr/>
        <p:txBody>
          <a:bodyPr/>
          <a:lstStyle/>
          <a:p>
            <a:fld id="{ECB065B6-E57E-4FA5-B9AA-44232A00BB87}" type="slidenum">
              <a:rPr lang="fr-FR" smtClean="0"/>
              <a:t>12</a:t>
            </a:fld>
            <a:endParaRPr lang="fr-FR"/>
          </a:p>
        </p:txBody>
      </p:sp>
      <p:graphicFrame>
        <p:nvGraphicFramePr>
          <p:cNvPr id="6" name="Diagramme 5">
            <a:extLst>
              <a:ext uri="{FF2B5EF4-FFF2-40B4-BE49-F238E27FC236}">
                <a16:creationId xmlns:a16="http://schemas.microsoft.com/office/drawing/2014/main" id="{3753D381-9B87-4C5E-884A-C32C473FC17D}"/>
              </a:ext>
            </a:extLst>
          </p:cNvPr>
          <p:cNvGraphicFramePr/>
          <p:nvPr/>
        </p:nvGraphicFramePr>
        <p:xfrm>
          <a:off x="251327" y="-1094944"/>
          <a:ext cx="8128000" cy="36630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Flèche : pentagone 6">
            <a:extLst>
              <a:ext uri="{FF2B5EF4-FFF2-40B4-BE49-F238E27FC236}">
                <a16:creationId xmlns:a16="http://schemas.microsoft.com/office/drawing/2014/main" id="{68692919-8733-4347-8D25-4112EA259D95}"/>
              </a:ext>
            </a:extLst>
          </p:cNvPr>
          <p:cNvSpPr/>
          <p:nvPr/>
        </p:nvSpPr>
        <p:spPr>
          <a:xfrm>
            <a:off x="-48126" y="2328950"/>
            <a:ext cx="3336758" cy="2772439"/>
          </a:xfrm>
          <a:prstGeom prst="homePlate">
            <a:avLst/>
          </a:prstGeom>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r>
              <a:rPr lang="en-US" sz="2800" dirty="0">
                <a:solidFill>
                  <a:srgbClr val="FFFFFF"/>
                </a:solidFill>
              </a:rPr>
              <a:t>Les </a:t>
            </a:r>
            <a:r>
              <a:rPr lang="en-US" sz="2800" dirty="0" err="1">
                <a:solidFill>
                  <a:srgbClr val="FFFFFF"/>
                </a:solidFill>
              </a:rPr>
              <a:t>émotions</a:t>
            </a:r>
            <a:r>
              <a:rPr lang="en-US" sz="2800" dirty="0">
                <a:solidFill>
                  <a:srgbClr val="FFFFFF"/>
                </a:solidFill>
              </a:rPr>
              <a:t>: </a:t>
            </a:r>
            <a:r>
              <a:rPr lang="en-US" sz="2800" dirty="0" err="1">
                <a:solidFill>
                  <a:srgbClr val="FFFFFF"/>
                </a:solidFill>
              </a:rPr>
              <a:t>qu’est-ce</a:t>
            </a:r>
            <a:r>
              <a:rPr lang="en-US" sz="2800" dirty="0">
                <a:solidFill>
                  <a:srgbClr val="FFFFFF"/>
                </a:solidFill>
              </a:rPr>
              <a:t> </a:t>
            </a:r>
            <a:r>
              <a:rPr lang="en-US" sz="2800" dirty="0" err="1">
                <a:solidFill>
                  <a:srgbClr val="FFFFFF"/>
                </a:solidFill>
              </a:rPr>
              <a:t>qu’une</a:t>
            </a:r>
            <a:r>
              <a:rPr lang="en-US" sz="2800" dirty="0">
                <a:solidFill>
                  <a:srgbClr val="FFFFFF"/>
                </a:solidFill>
              </a:rPr>
              <a:t> </a:t>
            </a:r>
            <a:r>
              <a:rPr lang="en-US" sz="2800" dirty="0" err="1">
                <a:solidFill>
                  <a:srgbClr val="FFFFFF"/>
                </a:solidFill>
              </a:rPr>
              <a:t>émotion</a:t>
            </a:r>
            <a:endParaRPr lang="fr-FR" sz="2800" dirty="0"/>
          </a:p>
        </p:txBody>
      </p:sp>
      <p:pic>
        <p:nvPicPr>
          <p:cNvPr id="8" name="Espace réservé du contenu 4" descr="Une image contenant texte, dessin humoristique, écriture manuscrite, Dessin d’enfant&#10;&#10;Description générée automatiquement">
            <a:extLst>
              <a:ext uri="{FF2B5EF4-FFF2-40B4-BE49-F238E27FC236}">
                <a16:creationId xmlns:a16="http://schemas.microsoft.com/office/drawing/2014/main" id="{0394D935-A4EF-4ED0-A49C-83FDF62C4807}"/>
              </a:ext>
            </a:extLst>
          </p:cNvPr>
          <p:cNvPicPr>
            <a:picLocks noGrp="1" noChangeAspect="1"/>
          </p:cNvPicPr>
          <p:nvPr>
            <p:ph idx="1"/>
          </p:nvPr>
        </p:nvPicPr>
        <p:blipFill>
          <a:blip r:embed="rId8">
            <a:extLst>
              <a:ext uri="{28A0092B-C50C-407E-A947-70E740481C1C}">
                <a14:useLocalDpi xmlns:a14="http://schemas.microsoft.com/office/drawing/2010/main" val="0"/>
              </a:ext>
            </a:extLst>
          </a:blip>
          <a:stretch>
            <a:fillRect/>
          </a:stretch>
        </p:blipFill>
        <p:spPr>
          <a:xfrm>
            <a:off x="4038600" y="1180806"/>
            <a:ext cx="5677194" cy="5677194"/>
          </a:xfrm>
          <a:prstGeom prst="rect">
            <a:avLst/>
          </a:prstGeom>
        </p:spPr>
      </p:pic>
    </p:spTree>
    <p:extLst>
      <p:ext uri="{BB962C8B-B14F-4D97-AF65-F5344CB8AC3E}">
        <p14:creationId xmlns:p14="http://schemas.microsoft.com/office/powerpoint/2010/main" val="26262866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CCB7B779-6E75-4645-AEF4-128276760C28}"/>
              </a:ext>
            </a:extLst>
          </p:cNvPr>
          <p:cNvSpPr>
            <a:spLocks noGrp="1"/>
          </p:cNvSpPr>
          <p:nvPr>
            <p:ph type="ftr" sz="quarter" idx="11"/>
          </p:nvPr>
        </p:nvSpPr>
        <p:spPr/>
        <p:txBody>
          <a:bodyPr/>
          <a:lstStyle/>
          <a:p>
            <a:r>
              <a:rPr lang="fr-FR"/>
              <a:t>IFMK-Lyon1</a:t>
            </a:r>
            <a:endParaRPr lang="fr-FR" dirty="0"/>
          </a:p>
        </p:txBody>
      </p:sp>
      <p:sp>
        <p:nvSpPr>
          <p:cNvPr id="5" name="Espace réservé du numéro de diapositive 4">
            <a:extLst>
              <a:ext uri="{FF2B5EF4-FFF2-40B4-BE49-F238E27FC236}">
                <a16:creationId xmlns:a16="http://schemas.microsoft.com/office/drawing/2014/main" id="{260CEE36-891E-4B2E-9AA9-47BE9D052CD2}"/>
              </a:ext>
            </a:extLst>
          </p:cNvPr>
          <p:cNvSpPr>
            <a:spLocks noGrp="1"/>
          </p:cNvSpPr>
          <p:nvPr>
            <p:ph type="sldNum" sz="quarter" idx="12"/>
          </p:nvPr>
        </p:nvSpPr>
        <p:spPr/>
        <p:txBody>
          <a:bodyPr/>
          <a:lstStyle/>
          <a:p>
            <a:fld id="{ECB065B6-E57E-4FA5-B9AA-44232A00BB87}" type="slidenum">
              <a:rPr lang="fr-FR" smtClean="0"/>
              <a:t>13</a:t>
            </a:fld>
            <a:endParaRPr lang="fr-FR"/>
          </a:p>
        </p:txBody>
      </p:sp>
      <p:graphicFrame>
        <p:nvGraphicFramePr>
          <p:cNvPr id="6" name="Diagramme 5">
            <a:extLst>
              <a:ext uri="{FF2B5EF4-FFF2-40B4-BE49-F238E27FC236}">
                <a16:creationId xmlns:a16="http://schemas.microsoft.com/office/drawing/2014/main" id="{3753D381-9B87-4C5E-884A-C32C473FC17D}"/>
              </a:ext>
            </a:extLst>
          </p:cNvPr>
          <p:cNvGraphicFramePr/>
          <p:nvPr/>
        </p:nvGraphicFramePr>
        <p:xfrm>
          <a:off x="251327" y="-1094944"/>
          <a:ext cx="8128000" cy="36630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Flèche : pentagone 6">
            <a:extLst>
              <a:ext uri="{FF2B5EF4-FFF2-40B4-BE49-F238E27FC236}">
                <a16:creationId xmlns:a16="http://schemas.microsoft.com/office/drawing/2014/main" id="{68692919-8733-4347-8D25-4112EA259D95}"/>
              </a:ext>
            </a:extLst>
          </p:cNvPr>
          <p:cNvSpPr/>
          <p:nvPr/>
        </p:nvSpPr>
        <p:spPr>
          <a:xfrm>
            <a:off x="-48126" y="2328950"/>
            <a:ext cx="3336758" cy="2772439"/>
          </a:xfrm>
          <a:prstGeom prst="homePlate">
            <a:avLst/>
          </a:prstGeom>
          <a:solidFill>
            <a:srgbClr val="00B0F0"/>
          </a:solidFill>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r>
              <a:rPr lang="en-US" sz="2800" dirty="0">
                <a:solidFill>
                  <a:srgbClr val="FFFFFF"/>
                </a:solidFill>
              </a:rPr>
              <a:t>Les 6 </a:t>
            </a:r>
            <a:r>
              <a:rPr lang="en-US" sz="2800" dirty="0" err="1">
                <a:solidFill>
                  <a:srgbClr val="FFFFFF"/>
                </a:solidFill>
              </a:rPr>
              <a:t>émotions</a:t>
            </a:r>
            <a:r>
              <a:rPr lang="en-US" sz="2800" dirty="0">
                <a:solidFill>
                  <a:srgbClr val="FFFFFF"/>
                </a:solidFill>
              </a:rPr>
              <a:t> </a:t>
            </a:r>
            <a:r>
              <a:rPr lang="en-US" sz="2800" dirty="0" err="1">
                <a:solidFill>
                  <a:srgbClr val="FFFFFF"/>
                </a:solidFill>
              </a:rPr>
              <a:t>primaires</a:t>
            </a:r>
            <a:r>
              <a:rPr lang="en-US" sz="2800" dirty="0">
                <a:solidFill>
                  <a:srgbClr val="FFFFFF"/>
                </a:solidFill>
              </a:rPr>
              <a:t>:</a:t>
            </a:r>
            <a:endParaRPr lang="fr-FR" sz="2800" dirty="0"/>
          </a:p>
        </p:txBody>
      </p:sp>
      <p:sp>
        <p:nvSpPr>
          <p:cNvPr id="3" name="ZoneTexte 2">
            <a:extLst>
              <a:ext uri="{FF2B5EF4-FFF2-40B4-BE49-F238E27FC236}">
                <a16:creationId xmlns:a16="http://schemas.microsoft.com/office/drawing/2014/main" id="{48BD1435-8F39-4002-9B92-4B0AE3E8DCCA}"/>
              </a:ext>
            </a:extLst>
          </p:cNvPr>
          <p:cNvSpPr txBox="1"/>
          <p:nvPr/>
        </p:nvSpPr>
        <p:spPr>
          <a:xfrm>
            <a:off x="4616605" y="2568071"/>
            <a:ext cx="5988205" cy="646331"/>
          </a:xfrm>
          <a:prstGeom prst="rect">
            <a:avLst/>
          </a:prstGeom>
          <a:noFill/>
        </p:spPr>
        <p:txBody>
          <a:bodyPr wrap="square" rtlCol="0">
            <a:spAutoFit/>
          </a:bodyPr>
          <a:lstStyle/>
          <a:p>
            <a:pPr marL="342900" indent="-342900">
              <a:buAutoNum type="arabicParenR"/>
            </a:pPr>
            <a:r>
              <a:rPr lang="fr-FR" dirty="0"/>
              <a:t>Essayer de trouver les 6 émotions primaires</a:t>
            </a:r>
          </a:p>
          <a:p>
            <a:pPr marL="342900" indent="-342900">
              <a:buAutoNum type="arabicParenR"/>
            </a:pPr>
            <a:r>
              <a:rPr lang="fr-FR" dirty="0"/>
              <a:t> Associer les émotions à l’</a:t>
            </a:r>
            <a:r>
              <a:rPr lang="fr-FR" dirty="0" err="1"/>
              <a:t>émoticone</a:t>
            </a:r>
            <a:endParaRPr lang="fr-FR" dirty="0"/>
          </a:p>
        </p:txBody>
      </p:sp>
      <p:pic>
        <p:nvPicPr>
          <p:cNvPr id="10" name="Image 9">
            <a:extLst>
              <a:ext uri="{FF2B5EF4-FFF2-40B4-BE49-F238E27FC236}">
                <a16:creationId xmlns:a16="http://schemas.microsoft.com/office/drawing/2014/main" id="{61174DBC-F8A4-4F06-91DB-393344A585C5}"/>
              </a:ext>
            </a:extLst>
          </p:cNvPr>
          <p:cNvPicPr>
            <a:picLocks noChangeAspect="1"/>
          </p:cNvPicPr>
          <p:nvPr/>
        </p:nvPicPr>
        <p:blipFill rotWithShape="1">
          <a:blip r:embed="rId8"/>
          <a:srcRect l="10512" t="3711" r="10434" b="3252"/>
          <a:stretch/>
        </p:blipFill>
        <p:spPr>
          <a:xfrm>
            <a:off x="8028" y="5149513"/>
            <a:ext cx="1451690" cy="1708487"/>
          </a:xfrm>
          <a:prstGeom prst="rect">
            <a:avLst/>
          </a:prstGeom>
        </p:spPr>
      </p:pic>
    </p:spTree>
    <p:extLst>
      <p:ext uri="{BB962C8B-B14F-4D97-AF65-F5344CB8AC3E}">
        <p14:creationId xmlns:p14="http://schemas.microsoft.com/office/powerpoint/2010/main" val="27797196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86343F2D-562D-435D-82B0-6FC256AFD0EC}"/>
              </a:ext>
            </a:extLst>
          </p:cNvPr>
          <p:cNvSpPr>
            <a:spLocks noGrp="1"/>
          </p:cNvSpPr>
          <p:nvPr>
            <p:ph type="ftr" sz="quarter" idx="11"/>
          </p:nvPr>
        </p:nvSpPr>
        <p:spPr/>
        <p:txBody>
          <a:bodyPr/>
          <a:lstStyle/>
          <a:p>
            <a:r>
              <a:rPr lang="fr-FR"/>
              <a:t>IFMK-Lyon1</a:t>
            </a:r>
            <a:endParaRPr lang="fr-FR" dirty="0"/>
          </a:p>
        </p:txBody>
      </p:sp>
      <p:sp>
        <p:nvSpPr>
          <p:cNvPr id="5" name="Espace réservé du numéro de diapositive 4">
            <a:extLst>
              <a:ext uri="{FF2B5EF4-FFF2-40B4-BE49-F238E27FC236}">
                <a16:creationId xmlns:a16="http://schemas.microsoft.com/office/drawing/2014/main" id="{561D0DE9-1436-4535-B564-C07D1D8F928E}"/>
              </a:ext>
            </a:extLst>
          </p:cNvPr>
          <p:cNvSpPr>
            <a:spLocks noGrp="1"/>
          </p:cNvSpPr>
          <p:nvPr>
            <p:ph type="sldNum" sz="quarter" idx="12"/>
          </p:nvPr>
        </p:nvSpPr>
        <p:spPr/>
        <p:txBody>
          <a:bodyPr/>
          <a:lstStyle/>
          <a:p>
            <a:fld id="{ECB065B6-E57E-4FA5-B9AA-44232A00BB87}" type="slidenum">
              <a:rPr lang="fr-FR" smtClean="0"/>
              <a:t>14</a:t>
            </a:fld>
            <a:endParaRPr lang="fr-FR"/>
          </a:p>
        </p:txBody>
      </p:sp>
      <p:pic>
        <p:nvPicPr>
          <p:cNvPr id="1030" name="Image 1" descr="Emoji de visage triste avec un cercle jaune de larme avec une bouche légèrement froncée">
            <a:extLst>
              <a:ext uri="{FF2B5EF4-FFF2-40B4-BE49-F238E27FC236}">
                <a16:creationId xmlns:a16="http://schemas.microsoft.com/office/drawing/2014/main" id="{F931C55E-D348-43E2-84CD-67E996FE90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5635" y="1581149"/>
            <a:ext cx="1035050" cy="1035050"/>
          </a:xfrm>
          <a:prstGeom prst="rect">
            <a:avLst/>
          </a:prstGeom>
          <a:noFill/>
          <a:extLst>
            <a:ext uri="{909E8E84-426E-40DD-AFC4-6F175D3DCCD1}">
              <a14:hiddenFill xmlns:a14="http://schemas.microsoft.com/office/drawing/2010/main">
                <a:solidFill>
                  <a:srgbClr val="FFFFFF"/>
                </a:solidFill>
              </a14:hiddenFill>
            </a:ext>
          </a:extLst>
        </p:spPr>
      </p:pic>
      <p:pic>
        <p:nvPicPr>
          <p:cNvPr id="1029" name="Image 2">
            <a:extLst>
              <a:ext uri="{FF2B5EF4-FFF2-40B4-BE49-F238E27FC236}">
                <a16:creationId xmlns:a16="http://schemas.microsoft.com/office/drawing/2014/main" id="{3C0B901D-7A55-4940-8D5C-EBE0EBD61D4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94565" y="1701800"/>
            <a:ext cx="984250" cy="10033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Image 4">
            <a:extLst>
              <a:ext uri="{FF2B5EF4-FFF2-40B4-BE49-F238E27FC236}">
                <a16:creationId xmlns:a16="http://schemas.microsoft.com/office/drawing/2014/main" id="{1D0DDCC4-AB4A-4CB0-8B09-1EC13D91624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90" t="15225" r="65045" b="55856"/>
          <a:stretch>
            <a:fillRect/>
          </a:stretch>
        </p:blipFill>
        <p:spPr bwMode="auto">
          <a:xfrm>
            <a:off x="6702579" y="1371601"/>
            <a:ext cx="1270000" cy="1060450"/>
          </a:xfrm>
          <a:prstGeom prst="rect">
            <a:avLst/>
          </a:prstGeom>
          <a:noFill/>
          <a:extLst>
            <a:ext uri="{909E8E84-426E-40DD-AFC4-6F175D3DCCD1}">
              <a14:hiddenFill xmlns:a14="http://schemas.microsoft.com/office/drawing/2010/main">
                <a:solidFill>
                  <a:srgbClr val="FFFFFF"/>
                </a:solidFill>
              </a14:hiddenFill>
            </a:ext>
          </a:extLst>
        </p:spPr>
      </p:pic>
      <p:pic>
        <p:nvPicPr>
          <p:cNvPr id="1027" name="Image 6" descr="L'illustration de l'emoji choquée par le gradient">
            <a:extLst>
              <a:ext uri="{FF2B5EF4-FFF2-40B4-BE49-F238E27FC236}">
                <a16:creationId xmlns:a16="http://schemas.microsoft.com/office/drawing/2014/main" id="{1713CA89-A7FE-4749-B3B2-9C97C5B3981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36459" y="1282701"/>
            <a:ext cx="1123950" cy="1123950"/>
          </a:xfrm>
          <a:prstGeom prst="rect">
            <a:avLst/>
          </a:prstGeom>
          <a:noFill/>
          <a:extLst>
            <a:ext uri="{909E8E84-426E-40DD-AFC4-6F175D3DCCD1}">
              <a14:hiddenFill xmlns:a14="http://schemas.microsoft.com/office/drawing/2010/main">
                <a:solidFill>
                  <a:srgbClr val="FFFFFF"/>
                </a:solidFill>
              </a14:hiddenFill>
            </a:ext>
          </a:extLst>
        </p:spPr>
      </p:pic>
      <p:pic>
        <p:nvPicPr>
          <p:cNvPr id="1026" name="Image 7" descr="surprise emoji">
            <a:extLst>
              <a:ext uri="{FF2B5EF4-FFF2-40B4-BE49-F238E27FC236}">
                <a16:creationId xmlns:a16="http://schemas.microsoft.com/office/drawing/2014/main" id="{B7058796-4EB2-474F-80B1-E5E67CA66D6C}"/>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l="22472" t="21832" r="22472" b="23428"/>
          <a:stretch>
            <a:fillRect/>
          </a:stretch>
        </p:blipFill>
        <p:spPr bwMode="auto">
          <a:xfrm>
            <a:off x="8610600" y="4235450"/>
            <a:ext cx="1003300" cy="996950"/>
          </a:xfrm>
          <a:prstGeom prst="rect">
            <a:avLst/>
          </a:prstGeom>
          <a:noFill/>
          <a:extLst>
            <a:ext uri="{909E8E84-426E-40DD-AFC4-6F175D3DCCD1}">
              <a14:hiddenFill xmlns:a14="http://schemas.microsoft.com/office/drawing/2010/main">
                <a:solidFill>
                  <a:srgbClr val="FFFFFF"/>
                </a:solidFill>
              </a14:hiddenFill>
            </a:ext>
          </a:extLst>
        </p:spPr>
      </p:pic>
      <p:pic>
        <p:nvPicPr>
          <p:cNvPr id="1025" name="Image 8" descr="joyeux emoji">
            <a:extLst>
              <a:ext uri="{FF2B5EF4-FFF2-40B4-BE49-F238E27FC236}">
                <a16:creationId xmlns:a16="http://schemas.microsoft.com/office/drawing/2014/main" id="{4532D473-B0B2-43D9-9AC3-306AFE37DF78}"/>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l="22896" t="23323" r="24281" b="24493"/>
          <a:stretch>
            <a:fillRect/>
          </a:stretch>
        </p:blipFill>
        <p:spPr bwMode="auto">
          <a:xfrm flipH="1">
            <a:off x="3028950" y="4181475"/>
            <a:ext cx="1009650" cy="99695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7">
            <a:extLst>
              <a:ext uri="{FF2B5EF4-FFF2-40B4-BE49-F238E27FC236}">
                <a16:creationId xmlns:a16="http://schemas.microsoft.com/office/drawing/2014/main" id="{3FE55766-B127-4A26-A77D-B41D7274834F}"/>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7" name="Rectangle 8">
            <a:extLst>
              <a:ext uri="{FF2B5EF4-FFF2-40B4-BE49-F238E27FC236}">
                <a16:creationId xmlns:a16="http://schemas.microsoft.com/office/drawing/2014/main" id="{A846B2F6-F1BF-495D-AD8E-FB45888468B3}"/>
              </a:ext>
            </a:extLst>
          </p:cNvPr>
          <p:cNvSpPr>
            <a:spLocks noChangeArrowheads="1"/>
          </p:cNvSpPr>
          <p:nvPr/>
        </p:nvSpPr>
        <p:spPr bwMode="auto">
          <a:xfrm>
            <a:off x="0" y="14922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8" name="Rectangle 9">
            <a:extLst>
              <a:ext uri="{FF2B5EF4-FFF2-40B4-BE49-F238E27FC236}">
                <a16:creationId xmlns:a16="http://schemas.microsoft.com/office/drawing/2014/main" id="{65D1BB44-D350-4A74-8F50-5490859E1B9D}"/>
              </a:ext>
            </a:extLst>
          </p:cNvPr>
          <p:cNvSpPr>
            <a:spLocks noChangeArrowheads="1"/>
          </p:cNvSpPr>
          <p:nvPr/>
        </p:nvSpPr>
        <p:spPr bwMode="auto">
          <a:xfrm>
            <a:off x="0" y="24955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9" name="Rectangle 10">
            <a:extLst>
              <a:ext uri="{FF2B5EF4-FFF2-40B4-BE49-F238E27FC236}">
                <a16:creationId xmlns:a16="http://schemas.microsoft.com/office/drawing/2014/main" id="{5499FE88-9999-46C5-A463-923CCB1F8F1A}"/>
              </a:ext>
            </a:extLst>
          </p:cNvPr>
          <p:cNvSpPr>
            <a:spLocks noChangeArrowheads="1"/>
          </p:cNvSpPr>
          <p:nvPr/>
        </p:nvSpPr>
        <p:spPr bwMode="auto">
          <a:xfrm>
            <a:off x="0" y="35560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0" name="Rectangle 11">
            <a:extLst>
              <a:ext uri="{FF2B5EF4-FFF2-40B4-BE49-F238E27FC236}">
                <a16:creationId xmlns:a16="http://schemas.microsoft.com/office/drawing/2014/main" id="{47BA9F8D-DEEB-48FA-8120-95D02CBD9297}"/>
              </a:ext>
            </a:extLst>
          </p:cNvPr>
          <p:cNvSpPr>
            <a:spLocks noChangeArrowheads="1"/>
          </p:cNvSpPr>
          <p:nvPr/>
        </p:nvSpPr>
        <p:spPr bwMode="auto">
          <a:xfrm>
            <a:off x="0" y="46799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1" name="Rectangle 12">
            <a:extLst>
              <a:ext uri="{FF2B5EF4-FFF2-40B4-BE49-F238E27FC236}">
                <a16:creationId xmlns:a16="http://schemas.microsoft.com/office/drawing/2014/main" id="{4E8AC450-89FC-4395-A50A-A274FCBEE1AE}"/>
              </a:ext>
            </a:extLst>
          </p:cNvPr>
          <p:cNvSpPr>
            <a:spLocks noChangeArrowheads="1"/>
          </p:cNvSpPr>
          <p:nvPr/>
        </p:nvSpPr>
        <p:spPr bwMode="auto">
          <a:xfrm>
            <a:off x="0" y="56769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312418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CCB7B779-6E75-4645-AEF4-128276760C28}"/>
              </a:ext>
            </a:extLst>
          </p:cNvPr>
          <p:cNvSpPr>
            <a:spLocks noGrp="1"/>
          </p:cNvSpPr>
          <p:nvPr>
            <p:ph type="ftr" sz="quarter" idx="11"/>
          </p:nvPr>
        </p:nvSpPr>
        <p:spPr/>
        <p:txBody>
          <a:bodyPr/>
          <a:lstStyle/>
          <a:p>
            <a:r>
              <a:rPr lang="fr-FR"/>
              <a:t>IFMK-Lyon1</a:t>
            </a:r>
            <a:endParaRPr lang="fr-FR" dirty="0"/>
          </a:p>
        </p:txBody>
      </p:sp>
      <p:sp>
        <p:nvSpPr>
          <p:cNvPr id="5" name="Espace réservé du numéro de diapositive 4">
            <a:extLst>
              <a:ext uri="{FF2B5EF4-FFF2-40B4-BE49-F238E27FC236}">
                <a16:creationId xmlns:a16="http://schemas.microsoft.com/office/drawing/2014/main" id="{260CEE36-891E-4B2E-9AA9-47BE9D052CD2}"/>
              </a:ext>
            </a:extLst>
          </p:cNvPr>
          <p:cNvSpPr>
            <a:spLocks noGrp="1"/>
          </p:cNvSpPr>
          <p:nvPr>
            <p:ph type="sldNum" sz="quarter" idx="12"/>
          </p:nvPr>
        </p:nvSpPr>
        <p:spPr/>
        <p:txBody>
          <a:bodyPr/>
          <a:lstStyle/>
          <a:p>
            <a:fld id="{ECB065B6-E57E-4FA5-B9AA-44232A00BB87}" type="slidenum">
              <a:rPr lang="fr-FR" smtClean="0"/>
              <a:t>15</a:t>
            </a:fld>
            <a:endParaRPr lang="fr-FR"/>
          </a:p>
        </p:txBody>
      </p:sp>
      <p:graphicFrame>
        <p:nvGraphicFramePr>
          <p:cNvPr id="6" name="Diagramme 5">
            <a:extLst>
              <a:ext uri="{FF2B5EF4-FFF2-40B4-BE49-F238E27FC236}">
                <a16:creationId xmlns:a16="http://schemas.microsoft.com/office/drawing/2014/main" id="{3753D381-9B87-4C5E-884A-C32C473FC17D}"/>
              </a:ext>
            </a:extLst>
          </p:cNvPr>
          <p:cNvGraphicFramePr/>
          <p:nvPr/>
        </p:nvGraphicFramePr>
        <p:xfrm>
          <a:off x="251327" y="-1094944"/>
          <a:ext cx="8128000" cy="36630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Flèche : pentagone 6">
            <a:extLst>
              <a:ext uri="{FF2B5EF4-FFF2-40B4-BE49-F238E27FC236}">
                <a16:creationId xmlns:a16="http://schemas.microsoft.com/office/drawing/2014/main" id="{68692919-8733-4347-8D25-4112EA259D95}"/>
              </a:ext>
            </a:extLst>
          </p:cNvPr>
          <p:cNvSpPr/>
          <p:nvPr/>
        </p:nvSpPr>
        <p:spPr>
          <a:xfrm>
            <a:off x="-48126" y="2328950"/>
            <a:ext cx="3336758" cy="2772439"/>
          </a:xfrm>
          <a:prstGeom prst="homePlate">
            <a:avLst/>
          </a:prstGeom>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r>
              <a:rPr lang="en-US" sz="2800" dirty="0">
                <a:solidFill>
                  <a:srgbClr val="FFFFFF"/>
                </a:solidFill>
              </a:rPr>
              <a:t>Les 6 </a:t>
            </a:r>
            <a:r>
              <a:rPr lang="en-US" sz="2800" dirty="0" err="1">
                <a:solidFill>
                  <a:srgbClr val="FFFFFF"/>
                </a:solidFill>
              </a:rPr>
              <a:t>émotions</a:t>
            </a:r>
            <a:r>
              <a:rPr lang="en-US" sz="2800" dirty="0">
                <a:solidFill>
                  <a:srgbClr val="FFFFFF"/>
                </a:solidFill>
              </a:rPr>
              <a:t> </a:t>
            </a:r>
            <a:r>
              <a:rPr lang="en-US" sz="2800" dirty="0" err="1">
                <a:solidFill>
                  <a:srgbClr val="FFFFFF"/>
                </a:solidFill>
              </a:rPr>
              <a:t>primaires</a:t>
            </a:r>
            <a:r>
              <a:rPr lang="en-US" sz="2800" dirty="0">
                <a:solidFill>
                  <a:srgbClr val="FFFFFF"/>
                </a:solidFill>
              </a:rPr>
              <a:t> et </a:t>
            </a:r>
            <a:r>
              <a:rPr lang="en-US" sz="2800" dirty="0" err="1">
                <a:solidFill>
                  <a:srgbClr val="FFFFFF"/>
                </a:solidFill>
              </a:rPr>
              <a:t>leur</a:t>
            </a:r>
            <a:r>
              <a:rPr lang="en-US" sz="2800" dirty="0">
                <a:solidFill>
                  <a:srgbClr val="FFFFFF"/>
                </a:solidFill>
              </a:rPr>
              <a:t> </a:t>
            </a:r>
            <a:r>
              <a:rPr lang="en-US" sz="2800" dirty="0" err="1">
                <a:solidFill>
                  <a:srgbClr val="FFFFFF"/>
                </a:solidFill>
              </a:rPr>
              <a:t>mouvement</a:t>
            </a:r>
            <a:endParaRPr lang="fr-FR" sz="2800" dirty="0"/>
          </a:p>
        </p:txBody>
      </p:sp>
      <p:pic>
        <p:nvPicPr>
          <p:cNvPr id="9" name="Image 8" descr="https://i0.wp.com/apprentie-girafe.com/wp-content/uploads/2024/05/Mouvement-des-emotions-girafe12.jpg?resize=1024%2C1024&amp;ssl=1">
            <a:extLst>
              <a:ext uri="{FF2B5EF4-FFF2-40B4-BE49-F238E27FC236}">
                <a16:creationId xmlns:a16="http://schemas.microsoft.com/office/drawing/2014/main" id="{6BD3F11E-3B62-47C6-AFAA-FAADDCB8DA28}"/>
              </a:ext>
            </a:extLs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737813" y="1316414"/>
            <a:ext cx="5486398" cy="5405061"/>
          </a:xfrm>
          <a:prstGeom prst="rect">
            <a:avLst/>
          </a:prstGeom>
          <a:noFill/>
          <a:ln>
            <a:noFill/>
          </a:ln>
        </p:spPr>
      </p:pic>
    </p:spTree>
    <p:extLst>
      <p:ext uri="{BB962C8B-B14F-4D97-AF65-F5344CB8AC3E}">
        <p14:creationId xmlns:p14="http://schemas.microsoft.com/office/powerpoint/2010/main" val="14485791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CCB7B779-6E75-4645-AEF4-128276760C28}"/>
              </a:ext>
            </a:extLst>
          </p:cNvPr>
          <p:cNvSpPr>
            <a:spLocks noGrp="1"/>
          </p:cNvSpPr>
          <p:nvPr>
            <p:ph type="ftr" sz="quarter" idx="11"/>
          </p:nvPr>
        </p:nvSpPr>
        <p:spPr/>
        <p:txBody>
          <a:bodyPr/>
          <a:lstStyle/>
          <a:p>
            <a:r>
              <a:rPr lang="fr-FR"/>
              <a:t>IFMK-Lyon1</a:t>
            </a:r>
            <a:endParaRPr lang="fr-FR" dirty="0"/>
          </a:p>
        </p:txBody>
      </p:sp>
      <p:sp>
        <p:nvSpPr>
          <p:cNvPr id="5" name="Espace réservé du numéro de diapositive 4">
            <a:extLst>
              <a:ext uri="{FF2B5EF4-FFF2-40B4-BE49-F238E27FC236}">
                <a16:creationId xmlns:a16="http://schemas.microsoft.com/office/drawing/2014/main" id="{260CEE36-891E-4B2E-9AA9-47BE9D052CD2}"/>
              </a:ext>
            </a:extLst>
          </p:cNvPr>
          <p:cNvSpPr>
            <a:spLocks noGrp="1"/>
          </p:cNvSpPr>
          <p:nvPr>
            <p:ph type="sldNum" sz="quarter" idx="12"/>
          </p:nvPr>
        </p:nvSpPr>
        <p:spPr/>
        <p:txBody>
          <a:bodyPr/>
          <a:lstStyle/>
          <a:p>
            <a:fld id="{ECB065B6-E57E-4FA5-B9AA-44232A00BB87}" type="slidenum">
              <a:rPr lang="fr-FR" smtClean="0"/>
              <a:t>16</a:t>
            </a:fld>
            <a:endParaRPr lang="fr-FR"/>
          </a:p>
        </p:txBody>
      </p:sp>
      <p:graphicFrame>
        <p:nvGraphicFramePr>
          <p:cNvPr id="6" name="Diagramme 5">
            <a:extLst>
              <a:ext uri="{FF2B5EF4-FFF2-40B4-BE49-F238E27FC236}">
                <a16:creationId xmlns:a16="http://schemas.microsoft.com/office/drawing/2014/main" id="{3753D381-9B87-4C5E-884A-C32C473FC17D}"/>
              </a:ext>
            </a:extLst>
          </p:cNvPr>
          <p:cNvGraphicFramePr/>
          <p:nvPr/>
        </p:nvGraphicFramePr>
        <p:xfrm>
          <a:off x="251327" y="-1094944"/>
          <a:ext cx="8128000" cy="36630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Flèche : pentagone 6">
            <a:extLst>
              <a:ext uri="{FF2B5EF4-FFF2-40B4-BE49-F238E27FC236}">
                <a16:creationId xmlns:a16="http://schemas.microsoft.com/office/drawing/2014/main" id="{68692919-8733-4347-8D25-4112EA259D95}"/>
              </a:ext>
            </a:extLst>
          </p:cNvPr>
          <p:cNvSpPr/>
          <p:nvPr/>
        </p:nvSpPr>
        <p:spPr>
          <a:xfrm>
            <a:off x="-48126" y="2328950"/>
            <a:ext cx="3336758" cy="2772439"/>
          </a:xfrm>
          <a:prstGeom prst="homePlate">
            <a:avLst/>
          </a:prstGeom>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r>
              <a:rPr lang="en-US" sz="2800" dirty="0">
                <a:solidFill>
                  <a:srgbClr val="FFFFFF"/>
                </a:solidFill>
              </a:rPr>
              <a:t>Les 6 </a:t>
            </a:r>
            <a:r>
              <a:rPr lang="en-US" sz="2800" dirty="0" err="1">
                <a:solidFill>
                  <a:srgbClr val="FFFFFF"/>
                </a:solidFill>
              </a:rPr>
              <a:t>émotions</a:t>
            </a:r>
            <a:r>
              <a:rPr lang="en-US" sz="2800" dirty="0">
                <a:solidFill>
                  <a:srgbClr val="FFFFFF"/>
                </a:solidFill>
              </a:rPr>
              <a:t> </a:t>
            </a:r>
            <a:r>
              <a:rPr lang="en-US" sz="2800" dirty="0" err="1">
                <a:solidFill>
                  <a:srgbClr val="FFFFFF"/>
                </a:solidFill>
              </a:rPr>
              <a:t>primaires</a:t>
            </a:r>
            <a:r>
              <a:rPr lang="en-US" sz="2800" dirty="0">
                <a:solidFill>
                  <a:srgbClr val="FFFFFF"/>
                </a:solidFill>
              </a:rPr>
              <a:t> et </a:t>
            </a:r>
            <a:r>
              <a:rPr lang="en-US" sz="2800" dirty="0" err="1">
                <a:solidFill>
                  <a:srgbClr val="FFFFFF"/>
                </a:solidFill>
              </a:rPr>
              <a:t>leur</a:t>
            </a:r>
            <a:r>
              <a:rPr lang="en-US" sz="2800" dirty="0">
                <a:solidFill>
                  <a:srgbClr val="FFFFFF"/>
                </a:solidFill>
              </a:rPr>
              <a:t> </a:t>
            </a:r>
            <a:r>
              <a:rPr lang="en-US" sz="2800" dirty="0" err="1">
                <a:solidFill>
                  <a:srgbClr val="FFFFFF"/>
                </a:solidFill>
              </a:rPr>
              <a:t>mouvement</a:t>
            </a:r>
            <a:endParaRPr lang="fr-FR" sz="2800" dirty="0"/>
          </a:p>
        </p:txBody>
      </p:sp>
      <p:pic>
        <p:nvPicPr>
          <p:cNvPr id="8" name="Image 7" descr="https://i0.wp.com/apprentie-girafe.com/wp-content/uploads/2024/05/Mouvement-des-emotions-girafe13.jpg?resize=1024%2C1024&amp;ssl=1">
            <a:extLst>
              <a:ext uri="{FF2B5EF4-FFF2-40B4-BE49-F238E27FC236}">
                <a16:creationId xmlns:a16="http://schemas.microsoft.com/office/drawing/2014/main" id="{799F88D8-6A7D-47E5-8F02-0BF78F8940E6}"/>
              </a:ext>
            </a:extLs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745832" y="1419860"/>
            <a:ext cx="5394024" cy="5301615"/>
          </a:xfrm>
          <a:prstGeom prst="rect">
            <a:avLst/>
          </a:prstGeom>
          <a:noFill/>
          <a:ln>
            <a:noFill/>
          </a:ln>
        </p:spPr>
      </p:pic>
    </p:spTree>
    <p:extLst>
      <p:ext uri="{BB962C8B-B14F-4D97-AF65-F5344CB8AC3E}">
        <p14:creationId xmlns:p14="http://schemas.microsoft.com/office/powerpoint/2010/main" val="18903860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CCB7B779-6E75-4645-AEF4-128276760C28}"/>
              </a:ext>
            </a:extLst>
          </p:cNvPr>
          <p:cNvSpPr>
            <a:spLocks noGrp="1"/>
          </p:cNvSpPr>
          <p:nvPr>
            <p:ph type="ftr" sz="quarter" idx="11"/>
          </p:nvPr>
        </p:nvSpPr>
        <p:spPr/>
        <p:txBody>
          <a:bodyPr/>
          <a:lstStyle/>
          <a:p>
            <a:r>
              <a:rPr lang="fr-FR"/>
              <a:t>IFMK-Lyon1</a:t>
            </a:r>
            <a:endParaRPr lang="fr-FR" dirty="0"/>
          </a:p>
        </p:txBody>
      </p:sp>
      <p:sp>
        <p:nvSpPr>
          <p:cNvPr id="5" name="Espace réservé du numéro de diapositive 4">
            <a:extLst>
              <a:ext uri="{FF2B5EF4-FFF2-40B4-BE49-F238E27FC236}">
                <a16:creationId xmlns:a16="http://schemas.microsoft.com/office/drawing/2014/main" id="{260CEE36-891E-4B2E-9AA9-47BE9D052CD2}"/>
              </a:ext>
            </a:extLst>
          </p:cNvPr>
          <p:cNvSpPr>
            <a:spLocks noGrp="1"/>
          </p:cNvSpPr>
          <p:nvPr>
            <p:ph type="sldNum" sz="quarter" idx="12"/>
          </p:nvPr>
        </p:nvSpPr>
        <p:spPr/>
        <p:txBody>
          <a:bodyPr/>
          <a:lstStyle/>
          <a:p>
            <a:fld id="{ECB065B6-E57E-4FA5-B9AA-44232A00BB87}" type="slidenum">
              <a:rPr lang="fr-FR" smtClean="0"/>
              <a:t>17</a:t>
            </a:fld>
            <a:endParaRPr lang="fr-FR"/>
          </a:p>
        </p:txBody>
      </p:sp>
      <p:graphicFrame>
        <p:nvGraphicFramePr>
          <p:cNvPr id="6" name="Diagramme 5">
            <a:extLst>
              <a:ext uri="{FF2B5EF4-FFF2-40B4-BE49-F238E27FC236}">
                <a16:creationId xmlns:a16="http://schemas.microsoft.com/office/drawing/2014/main" id="{3753D381-9B87-4C5E-884A-C32C473FC17D}"/>
              </a:ext>
            </a:extLst>
          </p:cNvPr>
          <p:cNvGraphicFramePr/>
          <p:nvPr/>
        </p:nvGraphicFramePr>
        <p:xfrm>
          <a:off x="251327" y="-1094944"/>
          <a:ext cx="8128000" cy="36630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Flèche : pentagone 6">
            <a:extLst>
              <a:ext uri="{FF2B5EF4-FFF2-40B4-BE49-F238E27FC236}">
                <a16:creationId xmlns:a16="http://schemas.microsoft.com/office/drawing/2014/main" id="{68692919-8733-4347-8D25-4112EA259D95}"/>
              </a:ext>
            </a:extLst>
          </p:cNvPr>
          <p:cNvSpPr/>
          <p:nvPr/>
        </p:nvSpPr>
        <p:spPr>
          <a:xfrm>
            <a:off x="-48126" y="2328950"/>
            <a:ext cx="3336758" cy="2772439"/>
          </a:xfrm>
          <a:prstGeom prst="homePlate">
            <a:avLst/>
          </a:prstGeom>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r>
              <a:rPr lang="en-US" sz="2800" dirty="0">
                <a:solidFill>
                  <a:srgbClr val="FFFFFF"/>
                </a:solidFill>
              </a:rPr>
              <a:t>Les 6 </a:t>
            </a:r>
            <a:r>
              <a:rPr lang="en-US" sz="2800" dirty="0" err="1">
                <a:solidFill>
                  <a:srgbClr val="FFFFFF"/>
                </a:solidFill>
              </a:rPr>
              <a:t>émotions</a:t>
            </a:r>
            <a:r>
              <a:rPr lang="en-US" sz="2800" dirty="0">
                <a:solidFill>
                  <a:srgbClr val="FFFFFF"/>
                </a:solidFill>
              </a:rPr>
              <a:t> </a:t>
            </a:r>
            <a:r>
              <a:rPr lang="en-US" sz="2800" dirty="0" err="1">
                <a:solidFill>
                  <a:srgbClr val="FFFFFF"/>
                </a:solidFill>
              </a:rPr>
              <a:t>primaires</a:t>
            </a:r>
            <a:r>
              <a:rPr lang="en-US" sz="2800" dirty="0">
                <a:solidFill>
                  <a:srgbClr val="FFFFFF"/>
                </a:solidFill>
              </a:rPr>
              <a:t> et </a:t>
            </a:r>
            <a:r>
              <a:rPr lang="en-US" sz="2800" dirty="0" err="1">
                <a:solidFill>
                  <a:srgbClr val="FFFFFF"/>
                </a:solidFill>
              </a:rPr>
              <a:t>leur</a:t>
            </a:r>
            <a:r>
              <a:rPr lang="en-US" sz="2800" dirty="0">
                <a:solidFill>
                  <a:srgbClr val="FFFFFF"/>
                </a:solidFill>
              </a:rPr>
              <a:t> </a:t>
            </a:r>
            <a:r>
              <a:rPr lang="en-US" sz="2800" dirty="0" err="1">
                <a:solidFill>
                  <a:srgbClr val="FFFFFF"/>
                </a:solidFill>
              </a:rPr>
              <a:t>mouvement</a:t>
            </a:r>
            <a:endParaRPr lang="fr-FR" sz="2800" dirty="0"/>
          </a:p>
        </p:txBody>
      </p:sp>
      <p:pic>
        <p:nvPicPr>
          <p:cNvPr id="9" name="Image 8" descr="https://i0.wp.com/apprentie-girafe.com/wp-content/uploads/2024/05/Mouvement-des-emotions-girafe14.jpg?resize=1024%2C1024&amp;ssl=1">
            <a:extLst>
              <a:ext uri="{FF2B5EF4-FFF2-40B4-BE49-F238E27FC236}">
                <a16:creationId xmlns:a16="http://schemas.microsoft.com/office/drawing/2014/main" id="{9AE22301-4998-4422-96DE-3B108DC17E75}"/>
              </a:ext>
            </a:extLst>
          </p:cNvPr>
          <p:cNvPicPr/>
          <p:nvPr/>
        </p:nvPicPr>
        <p:blipFill>
          <a:blip r:embed="rId8">
            <a:extLst>
              <a:ext uri="{28A0092B-C50C-407E-A947-70E740481C1C}">
                <a14:useLocalDpi xmlns:a14="http://schemas.microsoft.com/office/drawing/2010/main" val="0"/>
              </a:ext>
            </a:extLst>
          </a:blip>
          <a:srcRect/>
          <a:stretch>
            <a:fillRect/>
          </a:stretch>
        </p:blipFill>
        <p:spPr bwMode="auto">
          <a:xfrm>
            <a:off x="3953827" y="1286827"/>
            <a:ext cx="5254341" cy="5571173"/>
          </a:xfrm>
          <a:prstGeom prst="rect">
            <a:avLst/>
          </a:prstGeom>
          <a:noFill/>
          <a:ln>
            <a:noFill/>
          </a:ln>
        </p:spPr>
      </p:pic>
    </p:spTree>
    <p:extLst>
      <p:ext uri="{BB962C8B-B14F-4D97-AF65-F5344CB8AC3E}">
        <p14:creationId xmlns:p14="http://schemas.microsoft.com/office/powerpoint/2010/main" val="5454196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CCB7B779-6E75-4645-AEF4-128276760C28}"/>
              </a:ext>
            </a:extLst>
          </p:cNvPr>
          <p:cNvSpPr>
            <a:spLocks noGrp="1"/>
          </p:cNvSpPr>
          <p:nvPr>
            <p:ph type="ftr" sz="quarter" idx="11"/>
          </p:nvPr>
        </p:nvSpPr>
        <p:spPr/>
        <p:txBody>
          <a:bodyPr/>
          <a:lstStyle/>
          <a:p>
            <a:r>
              <a:rPr lang="fr-FR"/>
              <a:t>IFMK-Lyon1</a:t>
            </a:r>
            <a:endParaRPr lang="fr-FR" dirty="0"/>
          </a:p>
        </p:txBody>
      </p:sp>
      <p:sp>
        <p:nvSpPr>
          <p:cNvPr id="5" name="Espace réservé du numéro de diapositive 4">
            <a:extLst>
              <a:ext uri="{FF2B5EF4-FFF2-40B4-BE49-F238E27FC236}">
                <a16:creationId xmlns:a16="http://schemas.microsoft.com/office/drawing/2014/main" id="{260CEE36-891E-4B2E-9AA9-47BE9D052CD2}"/>
              </a:ext>
            </a:extLst>
          </p:cNvPr>
          <p:cNvSpPr>
            <a:spLocks noGrp="1"/>
          </p:cNvSpPr>
          <p:nvPr>
            <p:ph type="sldNum" sz="quarter" idx="12"/>
          </p:nvPr>
        </p:nvSpPr>
        <p:spPr/>
        <p:txBody>
          <a:bodyPr/>
          <a:lstStyle/>
          <a:p>
            <a:fld id="{ECB065B6-E57E-4FA5-B9AA-44232A00BB87}" type="slidenum">
              <a:rPr lang="fr-FR" smtClean="0"/>
              <a:t>18</a:t>
            </a:fld>
            <a:endParaRPr lang="fr-FR"/>
          </a:p>
        </p:txBody>
      </p:sp>
      <p:graphicFrame>
        <p:nvGraphicFramePr>
          <p:cNvPr id="6" name="Diagramme 5">
            <a:extLst>
              <a:ext uri="{FF2B5EF4-FFF2-40B4-BE49-F238E27FC236}">
                <a16:creationId xmlns:a16="http://schemas.microsoft.com/office/drawing/2014/main" id="{3753D381-9B87-4C5E-884A-C32C473FC17D}"/>
              </a:ext>
            </a:extLst>
          </p:cNvPr>
          <p:cNvGraphicFramePr/>
          <p:nvPr/>
        </p:nvGraphicFramePr>
        <p:xfrm>
          <a:off x="251327" y="-1094944"/>
          <a:ext cx="8128000" cy="36630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Flèche : pentagone 6">
            <a:extLst>
              <a:ext uri="{FF2B5EF4-FFF2-40B4-BE49-F238E27FC236}">
                <a16:creationId xmlns:a16="http://schemas.microsoft.com/office/drawing/2014/main" id="{68692919-8733-4347-8D25-4112EA259D95}"/>
              </a:ext>
            </a:extLst>
          </p:cNvPr>
          <p:cNvSpPr/>
          <p:nvPr/>
        </p:nvSpPr>
        <p:spPr>
          <a:xfrm>
            <a:off x="-48126" y="2328950"/>
            <a:ext cx="3336758" cy="2772439"/>
          </a:xfrm>
          <a:prstGeom prst="homePlate">
            <a:avLst/>
          </a:prstGeom>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r>
              <a:rPr lang="en-US" sz="2800" dirty="0">
                <a:solidFill>
                  <a:srgbClr val="FFFFFF"/>
                </a:solidFill>
              </a:rPr>
              <a:t>Les 6 </a:t>
            </a:r>
            <a:r>
              <a:rPr lang="en-US" sz="2800" dirty="0" err="1">
                <a:solidFill>
                  <a:srgbClr val="FFFFFF"/>
                </a:solidFill>
              </a:rPr>
              <a:t>émotions</a:t>
            </a:r>
            <a:r>
              <a:rPr lang="en-US" sz="2800" dirty="0">
                <a:solidFill>
                  <a:srgbClr val="FFFFFF"/>
                </a:solidFill>
              </a:rPr>
              <a:t> </a:t>
            </a:r>
            <a:r>
              <a:rPr lang="en-US" sz="2800" dirty="0" err="1">
                <a:solidFill>
                  <a:srgbClr val="FFFFFF"/>
                </a:solidFill>
              </a:rPr>
              <a:t>primaires</a:t>
            </a:r>
            <a:r>
              <a:rPr lang="en-US" sz="2800" dirty="0">
                <a:solidFill>
                  <a:srgbClr val="FFFFFF"/>
                </a:solidFill>
              </a:rPr>
              <a:t> et </a:t>
            </a:r>
            <a:r>
              <a:rPr lang="en-US" sz="2800" dirty="0" err="1">
                <a:solidFill>
                  <a:srgbClr val="FFFFFF"/>
                </a:solidFill>
              </a:rPr>
              <a:t>leur</a:t>
            </a:r>
            <a:r>
              <a:rPr lang="en-US" sz="2800" dirty="0">
                <a:solidFill>
                  <a:srgbClr val="FFFFFF"/>
                </a:solidFill>
              </a:rPr>
              <a:t> </a:t>
            </a:r>
            <a:r>
              <a:rPr lang="en-US" sz="2800" dirty="0" err="1">
                <a:solidFill>
                  <a:srgbClr val="FFFFFF"/>
                </a:solidFill>
              </a:rPr>
              <a:t>mouvement</a:t>
            </a:r>
            <a:endParaRPr lang="fr-FR" sz="2800" dirty="0"/>
          </a:p>
        </p:txBody>
      </p:sp>
      <p:pic>
        <p:nvPicPr>
          <p:cNvPr id="8" name="Image 7" descr="https://i0.wp.com/apprentie-girafe.com/wp-content/uploads/2024/05/Mouvement-des-emotions-girafe15.jpg?resize=1024%2C1024&amp;ssl=1">
            <a:extLst>
              <a:ext uri="{FF2B5EF4-FFF2-40B4-BE49-F238E27FC236}">
                <a16:creationId xmlns:a16="http://schemas.microsoft.com/office/drawing/2014/main" id="{4611CCDB-3E84-4C26-8DA0-CF2B204326A7}"/>
              </a:ext>
            </a:extLst>
          </p:cNvPr>
          <p:cNvPicPr/>
          <p:nvPr/>
        </p:nvPicPr>
        <p:blipFill>
          <a:blip r:embed="rId8">
            <a:extLst>
              <a:ext uri="{28A0092B-C50C-407E-A947-70E740481C1C}">
                <a14:useLocalDpi xmlns:a14="http://schemas.microsoft.com/office/drawing/2010/main" val="0"/>
              </a:ext>
            </a:extLst>
          </a:blip>
          <a:srcRect/>
          <a:stretch>
            <a:fillRect/>
          </a:stretch>
        </p:blipFill>
        <p:spPr bwMode="auto">
          <a:xfrm>
            <a:off x="3964304" y="1297304"/>
            <a:ext cx="5468453" cy="5560695"/>
          </a:xfrm>
          <a:prstGeom prst="rect">
            <a:avLst/>
          </a:prstGeom>
          <a:noFill/>
          <a:ln>
            <a:noFill/>
          </a:ln>
        </p:spPr>
      </p:pic>
    </p:spTree>
    <p:extLst>
      <p:ext uri="{BB962C8B-B14F-4D97-AF65-F5344CB8AC3E}">
        <p14:creationId xmlns:p14="http://schemas.microsoft.com/office/powerpoint/2010/main" val="20737041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CCB7B779-6E75-4645-AEF4-128276760C28}"/>
              </a:ext>
            </a:extLst>
          </p:cNvPr>
          <p:cNvSpPr>
            <a:spLocks noGrp="1"/>
          </p:cNvSpPr>
          <p:nvPr>
            <p:ph type="ftr" sz="quarter" idx="11"/>
          </p:nvPr>
        </p:nvSpPr>
        <p:spPr/>
        <p:txBody>
          <a:bodyPr/>
          <a:lstStyle/>
          <a:p>
            <a:r>
              <a:rPr lang="fr-FR"/>
              <a:t>IFMK-Lyon1</a:t>
            </a:r>
            <a:endParaRPr lang="fr-FR" dirty="0"/>
          </a:p>
        </p:txBody>
      </p:sp>
      <p:sp>
        <p:nvSpPr>
          <p:cNvPr id="5" name="Espace réservé du numéro de diapositive 4">
            <a:extLst>
              <a:ext uri="{FF2B5EF4-FFF2-40B4-BE49-F238E27FC236}">
                <a16:creationId xmlns:a16="http://schemas.microsoft.com/office/drawing/2014/main" id="{260CEE36-891E-4B2E-9AA9-47BE9D052CD2}"/>
              </a:ext>
            </a:extLst>
          </p:cNvPr>
          <p:cNvSpPr>
            <a:spLocks noGrp="1"/>
          </p:cNvSpPr>
          <p:nvPr>
            <p:ph type="sldNum" sz="quarter" idx="12"/>
          </p:nvPr>
        </p:nvSpPr>
        <p:spPr/>
        <p:txBody>
          <a:bodyPr/>
          <a:lstStyle/>
          <a:p>
            <a:fld id="{ECB065B6-E57E-4FA5-B9AA-44232A00BB87}" type="slidenum">
              <a:rPr lang="fr-FR" smtClean="0"/>
              <a:t>19</a:t>
            </a:fld>
            <a:endParaRPr lang="fr-FR"/>
          </a:p>
        </p:txBody>
      </p:sp>
      <p:graphicFrame>
        <p:nvGraphicFramePr>
          <p:cNvPr id="6" name="Diagramme 5">
            <a:extLst>
              <a:ext uri="{FF2B5EF4-FFF2-40B4-BE49-F238E27FC236}">
                <a16:creationId xmlns:a16="http://schemas.microsoft.com/office/drawing/2014/main" id="{3753D381-9B87-4C5E-884A-C32C473FC17D}"/>
              </a:ext>
            </a:extLst>
          </p:cNvPr>
          <p:cNvGraphicFramePr/>
          <p:nvPr/>
        </p:nvGraphicFramePr>
        <p:xfrm>
          <a:off x="251327" y="-1094944"/>
          <a:ext cx="8128000" cy="36630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Flèche : pentagone 6">
            <a:extLst>
              <a:ext uri="{FF2B5EF4-FFF2-40B4-BE49-F238E27FC236}">
                <a16:creationId xmlns:a16="http://schemas.microsoft.com/office/drawing/2014/main" id="{68692919-8733-4347-8D25-4112EA259D95}"/>
              </a:ext>
            </a:extLst>
          </p:cNvPr>
          <p:cNvSpPr/>
          <p:nvPr/>
        </p:nvSpPr>
        <p:spPr>
          <a:xfrm>
            <a:off x="-48126" y="2328950"/>
            <a:ext cx="3336758" cy="2772439"/>
          </a:xfrm>
          <a:prstGeom prst="homePlate">
            <a:avLst/>
          </a:prstGeom>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r>
              <a:rPr lang="en-US" sz="2800" dirty="0">
                <a:solidFill>
                  <a:srgbClr val="FFFFFF"/>
                </a:solidFill>
              </a:rPr>
              <a:t>Les 6 </a:t>
            </a:r>
            <a:r>
              <a:rPr lang="en-US" sz="2800" dirty="0" err="1">
                <a:solidFill>
                  <a:srgbClr val="FFFFFF"/>
                </a:solidFill>
              </a:rPr>
              <a:t>émotions</a:t>
            </a:r>
            <a:r>
              <a:rPr lang="en-US" sz="2800" dirty="0">
                <a:solidFill>
                  <a:srgbClr val="FFFFFF"/>
                </a:solidFill>
              </a:rPr>
              <a:t> </a:t>
            </a:r>
            <a:r>
              <a:rPr lang="en-US" sz="2800" dirty="0" err="1">
                <a:solidFill>
                  <a:srgbClr val="FFFFFF"/>
                </a:solidFill>
              </a:rPr>
              <a:t>primaires</a:t>
            </a:r>
            <a:r>
              <a:rPr lang="en-US" sz="2800" dirty="0">
                <a:solidFill>
                  <a:srgbClr val="FFFFFF"/>
                </a:solidFill>
              </a:rPr>
              <a:t> et </a:t>
            </a:r>
            <a:r>
              <a:rPr lang="en-US" sz="2800" dirty="0" err="1">
                <a:solidFill>
                  <a:srgbClr val="FFFFFF"/>
                </a:solidFill>
              </a:rPr>
              <a:t>leur</a:t>
            </a:r>
            <a:r>
              <a:rPr lang="en-US" sz="2800" dirty="0">
                <a:solidFill>
                  <a:srgbClr val="FFFFFF"/>
                </a:solidFill>
              </a:rPr>
              <a:t> </a:t>
            </a:r>
            <a:r>
              <a:rPr lang="en-US" sz="2800" dirty="0" err="1">
                <a:solidFill>
                  <a:srgbClr val="FFFFFF"/>
                </a:solidFill>
              </a:rPr>
              <a:t>mouvement</a:t>
            </a:r>
            <a:endParaRPr lang="fr-FR" sz="2800" dirty="0"/>
          </a:p>
        </p:txBody>
      </p:sp>
      <p:pic>
        <p:nvPicPr>
          <p:cNvPr id="9" name="Image 8" descr="https://i0.wp.com/apprentie-girafe.com/wp-content/uploads/2024/05/Mouvement-des-emotions-girafe16.jpg?resize=960%2C960&amp;ssl=1">
            <a:extLst>
              <a:ext uri="{FF2B5EF4-FFF2-40B4-BE49-F238E27FC236}">
                <a16:creationId xmlns:a16="http://schemas.microsoft.com/office/drawing/2014/main" id="{6FB111E6-4E0A-44DE-99C1-9E10649FF1D7}"/>
              </a:ext>
            </a:extLst>
          </p:cNvPr>
          <p:cNvPicPr/>
          <p:nvPr/>
        </p:nvPicPr>
        <p:blipFill>
          <a:blip r:embed="rId8">
            <a:extLst>
              <a:ext uri="{28A0092B-C50C-407E-A947-70E740481C1C}">
                <a14:useLocalDpi xmlns:a14="http://schemas.microsoft.com/office/drawing/2010/main" val="0"/>
              </a:ext>
            </a:extLst>
          </a:blip>
          <a:srcRect/>
          <a:stretch>
            <a:fillRect/>
          </a:stretch>
        </p:blipFill>
        <p:spPr bwMode="auto">
          <a:xfrm>
            <a:off x="3745832" y="1222404"/>
            <a:ext cx="5366118" cy="5514340"/>
          </a:xfrm>
          <a:prstGeom prst="rect">
            <a:avLst/>
          </a:prstGeom>
          <a:noFill/>
          <a:ln>
            <a:noFill/>
          </a:ln>
        </p:spPr>
      </p:pic>
    </p:spTree>
    <p:extLst>
      <p:ext uri="{BB962C8B-B14F-4D97-AF65-F5344CB8AC3E}">
        <p14:creationId xmlns:p14="http://schemas.microsoft.com/office/powerpoint/2010/main" val="40916762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a:t>Objectifs pédagogiques</a:t>
            </a:r>
          </a:p>
        </p:txBody>
      </p:sp>
      <p:sp>
        <p:nvSpPr>
          <p:cNvPr id="3" name="Espace réservé du contenu 2"/>
          <p:cNvSpPr>
            <a:spLocks noGrp="1"/>
          </p:cNvSpPr>
          <p:nvPr>
            <p:ph idx="1"/>
          </p:nvPr>
        </p:nvSpPr>
        <p:spPr>
          <a:xfrm>
            <a:off x="838199" y="1825626"/>
            <a:ext cx="10872537" cy="628412"/>
          </a:xfrm>
        </p:spPr>
        <p:txBody>
          <a:bodyPr>
            <a:normAutofit/>
          </a:bodyPr>
          <a:lstStyle/>
          <a:p>
            <a:pPr marL="0" indent="0">
              <a:buNone/>
            </a:pPr>
            <a:r>
              <a:rPr lang="fr-FR" dirty="0"/>
              <a:t>Comprends comment tu fonctionnes pour t’exprimer avec justesse</a:t>
            </a:r>
          </a:p>
        </p:txBody>
      </p:sp>
      <p:sp>
        <p:nvSpPr>
          <p:cNvPr id="4" name="Espace réservé du pied de page 3"/>
          <p:cNvSpPr>
            <a:spLocks noGrp="1"/>
          </p:cNvSpPr>
          <p:nvPr>
            <p:ph type="ftr" sz="quarter" idx="11"/>
          </p:nvPr>
        </p:nvSpPr>
        <p:spPr/>
        <p:txBody>
          <a:bodyPr/>
          <a:lstStyle/>
          <a:p>
            <a:r>
              <a:rPr lang="fr-FR"/>
              <a:t>IFMK-Lyon1</a:t>
            </a:r>
            <a:endParaRPr lang="fr-FR" dirty="0"/>
          </a:p>
        </p:txBody>
      </p:sp>
      <p:sp>
        <p:nvSpPr>
          <p:cNvPr id="5" name="Espace réservé du numéro de diapositive 4"/>
          <p:cNvSpPr>
            <a:spLocks noGrp="1"/>
          </p:cNvSpPr>
          <p:nvPr>
            <p:ph type="sldNum" sz="quarter" idx="12"/>
          </p:nvPr>
        </p:nvSpPr>
        <p:spPr/>
        <p:txBody>
          <a:bodyPr/>
          <a:lstStyle/>
          <a:p>
            <a:fld id="{ECB065B6-E57E-4FA5-B9AA-44232A00BB87}" type="slidenum">
              <a:rPr lang="fr-FR" smtClean="0"/>
              <a:t>2</a:t>
            </a:fld>
            <a:endParaRPr lang="fr-FR"/>
          </a:p>
        </p:txBody>
      </p:sp>
      <p:sp>
        <p:nvSpPr>
          <p:cNvPr id="6" name="ZoneTexte 5">
            <a:extLst>
              <a:ext uri="{FF2B5EF4-FFF2-40B4-BE49-F238E27FC236}">
                <a16:creationId xmlns:a16="http://schemas.microsoft.com/office/drawing/2014/main" id="{AD09C853-D05E-43A6-A71D-94DE33909013}"/>
              </a:ext>
            </a:extLst>
          </p:cNvPr>
          <p:cNvSpPr txBox="1"/>
          <p:nvPr/>
        </p:nvSpPr>
        <p:spPr>
          <a:xfrm>
            <a:off x="838199" y="2743200"/>
            <a:ext cx="10728159" cy="3323987"/>
          </a:xfrm>
          <a:prstGeom prst="rect">
            <a:avLst/>
          </a:prstGeom>
          <a:noFill/>
        </p:spPr>
        <p:txBody>
          <a:bodyPr wrap="square" rtlCol="0">
            <a:spAutoFit/>
          </a:bodyPr>
          <a:lstStyle/>
          <a:p>
            <a:pPr marL="342900" indent="-342900">
              <a:buAutoNum type="arabicParenR"/>
            </a:pPr>
            <a:r>
              <a:rPr lang="fr-FR" sz="2400" b="1" dirty="0"/>
              <a:t>Différencier</a:t>
            </a:r>
            <a:r>
              <a:rPr lang="fr-FR" sz="2400" dirty="0"/>
              <a:t> les émotions, des sentiments, des sensations corporelles et des évaluation masquées.</a:t>
            </a:r>
          </a:p>
          <a:p>
            <a:pPr marL="342900" indent="-342900">
              <a:buAutoNum type="arabicParenR"/>
            </a:pPr>
            <a:endParaRPr lang="fr-FR" sz="2400" dirty="0"/>
          </a:p>
          <a:p>
            <a:pPr marL="342900" indent="-342900">
              <a:buAutoNum type="arabicParenR"/>
            </a:pPr>
            <a:r>
              <a:rPr lang="fr-FR" sz="2400" dirty="0"/>
              <a:t>Apprendre les </a:t>
            </a:r>
            <a:r>
              <a:rPr lang="fr-FR" sz="2400" b="1" dirty="0"/>
              <a:t>6 émotions primaires</a:t>
            </a:r>
          </a:p>
          <a:p>
            <a:pPr marL="342900" indent="-342900">
              <a:buAutoNum type="arabicParenR"/>
            </a:pPr>
            <a:endParaRPr lang="fr-FR" sz="2400" b="1" dirty="0"/>
          </a:p>
          <a:p>
            <a:pPr marL="342900" indent="-342900">
              <a:buAutoNum type="arabicParenR"/>
            </a:pPr>
            <a:r>
              <a:rPr lang="fr-FR" sz="2400" dirty="0"/>
              <a:t>Savoir </a:t>
            </a:r>
            <a:r>
              <a:rPr lang="fr-FR" sz="2400" b="1" dirty="0"/>
              <a:t>gérer ces états émotionnels </a:t>
            </a:r>
            <a:r>
              <a:rPr lang="fr-FR" sz="2400" dirty="0"/>
              <a:t>en nommant les émotions</a:t>
            </a:r>
          </a:p>
          <a:p>
            <a:pPr marL="342900" indent="-342900">
              <a:buAutoNum type="arabicParenR"/>
            </a:pPr>
            <a:endParaRPr lang="fr-FR" sz="2400" dirty="0"/>
          </a:p>
          <a:p>
            <a:pPr marL="342900" indent="-342900">
              <a:buAutoNum type="arabicParenR"/>
            </a:pPr>
            <a:r>
              <a:rPr lang="fr-FR" sz="2400" dirty="0"/>
              <a:t>Apprendre à </a:t>
            </a:r>
            <a:r>
              <a:rPr lang="fr-FR" sz="2400" b="1" dirty="0"/>
              <a:t>observer</a:t>
            </a:r>
            <a:r>
              <a:rPr lang="fr-FR" sz="2400" dirty="0"/>
              <a:t> plutôt qu’évaluer, juger, interpréter</a:t>
            </a:r>
          </a:p>
          <a:p>
            <a:endParaRPr lang="fr-FR" dirty="0"/>
          </a:p>
        </p:txBody>
      </p:sp>
      <p:pic>
        <p:nvPicPr>
          <p:cNvPr id="7" name="Image 6">
            <a:extLst>
              <a:ext uri="{FF2B5EF4-FFF2-40B4-BE49-F238E27FC236}">
                <a16:creationId xmlns:a16="http://schemas.microsoft.com/office/drawing/2014/main" id="{86E0B65D-54B5-4784-B20E-6BA179414618}"/>
              </a:ext>
            </a:extLst>
          </p:cNvPr>
          <p:cNvPicPr>
            <a:picLocks noChangeAspect="1"/>
          </p:cNvPicPr>
          <p:nvPr/>
        </p:nvPicPr>
        <p:blipFill rotWithShape="1">
          <a:blip r:embed="rId2"/>
          <a:srcRect l="10512" t="3711" r="10434" b="3252"/>
          <a:stretch/>
        </p:blipFill>
        <p:spPr>
          <a:xfrm>
            <a:off x="0" y="-33452"/>
            <a:ext cx="1333947" cy="1569916"/>
          </a:xfrm>
          <a:prstGeom prst="rect">
            <a:avLst/>
          </a:prstGeom>
        </p:spPr>
      </p:pic>
    </p:spTree>
    <p:extLst>
      <p:ext uri="{BB962C8B-B14F-4D97-AF65-F5344CB8AC3E}">
        <p14:creationId xmlns:p14="http://schemas.microsoft.com/office/powerpoint/2010/main" val="10771735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CCB7B779-6E75-4645-AEF4-128276760C28}"/>
              </a:ext>
            </a:extLst>
          </p:cNvPr>
          <p:cNvSpPr>
            <a:spLocks noGrp="1"/>
          </p:cNvSpPr>
          <p:nvPr>
            <p:ph type="ftr" sz="quarter" idx="11"/>
          </p:nvPr>
        </p:nvSpPr>
        <p:spPr/>
        <p:txBody>
          <a:bodyPr/>
          <a:lstStyle/>
          <a:p>
            <a:r>
              <a:rPr lang="fr-FR"/>
              <a:t>IFMK-Lyon1</a:t>
            </a:r>
            <a:endParaRPr lang="fr-FR" dirty="0"/>
          </a:p>
        </p:txBody>
      </p:sp>
      <p:sp>
        <p:nvSpPr>
          <p:cNvPr id="5" name="Espace réservé du numéro de diapositive 4">
            <a:extLst>
              <a:ext uri="{FF2B5EF4-FFF2-40B4-BE49-F238E27FC236}">
                <a16:creationId xmlns:a16="http://schemas.microsoft.com/office/drawing/2014/main" id="{260CEE36-891E-4B2E-9AA9-47BE9D052CD2}"/>
              </a:ext>
            </a:extLst>
          </p:cNvPr>
          <p:cNvSpPr>
            <a:spLocks noGrp="1"/>
          </p:cNvSpPr>
          <p:nvPr>
            <p:ph type="sldNum" sz="quarter" idx="12"/>
          </p:nvPr>
        </p:nvSpPr>
        <p:spPr/>
        <p:txBody>
          <a:bodyPr/>
          <a:lstStyle/>
          <a:p>
            <a:fld id="{ECB065B6-E57E-4FA5-B9AA-44232A00BB87}" type="slidenum">
              <a:rPr lang="fr-FR" smtClean="0"/>
              <a:t>20</a:t>
            </a:fld>
            <a:endParaRPr lang="fr-FR"/>
          </a:p>
        </p:txBody>
      </p:sp>
      <p:graphicFrame>
        <p:nvGraphicFramePr>
          <p:cNvPr id="6" name="Diagramme 5">
            <a:extLst>
              <a:ext uri="{FF2B5EF4-FFF2-40B4-BE49-F238E27FC236}">
                <a16:creationId xmlns:a16="http://schemas.microsoft.com/office/drawing/2014/main" id="{3753D381-9B87-4C5E-884A-C32C473FC17D}"/>
              </a:ext>
            </a:extLst>
          </p:cNvPr>
          <p:cNvGraphicFramePr/>
          <p:nvPr/>
        </p:nvGraphicFramePr>
        <p:xfrm>
          <a:off x="251327" y="-1094944"/>
          <a:ext cx="8128000" cy="36630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Flèche : pentagone 6">
            <a:extLst>
              <a:ext uri="{FF2B5EF4-FFF2-40B4-BE49-F238E27FC236}">
                <a16:creationId xmlns:a16="http://schemas.microsoft.com/office/drawing/2014/main" id="{68692919-8733-4347-8D25-4112EA259D95}"/>
              </a:ext>
            </a:extLst>
          </p:cNvPr>
          <p:cNvSpPr/>
          <p:nvPr/>
        </p:nvSpPr>
        <p:spPr>
          <a:xfrm>
            <a:off x="-48126" y="2328950"/>
            <a:ext cx="3336758" cy="2772439"/>
          </a:xfrm>
          <a:prstGeom prst="homePlate">
            <a:avLst/>
          </a:prstGeom>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r>
              <a:rPr lang="en-US" sz="2800" dirty="0">
                <a:solidFill>
                  <a:srgbClr val="FFFFFF"/>
                </a:solidFill>
              </a:rPr>
              <a:t>Les 6 </a:t>
            </a:r>
            <a:r>
              <a:rPr lang="en-US" sz="2800" dirty="0" err="1">
                <a:solidFill>
                  <a:srgbClr val="FFFFFF"/>
                </a:solidFill>
              </a:rPr>
              <a:t>émotions</a:t>
            </a:r>
            <a:r>
              <a:rPr lang="en-US" sz="2800" dirty="0">
                <a:solidFill>
                  <a:srgbClr val="FFFFFF"/>
                </a:solidFill>
              </a:rPr>
              <a:t> </a:t>
            </a:r>
            <a:r>
              <a:rPr lang="en-US" sz="2800" dirty="0" err="1">
                <a:solidFill>
                  <a:srgbClr val="FFFFFF"/>
                </a:solidFill>
              </a:rPr>
              <a:t>primaires</a:t>
            </a:r>
            <a:r>
              <a:rPr lang="en-US" sz="2800" dirty="0">
                <a:solidFill>
                  <a:srgbClr val="FFFFFF"/>
                </a:solidFill>
              </a:rPr>
              <a:t> et </a:t>
            </a:r>
            <a:r>
              <a:rPr lang="en-US" sz="2800" dirty="0" err="1">
                <a:solidFill>
                  <a:srgbClr val="FFFFFF"/>
                </a:solidFill>
              </a:rPr>
              <a:t>leur</a:t>
            </a:r>
            <a:r>
              <a:rPr lang="en-US" sz="2800" dirty="0">
                <a:solidFill>
                  <a:srgbClr val="FFFFFF"/>
                </a:solidFill>
              </a:rPr>
              <a:t> </a:t>
            </a:r>
            <a:r>
              <a:rPr lang="en-US" sz="2800" dirty="0" err="1">
                <a:solidFill>
                  <a:srgbClr val="FFFFFF"/>
                </a:solidFill>
              </a:rPr>
              <a:t>mouvement</a:t>
            </a:r>
            <a:endParaRPr lang="fr-FR" sz="2800" dirty="0"/>
          </a:p>
        </p:txBody>
      </p:sp>
      <p:pic>
        <p:nvPicPr>
          <p:cNvPr id="8" name="Image 7" descr="https://i0.wp.com/apprentie-girafe.com/wp-content/uploads/2024/05/Mouvement-des-emotions-girafe17.jpg?resize=1024%2C1024&amp;ssl=1">
            <a:extLst>
              <a:ext uri="{FF2B5EF4-FFF2-40B4-BE49-F238E27FC236}">
                <a16:creationId xmlns:a16="http://schemas.microsoft.com/office/drawing/2014/main" id="{CD1475C1-6B85-476F-B8EE-76AE50FD969B}"/>
              </a:ext>
            </a:extLst>
          </p:cNvPr>
          <p:cNvPicPr/>
          <p:nvPr/>
        </p:nvPicPr>
        <p:blipFill>
          <a:blip r:embed="rId8">
            <a:extLst>
              <a:ext uri="{28A0092B-C50C-407E-A947-70E740481C1C}">
                <a14:useLocalDpi xmlns:a14="http://schemas.microsoft.com/office/drawing/2010/main" val="0"/>
              </a:ext>
            </a:extLst>
          </a:blip>
          <a:srcRect/>
          <a:stretch>
            <a:fillRect/>
          </a:stretch>
        </p:blipFill>
        <p:spPr bwMode="auto">
          <a:xfrm>
            <a:off x="3874134" y="1207134"/>
            <a:ext cx="5301949" cy="5650865"/>
          </a:xfrm>
          <a:prstGeom prst="rect">
            <a:avLst/>
          </a:prstGeom>
          <a:noFill/>
          <a:ln>
            <a:noFill/>
          </a:ln>
        </p:spPr>
      </p:pic>
    </p:spTree>
    <p:extLst>
      <p:ext uri="{BB962C8B-B14F-4D97-AF65-F5344CB8AC3E}">
        <p14:creationId xmlns:p14="http://schemas.microsoft.com/office/powerpoint/2010/main" val="5229014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CCB7B779-6E75-4645-AEF4-128276760C28}"/>
              </a:ext>
            </a:extLst>
          </p:cNvPr>
          <p:cNvSpPr>
            <a:spLocks noGrp="1"/>
          </p:cNvSpPr>
          <p:nvPr>
            <p:ph type="ftr" sz="quarter" idx="11"/>
          </p:nvPr>
        </p:nvSpPr>
        <p:spPr/>
        <p:txBody>
          <a:bodyPr/>
          <a:lstStyle/>
          <a:p>
            <a:r>
              <a:rPr lang="fr-FR"/>
              <a:t>IFMK-Lyon1</a:t>
            </a:r>
            <a:endParaRPr lang="fr-FR" dirty="0"/>
          </a:p>
        </p:txBody>
      </p:sp>
      <p:sp>
        <p:nvSpPr>
          <p:cNvPr id="5" name="Espace réservé du numéro de diapositive 4">
            <a:extLst>
              <a:ext uri="{FF2B5EF4-FFF2-40B4-BE49-F238E27FC236}">
                <a16:creationId xmlns:a16="http://schemas.microsoft.com/office/drawing/2014/main" id="{260CEE36-891E-4B2E-9AA9-47BE9D052CD2}"/>
              </a:ext>
            </a:extLst>
          </p:cNvPr>
          <p:cNvSpPr>
            <a:spLocks noGrp="1"/>
          </p:cNvSpPr>
          <p:nvPr>
            <p:ph type="sldNum" sz="quarter" idx="12"/>
          </p:nvPr>
        </p:nvSpPr>
        <p:spPr/>
        <p:txBody>
          <a:bodyPr/>
          <a:lstStyle/>
          <a:p>
            <a:fld id="{ECB065B6-E57E-4FA5-B9AA-44232A00BB87}" type="slidenum">
              <a:rPr lang="fr-FR" smtClean="0"/>
              <a:t>21</a:t>
            </a:fld>
            <a:endParaRPr lang="fr-FR"/>
          </a:p>
        </p:txBody>
      </p:sp>
      <p:graphicFrame>
        <p:nvGraphicFramePr>
          <p:cNvPr id="6" name="Diagramme 5">
            <a:extLst>
              <a:ext uri="{FF2B5EF4-FFF2-40B4-BE49-F238E27FC236}">
                <a16:creationId xmlns:a16="http://schemas.microsoft.com/office/drawing/2014/main" id="{3753D381-9B87-4C5E-884A-C32C473FC17D}"/>
              </a:ext>
            </a:extLst>
          </p:cNvPr>
          <p:cNvGraphicFramePr/>
          <p:nvPr/>
        </p:nvGraphicFramePr>
        <p:xfrm>
          <a:off x="251327" y="-1094944"/>
          <a:ext cx="8128000" cy="36630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Flèche : pentagone 6">
            <a:extLst>
              <a:ext uri="{FF2B5EF4-FFF2-40B4-BE49-F238E27FC236}">
                <a16:creationId xmlns:a16="http://schemas.microsoft.com/office/drawing/2014/main" id="{68692919-8733-4347-8D25-4112EA259D95}"/>
              </a:ext>
            </a:extLst>
          </p:cNvPr>
          <p:cNvSpPr/>
          <p:nvPr/>
        </p:nvSpPr>
        <p:spPr>
          <a:xfrm>
            <a:off x="-48126" y="2328950"/>
            <a:ext cx="3336758" cy="2772439"/>
          </a:xfrm>
          <a:prstGeom prst="homePlate">
            <a:avLst/>
          </a:prstGeom>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r>
              <a:rPr lang="en-US" sz="2800" dirty="0">
                <a:solidFill>
                  <a:srgbClr val="FFFFFF"/>
                </a:solidFill>
              </a:rPr>
              <a:t>Les 6 </a:t>
            </a:r>
            <a:r>
              <a:rPr lang="en-US" sz="2800" dirty="0" err="1">
                <a:solidFill>
                  <a:srgbClr val="FFFFFF"/>
                </a:solidFill>
              </a:rPr>
              <a:t>émotions</a:t>
            </a:r>
            <a:r>
              <a:rPr lang="en-US" sz="2800" dirty="0">
                <a:solidFill>
                  <a:srgbClr val="FFFFFF"/>
                </a:solidFill>
              </a:rPr>
              <a:t> </a:t>
            </a:r>
            <a:r>
              <a:rPr lang="en-US" sz="2800" dirty="0" err="1">
                <a:solidFill>
                  <a:srgbClr val="FFFFFF"/>
                </a:solidFill>
              </a:rPr>
              <a:t>primaires</a:t>
            </a:r>
            <a:r>
              <a:rPr lang="en-US" sz="2800" dirty="0">
                <a:solidFill>
                  <a:srgbClr val="FFFFFF"/>
                </a:solidFill>
              </a:rPr>
              <a:t> et </a:t>
            </a:r>
            <a:r>
              <a:rPr lang="en-US" sz="2800" dirty="0" err="1">
                <a:solidFill>
                  <a:srgbClr val="FFFFFF"/>
                </a:solidFill>
              </a:rPr>
              <a:t>leur</a:t>
            </a:r>
            <a:r>
              <a:rPr lang="en-US" sz="2800" dirty="0">
                <a:solidFill>
                  <a:srgbClr val="FFFFFF"/>
                </a:solidFill>
              </a:rPr>
              <a:t> </a:t>
            </a:r>
            <a:r>
              <a:rPr lang="en-US" sz="2800" dirty="0" err="1">
                <a:solidFill>
                  <a:srgbClr val="FFFFFF"/>
                </a:solidFill>
              </a:rPr>
              <a:t>mouvement</a:t>
            </a:r>
            <a:endParaRPr lang="fr-FR" sz="2800" dirty="0"/>
          </a:p>
        </p:txBody>
      </p:sp>
      <p:pic>
        <p:nvPicPr>
          <p:cNvPr id="9" name="Image 8" descr="Nommer nos émotions nous aide à ...">
            <a:extLst>
              <a:ext uri="{FF2B5EF4-FFF2-40B4-BE49-F238E27FC236}">
                <a16:creationId xmlns:a16="http://schemas.microsoft.com/office/drawing/2014/main" id="{93FEC137-DEE7-4C5F-9C40-094B74404125}"/>
              </a:ext>
            </a:extLst>
          </p:cNvPr>
          <p:cNvPicPr/>
          <p:nvPr/>
        </p:nvPicPr>
        <p:blipFill>
          <a:blip r:embed="rId8">
            <a:extLst>
              <a:ext uri="{28A0092B-C50C-407E-A947-70E740481C1C}">
                <a14:useLocalDpi xmlns:a14="http://schemas.microsoft.com/office/drawing/2010/main" val="0"/>
              </a:ext>
            </a:extLst>
          </a:blip>
          <a:srcRect/>
          <a:stretch>
            <a:fillRect/>
          </a:stretch>
        </p:blipFill>
        <p:spPr bwMode="auto">
          <a:xfrm>
            <a:off x="3466214" y="1203158"/>
            <a:ext cx="5709870" cy="5518317"/>
          </a:xfrm>
          <a:prstGeom prst="rect">
            <a:avLst/>
          </a:prstGeom>
          <a:noFill/>
          <a:ln>
            <a:noFill/>
          </a:ln>
        </p:spPr>
      </p:pic>
    </p:spTree>
    <p:extLst>
      <p:ext uri="{BB962C8B-B14F-4D97-AF65-F5344CB8AC3E}">
        <p14:creationId xmlns:p14="http://schemas.microsoft.com/office/powerpoint/2010/main" val="40516140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CCB7B779-6E75-4645-AEF4-128276760C28}"/>
              </a:ext>
            </a:extLst>
          </p:cNvPr>
          <p:cNvSpPr>
            <a:spLocks noGrp="1"/>
          </p:cNvSpPr>
          <p:nvPr>
            <p:ph type="ftr" sz="quarter" idx="11"/>
          </p:nvPr>
        </p:nvSpPr>
        <p:spPr/>
        <p:txBody>
          <a:bodyPr/>
          <a:lstStyle/>
          <a:p>
            <a:r>
              <a:rPr lang="fr-FR"/>
              <a:t>IFMK-Lyon1</a:t>
            </a:r>
            <a:endParaRPr lang="fr-FR" dirty="0"/>
          </a:p>
        </p:txBody>
      </p:sp>
      <p:sp>
        <p:nvSpPr>
          <p:cNvPr id="5" name="Espace réservé du numéro de diapositive 4">
            <a:extLst>
              <a:ext uri="{FF2B5EF4-FFF2-40B4-BE49-F238E27FC236}">
                <a16:creationId xmlns:a16="http://schemas.microsoft.com/office/drawing/2014/main" id="{260CEE36-891E-4B2E-9AA9-47BE9D052CD2}"/>
              </a:ext>
            </a:extLst>
          </p:cNvPr>
          <p:cNvSpPr>
            <a:spLocks noGrp="1"/>
          </p:cNvSpPr>
          <p:nvPr>
            <p:ph type="sldNum" sz="quarter" idx="12"/>
          </p:nvPr>
        </p:nvSpPr>
        <p:spPr/>
        <p:txBody>
          <a:bodyPr/>
          <a:lstStyle/>
          <a:p>
            <a:fld id="{ECB065B6-E57E-4FA5-B9AA-44232A00BB87}" type="slidenum">
              <a:rPr lang="fr-FR" smtClean="0"/>
              <a:t>22</a:t>
            </a:fld>
            <a:endParaRPr lang="fr-FR"/>
          </a:p>
        </p:txBody>
      </p:sp>
      <p:graphicFrame>
        <p:nvGraphicFramePr>
          <p:cNvPr id="6" name="Diagramme 5">
            <a:extLst>
              <a:ext uri="{FF2B5EF4-FFF2-40B4-BE49-F238E27FC236}">
                <a16:creationId xmlns:a16="http://schemas.microsoft.com/office/drawing/2014/main" id="{3753D381-9B87-4C5E-884A-C32C473FC17D}"/>
              </a:ext>
            </a:extLst>
          </p:cNvPr>
          <p:cNvGraphicFramePr/>
          <p:nvPr/>
        </p:nvGraphicFramePr>
        <p:xfrm>
          <a:off x="251327" y="-1094944"/>
          <a:ext cx="8128000" cy="36630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Flèche : pentagone 6">
            <a:extLst>
              <a:ext uri="{FF2B5EF4-FFF2-40B4-BE49-F238E27FC236}">
                <a16:creationId xmlns:a16="http://schemas.microsoft.com/office/drawing/2014/main" id="{68692919-8733-4347-8D25-4112EA259D95}"/>
              </a:ext>
            </a:extLst>
          </p:cNvPr>
          <p:cNvSpPr/>
          <p:nvPr/>
        </p:nvSpPr>
        <p:spPr>
          <a:xfrm>
            <a:off x="-48126" y="2328950"/>
            <a:ext cx="3336758" cy="2772439"/>
          </a:xfrm>
          <a:prstGeom prst="homePlate">
            <a:avLst/>
          </a:prstGeom>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r>
              <a:rPr lang="en-US" sz="2800" dirty="0" err="1">
                <a:solidFill>
                  <a:srgbClr val="FFFFFF"/>
                </a:solidFill>
              </a:rPr>
              <a:t>Différencier</a:t>
            </a:r>
            <a:r>
              <a:rPr lang="en-US" sz="2800" dirty="0">
                <a:solidFill>
                  <a:srgbClr val="FFFFFF"/>
                </a:solidFill>
              </a:rPr>
              <a:t> </a:t>
            </a:r>
            <a:r>
              <a:rPr lang="en-US" sz="2800" dirty="0" err="1">
                <a:solidFill>
                  <a:srgbClr val="FFFFFF"/>
                </a:solidFill>
              </a:rPr>
              <a:t>émotion</a:t>
            </a:r>
            <a:r>
              <a:rPr lang="en-US" sz="2800" dirty="0">
                <a:solidFill>
                  <a:srgbClr val="FFFFFF"/>
                </a:solidFill>
              </a:rPr>
              <a:t>, sentiment, </a:t>
            </a:r>
            <a:r>
              <a:rPr lang="en-US" sz="2800" dirty="0" err="1">
                <a:solidFill>
                  <a:srgbClr val="FFFFFF"/>
                </a:solidFill>
              </a:rPr>
              <a:t>ressenti</a:t>
            </a:r>
            <a:r>
              <a:rPr lang="en-US" sz="2800" dirty="0">
                <a:solidFill>
                  <a:srgbClr val="FFFFFF"/>
                </a:solidFill>
              </a:rPr>
              <a:t> </a:t>
            </a:r>
            <a:r>
              <a:rPr lang="en-US" sz="2800" dirty="0" err="1">
                <a:solidFill>
                  <a:srgbClr val="FFFFFF"/>
                </a:solidFill>
              </a:rPr>
              <a:t>corporel</a:t>
            </a:r>
            <a:endParaRPr lang="fr-FR" sz="2800" dirty="0"/>
          </a:p>
        </p:txBody>
      </p:sp>
      <p:pic>
        <p:nvPicPr>
          <p:cNvPr id="2" name="Image 1">
            <a:extLst>
              <a:ext uri="{FF2B5EF4-FFF2-40B4-BE49-F238E27FC236}">
                <a16:creationId xmlns:a16="http://schemas.microsoft.com/office/drawing/2014/main" id="{7DE8E04A-3482-4088-8FC0-7F0ABF52DDFE}"/>
              </a:ext>
            </a:extLst>
          </p:cNvPr>
          <p:cNvPicPr>
            <a:picLocks noChangeAspect="1"/>
          </p:cNvPicPr>
          <p:nvPr/>
        </p:nvPicPr>
        <p:blipFill>
          <a:blip r:embed="rId8"/>
          <a:stretch>
            <a:fillRect/>
          </a:stretch>
        </p:blipFill>
        <p:spPr>
          <a:xfrm>
            <a:off x="3461084" y="1214373"/>
            <a:ext cx="1479884" cy="5643627"/>
          </a:xfrm>
          <a:prstGeom prst="rect">
            <a:avLst/>
          </a:prstGeom>
        </p:spPr>
      </p:pic>
      <p:pic>
        <p:nvPicPr>
          <p:cNvPr id="3" name="Image 2">
            <a:extLst>
              <a:ext uri="{FF2B5EF4-FFF2-40B4-BE49-F238E27FC236}">
                <a16:creationId xmlns:a16="http://schemas.microsoft.com/office/drawing/2014/main" id="{88D82BD0-5C39-4C4F-B156-80F6BFCB950F}"/>
              </a:ext>
            </a:extLst>
          </p:cNvPr>
          <p:cNvPicPr>
            <a:picLocks noChangeAspect="1"/>
          </p:cNvPicPr>
          <p:nvPr/>
        </p:nvPicPr>
        <p:blipFill>
          <a:blip r:embed="rId9"/>
          <a:stretch>
            <a:fillRect/>
          </a:stretch>
        </p:blipFill>
        <p:spPr>
          <a:xfrm>
            <a:off x="4706964" y="1136604"/>
            <a:ext cx="3671453" cy="5580044"/>
          </a:xfrm>
          <a:prstGeom prst="rect">
            <a:avLst/>
          </a:prstGeom>
        </p:spPr>
      </p:pic>
      <p:pic>
        <p:nvPicPr>
          <p:cNvPr id="8" name="Image 7">
            <a:extLst>
              <a:ext uri="{FF2B5EF4-FFF2-40B4-BE49-F238E27FC236}">
                <a16:creationId xmlns:a16="http://schemas.microsoft.com/office/drawing/2014/main" id="{9CA548DE-ED97-4F48-8305-D2C16914C87E}"/>
              </a:ext>
            </a:extLst>
          </p:cNvPr>
          <p:cNvPicPr>
            <a:picLocks noChangeAspect="1"/>
          </p:cNvPicPr>
          <p:nvPr/>
        </p:nvPicPr>
        <p:blipFill>
          <a:blip r:embed="rId9"/>
          <a:stretch>
            <a:fillRect/>
          </a:stretch>
        </p:blipFill>
        <p:spPr>
          <a:xfrm>
            <a:off x="8378417" y="1131777"/>
            <a:ext cx="3600951" cy="5580044"/>
          </a:xfrm>
          <a:prstGeom prst="rect">
            <a:avLst/>
          </a:prstGeom>
        </p:spPr>
      </p:pic>
      <p:sp>
        <p:nvSpPr>
          <p:cNvPr id="10" name="ZoneTexte 9">
            <a:extLst>
              <a:ext uri="{FF2B5EF4-FFF2-40B4-BE49-F238E27FC236}">
                <a16:creationId xmlns:a16="http://schemas.microsoft.com/office/drawing/2014/main" id="{80BABD81-4ABB-4A8C-8674-CD9E59FA57E7}"/>
              </a:ext>
            </a:extLst>
          </p:cNvPr>
          <p:cNvSpPr txBox="1"/>
          <p:nvPr/>
        </p:nvSpPr>
        <p:spPr>
          <a:xfrm>
            <a:off x="710290" y="5771575"/>
            <a:ext cx="2518611" cy="584775"/>
          </a:xfrm>
          <a:prstGeom prst="rect">
            <a:avLst/>
          </a:prstGeom>
          <a:noFill/>
        </p:spPr>
        <p:txBody>
          <a:bodyPr wrap="square" rtlCol="0">
            <a:spAutoFit/>
          </a:bodyPr>
          <a:lstStyle/>
          <a:p>
            <a:r>
              <a:rPr lang="fr-FR" sz="3200" dirty="0">
                <a:solidFill>
                  <a:srgbClr val="FF3399"/>
                </a:solidFill>
              </a:rPr>
              <a:t>Dégout ??</a:t>
            </a:r>
            <a:endParaRPr lang="fr-FR" dirty="0">
              <a:solidFill>
                <a:srgbClr val="FF3399"/>
              </a:solidFill>
            </a:endParaRPr>
          </a:p>
        </p:txBody>
      </p:sp>
    </p:spTree>
    <p:extLst>
      <p:ext uri="{BB962C8B-B14F-4D97-AF65-F5344CB8AC3E}">
        <p14:creationId xmlns:p14="http://schemas.microsoft.com/office/powerpoint/2010/main" val="19050507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CCB7B779-6E75-4645-AEF4-128276760C28}"/>
              </a:ext>
            </a:extLst>
          </p:cNvPr>
          <p:cNvSpPr>
            <a:spLocks noGrp="1"/>
          </p:cNvSpPr>
          <p:nvPr>
            <p:ph type="ftr" sz="quarter" idx="11"/>
          </p:nvPr>
        </p:nvSpPr>
        <p:spPr/>
        <p:txBody>
          <a:bodyPr/>
          <a:lstStyle/>
          <a:p>
            <a:r>
              <a:rPr lang="fr-FR"/>
              <a:t>IFMK-Lyon1</a:t>
            </a:r>
            <a:endParaRPr lang="fr-FR" dirty="0"/>
          </a:p>
        </p:txBody>
      </p:sp>
      <p:sp>
        <p:nvSpPr>
          <p:cNvPr id="5" name="Espace réservé du numéro de diapositive 4">
            <a:extLst>
              <a:ext uri="{FF2B5EF4-FFF2-40B4-BE49-F238E27FC236}">
                <a16:creationId xmlns:a16="http://schemas.microsoft.com/office/drawing/2014/main" id="{260CEE36-891E-4B2E-9AA9-47BE9D052CD2}"/>
              </a:ext>
            </a:extLst>
          </p:cNvPr>
          <p:cNvSpPr>
            <a:spLocks noGrp="1"/>
          </p:cNvSpPr>
          <p:nvPr>
            <p:ph type="sldNum" sz="quarter" idx="12"/>
          </p:nvPr>
        </p:nvSpPr>
        <p:spPr/>
        <p:txBody>
          <a:bodyPr/>
          <a:lstStyle/>
          <a:p>
            <a:fld id="{ECB065B6-E57E-4FA5-B9AA-44232A00BB87}" type="slidenum">
              <a:rPr lang="fr-FR" smtClean="0"/>
              <a:t>23</a:t>
            </a:fld>
            <a:endParaRPr lang="fr-FR"/>
          </a:p>
        </p:txBody>
      </p:sp>
      <p:graphicFrame>
        <p:nvGraphicFramePr>
          <p:cNvPr id="6" name="Diagramme 5">
            <a:extLst>
              <a:ext uri="{FF2B5EF4-FFF2-40B4-BE49-F238E27FC236}">
                <a16:creationId xmlns:a16="http://schemas.microsoft.com/office/drawing/2014/main" id="{3753D381-9B87-4C5E-884A-C32C473FC17D}"/>
              </a:ext>
            </a:extLst>
          </p:cNvPr>
          <p:cNvGraphicFramePr/>
          <p:nvPr/>
        </p:nvGraphicFramePr>
        <p:xfrm>
          <a:off x="251327" y="-1094944"/>
          <a:ext cx="8128000" cy="36630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Flèche : pentagone 6">
            <a:extLst>
              <a:ext uri="{FF2B5EF4-FFF2-40B4-BE49-F238E27FC236}">
                <a16:creationId xmlns:a16="http://schemas.microsoft.com/office/drawing/2014/main" id="{68692919-8733-4347-8D25-4112EA259D95}"/>
              </a:ext>
            </a:extLst>
          </p:cNvPr>
          <p:cNvSpPr/>
          <p:nvPr/>
        </p:nvSpPr>
        <p:spPr>
          <a:xfrm>
            <a:off x="0" y="2328949"/>
            <a:ext cx="3336758" cy="2772439"/>
          </a:xfrm>
          <a:prstGeom prst="homePlate">
            <a:avLst/>
          </a:prstGeom>
          <a:solidFill>
            <a:srgbClr val="00B0F0"/>
          </a:solidFill>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r>
              <a:rPr lang="en-US" sz="2800" dirty="0" err="1">
                <a:solidFill>
                  <a:srgbClr val="FFFFFF"/>
                </a:solidFill>
              </a:rPr>
              <a:t>Exercice</a:t>
            </a:r>
            <a:endParaRPr lang="fr-FR" sz="2800" dirty="0"/>
          </a:p>
        </p:txBody>
      </p:sp>
      <p:sp>
        <p:nvSpPr>
          <p:cNvPr id="9" name="ZoneTexte 8">
            <a:extLst>
              <a:ext uri="{FF2B5EF4-FFF2-40B4-BE49-F238E27FC236}">
                <a16:creationId xmlns:a16="http://schemas.microsoft.com/office/drawing/2014/main" id="{B7DA5383-A594-4831-BCEA-6378DA5AE241}"/>
              </a:ext>
            </a:extLst>
          </p:cNvPr>
          <p:cNvSpPr txBox="1"/>
          <p:nvPr/>
        </p:nvSpPr>
        <p:spPr>
          <a:xfrm>
            <a:off x="4315328" y="2328949"/>
            <a:ext cx="5330478" cy="923330"/>
          </a:xfrm>
          <a:prstGeom prst="rect">
            <a:avLst/>
          </a:prstGeom>
          <a:noFill/>
        </p:spPr>
        <p:txBody>
          <a:bodyPr wrap="square" rtlCol="0">
            <a:spAutoFit/>
          </a:bodyPr>
          <a:lstStyle/>
          <a:p>
            <a:r>
              <a:rPr lang="fr-FR" dirty="0"/>
              <a:t>En météo intérieure: essayer de nommer les émotions, sentiments et sensations corporelles évoqué par la guidance verbal</a:t>
            </a:r>
          </a:p>
        </p:txBody>
      </p:sp>
      <p:pic>
        <p:nvPicPr>
          <p:cNvPr id="11" name="Image 10">
            <a:extLst>
              <a:ext uri="{FF2B5EF4-FFF2-40B4-BE49-F238E27FC236}">
                <a16:creationId xmlns:a16="http://schemas.microsoft.com/office/drawing/2014/main" id="{DC136D87-5DF0-4D85-B64F-EA812E31011F}"/>
              </a:ext>
            </a:extLst>
          </p:cNvPr>
          <p:cNvPicPr>
            <a:picLocks noChangeAspect="1"/>
          </p:cNvPicPr>
          <p:nvPr/>
        </p:nvPicPr>
        <p:blipFill rotWithShape="1">
          <a:blip r:embed="rId8"/>
          <a:srcRect l="10512" t="3711" r="10434" b="3252"/>
          <a:stretch/>
        </p:blipFill>
        <p:spPr>
          <a:xfrm>
            <a:off x="8028" y="5149513"/>
            <a:ext cx="1451690" cy="1708487"/>
          </a:xfrm>
          <a:prstGeom prst="rect">
            <a:avLst/>
          </a:prstGeom>
        </p:spPr>
      </p:pic>
    </p:spTree>
    <p:extLst>
      <p:ext uri="{BB962C8B-B14F-4D97-AF65-F5344CB8AC3E}">
        <p14:creationId xmlns:p14="http://schemas.microsoft.com/office/powerpoint/2010/main" val="8795457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CCB7B779-6E75-4645-AEF4-128276760C28}"/>
              </a:ext>
            </a:extLst>
          </p:cNvPr>
          <p:cNvSpPr>
            <a:spLocks noGrp="1"/>
          </p:cNvSpPr>
          <p:nvPr>
            <p:ph type="ftr" sz="quarter" idx="11"/>
          </p:nvPr>
        </p:nvSpPr>
        <p:spPr/>
        <p:txBody>
          <a:bodyPr/>
          <a:lstStyle/>
          <a:p>
            <a:r>
              <a:rPr lang="fr-FR"/>
              <a:t>IFMK-Lyon1</a:t>
            </a:r>
            <a:endParaRPr lang="fr-FR" dirty="0"/>
          </a:p>
        </p:txBody>
      </p:sp>
      <p:sp>
        <p:nvSpPr>
          <p:cNvPr id="5" name="Espace réservé du numéro de diapositive 4">
            <a:extLst>
              <a:ext uri="{FF2B5EF4-FFF2-40B4-BE49-F238E27FC236}">
                <a16:creationId xmlns:a16="http://schemas.microsoft.com/office/drawing/2014/main" id="{260CEE36-891E-4B2E-9AA9-47BE9D052CD2}"/>
              </a:ext>
            </a:extLst>
          </p:cNvPr>
          <p:cNvSpPr>
            <a:spLocks noGrp="1"/>
          </p:cNvSpPr>
          <p:nvPr>
            <p:ph type="sldNum" sz="quarter" idx="12"/>
          </p:nvPr>
        </p:nvSpPr>
        <p:spPr/>
        <p:txBody>
          <a:bodyPr/>
          <a:lstStyle/>
          <a:p>
            <a:fld id="{ECB065B6-E57E-4FA5-B9AA-44232A00BB87}" type="slidenum">
              <a:rPr lang="fr-FR" smtClean="0"/>
              <a:t>24</a:t>
            </a:fld>
            <a:endParaRPr lang="fr-FR"/>
          </a:p>
        </p:txBody>
      </p:sp>
      <p:graphicFrame>
        <p:nvGraphicFramePr>
          <p:cNvPr id="6" name="Diagramme 5">
            <a:extLst>
              <a:ext uri="{FF2B5EF4-FFF2-40B4-BE49-F238E27FC236}">
                <a16:creationId xmlns:a16="http://schemas.microsoft.com/office/drawing/2014/main" id="{3753D381-9B87-4C5E-884A-C32C473FC17D}"/>
              </a:ext>
            </a:extLst>
          </p:cNvPr>
          <p:cNvGraphicFramePr/>
          <p:nvPr>
            <p:extLst>
              <p:ext uri="{D42A27DB-BD31-4B8C-83A1-F6EECF244321}">
                <p14:modId xmlns:p14="http://schemas.microsoft.com/office/powerpoint/2010/main" val="424202196"/>
              </p:ext>
            </p:extLst>
          </p:nvPr>
        </p:nvGraphicFramePr>
        <p:xfrm>
          <a:off x="251327" y="-1094944"/>
          <a:ext cx="8128000" cy="36630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Flèche : pentagone 6">
            <a:extLst>
              <a:ext uri="{FF2B5EF4-FFF2-40B4-BE49-F238E27FC236}">
                <a16:creationId xmlns:a16="http://schemas.microsoft.com/office/drawing/2014/main" id="{68692919-8733-4347-8D25-4112EA259D95}"/>
              </a:ext>
            </a:extLst>
          </p:cNvPr>
          <p:cNvSpPr/>
          <p:nvPr/>
        </p:nvSpPr>
        <p:spPr>
          <a:xfrm>
            <a:off x="-48126" y="2328950"/>
            <a:ext cx="3336758" cy="2772439"/>
          </a:xfrm>
          <a:prstGeom prst="homePlate">
            <a:avLst/>
          </a:prstGeom>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r>
              <a:rPr lang="en-US" sz="2800" dirty="0">
                <a:solidFill>
                  <a:srgbClr val="FFFFFF"/>
                </a:solidFill>
              </a:rPr>
              <a:t>Les </a:t>
            </a:r>
            <a:r>
              <a:rPr lang="en-US" sz="2800" dirty="0" err="1">
                <a:solidFill>
                  <a:srgbClr val="FFFFFF"/>
                </a:solidFill>
              </a:rPr>
              <a:t>besoins</a:t>
            </a:r>
            <a:r>
              <a:rPr lang="en-US" sz="2800" dirty="0">
                <a:solidFill>
                  <a:srgbClr val="FFFFFF"/>
                </a:solidFill>
              </a:rPr>
              <a:t> </a:t>
            </a:r>
            <a:r>
              <a:rPr lang="en-US" sz="2800" dirty="0" err="1">
                <a:solidFill>
                  <a:srgbClr val="FFFFFF"/>
                </a:solidFill>
              </a:rPr>
              <a:t>nourris</a:t>
            </a:r>
            <a:r>
              <a:rPr lang="en-US" sz="2800" dirty="0">
                <a:solidFill>
                  <a:srgbClr val="FFFFFF"/>
                </a:solidFill>
              </a:rPr>
              <a:t> et non </a:t>
            </a:r>
            <a:r>
              <a:rPr lang="en-US" sz="2800" dirty="0" err="1">
                <a:solidFill>
                  <a:srgbClr val="FFFFFF"/>
                </a:solidFill>
              </a:rPr>
              <a:t>nourris</a:t>
            </a:r>
            <a:endParaRPr lang="fr-FR" sz="2800" dirty="0"/>
          </a:p>
        </p:txBody>
      </p:sp>
      <p:pic>
        <p:nvPicPr>
          <p:cNvPr id="11" name="Image 10" descr="Qu'est-ce qu'un besoin ?">
            <a:extLst>
              <a:ext uri="{FF2B5EF4-FFF2-40B4-BE49-F238E27FC236}">
                <a16:creationId xmlns:a16="http://schemas.microsoft.com/office/drawing/2014/main" id="{E9E939CF-2798-4E9A-ABA9-E34A7970F1A9}"/>
              </a:ext>
            </a:extLst>
          </p:cNvPr>
          <p:cNvPicPr/>
          <p:nvPr/>
        </p:nvPicPr>
        <p:blipFill>
          <a:blip r:embed="rId8">
            <a:extLst>
              <a:ext uri="{28A0092B-C50C-407E-A947-70E740481C1C}">
                <a14:useLocalDpi xmlns:a14="http://schemas.microsoft.com/office/drawing/2010/main" val="0"/>
              </a:ext>
            </a:extLst>
          </a:blip>
          <a:srcRect/>
          <a:stretch>
            <a:fillRect/>
          </a:stretch>
        </p:blipFill>
        <p:spPr bwMode="auto">
          <a:xfrm>
            <a:off x="3288632" y="1283369"/>
            <a:ext cx="4114800" cy="4204803"/>
          </a:xfrm>
          <a:prstGeom prst="rect">
            <a:avLst/>
          </a:prstGeom>
          <a:noFill/>
          <a:ln>
            <a:noFill/>
          </a:ln>
        </p:spPr>
      </p:pic>
      <p:pic>
        <p:nvPicPr>
          <p:cNvPr id="12" name="Image 11" descr="Qu'est-ce qu'un besoin ?">
            <a:extLst>
              <a:ext uri="{FF2B5EF4-FFF2-40B4-BE49-F238E27FC236}">
                <a16:creationId xmlns:a16="http://schemas.microsoft.com/office/drawing/2014/main" id="{4A054F8C-42C5-49EC-B6E4-25FCB8C31E24}"/>
              </a:ext>
            </a:extLst>
          </p:cNvPr>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453573" y="2568071"/>
            <a:ext cx="4460590" cy="4204803"/>
          </a:xfrm>
          <a:prstGeom prst="rect">
            <a:avLst/>
          </a:prstGeom>
          <a:noFill/>
          <a:ln>
            <a:noFill/>
          </a:ln>
        </p:spPr>
      </p:pic>
    </p:spTree>
    <p:extLst>
      <p:ext uri="{BB962C8B-B14F-4D97-AF65-F5344CB8AC3E}">
        <p14:creationId xmlns:p14="http://schemas.microsoft.com/office/powerpoint/2010/main" val="31145168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CCB7B779-6E75-4645-AEF4-128276760C28}"/>
              </a:ext>
            </a:extLst>
          </p:cNvPr>
          <p:cNvSpPr>
            <a:spLocks noGrp="1"/>
          </p:cNvSpPr>
          <p:nvPr>
            <p:ph type="ftr" sz="quarter" idx="11"/>
          </p:nvPr>
        </p:nvSpPr>
        <p:spPr/>
        <p:txBody>
          <a:bodyPr/>
          <a:lstStyle/>
          <a:p>
            <a:r>
              <a:rPr lang="fr-FR"/>
              <a:t>IFMK-Lyon1</a:t>
            </a:r>
            <a:endParaRPr lang="fr-FR" dirty="0"/>
          </a:p>
        </p:txBody>
      </p:sp>
      <p:sp>
        <p:nvSpPr>
          <p:cNvPr id="5" name="Espace réservé du numéro de diapositive 4">
            <a:extLst>
              <a:ext uri="{FF2B5EF4-FFF2-40B4-BE49-F238E27FC236}">
                <a16:creationId xmlns:a16="http://schemas.microsoft.com/office/drawing/2014/main" id="{260CEE36-891E-4B2E-9AA9-47BE9D052CD2}"/>
              </a:ext>
            </a:extLst>
          </p:cNvPr>
          <p:cNvSpPr>
            <a:spLocks noGrp="1"/>
          </p:cNvSpPr>
          <p:nvPr>
            <p:ph type="sldNum" sz="quarter" idx="12"/>
          </p:nvPr>
        </p:nvSpPr>
        <p:spPr/>
        <p:txBody>
          <a:bodyPr/>
          <a:lstStyle/>
          <a:p>
            <a:fld id="{ECB065B6-E57E-4FA5-B9AA-44232A00BB87}" type="slidenum">
              <a:rPr lang="fr-FR" smtClean="0"/>
              <a:t>25</a:t>
            </a:fld>
            <a:endParaRPr lang="fr-FR"/>
          </a:p>
        </p:txBody>
      </p:sp>
      <p:graphicFrame>
        <p:nvGraphicFramePr>
          <p:cNvPr id="6" name="Diagramme 5">
            <a:extLst>
              <a:ext uri="{FF2B5EF4-FFF2-40B4-BE49-F238E27FC236}">
                <a16:creationId xmlns:a16="http://schemas.microsoft.com/office/drawing/2014/main" id="{3753D381-9B87-4C5E-884A-C32C473FC17D}"/>
              </a:ext>
            </a:extLst>
          </p:cNvPr>
          <p:cNvGraphicFramePr/>
          <p:nvPr/>
        </p:nvGraphicFramePr>
        <p:xfrm>
          <a:off x="251327" y="-1094944"/>
          <a:ext cx="8128000" cy="36630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Flèche : pentagone 6">
            <a:extLst>
              <a:ext uri="{FF2B5EF4-FFF2-40B4-BE49-F238E27FC236}">
                <a16:creationId xmlns:a16="http://schemas.microsoft.com/office/drawing/2014/main" id="{68692919-8733-4347-8D25-4112EA259D95}"/>
              </a:ext>
            </a:extLst>
          </p:cNvPr>
          <p:cNvSpPr/>
          <p:nvPr/>
        </p:nvSpPr>
        <p:spPr>
          <a:xfrm>
            <a:off x="-48126" y="2328950"/>
            <a:ext cx="3336758" cy="2772439"/>
          </a:xfrm>
          <a:prstGeom prst="homePlate">
            <a:avLst/>
          </a:prstGeom>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r>
              <a:rPr lang="en-US" sz="2800" dirty="0">
                <a:solidFill>
                  <a:srgbClr val="FFFFFF"/>
                </a:solidFill>
              </a:rPr>
              <a:t>Les </a:t>
            </a:r>
            <a:r>
              <a:rPr lang="en-US" sz="2800" dirty="0" err="1">
                <a:solidFill>
                  <a:srgbClr val="FFFFFF"/>
                </a:solidFill>
              </a:rPr>
              <a:t>besoins</a:t>
            </a:r>
            <a:r>
              <a:rPr lang="en-US" sz="2800" dirty="0">
                <a:solidFill>
                  <a:srgbClr val="FFFFFF"/>
                </a:solidFill>
              </a:rPr>
              <a:t> </a:t>
            </a:r>
            <a:r>
              <a:rPr lang="en-US" sz="2800" dirty="0" err="1">
                <a:solidFill>
                  <a:srgbClr val="FFFFFF"/>
                </a:solidFill>
              </a:rPr>
              <a:t>nourris</a:t>
            </a:r>
            <a:r>
              <a:rPr lang="en-US" sz="2800" dirty="0">
                <a:solidFill>
                  <a:srgbClr val="FFFFFF"/>
                </a:solidFill>
              </a:rPr>
              <a:t> et non </a:t>
            </a:r>
            <a:r>
              <a:rPr lang="en-US" sz="2800" dirty="0" err="1">
                <a:solidFill>
                  <a:srgbClr val="FFFFFF"/>
                </a:solidFill>
              </a:rPr>
              <a:t>nourris</a:t>
            </a:r>
            <a:endParaRPr lang="fr-FR" sz="2800" dirty="0"/>
          </a:p>
        </p:txBody>
      </p:sp>
      <p:pic>
        <p:nvPicPr>
          <p:cNvPr id="9" name="Image 8" descr="Qu'est-ce qu'un besoin ?">
            <a:extLst>
              <a:ext uri="{FF2B5EF4-FFF2-40B4-BE49-F238E27FC236}">
                <a16:creationId xmlns:a16="http://schemas.microsoft.com/office/drawing/2014/main" id="{FD218E21-18C7-45CD-8164-91ABC22933FE}"/>
              </a:ext>
            </a:extLst>
          </p:cNvPr>
          <p:cNvPicPr/>
          <p:nvPr/>
        </p:nvPicPr>
        <p:blipFill>
          <a:blip r:embed="rId8">
            <a:extLst>
              <a:ext uri="{28A0092B-C50C-407E-A947-70E740481C1C}">
                <a14:useLocalDpi xmlns:a14="http://schemas.microsoft.com/office/drawing/2010/main" val="0"/>
              </a:ext>
            </a:extLst>
          </a:blip>
          <a:srcRect/>
          <a:stretch>
            <a:fillRect/>
          </a:stretch>
        </p:blipFill>
        <p:spPr bwMode="auto">
          <a:xfrm>
            <a:off x="3288632" y="1235209"/>
            <a:ext cx="4308642" cy="3866180"/>
          </a:xfrm>
          <a:prstGeom prst="rect">
            <a:avLst/>
          </a:prstGeom>
          <a:noFill/>
          <a:ln>
            <a:noFill/>
          </a:ln>
        </p:spPr>
      </p:pic>
      <p:pic>
        <p:nvPicPr>
          <p:cNvPr id="10" name="Image 9" descr="Qu'est-ce qu'un besoin ?">
            <a:extLst>
              <a:ext uri="{FF2B5EF4-FFF2-40B4-BE49-F238E27FC236}">
                <a16:creationId xmlns:a16="http://schemas.microsoft.com/office/drawing/2014/main" id="{246C0327-C476-42BD-B088-8258118FD44D}"/>
              </a:ext>
            </a:extLst>
          </p:cNvPr>
          <p:cNvPicPr/>
          <p:nvPr/>
        </p:nvPicPr>
        <p:blipFill>
          <a:blip r:embed="rId9">
            <a:extLst>
              <a:ext uri="{28A0092B-C50C-407E-A947-70E740481C1C}">
                <a14:useLocalDpi xmlns:a14="http://schemas.microsoft.com/office/drawing/2010/main" val="0"/>
              </a:ext>
            </a:extLst>
          </a:blip>
          <a:srcRect/>
          <a:stretch>
            <a:fillRect/>
          </a:stretch>
        </p:blipFill>
        <p:spPr bwMode="auto">
          <a:xfrm>
            <a:off x="7632031" y="2029876"/>
            <a:ext cx="4308642" cy="4326473"/>
          </a:xfrm>
          <a:prstGeom prst="rect">
            <a:avLst/>
          </a:prstGeom>
          <a:noFill/>
          <a:ln>
            <a:noFill/>
          </a:ln>
        </p:spPr>
      </p:pic>
    </p:spTree>
    <p:extLst>
      <p:ext uri="{BB962C8B-B14F-4D97-AF65-F5344CB8AC3E}">
        <p14:creationId xmlns:p14="http://schemas.microsoft.com/office/powerpoint/2010/main" val="6919531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CCB7B779-6E75-4645-AEF4-128276760C28}"/>
              </a:ext>
            </a:extLst>
          </p:cNvPr>
          <p:cNvSpPr>
            <a:spLocks noGrp="1"/>
          </p:cNvSpPr>
          <p:nvPr>
            <p:ph type="ftr" sz="quarter" idx="11"/>
          </p:nvPr>
        </p:nvSpPr>
        <p:spPr/>
        <p:txBody>
          <a:bodyPr/>
          <a:lstStyle/>
          <a:p>
            <a:r>
              <a:rPr lang="fr-FR"/>
              <a:t>IFMK-Lyon1</a:t>
            </a:r>
            <a:endParaRPr lang="fr-FR" dirty="0"/>
          </a:p>
        </p:txBody>
      </p:sp>
      <p:sp>
        <p:nvSpPr>
          <p:cNvPr id="5" name="Espace réservé du numéro de diapositive 4">
            <a:extLst>
              <a:ext uri="{FF2B5EF4-FFF2-40B4-BE49-F238E27FC236}">
                <a16:creationId xmlns:a16="http://schemas.microsoft.com/office/drawing/2014/main" id="{260CEE36-891E-4B2E-9AA9-47BE9D052CD2}"/>
              </a:ext>
            </a:extLst>
          </p:cNvPr>
          <p:cNvSpPr>
            <a:spLocks noGrp="1"/>
          </p:cNvSpPr>
          <p:nvPr>
            <p:ph type="sldNum" sz="quarter" idx="12"/>
          </p:nvPr>
        </p:nvSpPr>
        <p:spPr/>
        <p:txBody>
          <a:bodyPr/>
          <a:lstStyle/>
          <a:p>
            <a:fld id="{ECB065B6-E57E-4FA5-B9AA-44232A00BB87}" type="slidenum">
              <a:rPr lang="fr-FR" smtClean="0"/>
              <a:t>26</a:t>
            </a:fld>
            <a:endParaRPr lang="fr-FR"/>
          </a:p>
        </p:txBody>
      </p:sp>
      <p:graphicFrame>
        <p:nvGraphicFramePr>
          <p:cNvPr id="6" name="Diagramme 5">
            <a:extLst>
              <a:ext uri="{FF2B5EF4-FFF2-40B4-BE49-F238E27FC236}">
                <a16:creationId xmlns:a16="http://schemas.microsoft.com/office/drawing/2014/main" id="{3753D381-9B87-4C5E-884A-C32C473FC17D}"/>
              </a:ext>
            </a:extLst>
          </p:cNvPr>
          <p:cNvGraphicFramePr/>
          <p:nvPr/>
        </p:nvGraphicFramePr>
        <p:xfrm>
          <a:off x="251327" y="-1094944"/>
          <a:ext cx="8128000" cy="36630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Flèche : pentagone 6">
            <a:extLst>
              <a:ext uri="{FF2B5EF4-FFF2-40B4-BE49-F238E27FC236}">
                <a16:creationId xmlns:a16="http://schemas.microsoft.com/office/drawing/2014/main" id="{68692919-8733-4347-8D25-4112EA259D95}"/>
              </a:ext>
            </a:extLst>
          </p:cNvPr>
          <p:cNvSpPr/>
          <p:nvPr/>
        </p:nvSpPr>
        <p:spPr>
          <a:xfrm>
            <a:off x="-48126" y="2328950"/>
            <a:ext cx="3336758" cy="2772439"/>
          </a:xfrm>
          <a:prstGeom prst="homePlate">
            <a:avLst/>
          </a:prstGeom>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r>
              <a:rPr lang="en-US" sz="2800" dirty="0">
                <a:solidFill>
                  <a:srgbClr val="FFFFFF"/>
                </a:solidFill>
              </a:rPr>
              <a:t>Les </a:t>
            </a:r>
            <a:r>
              <a:rPr lang="en-US" sz="2800" dirty="0" err="1">
                <a:solidFill>
                  <a:srgbClr val="FFFFFF"/>
                </a:solidFill>
              </a:rPr>
              <a:t>besoins</a:t>
            </a:r>
            <a:r>
              <a:rPr lang="en-US" sz="2800" dirty="0">
                <a:solidFill>
                  <a:srgbClr val="FFFFFF"/>
                </a:solidFill>
              </a:rPr>
              <a:t> </a:t>
            </a:r>
            <a:r>
              <a:rPr lang="en-US" sz="2800" dirty="0" err="1">
                <a:solidFill>
                  <a:srgbClr val="FFFFFF"/>
                </a:solidFill>
              </a:rPr>
              <a:t>nourris</a:t>
            </a:r>
            <a:r>
              <a:rPr lang="en-US" sz="2800" dirty="0">
                <a:solidFill>
                  <a:srgbClr val="FFFFFF"/>
                </a:solidFill>
              </a:rPr>
              <a:t> et non </a:t>
            </a:r>
            <a:r>
              <a:rPr lang="en-US" sz="2800" dirty="0" err="1">
                <a:solidFill>
                  <a:srgbClr val="FFFFFF"/>
                </a:solidFill>
              </a:rPr>
              <a:t>nourris</a:t>
            </a:r>
            <a:r>
              <a:rPr lang="en-US" sz="2800" dirty="0">
                <a:solidFill>
                  <a:srgbClr val="FFFFFF"/>
                </a:solidFill>
              </a:rPr>
              <a:t>: </a:t>
            </a:r>
            <a:r>
              <a:rPr lang="en-US" sz="2800" dirty="0" err="1">
                <a:solidFill>
                  <a:srgbClr val="FFFFFF"/>
                </a:solidFill>
              </a:rPr>
              <a:t>Jugement</a:t>
            </a:r>
            <a:endParaRPr lang="fr-FR" sz="2800" dirty="0"/>
          </a:p>
        </p:txBody>
      </p:sp>
      <p:pic>
        <p:nvPicPr>
          <p:cNvPr id="1026" name="Picture 2" descr="Apprendre à transformer les jugements">
            <a:extLst>
              <a:ext uri="{FF2B5EF4-FFF2-40B4-BE49-F238E27FC236}">
                <a16:creationId xmlns:a16="http://schemas.microsoft.com/office/drawing/2014/main" id="{B2D8984C-FF1A-4D35-9828-E44B5DCBE97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30316" y="1325486"/>
            <a:ext cx="5223709" cy="5213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51233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CCB7B779-6E75-4645-AEF4-128276760C28}"/>
              </a:ext>
            </a:extLst>
          </p:cNvPr>
          <p:cNvSpPr>
            <a:spLocks noGrp="1"/>
          </p:cNvSpPr>
          <p:nvPr>
            <p:ph type="ftr" sz="quarter" idx="11"/>
          </p:nvPr>
        </p:nvSpPr>
        <p:spPr/>
        <p:txBody>
          <a:bodyPr/>
          <a:lstStyle/>
          <a:p>
            <a:r>
              <a:rPr lang="fr-FR"/>
              <a:t>IFMK-Lyon1</a:t>
            </a:r>
            <a:endParaRPr lang="fr-FR" dirty="0"/>
          </a:p>
        </p:txBody>
      </p:sp>
      <p:sp>
        <p:nvSpPr>
          <p:cNvPr id="5" name="Espace réservé du numéro de diapositive 4">
            <a:extLst>
              <a:ext uri="{FF2B5EF4-FFF2-40B4-BE49-F238E27FC236}">
                <a16:creationId xmlns:a16="http://schemas.microsoft.com/office/drawing/2014/main" id="{260CEE36-891E-4B2E-9AA9-47BE9D052CD2}"/>
              </a:ext>
            </a:extLst>
          </p:cNvPr>
          <p:cNvSpPr>
            <a:spLocks noGrp="1"/>
          </p:cNvSpPr>
          <p:nvPr>
            <p:ph type="sldNum" sz="quarter" idx="12"/>
          </p:nvPr>
        </p:nvSpPr>
        <p:spPr/>
        <p:txBody>
          <a:bodyPr/>
          <a:lstStyle/>
          <a:p>
            <a:fld id="{ECB065B6-E57E-4FA5-B9AA-44232A00BB87}" type="slidenum">
              <a:rPr lang="fr-FR" smtClean="0"/>
              <a:t>27</a:t>
            </a:fld>
            <a:endParaRPr lang="fr-FR"/>
          </a:p>
        </p:txBody>
      </p:sp>
      <p:graphicFrame>
        <p:nvGraphicFramePr>
          <p:cNvPr id="6" name="Diagramme 5">
            <a:extLst>
              <a:ext uri="{FF2B5EF4-FFF2-40B4-BE49-F238E27FC236}">
                <a16:creationId xmlns:a16="http://schemas.microsoft.com/office/drawing/2014/main" id="{3753D381-9B87-4C5E-884A-C32C473FC17D}"/>
              </a:ext>
            </a:extLst>
          </p:cNvPr>
          <p:cNvGraphicFramePr/>
          <p:nvPr/>
        </p:nvGraphicFramePr>
        <p:xfrm>
          <a:off x="251327" y="-1094944"/>
          <a:ext cx="8128000" cy="36630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Flèche : pentagone 6">
            <a:extLst>
              <a:ext uri="{FF2B5EF4-FFF2-40B4-BE49-F238E27FC236}">
                <a16:creationId xmlns:a16="http://schemas.microsoft.com/office/drawing/2014/main" id="{68692919-8733-4347-8D25-4112EA259D95}"/>
              </a:ext>
            </a:extLst>
          </p:cNvPr>
          <p:cNvSpPr/>
          <p:nvPr/>
        </p:nvSpPr>
        <p:spPr>
          <a:xfrm>
            <a:off x="-48126" y="2328950"/>
            <a:ext cx="3336758" cy="2772439"/>
          </a:xfrm>
          <a:prstGeom prst="homePlate">
            <a:avLst/>
          </a:prstGeom>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r>
              <a:rPr lang="en-US" sz="2800" dirty="0">
                <a:solidFill>
                  <a:srgbClr val="FFFFFF"/>
                </a:solidFill>
              </a:rPr>
              <a:t>Les </a:t>
            </a:r>
            <a:r>
              <a:rPr lang="en-US" sz="2800" dirty="0" err="1">
                <a:solidFill>
                  <a:srgbClr val="FFFFFF"/>
                </a:solidFill>
              </a:rPr>
              <a:t>besoins</a:t>
            </a:r>
            <a:r>
              <a:rPr lang="en-US" sz="2800" dirty="0">
                <a:solidFill>
                  <a:srgbClr val="FFFFFF"/>
                </a:solidFill>
              </a:rPr>
              <a:t> </a:t>
            </a:r>
            <a:r>
              <a:rPr lang="en-US" sz="2800" dirty="0" err="1">
                <a:solidFill>
                  <a:srgbClr val="FFFFFF"/>
                </a:solidFill>
              </a:rPr>
              <a:t>nourris</a:t>
            </a:r>
            <a:r>
              <a:rPr lang="en-US" sz="2800" dirty="0">
                <a:solidFill>
                  <a:srgbClr val="FFFFFF"/>
                </a:solidFill>
              </a:rPr>
              <a:t> et non </a:t>
            </a:r>
            <a:r>
              <a:rPr lang="en-US" sz="2800" dirty="0" err="1">
                <a:solidFill>
                  <a:srgbClr val="FFFFFF"/>
                </a:solidFill>
              </a:rPr>
              <a:t>nourris</a:t>
            </a:r>
            <a:r>
              <a:rPr lang="en-US" sz="2800" dirty="0">
                <a:solidFill>
                  <a:srgbClr val="FFFFFF"/>
                </a:solidFill>
              </a:rPr>
              <a:t>: </a:t>
            </a:r>
            <a:r>
              <a:rPr lang="en-US" sz="2800" dirty="0" err="1">
                <a:solidFill>
                  <a:srgbClr val="FFFFFF"/>
                </a:solidFill>
              </a:rPr>
              <a:t>stratégie</a:t>
            </a:r>
            <a:endParaRPr lang="fr-FR" sz="2800" dirty="0"/>
          </a:p>
        </p:txBody>
      </p:sp>
      <p:pic>
        <p:nvPicPr>
          <p:cNvPr id="3" name="Image 2" descr="Une image contenant texte, dessin humoristique, illustration&#10;&#10;Description générée automatiquement">
            <a:extLst>
              <a:ext uri="{FF2B5EF4-FFF2-40B4-BE49-F238E27FC236}">
                <a16:creationId xmlns:a16="http://schemas.microsoft.com/office/drawing/2014/main" id="{BED6D416-3A63-393F-F118-180698D913B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417656" y="1175203"/>
            <a:ext cx="7482215" cy="5291940"/>
          </a:xfrm>
          <a:prstGeom prst="rect">
            <a:avLst/>
          </a:prstGeom>
        </p:spPr>
      </p:pic>
    </p:spTree>
    <p:extLst>
      <p:ext uri="{BB962C8B-B14F-4D97-AF65-F5344CB8AC3E}">
        <p14:creationId xmlns:p14="http://schemas.microsoft.com/office/powerpoint/2010/main" val="33142943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1113C19-5FE0-4C20-BA8F-A5CA4957ACD4}"/>
              </a:ext>
            </a:extLst>
          </p:cNvPr>
          <p:cNvSpPr>
            <a:spLocks noGrp="1"/>
          </p:cNvSpPr>
          <p:nvPr>
            <p:ph type="title"/>
          </p:nvPr>
        </p:nvSpPr>
        <p:spPr/>
        <p:txBody>
          <a:bodyPr/>
          <a:lstStyle/>
          <a:p>
            <a:pPr algn="ctr"/>
            <a:r>
              <a:rPr lang="fr-FR" dirty="0"/>
              <a:t>Plan</a:t>
            </a:r>
          </a:p>
        </p:txBody>
      </p:sp>
      <p:sp>
        <p:nvSpPr>
          <p:cNvPr id="3" name="Espace réservé du contenu 2">
            <a:extLst>
              <a:ext uri="{FF2B5EF4-FFF2-40B4-BE49-F238E27FC236}">
                <a16:creationId xmlns:a16="http://schemas.microsoft.com/office/drawing/2014/main" id="{A7F616E4-BEA8-40F8-B6EE-24526FB2D5AB}"/>
              </a:ext>
            </a:extLst>
          </p:cNvPr>
          <p:cNvSpPr>
            <a:spLocks noGrp="1"/>
          </p:cNvSpPr>
          <p:nvPr>
            <p:ph idx="1"/>
          </p:nvPr>
        </p:nvSpPr>
        <p:spPr>
          <a:xfrm>
            <a:off x="465221" y="1690688"/>
            <a:ext cx="11108386" cy="4665662"/>
          </a:xfrm>
        </p:spPr>
        <p:txBody>
          <a:bodyPr>
            <a:normAutofit lnSpcReduction="10000"/>
          </a:bodyPr>
          <a:lstStyle/>
          <a:p>
            <a:pPr marL="0" indent="0">
              <a:buNone/>
            </a:pPr>
            <a:r>
              <a:rPr lang="fr-FR" dirty="0"/>
              <a:t>I) La charte du groupe pour intégrer l’attitude juste – échange collectif</a:t>
            </a:r>
          </a:p>
          <a:p>
            <a:pPr marL="0" indent="0">
              <a:buNone/>
            </a:pPr>
            <a:r>
              <a:rPr lang="fr-FR" dirty="0"/>
              <a:t>II) La météo intérieure – expérience</a:t>
            </a:r>
          </a:p>
          <a:p>
            <a:pPr marL="0" indent="0">
              <a:buNone/>
            </a:pPr>
            <a:r>
              <a:rPr lang="fr-FR" dirty="0"/>
              <a:t>III) J’observe plutôt que je juge, j’évalue, j’interprète</a:t>
            </a:r>
          </a:p>
          <a:p>
            <a:pPr marL="0" indent="0">
              <a:buNone/>
            </a:pPr>
            <a:r>
              <a:rPr lang="fr-FR" dirty="0"/>
              <a:t>IV) Les émotions</a:t>
            </a:r>
          </a:p>
          <a:p>
            <a:pPr lvl="1"/>
            <a:r>
              <a:rPr lang="fr-FR" dirty="0"/>
              <a:t>Qu’est-ce qu’une émotion ?</a:t>
            </a:r>
          </a:p>
          <a:p>
            <a:pPr lvl="1"/>
            <a:r>
              <a:rPr lang="fr-FR" dirty="0"/>
              <a:t>Le mouvement des émotions</a:t>
            </a:r>
          </a:p>
          <a:p>
            <a:pPr lvl="1"/>
            <a:r>
              <a:rPr lang="fr-FR" dirty="0"/>
              <a:t>Les émotions primaires</a:t>
            </a:r>
          </a:p>
          <a:p>
            <a:pPr lvl="1"/>
            <a:r>
              <a:rPr lang="fr-FR" dirty="0"/>
              <a:t>Différencier émotion, sentiment, ressenti</a:t>
            </a:r>
          </a:p>
          <a:p>
            <a:pPr marL="0" indent="0">
              <a:buNone/>
            </a:pPr>
            <a:r>
              <a:rPr lang="fr-FR" dirty="0"/>
              <a:t>V) Les besoins nourris et non nourris</a:t>
            </a:r>
          </a:p>
          <a:p>
            <a:pPr lvl="1"/>
            <a:r>
              <a:rPr lang="fr-FR" dirty="0"/>
              <a:t>Différencier un besoin d’une stratégie</a:t>
            </a:r>
          </a:p>
          <a:p>
            <a:pPr marL="571500" indent="-571500">
              <a:buAutoNum type="romanUcParenR"/>
            </a:pPr>
            <a:endParaRPr lang="fr-FR" dirty="0"/>
          </a:p>
        </p:txBody>
      </p:sp>
      <p:sp>
        <p:nvSpPr>
          <p:cNvPr id="4" name="Espace réservé du pied de page 3">
            <a:extLst>
              <a:ext uri="{FF2B5EF4-FFF2-40B4-BE49-F238E27FC236}">
                <a16:creationId xmlns:a16="http://schemas.microsoft.com/office/drawing/2014/main" id="{5CC6DAEF-1DC6-44AE-847C-0323426E569C}"/>
              </a:ext>
            </a:extLst>
          </p:cNvPr>
          <p:cNvSpPr>
            <a:spLocks noGrp="1"/>
          </p:cNvSpPr>
          <p:nvPr>
            <p:ph type="ftr" sz="quarter" idx="11"/>
          </p:nvPr>
        </p:nvSpPr>
        <p:spPr/>
        <p:txBody>
          <a:bodyPr/>
          <a:lstStyle/>
          <a:p>
            <a:r>
              <a:rPr lang="fr-FR"/>
              <a:t>IFMK-Lyon1</a:t>
            </a:r>
            <a:endParaRPr lang="fr-FR" dirty="0"/>
          </a:p>
        </p:txBody>
      </p:sp>
      <p:sp>
        <p:nvSpPr>
          <p:cNvPr id="5" name="Espace réservé du numéro de diapositive 4">
            <a:extLst>
              <a:ext uri="{FF2B5EF4-FFF2-40B4-BE49-F238E27FC236}">
                <a16:creationId xmlns:a16="http://schemas.microsoft.com/office/drawing/2014/main" id="{B722F9DE-497A-44D5-92AF-D8510BEEE916}"/>
              </a:ext>
            </a:extLst>
          </p:cNvPr>
          <p:cNvSpPr>
            <a:spLocks noGrp="1"/>
          </p:cNvSpPr>
          <p:nvPr>
            <p:ph type="sldNum" sz="quarter" idx="12"/>
          </p:nvPr>
        </p:nvSpPr>
        <p:spPr/>
        <p:txBody>
          <a:bodyPr/>
          <a:lstStyle/>
          <a:p>
            <a:fld id="{ECB065B6-E57E-4FA5-B9AA-44232A00BB87}" type="slidenum">
              <a:rPr lang="fr-FR" smtClean="0"/>
              <a:t>3</a:t>
            </a:fld>
            <a:endParaRPr lang="fr-FR"/>
          </a:p>
        </p:txBody>
      </p:sp>
      <p:pic>
        <p:nvPicPr>
          <p:cNvPr id="6" name="Image 5">
            <a:extLst>
              <a:ext uri="{FF2B5EF4-FFF2-40B4-BE49-F238E27FC236}">
                <a16:creationId xmlns:a16="http://schemas.microsoft.com/office/drawing/2014/main" id="{BE970A63-C291-4FEB-B671-029D853DF288}"/>
              </a:ext>
            </a:extLst>
          </p:cNvPr>
          <p:cNvPicPr>
            <a:picLocks noChangeAspect="1"/>
          </p:cNvPicPr>
          <p:nvPr/>
        </p:nvPicPr>
        <p:blipFill rotWithShape="1">
          <a:blip r:embed="rId2"/>
          <a:srcRect l="10512" t="3711" r="10434" b="3252"/>
          <a:stretch/>
        </p:blipFill>
        <p:spPr>
          <a:xfrm>
            <a:off x="1" y="-33453"/>
            <a:ext cx="1405053" cy="1653601"/>
          </a:xfrm>
          <a:prstGeom prst="rect">
            <a:avLst/>
          </a:prstGeom>
        </p:spPr>
      </p:pic>
    </p:spTree>
    <p:extLst>
      <p:ext uri="{BB962C8B-B14F-4D97-AF65-F5344CB8AC3E}">
        <p14:creationId xmlns:p14="http://schemas.microsoft.com/office/powerpoint/2010/main" val="34593247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304A8A01-82C4-438F-8B59-9C7FC05500AE}"/>
              </a:ext>
            </a:extLst>
          </p:cNvPr>
          <p:cNvSpPr>
            <a:spLocks noGrp="1"/>
          </p:cNvSpPr>
          <p:nvPr>
            <p:ph type="ftr" sz="quarter" idx="11"/>
          </p:nvPr>
        </p:nvSpPr>
        <p:spPr/>
        <p:txBody>
          <a:bodyPr/>
          <a:lstStyle/>
          <a:p>
            <a:r>
              <a:rPr lang="fr-FR"/>
              <a:t>IFMK-Lyon1</a:t>
            </a:r>
            <a:endParaRPr lang="fr-FR" dirty="0"/>
          </a:p>
        </p:txBody>
      </p:sp>
      <p:sp>
        <p:nvSpPr>
          <p:cNvPr id="5" name="Espace réservé du numéro de diapositive 4">
            <a:extLst>
              <a:ext uri="{FF2B5EF4-FFF2-40B4-BE49-F238E27FC236}">
                <a16:creationId xmlns:a16="http://schemas.microsoft.com/office/drawing/2014/main" id="{4BD6B665-E688-43B3-9E36-7D3EA0DF97B6}"/>
              </a:ext>
            </a:extLst>
          </p:cNvPr>
          <p:cNvSpPr>
            <a:spLocks noGrp="1"/>
          </p:cNvSpPr>
          <p:nvPr>
            <p:ph type="sldNum" sz="quarter" idx="12"/>
          </p:nvPr>
        </p:nvSpPr>
        <p:spPr/>
        <p:txBody>
          <a:bodyPr/>
          <a:lstStyle/>
          <a:p>
            <a:fld id="{ECB065B6-E57E-4FA5-B9AA-44232A00BB87}" type="slidenum">
              <a:rPr lang="fr-FR" smtClean="0"/>
              <a:t>4</a:t>
            </a:fld>
            <a:endParaRPr lang="fr-FR"/>
          </a:p>
        </p:txBody>
      </p:sp>
      <p:sp>
        <p:nvSpPr>
          <p:cNvPr id="6" name="Flèche : pentagone 5">
            <a:extLst>
              <a:ext uri="{FF2B5EF4-FFF2-40B4-BE49-F238E27FC236}">
                <a16:creationId xmlns:a16="http://schemas.microsoft.com/office/drawing/2014/main" id="{83748475-A175-457A-8AE2-D102A278E9C2}"/>
              </a:ext>
            </a:extLst>
          </p:cNvPr>
          <p:cNvSpPr/>
          <p:nvPr/>
        </p:nvSpPr>
        <p:spPr>
          <a:xfrm>
            <a:off x="8027" y="2342146"/>
            <a:ext cx="3842084" cy="2807369"/>
          </a:xfrm>
          <a:prstGeom prst="homePlate">
            <a:avLst/>
          </a:prstGeom>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4F5D2ECD-15CC-438C-BD15-E92E75E8C563}"/>
              </a:ext>
            </a:extLst>
          </p:cNvPr>
          <p:cNvSpPr>
            <a:spLocks noGrp="1"/>
          </p:cNvSpPr>
          <p:nvPr>
            <p:ph type="title"/>
          </p:nvPr>
        </p:nvSpPr>
        <p:spPr>
          <a:xfrm>
            <a:off x="244647" y="2853571"/>
            <a:ext cx="2991853" cy="1784517"/>
          </a:xfrm>
        </p:spPr>
        <p:txBody>
          <a:bodyPr/>
          <a:lstStyle/>
          <a:p>
            <a:r>
              <a:rPr lang="fr-FR" dirty="0">
                <a:solidFill>
                  <a:schemeClr val="bg1"/>
                </a:solidFill>
              </a:rPr>
              <a:t>Charte du groupe</a:t>
            </a:r>
          </a:p>
        </p:txBody>
      </p:sp>
      <p:pic>
        <p:nvPicPr>
          <p:cNvPr id="7" name="Image 6">
            <a:extLst>
              <a:ext uri="{FF2B5EF4-FFF2-40B4-BE49-F238E27FC236}">
                <a16:creationId xmlns:a16="http://schemas.microsoft.com/office/drawing/2014/main" id="{71F153EC-B106-4E7D-ACD4-68534FE28B5C}"/>
              </a:ext>
            </a:extLst>
          </p:cNvPr>
          <p:cNvPicPr>
            <a:picLocks noChangeAspect="1"/>
          </p:cNvPicPr>
          <p:nvPr/>
        </p:nvPicPr>
        <p:blipFill>
          <a:blip r:embed="rId2"/>
          <a:stretch>
            <a:fillRect/>
          </a:stretch>
        </p:blipFill>
        <p:spPr>
          <a:xfrm>
            <a:off x="4086731" y="1894804"/>
            <a:ext cx="7209929" cy="3675650"/>
          </a:xfrm>
          <a:prstGeom prst="rect">
            <a:avLst/>
          </a:prstGeom>
        </p:spPr>
      </p:pic>
      <p:graphicFrame>
        <p:nvGraphicFramePr>
          <p:cNvPr id="8" name="Diagramme 7">
            <a:extLst>
              <a:ext uri="{FF2B5EF4-FFF2-40B4-BE49-F238E27FC236}">
                <a16:creationId xmlns:a16="http://schemas.microsoft.com/office/drawing/2014/main" id="{0D6CA303-4D3E-49B1-A8BF-C8B457C52EB9}"/>
              </a:ext>
            </a:extLst>
          </p:cNvPr>
          <p:cNvGraphicFramePr/>
          <p:nvPr>
            <p:extLst>
              <p:ext uri="{D42A27DB-BD31-4B8C-83A1-F6EECF244321}">
                <p14:modId xmlns:p14="http://schemas.microsoft.com/office/powerpoint/2010/main" val="794508389"/>
              </p:ext>
            </p:extLst>
          </p:nvPr>
        </p:nvGraphicFramePr>
        <p:xfrm>
          <a:off x="347579" y="-1989667"/>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Image 8">
            <a:extLst>
              <a:ext uri="{FF2B5EF4-FFF2-40B4-BE49-F238E27FC236}">
                <a16:creationId xmlns:a16="http://schemas.microsoft.com/office/drawing/2014/main" id="{6C4BD9B9-D25D-46B3-84BA-E2926E898E07}"/>
              </a:ext>
            </a:extLst>
          </p:cNvPr>
          <p:cNvPicPr>
            <a:picLocks noChangeAspect="1"/>
          </p:cNvPicPr>
          <p:nvPr/>
        </p:nvPicPr>
        <p:blipFill rotWithShape="1">
          <a:blip r:embed="rId8"/>
          <a:srcRect l="10512" t="3711" r="10434" b="3252"/>
          <a:stretch/>
        </p:blipFill>
        <p:spPr>
          <a:xfrm>
            <a:off x="8028" y="5149513"/>
            <a:ext cx="1451690" cy="1708487"/>
          </a:xfrm>
          <a:prstGeom prst="rect">
            <a:avLst/>
          </a:prstGeom>
        </p:spPr>
      </p:pic>
    </p:spTree>
    <p:extLst>
      <p:ext uri="{BB962C8B-B14F-4D97-AF65-F5344CB8AC3E}">
        <p14:creationId xmlns:p14="http://schemas.microsoft.com/office/powerpoint/2010/main" val="42117926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40D38C02-B77A-4FEA-8297-928D8F3C2E93}"/>
              </a:ext>
            </a:extLst>
          </p:cNvPr>
          <p:cNvSpPr>
            <a:spLocks noGrp="1"/>
          </p:cNvSpPr>
          <p:nvPr>
            <p:ph type="ftr" sz="quarter" idx="11"/>
          </p:nvPr>
        </p:nvSpPr>
        <p:spPr/>
        <p:txBody>
          <a:bodyPr/>
          <a:lstStyle/>
          <a:p>
            <a:r>
              <a:rPr lang="fr-FR"/>
              <a:t>IFMK-Lyon1</a:t>
            </a:r>
            <a:endParaRPr lang="fr-FR" dirty="0"/>
          </a:p>
        </p:txBody>
      </p:sp>
      <p:sp>
        <p:nvSpPr>
          <p:cNvPr id="5" name="Espace réservé du numéro de diapositive 4">
            <a:extLst>
              <a:ext uri="{FF2B5EF4-FFF2-40B4-BE49-F238E27FC236}">
                <a16:creationId xmlns:a16="http://schemas.microsoft.com/office/drawing/2014/main" id="{52902A83-B529-498D-90E4-F089A7C6202E}"/>
              </a:ext>
            </a:extLst>
          </p:cNvPr>
          <p:cNvSpPr>
            <a:spLocks noGrp="1"/>
          </p:cNvSpPr>
          <p:nvPr>
            <p:ph type="sldNum" sz="quarter" idx="12"/>
          </p:nvPr>
        </p:nvSpPr>
        <p:spPr/>
        <p:txBody>
          <a:bodyPr/>
          <a:lstStyle/>
          <a:p>
            <a:fld id="{ECB065B6-E57E-4FA5-B9AA-44232A00BB87}" type="slidenum">
              <a:rPr lang="fr-FR" smtClean="0"/>
              <a:t>5</a:t>
            </a:fld>
            <a:endParaRPr lang="fr-FR"/>
          </a:p>
        </p:txBody>
      </p:sp>
      <p:pic>
        <p:nvPicPr>
          <p:cNvPr id="6" name="Image 5" descr="Une image contenant texte, dessin humoristique, clipart, illustration&#10;&#10;Description générée automatiquement">
            <a:extLst>
              <a:ext uri="{FF2B5EF4-FFF2-40B4-BE49-F238E27FC236}">
                <a16:creationId xmlns:a16="http://schemas.microsoft.com/office/drawing/2014/main" id="{B57C4318-2900-4313-B9D3-9BD7889F28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63050" y="1381801"/>
            <a:ext cx="6780700" cy="4509165"/>
          </a:xfrm>
          <a:prstGeom prst="rect">
            <a:avLst/>
          </a:prstGeom>
        </p:spPr>
      </p:pic>
      <p:graphicFrame>
        <p:nvGraphicFramePr>
          <p:cNvPr id="7" name="Diagramme 6">
            <a:extLst>
              <a:ext uri="{FF2B5EF4-FFF2-40B4-BE49-F238E27FC236}">
                <a16:creationId xmlns:a16="http://schemas.microsoft.com/office/drawing/2014/main" id="{C57B0144-7BF2-4D1A-94CD-D79210A6C42C}"/>
              </a:ext>
            </a:extLst>
          </p:cNvPr>
          <p:cNvGraphicFramePr/>
          <p:nvPr>
            <p:extLst>
              <p:ext uri="{D42A27DB-BD31-4B8C-83A1-F6EECF244321}">
                <p14:modId xmlns:p14="http://schemas.microsoft.com/office/powerpoint/2010/main" val="2249585087"/>
              </p:ext>
            </p:extLst>
          </p:nvPr>
        </p:nvGraphicFramePr>
        <p:xfrm>
          <a:off x="251327" y="-1094944"/>
          <a:ext cx="8128000" cy="36630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Flèche : pentagone 7">
            <a:extLst>
              <a:ext uri="{FF2B5EF4-FFF2-40B4-BE49-F238E27FC236}">
                <a16:creationId xmlns:a16="http://schemas.microsoft.com/office/drawing/2014/main" id="{36B40A98-6653-4C91-BEB5-D4B72DDB32B5}"/>
              </a:ext>
            </a:extLst>
          </p:cNvPr>
          <p:cNvSpPr/>
          <p:nvPr/>
        </p:nvSpPr>
        <p:spPr>
          <a:xfrm>
            <a:off x="0" y="2378471"/>
            <a:ext cx="3842084" cy="2807369"/>
          </a:xfrm>
          <a:prstGeom prst="homePlate">
            <a:avLst/>
          </a:prstGeom>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fr-FR" dirty="0"/>
          </a:p>
        </p:txBody>
      </p:sp>
      <p:sp>
        <p:nvSpPr>
          <p:cNvPr id="2" name="Titre 1">
            <a:extLst>
              <a:ext uri="{FF2B5EF4-FFF2-40B4-BE49-F238E27FC236}">
                <a16:creationId xmlns:a16="http://schemas.microsoft.com/office/drawing/2014/main" id="{57D43412-6C68-4907-8077-C0FADED1617B}"/>
              </a:ext>
            </a:extLst>
          </p:cNvPr>
          <p:cNvSpPr>
            <a:spLocks noGrp="1"/>
          </p:cNvSpPr>
          <p:nvPr>
            <p:ph type="title"/>
          </p:nvPr>
        </p:nvSpPr>
        <p:spPr>
          <a:xfrm>
            <a:off x="251327" y="3119373"/>
            <a:ext cx="4114800" cy="1325563"/>
          </a:xfrm>
          <a:ln>
            <a:noFill/>
          </a:ln>
        </p:spPr>
        <p:txBody>
          <a:bodyPr/>
          <a:lstStyle/>
          <a:p>
            <a:r>
              <a:rPr lang="fr-FR" dirty="0">
                <a:solidFill>
                  <a:schemeClr val="bg1"/>
                </a:solidFill>
              </a:rPr>
              <a:t>Météo Intérieure</a:t>
            </a:r>
          </a:p>
        </p:txBody>
      </p:sp>
    </p:spTree>
    <p:extLst>
      <p:ext uri="{BB962C8B-B14F-4D97-AF65-F5344CB8AC3E}">
        <p14:creationId xmlns:p14="http://schemas.microsoft.com/office/powerpoint/2010/main" val="41183724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802D98B5-8E84-4591-BFEB-7BC3E84B363A}"/>
              </a:ext>
            </a:extLst>
          </p:cNvPr>
          <p:cNvSpPr>
            <a:spLocks noGrp="1"/>
          </p:cNvSpPr>
          <p:nvPr>
            <p:ph type="ftr" sz="quarter" idx="11"/>
          </p:nvPr>
        </p:nvSpPr>
        <p:spPr/>
        <p:txBody>
          <a:bodyPr/>
          <a:lstStyle/>
          <a:p>
            <a:r>
              <a:rPr lang="fr-FR" dirty="0"/>
              <a:t>IFMK-Lyon1</a:t>
            </a:r>
          </a:p>
        </p:txBody>
      </p:sp>
      <p:sp>
        <p:nvSpPr>
          <p:cNvPr id="5" name="Espace réservé du numéro de diapositive 4">
            <a:extLst>
              <a:ext uri="{FF2B5EF4-FFF2-40B4-BE49-F238E27FC236}">
                <a16:creationId xmlns:a16="http://schemas.microsoft.com/office/drawing/2014/main" id="{7FDBED7A-B4B0-4065-AEB9-FD398B6BB35D}"/>
              </a:ext>
            </a:extLst>
          </p:cNvPr>
          <p:cNvSpPr>
            <a:spLocks noGrp="1"/>
          </p:cNvSpPr>
          <p:nvPr>
            <p:ph type="sldNum" sz="quarter" idx="12"/>
          </p:nvPr>
        </p:nvSpPr>
        <p:spPr/>
        <p:txBody>
          <a:bodyPr/>
          <a:lstStyle/>
          <a:p>
            <a:fld id="{ECB065B6-E57E-4FA5-B9AA-44232A00BB87}" type="slidenum">
              <a:rPr lang="fr-FR" smtClean="0"/>
              <a:t>6</a:t>
            </a:fld>
            <a:endParaRPr lang="fr-FR"/>
          </a:p>
        </p:txBody>
      </p:sp>
      <p:graphicFrame>
        <p:nvGraphicFramePr>
          <p:cNvPr id="6" name="Diagramme 5">
            <a:extLst>
              <a:ext uri="{FF2B5EF4-FFF2-40B4-BE49-F238E27FC236}">
                <a16:creationId xmlns:a16="http://schemas.microsoft.com/office/drawing/2014/main" id="{575FD54C-0E5A-42FA-8608-FB16A9E6EA43}"/>
              </a:ext>
            </a:extLst>
          </p:cNvPr>
          <p:cNvGraphicFramePr/>
          <p:nvPr>
            <p:extLst>
              <p:ext uri="{D42A27DB-BD31-4B8C-83A1-F6EECF244321}">
                <p14:modId xmlns:p14="http://schemas.microsoft.com/office/powerpoint/2010/main" val="1229837305"/>
              </p:ext>
            </p:extLst>
          </p:nvPr>
        </p:nvGraphicFramePr>
        <p:xfrm>
          <a:off x="251327" y="-1094944"/>
          <a:ext cx="8128000" cy="36630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Flèche : pentagone 6">
            <a:extLst>
              <a:ext uri="{FF2B5EF4-FFF2-40B4-BE49-F238E27FC236}">
                <a16:creationId xmlns:a16="http://schemas.microsoft.com/office/drawing/2014/main" id="{A8506242-FA73-4254-A539-6496DE5A1F91}"/>
              </a:ext>
            </a:extLst>
          </p:cNvPr>
          <p:cNvSpPr/>
          <p:nvPr/>
        </p:nvSpPr>
        <p:spPr>
          <a:xfrm>
            <a:off x="-48126" y="2328950"/>
            <a:ext cx="3336758" cy="2772439"/>
          </a:xfrm>
          <a:prstGeom prst="homePlate">
            <a:avLst/>
          </a:prstGeom>
          <a:solidFill>
            <a:srgbClr val="00B0F0"/>
          </a:solidFill>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r>
              <a:rPr lang="en-US" sz="2800" dirty="0" err="1">
                <a:solidFill>
                  <a:srgbClr val="FFFFFF"/>
                </a:solidFill>
              </a:rPr>
              <a:t>Exercice</a:t>
            </a:r>
            <a:r>
              <a:rPr lang="en-US" sz="2800" dirty="0">
                <a:solidFill>
                  <a:srgbClr val="FFFFFF"/>
                </a:solidFill>
              </a:rPr>
              <a:t> </a:t>
            </a:r>
            <a:endParaRPr lang="fr-FR" sz="2800" dirty="0"/>
          </a:p>
        </p:txBody>
      </p:sp>
      <p:sp>
        <p:nvSpPr>
          <p:cNvPr id="3" name="Espace réservé du contenu 2">
            <a:extLst>
              <a:ext uri="{FF2B5EF4-FFF2-40B4-BE49-F238E27FC236}">
                <a16:creationId xmlns:a16="http://schemas.microsoft.com/office/drawing/2014/main" id="{72F9B7EB-CEFF-4D38-88A0-DB89D551A847}"/>
              </a:ext>
            </a:extLst>
          </p:cNvPr>
          <p:cNvSpPr>
            <a:spLocks noGrp="1"/>
          </p:cNvSpPr>
          <p:nvPr>
            <p:ph idx="1"/>
          </p:nvPr>
        </p:nvSpPr>
        <p:spPr>
          <a:xfrm>
            <a:off x="3588084" y="1825625"/>
            <a:ext cx="7765715" cy="4351338"/>
          </a:xfrm>
        </p:spPr>
        <p:txBody>
          <a:bodyPr/>
          <a:lstStyle/>
          <a:p>
            <a:pPr marL="0" indent="0">
              <a:buNone/>
            </a:pPr>
            <a:r>
              <a:rPr lang="fr-FR" dirty="0"/>
              <a:t>Vous avez un rendez-vous entre amis, quand vous arrivez ils restent tous sur leur téléphone au lieu de vous accueillir. </a:t>
            </a:r>
          </a:p>
          <a:p>
            <a:pPr marL="0" indent="0">
              <a:buNone/>
            </a:pPr>
            <a:endParaRPr lang="fr-FR" dirty="0"/>
          </a:p>
          <a:p>
            <a:pPr marL="0" indent="0">
              <a:buNone/>
            </a:pPr>
            <a:r>
              <a:rPr lang="fr-FR" dirty="0"/>
              <a:t>Comment vous sentez-vous ?  </a:t>
            </a:r>
          </a:p>
          <a:p>
            <a:pPr marL="0" indent="0">
              <a:buNone/>
            </a:pPr>
            <a:endParaRPr lang="fr-FR" dirty="0"/>
          </a:p>
          <a:p>
            <a:pPr marL="0" indent="0">
              <a:buNone/>
            </a:pPr>
            <a:endParaRPr lang="fr-FR" dirty="0"/>
          </a:p>
        </p:txBody>
      </p:sp>
      <p:pic>
        <p:nvPicPr>
          <p:cNvPr id="9" name="Image 8">
            <a:extLst>
              <a:ext uri="{FF2B5EF4-FFF2-40B4-BE49-F238E27FC236}">
                <a16:creationId xmlns:a16="http://schemas.microsoft.com/office/drawing/2014/main" id="{E1C159C2-A8FE-4235-BC80-2420813CB070}"/>
              </a:ext>
            </a:extLst>
          </p:cNvPr>
          <p:cNvPicPr>
            <a:picLocks noChangeAspect="1"/>
          </p:cNvPicPr>
          <p:nvPr/>
        </p:nvPicPr>
        <p:blipFill rotWithShape="1">
          <a:blip r:embed="rId8"/>
          <a:srcRect l="10512" t="3711" r="10434" b="3252"/>
          <a:stretch/>
        </p:blipFill>
        <p:spPr>
          <a:xfrm>
            <a:off x="8028" y="5149513"/>
            <a:ext cx="1451690" cy="1708487"/>
          </a:xfrm>
          <a:prstGeom prst="rect">
            <a:avLst/>
          </a:prstGeom>
        </p:spPr>
      </p:pic>
    </p:spTree>
    <p:extLst>
      <p:ext uri="{BB962C8B-B14F-4D97-AF65-F5344CB8AC3E}">
        <p14:creationId xmlns:p14="http://schemas.microsoft.com/office/powerpoint/2010/main" val="17253851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802D98B5-8E84-4591-BFEB-7BC3E84B363A}"/>
              </a:ext>
            </a:extLst>
          </p:cNvPr>
          <p:cNvSpPr>
            <a:spLocks noGrp="1"/>
          </p:cNvSpPr>
          <p:nvPr>
            <p:ph type="ftr" sz="quarter" idx="11"/>
          </p:nvPr>
        </p:nvSpPr>
        <p:spPr/>
        <p:txBody>
          <a:bodyPr/>
          <a:lstStyle/>
          <a:p>
            <a:r>
              <a:rPr lang="fr-FR"/>
              <a:t>IFMK-Lyon1</a:t>
            </a:r>
            <a:endParaRPr lang="fr-FR" dirty="0"/>
          </a:p>
        </p:txBody>
      </p:sp>
      <p:sp>
        <p:nvSpPr>
          <p:cNvPr id="5" name="Espace réservé du numéro de diapositive 4">
            <a:extLst>
              <a:ext uri="{FF2B5EF4-FFF2-40B4-BE49-F238E27FC236}">
                <a16:creationId xmlns:a16="http://schemas.microsoft.com/office/drawing/2014/main" id="{7FDBED7A-B4B0-4065-AEB9-FD398B6BB35D}"/>
              </a:ext>
            </a:extLst>
          </p:cNvPr>
          <p:cNvSpPr>
            <a:spLocks noGrp="1"/>
          </p:cNvSpPr>
          <p:nvPr>
            <p:ph type="sldNum" sz="quarter" idx="12"/>
          </p:nvPr>
        </p:nvSpPr>
        <p:spPr/>
        <p:txBody>
          <a:bodyPr/>
          <a:lstStyle/>
          <a:p>
            <a:fld id="{ECB065B6-E57E-4FA5-B9AA-44232A00BB87}" type="slidenum">
              <a:rPr lang="fr-FR" smtClean="0"/>
              <a:t>7</a:t>
            </a:fld>
            <a:endParaRPr lang="fr-FR"/>
          </a:p>
        </p:txBody>
      </p:sp>
      <p:graphicFrame>
        <p:nvGraphicFramePr>
          <p:cNvPr id="6" name="Diagramme 5">
            <a:extLst>
              <a:ext uri="{FF2B5EF4-FFF2-40B4-BE49-F238E27FC236}">
                <a16:creationId xmlns:a16="http://schemas.microsoft.com/office/drawing/2014/main" id="{575FD54C-0E5A-42FA-8608-FB16A9E6EA43}"/>
              </a:ext>
            </a:extLst>
          </p:cNvPr>
          <p:cNvGraphicFramePr/>
          <p:nvPr>
            <p:extLst/>
          </p:nvPr>
        </p:nvGraphicFramePr>
        <p:xfrm>
          <a:off x="251327" y="-1094944"/>
          <a:ext cx="8128000" cy="36630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Flèche : pentagone 6">
            <a:extLst>
              <a:ext uri="{FF2B5EF4-FFF2-40B4-BE49-F238E27FC236}">
                <a16:creationId xmlns:a16="http://schemas.microsoft.com/office/drawing/2014/main" id="{A8506242-FA73-4254-A539-6496DE5A1F91}"/>
              </a:ext>
            </a:extLst>
          </p:cNvPr>
          <p:cNvSpPr/>
          <p:nvPr/>
        </p:nvSpPr>
        <p:spPr>
          <a:xfrm>
            <a:off x="-48126" y="2328950"/>
            <a:ext cx="3336758" cy="2772439"/>
          </a:xfrm>
          <a:prstGeom prst="homePlate">
            <a:avLst/>
          </a:prstGeom>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r>
              <a:rPr lang="en-US" sz="2800" dirty="0" err="1">
                <a:solidFill>
                  <a:srgbClr val="FFFFFF"/>
                </a:solidFill>
              </a:rPr>
              <a:t>J’observe</a:t>
            </a:r>
            <a:r>
              <a:rPr lang="en-US" sz="2800" dirty="0">
                <a:solidFill>
                  <a:srgbClr val="FFFFFF"/>
                </a:solidFill>
              </a:rPr>
              <a:t> </a:t>
            </a:r>
            <a:r>
              <a:rPr lang="en-US" sz="2800" dirty="0" err="1">
                <a:solidFill>
                  <a:srgbClr val="FFFFFF"/>
                </a:solidFill>
              </a:rPr>
              <a:t>plutôt</a:t>
            </a:r>
            <a:r>
              <a:rPr lang="en-US" sz="2800" dirty="0">
                <a:solidFill>
                  <a:srgbClr val="FFFFFF"/>
                </a:solidFill>
              </a:rPr>
              <a:t> que </a:t>
            </a:r>
            <a:br>
              <a:rPr lang="en-US" sz="2800" dirty="0">
                <a:solidFill>
                  <a:srgbClr val="FFFFFF"/>
                </a:solidFill>
              </a:rPr>
            </a:br>
            <a:r>
              <a:rPr lang="en-US" sz="2800" dirty="0">
                <a:solidFill>
                  <a:srgbClr val="FFFFFF"/>
                </a:solidFill>
              </a:rPr>
              <a:t>je </a:t>
            </a:r>
            <a:r>
              <a:rPr lang="en-US" sz="2800" dirty="0" err="1">
                <a:solidFill>
                  <a:srgbClr val="FFFFFF"/>
                </a:solidFill>
              </a:rPr>
              <a:t>juge</a:t>
            </a:r>
            <a:r>
              <a:rPr lang="en-US" sz="2800" dirty="0">
                <a:solidFill>
                  <a:srgbClr val="FFFFFF"/>
                </a:solidFill>
              </a:rPr>
              <a:t>, </a:t>
            </a:r>
            <a:r>
              <a:rPr lang="en-US" sz="2800" dirty="0" err="1">
                <a:solidFill>
                  <a:srgbClr val="FFFFFF"/>
                </a:solidFill>
              </a:rPr>
              <a:t>j’évalue</a:t>
            </a:r>
            <a:r>
              <a:rPr lang="en-US" sz="2800" dirty="0">
                <a:solidFill>
                  <a:srgbClr val="FFFFFF"/>
                </a:solidFill>
              </a:rPr>
              <a:t>, </a:t>
            </a:r>
            <a:r>
              <a:rPr lang="en-US" sz="2800" dirty="0" err="1">
                <a:solidFill>
                  <a:srgbClr val="FFFFFF"/>
                </a:solidFill>
              </a:rPr>
              <a:t>j’interprète</a:t>
            </a:r>
            <a:endParaRPr lang="fr-FR" sz="2800" dirty="0"/>
          </a:p>
        </p:txBody>
      </p:sp>
      <p:pic>
        <p:nvPicPr>
          <p:cNvPr id="8" name="Espace réservé du contenu 3" descr="Une image contenant texte, dessin humoristique, illustration&#10;&#10;Description générée automatiquement">
            <a:extLst>
              <a:ext uri="{FF2B5EF4-FFF2-40B4-BE49-F238E27FC236}">
                <a16:creationId xmlns:a16="http://schemas.microsoft.com/office/drawing/2014/main" id="{A0183DC7-21B0-443B-BBD5-74DE35FFA179}"/>
              </a:ext>
            </a:extLst>
          </p:cNvPr>
          <p:cNvPicPr>
            <a:picLocks noGrp="1" noChangeAspect="1"/>
          </p:cNvPicPr>
          <p:nvPr>
            <p:ph idx="1"/>
          </p:nvPr>
        </p:nvPicPr>
        <p:blipFill>
          <a:blip r:embed="rId7" cstate="print">
            <a:extLst>
              <a:ext uri="{28A0092B-C50C-407E-A947-70E740481C1C}">
                <a14:useLocalDpi xmlns:a14="http://schemas.microsoft.com/office/drawing/2010/main" val="0"/>
              </a:ext>
            </a:extLst>
          </a:blip>
          <a:stretch>
            <a:fillRect/>
          </a:stretch>
        </p:blipFill>
        <p:spPr>
          <a:xfrm>
            <a:off x="3581401" y="1244256"/>
            <a:ext cx="7741652" cy="5477219"/>
          </a:xfrm>
          <a:prstGeom prst="rect">
            <a:avLst/>
          </a:prstGeom>
        </p:spPr>
      </p:pic>
    </p:spTree>
    <p:extLst>
      <p:ext uri="{BB962C8B-B14F-4D97-AF65-F5344CB8AC3E}">
        <p14:creationId xmlns:p14="http://schemas.microsoft.com/office/powerpoint/2010/main" val="18318803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EC7E0A26-4D66-4EE6-943D-E16AFF1E5775}"/>
              </a:ext>
            </a:extLst>
          </p:cNvPr>
          <p:cNvSpPr>
            <a:spLocks noGrp="1"/>
          </p:cNvSpPr>
          <p:nvPr>
            <p:ph type="ftr" sz="quarter" idx="11"/>
          </p:nvPr>
        </p:nvSpPr>
        <p:spPr/>
        <p:txBody>
          <a:bodyPr/>
          <a:lstStyle/>
          <a:p>
            <a:r>
              <a:rPr lang="fr-FR"/>
              <a:t>IFMK-Lyon1</a:t>
            </a:r>
            <a:endParaRPr lang="fr-FR" dirty="0"/>
          </a:p>
        </p:txBody>
      </p:sp>
      <p:sp>
        <p:nvSpPr>
          <p:cNvPr id="5" name="Espace réservé du numéro de diapositive 4">
            <a:extLst>
              <a:ext uri="{FF2B5EF4-FFF2-40B4-BE49-F238E27FC236}">
                <a16:creationId xmlns:a16="http://schemas.microsoft.com/office/drawing/2014/main" id="{67F059D7-8722-4B43-AE40-0ED43D44AB18}"/>
              </a:ext>
            </a:extLst>
          </p:cNvPr>
          <p:cNvSpPr>
            <a:spLocks noGrp="1"/>
          </p:cNvSpPr>
          <p:nvPr>
            <p:ph type="sldNum" sz="quarter" idx="12"/>
          </p:nvPr>
        </p:nvSpPr>
        <p:spPr/>
        <p:txBody>
          <a:bodyPr/>
          <a:lstStyle/>
          <a:p>
            <a:fld id="{ECB065B6-E57E-4FA5-B9AA-44232A00BB87}" type="slidenum">
              <a:rPr lang="fr-FR" smtClean="0"/>
              <a:t>8</a:t>
            </a:fld>
            <a:endParaRPr lang="fr-FR"/>
          </a:p>
        </p:txBody>
      </p:sp>
      <p:graphicFrame>
        <p:nvGraphicFramePr>
          <p:cNvPr id="6" name="Diagramme 5">
            <a:extLst>
              <a:ext uri="{FF2B5EF4-FFF2-40B4-BE49-F238E27FC236}">
                <a16:creationId xmlns:a16="http://schemas.microsoft.com/office/drawing/2014/main" id="{B04426C3-08E2-4E55-8897-97E46DC746C7}"/>
              </a:ext>
            </a:extLst>
          </p:cNvPr>
          <p:cNvGraphicFramePr/>
          <p:nvPr>
            <p:extLst>
              <p:ext uri="{D42A27DB-BD31-4B8C-83A1-F6EECF244321}">
                <p14:modId xmlns:p14="http://schemas.microsoft.com/office/powerpoint/2010/main" val="1011038818"/>
              </p:ext>
            </p:extLst>
          </p:nvPr>
        </p:nvGraphicFramePr>
        <p:xfrm>
          <a:off x="251327" y="-1094944"/>
          <a:ext cx="8128000" cy="36630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Flèche : pentagone 7">
            <a:extLst>
              <a:ext uri="{FF2B5EF4-FFF2-40B4-BE49-F238E27FC236}">
                <a16:creationId xmlns:a16="http://schemas.microsoft.com/office/drawing/2014/main" id="{DD4F4A28-9EBB-40F4-A216-ADC39DB9BB45}"/>
              </a:ext>
            </a:extLst>
          </p:cNvPr>
          <p:cNvSpPr/>
          <p:nvPr/>
        </p:nvSpPr>
        <p:spPr>
          <a:xfrm>
            <a:off x="-48126" y="2328950"/>
            <a:ext cx="3336758" cy="2772439"/>
          </a:xfrm>
          <a:prstGeom prst="homePlate">
            <a:avLst/>
          </a:prstGeom>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r>
              <a:rPr lang="en-US" sz="2800" dirty="0" err="1">
                <a:solidFill>
                  <a:srgbClr val="FFFFFF"/>
                </a:solidFill>
              </a:rPr>
              <a:t>J’observe</a:t>
            </a:r>
            <a:r>
              <a:rPr lang="en-US" sz="2800" dirty="0">
                <a:solidFill>
                  <a:srgbClr val="FFFFFF"/>
                </a:solidFill>
              </a:rPr>
              <a:t> </a:t>
            </a:r>
            <a:r>
              <a:rPr lang="en-US" sz="2800" dirty="0" err="1">
                <a:solidFill>
                  <a:srgbClr val="FFFFFF"/>
                </a:solidFill>
              </a:rPr>
              <a:t>plutôt</a:t>
            </a:r>
            <a:r>
              <a:rPr lang="en-US" sz="2800" dirty="0">
                <a:solidFill>
                  <a:srgbClr val="FFFFFF"/>
                </a:solidFill>
              </a:rPr>
              <a:t> que </a:t>
            </a:r>
            <a:br>
              <a:rPr lang="en-US" sz="2800" dirty="0">
                <a:solidFill>
                  <a:srgbClr val="FFFFFF"/>
                </a:solidFill>
              </a:rPr>
            </a:br>
            <a:r>
              <a:rPr lang="en-US" sz="2800" dirty="0">
                <a:solidFill>
                  <a:srgbClr val="FFFFFF"/>
                </a:solidFill>
              </a:rPr>
              <a:t>je </a:t>
            </a:r>
            <a:r>
              <a:rPr lang="en-US" sz="2800" dirty="0" err="1">
                <a:solidFill>
                  <a:srgbClr val="FFFFFF"/>
                </a:solidFill>
              </a:rPr>
              <a:t>juge</a:t>
            </a:r>
            <a:r>
              <a:rPr lang="en-US" sz="2800" dirty="0">
                <a:solidFill>
                  <a:srgbClr val="FFFFFF"/>
                </a:solidFill>
              </a:rPr>
              <a:t>, </a:t>
            </a:r>
            <a:r>
              <a:rPr lang="en-US" sz="2800" dirty="0" err="1">
                <a:solidFill>
                  <a:srgbClr val="FFFFFF"/>
                </a:solidFill>
              </a:rPr>
              <a:t>j’évalue</a:t>
            </a:r>
            <a:r>
              <a:rPr lang="en-US" sz="2800" dirty="0">
                <a:solidFill>
                  <a:srgbClr val="FFFFFF"/>
                </a:solidFill>
              </a:rPr>
              <a:t>, </a:t>
            </a:r>
            <a:r>
              <a:rPr lang="en-US" sz="2800" dirty="0" err="1">
                <a:solidFill>
                  <a:srgbClr val="FFFFFF"/>
                </a:solidFill>
              </a:rPr>
              <a:t>j’interprète</a:t>
            </a:r>
            <a:endParaRPr lang="fr-FR" sz="2800" dirty="0"/>
          </a:p>
        </p:txBody>
      </p:sp>
      <p:pic>
        <p:nvPicPr>
          <p:cNvPr id="9" name="Espace réservé du contenu 3">
            <a:extLst>
              <a:ext uri="{FF2B5EF4-FFF2-40B4-BE49-F238E27FC236}">
                <a16:creationId xmlns:a16="http://schemas.microsoft.com/office/drawing/2014/main" id="{F0915C87-62EB-4B53-B070-E2BD0F461B95}"/>
              </a:ext>
            </a:extLst>
          </p:cNvPr>
          <p:cNvPicPr>
            <a:picLocks noGrp="1" noChangeAspect="1"/>
          </p:cNvPicPr>
          <p:nvPr>
            <p:ph idx="1"/>
          </p:nvPr>
        </p:nvPicPr>
        <p:blipFill>
          <a:blip r:embed="rId7" cstate="print">
            <a:extLst>
              <a:ext uri="{28A0092B-C50C-407E-A947-70E740481C1C}">
                <a14:useLocalDpi xmlns:a14="http://schemas.microsoft.com/office/drawing/2010/main" val="0"/>
              </a:ext>
            </a:extLst>
          </a:blip>
          <a:stretch>
            <a:fillRect/>
          </a:stretch>
        </p:blipFill>
        <p:spPr>
          <a:xfrm>
            <a:off x="3376749" y="1205388"/>
            <a:ext cx="7475850" cy="5532129"/>
          </a:xfrm>
          <a:prstGeom prst="rect">
            <a:avLst/>
          </a:prstGeom>
        </p:spPr>
      </p:pic>
    </p:spTree>
    <p:extLst>
      <p:ext uri="{BB962C8B-B14F-4D97-AF65-F5344CB8AC3E}">
        <p14:creationId xmlns:p14="http://schemas.microsoft.com/office/powerpoint/2010/main" val="20301429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CCB7B779-6E75-4645-AEF4-128276760C28}"/>
              </a:ext>
            </a:extLst>
          </p:cNvPr>
          <p:cNvSpPr>
            <a:spLocks noGrp="1"/>
          </p:cNvSpPr>
          <p:nvPr>
            <p:ph type="ftr" sz="quarter" idx="11"/>
          </p:nvPr>
        </p:nvSpPr>
        <p:spPr/>
        <p:txBody>
          <a:bodyPr/>
          <a:lstStyle/>
          <a:p>
            <a:r>
              <a:rPr lang="fr-FR"/>
              <a:t>IFMK-Lyon1</a:t>
            </a:r>
            <a:endParaRPr lang="fr-FR" dirty="0"/>
          </a:p>
        </p:txBody>
      </p:sp>
      <p:sp>
        <p:nvSpPr>
          <p:cNvPr id="5" name="Espace réservé du numéro de diapositive 4">
            <a:extLst>
              <a:ext uri="{FF2B5EF4-FFF2-40B4-BE49-F238E27FC236}">
                <a16:creationId xmlns:a16="http://schemas.microsoft.com/office/drawing/2014/main" id="{260CEE36-891E-4B2E-9AA9-47BE9D052CD2}"/>
              </a:ext>
            </a:extLst>
          </p:cNvPr>
          <p:cNvSpPr>
            <a:spLocks noGrp="1"/>
          </p:cNvSpPr>
          <p:nvPr>
            <p:ph type="sldNum" sz="quarter" idx="12"/>
          </p:nvPr>
        </p:nvSpPr>
        <p:spPr/>
        <p:txBody>
          <a:bodyPr/>
          <a:lstStyle/>
          <a:p>
            <a:fld id="{ECB065B6-E57E-4FA5-B9AA-44232A00BB87}" type="slidenum">
              <a:rPr lang="fr-FR" smtClean="0"/>
              <a:t>9</a:t>
            </a:fld>
            <a:endParaRPr lang="fr-FR"/>
          </a:p>
        </p:txBody>
      </p:sp>
      <p:graphicFrame>
        <p:nvGraphicFramePr>
          <p:cNvPr id="6" name="Diagramme 5">
            <a:extLst>
              <a:ext uri="{FF2B5EF4-FFF2-40B4-BE49-F238E27FC236}">
                <a16:creationId xmlns:a16="http://schemas.microsoft.com/office/drawing/2014/main" id="{3753D381-9B87-4C5E-884A-C32C473FC17D}"/>
              </a:ext>
            </a:extLst>
          </p:cNvPr>
          <p:cNvGraphicFramePr/>
          <p:nvPr>
            <p:extLst>
              <p:ext uri="{D42A27DB-BD31-4B8C-83A1-F6EECF244321}">
                <p14:modId xmlns:p14="http://schemas.microsoft.com/office/powerpoint/2010/main" val="322206804"/>
              </p:ext>
            </p:extLst>
          </p:nvPr>
        </p:nvGraphicFramePr>
        <p:xfrm>
          <a:off x="251327" y="-1094944"/>
          <a:ext cx="8128000" cy="36630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Flèche : pentagone 6">
            <a:extLst>
              <a:ext uri="{FF2B5EF4-FFF2-40B4-BE49-F238E27FC236}">
                <a16:creationId xmlns:a16="http://schemas.microsoft.com/office/drawing/2014/main" id="{68692919-8733-4347-8D25-4112EA259D95}"/>
              </a:ext>
            </a:extLst>
          </p:cNvPr>
          <p:cNvSpPr/>
          <p:nvPr/>
        </p:nvSpPr>
        <p:spPr>
          <a:xfrm>
            <a:off x="-48126" y="2328950"/>
            <a:ext cx="3336758" cy="2772439"/>
          </a:xfrm>
          <a:prstGeom prst="homePlate">
            <a:avLst/>
          </a:prstGeom>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r>
              <a:rPr lang="en-US" sz="2800" dirty="0">
                <a:solidFill>
                  <a:srgbClr val="FFFFFF"/>
                </a:solidFill>
              </a:rPr>
              <a:t>Les </a:t>
            </a:r>
            <a:r>
              <a:rPr lang="en-US" sz="2800" dirty="0" err="1">
                <a:solidFill>
                  <a:srgbClr val="FFFFFF"/>
                </a:solidFill>
              </a:rPr>
              <a:t>émotions</a:t>
            </a:r>
            <a:endParaRPr lang="fr-FR" sz="2800" dirty="0"/>
          </a:p>
        </p:txBody>
      </p:sp>
      <p:pic>
        <p:nvPicPr>
          <p:cNvPr id="8" name="Espace réservé du contenu 7" descr="Une image contenant texte, illustration, clipart, dessin humoristique&#10;&#10;Description générée automatiquement">
            <a:extLst>
              <a:ext uri="{FF2B5EF4-FFF2-40B4-BE49-F238E27FC236}">
                <a16:creationId xmlns:a16="http://schemas.microsoft.com/office/drawing/2014/main" id="{A45A62A8-BE27-4104-893E-02F71B4DA012}"/>
              </a:ext>
            </a:extLst>
          </p:cNvPr>
          <p:cNvPicPr>
            <a:picLocks noGrp="1" noChangeAspect="1"/>
          </p:cNvPicPr>
          <p:nvPr>
            <p:ph idx="1"/>
          </p:nvPr>
        </p:nvPicPr>
        <p:blipFill>
          <a:blip r:embed="rId7" cstate="print">
            <a:extLst>
              <a:ext uri="{28A0092B-C50C-407E-A947-70E740481C1C}">
                <a14:useLocalDpi xmlns:a14="http://schemas.microsoft.com/office/drawing/2010/main" val="0"/>
              </a:ext>
            </a:extLst>
          </a:blip>
          <a:stretch>
            <a:fillRect/>
          </a:stretch>
        </p:blipFill>
        <p:spPr>
          <a:xfrm>
            <a:off x="3588085" y="1207550"/>
            <a:ext cx="5568739" cy="5568739"/>
          </a:xfrm>
          <a:prstGeom prst="rect">
            <a:avLst/>
          </a:prstGeom>
        </p:spPr>
      </p:pic>
    </p:spTree>
    <p:extLst>
      <p:ext uri="{BB962C8B-B14F-4D97-AF65-F5344CB8AC3E}">
        <p14:creationId xmlns:p14="http://schemas.microsoft.com/office/powerpoint/2010/main" val="1090935101"/>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ésentation2" id="{CDBDF0FC-675A-4341-A42E-154FFC56D979}" vid="{28206074-2708-4389-AE35-7D37FC40C045}"/>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Template dias IFMK_vierge</Template>
  <TotalTime>74</TotalTime>
  <Words>1897</Words>
  <Application>Microsoft Office PowerPoint</Application>
  <PresentationFormat>Grand écran</PresentationFormat>
  <Paragraphs>288</Paragraphs>
  <Slides>27</Slides>
  <Notes>18</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27</vt:i4>
      </vt:variant>
    </vt:vector>
  </HeadingPairs>
  <TitlesOfParts>
    <vt:vector size="33" baseType="lpstr">
      <vt:lpstr>Arial</vt:lpstr>
      <vt:lpstr>Calibri</vt:lpstr>
      <vt:lpstr>inherit</vt:lpstr>
      <vt:lpstr>Nunito</vt:lpstr>
      <vt:lpstr>Times New Roman</vt:lpstr>
      <vt:lpstr>Thème Office</vt:lpstr>
      <vt:lpstr>Agis en Pro, profile ta Com…  ED1: Emotion, sentiments et sensations corporelles</vt:lpstr>
      <vt:lpstr>Objectifs pédagogiques</vt:lpstr>
      <vt:lpstr>Plan</vt:lpstr>
      <vt:lpstr>Charte du groupe</vt:lpstr>
      <vt:lpstr>Météo Intérieure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UCBL - Lyon 1</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TD Pré-stage S6 Pathologie neuro-musculaire</dc:title>
  <dc:creator>COMEMALE EDITH</dc:creator>
  <cp:lastModifiedBy>COMEMALE EDITH</cp:lastModifiedBy>
  <cp:revision>51</cp:revision>
  <dcterms:created xsi:type="dcterms:W3CDTF">2023-02-10T10:29:25Z</dcterms:created>
  <dcterms:modified xsi:type="dcterms:W3CDTF">2024-11-15T09:04:03Z</dcterms:modified>
</cp:coreProperties>
</file>