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68" r:id="rId4"/>
    <p:sldId id="275" r:id="rId5"/>
    <p:sldId id="272" r:id="rId6"/>
    <p:sldId id="274" r:id="rId7"/>
    <p:sldId id="269" r:id="rId8"/>
    <p:sldId id="277" r:id="rId9"/>
    <p:sldId id="278" r:id="rId10"/>
    <p:sldId id="270" r:id="rId11"/>
    <p:sldId id="279" r:id="rId12"/>
    <p:sldId id="273" r:id="rId13"/>
    <p:sldId id="276"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17" autoAdjust="0"/>
    <p:restoredTop sz="94660"/>
  </p:normalViewPr>
  <p:slideViewPr>
    <p:cSldViewPr snapToGrid="0">
      <p:cViewPr varScale="1">
        <p:scale>
          <a:sx n="81" d="100"/>
          <a:sy n="81" d="100"/>
        </p:scale>
        <p:origin x="83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6FB699-51AE-48CA-8587-D6986233CAFB}" type="doc">
      <dgm:prSet loTypeId="urn:microsoft.com/office/officeart/2005/8/layout/hChevron3" loCatId="process" qsTypeId="urn:microsoft.com/office/officeart/2005/8/quickstyle/simple1" qsCatId="simple" csTypeId="urn:microsoft.com/office/officeart/2005/8/colors/accent0_2" csCatId="mainScheme" phldr="1"/>
      <dgm:spPr/>
    </dgm:pt>
    <dgm:pt modelId="{C619019E-AE37-44CC-93BB-7E3FED30FEF6}">
      <dgm:prSet phldrT="[Texte]"/>
      <dgm:spPr>
        <a:solidFill>
          <a:schemeClr val="accent1">
            <a:lumMod val="60000"/>
            <a:lumOff val="40000"/>
          </a:schemeClr>
        </a:solidFill>
      </dgm:spPr>
      <dgm:t>
        <a:bodyPr/>
        <a:lstStyle/>
        <a:p>
          <a:r>
            <a:rPr lang="fr-FR" dirty="0"/>
            <a:t>I</a:t>
          </a:r>
        </a:p>
      </dgm:t>
    </dgm:pt>
    <dgm:pt modelId="{4B523F89-54F3-4A89-9AF5-A40F6353A025}" type="parTrans" cxnId="{70844DCF-DC9E-4DBF-BB97-D2A458F1E072}">
      <dgm:prSet/>
      <dgm:spPr/>
      <dgm:t>
        <a:bodyPr/>
        <a:lstStyle/>
        <a:p>
          <a:endParaRPr lang="fr-FR"/>
        </a:p>
      </dgm:t>
    </dgm:pt>
    <dgm:pt modelId="{10A535BE-858E-4D7B-A080-6C0CE9ADA9E3}" type="sibTrans" cxnId="{70844DCF-DC9E-4DBF-BB97-D2A458F1E072}">
      <dgm:prSet/>
      <dgm:spPr/>
      <dgm:t>
        <a:bodyPr/>
        <a:lstStyle/>
        <a:p>
          <a:endParaRPr lang="fr-FR"/>
        </a:p>
      </dgm:t>
    </dgm:pt>
    <dgm:pt modelId="{757F743F-B226-45B0-8973-C4A3E2D916C5}">
      <dgm:prSet phldrT="[Texte]"/>
      <dgm:spPr>
        <a:solidFill>
          <a:schemeClr val="accent1">
            <a:lumMod val="60000"/>
            <a:lumOff val="40000"/>
          </a:schemeClr>
        </a:solidFill>
      </dgm:spPr>
      <dgm:t>
        <a:bodyPr/>
        <a:lstStyle/>
        <a:p>
          <a:r>
            <a:rPr lang="fr-FR" dirty="0"/>
            <a:t>II</a:t>
          </a:r>
        </a:p>
      </dgm:t>
    </dgm:pt>
    <dgm:pt modelId="{D01DB857-349C-4D33-9AC8-9D90C1390FA6}" type="parTrans" cxnId="{9AF6ECD4-BAE7-42B4-B8B2-B6BB5D4765C3}">
      <dgm:prSet/>
      <dgm:spPr/>
      <dgm:t>
        <a:bodyPr/>
        <a:lstStyle/>
        <a:p>
          <a:endParaRPr lang="fr-FR"/>
        </a:p>
      </dgm:t>
    </dgm:pt>
    <dgm:pt modelId="{4D7D899E-D7DF-46C9-A2BA-699A4121167D}" type="sibTrans" cxnId="{9AF6ECD4-BAE7-42B4-B8B2-B6BB5D4765C3}">
      <dgm:prSet/>
      <dgm:spPr/>
      <dgm:t>
        <a:bodyPr/>
        <a:lstStyle/>
        <a:p>
          <a:endParaRPr lang="fr-FR"/>
        </a:p>
      </dgm:t>
    </dgm:pt>
    <dgm:pt modelId="{518A70D4-F519-468D-B629-B05A97339B52}">
      <dgm:prSet phldrT="[Texte]"/>
      <dgm:spPr>
        <a:solidFill>
          <a:schemeClr val="accent1">
            <a:lumMod val="60000"/>
            <a:lumOff val="40000"/>
          </a:schemeClr>
        </a:solidFill>
      </dgm:spPr>
      <dgm:t>
        <a:bodyPr/>
        <a:lstStyle/>
        <a:p>
          <a:r>
            <a:rPr lang="fr-FR" dirty="0"/>
            <a:t>III</a:t>
          </a:r>
        </a:p>
      </dgm:t>
    </dgm:pt>
    <dgm:pt modelId="{7A0A9AF1-D085-4960-9C06-52302B0A560D}" type="parTrans" cxnId="{F7851458-4F29-4C42-958E-AF812B636863}">
      <dgm:prSet/>
      <dgm:spPr/>
      <dgm:t>
        <a:bodyPr/>
        <a:lstStyle/>
        <a:p>
          <a:endParaRPr lang="fr-FR"/>
        </a:p>
      </dgm:t>
    </dgm:pt>
    <dgm:pt modelId="{85AA1B2D-B043-4CB4-8E0A-F76A30464ECD}" type="sibTrans" cxnId="{F7851458-4F29-4C42-958E-AF812B636863}">
      <dgm:prSet/>
      <dgm:spPr/>
      <dgm:t>
        <a:bodyPr/>
        <a:lstStyle/>
        <a:p>
          <a:endParaRPr lang="fr-FR"/>
        </a:p>
      </dgm:t>
    </dgm:pt>
    <dgm:pt modelId="{0CF2F81C-8E68-4C7E-9769-AD8CD33BFBF0}">
      <dgm:prSet phldrT="[Texte]"/>
      <dgm:spPr/>
      <dgm:t>
        <a:bodyPr/>
        <a:lstStyle/>
        <a:p>
          <a:r>
            <a:rPr lang="fr-FR" dirty="0"/>
            <a:t>IV</a:t>
          </a:r>
        </a:p>
      </dgm:t>
    </dgm:pt>
    <dgm:pt modelId="{7C527388-7BF4-4ED4-A41B-4ED127026CAE}" type="parTrans" cxnId="{82D2BEDA-60B4-4C0E-9ADD-488A2325D9E1}">
      <dgm:prSet/>
      <dgm:spPr/>
      <dgm:t>
        <a:bodyPr/>
        <a:lstStyle/>
        <a:p>
          <a:endParaRPr lang="fr-FR"/>
        </a:p>
      </dgm:t>
    </dgm:pt>
    <dgm:pt modelId="{474589E8-D5A0-4CA9-B4F3-D7D2270DD401}" type="sibTrans" cxnId="{82D2BEDA-60B4-4C0E-9ADD-488A2325D9E1}">
      <dgm:prSet/>
      <dgm:spPr/>
      <dgm:t>
        <a:bodyPr/>
        <a:lstStyle/>
        <a:p>
          <a:endParaRPr lang="fr-FR"/>
        </a:p>
      </dgm:t>
    </dgm:pt>
    <dgm:pt modelId="{62DAC91B-7CBE-4898-A400-52C683DFF38A}">
      <dgm:prSet phldrT="[Texte]"/>
      <dgm:spPr/>
      <dgm:t>
        <a:bodyPr/>
        <a:lstStyle/>
        <a:p>
          <a:r>
            <a:rPr lang="fr-FR" dirty="0"/>
            <a:t>V</a:t>
          </a:r>
        </a:p>
      </dgm:t>
    </dgm:pt>
    <dgm:pt modelId="{FC555390-A2E3-434A-9B7F-4134AC0B0FE6}" type="parTrans" cxnId="{D109835C-4124-4883-9B84-08C315224289}">
      <dgm:prSet/>
      <dgm:spPr/>
      <dgm:t>
        <a:bodyPr/>
        <a:lstStyle/>
        <a:p>
          <a:endParaRPr lang="fr-FR"/>
        </a:p>
      </dgm:t>
    </dgm:pt>
    <dgm:pt modelId="{94BA35CF-B2C4-4AB0-91D9-A8A56056CD14}" type="sibTrans" cxnId="{D109835C-4124-4883-9B84-08C315224289}">
      <dgm:prSet/>
      <dgm:spPr/>
      <dgm:t>
        <a:bodyPr/>
        <a:lstStyle/>
        <a:p>
          <a:endParaRPr lang="fr-FR"/>
        </a:p>
      </dgm:t>
    </dgm:pt>
    <dgm:pt modelId="{7DD5B264-7FEA-4234-8FBE-117F5D772EE7}">
      <dgm:prSet phldrT="[Texte]"/>
      <dgm:spPr/>
      <dgm:t>
        <a:bodyPr/>
        <a:lstStyle/>
        <a:p>
          <a:r>
            <a:rPr lang="fr-FR" dirty="0"/>
            <a:t>VI</a:t>
          </a:r>
        </a:p>
      </dgm:t>
    </dgm:pt>
    <dgm:pt modelId="{E99F8F38-C584-4FDD-B101-C79A4AFA5C10}" type="parTrans" cxnId="{69C8E3E9-4711-4340-B238-FD80235581F4}">
      <dgm:prSet/>
      <dgm:spPr/>
      <dgm:t>
        <a:bodyPr/>
        <a:lstStyle/>
        <a:p>
          <a:endParaRPr lang="fr-FR"/>
        </a:p>
      </dgm:t>
    </dgm:pt>
    <dgm:pt modelId="{DC4CE4DD-F394-4386-A205-B458567E90A7}" type="sibTrans" cxnId="{69C8E3E9-4711-4340-B238-FD80235581F4}">
      <dgm:prSet/>
      <dgm:spPr/>
      <dgm:t>
        <a:bodyPr/>
        <a:lstStyle/>
        <a:p>
          <a:endParaRPr lang="fr-FR"/>
        </a:p>
      </dgm:t>
    </dgm:pt>
    <dgm:pt modelId="{E5137C60-7CCC-4A79-AFB3-D733C266B61B}">
      <dgm:prSet phldrT="[Texte]"/>
      <dgm:spPr/>
      <dgm:t>
        <a:bodyPr/>
        <a:lstStyle/>
        <a:p>
          <a:r>
            <a:rPr lang="fr-FR" dirty="0"/>
            <a:t>VII</a:t>
          </a:r>
        </a:p>
      </dgm:t>
    </dgm:pt>
    <dgm:pt modelId="{753C4D79-9DD1-49D1-A1AC-9EA0E00FFD2A}" type="parTrans" cxnId="{6904CBE9-FBD9-4C05-B014-2594B7F97565}">
      <dgm:prSet/>
      <dgm:spPr/>
      <dgm:t>
        <a:bodyPr/>
        <a:lstStyle/>
        <a:p>
          <a:endParaRPr lang="fr-FR"/>
        </a:p>
      </dgm:t>
    </dgm:pt>
    <dgm:pt modelId="{B40615D9-D896-4FDE-8B35-54967FDD0115}" type="sibTrans" cxnId="{6904CBE9-FBD9-4C05-B014-2594B7F97565}">
      <dgm:prSet/>
      <dgm:spPr/>
      <dgm:t>
        <a:bodyPr/>
        <a:lstStyle/>
        <a:p>
          <a:endParaRPr lang="fr-FR"/>
        </a:p>
      </dgm:t>
    </dgm:pt>
    <dgm:pt modelId="{EE3BBB90-179E-4E1E-81B6-717F44442AF0}" type="pres">
      <dgm:prSet presAssocID="{0E6FB699-51AE-48CA-8587-D6986233CAFB}" presName="Name0" presStyleCnt="0">
        <dgm:presLayoutVars>
          <dgm:dir/>
          <dgm:resizeHandles val="exact"/>
        </dgm:presLayoutVars>
      </dgm:prSet>
      <dgm:spPr/>
    </dgm:pt>
    <dgm:pt modelId="{F4D7556F-8408-49E5-ABCB-B70FA109EBC0}" type="pres">
      <dgm:prSet presAssocID="{C619019E-AE37-44CC-93BB-7E3FED30FEF6}" presName="parTxOnly" presStyleLbl="node1" presStyleIdx="0" presStyleCnt="7">
        <dgm:presLayoutVars>
          <dgm:bulletEnabled val="1"/>
        </dgm:presLayoutVars>
      </dgm:prSet>
      <dgm:spPr/>
    </dgm:pt>
    <dgm:pt modelId="{711CDDC1-727F-4861-A704-AE5C28D1362B}" type="pres">
      <dgm:prSet presAssocID="{10A535BE-858E-4D7B-A080-6C0CE9ADA9E3}" presName="parSpace" presStyleCnt="0"/>
      <dgm:spPr/>
    </dgm:pt>
    <dgm:pt modelId="{7B817C9A-C857-44E3-ABFD-4A8E0D94DFEB}" type="pres">
      <dgm:prSet presAssocID="{757F743F-B226-45B0-8973-C4A3E2D916C5}" presName="parTxOnly" presStyleLbl="node1" presStyleIdx="1" presStyleCnt="7">
        <dgm:presLayoutVars>
          <dgm:bulletEnabled val="1"/>
        </dgm:presLayoutVars>
      </dgm:prSet>
      <dgm:spPr/>
    </dgm:pt>
    <dgm:pt modelId="{1EA8F4B2-AC2A-4F82-9F0C-1BDC9583E57C}" type="pres">
      <dgm:prSet presAssocID="{4D7D899E-D7DF-46C9-A2BA-699A4121167D}" presName="parSpace" presStyleCnt="0"/>
      <dgm:spPr/>
    </dgm:pt>
    <dgm:pt modelId="{D518BD69-87E5-4840-B68B-F458278A33E8}" type="pres">
      <dgm:prSet presAssocID="{518A70D4-F519-468D-B629-B05A97339B52}" presName="parTxOnly" presStyleLbl="node1" presStyleIdx="2" presStyleCnt="7">
        <dgm:presLayoutVars>
          <dgm:bulletEnabled val="1"/>
        </dgm:presLayoutVars>
      </dgm:prSet>
      <dgm:spPr/>
    </dgm:pt>
    <dgm:pt modelId="{D32F9476-AC3C-4D7C-A099-02E92B3B27CB}" type="pres">
      <dgm:prSet presAssocID="{85AA1B2D-B043-4CB4-8E0A-F76A30464ECD}" presName="parSpace" presStyleCnt="0"/>
      <dgm:spPr/>
    </dgm:pt>
    <dgm:pt modelId="{A09D688C-280D-4222-B63D-725DE5FF7AFD}" type="pres">
      <dgm:prSet presAssocID="{0CF2F81C-8E68-4C7E-9769-AD8CD33BFBF0}" presName="parTxOnly" presStyleLbl="node1" presStyleIdx="3" presStyleCnt="7">
        <dgm:presLayoutVars>
          <dgm:bulletEnabled val="1"/>
        </dgm:presLayoutVars>
      </dgm:prSet>
      <dgm:spPr/>
    </dgm:pt>
    <dgm:pt modelId="{AF3C2D55-4528-4622-86A1-63BBF12E7819}" type="pres">
      <dgm:prSet presAssocID="{474589E8-D5A0-4CA9-B4F3-D7D2270DD401}" presName="parSpace" presStyleCnt="0"/>
      <dgm:spPr/>
    </dgm:pt>
    <dgm:pt modelId="{76D251E1-01AF-4778-8BC5-ED0C801EC8BC}" type="pres">
      <dgm:prSet presAssocID="{62DAC91B-7CBE-4898-A400-52C683DFF38A}" presName="parTxOnly" presStyleLbl="node1" presStyleIdx="4" presStyleCnt="7">
        <dgm:presLayoutVars>
          <dgm:bulletEnabled val="1"/>
        </dgm:presLayoutVars>
      </dgm:prSet>
      <dgm:spPr/>
    </dgm:pt>
    <dgm:pt modelId="{73F09E7E-6C29-4771-8146-724C448130EF}" type="pres">
      <dgm:prSet presAssocID="{94BA35CF-B2C4-4AB0-91D9-A8A56056CD14}" presName="parSpace" presStyleCnt="0"/>
      <dgm:spPr/>
    </dgm:pt>
    <dgm:pt modelId="{3D6EBB76-6CF0-46D6-A1A3-B09C82BE5F75}" type="pres">
      <dgm:prSet presAssocID="{7DD5B264-7FEA-4234-8FBE-117F5D772EE7}" presName="parTxOnly" presStyleLbl="node1" presStyleIdx="5" presStyleCnt="7">
        <dgm:presLayoutVars>
          <dgm:bulletEnabled val="1"/>
        </dgm:presLayoutVars>
      </dgm:prSet>
      <dgm:spPr/>
    </dgm:pt>
    <dgm:pt modelId="{C44357E7-1B49-4E34-8279-A6F98263D705}" type="pres">
      <dgm:prSet presAssocID="{DC4CE4DD-F394-4386-A205-B458567E90A7}" presName="parSpace" presStyleCnt="0"/>
      <dgm:spPr/>
    </dgm:pt>
    <dgm:pt modelId="{F66A4C96-2402-426E-8B61-85E5A8930667}" type="pres">
      <dgm:prSet presAssocID="{E5137C60-7CCC-4A79-AFB3-D733C266B61B}" presName="parTxOnly" presStyleLbl="node1" presStyleIdx="6" presStyleCnt="7">
        <dgm:presLayoutVars>
          <dgm:bulletEnabled val="1"/>
        </dgm:presLayoutVars>
      </dgm:prSet>
      <dgm:spPr/>
    </dgm:pt>
  </dgm:ptLst>
  <dgm:cxnLst>
    <dgm:cxn modelId="{365F7419-A18A-46C7-8198-94D1B51BA909}" type="presOf" srcId="{0E6FB699-51AE-48CA-8587-D6986233CAFB}" destId="{EE3BBB90-179E-4E1E-81B6-717F44442AF0}" srcOrd="0" destOrd="0" presId="urn:microsoft.com/office/officeart/2005/8/layout/hChevron3"/>
    <dgm:cxn modelId="{3F0D161B-B84E-42D8-AE8D-58071CA38277}" type="presOf" srcId="{518A70D4-F519-468D-B629-B05A97339B52}" destId="{D518BD69-87E5-4840-B68B-F458278A33E8}" srcOrd="0" destOrd="0" presId="urn:microsoft.com/office/officeart/2005/8/layout/hChevron3"/>
    <dgm:cxn modelId="{9333965B-8546-4E2D-8720-9AD02F383CCB}" type="presOf" srcId="{7DD5B264-7FEA-4234-8FBE-117F5D772EE7}" destId="{3D6EBB76-6CF0-46D6-A1A3-B09C82BE5F75}" srcOrd="0" destOrd="0" presId="urn:microsoft.com/office/officeart/2005/8/layout/hChevron3"/>
    <dgm:cxn modelId="{D109835C-4124-4883-9B84-08C315224289}" srcId="{0E6FB699-51AE-48CA-8587-D6986233CAFB}" destId="{62DAC91B-7CBE-4898-A400-52C683DFF38A}" srcOrd="4" destOrd="0" parTransId="{FC555390-A2E3-434A-9B7F-4134AC0B0FE6}" sibTransId="{94BA35CF-B2C4-4AB0-91D9-A8A56056CD14}"/>
    <dgm:cxn modelId="{822B1445-80B8-401C-A174-51430F37ADC4}" type="presOf" srcId="{0CF2F81C-8E68-4C7E-9769-AD8CD33BFBF0}" destId="{A09D688C-280D-4222-B63D-725DE5FF7AFD}" srcOrd="0" destOrd="0" presId="urn:microsoft.com/office/officeart/2005/8/layout/hChevron3"/>
    <dgm:cxn modelId="{F7851458-4F29-4C42-958E-AF812B636863}" srcId="{0E6FB699-51AE-48CA-8587-D6986233CAFB}" destId="{518A70D4-F519-468D-B629-B05A97339B52}" srcOrd="2" destOrd="0" parTransId="{7A0A9AF1-D085-4960-9C06-52302B0A560D}" sibTransId="{85AA1B2D-B043-4CB4-8E0A-F76A30464ECD}"/>
    <dgm:cxn modelId="{84AA68B5-0DC8-41F9-8FB5-EC575EA75C69}" type="presOf" srcId="{62DAC91B-7CBE-4898-A400-52C683DFF38A}" destId="{76D251E1-01AF-4778-8BC5-ED0C801EC8BC}" srcOrd="0" destOrd="0" presId="urn:microsoft.com/office/officeart/2005/8/layout/hChevron3"/>
    <dgm:cxn modelId="{183287B7-00B2-4634-A426-F7CD78C14D4C}" type="presOf" srcId="{C619019E-AE37-44CC-93BB-7E3FED30FEF6}" destId="{F4D7556F-8408-49E5-ABCB-B70FA109EBC0}" srcOrd="0" destOrd="0" presId="urn:microsoft.com/office/officeart/2005/8/layout/hChevron3"/>
    <dgm:cxn modelId="{82BE09C2-B1F2-4DC7-B569-8A61A7E3B852}" type="presOf" srcId="{E5137C60-7CCC-4A79-AFB3-D733C266B61B}" destId="{F66A4C96-2402-426E-8B61-85E5A8930667}" srcOrd="0" destOrd="0" presId="urn:microsoft.com/office/officeart/2005/8/layout/hChevron3"/>
    <dgm:cxn modelId="{70844DCF-DC9E-4DBF-BB97-D2A458F1E072}" srcId="{0E6FB699-51AE-48CA-8587-D6986233CAFB}" destId="{C619019E-AE37-44CC-93BB-7E3FED30FEF6}" srcOrd="0" destOrd="0" parTransId="{4B523F89-54F3-4A89-9AF5-A40F6353A025}" sibTransId="{10A535BE-858E-4D7B-A080-6C0CE9ADA9E3}"/>
    <dgm:cxn modelId="{9AF6ECD4-BAE7-42B4-B8B2-B6BB5D4765C3}" srcId="{0E6FB699-51AE-48CA-8587-D6986233CAFB}" destId="{757F743F-B226-45B0-8973-C4A3E2D916C5}" srcOrd="1" destOrd="0" parTransId="{D01DB857-349C-4D33-9AC8-9D90C1390FA6}" sibTransId="{4D7D899E-D7DF-46C9-A2BA-699A4121167D}"/>
    <dgm:cxn modelId="{82D2BEDA-60B4-4C0E-9ADD-488A2325D9E1}" srcId="{0E6FB699-51AE-48CA-8587-D6986233CAFB}" destId="{0CF2F81C-8E68-4C7E-9769-AD8CD33BFBF0}" srcOrd="3" destOrd="0" parTransId="{7C527388-7BF4-4ED4-A41B-4ED127026CAE}" sibTransId="{474589E8-D5A0-4CA9-B4F3-D7D2270DD401}"/>
    <dgm:cxn modelId="{EE891DE8-6FB4-488C-BE75-BFE048B71B74}" type="presOf" srcId="{757F743F-B226-45B0-8973-C4A3E2D916C5}" destId="{7B817C9A-C857-44E3-ABFD-4A8E0D94DFEB}" srcOrd="0" destOrd="0" presId="urn:microsoft.com/office/officeart/2005/8/layout/hChevron3"/>
    <dgm:cxn modelId="{6904CBE9-FBD9-4C05-B014-2594B7F97565}" srcId="{0E6FB699-51AE-48CA-8587-D6986233CAFB}" destId="{E5137C60-7CCC-4A79-AFB3-D733C266B61B}" srcOrd="6" destOrd="0" parTransId="{753C4D79-9DD1-49D1-A1AC-9EA0E00FFD2A}" sibTransId="{B40615D9-D896-4FDE-8B35-54967FDD0115}"/>
    <dgm:cxn modelId="{69C8E3E9-4711-4340-B238-FD80235581F4}" srcId="{0E6FB699-51AE-48CA-8587-D6986233CAFB}" destId="{7DD5B264-7FEA-4234-8FBE-117F5D772EE7}" srcOrd="5" destOrd="0" parTransId="{E99F8F38-C584-4FDD-B101-C79A4AFA5C10}" sibTransId="{DC4CE4DD-F394-4386-A205-B458567E90A7}"/>
    <dgm:cxn modelId="{ADD939F6-68FB-4214-96DA-191CB7163171}" type="presParOf" srcId="{EE3BBB90-179E-4E1E-81B6-717F44442AF0}" destId="{F4D7556F-8408-49E5-ABCB-B70FA109EBC0}" srcOrd="0" destOrd="0" presId="urn:microsoft.com/office/officeart/2005/8/layout/hChevron3"/>
    <dgm:cxn modelId="{925238CC-39B5-4668-8FBD-388EA299CCBC}" type="presParOf" srcId="{EE3BBB90-179E-4E1E-81B6-717F44442AF0}" destId="{711CDDC1-727F-4861-A704-AE5C28D1362B}" srcOrd="1" destOrd="0" presId="urn:microsoft.com/office/officeart/2005/8/layout/hChevron3"/>
    <dgm:cxn modelId="{0938056F-DB24-4223-B8DE-66440EEB608B}" type="presParOf" srcId="{EE3BBB90-179E-4E1E-81B6-717F44442AF0}" destId="{7B817C9A-C857-44E3-ABFD-4A8E0D94DFEB}" srcOrd="2" destOrd="0" presId="urn:microsoft.com/office/officeart/2005/8/layout/hChevron3"/>
    <dgm:cxn modelId="{C36E7490-D5C3-4D27-A875-00F64248CED9}" type="presParOf" srcId="{EE3BBB90-179E-4E1E-81B6-717F44442AF0}" destId="{1EA8F4B2-AC2A-4F82-9F0C-1BDC9583E57C}" srcOrd="3" destOrd="0" presId="urn:microsoft.com/office/officeart/2005/8/layout/hChevron3"/>
    <dgm:cxn modelId="{08D669C6-79C4-40FB-BA1B-472D1A11AA5C}" type="presParOf" srcId="{EE3BBB90-179E-4E1E-81B6-717F44442AF0}" destId="{D518BD69-87E5-4840-B68B-F458278A33E8}" srcOrd="4" destOrd="0" presId="urn:microsoft.com/office/officeart/2005/8/layout/hChevron3"/>
    <dgm:cxn modelId="{904EE408-EDBB-4527-8401-722AEDC5C039}" type="presParOf" srcId="{EE3BBB90-179E-4E1E-81B6-717F44442AF0}" destId="{D32F9476-AC3C-4D7C-A099-02E92B3B27CB}" srcOrd="5" destOrd="0" presId="urn:microsoft.com/office/officeart/2005/8/layout/hChevron3"/>
    <dgm:cxn modelId="{3996B1BF-8DD9-4B5C-A64E-D8378C771D9D}" type="presParOf" srcId="{EE3BBB90-179E-4E1E-81B6-717F44442AF0}" destId="{A09D688C-280D-4222-B63D-725DE5FF7AFD}" srcOrd="6" destOrd="0" presId="urn:microsoft.com/office/officeart/2005/8/layout/hChevron3"/>
    <dgm:cxn modelId="{47DB75E0-5AEE-467D-BC4C-2E96239239B9}" type="presParOf" srcId="{EE3BBB90-179E-4E1E-81B6-717F44442AF0}" destId="{AF3C2D55-4528-4622-86A1-63BBF12E7819}" srcOrd="7" destOrd="0" presId="urn:microsoft.com/office/officeart/2005/8/layout/hChevron3"/>
    <dgm:cxn modelId="{212E2DA4-4FE2-46BE-9767-6F1E2E369940}" type="presParOf" srcId="{EE3BBB90-179E-4E1E-81B6-717F44442AF0}" destId="{76D251E1-01AF-4778-8BC5-ED0C801EC8BC}" srcOrd="8" destOrd="0" presId="urn:microsoft.com/office/officeart/2005/8/layout/hChevron3"/>
    <dgm:cxn modelId="{CA6BDDC9-7697-47F2-88B6-3AB2D23994B5}" type="presParOf" srcId="{EE3BBB90-179E-4E1E-81B6-717F44442AF0}" destId="{73F09E7E-6C29-4771-8146-724C448130EF}" srcOrd="9" destOrd="0" presId="urn:microsoft.com/office/officeart/2005/8/layout/hChevron3"/>
    <dgm:cxn modelId="{78932C60-FE71-4D29-916F-8914165046B7}" type="presParOf" srcId="{EE3BBB90-179E-4E1E-81B6-717F44442AF0}" destId="{3D6EBB76-6CF0-46D6-A1A3-B09C82BE5F75}" srcOrd="10" destOrd="0" presId="urn:microsoft.com/office/officeart/2005/8/layout/hChevron3"/>
    <dgm:cxn modelId="{5A967AC4-A91D-46E9-80F8-72ADB8BC7F21}" type="presParOf" srcId="{EE3BBB90-179E-4E1E-81B6-717F44442AF0}" destId="{C44357E7-1B49-4E34-8279-A6F98263D705}" srcOrd="11" destOrd="0" presId="urn:microsoft.com/office/officeart/2005/8/layout/hChevron3"/>
    <dgm:cxn modelId="{FA108B9D-56F6-4107-9C0B-76AAE59EE190}" type="presParOf" srcId="{EE3BBB90-179E-4E1E-81B6-717F44442AF0}" destId="{F66A4C96-2402-426E-8B61-85E5A8930667}" srcOrd="12"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E6FB699-51AE-48CA-8587-D6986233CAFB}" type="doc">
      <dgm:prSet loTypeId="urn:microsoft.com/office/officeart/2005/8/layout/hChevron3" loCatId="process" qsTypeId="urn:microsoft.com/office/officeart/2005/8/quickstyle/simple1" qsCatId="simple" csTypeId="urn:microsoft.com/office/officeart/2005/8/colors/accent0_2" csCatId="mainScheme" phldr="1"/>
      <dgm:spPr/>
    </dgm:pt>
    <dgm:pt modelId="{C619019E-AE37-44CC-93BB-7E3FED30FEF6}">
      <dgm:prSet phldrT="[Texte]"/>
      <dgm:spPr>
        <a:solidFill>
          <a:schemeClr val="accent1">
            <a:lumMod val="60000"/>
            <a:lumOff val="40000"/>
          </a:schemeClr>
        </a:solidFill>
      </dgm:spPr>
      <dgm:t>
        <a:bodyPr/>
        <a:lstStyle/>
        <a:p>
          <a:r>
            <a:rPr lang="fr-FR" dirty="0"/>
            <a:t>I</a:t>
          </a:r>
        </a:p>
      </dgm:t>
    </dgm:pt>
    <dgm:pt modelId="{4B523F89-54F3-4A89-9AF5-A40F6353A025}" type="parTrans" cxnId="{70844DCF-DC9E-4DBF-BB97-D2A458F1E072}">
      <dgm:prSet/>
      <dgm:spPr/>
      <dgm:t>
        <a:bodyPr/>
        <a:lstStyle/>
        <a:p>
          <a:endParaRPr lang="fr-FR"/>
        </a:p>
      </dgm:t>
    </dgm:pt>
    <dgm:pt modelId="{10A535BE-858E-4D7B-A080-6C0CE9ADA9E3}" type="sibTrans" cxnId="{70844DCF-DC9E-4DBF-BB97-D2A458F1E072}">
      <dgm:prSet/>
      <dgm:spPr/>
      <dgm:t>
        <a:bodyPr/>
        <a:lstStyle/>
        <a:p>
          <a:endParaRPr lang="fr-FR"/>
        </a:p>
      </dgm:t>
    </dgm:pt>
    <dgm:pt modelId="{757F743F-B226-45B0-8973-C4A3E2D916C5}">
      <dgm:prSet phldrT="[Texte]"/>
      <dgm:spPr>
        <a:solidFill>
          <a:schemeClr val="accent1">
            <a:lumMod val="60000"/>
            <a:lumOff val="40000"/>
          </a:schemeClr>
        </a:solidFill>
      </dgm:spPr>
      <dgm:t>
        <a:bodyPr/>
        <a:lstStyle/>
        <a:p>
          <a:r>
            <a:rPr lang="fr-FR" dirty="0"/>
            <a:t>II</a:t>
          </a:r>
        </a:p>
      </dgm:t>
    </dgm:pt>
    <dgm:pt modelId="{D01DB857-349C-4D33-9AC8-9D90C1390FA6}" type="parTrans" cxnId="{9AF6ECD4-BAE7-42B4-B8B2-B6BB5D4765C3}">
      <dgm:prSet/>
      <dgm:spPr/>
      <dgm:t>
        <a:bodyPr/>
        <a:lstStyle/>
        <a:p>
          <a:endParaRPr lang="fr-FR"/>
        </a:p>
      </dgm:t>
    </dgm:pt>
    <dgm:pt modelId="{4D7D899E-D7DF-46C9-A2BA-699A4121167D}" type="sibTrans" cxnId="{9AF6ECD4-BAE7-42B4-B8B2-B6BB5D4765C3}">
      <dgm:prSet/>
      <dgm:spPr/>
      <dgm:t>
        <a:bodyPr/>
        <a:lstStyle/>
        <a:p>
          <a:endParaRPr lang="fr-FR"/>
        </a:p>
      </dgm:t>
    </dgm:pt>
    <dgm:pt modelId="{518A70D4-F519-468D-B629-B05A97339B52}">
      <dgm:prSet phldrT="[Texte]"/>
      <dgm:spPr>
        <a:solidFill>
          <a:schemeClr val="accent1">
            <a:lumMod val="60000"/>
            <a:lumOff val="40000"/>
          </a:schemeClr>
        </a:solidFill>
      </dgm:spPr>
      <dgm:t>
        <a:bodyPr/>
        <a:lstStyle/>
        <a:p>
          <a:r>
            <a:rPr lang="fr-FR" dirty="0"/>
            <a:t>III</a:t>
          </a:r>
        </a:p>
      </dgm:t>
    </dgm:pt>
    <dgm:pt modelId="{7A0A9AF1-D085-4960-9C06-52302B0A560D}" type="parTrans" cxnId="{F7851458-4F29-4C42-958E-AF812B636863}">
      <dgm:prSet/>
      <dgm:spPr/>
      <dgm:t>
        <a:bodyPr/>
        <a:lstStyle/>
        <a:p>
          <a:endParaRPr lang="fr-FR"/>
        </a:p>
      </dgm:t>
    </dgm:pt>
    <dgm:pt modelId="{85AA1B2D-B043-4CB4-8E0A-F76A30464ECD}" type="sibTrans" cxnId="{F7851458-4F29-4C42-958E-AF812B636863}">
      <dgm:prSet/>
      <dgm:spPr/>
      <dgm:t>
        <a:bodyPr/>
        <a:lstStyle/>
        <a:p>
          <a:endParaRPr lang="fr-FR"/>
        </a:p>
      </dgm:t>
    </dgm:pt>
    <dgm:pt modelId="{0CF2F81C-8E68-4C7E-9769-AD8CD33BFBF0}">
      <dgm:prSet phldrT="[Texte]"/>
      <dgm:spPr>
        <a:solidFill>
          <a:schemeClr val="accent1">
            <a:lumMod val="60000"/>
            <a:lumOff val="40000"/>
          </a:schemeClr>
        </a:solidFill>
      </dgm:spPr>
      <dgm:t>
        <a:bodyPr/>
        <a:lstStyle/>
        <a:p>
          <a:r>
            <a:rPr lang="fr-FR" dirty="0"/>
            <a:t>IV</a:t>
          </a:r>
        </a:p>
      </dgm:t>
    </dgm:pt>
    <dgm:pt modelId="{7C527388-7BF4-4ED4-A41B-4ED127026CAE}" type="parTrans" cxnId="{82D2BEDA-60B4-4C0E-9ADD-488A2325D9E1}">
      <dgm:prSet/>
      <dgm:spPr/>
      <dgm:t>
        <a:bodyPr/>
        <a:lstStyle/>
        <a:p>
          <a:endParaRPr lang="fr-FR"/>
        </a:p>
      </dgm:t>
    </dgm:pt>
    <dgm:pt modelId="{474589E8-D5A0-4CA9-B4F3-D7D2270DD401}" type="sibTrans" cxnId="{82D2BEDA-60B4-4C0E-9ADD-488A2325D9E1}">
      <dgm:prSet/>
      <dgm:spPr/>
      <dgm:t>
        <a:bodyPr/>
        <a:lstStyle/>
        <a:p>
          <a:endParaRPr lang="fr-FR"/>
        </a:p>
      </dgm:t>
    </dgm:pt>
    <dgm:pt modelId="{62DAC91B-7CBE-4898-A400-52C683DFF38A}">
      <dgm:prSet phldrT="[Texte]"/>
      <dgm:spPr>
        <a:solidFill>
          <a:schemeClr val="accent1">
            <a:lumMod val="60000"/>
            <a:lumOff val="40000"/>
          </a:schemeClr>
        </a:solidFill>
      </dgm:spPr>
      <dgm:t>
        <a:bodyPr/>
        <a:lstStyle/>
        <a:p>
          <a:r>
            <a:rPr lang="fr-FR" dirty="0"/>
            <a:t>V</a:t>
          </a:r>
        </a:p>
      </dgm:t>
    </dgm:pt>
    <dgm:pt modelId="{FC555390-A2E3-434A-9B7F-4134AC0B0FE6}" type="parTrans" cxnId="{D109835C-4124-4883-9B84-08C315224289}">
      <dgm:prSet/>
      <dgm:spPr/>
      <dgm:t>
        <a:bodyPr/>
        <a:lstStyle/>
        <a:p>
          <a:endParaRPr lang="fr-FR"/>
        </a:p>
      </dgm:t>
    </dgm:pt>
    <dgm:pt modelId="{94BA35CF-B2C4-4AB0-91D9-A8A56056CD14}" type="sibTrans" cxnId="{D109835C-4124-4883-9B84-08C315224289}">
      <dgm:prSet/>
      <dgm:spPr/>
      <dgm:t>
        <a:bodyPr/>
        <a:lstStyle/>
        <a:p>
          <a:endParaRPr lang="fr-FR"/>
        </a:p>
      </dgm:t>
    </dgm:pt>
    <dgm:pt modelId="{012CE260-5EF2-4AB3-BCB5-2FD9CB9C436E}">
      <dgm:prSet phldrT="[Texte]"/>
      <dgm:spPr>
        <a:solidFill>
          <a:schemeClr val="accent1">
            <a:lumMod val="60000"/>
            <a:lumOff val="40000"/>
          </a:schemeClr>
        </a:solidFill>
      </dgm:spPr>
      <dgm:t>
        <a:bodyPr/>
        <a:lstStyle/>
        <a:p>
          <a:r>
            <a:rPr lang="fr-FR" dirty="0"/>
            <a:t>VI</a:t>
          </a:r>
        </a:p>
      </dgm:t>
    </dgm:pt>
    <dgm:pt modelId="{CBCDEAF4-9A86-41F6-BE67-AEB8B13155A1}" type="parTrans" cxnId="{E6D98FBA-CEEB-47E2-92AC-E684FF870FB0}">
      <dgm:prSet/>
      <dgm:spPr/>
      <dgm:t>
        <a:bodyPr/>
        <a:lstStyle/>
        <a:p>
          <a:endParaRPr lang="fr-FR"/>
        </a:p>
      </dgm:t>
    </dgm:pt>
    <dgm:pt modelId="{3228B6B1-BE54-4A56-AA69-9B61C2162353}" type="sibTrans" cxnId="{E6D98FBA-CEEB-47E2-92AC-E684FF870FB0}">
      <dgm:prSet/>
      <dgm:spPr/>
      <dgm:t>
        <a:bodyPr/>
        <a:lstStyle/>
        <a:p>
          <a:endParaRPr lang="fr-FR"/>
        </a:p>
      </dgm:t>
    </dgm:pt>
    <dgm:pt modelId="{972C635D-709E-4746-AF68-2508F3302DC3}">
      <dgm:prSet phldrT="[Texte]"/>
      <dgm:spPr>
        <a:solidFill>
          <a:schemeClr val="accent1">
            <a:lumMod val="60000"/>
            <a:lumOff val="40000"/>
          </a:schemeClr>
        </a:solidFill>
      </dgm:spPr>
      <dgm:t>
        <a:bodyPr/>
        <a:lstStyle/>
        <a:p>
          <a:r>
            <a:rPr lang="fr-FR" dirty="0"/>
            <a:t>VII</a:t>
          </a:r>
        </a:p>
      </dgm:t>
    </dgm:pt>
    <dgm:pt modelId="{8C5E2A61-6166-4E25-86A6-34C7E5713D70}" type="parTrans" cxnId="{109688BD-3A6A-4F91-AFA7-45AB21612B0A}">
      <dgm:prSet/>
      <dgm:spPr/>
      <dgm:t>
        <a:bodyPr/>
        <a:lstStyle/>
        <a:p>
          <a:endParaRPr lang="fr-FR"/>
        </a:p>
      </dgm:t>
    </dgm:pt>
    <dgm:pt modelId="{783E7829-CAC0-43B5-B7BE-164CD2DEE529}" type="sibTrans" cxnId="{109688BD-3A6A-4F91-AFA7-45AB21612B0A}">
      <dgm:prSet/>
      <dgm:spPr/>
      <dgm:t>
        <a:bodyPr/>
        <a:lstStyle/>
        <a:p>
          <a:endParaRPr lang="fr-FR"/>
        </a:p>
      </dgm:t>
    </dgm:pt>
    <dgm:pt modelId="{EE3BBB90-179E-4E1E-81B6-717F44442AF0}" type="pres">
      <dgm:prSet presAssocID="{0E6FB699-51AE-48CA-8587-D6986233CAFB}" presName="Name0" presStyleCnt="0">
        <dgm:presLayoutVars>
          <dgm:dir/>
          <dgm:resizeHandles val="exact"/>
        </dgm:presLayoutVars>
      </dgm:prSet>
      <dgm:spPr/>
    </dgm:pt>
    <dgm:pt modelId="{F4D7556F-8408-49E5-ABCB-B70FA109EBC0}" type="pres">
      <dgm:prSet presAssocID="{C619019E-AE37-44CC-93BB-7E3FED30FEF6}" presName="parTxOnly" presStyleLbl="node1" presStyleIdx="0" presStyleCnt="7">
        <dgm:presLayoutVars>
          <dgm:bulletEnabled val="1"/>
        </dgm:presLayoutVars>
      </dgm:prSet>
      <dgm:spPr/>
    </dgm:pt>
    <dgm:pt modelId="{711CDDC1-727F-4861-A704-AE5C28D1362B}" type="pres">
      <dgm:prSet presAssocID="{10A535BE-858E-4D7B-A080-6C0CE9ADA9E3}" presName="parSpace" presStyleCnt="0"/>
      <dgm:spPr/>
    </dgm:pt>
    <dgm:pt modelId="{7B817C9A-C857-44E3-ABFD-4A8E0D94DFEB}" type="pres">
      <dgm:prSet presAssocID="{757F743F-B226-45B0-8973-C4A3E2D916C5}" presName="parTxOnly" presStyleLbl="node1" presStyleIdx="1" presStyleCnt="7">
        <dgm:presLayoutVars>
          <dgm:bulletEnabled val="1"/>
        </dgm:presLayoutVars>
      </dgm:prSet>
      <dgm:spPr/>
    </dgm:pt>
    <dgm:pt modelId="{1EA8F4B2-AC2A-4F82-9F0C-1BDC9583E57C}" type="pres">
      <dgm:prSet presAssocID="{4D7D899E-D7DF-46C9-A2BA-699A4121167D}" presName="parSpace" presStyleCnt="0"/>
      <dgm:spPr/>
    </dgm:pt>
    <dgm:pt modelId="{D518BD69-87E5-4840-B68B-F458278A33E8}" type="pres">
      <dgm:prSet presAssocID="{518A70D4-F519-468D-B629-B05A97339B52}" presName="parTxOnly" presStyleLbl="node1" presStyleIdx="2" presStyleCnt="7">
        <dgm:presLayoutVars>
          <dgm:bulletEnabled val="1"/>
        </dgm:presLayoutVars>
      </dgm:prSet>
      <dgm:spPr/>
    </dgm:pt>
    <dgm:pt modelId="{D32F9476-AC3C-4D7C-A099-02E92B3B27CB}" type="pres">
      <dgm:prSet presAssocID="{85AA1B2D-B043-4CB4-8E0A-F76A30464ECD}" presName="parSpace" presStyleCnt="0"/>
      <dgm:spPr/>
    </dgm:pt>
    <dgm:pt modelId="{A09D688C-280D-4222-B63D-725DE5FF7AFD}" type="pres">
      <dgm:prSet presAssocID="{0CF2F81C-8E68-4C7E-9769-AD8CD33BFBF0}" presName="parTxOnly" presStyleLbl="node1" presStyleIdx="3" presStyleCnt="7">
        <dgm:presLayoutVars>
          <dgm:bulletEnabled val="1"/>
        </dgm:presLayoutVars>
      </dgm:prSet>
      <dgm:spPr/>
    </dgm:pt>
    <dgm:pt modelId="{AF3C2D55-4528-4622-86A1-63BBF12E7819}" type="pres">
      <dgm:prSet presAssocID="{474589E8-D5A0-4CA9-B4F3-D7D2270DD401}" presName="parSpace" presStyleCnt="0"/>
      <dgm:spPr/>
    </dgm:pt>
    <dgm:pt modelId="{76D251E1-01AF-4778-8BC5-ED0C801EC8BC}" type="pres">
      <dgm:prSet presAssocID="{62DAC91B-7CBE-4898-A400-52C683DFF38A}" presName="parTxOnly" presStyleLbl="node1" presStyleIdx="4" presStyleCnt="7">
        <dgm:presLayoutVars>
          <dgm:bulletEnabled val="1"/>
        </dgm:presLayoutVars>
      </dgm:prSet>
      <dgm:spPr/>
    </dgm:pt>
    <dgm:pt modelId="{1EE07CFC-437C-49AA-9A7B-557F0EEFE13D}" type="pres">
      <dgm:prSet presAssocID="{94BA35CF-B2C4-4AB0-91D9-A8A56056CD14}" presName="parSpace" presStyleCnt="0"/>
      <dgm:spPr/>
    </dgm:pt>
    <dgm:pt modelId="{9852987B-C4A3-417A-A1FF-5B54058711E0}" type="pres">
      <dgm:prSet presAssocID="{012CE260-5EF2-4AB3-BCB5-2FD9CB9C436E}" presName="parTxOnly" presStyleLbl="node1" presStyleIdx="5" presStyleCnt="7">
        <dgm:presLayoutVars>
          <dgm:bulletEnabled val="1"/>
        </dgm:presLayoutVars>
      </dgm:prSet>
      <dgm:spPr/>
    </dgm:pt>
    <dgm:pt modelId="{E7BF97F4-05B1-4708-B0EC-F5A57F4836F3}" type="pres">
      <dgm:prSet presAssocID="{3228B6B1-BE54-4A56-AA69-9B61C2162353}" presName="parSpace" presStyleCnt="0"/>
      <dgm:spPr/>
    </dgm:pt>
    <dgm:pt modelId="{88F228E7-0DC9-48EF-9529-AB8A9ABD2D6A}" type="pres">
      <dgm:prSet presAssocID="{972C635D-709E-4746-AF68-2508F3302DC3}" presName="parTxOnly" presStyleLbl="node1" presStyleIdx="6" presStyleCnt="7">
        <dgm:presLayoutVars>
          <dgm:bulletEnabled val="1"/>
        </dgm:presLayoutVars>
      </dgm:prSet>
      <dgm:spPr/>
    </dgm:pt>
  </dgm:ptLst>
  <dgm:cxnLst>
    <dgm:cxn modelId="{365F7419-A18A-46C7-8198-94D1B51BA909}" type="presOf" srcId="{0E6FB699-51AE-48CA-8587-D6986233CAFB}" destId="{EE3BBB90-179E-4E1E-81B6-717F44442AF0}" srcOrd="0" destOrd="0" presId="urn:microsoft.com/office/officeart/2005/8/layout/hChevron3"/>
    <dgm:cxn modelId="{3F0D161B-B84E-42D8-AE8D-58071CA38277}" type="presOf" srcId="{518A70D4-F519-468D-B629-B05A97339B52}" destId="{D518BD69-87E5-4840-B68B-F458278A33E8}" srcOrd="0" destOrd="0" presId="urn:microsoft.com/office/officeart/2005/8/layout/hChevron3"/>
    <dgm:cxn modelId="{9608C93A-C567-46D8-A389-B905C020989A}" type="presOf" srcId="{012CE260-5EF2-4AB3-BCB5-2FD9CB9C436E}" destId="{9852987B-C4A3-417A-A1FF-5B54058711E0}" srcOrd="0" destOrd="0" presId="urn:microsoft.com/office/officeart/2005/8/layout/hChevron3"/>
    <dgm:cxn modelId="{D109835C-4124-4883-9B84-08C315224289}" srcId="{0E6FB699-51AE-48CA-8587-D6986233CAFB}" destId="{62DAC91B-7CBE-4898-A400-52C683DFF38A}" srcOrd="4" destOrd="0" parTransId="{FC555390-A2E3-434A-9B7F-4134AC0B0FE6}" sibTransId="{94BA35CF-B2C4-4AB0-91D9-A8A56056CD14}"/>
    <dgm:cxn modelId="{822B1445-80B8-401C-A174-51430F37ADC4}" type="presOf" srcId="{0CF2F81C-8E68-4C7E-9769-AD8CD33BFBF0}" destId="{A09D688C-280D-4222-B63D-725DE5FF7AFD}" srcOrd="0" destOrd="0" presId="urn:microsoft.com/office/officeart/2005/8/layout/hChevron3"/>
    <dgm:cxn modelId="{F7851458-4F29-4C42-958E-AF812B636863}" srcId="{0E6FB699-51AE-48CA-8587-D6986233CAFB}" destId="{518A70D4-F519-468D-B629-B05A97339B52}" srcOrd="2" destOrd="0" parTransId="{7A0A9AF1-D085-4960-9C06-52302B0A560D}" sibTransId="{85AA1B2D-B043-4CB4-8E0A-F76A30464ECD}"/>
    <dgm:cxn modelId="{CE4E1D96-093F-4AE9-9EEB-712F120B5AA6}" type="presOf" srcId="{972C635D-709E-4746-AF68-2508F3302DC3}" destId="{88F228E7-0DC9-48EF-9529-AB8A9ABD2D6A}" srcOrd="0" destOrd="0" presId="urn:microsoft.com/office/officeart/2005/8/layout/hChevron3"/>
    <dgm:cxn modelId="{84AA68B5-0DC8-41F9-8FB5-EC575EA75C69}" type="presOf" srcId="{62DAC91B-7CBE-4898-A400-52C683DFF38A}" destId="{76D251E1-01AF-4778-8BC5-ED0C801EC8BC}" srcOrd="0" destOrd="0" presId="urn:microsoft.com/office/officeart/2005/8/layout/hChevron3"/>
    <dgm:cxn modelId="{183287B7-00B2-4634-A426-F7CD78C14D4C}" type="presOf" srcId="{C619019E-AE37-44CC-93BB-7E3FED30FEF6}" destId="{F4D7556F-8408-49E5-ABCB-B70FA109EBC0}" srcOrd="0" destOrd="0" presId="urn:microsoft.com/office/officeart/2005/8/layout/hChevron3"/>
    <dgm:cxn modelId="{E6D98FBA-CEEB-47E2-92AC-E684FF870FB0}" srcId="{0E6FB699-51AE-48CA-8587-D6986233CAFB}" destId="{012CE260-5EF2-4AB3-BCB5-2FD9CB9C436E}" srcOrd="5" destOrd="0" parTransId="{CBCDEAF4-9A86-41F6-BE67-AEB8B13155A1}" sibTransId="{3228B6B1-BE54-4A56-AA69-9B61C2162353}"/>
    <dgm:cxn modelId="{109688BD-3A6A-4F91-AFA7-45AB21612B0A}" srcId="{0E6FB699-51AE-48CA-8587-D6986233CAFB}" destId="{972C635D-709E-4746-AF68-2508F3302DC3}" srcOrd="6" destOrd="0" parTransId="{8C5E2A61-6166-4E25-86A6-34C7E5713D70}" sibTransId="{783E7829-CAC0-43B5-B7BE-164CD2DEE529}"/>
    <dgm:cxn modelId="{70844DCF-DC9E-4DBF-BB97-D2A458F1E072}" srcId="{0E6FB699-51AE-48CA-8587-D6986233CAFB}" destId="{C619019E-AE37-44CC-93BB-7E3FED30FEF6}" srcOrd="0" destOrd="0" parTransId="{4B523F89-54F3-4A89-9AF5-A40F6353A025}" sibTransId="{10A535BE-858E-4D7B-A080-6C0CE9ADA9E3}"/>
    <dgm:cxn modelId="{9AF6ECD4-BAE7-42B4-B8B2-B6BB5D4765C3}" srcId="{0E6FB699-51AE-48CA-8587-D6986233CAFB}" destId="{757F743F-B226-45B0-8973-C4A3E2D916C5}" srcOrd="1" destOrd="0" parTransId="{D01DB857-349C-4D33-9AC8-9D90C1390FA6}" sibTransId="{4D7D899E-D7DF-46C9-A2BA-699A4121167D}"/>
    <dgm:cxn modelId="{82D2BEDA-60B4-4C0E-9ADD-488A2325D9E1}" srcId="{0E6FB699-51AE-48CA-8587-D6986233CAFB}" destId="{0CF2F81C-8E68-4C7E-9769-AD8CD33BFBF0}" srcOrd="3" destOrd="0" parTransId="{7C527388-7BF4-4ED4-A41B-4ED127026CAE}" sibTransId="{474589E8-D5A0-4CA9-B4F3-D7D2270DD401}"/>
    <dgm:cxn modelId="{EE891DE8-6FB4-488C-BE75-BFE048B71B74}" type="presOf" srcId="{757F743F-B226-45B0-8973-C4A3E2D916C5}" destId="{7B817C9A-C857-44E3-ABFD-4A8E0D94DFEB}" srcOrd="0" destOrd="0" presId="urn:microsoft.com/office/officeart/2005/8/layout/hChevron3"/>
    <dgm:cxn modelId="{ADD939F6-68FB-4214-96DA-191CB7163171}" type="presParOf" srcId="{EE3BBB90-179E-4E1E-81B6-717F44442AF0}" destId="{F4D7556F-8408-49E5-ABCB-B70FA109EBC0}" srcOrd="0" destOrd="0" presId="urn:microsoft.com/office/officeart/2005/8/layout/hChevron3"/>
    <dgm:cxn modelId="{925238CC-39B5-4668-8FBD-388EA299CCBC}" type="presParOf" srcId="{EE3BBB90-179E-4E1E-81B6-717F44442AF0}" destId="{711CDDC1-727F-4861-A704-AE5C28D1362B}" srcOrd="1" destOrd="0" presId="urn:microsoft.com/office/officeart/2005/8/layout/hChevron3"/>
    <dgm:cxn modelId="{0938056F-DB24-4223-B8DE-66440EEB608B}" type="presParOf" srcId="{EE3BBB90-179E-4E1E-81B6-717F44442AF0}" destId="{7B817C9A-C857-44E3-ABFD-4A8E0D94DFEB}" srcOrd="2" destOrd="0" presId="urn:microsoft.com/office/officeart/2005/8/layout/hChevron3"/>
    <dgm:cxn modelId="{C36E7490-D5C3-4D27-A875-00F64248CED9}" type="presParOf" srcId="{EE3BBB90-179E-4E1E-81B6-717F44442AF0}" destId="{1EA8F4B2-AC2A-4F82-9F0C-1BDC9583E57C}" srcOrd="3" destOrd="0" presId="urn:microsoft.com/office/officeart/2005/8/layout/hChevron3"/>
    <dgm:cxn modelId="{08D669C6-79C4-40FB-BA1B-472D1A11AA5C}" type="presParOf" srcId="{EE3BBB90-179E-4E1E-81B6-717F44442AF0}" destId="{D518BD69-87E5-4840-B68B-F458278A33E8}" srcOrd="4" destOrd="0" presId="urn:microsoft.com/office/officeart/2005/8/layout/hChevron3"/>
    <dgm:cxn modelId="{904EE408-EDBB-4527-8401-722AEDC5C039}" type="presParOf" srcId="{EE3BBB90-179E-4E1E-81B6-717F44442AF0}" destId="{D32F9476-AC3C-4D7C-A099-02E92B3B27CB}" srcOrd="5" destOrd="0" presId="urn:microsoft.com/office/officeart/2005/8/layout/hChevron3"/>
    <dgm:cxn modelId="{3996B1BF-8DD9-4B5C-A64E-D8378C771D9D}" type="presParOf" srcId="{EE3BBB90-179E-4E1E-81B6-717F44442AF0}" destId="{A09D688C-280D-4222-B63D-725DE5FF7AFD}" srcOrd="6" destOrd="0" presId="urn:microsoft.com/office/officeart/2005/8/layout/hChevron3"/>
    <dgm:cxn modelId="{47DB75E0-5AEE-467D-BC4C-2E96239239B9}" type="presParOf" srcId="{EE3BBB90-179E-4E1E-81B6-717F44442AF0}" destId="{AF3C2D55-4528-4622-86A1-63BBF12E7819}" srcOrd="7" destOrd="0" presId="urn:microsoft.com/office/officeart/2005/8/layout/hChevron3"/>
    <dgm:cxn modelId="{212E2DA4-4FE2-46BE-9767-6F1E2E369940}" type="presParOf" srcId="{EE3BBB90-179E-4E1E-81B6-717F44442AF0}" destId="{76D251E1-01AF-4778-8BC5-ED0C801EC8BC}" srcOrd="8" destOrd="0" presId="urn:microsoft.com/office/officeart/2005/8/layout/hChevron3"/>
    <dgm:cxn modelId="{98B00667-896B-46B3-8F9F-B3CDD6FE08F3}" type="presParOf" srcId="{EE3BBB90-179E-4E1E-81B6-717F44442AF0}" destId="{1EE07CFC-437C-49AA-9A7B-557F0EEFE13D}" srcOrd="9" destOrd="0" presId="urn:microsoft.com/office/officeart/2005/8/layout/hChevron3"/>
    <dgm:cxn modelId="{E4C3BDC0-8BFF-4C10-AE90-04A84CC3FD5C}" type="presParOf" srcId="{EE3BBB90-179E-4E1E-81B6-717F44442AF0}" destId="{9852987B-C4A3-417A-A1FF-5B54058711E0}" srcOrd="10" destOrd="0" presId="urn:microsoft.com/office/officeart/2005/8/layout/hChevron3"/>
    <dgm:cxn modelId="{BDFA992A-2E36-43ED-91D2-250250E3E5E1}" type="presParOf" srcId="{EE3BBB90-179E-4E1E-81B6-717F44442AF0}" destId="{E7BF97F4-05B1-4708-B0EC-F5A57F4836F3}" srcOrd="11" destOrd="0" presId="urn:microsoft.com/office/officeart/2005/8/layout/hChevron3"/>
    <dgm:cxn modelId="{98D3DCBA-222C-492F-99E5-48D130E0F940}" type="presParOf" srcId="{EE3BBB90-179E-4E1E-81B6-717F44442AF0}" destId="{88F228E7-0DC9-48EF-9529-AB8A9ABD2D6A}" srcOrd="12"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6FB699-51AE-48CA-8587-D6986233CAFB}" type="doc">
      <dgm:prSet loTypeId="urn:microsoft.com/office/officeart/2005/8/layout/hChevron3" loCatId="process" qsTypeId="urn:microsoft.com/office/officeart/2005/8/quickstyle/simple1" qsCatId="simple" csTypeId="urn:microsoft.com/office/officeart/2005/8/colors/accent0_2" csCatId="mainScheme" phldr="1"/>
      <dgm:spPr/>
    </dgm:pt>
    <dgm:pt modelId="{C619019E-AE37-44CC-93BB-7E3FED30FEF6}">
      <dgm:prSet phldrT="[Texte]"/>
      <dgm:spPr>
        <a:solidFill>
          <a:schemeClr val="accent1">
            <a:lumMod val="60000"/>
            <a:lumOff val="40000"/>
          </a:schemeClr>
        </a:solidFill>
      </dgm:spPr>
      <dgm:t>
        <a:bodyPr/>
        <a:lstStyle/>
        <a:p>
          <a:r>
            <a:rPr lang="fr-FR" dirty="0"/>
            <a:t>I</a:t>
          </a:r>
        </a:p>
      </dgm:t>
    </dgm:pt>
    <dgm:pt modelId="{4B523F89-54F3-4A89-9AF5-A40F6353A025}" type="parTrans" cxnId="{70844DCF-DC9E-4DBF-BB97-D2A458F1E072}">
      <dgm:prSet/>
      <dgm:spPr/>
      <dgm:t>
        <a:bodyPr/>
        <a:lstStyle/>
        <a:p>
          <a:endParaRPr lang="fr-FR"/>
        </a:p>
      </dgm:t>
    </dgm:pt>
    <dgm:pt modelId="{10A535BE-858E-4D7B-A080-6C0CE9ADA9E3}" type="sibTrans" cxnId="{70844DCF-DC9E-4DBF-BB97-D2A458F1E072}">
      <dgm:prSet/>
      <dgm:spPr/>
      <dgm:t>
        <a:bodyPr/>
        <a:lstStyle/>
        <a:p>
          <a:endParaRPr lang="fr-FR"/>
        </a:p>
      </dgm:t>
    </dgm:pt>
    <dgm:pt modelId="{757F743F-B226-45B0-8973-C4A3E2D916C5}">
      <dgm:prSet phldrT="[Texte]"/>
      <dgm:spPr>
        <a:solidFill>
          <a:schemeClr val="accent1">
            <a:lumMod val="60000"/>
            <a:lumOff val="40000"/>
          </a:schemeClr>
        </a:solidFill>
      </dgm:spPr>
      <dgm:t>
        <a:bodyPr/>
        <a:lstStyle/>
        <a:p>
          <a:r>
            <a:rPr lang="fr-FR" dirty="0"/>
            <a:t>II</a:t>
          </a:r>
        </a:p>
      </dgm:t>
    </dgm:pt>
    <dgm:pt modelId="{D01DB857-349C-4D33-9AC8-9D90C1390FA6}" type="parTrans" cxnId="{9AF6ECD4-BAE7-42B4-B8B2-B6BB5D4765C3}">
      <dgm:prSet/>
      <dgm:spPr/>
      <dgm:t>
        <a:bodyPr/>
        <a:lstStyle/>
        <a:p>
          <a:endParaRPr lang="fr-FR"/>
        </a:p>
      </dgm:t>
    </dgm:pt>
    <dgm:pt modelId="{4D7D899E-D7DF-46C9-A2BA-699A4121167D}" type="sibTrans" cxnId="{9AF6ECD4-BAE7-42B4-B8B2-B6BB5D4765C3}">
      <dgm:prSet/>
      <dgm:spPr/>
      <dgm:t>
        <a:bodyPr/>
        <a:lstStyle/>
        <a:p>
          <a:endParaRPr lang="fr-FR"/>
        </a:p>
      </dgm:t>
    </dgm:pt>
    <dgm:pt modelId="{518A70D4-F519-468D-B629-B05A97339B52}">
      <dgm:prSet phldrT="[Texte]"/>
      <dgm:spPr/>
      <dgm:t>
        <a:bodyPr/>
        <a:lstStyle/>
        <a:p>
          <a:r>
            <a:rPr lang="fr-FR" dirty="0"/>
            <a:t>III</a:t>
          </a:r>
        </a:p>
      </dgm:t>
    </dgm:pt>
    <dgm:pt modelId="{7A0A9AF1-D085-4960-9C06-52302B0A560D}" type="parTrans" cxnId="{F7851458-4F29-4C42-958E-AF812B636863}">
      <dgm:prSet/>
      <dgm:spPr/>
      <dgm:t>
        <a:bodyPr/>
        <a:lstStyle/>
        <a:p>
          <a:endParaRPr lang="fr-FR"/>
        </a:p>
      </dgm:t>
    </dgm:pt>
    <dgm:pt modelId="{85AA1B2D-B043-4CB4-8E0A-F76A30464ECD}" type="sibTrans" cxnId="{F7851458-4F29-4C42-958E-AF812B636863}">
      <dgm:prSet/>
      <dgm:spPr/>
      <dgm:t>
        <a:bodyPr/>
        <a:lstStyle/>
        <a:p>
          <a:endParaRPr lang="fr-FR"/>
        </a:p>
      </dgm:t>
    </dgm:pt>
    <dgm:pt modelId="{0CF2F81C-8E68-4C7E-9769-AD8CD33BFBF0}">
      <dgm:prSet phldrT="[Texte]"/>
      <dgm:spPr/>
      <dgm:t>
        <a:bodyPr/>
        <a:lstStyle/>
        <a:p>
          <a:r>
            <a:rPr lang="fr-FR" dirty="0"/>
            <a:t>IV</a:t>
          </a:r>
        </a:p>
      </dgm:t>
    </dgm:pt>
    <dgm:pt modelId="{7C527388-7BF4-4ED4-A41B-4ED127026CAE}" type="parTrans" cxnId="{82D2BEDA-60B4-4C0E-9ADD-488A2325D9E1}">
      <dgm:prSet/>
      <dgm:spPr/>
      <dgm:t>
        <a:bodyPr/>
        <a:lstStyle/>
        <a:p>
          <a:endParaRPr lang="fr-FR"/>
        </a:p>
      </dgm:t>
    </dgm:pt>
    <dgm:pt modelId="{474589E8-D5A0-4CA9-B4F3-D7D2270DD401}" type="sibTrans" cxnId="{82D2BEDA-60B4-4C0E-9ADD-488A2325D9E1}">
      <dgm:prSet/>
      <dgm:spPr/>
      <dgm:t>
        <a:bodyPr/>
        <a:lstStyle/>
        <a:p>
          <a:endParaRPr lang="fr-FR"/>
        </a:p>
      </dgm:t>
    </dgm:pt>
    <dgm:pt modelId="{80A9282E-7D09-491D-9434-5706E08B3558}">
      <dgm:prSet phldrT="[Texte]"/>
      <dgm:spPr/>
      <dgm:t>
        <a:bodyPr/>
        <a:lstStyle/>
        <a:p>
          <a:r>
            <a:rPr lang="fr-FR" dirty="0"/>
            <a:t>V</a:t>
          </a:r>
        </a:p>
      </dgm:t>
    </dgm:pt>
    <dgm:pt modelId="{C268169E-DC5A-4020-9B62-9D89F71B46C5}" type="parTrans" cxnId="{CD8381B9-13DF-4952-AB3D-902424714377}">
      <dgm:prSet/>
      <dgm:spPr/>
    </dgm:pt>
    <dgm:pt modelId="{5F78C62B-0459-466A-90FE-E1135706F92E}" type="sibTrans" cxnId="{CD8381B9-13DF-4952-AB3D-902424714377}">
      <dgm:prSet/>
      <dgm:spPr/>
    </dgm:pt>
    <dgm:pt modelId="{29406FA1-9844-483A-B405-8E2A84CE4853}">
      <dgm:prSet phldrT="[Texte]"/>
      <dgm:spPr/>
      <dgm:t>
        <a:bodyPr/>
        <a:lstStyle/>
        <a:p>
          <a:r>
            <a:rPr lang="fr-FR" dirty="0"/>
            <a:t>VI</a:t>
          </a:r>
        </a:p>
      </dgm:t>
    </dgm:pt>
    <dgm:pt modelId="{4F892A90-E459-4F5A-8138-6FB3A58ADE16}" type="parTrans" cxnId="{7482109E-1DB8-4DF5-AA97-3C2C3D6C5B62}">
      <dgm:prSet/>
      <dgm:spPr/>
    </dgm:pt>
    <dgm:pt modelId="{27CD1DD6-84D9-49C0-8209-246EF127F0B8}" type="sibTrans" cxnId="{7482109E-1DB8-4DF5-AA97-3C2C3D6C5B62}">
      <dgm:prSet/>
      <dgm:spPr/>
    </dgm:pt>
    <dgm:pt modelId="{FC8E7467-2464-41BC-A527-FAF9B494B215}">
      <dgm:prSet phldrT="[Texte]"/>
      <dgm:spPr/>
      <dgm:t>
        <a:bodyPr/>
        <a:lstStyle/>
        <a:p>
          <a:r>
            <a:rPr lang="fr-FR" dirty="0"/>
            <a:t>VII</a:t>
          </a:r>
        </a:p>
      </dgm:t>
    </dgm:pt>
    <dgm:pt modelId="{0899A5C5-F191-4A9D-9B2A-8F72A4F77BCF}" type="parTrans" cxnId="{6BC6C58D-CA8D-4A09-BDE9-08A274AA975E}">
      <dgm:prSet/>
      <dgm:spPr/>
    </dgm:pt>
    <dgm:pt modelId="{7CF0DDD1-8C13-48F5-A9BA-7F9DCF982C3B}" type="sibTrans" cxnId="{6BC6C58D-CA8D-4A09-BDE9-08A274AA975E}">
      <dgm:prSet/>
      <dgm:spPr/>
    </dgm:pt>
    <dgm:pt modelId="{EE3BBB90-179E-4E1E-81B6-717F44442AF0}" type="pres">
      <dgm:prSet presAssocID="{0E6FB699-51AE-48CA-8587-D6986233CAFB}" presName="Name0" presStyleCnt="0">
        <dgm:presLayoutVars>
          <dgm:dir/>
          <dgm:resizeHandles val="exact"/>
        </dgm:presLayoutVars>
      </dgm:prSet>
      <dgm:spPr/>
    </dgm:pt>
    <dgm:pt modelId="{F4D7556F-8408-49E5-ABCB-B70FA109EBC0}" type="pres">
      <dgm:prSet presAssocID="{C619019E-AE37-44CC-93BB-7E3FED30FEF6}" presName="parTxOnly" presStyleLbl="node1" presStyleIdx="0" presStyleCnt="7">
        <dgm:presLayoutVars>
          <dgm:bulletEnabled val="1"/>
        </dgm:presLayoutVars>
      </dgm:prSet>
      <dgm:spPr/>
    </dgm:pt>
    <dgm:pt modelId="{711CDDC1-727F-4861-A704-AE5C28D1362B}" type="pres">
      <dgm:prSet presAssocID="{10A535BE-858E-4D7B-A080-6C0CE9ADA9E3}" presName="parSpace" presStyleCnt="0"/>
      <dgm:spPr/>
    </dgm:pt>
    <dgm:pt modelId="{7B817C9A-C857-44E3-ABFD-4A8E0D94DFEB}" type="pres">
      <dgm:prSet presAssocID="{757F743F-B226-45B0-8973-C4A3E2D916C5}" presName="parTxOnly" presStyleLbl="node1" presStyleIdx="1" presStyleCnt="7">
        <dgm:presLayoutVars>
          <dgm:bulletEnabled val="1"/>
        </dgm:presLayoutVars>
      </dgm:prSet>
      <dgm:spPr/>
    </dgm:pt>
    <dgm:pt modelId="{1EA8F4B2-AC2A-4F82-9F0C-1BDC9583E57C}" type="pres">
      <dgm:prSet presAssocID="{4D7D899E-D7DF-46C9-A2BA-699A4121167D}" presName="parSpace" presStyleCnt="0"/>
      <dgm:spPr/>
    </dgm:pt>
    <dgm:pt modelId="{D518BD69-87E5-4840-B68B-F458278A33E8}" type="pres">
      <dgm:prSet presAssocID="{518A70D4-F519-468D-B629-B05A97339B52}" presName="parTxOnly" presStyleLbl="node1" presStyleIdx="2" presStyleCnt="7">
        <dgm:presLayoutVars>
          <dgm:bulletEnabled val="1"/>
        </dgm:presLayoutVars>
      </dgm:prSet>
      <dgm:spPr/>
    </dgm:pt>
    <dgm:pt modelId="{D32F9476-AC3C-4D7C-A099-02E92B3B27CB}" type="pres">
      <dgm:prSet presAssocID="{85AA1B2D-B043-4CB4-8E0A-F76A30464ECD}" presName="parSpace" presStyleCnt="0"/>
      <dgm:spPr/>
    </dgm:pt>
    <dgm:pt modelId="{A09D688C-280D-4222-B63D-725DE5FF7AFD}" type="pres">
      <dgm:prSet presAssocID="{0CF2F81C-8E68-4C7E-9769-AD8CD33BFBF0}" presName="parTxOnly" presStyleLbl="node1" presStyleIdx="3" presStyleCnt="7">
        <dgm:presLayoutVars>
          <dgm:bulletEnabled val="1"/>
        </dgm:presLayoutVars>
      </dgm:prSet>
      <dgm:spPr/>
    </dgm:pt>
    <dgm:pt modelId="{AF3C2D55-4528-4622-86A1-63BBF12E7819}" type="pres">
      <dgm:prSet presAssocID="{474589E8-D5A0-4CA9-B4F3-D7D2270DD401}" presName="parSpace" presStyleCnt="0"/>
      <dgm:spPr/>
    </dgm:pt>
    <dgm:pt modelId="{E13C4BDB-12D7-499F-8F85-E115FA5E34AB}" type="pres">
      <dgm:prSet presAssocID="{80A9282E-7D09-491D-9434-5706E08B3558}" presName="parTxOnly" presStyleLbl="node1" presStyleIdx="4" presStyleCnt="7">
        <dgm:presLayoutVars>
          <dgm:bulletEnabled val="1"/>
        </dgm:presLayoutVars>
      </dgm:prSet>
      <dgm:spPr/>
    </dgm:pt>
    <dgm:pt modelId="{528E6726-F24A-48DB-8D26-3E02BB451561}" type="pres">
      <dgm:prSet presAssocID="{5F78C62B-0459-466A-90FE-E1135706F92E}" presName="parSpace" presStyleCnt="0"/>
      <dgm:spPr/>
    </dgm:pt>
    <dgm:pt modelId="{E3C696FA-B0F1-4F10-A3D9-5A95E913F25B}" type="pres">
      <dgm:prSet presAssocID="{29406FA1-9844-483A-B405-8E2A84CE4853}" presName="parTxOnly" presStyleLbl="node1" presStyleIdx="5" presStyleCnt="7">
        <dgm:presLayoutVars>
          <dgm:bulletEnabled val="1"/>
        </dgm:presLayoutVars>
      </dgm:prSet>
      <dgm:spPr/>
    </dgm:pt>
    <dgm:pt modelId="{A99D7795-C69C-4CD4-AA2D-6A40F181875F}" type="pres">
      <dgm:prSet presAssocID="{27CD1DD6-84D9-49C0-8209-246EF127F0B8}" presName="parSpace" presStyleCnt="0"/>
      <dgm:spPr/>
    </dgm:pt>
    <dgm:pt modelId="{246799A1-3399-4A25-AC94-E14CFFD026EF}" type="pres">
      <dgm:prSet presAssocID="{FC8E7467-2464-41BC-A527-FAF9B494B215}" presName="parTxOnly" presStyleLbl="node1" presStyleIdx="6" presStyleCnt="7">
        <dgm:presLayoutVars>
          <dgm:bulletEnabled val="1"/>
        </dgm:presLayoutVars>
      </dgm:prSet>
      <dgm:spPr/>
    </dgm:pt>
  </dgm:ptLst>
  <dgm:cxnLst>
    <dgm:cxn modelId="{365F7419-A18A-46C7-8198-94D1B51BA909}" type="presOf" srcId="{0E6FB699-51AE-48CA-8587-D6986233CAFB}" destId="{EE3BBB90-179E-4E1E-81B6-717F44442AF0}" srcOrd="0" destOrd="0" presId="urn:microsoft.com/office/officeart/2005/8/layout/hChevron3"/>
    <dgm:cxn modelId="{3F0D161B-B84E-42D8-AE8D-58071CA38277}" type="presOf" srcId="{518A70D4-F519-468D-B629-B05A97339B52}" destId="{D518BD69-87E5-4840-B68B-F458278A33E8}" srcOrd="0" destOrd="0" presId="urn:microsoft.com/office/officeart/2005/8/layout/hChevron3"/>
    <dgm:cxn modelId="{D5BAEF3B-4E0F-463D-8B0C-08AAB7AED87E}" type="presOf" srcId="{80A9282E-7D09-491D-9434-5706E08B3558}" destId="{E13C4BDB-12D7-499F-8F85-E115FA5E34AB}" srcOrd="0" destOrd="0" presId="urn:microsoft.com/office/officeart/2005/8/layout/hChevron3"/>
    <dgm:cxn modelId="{822B1445-80B8-401C-A174-51430F37ADC4}" type="presOf" srcId="{0CF2F81C-8E68-4C7E-9769-AD8CD33BFBF0}" destId="{A09D688C-280D-4222-B63D-725DE5FF7AFD}" srcOrd="0" destOrd="0" presId="urn:microsoft.com/office/officeart/2005/8/layout/hChevron3"/>
    <dgm:cxn modelId="{F7851458-4F29-4C42-958E-AF812B636863}" srcId="{0E6FB699-51AE-48CA-8587-D6986233CAFB}" destId="{518A70D4-F519-468D-B629-B05A97339B52}" srcOrd="2" destOrd="0" parTransId="{7A0A9AF1-D085-4960-9C06-52302B0A560D}" sibTransId="{85AA1B2D-B043-4CB4-8E0A-F76A30464ECD}"/>
    <dgm:cxn modelId="{532BFD82-5695-4642-AEE8-AC9CA85A8674}" type="presOf" srcId="{29406FA1-9844-483A-B405-8E2A84CE4853}" destId="{E3C696FA-B0F1-4F10-A3D9-5A95E913F25B}" srcOrd="0" destOrd="0" presId="urn:microsoft.com/office/officeart/2005/8/layout/hChevron3"/>
    <dgm:cxn modelId="{6BC6C58D-CA8D-4A09-BDE9-08A274AA975E}" srcId="{0E6FB699-51AE-48CA-8587-D6986233CAFB}" destId="{FC8E7467-2464-41BC-A527-FAF9B494B215}" srcOrd="6" destOrd="0" parTransId="{0899A5C5-F191-4A9D-9B2A-8F72A4F77BCF}" sibTransId="{7CF0DDD1-8C13-48F5-A9BA-7F9DCF982C3B}"/>
    <dgm:cxn modelId="{D49E1694-748E-47B6-88C8-8183DD8EA7B3}" type="presOf" srcId="{FC8E7467-2464-41BC-A527-FAF9B494B215}" destId="{246799A1-3399-4A25-AC94-E14CFFD026EF}" srcOrd="0" destOrd="0" presId="urn:microsoft.com/office/officeart/2005/8/layout/hChevron3"/>
    <dgm:cxn modelId="{7482109E-1DB8-4DF5-AA97-3C2C3D6C5B62}" srcId="{0E6FB699-51AE-48CA-8587-D6986233CAFB}" destId="{29406FA1-9844-483A-B405-8E2A84CE4853}" srcOrd="5" destOrd="0" parTransId="{4F892A90-E459-4F5A-8138-6FB3A58ADE16}" sibTransId="{27CD1DD6-84D9-49C0-8209-246EF127F0B8}"/>
    <dgm:cxn modelId="{183287B7-00B2-4634-A426-F7CD78C14D4C}" type="presOf" srcId="{C619019E-AE37-44CC-93BB-7E3FED30FEF6}" destId="{F4D7556F-8408-49E5-ABCB-B70FA109EBC0}" srcOrd="0" destOrd="0" presId="urn:microsoft.com/office/officeart/2005/8/layout/hChevron3"/>
    <dgm:cxn modelId="{CD8381B9-13DF-4952-AB3D-902424714377}" srcId="{0E6FB699-51AE-48CA-8587-D6986233CAFB}" destId="{80A9282E-7D09-491D-9434-5706E08B3558}" srcOrd="4" destOrd="0" parTransId="{C268169E-DC5A-4020-9B62-9D89F71B46C5}" sibTransId="{5F78C62B-0459-466A-90FE-E1135706F92E}"/>
    <dgm:cxn modelId="{70844DCF-DC9E-4DBF-BB97-D2A458F1E072}" srcId="{0E6FB699-51AE-48CA-8587-D6986233CAFB}" destId="{C619019E-AE37-44CC-93BB-7E3FED30FEF6}" srcOrd="0" destOrd="0" parTransId="{4B523F89-54F3-4A89-9AF5-A40F6353A025}" sibTransId="{10A535BE-858E-4D7B-A080-6C0CE9ADA9E3}"/>
    <dgm:cxn modelId="{9AF6ECD4-BAE7-42B4-B8B2-B6BB5D4765C3}" srcId="{0E6FB699-51AE-48CA-8587-D6986233CAFB}" destId="{757F743F-B226-45B0-8973-C4A3E2D916C5}" srcOrd="1" destOrd="0" parTransId="{D01DB857-349C-4D33-9AC8-9D90C1390FA6}" sibTransId="{4D7D899E-D7DF-46C9-A2BA-699A4121167D}"/>
    <dgm:cxn modelId="{82D2BEDA-60B4-4C0E-9ADD-488A2325D9E1}" srcId="{0E6FB699-51AE-48CA-8587-D6986233CAFB}" destId="{0CF2F81C-8E68-4C7E-9769-AD8CD33BFBF0}" srcOrd="3" destOrd="0" parTransId="{7C527388-7BF4-4ED4-A41B-4ED127026CAE}" sibTransId="{474589E8-D5A0-4CA9-B4F3-D7D2270DD401}"/>
    <dgm:cxn modelId="{EE891DE8-6FB4-488C-BE75-BFE048B71B74}" type="presOf" srcId="{757F743F-B226-45B0-8973-C4A3E2D916C5}" destId="{7B817C9A-C857-44E3-ABFD-4A8E0D94DFEB}" srcOrd="0" destOrd="0" presId="urn:microsoft.com/office/officeart/2005/8/layout/hChevron3"/>
    <dgm:cxn modelId="{ADD939F6-68FB-4214-96DA-191CB7163171}" type="presParOf" srcId="{EE3BBB90-179E-4E1E-81B6-717F44442AF0}" destId="{F4D7556F-8408-49E5-ABCB-B70FA109EBC0}" srcOrd="0" destOrd="0" presId="urn:microsoft.com/office/officeart/2005/8/layout/hChevron3"/>
    <dgm:cxn modelId="{925238CC-39B5-4668-8FBD-388EA299CCBC}" type="presParOf" srcId="{EE3BBB90-179E-4E1E-81B6-717F44442AF0}" destId="{711CDDC1-727F-4861-A704-AE5C28D1362B}" srcOrd="1" destOrd="0" presId="urn:microsoft.com/office/officeart/2005/8/layout/hChevron3"/>
    <dgm:cxn modelId="{0938056F-DB24-4223-B8DE-66440EEB608B}" type="presParOf" srcId="{EE3BBB90-179E-4E1E-81B6-717F44442AF0}" destId="{7B817C9A-C857-44E3-ABFD-4A8E0D94DFEB}" srcOrd="2" destOrd="0" presId="urn:microsoft.com/office/officeart/2005/8/layout/hChevron3"/>
    <dgm:cxn modelId="{C36E7490-D5C3-4D27-A875-00F64248CED9}" type="presParOf" srcId="{EE3BBB90-179E-4E1E-81B6-717F44442AF0}" destId="{1EA8F4B2-AC2A-4F82-9F0C-1BDC9583E57C}" srcOrd="3" destOrd="0" presId="urn:microsoft.com/office/officeart/2005/8/layout/hChevron3"/>
    <dgm:cxn modelId="{08D669C6-79C4-40FB-BA1B-472D1A11AA5C}" type="presParOf" srcId="{EE3BBB90-179E-4E1E-81B6-717F44442AF0}" destId="{D518BD69-87E5-4840-B68B-F458278A33E8}" srcOrd="4" destOrd="0" presId="urn:microsoft.com/office/officeart/2005/8/layout/hChevron3"/>
    <dgm:cxn modelId="{904EE408-EDBB-4527-8401-722AEDC5C039}" type="presParOf" srcId="{EE3BBB90-179E-4E1E-81B6-717F44442AF0}" destId="{D32F9476-AC3C-4D7C-A099-02E92B3B27CB}" srcOrd="5" destOrd="0" presId="urn:microsoft.com/office/officeart/2005/8/layout/hChevron3"/>
    <dgm:cxn modelId="{3996B1BF-8DD9-4B5C-A64E-D8378C771D9D}" type="presParOf" srcId="{EE3BBB90-179E-4E1E-81B6-717F44442AF0}" destId="{A09D688C-280D-4222-B63D-725DE5FF7AFD}" srcOrd="6" destOrd="0" presId="urn:microsoft.com/office/officeart/2005/8/layout/hChevron3"/>
    <dgm:cxn modelId="{47DB75E0-5AEE-467D-BC4C-2E96239239B9}" type="presParOf" srcId="{EE3BBB90-179E-4E1E-81B6-717F44442AF0}" destId="{AF3C2D55-4528-4622-86A1-63BBF12E7819}" srcOrd="7" destOrd="0" presId="urn:microsoft.com/office/officeart/2005/8/layout/hChevron3"/>
    <dgm:cxn modelId="{E3A6A995-1A53-4392-8F61-6C3350F5B33F}" type="presParOf" srcId="{EE3BBB90-179E-4E1E-81B6-717F44442AF0}" destId="{E13C4BDB-12D7-499F-8F85-E115FA5E34AB}" srcOrd="8" destOrd="0" presId="urn:microsoft.com/office/officeart/2005/8/layout/hChevron3"/>
    <dgm:cxn modelId="{6656CE43-195F-4B7A-B964-AD8286757194}" type="presParOf" srcId="{EE3BBB90-179E-4E1E-81B6-717F44442AF0}" destId="{528E6726-F24A-48DB-8D26-3E02BB451561}" srcOrd="9" destOrd="0" presId="urn:microsoft.com/office/officeart/2005/8/layout/hChevron3"/>
    <dgm:cxn modelId="{BF2C3E80-3984-4D8A-908B-66D6BAC06071}" type="presParOf" srcId="{EE3BBB90-179E-4E1E-81B6-717F44442AF0}" destId="{E3C696FA-B0F1-4F10-A3D9-5A95E913F25B}" srcOrd="10" destOrd="0" presId="urn:microsoft.com/office/officeart/2005/8/layout/hChevron3"/>
    <dgm:cxn modelId="{ADDEC7BC-866D-4618-A7E2-21D8896E978E}" type="presParOf" srcId="{EE3BBB90-179E-4E1E-81B6-717F44442AF0}" destId="{A99D7795-C69C-4CD4-AA2D-6A40F181875F}" srcOrd="11" destOrd="0" presId="urn:microsoft.com/office/officeart/2005/8/layout/hChevron3"/>
    <dgm:cxn modelId="{8F98EECA-0B14-49D7-B5DB-82924AAF996F}" type="presParOf" srcId="{EE3BBB90-179E-4E1E-81B6-717F44442AF0}" destId="{246799A1-3399-4A25-AC94-E14CFFD026EF}" srcOrd="12"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6FB699-51AE-48CA-8587-D6986233CAFB}" type="doc">
      <dgm:prSet loTypeId="urn:microsoft.com/office/officeart/2005/8/layout/hChevron3" loCatId="process" qsTypeId="urn:microsoft.com/office/officeart/2005/8/quickstyle/simple1" qsCatId="simple" csTypeId="urn:microsoft.com/office/officeart/2005/8/colors/accent0_2" csCatId="mainScheme" phldr="1"/>
      <dgm:spPr/>
    </dgm:pt>
    <dgm:pt modelId="{C619019E-AE37-44CC-93BB-7E3FED30FEF6}">
      <dgm:prSet phldrT="[Texte]"/>
      <dgm:spPr>
        <a:solidFill>
          <a:schemeClr val="accent1">
            <a:lumMod val="60000"/>
            <a:lumOff val="40000"/>
          </a:schemeClr>
        </a:solidFill>
      </dgm:spPr>
      <dgm:t>
        <a:bodyPr/>
        <a:lstStyle/>
        <a:p>
          <a:r>
            <a:rPr lang="fr-FR" dirty="0"/>
            <a:t>I</a:t>
          </a:r>
        </a:p>
      </dgm:t>
    </dgm:pt>
    <dgm:pt modelId="{4B523F89-54F3-4A89-9AF5-A40F6353A025}" type="parTrans" cxnId="{70844DCF-DC9E-4DBF-BB97-D2A458F1E072}">
      <dgm:prSet/>
      <dgm:spPr/>
      <dgm:t>
        <a:bodyPr/>
        <a:lstStyle/>
        <a:p>
          <a:endParaRPr lang="fr-FR"/>
        </a:p>
      </dgm:t>
    </dgm:pt>
    <dgm:pt modelId="{10A535BE-858E-4D7B-A080-6C0CE9ADA9E3}" type="sibTrans" cxnId="{70844DCF-DC9E-4DBF-BB97-D2A458F1E072}">
      <dgm:prSet/>
      <dgm:spPr/>
      <dgm:t>
        <a:bodyPr/>
        <a:lstStyle/>
        <a:p>
          <a:endParaRPr lang="fr-FR"/>
        </a:p>
      </dgm:t>
    </dgm:pt>
    <dgm:pt modelId="{757F743F-B226-45B0-8973-C4A3E2D916C5}">
      <dgm:prSet phldrT="[Texte]"/>
      <dgm:spPr>
        <a:solidFill>
          <a:schemeClr val="accent1">
            <a:lumMod val="60000"/>
            <a:lumOff val="40000"/>
          </a:schemeClr>
        </a:solidFill>
      </dgm:spPr>
      <dgm:t>
        <a:bodyPr/>
        <a:lstStyle/>
        <a:p>
          <a:r>
            <a:rPr lang="fr-FR" dirty="0"/>
            <a:t>II</a:t>
          </a:r>
        </a:p>
      </dgm:t>
    </dgm:pt>
    <dgm:pt modelId="{D01DB857-349C-4D33-9AC8-9D90C1390FA6}" type="parTrans" cxnId="{9AF6ECD4-BAE7-42B4-B8B2-B6BB5D4765C3}">
      <dgm:prSet/>
      <dgm:spPr/>
      <dgm:t>
        <a:bodyPr/>
        <a:lstStyle/>
        <a:p>
          <a:endParaRPr lang="fr-FR"/>
        </a:p>
      </dgm:t>
    </dgm:pt>
    <dgm:pt modelId="{4D7D899E-D7DF-46C9-A2BA-699A4121167D}" type="sibTrans" cxnId="{9AF6ECD4-BAE7-42B4-B8B2-B6BB5D4765C3}">
      <dgm:prSet/>
      <dgm:spPr/>
      <dgm:t>
        <a:bodyPr/>
        <a:lstStyle/>
        <a:p>
          <a:endParaRPr lang="fr-FR"/>
        </a:p>
      </dgm:t>
    </dgm:pt>
    <dgm:pt modelId="{518A70D4-F519-468D-B629-B05A97339B52}">
      <dgm:prSet phldrT="[Texte]"/>
      <dgm:spPr>
        <a:solidFill>
          <a:schemeClr val="accent1">
            <a:lumMod val="60000"/>
            <a:lumOff val="40000"/>
          </a:schemeClr>
        </a:solidFill>
      </dgm:spPr>
      <dgm:t>
        <a:bodyPr/>
        <a:lstStyle/>
        <a:p>
          <a:r>
            <a:rPr lang="fr-FR" dirty="0"/>
            <a:t>III</a:t>
          </a:r>
        </a:p>
      </dgm:t>
    </dgm:pt>
    <dgm:pt modelId="{7A0A9AF1-D085-4960-9C06-52302B0A560D}" type="parTrans" cxnId="{F7851458-4F29-4C42-958E-AF812B636863}">
      <dgm:prSet/>
      <dgm:spPr/>
      <dgm:t>
        <a:bodyPr/>
        <a:lstStyle/>
        <a:p>
          <a:endParaRPr lang="fr-FR"/>
        </a:p>
      </dgm:t>
    </dgm:pt>
    <dgm:pt modelId="{85AA1B2D-B043-4CB4-8E0A-F76A30464ECD}" type="sibTrans" cxnId="{F7851458-4F29-4C42-958E-AF812B636863}">
      <dgm:prSet/>
      <dgm:spPr/>
      <dgm:t>
        <a:bodyPr/>
        <a:lstStyle/>
        <a:p>
          <a:endParaRPr lang="fr-FR"/>
        </a:p>
      </dgm:t>
    </dgm:pt>
    <dgm:pt modelId="{0CF2F81C-8E68-4C7E-9769-AD8CD33BFBF0}">
      <dgm:prSet phldrT="[Texte]"/>
      <dgm:spPr/>
      <dgm:t>
        <a:bodyPr/>
        <a:lstStyle/>
        <a:p>
          <a:r>
            <a:rPr lang="fr-FR" dirty="0"/>
            <a:t>IV</a:t>
          </a:r>
        </a:p>
      </dgm:t>
    </dgm:pt>
    <dgm:pt modelId="{7C527388-7BF4-4ED4-A41B-4ED127026CAE}" type="parTrans" cxnId="{82D2BEDA-60B4-4C0E-9ADD-488A2325D9E1}">
      <dgm:prSet/>
      <dgm:spPr/>
      <dgm:t>
        <a:bodyPr/>
        <a:lstStyle/>
        <a:p>
          <a:endParaRPr lang="fr-FR"/>
        </a:p>
      </dgm:t>
    </dgm:pt>
    <dgm:pt modelId="{474589E8-D5A0-4CA9-B4F3-D7D2270DD401}" type="sibTrans" cxnId="{82D2BEDA-60B4-4C0E-9ADD-488A2325D9E1}">
      <dgm:prSet/>
      <dgm:spPr/>
      <dgm:t>
        <a:bodyPr/>
        <a:lstStyle/>
        <a:p>
          <a:endParaRPr lang="fr-FR"/>
        </a:p>
      </dgm:t>
    </dgm:pt>
    <dgm:pt modelId="{62DAC91B-7CBE-4898-A400-52C683DFF38A}">
      <dgm:prSet phldrT="[Texte]"/>
      <dgm:spPr/>
      <dgm:t>
        <a:bodyPr/>
        <a:lstStyle/>
        <a:p>
          <a:r>
            <a:rPr lang="fr-FR" dirty="0"/>
            <a:t>V</a:t>
          </a:r>
        </a:p>
      </dgm:t>
    </dgm:pt>
    <dgm:pt modelId="{FC555390-A2E3-434A-9B7F-4134AC0B0FE6}" type="parTrans" cxnId="{D109835C-4124-4883-9B84-08C315224289}">
      <dgm:prSet/>
      <dgm:spPr/>
      <dgm:t>
        <a:bodyPr/>
        <a:lstStyle/>
        <a:p>
          <a:endParaRPr lang="fr-FR"/>
        </a:p>
      </dgm:t>
    </dgm:pt>
    <dgm:pt modelId="{94BA35CF-B2C4-4AB0-91D9-A8A56056CD14}" type="sibTrans" cxnId="{D109835C-4124-4883-9B84-08C315224289}">
      <dgm:prSet/>
      <dgm:spPr/>
      <dgm:t>
        <a:bodyPr/>
        <a:lstStyle/>
        <a:p>
          <a:endParaRPr lang="fr-FR"/>
        </a:p>
      </dgm:t>
    </dgm:pt>
    <dgm:pt modelId="{A2BCCC83-BBAA-43B3-8B53-6024C74B413D}">
      <dgm:prSet phldrT="[Texte]"/>
      <dgm:spPr/>
      <dgm:t>
        <a:bodyPr/>
        <a:lstStyle/>
        <a:p>
          <a:r>
            <a:rPr lang="fr-FR" dirty="0"/>
            <a:t>VI</a:t>
          </a:r>
        </a:p>
      </dgm:t>
    </dgm:pt>
    <dgm:pt modelId="{04964EAA-D0AB-4DE6-BC73-56B919CD9A43}" type="parTrans" cxnId="{8BBC2EBD-7C9C-412F-BC64-0288AB3D63E0}">
      <dgm:prSet/>
      <dgm:spPr/>
    </dgm:pt>
    <dgm:pt modelId="{86090D2B-7F3C-4E0B-B64D-0B939122EEDF}" type="sibTrans" cxnId="{8BBC2EBD-7C9C-412F-BC64-0288AB3D63E0}">
      <dgm:prSet/>
      <dgm:spPr/>
    </dgm:pt>
    <dgm:pt modelId="{8094EA85-835A-418D-B630-E64A1B6E2E41}">
      <dgm:prSet phldrT="[Texte]"/>
      <dgm:spPr/>
      <dgm:t>
        <a:bodyPr/>
        <a:lstStyle/>
        <a:p>
          <a:r>
            <a:rPr lang="fr-FR" dirty="0"/>
            <a:t>VII</a:t>
          </a:r>
        </a:p>
      </dgm:t>
    </dgm:pt>
    <dgm:pt modelId="{F9A2F128-F957-493E-A8CB-CFADFC2AE8E4}" type="parTrans" cxnId="{9632CFBF-C2EC-4B50-B3CA-D08D9D2F5631}">
      <dgm:prSet/>
      <dgm:spPr/>
    </dgm:pt>
    <dgm:pt modelId="{355D8944-CD4E-4B2A-9A68-672DE83B3B78}" type="sibTrans" cxnId="{9632CFBF-C2EC-4B50-B3CA-D08D9D2F5631}">
      <dgm:prSet/>
      <dgm:spPr/>
    </dgm:pt>
    <dgm:pt modelId="{EE3BBB90-179E-4E1E-81B6-717F44442AF0}" type="pres">
      <dgm:prSet presAssocID="{0E6FB699-51AE-48CA-8587-D6986233CAFB}" presName="Name0" presStyleCnt="0">
        <dgm:presLayoutVars>
          <dgm:dir/>
          <dgm:resizeHandles val="exact"/>
        </dgm:presLayoutVars>
      </dgm:prSet>
      <dgm:spPr/>
    </dgm:pt>
    <dgm:pt modelId="{F4D7556F-8408-49E5-ABCB-B70FA109EBC0}" type="pres">
      <dgm:prSet presAssocID="{C619019E-AE37-44CC-93BB-7E3FED30FEF6}" presName="parTxOnly" presStyleLbl="node1" presStyleIdx="0" presStyleCnt="7">
        <dgm:presLayoutVars>
          <dgm:bulletEnabled val="1"/>
        </dgm:presLayoutVars>
      </dgm:prSet>
      <dgm:spPr/>
    </dgm:pt>
    <dgm:pt modelId="{711CDDC1-727F-4861-A704-AE5C28D1362B}" type="pres">
      <dgm:prSet presAssocID="{10A535BE-858E-4D7B-A080-6C0CE9ADA9E3}" presName="parSpace" presStyleCnt="0"/>
      <dgm:spPr/>
    </dgm:pt>
    <dgm:pt modelId="{7B817C9A-C857-44E3-ABFD-4A8E0D94DFEB}" type="pres">
      <dgm:prSet presAssocID="{757F743F-B226-45B0-8973-C4A3E2D916C5}" presName="parTxOnly" presStyleLbl="node1" presStyleIdx="1" presStyleCnt="7">
        <dgm:presLayoutVars>
          <dgm:bulletEnabled val="1"/>
        </dgm:presLayoutVars>
      </dgm:prSet>
      <dgm:spPr/>
    </dgm:pt>
    <dgm:pt modelId="{1EA8F4B2-AC2A-4F82-9F0C-1BDC9583E57C}" type="pres">
      <dgm:prSet presAssocID="{4D7D899E-D7DF-46C9-A2BA-699A4121167D}" presName="parSpace" presStyleCnt="0"/>
      <dgm:spPr/>
    </dgm:pt>
    <dgm:pt modelId="{D518BD69-87E5-4840-B68B-F458278A33E8}" type="pres">
      <dgm:prSet presAssocID="{518A70D4-F519-468D-B629-B05A97339B52}" presName="parTxOnly" presStyleLbl="node1" presStyleIdx="2" presStyleCnt="7">
        <dgm:presLayoutVars>
          <dgm:bulletEnabled val="1"/>
        </dgm:presLayoutVars>
      </dgm:prSet>
      <dgm:spPr/>
    </dgm:pt>
    <dgm:pt modelId="{D32F9476-AC3C-4D7C-A099-02E92B3B27CB}" type="pres">
      <dgm:prSet presAssocID="{85AA1B2D-B043-4CB4-8E0A-F76A30464ECD}" presName="parSpace" presStyleCnt="0"/>
      <dgm:spPr/>
    </dgm:pt>
    <dgm:pt modelId="{A09D688C-280D-4222-B63D-725DE5FF7AFD}" type="pres">
      <dgm:prSet presAssocID="{0CF2F81C-8E68-4C7E-9769-AD8CD33BFBF0}" presName="parTxOnly" presStyleLbl="node1" presStyleIdx="3" presStyleCnt="7">
        <dgm:presLayoutVars>
          <dgm:bulletEnabled val="1"/>
        </dgm:presLayoutVars>
      </dgm:prSet>
      <dgm:spPr/>
    </dgm:pt>
    <dgm:pt modelId="{AF3C2D55-4528-4622-86A1-63BBF12E7819}" type="pres">
      <dgm:prSet presAssocID="{474589E8-D5A0-4CA9-B4F3-D7D2270DD401}" presName="parSpace" presStyleCnt="0"/>
      <dgm:spPr/>
    </dgm:pt>
    <dgm:pt modelId="{76D251E1-01AF-4778-8BC5-ED0C801EC8BC}" type="pres">
      <dgm:prSet presAssocID="{62DAC91B-7CBE-4898-A400-52C683DFF38A}" presName="parTxOnly" presStyleLbl="node1" presStyleIdx="4" presStyleCnt="7">
        <dgm:presLayoutVars>
          <dgm:bulletEnabled val="1"/>
        </dgm:presLayoutVars>
      </dgm:prSet>
      <dgm:spPr/>
    </dgm:pt>
    <dgm:pt modelId="{002E28EE-237E-4211-A2AA-E1357934D7F4}" type="pres">
      <dgm:prSet presAssocID="{94BA35CF-B2C4-4AB0-91D9-A8A56056CD14}" presName="parSpace" presStyleCnt="0"/>
      <dgm:spPr/>
    </dgm:pt>
    <dgm:pt modelId="{14FAF7EA-442B-42C9-9A30-5DAC6A66E28F}" type="pres">
      <dgm:prSet presAssocID="{A2BCCC83-BBAA-43B3-8B53-6024C74B413D}" presName="parTxOnly" presStyleLbl="node1" presStyleIdx="5" presStyleCnt="7">
        <dgm:presLayoutVars>
          <dgm:bulletEnabled val="1"/>
        </dgm:presLayoutVars>
      </dgm:prSet>
      <dgm:spPr/>
    </dgm:pt>
    <dgm:pt modelId="{1130610E-74B4-4828-9977-1DF1F7BA47B0}" type="pres">
      <dgm:prSet presAssocID="{86090D2B-7F3C-4E0B-B64D-0B939122EEDF}" presName="parSpace" presStyleCnt="0"/>
      <dgm:spPr/>
    </dgm:pt>
    <dgm:pt modelId="{E04A4E3E-9065-4B0C-9C6C-F62A06BDA398}" type="pres">
      <dgm:prSet presAssocID="{8094EA85-835A-418D-B630-E64A1B6E2E41}" presName="parTxOnly" presStyleLbl="node1" presStyleIdx="6" presStyleCnt="7">
        <dgm:presLayoutVars>
          <dgm:bulletEnabled val="1"/>
        </dgm:presLayoutVars>
      </dgm:prSet>
      <dgm:spPr/>
    </dgm:pt>
  </dgm:ptLst>
  <dgm:cxnLst>
    <dgm:cxn modelId="{365F7419-A18A-46C7-8198-94D1B51BA909}" type="presOf" srcId="{0E6FB699-51AE-48CA-8587-D6986233CAFB}" destId="{EE3BBB90-179E-4E1E-81B6-717F44442AF0}" srcOrd="0" destOrd="0" presId="urn:microsoft.com/office/officeart/2005/8/layout/hChevron3"/>
    <dgm:cxn modelId="{3F0D161B-B84E-42D8-AE8D-58071CA38277}" type="presOf" srcId="{518A70D4-F519-468D-B629-B05A97339B52}" destId="{D518BD69-87E5-4840-B68B-F458278A33E8}" srcOrd="0" destOrd="0" presId="urn:microsoft.com/office/officeart/2005/8/layout/hChevron3"/>
    <dgm:cxn modelId="{4247173C-CF5A-4320-8857-8E6CC4F9C40C}" type="presOf" srcId="{8094EA85-835A-418D-B630-E64A1B6E2E41}" destId="{E04A4E3E-9065-4B0C-9C6C-F62A06BDA398}" srcOrd="0" destOrd="0" presId="urn:microsoft.com/office/officeart/2005/8/layout/hChevron3"/>
    <dgm:cxn modelId="{D109835C-4124-4883-9B84-08C315224289}" srcId="{0E6FB699-51AE-48CA-8587-D6986233CAFB}" destId="{62DAC91B-7CBE-4898-A400-52C683DFF38A}" srcOrd="4" destOrd="0" parTransId="{FC555390-A2E3-434A-9B7F-4134AC0B0FE6}" sibTransId="{94BA35CF-B2C4-4AB0-91D9-A8A56056CD14}"/>
    <dgm:cxn modelId="{822B1445-80B8-401C-A174-51430F37ADC4}" type="presOf" srcId="{0CF2F81C-8E68-4C7E-9769-AD8CD33BFBF0}" destId="{A09D688C-280D-4222-B63D-725DE5FF7AFD}" srcOrd="0" destOrd="0" presId="urn:microsoft.com/office/officeart/2005/8/layout/hChevron3"/>
    <dgm:cxn modelId="{F7851458-4F29-4C42-958E-AF812B636863}" srcId="{0E6FB699-51AE-48CA-8587-D6986233CAFB}" destId="{518A70D4-F519-468D-B629-B05A97339B52}" srcOrd="2" destOrd="0" parTransId="{7A0A9AF1-D085-4960-9C06-52302B0A560D}" sibTransId="{85AA1B2D-B043-4CB4-8E0A-F76A30464ECD}"/>
    <dgm:cxn modelId="{EBAEE89B-14B8-4174-97D6-4A2BE26B54C8}" type="presOf" srcId="{A2BCCC83-BBAA-43B3-8B53-6024C74B413D}" destId="{14FAF7EA-442B-42C9-9A30-5DAC6A66E28F}" srcOrd="0" destOrd="0" presId="urn:microsoft.com/office/officeart/2005/8/layout/hChevron3"/>
    <dgm:cxn modelId="{84AA68B5-0DC8-41F9-8FB5-EC575EA75C69}" type="presOf" srcId="{62DAC91B-7CBE-4898-A400-52C683DFF38A}" destId="{76D251E1-01AF-4778-8BC5-ED0C801EC8BC}" srcOrd="0" destOrd="0" presId="urn:microsoft.com/office/officeart/2005/8/layout/hChevron3"/>
    <dgm:cxn modelId="{183287B7-00B2-4634-A426-F7CD78C14D4C}" type="presOf" srcId="{C619019E-AE37-44CC-93BB-7E3FED30FEF6}" destId="{F4D7556F-8408-49E5-ABCB-B70FA109EBC0}" srcOrd="0" destOrd="0" presId="urn:microsoft.com/office/officeart/2005/8/layout/hChevron3"/>
    <dgm:cxn modelId="{8BBC2EBD-7C9C-412F-BC64-0288AB3D63E0}" srcId="{0E6FB699-51AE-48CA-8587-D6986233CAFB}" destId="{A2BCCC83-BBAA-43B3-8B53-6024C74B413D}" srcOrd="5" destOrd="0" parTransId="{04964EAA-D0AB-4DE6-BC73-56B919CD9A43}" sibTransId="{86090D2B-7F3C-4E0B-B64D-0B939122EEDF}"/>
    <dgm:cxn modelId="{9632CFBF-C2EC-4B50-B3CA-D08D9D2F5631}" srcId="{0E6FB699-51AE-48CA-8587-D6986233CAFB}" destId="{8094EA85-835A-418D-B630-E64A1B6E2E41}" srcOrd="6" destOrd="0" parTransId="{F9A2F128-F957-493E-A8CB-CFADFC2AE8E4}" sibTransId="{355D8944-CD4E-4B2A-9A68-672DE83B3B78}"/>
    <dgm:cxn modelId="{70844DCF-DC9E-4DBF-BB97-D2A458F1E072}" srcId="{0E6FB699-51AE-48CA-8587-D6986233CAFB}" destId="{C619019E-AE37-44CC-93BB-7E3FED30FEF6}" srcOrd="0" destOrd="0" parTransId="{4B523F89-54F3-4A89-9AF5-A40F6353A025}" sibTransId="{10A535BE-858E-4D7B-A080-6C0CE9ADA9E3}"/>
    <dgm:cxn modelId="{9AF6ECD4-BAE7-42B4-B8B2-B6BB5D4765C3}" srcId="{0E6FB699-51AE-48CA-8587-D6986233CAFB}" destId="{757F743F-B226-45B0-8973-C4A3E2D916C5}" srcOrd="1" destOrd="0" parTransId="{D01DB857-349C-4D33-9AC8-9D90C1390FA6}" sibTransId="{4D7D899E-D7DF-46C9-A2BA-699A4121167D}"/>
    <dgm:cxn modelId="{82D2BEDA-60B4-4C0E-9ADD-488A2325D9E1}" srcId="{0E6FB699-51AE-48CA-8587-D6986233CAFB}" destId="{0CF2F81C-8E68-4C7E-9769-AD8CD33BFBF0}" srcOrd="3" destOrd="0" parTransId="{7C527388-7BF4-4ED4-A41B-4ED127026CAE}" sibTransId="{474589E8-D5A0-4CA9-B4F3-D7D2270DD401}"/>
    <dgm:cxn modelId="{EE891DE8-6FB4-488C-BE75-BFE048B71B74}" type="presOf" srcId="{757F743F-B226-45B0-8973-C4A3E2D916C5}" destId="{7B817C9A-C857-44E3-ABFD-4A8E0D94DFEB}" srcOrd="0" destOrd="0" presId="urn:microsoft.com/office/officeart/2005/8/layout/hChevron3"/>
    <dgm:cxn modelId="{ADD939F6-68FB-4214-96DA-191CB7163171}" type="presParOf" srcId="{EE3BBB90-179E-4E1E-81B6-717F44442AF0}" destId="{F4D7556F-8408-49E5-ABCB-B70FA109EBC0}" srcOrd="0" destOrd="0" presId="urn:microsoft.com/office/officeart/2005/8/layout/hChevron3"/>
    <dgm:cxn modelId="{925238CC-39B5-4668-8FBD-388EA299CCBC}" type="presParOf" srcId="{EE3BBB90-179E-4E1E-81B6-717F44442AF0}" destId="{711CDDC1-727F-4861-A704-AE5C28D1362B}" srcOrd="1" destOrd="0" presId="urn:microsoft.com/office/officeart/2005/8/layout/hChevron3"/>
    <dgm:cxn modelId="{0938056F-DB24-4223-B8DE-66440EEB608B}" type="presParOf" srcId="{EE3BBB90-179E-4E1E-81B6-717F44442AF0}" destId="{7B817C9A-C857-44E3-ABFD-4A8E0D94DFEB}" srcOrd="2" destOrd="0" presId="urn:microsoft.com/office/officeart/2005/8/layout/hChevron3"/>
    <dgm:cxn modelId="{C36E7490-D5C3-4D27-A875-00F64248CED9}" type="presParOf" srcId="{EE3BBB90-179E-4E1E-81B6-717F44442AF0}" destId="{1EA8F4B2-AC2A-4F82-9F0C-1BDC9583E57C}" srcOrd="3" destOrd="0" presId="urn:microsoft.com/office/officeart/2005/8/layout/hChevron3"/>
    <dgm:cxn modelId="{08D669C6-79C4-40FB-BA1B-472D1A11AA5C}" type="presParOf" srcId="{EE3BBB90-179E-4E1E-81B6-717F44442AF0}" destId="{D518BD69-87E5-4840-B68B-F458278A33E8}" srcOrd="4" destOrd="0" presId="urn:microsoft.com/office/officeart/2005/8/layout/hChevron3"/>
    <dgm:cxn modelId="{904EE408-EDBB-4527-8401-722AEDC5C039}" type="presParOf" srcId="{EE3BBB90-179E-4E1E-81B6-717F44442AF0}" destId="{D32F9476-AC3C-4D7C-A099-02E92B3B27CB}" srcOrd="5" destOrd="0" presId="urn:microsoft.com/office/officeart/2005/8/layout/hChevron3"/>
    <dgm:cxn modelId="{3996B1BF-8DD9-4B5C-A64E-D8378C771D9D}" type="presParOf" srcId="{EE3BBB90-179E-4E1E-81B6-717F44442AF0}" destId="{A09D688C-280D-4222-B63D-725DE5FF7AFD}" srcOrd="6" destOrd="0" presId="urn:microsoft.com/office/officeart/2005/8/layout/hChevron3"/>
    <dgm:cxn modelId="{47DB75E0-5AEE-467D-BC4C-2E96239239B9}" type="presParOf" srcId="{EE3BBB90-179E-4E1E-81B6-717F44442AF0}" destId="{AF3C2D55-4528-4622-86A1-63BBF12E7819}" srcOrd="7" destOrd="0" presId="urn:microsoft.com/office/officeart/2005/8/layout/hChevron3"/>
    <dgm:cxn modelId="{212E2DA4-4FE2-46BE-9767-6F1E2E369940}" type="presParOf" srcId="{EE3BBB90-179E-4E1E-81B6-717F44442AF0}" destId="{76D251E1-01AF-4778-8BC5-ED0C801EC8BC}" srcOrd="8" destOrd="0" presId="urn:microsoft.com/office/officeart/2005/8/layout/hChevron3"/>
    <dgm:cxn modelId="{6090DD48-FB0B-4E31-93A7-FF81138C2EB4}" type="presParOf" srcId="{EE3BBB90-179E-4E1E-81B6-717F44442AF0}" destId="{002E28EE-237E-4211-A2AA-E1357934D7F4}" srcOrd="9" destOrd="0" presId="urn:microsoft.com/office/officeart/2005/8/layout/hChevron3"/>
    <dgm:cxn modelId="{021D269C-1C8F-4CC1-AE1B-937D1D4C8B61}" type="presParOf" srcId="{EE3BBB90-179E-4E1E-81B6-717F44442AF0}" destId="{14FAF7EA-442B-42C9-9A30-5DAC6A66E28F}" srcOrd="10" destOrd="0" presId="urn:microsoft.com/office/officeart/2005/8/layout/hChevron3"/>
    <dgm:cxn modelId="{63B93BEF-5E16-4B2D-A3A2-146C7F058164}" type="presParOf" srcId="{EE3BBB90-179E-4E1E-81B6-717F44442AF0}" destId="{1130610E-74B4-4828-9977-1DF1F7BA47B0}" srcOrd="11" destOrd="0" presId="urn:microsoft.com/office/officeart/2005/8/layout/hChevron3"/>
    <dgm:cxn modelId="{277493A3-516B-4ECE-9026-CC51EE3B7319}" type="presParOf" srcId="{EE3BBB90-179E-4E1E-81B6-717F44442AF0}" destId="{E04A4E3E-9065-4B0C-9C6C-F62A06BDA398}" srcOrd="12"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6FB699-51AE-48CA-8587-D6986233CAFB}" type="doc">
      <dgm:prSet loTypeId="urn:microsoft.com/office/officeart/2005/8/layout/hChevron3" loCatId="process" qsTypeId="urn:microsoft.com/office/officeart/2005/8/quickstyle/simple1" qsCatId="simple" csTypeId="urn:microsoft.com/office/officeart/2005/8/colors/accent0_2" csCatId="mainScheme" phldr="1"/>
      <dgm:spPr/>
    </dgm:pt>
    <dgm:pt modelId="{C619019E-AE37-44CC-93BB-7E3FED30FEF6}">
      <dgm:prSet phldrT="[Texte]"/>
      <dgm:spPr>
        <a:solidFill>
          <a:schemeClr val="accent1">
            <a:lumMod val="60000"/>
            <a:lumOff val="40000"/>
          </a:schemeClr>
        </a:solidFill>
      </dgm:spPr>
      <dgm:t>
        <a:bodyPr/>
        <a:lstStyle/>
        <a:p>
          <a:r>
            <a:rPr lang="fr-FR" dirty="0"/>
            <a:t>I</a:t>
          </a:r>
        </a:p>
      </dgm:t>
    </dgm:pt>
    <dgm:pt modelId="{4B523F89-54F3-4A89-9AF5-A40F6353A025}" type="parTrans" cxnId="{70844DCF-DC9E-4DBF-BB97-D2A458F1E072}">
      <dgm:prSet/>
      <dgm:spPr/>
      <dgm:t>
        <a:bodyPr/>
        <a:lstStyle/>
        <a:p>
          <a:endParaRPr lang="fr-FR"/>
        </a:p>
      </dgm:t>
    </dgm:pt>
    <dgm:pt modelId="{10A535BE-858E-4D7B-A080-6C0CE9ADA9E3}" type="sibTrans" cxnId="{70844DCF-DC9E-4DBF-BB97-D2A458F1E072}">
      <dgm:prSet/>
      <dgm:spPr/>
      <dgm:t>
        <a:bodyPr/>
        <a:lstStyle/>
        <a:p>
          <a:endParaRPr lang="fr-FR"/>
        </a:p>
      </dgm:t>
    </dgm:pt>
    <dgm:pt modelId="{757F743F-B226-45B0-8973-C4A3E2D916C5}">
      <dgm:prSet phldrT="[Texte]"/>
      <dgm:spPr/>
      <dgm:t>
        <a:bodyPr/>
        <a:lstStyle/>
        <a:p>
          <a:r>
            <a:rPr lang="fr-FR" dirty="0"/>
            <a:t>II</a:t>
          </a:r>
        </a:p>
      </dgm:t>
    </dgm:pt>
    <dgm:pt modelId="{D01DB857-349C-4D33-9AC8-9D90C1390FA6}" type="parTrans" cxnId="{9AF6ECD4-BAE7-42B4-B8B2-B6BB5D4765C3}">
      <dgm:prSet/>
      <dgm:spPr/>
      <dgm:t>
        <a:bodyPr/>
        <a:lstStyle/>
        <a:p>
          <a:endParaRPr lang="fr-FR"/>
        </a:p>
      </dgm:t>
    </dgm:pt>
    <dgm:pt modelId="{4D7D899E-D7DF-46C9-A2BA-699A4121167D}" type="sibTrans" cxnId="{9AF6ECD4-BAE7-42B4-B8B2-B6BB5D4765C3}">
      <dgm:prSet/>
      <dgm:spPr/>
      <dgm:t>
        <a:bodyPr/>
        <a:lstStyle/>
        <a:p>
          <a:endParaRPr lang="fr-FR"/>
        </a:p>
      </dgm:t>
    </dgm:pt>
    <dgm:pt modelId="{518A70D4-F519-468D-B629-B05A97339B52}">
      <dgm:prSet phldrT="[Texte]"/>
      <dgm:spPr/>
      <dgm:t>
        <a:bodyPr/>
        <a:lstStyle/>
        <a:p>
          <a:r>
            <a:rPr lang="fr-FR" dirty="0"/>
            <a:t>III</a:t>
          </a:r>
        </a:p>
      </dgm:t>
    </dgm:pt>
    <dgm:pt modelId="{7A0A9AF1-D085-4960-9C06-52302B0A560D}" type="parTrans" cxnId="{F7851458-4F29-4C42-958E-AF812B636863}">
      <dgm:prSet/>
      <dgm:spPr/>
      <dgm:t>
        <a:bodyPr/>
        <a:lstStyle/>
        <a:p>
          <a:endParaRPr lang="fr-FR"/>
        </a:p>
      </dgm:t>
    </dgm:pt>
    <dgm:pt modelId="{85AA1B2D-B043-4CB4-8E0A-F76A30464ECD}" type="sibTrans" cxnId="{F7851458-4F29-4C42-958E-AF812B636863}">
      <dgm:prSet/>
      <dgm:spPr/>
      <dgm:t>
        <a:bodyPr/>
        <a:lstStyle/>
        <a:p>
          <a:endParaRPr lang="fr-FR"/>
        </a:p>
      </dgm:t>
    </dgm:pt>
    <dgm:pt modelId="{0CF2F81C-8E68-4C7E-9769-AD8CD33BFBF0}">
      <dgm:prSet phldrT="[Texte]"/>
      <dgm:spPr/>
      <dgm:t>
        <a:bodyPr/>
        <a:lstStyle/>
        <a:p>
          <a:r>
            <a:rPr lang="fr-FR" dirty="0"/>
            <a:t>IV</a:t>
          </a:r>
        </a:p>
      </dgm:t>
    </dgm:pt>
    <dgm:pt modelId="{7C527388-7BF4-4ED4-A41B-4ED127026CAE}" type="parTrans" cxnId="{82D2BEDA-60B4-4C0E-9ADD-488A2325D9E1}">
      <dgm:prSet/>
      <dgm:spPr/>
      <dgm:t>
        <a:bodyPr/>
        <a:lstStyle/>
        <a:p>
          <a:endParaRPr lang="fr-FR"/>
        </a:p>
      </dgm:t>
    </dgm:pt>
    <dgm:pt modelId="{474589E8-D5A0-4CA9-B4F3-D7D2270DD401}" type="sibTrans" cxnId="{82D2BEDA-60B4-4C0E-9ADD-488A2325D9E1}">
      <dgm:prSet/>
      <dgm:spPr/>
      <dgm:t>
        <a:bodyPr/>
        <a:lstStyle/>
        <a:p>
          <a:endParaRPr lang="fr-FR"/>
        </a:p>
      </dgm:t>
    </dgm:pt>
    <dgm:pt modelId="{62DAC91B-7CBE-4898-A400-52C683DFF38A}">
      <dgm:prSet phldrT="[Texte]"/>
      <dgm:spPr/>
      <dgm:t>
        <a:bodyPr/>
        <a:lstStyle/>
        <a:p>
          <a:r>
            <a:rPr lang="fr-FR" dirty="0"/>
            <a:t>V</a:t>
          </a:r>
        </a:p>
      </dgm:t>
    </dgm:pt>
    <dgm:pt modelId="{FC555390-A2E3-434A-9B7F-4134AC0B0FE6}" type="parTrans" cxnId="{D109835C-4124-4883-9B84-08C315224289}">
      <dgm:prSet/>
      <dgm:spPr/>
      <dgm:t>
        <a:bodyPr/>
        <a:lstStyle/>
        <a:p>
          <a:endParaRPr lang="fr-FR"/>
        </a:p>
      </dgm:t>
    </dgm:pt>
    <dgm:pt modelId="{94BA35CF-B2C4-4AB0-91D9-A8A56056CD14}" type="sibTrans" cxnId="{D109835C-4124-4883-9B84-08C315224289}">
      <dgm:prSet/>
      <dgm:spPr/>
      <dgm:t>
        <a:bodyPr/>
        <a:lstStyle/>
        <a:p>
          <a:endParaRPr lang="fr-FR"/>
        </a:p>
      </dgm:t>
    </dgm:pt>
    <dgm:pt modelId="{8D342266-F05D-40C3-81CC-9130CF2A9951}">
      <dgm:prSet phldrT="[Texte]"/>
      <dgm:spPr/>
      <dgm:t>
        <a:bodyPr/>
        <a:lstStyle/>
        <a:p>
          <a:r>
            <a:rPr lang="fr-FR" dirty="0"/>
            <a:t>VII</a:t>
          </a:r>
        </a:p>
      </dgm:t>
    </dgm:pt>
    <dgm:pt modelId="{8431978E-7FBC-4E45-84CF-50E9D5D232EB}" type="parTrans" cxnId="{8C263408-25EE-4AA5-BE65-924957906402}">
      <dgm:prSet/>
      <dgm:spPr/>
    </dgm:pt>
    <dgm:pt modelId="{206214F7-BC4E-43B1-916A-889EC9F405DB}" type="sibTrans" cxnId="{8C263408-25EE-4AA5-BE65-924957906402}">
      <dgm:prSet/>
      <dgm:spPr/>
    </dgm:pt>
    <dgm:pt modelId="{7D021EF3-CCB0-4C8F-87C9-627A463AA31F}">
      <dgm:prSet phldrT="[Texte]"/>
      <dgm:spPr/>
      <dgm:t>
        <a:bodyPr/>
        <a:lstStyle/>
        <a:p>
          <a:r>
            <a:rPr lang="fr-FR" dirty="0"/>
            <a:t>VI</a:t>
          </a:r>
        </a:p>
      </dgm:t>
    </dgm:pt>
    <dgm:pt modelId="{745B236B-4DAB-40DF-883C-D2B0610905B7}" type="parTrans" cxnId="{8C5C0734-4247-4C27-A5C9-020CBFF52C05}">
      <dgm:prSet/>
      <dgm:spPr/>
    </dgm:pt>
    <dgm:pt modelId="{6D635301-5413-4E19-89D0-CF3E698C0004}" type="sibTrans" cxnId="{8C5C0734-4247-4C27-A5C9-020CBFF52C05}">
      <dgm:prSet/>
      <dgm:spPr/>
    </dgm:pt>
    <dgm:pt modelId="{EE3BBB90-179E-4E1E-81B6-717F44442AF0}" type="pres">
      <dgm:prSet presAssocID="{0E6FB699-51AE-48CA-8587-D6986233CAFB}" presName="Name0" presStyleCnt="0">
        <dgm:presLayoutVars>
          <dgm:dir/>
          <dgm:resizeHandles val="exact"/>
        </dgm:presLayoutVars>
      </dgm:prSet>
      <dgm:spPr/>
    </dgm:pt>
    <dgm:pt modelId="{F4D7556F-8408-49E5-ABCB-B70FA109EBC0}" type="pres">
      <dgm:prSet presAssocID="{C619019E-AE37-44CC-93BB-7E3FED30FEF6}" presName="parTxOnly" presStyleLbl="node1" presStyleIdx="0" presStyleCnt="7">
        <dgm:presLayoutVars>
          <dgm:bulletEnabled val="1"/>
        </dgm:presLayoutVars>
      </dgm:prSet>
      <dgm:spPr/>
    </dgm:pt>
    <dgm:pt modelId="{711CDDC1-727F-4861-A704-AE5C28D1362B}" type="pres">
      <dgm:prSet presAssocID="{10A535BE-858E-4D7B-A080-6C0CE9ADA9E3}" presName="parSpace" presStyleCnt="0"/>
      <dgm:spPr/>
    </dgm:pt>
    <dgm:pt modelId="{7B817C9A-C857-44E3-ABFD-4A8E0D94DFEB}" type="pres">
      <dgm:prSet presAssocID="{757F743F-B226-45B0-8973-C4A3E2D916C5}" presName="parTxOnly" presStyleLbl="node1" presStyleIdx="1" presStyleCnt="7">
        <dgm:presLayoutVars>
          <dgm:bulletEnabled val="1"/>
        </dgm:presLayoutVars>
      </dgm:prSet>
      <dgm:spPr/>
    </dgm:pt>
    <dgm:pt modelId="{1EA8F4B2-AC2A-4F82-9F0C-1BDC9583E57C}" type="pres">
      <dgm:prSet presAssocID="{4D7D899E-D7DF-46C9-A2BA-699A4121167D}" presName="parSpace" presStyleCnt="0"/>
      <dgm:spPr/>
    </dgm:pt>
    <dgm:pt modelId="{D518BD69-87E5-4840-B68B-F458278A33E8}" type="pres">
      <dgm:prSet presAssocID="{518A70D4-F519-468D-B629-B05A97339B52}" presName="parTxOnly" presStyleLbl="node1" presStyleIdx="2" presStyleCnt="7">
        <dgm:presLayoutVars>
          <dgm:bulletEnabled val="1"/>
        </dgm:presLayoutVars>
      </dgm:prSet>
      <dgm:spPr/>
    </dgm:pt>
    <dgm:pt modelId="{D32F9476-AC3C-4D7C-A099-02E92B3B27CB}" type="pres">
      <dgm:prSet presAssocID="{85AA1B2D-B043-4CB4-8E0A-F76A30464ECD}" presName="parSpace" presStyleCnt="0"/>
      <dgm:spPr/>
    </dgm:pt>
    <dgm:pt modelId="{A09D688C-280D-4222-B63D-725DE5FF7AFD}" type="pres">
      <dgm:prSet presAssocID="{0CF2F81C-8E68-4C7E-9769-AD8CD33BFBF0}" presName="parTxOnly" presStyleLbl="node1" presStyleIdx="3" presStyleCnt="7">
        <dgm:presLayoutVars>
          <dgm:bulletEnabled val="1"/>
        </dgm:presLayoutVars>
      </dgm:prSet>
      <dgm:spPr/>
    </dgm:pt>
    <dgm:pt modelId="{AF3C2D55-4528-4622-86A1-63BBF12E7819}" type="pres">
      <dgm:prSet presAssocID="{474589E8-D5A0-4CA9-B4F3-D7D2270DD401}" presName="parSpace" presStyleCnt="0"/>
      <dgm:spPr/>
    </dgm:pt>
    <dgm:pt modelId="{76D251E1-01AF-4778-8BC5-ED0C801EC8BC}" type="pres">
      <dgm:prSet presAssocID="{62DAC91B-7CBE-4898-A400-52C683DFF38A}" presName="parTxOnly" presStyleLbl="node1" presStyleIdx="4" presStyleCnt="7">
        <dgm:presLayoutVars>
          <dgm:bulletEnabled val="1"/>
        </dgm:presLayoutVars>
      </dgm:prSet>
      <dgm:spPr/>
    </dgm:pt>
    <dgm:pt modelId="{0D4B3A40-3A01-4081-9A68-F2FEA77A1CA8}" type="pres">
      <dgm:prSet presAssocID="{94BA35CF-B2C4-4AB0-91D9-A8A56056CD14}" presName="parSpace" presStyleCnt="0"/>
      <dgm:spPr/>
    </dgm:pt>
    <dgm:pt modelId="{71612AE1-9B22-4774-907C-4FA59861E58D}" type="pres">
      <dgm:prSet presAssocID="{7D021EF3-CCB0-4C8F-87C9-627A463AA31F}" presName="parTxOnly" presStyleLbl="node1" presStyleIdx="5" presStyleCnt="7">
        <dgm:presLayoutVars>
          <dgm:bulletEnabled val="1"/>
        </dgm:presLayoutVars>
      </dgm:prSet>
      <dgm:spPr/>
    </dgm:pt>
    <dgm:pt modelId="{DC197B1D-9F58-43FB-9BA1-00DCA2EE7668}" type="pres">
      <dgm:prSet presAssocID="{6D635301-5413-4E19-89D0-CF3E698C0004}" presName="parSpace" presStyleCnt="0"/>
      <dgm:spPr/>
    </dgm:pt>
    <dgm:pt modelId="{40A5F500-1217-4ECF-AA1E-28450DAC36CE}" type="pres">
      <dgm:prSet presAssocID="{8D342266-F05D-40C3-81CC-9130CF2A9951}" presName="parTxOnly" presStyleLbl="node1" presStyleIdx="6" presStyleCnt="7">
        <dgm:presLayoutVars>
          <dgm:bulletEnabled val="1"/>
        </dgm:presLayoutVars>
      </dgm:prSet>
      <dgm:spPr/>
    </dgm:pt>
  </dgm:ptLst>
  <dgm:cxnLst>
    <dgm:cxn modelId="{8C263408-25EE-4AA5-BE65-924957906402}" srcId="{0E6FB699-51AE-48CA-8587-D6986233CAFB}" destId="{8D342266-F05D-40C3-81CC-9130CF2A9951}" srcOrd="6" destOrd="0" parTransId="{8431978E-7FBC-4E45-84CF-50E9D5D232EB}" sibTransId="{206214F7-BC4E-43B1-916A-889EC9F405DB}"/>
    <dgm:cxn modelId="{365F7419-A18A-46C7-8198-94D1B51BA909}" type="presOf" srcId="{0E6FB699-51AE-48CA-8587-D6986233CAFB}" destId="{EE3BBB90-179E-4E1E-81B6-717F44442AF0}" srcOrd="0" destOrd="0" presId="urn:microsoft.com/office/officeart/2005/8/layout/hChevron3"/>
    <dgm:cxn modelId="{3F0D161B-B84E-42D8-AE8D-58071CA38277}" type="presOf" srcId="{518A70D4-F519-468D-B629-B05A97339B52}" destId="{D518BD69-87E5-4840-B68B-F458278A33E8}" srcOrd="0" destOrd="0" presId="urn:microsoft.com/office/officeart/2005/8/layout/hChevron3"/>
    <dgm:cxn modelId="{8C5C0734-4247-4C27-A5C9-020CBFF52C05}" srcId="{0E6FB699-51AE-48CA-8587-D6986233CAFB}" destId="{7D021EF3-CCB0-4C8F-87C9-627A463AA31F}" srcOrd="5" destOrd="0" parTransId="{745B236B-4DAB-40DF-883C-D2B0610905B7}" sibTransId="{6D635301-5413-4E19-89D0-CF3E698C0004}"/>
    <dgm:cxn modelId="{D109835C-4124-4883-9B84-08C315224289}" srcId="{0E6FB699-51AE-48CA-8587-D6986233CAFB}" destId="{62DAC91B-7CBE-4898-A400-52C683DFF38A}" srcOrd="4" destOrd="0" parTransId="{FC555390-A2E3-434A-9B7F-4134AC0B0FE6}" sibTransId="{94BA35CF-B2C4-4AB0-91D9-A8A56056CD14}"/>
    <dgm:cxn modelId="{822B1445-80B8-401C-A174-51430F37ADC4}" type="presOf" srcId="{0CF2F81C-8E68-4C7E-9769-AD8CD33BFBF0}" destId="{A09D688C-280D-4222-B63D-725DE5FF7AFD}" srcOrd="0" destOrd="0" presId="urn:microsoft.com/office/officeart/2005/8/layout/hChevron3"/>
    <dgm:cxn modelId="{F7851458-4F29-4C42-958E-AF812B636863}" srcId="{0E6FB699-51AE-48CA-8587-D6986233CAFB}" destId="{518A70D4-F519-468D-B629-B05A97339B52}" srcOrd="2" destOrd="0" parTransId="{7A0A9AF1-D085-4960-9C06-52302B0A560D}" sibTransId="{85AA1B2D-B043-4CB4-8E0A-F76A30464ECD}"/>
    <dgm:cxn modelId="{B7D7357D-C9B7-464D-90C0-87E99BBCA234}" type="presOf" srcId="{8D342266-F05D-40C3-81CC-9130CF2A9951}" destId="{40A5F500-1217-4ECF-AA1E-28450DAC36CE}" srcOrd="0" destOrd="0" presId="urn:microsoft.com/office/officeart/2005/8/layout/hChevron3"/>
    <dgm:cxn modelId="{F27EBEB4-E425-4316-ABE4-1386A3AC8180}" type="presOf" srcId="{7D021EF3-CCB0-4C8F-87C9-627A463AA31F}" destId="{71612AE1-9B22-4774-907C-4FA59861E58D}" srcOrd="0" destOrd="0" presId="urn:microsoft.com/office/officeart/2005/8/layout/hChevron3"/>
    <dgm:cxn modelId="{84AA68B5-0DC8-41F9-8FB5-EC575EA75C69}" type="presOf" srcId="{62DAC91B-7CBE-4898-A400-52C683DFF38A}" destId="{76D251E1-01AF-4778-8BC5-ED0C801EC8BC}" srcOrd="0" destOrd="0" presId="urn:microsoft.com/office/officeart/2005/8/layout/hChevron3"/>
    <dgm:cxn modelId="{183287B7-00B2-4634-A426-F7CD78C14D4C}" type="presOf" srcId="{C619019E-AE37-44CC-93BB-7E3FED30FEF6}" destId="{F4D7556F-8408-49E5-ABCB-B70FA109EBC0}" srcOrd="0" destOrd="0" presId="urn:microsoft.com/office/officeart/2005/8/layout/hChevron3"/>
    <dgm:cxn modelId="{70844DCF-DC9E-4DBF-BB97-D2A458F1E072}" srcId="{0E6FB699-51AE-48CA-8587-D6986233CAFB}" destId="{C619019E-AE37-44CC-93BB-7E3FED30FEF6}" srcOrd="0" destOrd="0" parTransId="{4B523F89-54F3-4A89-9AF5-A40F6353A025}" sibTransId="{10A535BE-858E-4D7B-A080-6C0CE9ADA9E3}"/>
    <dgm:cxn modelId="{9AF6ECD4-BAE7-42B4-B8B2-B6BB5D4765C3}" srcId="{0E6FB699-51AE-48CA-8587-D6986233CAFB}" destId="{757F743F-B226-45B0-8973-C4A3E2D916C5}" srcOrd="1" destOrd="0" parTransId="{D01DB857-349C-4D33-9AC8-9D90C1390FA6}" sibTransId="{4D7D899E-D7DF-46C9-A2BA-699A4121167D}"/>
    <dgm:cxn modelId="{82D2BEDA-60B4-4C0E-9ADD-488A2325D9E1}" srcId="{0E6FB699-51AE-48CA-8587-D6986233CAFB}" destId="{0CF2F81C-8E68-4C7E-9769-AD8CD33BFBF0}" srcOrd="3" destOrd="0" parTransId="{7C527388-7BF4-4ED4-A41B-4ED127026CAE}" sibTransId="{474589E8-D5A0-4CA9-B4F3-D7D2270DD401}"/>
    <dgm:cxn modelId="{EE891DE8-6FB4-488C-BE75-BFE048B71B74}" type="presOf" srcId="{757F743F-B226-45B0-8973-C4A3E2D916C5}" destId="{7B817C9A-C857-44E3-ABFD-4A8E0D94DFEB}" srcOrd="0" destOrd="0" presId="urn:microsoft.com/office/officeart/2005/8/layout/hChevron3"/>
    <dgm:cxn modelId="{ADD939F6-68FB-4214-96DA-191CB7163171}" type="presParOf" srcId="{EE3BBB90-179E-4E1E-81B6-717F44442AF0}" destId="{F4D7556F-8408-49E5-ABCB-B70FA109EBC0}" srcOrd="0" destOrd="0" presId="urn:microsoft.com/office/officeart/2005/8/layout/hChevron3"/>
    <dgm:cxn modelId="{925238CC-39B5-4668-8FBD-388EA299CCBC}" type="presParOf" srcId="{EE3BBB90-179E-4E1E-81B6-717F44442AF0}" destId="{711CDDC1-727F-4861-A704-AE5C28D1362B}" srcOrd="1" destOrd="0" presId="urn:microsoft.com/office/officeart/2005/8/layout/hChevron3"/>
    <dgm:cxn modelId="{0938056F-DB24-4223-B8DE-66440EEB608B}" type="presParOf" srcId="{EE3BBB90-179E-4E1E-81B6-717F44442AF0}" destId="{7B817C9A-C857-44E3-ABFD-4A8E0D94DFEB}" srcOrd="2" destOrd="0" presId="urn:microsoft.com/office/officeart/2005/8/layout/hChevron3"/>
    <dgm:cxn modelId="{C36E7490-D5C3-4D27-A875-00F64248CED9}" type="presParOf" srcId="{EE3BBB90-179E-4E1E-81B6-717F44442AF0}" destId="{1EA8F4B2-AC2A-4F82-9F0C-1BDC9583E57C}" srcOrd="3" destOrd="0" presId="urn:microsoft.com/office/officeart/2005/8/layout/hChevron3"/>
    <dgm:cxn modelId="{08D669C6-79C4-40FB-BA1B-472D1A11AA5C}" type="presParOf" srcId="{EE3BBB90-179E-4E1E-81B6-717F44442AF0}" destId="{D518BD69-87E5-4840-B68B-F458278A33E8}" srcOrd="4" destOrd="0" presId="urn:microsoft.com/office/officeart/2005/8/layout/hChevron3"/>
    <dgm:cxn modelId="{904EE408-EDBB-4527-8401-722AEDC5C039}" type="presParOf" srcId="{EE3BBB90-179E-4E1E-81B6-717F44442AF0}" destId="{D32F9476-AC3C-4D7C-A099-02E92B3B27CB}" srcOrd="5" destOrd="0" presId="urn:microsoft.com/office/officeart/2005/8/layout/hChevron3"/>
    <dgm:cxn modelId="{3996B1BF-8DD9-4B5C-A64E-D8378C771D9D}" type="presParOf" srcId="{EE3BBB90-179E-4E1E-81B6-717F44442AF0}" destId="{A09D688C-280D-4222-B63D-725DE5FF7AFD}" srcOrd="6" destOrd="0" presId="urn:microsoft.com/office/officeart/2005/8/layout/hChevron3"/>
    <dgm:cxn modelId="{47DB75E0-5AEE-467D-BC4C-2E96239239B9}" type="presParOf" srcId="{EE3BBB90-179E-4E1E-81B6-717F44442AF0}" destId="{AF3C2D55-4528-4622-86A1-63BBF12E7819}" srcOrd="7" destOrd="0" presId="urn:microsoft.com/office/officeart/2005/8/layout/hChevron3"/>
    <dgm:cxn modelId="{212E2DA4-4FE2-46BE-9767-6F1E2E369940}" type="presParOf" srcId="{EE3BBB90-179E-4E1E-81B6-717F44442AF0}" destId="{76D251E1-01AF-4778-8BC5-ED0C801EC8BC}" srcOrd="8" destOrd="0" presId="urn:microsoft.com/office/officeart/2005/8/layout/hChevron3"/>
    <dgm:cxn modelId="{259D0F4A-00A4-4C06-AFC4-4033C554FB8D}" type="presParOf" srcId="{EE3BBB90-179E-4E1E-81B6-717F44442AF0}" destId="{0D4B3A40-3A01-4081-9A68-F2FEA77A1CA8}" srcOrd="9" destOrd="0" presId="urn:microsoft.com/office/officeart/2005/8/layout/hChevron3"/>
    <dgm:cxn modelId="{AAF8E63D-1834-4507-9848-413948A3659E}" type="presParOf" srcId="{EE3BBB90-179E-4E1E-81B6-717F44442AF0}" destId="{71612AE1-9B22-4774-907C-4FA59861E58D}" srcOrd="10" destOrd="0" presId="urn:microsoft.com/office/officeart/2005/8/layout/hChevron3"/>
    <dgm:cxn modelId="{968CC6F0-48F4-4073-85C7-7A0B4180BDFD}" type="presParOf" srcId="{EE3BBB90-179E-4E1E-81B6-717F44442AF0}" destId="{DC197B1D-9F58-43FB-9BA1-00DCA2EE7668}" srcOrd="11" destOrd="0" presId="urn:microsoft.com/office/officeart/2005/8/layout/hChevron3"/>
    <dgm:cxn modelId="{5DF895B8-7B8B-40F2-88D1-759A3B6993F1}" type="presParOf" srcId="{EE3BBB90-179E-4E1E-81B6-717F44442AF0}" destId="{40A5F500-1217-4ECF-AA1E-28450DAC36CE}" srcOrd="12"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E6FB699-51AE-48CA-8587-D6986233CAFB}" type="doc">
      <dgm:prSet loTypeId="urn:microsoft.com/office/officeart/2005/8/layout/hChevron3" loCatId="process" qsTypeId="urn:microsoft.com/office/officeart/2005/8/quickstyle/simple1" qsCatId="simple" csTypeId="urn:microsoft.com/office/officeart/2005/8/colors/accent0_2" csCatId="mainScheme" phldr="1"/>
      <dgm:spPr/>
    </dgm:pt>
    <dgm:pt modelId="{C619019E-AE37-44CC-93BB-7E3FED30FEF6}">
      <dgm:prSet phldrT="[Texte]"/>
      <dgm:spPr>
        <a:solidFill>
          <a:schemeClr val="accent1">
            <a:lumMod val="60000"/>
            <a:lumOff val="40000"/>
          </a:schemeClr>
        </a:solidFill>
      </dgm:spPr>
      <dgm:t>
        <a:bodyPr/>
        <a:lstStyle/>
        <a:p>
          <a:r>
            <a:rPr lang="fr-FR" dirty="0"/>
            <a:t>I</a:t>
          </a:r>
        </a:p>
      </dgm:t>
    </dgm:pt>
    <dgm:pt modelId="{4B523F89-54F3-4A89-9AF5-A40F6353A025}" type="parTrans" cxnId="{70844DCF-DC9E-4DBF-BB97-D2A458F1E072}">
      <dgm:prSet/>
      <dgm:spPr/>
      <dgm:t>
        <a:bodyPr/>
        <a:lstStyle/>
        <a:p>
          <a:endParaRPr lang="fr-FR"/>
        </a:p>
      </dgm:t>
    </dgm:pt>
    <dgm:pt modelId="{10A535BE-858E-4D7B-A080-6C0CE9ADA9E3}" type="sibTrans" cxnId="{70844DCF-DC9E-4DBF-BB97-D2A458F1E072}">
      <dgm:prSet/>
      <dgm:spPr/>
      <dgm:t>
        <a:bodyPr/>
        <a:lstStyle/>
        <a:p>
          <a:endParaRPr lang="fr-FR"/>
        </a:p>
      </dgm:t>
    </dgm:pt>
    <dgm:pt modelId="{757F743F-B226-45B0-8973-C4A3E2D916C5}">
      <dgm:prSet phldrT="[Texte]"/>
      <dgm:spPr>
        <a:solidFill>
          <a:schemeClr val="accent1">
            <a:lumMod val="60000"/>
            <a:lumOff val="40000"/>
          </a:schemeClr>
        </a:solidFill>
      </dgm:spPr>
      <dgm:t>
        <a:bodyPr/>
        <a:lstStyle/>
        <a:p>
          <a:r>
            <a:rPr lang="fr-FR" dirty="0"/>
            <a:t>II</a:t>
          </a:r>
        </a:p>
      </dgm:t>
    </dgm:pt>
    <dgm:pt modelId="{D01DB857-349C-4D33-9AC8-9D90C1390FA6}" type="parTrans" cxnId="{9AF6ECD4-BAE7-42B4-B8B2-B6BB5D4765C3}">
      <dgm:prSet/>
      <dgm:spPr/>
      <dgm:t>
        <a:bodyPr/>
        <a:lstStyle/>
        <a:p>
          <a:endParaRPr lang="fr-FR"/>
        </a:p>
      </dgm:t>
    </dgm:pt>
    <dgm:pt modelId="{4D7D899E-D7DF-46C9-A2BA-699A4121167D}" type="sibTrans" cxnId="{9AF6ECD4-BAE7-42B4-B8B2-B6BB5D4765C3}">
      <dgm:prSet/>
      <dgm:spPr/>
      <dgm:t>
        <a:bodyPr/>
        <a:lstStyle/>
        <a:p>
          <a:endParaRPr lang="fr-FR"/>
        </a:p>
      </dgm:t>
    </dgm:pt>
    <dgm:pt modelId="{518A70D4-F519-468D-B629-B05A97339B52}">
      <dgm:prSet phldrT="[Texte]"/>
      <dgm:spPr>
        <a:solidFill>
          <a:schemeClr val="accent1">
            <a:lumMod val="60000"/>
            <a:lumOff val="40000"/>
          </a:schemeClr>
        </a:solidFill>
      </dgm:spPr>
      <dgm:t>
        <a:bodyPr/>
        <a:lstStyle/>
        <a:p>
          <a:r>
            <a:rPr lang="fr-FR" dirty="0"/>
            <a:t>III</a:t>
          </a:r>
        </a:p>
      </dgm:t>
    </dgm:pt>
    <dgm:pt modelId="{7A0A9AF1-D085-4960-9C06-52302B0A560D}" type="parTrans" cxnId="{F7851458-4F29-4C42-958E-AF812B636863}">
      <dgm:prSet/>
      <dgm:spPr/>
      <dgm:t>
        <a:bodyPr/>
        <a:lstStyle/>
        <a:p>
          <a:endParaRPr lang="fr-FR"/>
        </a:p>
      </dgm:t>
    </dgm:pt>
    <dgm:pt modelId="{85AA1B2D-B043-4CB4-8E0A-F76A30464ECD}" type="sibTrans" cxnId="{F7851458-4F29-4C42-958E-AF812B636863}">
      <dgm:prSet/>
      <dgm:spPr/>
      <dgm:t>
        <a:bodyPr/>
        <a:lstStyle/>
        <a:p>
          <a:endParaRPr lang="fr-FR"/>
        </a:p>
      </dgm:t>
    </dgm:pt>
    <dgm:pt modelId="{0CF2F81C-8E68-4C7E-9769-AD8CD33BFBF0}">
      <dgm:prSet phldrT="[Texte]"/>
      <dgm:spPr>
        <a:solidFill>
          <a:schemeClr val="accent1">
            <a:lumMod val="60000"/>
            <a:lumOff val="40000"/>
          </a:schemeClr>
        </a:solidFill>
      </dgm:spPr>
      <dgm:t>
        <a:bodyPr/>
        <a:lstStyle/>
        <a:p>
          <a:r>
            <a:rPr lang="fr-FR" dirty="0"/>
            <a:t>IV</a:t>
          </a:r>
        </a:p>
      </dgm:t>
    </dgm:pt>
    <dgm:pt modelId="{7C527388-7BF4-4ED4-A41B-4ED127026CAE}" type="parTrans" cxnId="{82D2BEDA-60B4-4C0E-9ADD-488A2325D9E1}">
      <dgm:prSet/>
      <dgm:spPr/>
      <dgm:t>
        <a:bodyPr/>
        <a:lstStyle/>
        <a:p>
          <a:endParaRPr lang="fr-FR"/>
        </a:p>
      </dgm:t>
    </dgm:pt>
    <dgm:pt modelId="{474589E8-D5A0-4CA9-B4F3-D7D2270DD401}" type="sibTrans" cxnId="{82D2BEDA-60B4-4C0E-9ADD-488A2325D9E1}">
      <dgm:prSet/>
      <dgm:spPr/>
      <dgm:t>
        <a:bodyPr/>
        <a:lstStyle/>
        <a:p>
          <a:endParaRPr lang="fr-FR"/>
        </a:p>
      </dgm:t>
    </dgm:pt>
    <dgm:pt modelId="{62DAC91B-7CBE-4898-A400-52C683DFF38A}">
      <dgm:prSet phldrT="[Texte]"/>
      <dgm:spPr>
        <a:solidFill>
          <a:schemeClr val="accent1">
            <a:lumMod val="60000"/>
            <a:lumOff val="40000"/>
          </a:schemeClr>
        </a:solidFill>
      </dgm:spPr>
      <dgm:t>
        <a:bodyPr/>
        <a:lstStyle/>
        <a:p>
          <a:r>
            <a:rPr lang="fr-FR" dirty="0"/>
            <a:t>V</a:t>
          </a:r>
        </a:p>
      </dgm:t>
    </dgm:pt>
    <dgm:pt modelId="{FC555390-A2E3-434A-9B7F-4134AC0B0FE6}" type="parTrans" cxnId="{D109835C-4124-4883-9B84-08C315224289}">
      <dgm:prSet/>
      <dgm:spPr/>
      <dgm:t>
        <a:bodyPr/>
        <a:lstStyle/>
        <a:p>
          <a:endParaRPr lang="fr-FR"/>
        </a:p>
      </dgm:t>
    </dgm:pt>
    <dgm:pt modelId="{94BA35CF-B2C4-4AB0-91D9-A8A56056CD14}" type="sibTrans" cxnId="{D109835C-4124-4883-9B84-08C315224289}">
      <dgm:prSet/>
      <dgm:spPr/>
      <dgm:t>
        <a:bodyPr/>
        <a:lstStyle/>
        <a:p>
          <a:endParaRPr lang="fr-FR"/>
        </a:p>
      </dgm:t>
    </dgm:pt>
    <dgm:pt modelId="{012CE260-5EF2-4AB3-BCB5-2FD9CB9C436E}">
      <dgm:prSet phldrT="[Texte]"/>
      <dgm:spPr>
        <a:solidFill>
          <a:schemeClr val="accent1">
            <a:lumMod val="60000"/>
            <a:lumOff val="40000"/>
          </a:schemeClr>
        </a:solidFill>
      </dgm:spPr>
      <dgm:t>
        <a:bodyPr/>
        <a:lstStyle/>
        <a:p>
          <a:r>
            <a:rPr lang="fr-FR" dirty="0"/>
            <a:t>VI</a:t>
          </a:r>
        </a:p>
      </dgm:t>
    </dgm:pt>
    <dgm:pt modelId="{CBCDEAF4-9A86-41F6-BE67-AEB8B13155A1}" type="parTrans" cxnId="{E6D98FBA-CEEB-47E2-92AC-E684FF870FB0}">
      <dgm:prSet/>
      <dgm:spPr/>
      <dgm:t>
        <a:bodyPr/>
        <a:lstStyle/>
        <a:p>
          <a:endParaRPr lang="fr-FR"/>
        </a:p>
      </dgm:t>
    </dgm:pt>
    <dgm:pt modelId="{3228B6B1-BE54-4A56-AA69-9B61C2162353}" type="sibTrans" cxnId="{E6D98FBA-CEEB-47E2-92AC-E684FF870FB0}">
      <dgm:prSet/>
      <dgm:spPr/>
      <dgm:t>
        <a:bodyPr/>
        <a:lstStyle/>
        <a:p>
          <a:endParaRPr lang="fr-FR"/>
        </a:p>
      </dgm:t>
    </dgm:pt>
    <dgm:pt modelId="{972C635D-709E-4746-AF68-2508F3302DC3}">
      <dgm:prSet phldrT="[Texte]"/>
      <dgm:spPr>
        <a:noFill/>
      </dgm:spPr>
      <dgm:t>
        <a:bodyPr/>
        <a:lstStyle/>
        <a:p>
          <a:r>
            <a:rPr lang="fr-FR" dirty="0"/>
            <a:t>VII</a:t>
          </a:r>
        </a:p>
      </dgm:t>
    </dgm:pt>
    <dgm:pt modelId="{8C5E2A61-6166-4E25-86A6-34C7E5713D70}" type="parTrans" cxnId="{109688BD-3A6A-4F91-AFA7-45AB21612B0A}">
      <dgm:prSet/>
      <dgm:spPr/>
      <dgm:t>
        <a:bodyPr/>
        <a:lstStyle/>
        <a:p>
          <a:endParaRPr lang="fr-FR"/>
        </a:p>
      </dgm:t>
    </dgm:pt>
    <dgm:pt modelId="{783E7829-CAC0-43B5-B7BE-164CD2DEE529}" type="sibTrans" cxnId="{109688BD-3A6A-4F91-AFA7-45AB21612B0A}">
      <dgm:prSet/>
      <dgm:spPr/>
      <dgm:t>
        <a:bodyPr/>
        <a:lstStyle/>
        <a:p>
          <a:endParaRPr lang="fr-FR"/>
        </a:p>
      </dgm:t>
    </dgm:pt>
    <dgm:pt modelId="{EE3BBB90-179E-4E1E-81B6-717F44442AF0}" type="pres">
      <dgm:prSet presAssocID="{0E6FB699-51AE-48CA-8587-D6986233CAFB}" presName="Name0" presStyleCnt="0">
        <dgm:presLayoutVars>
          <dgm:dir/>
          <dgm:resizeHandles val="exact"/>
        </dgm:presLayoutVars>
      </dgm:prSet>
      <dgm:spPr/>
    </dgm:pt>
    <dgm:pt modelId="{F4D7556F-8408-49E5-ABCB-B70FA109EBC0}" type="pres">
      <dgm:prSet presAssocID="{C619019E-AE37-44CC-93BB-7E3FED30FEF6}" presName="parTxOnly" presStyleLbl="node1" presStyleIdx="0" presStyleCnt="7">
        <dgm:presLayoutVars>
          <dgm:bulletEnabled val="1"/>
        </dgm:presLayoutVars>
      </dgm:prSet>
      <dgm:spPr/>
    </dgm:pt>
    <dgm:pt modelId="{711CDDC1-727F-4861-A704-AE5C28D1362B}" type="pres">
      <dgm:prSet presAssocID="{10A535BE-858E-4D7B-A080-6C0CE9ADA9E3}" presName="parSpace" presStyleCnt="0"/>
      <dgm:spPr/>
    </dgm:pt>
    <dgm:pt modelId="{7B817C9A-C857-44E3-ABFD-4A8E0D94DFEB}" type="pres">
      <dgm:prSet presAssocID="{757F743F-B226-45B0-8973-C4A3E2D916C5}" presName="parTxOnly" presStyleLbl="node1" presStyleIdx="1" presStyleCnt="7">
        <dgm:presLayoutVars>
          <dgm:bulletEnabled val="1"/>
        </dgm:presLayoutVars>
      </dgm:prSet>
      <dgm:spPr/>
    </dgm:pt>
    <dgm:pt modelId="{1EA8F4B2-AC2A-4F82-9F0C-1BDC9583E57C}" type="pres">
      <dgm:prSet presAssocID="{4D7D899E-D7DF-46C9-A2BA-699A4121167D}" presName="parSpace" presStyleCnt="0"/>
      <dgm:spPr/>
    </dgm:pt>
    <dgm:pt modelId="{D518BD69-87E5-4840-B68B-F458278A33E8}" type="pres">
      <dgm:prSet presAssocID="{518A70D4-F519-468D-B629-B05A97339B52}" presName="parTxOnly" presStyleLbl="node1" presStyleIdx="2" presStyleCnt="7">
        <dgm:presLayoutVars>
          <dgm:bulletEnabled val="1"/>
        </dgm:presLayoutVars>
      </dgm:prSet>
      <dgm:spPr/>
    </dgm:pt>
    <dgm:pt modelId="{D32F9476-AC3C-4D7C-A099-02E92B3B27CB}" type="pres">
      <dgm:prSet presAssocID="{85AA1B2D-B043-4CB4-8E0A-F76A30464ECD}" presName="parSpace" presStyleCnt="0"/>
      <dgm:spPr/>
    </dgm:pt>
    <dgm:pt modelId="{A09D688C-280D-4222-B63D-725DE5FF7AFD}" type="pres">
      <dgm:prSet presAssocID="{0CF2F81C-8E68-4C7E-9769-AD8CD33BFBF0}" presName="parTxOnly" presStyleLbl="node1" presStyleIdx="3" presStyleCnt="7">
        <dgm:presLayoutVars>
          <dgm:bulletEnabled val="1"/>
        </dgm:presLayoutVars>
      </dgm:prSet>
      <dgm:spPr/>
    </dgm:pt>
    <dgm:pt modelId="{AF3C2D55-4528-4622-86A1-63BBF12E7819}" type="pres">
      <dgm:prSet presAssocID="{474589E8-D5A0-4CA9-B4F3-D7D2270DD401}" presName="parSpace" presStyleCnt="0"/>
      <dgm:spPr/>
    </dgm:pt>
    <dgm:pt modelId="{76D251E1-01AF-4778-8BC5-ED0C801EC8BC}" type="pres">
      <dgm:prSet presAssocID="{62DAC91B-7CBE-4898-A400-52C683DFF38A}" presName="parTxOnly" presStyleLbl="node1" presStyleIdx="4" presStyleCnt="7">
        <dgm:presLayoutVars>
          <dgm:bulletEnabled val="1"/>
        </dgm:presLayoutVars>
      </dgm:prSet>
      <dgm:spPr/>
    </dgm:pt>
    <dgm:pt modelId="{1EE07CFC-437C-49AA-9A7B-557F0EEFE13D}" type="pres">
      <dgm:prSet presAssocID="{94BA35CF-B2C4-4AB0-91D9-A8A56056CD14}" presName="parSpace" presStyleCnt="0"/>
      <dgm:spPr/>
    </dgm:pt>
    <dgm:pt modelId="{9852987B-C4A3-417A-A1FF-5B54058711E0}" type="pres">
      <dgm:prSet presAssocID="{012CE260-5EF2-4AB3-BCB5-2FD9CB9C436E}" presName="parTxOnly" presStyleLbl="node1" presStyleIdx="5" presStyleCnt="7">
        <dgm:presLayoutVars>
          <dgm:bulletEnabled val="1"/>
        </dgm:presLayoutVars>
      </dgm:prSet>
      <dgm:spPr/>
    </dgm:pt>
    <dgm:pt modelId="{E7BF97F4-05B1-4708-B0EC-F5A57F4836F3}" type="pres">
      <dgm:prSet presAssocID="{3228B6B1-BE54-4A56-AA69-9B61C2162353}" presName="parSpace" presStyleCnt="0"/>
      <dgm:spPr/>
    </dgm:pt>
    <dgm:pt modelId="{88F228E7-0DC9-48EF-9529-AB8A9ABD2D6A}" type="pres">
      <dgm:prSet presAssocID="{972C635D-709E-4746-AF68-2508F3302DC3}" presName="parTxOnly" presStyleLbl="node1" presStyleIdx="6" presStyleCnt="7">
        <dgm:presLayoutVars>
          <dgm:bulletEnabled val="1"/>
        </dgm:presLayoutVars>
      </dgm:prSet>
      <dgm:spPr/>
    </dgm:pt>
  </dgm:ptLst>
  <dgm:cxnLst>
    <dgm:cxn modelId="{365F7419-A18A-46C7-8198-94D1B51BA909}" type="presOf" srcId="{0E6FB699-51AE-48CA-8587-D6986233CAFB}" destId="{EE3BBB90-179E-4E1E-81B6-717F44442AF0}" srcOrd="0" destOrd="0" presId="urn:microsoft.com/office/officeart/2005/8/layout/hChevron3"/>
    <dgm:cxn modelId="{3F0D161B-B84E-42D8-AE8D-58071CA38277}" type="presOf" srcId="{518A70D4-F519-468D-B629-B05A97339B52}" destId="{D518BD69-87E5-4840-B68B-F458278A33E8}" srcOrd="0" destOrd="0" presId="urn:microsoft.com/office/officeart/2005/8/layout/hChevron3"/>
    <dgm:cxn modelId="{9608C93A-C567-46D8-A389-B905C020989A}" type="presOf" srcId="{012CE260-5EF2-4AB3-BCB5-2FD9CB9C436E}" destId="{9852987B-C4A3-417A-A1FF-5B54058711E0}" srcOrd="0" destOrd="0" presId="urn:microsoft.com/office/officeart/2005/8/layout/hChevron3"/>
    <dgm:cxn modelId="{D109835C-4124-4883-9B84-08C315224289}" srcId="{0E6FB699-51AE-48CA-8587-D6986233CAFB}" destId="{62DAC91B-7CBE-4898-A400-52C683DFF38A}" srcOrd="4" destOrd="0" parTransId="{FC555390-A2E3-434A-9B7F-4134AC0B0FE6}" sibTransId="{94BA35CF-B2C4-4AB0-91D9-A8A56056CD14}"/>
    <dgm:cxn modelId="{822B1445-80B8-401C-A174-51430F37ADC4}" type="presOf" srcId="{0CF2F81C-8E68-4C7E-9769-AD8CD33BFBF0}" destId="{A09D688C-280D-4222-B63D-725DE5FF7AFD}" srcOrd="0" destOrd="0" presId="urn:microsoft.com/office/officeart/2005/8/layout/hChevron3"/>
    <dgm:cxn modelId="{F7851458-4F29-4C42-958E-AF812B636863}" srcId="{0E6FB699-51AE-48CA-8587-D6986233CAFB}" destId="{518A70D4-F519-468D-B629-B05A97339B52}" srcOrd="2" destOrd="0" parTransId="{7A0A9AF1-D085-4960-9C06-52302B0A560D}" sibTransId="{85AA1B2D-B043-4CB4-8E0A-F76A30464ECD}"/>
    <dgm:cxn modelId="{CE4E1D96-093F-4AE9-9EEB-712F120B5AA6}" type="presOf" srcId="{972C635D-709E-4746-AF68-2508F3302DC3}" destId="{88F228E7-0DC9-48EF-9529-AB8A9ABD2D6A}" srcOrd="0" destOrd="0" presId="urn:microsoft.com/office/officeart/2005/8/layout/hChevron3"/>
    <dgm:cxn modelId="{84AA68B5-0DC8-41F9-8FB5-EC575EA75C69}" type="presOf" srcId="{62DAC91B-7CBE-4898-A400-52C683DFF38A}" destId="{76D251E1-01AF-4778-8BC5-ED0C801EC8BC}" srcOrd="0" destOrd="0" presId="urn:microsoft.com/office/officeart/2005/8/layout/hChevron3"/>
    <dgm:cxn modelId="{183287B7-00B2-4634-A426-F7CD78C14D4C}" type="presOf" srcId="{C619019E-AE37-44CC-93BB-7E3FED30FEF6}" destId="{F4D7556F-8408-49E5-ABCB-B70FA109EBC0}" srcOrd="0" destOrd="0" presId="urn:microsoft.com/office/officeart/2005/8/layout/hChevron3"/>
    <dgm:cxn modelId="{E6D98FBA-CEEB-47E2-92AC-E684FF870FB0}" srcId="{0E6FB699-51AE-48CA-8587-D6986233CAFB}" destId="{012CE260-5EF2-4AB3-BCB5-2FD9CB9C436E}" srcOrd="5" destOrd="0" parTransId="{CBCDEAF4-9A86-41F6-BE67-AEB8B13155A1}" sibTransId="{3228B6B1-BE54-4A56-AA69-9B61C2162353}"/>
    <dgm:cxn modelId="{109688BD-3A6A-4F91-AFA7-45AB21612B0A}" srcId="{0E6FB699-51AE-48CA-8587-D6986233CAFB}" destId="{972C635D-709E-4746-AF68-2508F3302DC3}" srcOrd="6" destOrd="0" parTransId="{8C5E2A61-6166-4E25-86A6-34C7E5713D70}" sibTransId="{783E7829-CAC0-43B5-B7BE-164CD2DEE529}"/>
    <dgm:cxn modelId="{70844DCF-DC9E-4DBF-BB97-D2A458F1E072}" srcId="{0E6FB699-51AE-48CA-8587-D6986233CAFB}" destId="{C619019E-AE37-44CC-93BB-7E3FED30FEF6}" srcOrd="0" destOrd="0" parTransId="{4B523F89-54F3-4A89-9AF5-A40F6353A025}" sibTransId="{10A535BE-858E-4D7B-A080-6C0CE9ADA9E3}"/>
    <dgm:cxn modelId="{9AF6ECD4-BAE7-42B4-B8B2-B6BB5D4765C3}" srcId="{0E6FB699-51AE-48CA-8587-D6986233CAFB}" destId="{757F743F-B226-45B0-8973-C4A3E2D916C5}" srcOrd="1" destOrd="0" parTransId="{D01DB857-349C-4D33-9AC8-9D90C1390FA6}" sibTransId="{4D7D899E-D7DF-46C9-A2BA-699A4121167D}"/>
    <dgm:cxn modelId="{82D2BEDA-60B4-4C0E-9ADD-488A2325D9E1}" srcId="{0E6FB699-51AE-48CA-8587-D6986233CAFB}" destId="{0CF2F81C-8E68-4C7E-9769-AD8CD33BFBF0}" srcOrd="3" destOrd="0" parTransId="{7C527388-7BF4-4ED4-A41B-4ED127026CAE}" sibTransId="{474589E8-D5A0-4CA9-B4F3-D7D2270DD401}"/>
    <dgm:cxn modelId="{EE891DE8-6FB4-488C-BE75-BFE048B71B74}" type="presOf" srcId="{757F743F-B226-45B0-8973-C4A3E2D916C5}" destId="{7B817C9A-C857-44E3-ABFD-4A8E0D94DFEB}" srcOrd="0" destOrd="0" presId="urn:microsoft.com/office/officeart/2005/8/layout/hChevron3"/>
    <dgm:cxn modelId="{ADD939F6-68FB-4214-96DA-191CB7163171}" type="presParOf" srcId="{EE3BBB90-179E-4E1E-81B6-717F44442AF0}" destId="{F4D7556F-8408-49E5-ABCB-B70FA109EBC0}" srcOrd="0" destOrd="0" presId="urn:microsoft.com/office/officeart/2005/8/layout/hChevron3"/>
    <dgm:cxn modelId="{925238CC-39B5-4668-8FBD-388EA299CCBC}" type="presParOf" srcId="{EE3BBB90-179E-4E1E-81B6-717F44442AF0}" destId="{711CDDC1-727F-4861-A704-AE5C28D1362B}" srcOrd="1" destOrd="0" presId="urn:microsoft.com/office/officeart/2005/8/layout/hChevron3"/>
    <dgm:cxn modelId="{0938056F-DB24-4223-B8DE-66440EEB608B}" type="presParOf" srcId="{EE3BBB90-179E-4E1E-81B6-717F44442AF0}" destId="{7B817C9A-C857-44E3-ABFD-4A8E0D94DFEB}" srcOrd="2" destOrd="0" presId="urn:microsoft.com/office/officeart/2005/8/layout/hChevron3"/>
    <dgm:cxn modelId="{C36E7490-D5C3-4D27-A875-00F64248CED9}" type="presParOf" srcId="{EE3BBB90-179E-4E1E-81B6-717F44442AF0}" destId="{1EA8F4B2-AC2A-4F82-9F0C-1BDC9583E57C}" srcOrd="3" destOrd="0" presId="urn:microsoft.com/office/officeart/2005/8/layout/hChevron3"/>
    <dgm:cxn modelId="{08D669C6-79C4-40FB-BA1B-472D1A11AA5C}" type="presParOf" srcId="{EE3BBB90-179E-4E1E-81B6-717F44442AF0}" destId="{D518BD69-87E5-4840-B68B-F458278A33E8}" srcOrd="4" destOrd="0" presId="urn:microsoft.com/office/officeart/2005/8/layout/hChevron3"/>
    <dgm:cxn modelId="{904EE408-EDBB-4527-8401-722AEDC5C039}" type="presParOf" srcId="{EE3BBB90-179E-4E1E-81B6-717F44442AF0}" destId="{D32F9476-AC3C-4D7C-A099-02E92B3B27CB}" srcOrd="5" destOrd="0" presId="urn:microsoft.com/office/officeart/2005/8/layout/hChevron3"/>
    <dgm:cxn modelId="{3996B1BF-8DD9-4B5C-A64E-D8378C771D9D}" type="presParOf" srcId="{EE3BBB90-179E-4E1E-81B6-717F44442AF0}" destId="{A09D688C-280D-4222-B63D-725DE5FF7AFD}" srcOrd="6" destOrd="0" presId="urn:microsoft.com/office/officeart/2005/8/layout/hChevron3"/>
    <dgm:cxn modelId="{47DB75E0-5AEE-467D-BC4C-2E96239239B9}" type="presParOf" srcId="{EE3BBB90-179E-4E1E-81B6-717F44442AF0}" destId="{AF3C2D55-4528-4622-86A1-63BBF12E7819}" srcOrd="7" destOrd="0" presId="urn:microsoft.com/office/officeart/2005/8/layout/hChevron3"/>
    <dgm:cxn modelId="{212E2DA4-4FE2-46BE-9767-6F1E2E369940}" type="presParOf" srcId="{EE3BBB90-179E-4E1E-81B6-717F44442AF0}" destId="{76D251E1-01AF-4778-8BC5-ED0C801EC8BC}" srcOrd="8" destOrd="0" presId="urn:microsoft.com/office/officeart/2005/8/layout/hChevron3"/>
    <dgm:cxn modelId="{98B00667-896B-46B3-8F9F-B3CDD6FE08F3}" type="presParOf" srcId="{EE3BBB90-179E-4E1E-81B6-717F44442AF0}" destId="{1EE07CFC-437C-49AA-9A7B-557F0EEFE13D}" srcOrd="9" destOrd="0" presId="urn:microsoft.com/office/officeart/2005/8/layout/hChevron3"/>
    <dgm:cxn modelId="{E4C3BDC0-8BFF-4C10-AE90-04A84CC3FD5C}" type="presParOf" srcId="{EE3BBB90-179E-4E1E-81B6-717F44442AF0}" destId="{9852987B-C4A3-417A-A1FF-5B54058711E0}" srcOrd="10" destOrd="0" presId="urn:microsoft.com/office/officeart/2005/8/layout/hChevron3"/>
    <dgm:cxn modelId="{BDFA992A-2E36-43ED-91D2-250250E3E5E1}" type="presParOf" srcId="{EE3BBB90-179E-4E1E-81B6-717F44442AF0}" destId="{E7BF97F4-05B1-4708-B0EC-F5A57F4836F3}" srcOrd="11" destOrd="0" presId="urn:microsoft.com/office/officeart/2005/8/layout/hChevron3"/>
    <dgm:cxn modelId="{98D3DCBA-222C-492F-99E5-48D130E0F940}" type="presParOf" srcId="{EE3BBB90-179E-4E1E-81B6-717F44442AF0}" destId="{88F228E7-0DC9-48EF-9529-AB8A9ABD2D6A}" srcOrd="12"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E6FB699-51AE-48CA-8587-D6986233CAFB}" type="doc">
      <dgm:prSet loTypeId="urn:microsoft.com/office/officeart/2005/8/layout/hChevron3" loCatId="process" qsTypeId="urn:microsoft.com/office/officeart/2005/8/quickstyle/simple1" qsCatId="simple" csTypeId="urn:microsoft.com/office/officeart/2005/8/colors/accent0_2" csCatId="mainScheme" phldr="1"/>
      <dgm:spPr/>
    </dgm:pt>
    <dgm:pt modelId="{C619019E-AE37-44CC-93BB-7E3FED30FEF6}">
      <dgm:prSet phldrT="[Texte]"/>
      <dgm:spPr>
        <a:solidFill>
          <a:schemeClr val="accent1">
            <a:lumMod val="60000"/>
            <a:lumOff val="40000"/>
          </a:schemeClr>
        </a:solidFill>
      </dgm:spPr>
      <dgm:t>
        <a:bodyPr/>
        <a:lstStyle/>
        <a:p>
          <a:r>
            <a:rPr lang="fr-FR" dirty="0"/>
            <a:t>I</a:t>
          </a:r>
        </a:p>
      </dgm:t>
    </dgm:pt>
    <dgm:pt modelId="{4B523F89-54F3-4A89-9AF5-A40F6353A025}" type="parTrans" cxnId="{70844DCF-DC9E-4DBF-BB97-D2A458F1E072}">
      <dgm:prSet/>
      <dgm:spPr/>
      <dgm:t>
        <a:bodyPr/>
        <a:lstStyle/>
        <a:p>
          <a:endParaRPr lang="fr-FR"/>
        </a:p>
      </dgm:t>
    </dgm:pt>
    <dgm:pt modelId="{10A535BE-858E-4D7B-A080-6C0CE9ADA9E3}" type="sibTrans" cxnId="{70844DCF-DC9E-4DBF-BB97-D2A458F1E072}">
      <dgm:prSet/>
      <dgm:spPr/>
      <dgm:t>
        <a:bodyPr/>
        <a:lstStyle/>
        <a:p>
          <a:endParaRPr lang="fr-FR"/>
        </a:p>
      </dgm:t>
    </dgm:pt>
    <dgm:pt modelId="{757F743F-B226-45B0-8973-C4A3E2D916C5}">
      <dgm:prSet phldrT="[Texte]"/>
      <dgm:spPr>
        <a:solidFill>
          <a:schemeClr val="accent1">
            <a:lumMod val="60000"/>
            <a:lumOff val="40000"/>
          </a:schemeClr>
        </a:solidFill>
      </dgm:spPr>
      <dgm:t>
        <a:bodyPr/>
        <a:lstStyle/>
        <a:p>
          <a:r>
            <a:rPr lang="fr-FR" dirty="0"/>
            <a:t>II</a:t>
          </a:r>
        </a:p>
      </dgm:t>
    </dgm:pt>
    <dgm:pt modelId="{D01DB857-349C-4D33-9AC8-9D90C1390FA6}" type="parTrans" cxnId="{9AF6ECD4-BAE7-42B4-B8B2-B6BB5D4765C3}">
      <dgm:prSet/>
      <dgm:spPr/>
      <dgm:t>
        <a:bodyPr/>
        <a:lstStyle/>
        <a:p>
          <a:endParaRPr lang="fr-FR"/>
        </a:p>
      </dgm:t>
    </dgm:pt>
    <dgm:pt modelId="{4D7D899E-D7DF-46C9-A2BA-699A4121167D}" type="sibTrans" cxnId="{9AF6ECD4-BAE7-42B4-B8B2-B6BB5D4765C3}">
      <dgm:prSet/>
      <dgm:spPr/>
      <dgm:t>
        <a:bodyPr/>
        <a:lstStyle/>
        <a:p>
          <a:endParaRPr lang="fr-FR"/>
        </a:p>
      </dgm:t>
    </dgm:pt>
    <dgm:pt modelId="{518A70D4-F519-468D-B629-B05A97339B52}">
      <dgm:prSet phldrT="[Texte]"/>
      <dgm:spPr>
        <a:solidFill>
          <a:schemeClr val="accent1">
            <a:lumMod val="60000"/>
            <a:lumOff val="40000"/>
          </a:schemeClr>
        </a:solidFill>
      </dgm:spPr>
      <dgm:t>
        <a:bodyPr/>
        <a:lstStyle/>
        <a:p>
          <a:r>
            <a:rPr lang="fr-FR" dirty="0"/>
            <a:t>III</a:t>
          </a:r>
        </a:p>
      </dgm:t>
    </dgm:pt>
    <dgm:pt modelId="{7A0A9AF1-D085-4960-9C06-52302B0A560D}" type="parTrans" cxnId="{F7851458-4F29-4C42-958E-AF812B636863}">
      <dgm:prSet/>
      <dgm:spPr/>
      <dgm:t>
        <a:bodyPr/>
        <a:lstStyle/>
        <a:p>
          <a:endParaRPr lang="fr-FR"/>
        </a:p>
      </dgm:t>
    </dgm:pt>
    <dgm:pt modelId="{85AA1B2D-B043-4CB4-8E0A-F76A30464ECD}" type="sibTrans" cxnId="{F7851458-4F29-4C42-958E-AF812B636863}">
      <dgm:prSet/>
      <dgm:spPr/>
      <dgm:t>
        <a:bodyPr/>
        <a:lstStyle/>
        <a:p>
          <a:endParaRPr lang="fr-FR"/>
        </a:p>
      </dgm:t>
    </dgm:pt>
    <dgm:pt modelId="{0CF2F81C-8E68-4C7E-9769-AD8CD33BFBF0}">
      <dgm:prSet phldrT="[Texte]"/>
      <dgm:spPr>
        <a:solidFill>
          <a:schemeClr val="accent1">
            <a:lumMod val="60000"/>
            <a:lumOff val="40000"/>
          </a:schemeClr>
        </a:solidFill>
      </dgm:spPr>
      <dgm:t>
        <a:bodyPr/>
        <a:lstStyle/>
        <a:p>
          <a:r>
            <a:rPr lang="fr-FR" dirty="0"/>
            <a:t>IV</a:t>
          </a:r>
        </a:p>
      </dgm:t>
    </dgm:pt>
    <dgm:pt modelId="{7C527388-7BF4-4ED4-A41B-4ED127026CAE}" type="parTrans" cxnId="{82D2BEDA-60B4-4C0E-9ADD-488A2325D9E1}">
      <dgm:prSet/>
      <dgm:spPr/>
      <dgm:t>
        <a:bodyPr/>
        <a:lstStyle/>
        <a:p>
          <a:endParaRPr lang="fr-FR"/>
        </a:p>
      </dgm:t>
    </dgm:pt>
    <dgm:pt modelId="{474589E8-D5A0-4CA9-B4F3-D7D2270DD401}" type="sibTrans" cxnId="{82D2BEDA-60B4-4C0E-9ADD-488A2325D9E1}">
      <dgm:prSet/>
      <dgm:spPr/>
      <dgm:t>
        <a:bodyPr/>
        <a:lstStyle/>
        <a:p>
          <a:endParaRPr lang="fr-FR"/>
        </a:p>
      </dgm:t>
    </dgm:pt>
    <dgm:pt modelId="{62DAC91B-7CBE-4898-A400-52C683DFF38A}">
      <dgm:prSet phldrT="[Texte]"/>
      <dgm:spPr>
        <a:solidFill>
          <a:schemeClr val="accent1">
            <a:lumMod val="60000"/>
            <a:lumOff val="40000"/>
          </a:schemeClr>
        </a:solidFill>
      </dgm:spPr>
      <dgm:t>
        <a:bodyPr/>
        <a:lstStyle/>
        <a:p>
          <a:r>
            <a:rPr lang="fr-FR" dirty="0"/>
            <a:t>V</a:t>
          </a:r>
        </a:p>
      </dgm:t>
    </dgm:pt>
    <dgm:pt modelId="{FC555390-A2E3-434A-9B7F-4134AC0B0FE6}" type="parTrans" cxnId="{D109835C-4124-4883-9B84-08C315224289}">
      <dgm:prSet/>
      <dgm:spPr/>
      <dgm:t>
        <a:bodyPr/>
        <a:lstStyle/>
        <a:p>
          <a:endParaRPr lang="fr-FR"/>
        </a:p>
      </dgm:t>
    </dgm:pt>
    <dgm:pt modelId="{94BA35CF-B2C4-4AB0-91D9-A8A56056CD14}" type="sibTrans" cxnId="{D109835C-4124-4883-9B84-08C315224289}">
      <dgm:prSet/>
      <dgm:spPr/>
      <dgm:t>
        <a:bodyPr/>
        <a:lstStyle/>
        <a:p>
          <a:endParaRPr lang="fr-FR"/>
        </a:p>
      </dgm:t>
    </dgm:pt>
    <dgm:pt modelId="{012CE260-5EF2-4AB3-BCB5-2FD9CB9C436E}">
      <dgm:prSet phldrT="[Texte]"/>
      <dgm:spPr>
        <a:solidFill>
          <a:schemeClr val="accent1">
            <a:lumMod val="60000"/>
            <a:lumOff val="40000"/>
          </a:schemeClr>
        </a:solidFill>
      </dgm:spPr>
      <dgm:t>
        <a:bodyPr/>
        <a:lstStyle/>
        <a:p>
          <a:r>
            <a:rPr lang="fr-FR" dirty="0"/>
            <a:t>VI</a:t>
          </a:r>
        </a:p>
      </dgm:t>
    </dgm:pt>
    <dgm:pt modelId="{CBCDEAF4-9A86-41F6-BE67-AEB8B13155A1}" type="parTrans" cxnId="{E6D98FBA-CEEB-47E2-92AC-E684FF870FB0}">
      <dgm:prSet/>
      <dgm:spPr/>
      <dgm:t>
        <a:bodyPr/>
        <a:lstStyle/>
        <a:p>
          <a:endParaRPr lang="fr-FR"/>
        </a:p>
      </dgm:t>
    </dgm:pt>
    <dgm:pt modelId="{3228B6B1-BE54-4A56-AA69-9B61C2162353}" type="sibTrans" cxnId="{E6D98FBA-CEEB-47E2-92AC-E684FF870FB0}">
      <dgm:prSet/>
      <dgm:spPr/>
      <dgm:t>
        <a:bodyPr/>
        <a:lstStyle/>
        <a:p>
          <a:endParaRPr lang="fr-FR"/>
        </a:p>
      </dgm:t>
    </dgm:pt>
    <dgm:pt modelId="{972C635D-709E-4746-AF68-2508F3302DC3}">
      <dgm:prSet phldrT="[Texte]"/>
      <dgm:spPr>
        <a:noFill/>
      </dgm:spPr>
      <dgm:t>
        <a:bodyPr/>
        <a:lstStyle/>
        <a:p>
          <a:r>
            <a:rPr lang="fr-FR" dirty="0"/>
            <a:t>VII</a:t>
          </a:r>
        </a:p>
      </dgm:t>
    </dgm:pt>
    <dgm:pt modelId="{8C5E2A61-6166-4E25-86A6-34C7E5713D70}" type="parTrans" cxnId="{109688BD-3A6A-4F91-AFA7-45AB21612B0A}">
      <dgm:prSet/>
      <dgm:spPr/>
      <dgm:t>
        <a:bodyPr/>
        <a:lstStyle/>
        <a:p>
          <a:endParaRPr lang="fr-FR"/>
        </a:p>
      </dgm:t>
    </dgm:pt>
    <dgm:pt modelId="{783E7829-CAC0-43B5-B7BE-164CD2DEE529}" type="sibTrans" cxnId="{109688BD-3A6A-4F91-AFA7-45AB21612B0A}">
      <dgm:prSet/>
      <dgm:spPr/>
      <dgm:t>
        <a:bodyPr/>
        <a:lstStyle/>
        <a:p>
          <a:endParaRPr lang="fr-FR"/>
        </a:p>
      </dgm:t>
    </dgm:pt>
    <dgm:pt modelId="{EE3BBB90-179E-4E1E-81B6-717F44442AF0}" type="pres">
      <dgm:prSet presAssocID="{0E6FB699-51AE-48CA-8587-D6986233CAFB}" presName="Name0" presStyleCnt="0">
        <dgm:presLayoutVars>
          <dgm:dir/>
          <dgm:resizeHandles val="exact"/>
        </dgm:presLayoutVars>
      </dgm:prSet>
      <dgm:spPr/>
    </dgm:pt>
    <dgm:pt modelId="{F4D7556F-8408-49E5-ABCB-B70FA109EBC0}" type="pres">
      <dgm:prSet presAssocID="{C619019E-AE37-44CC-93BB-7E3FED30FEF6}" presName="parTxOnly" presStyleLbl="node1" presStyleIdx="0" presStyleCnt="7">
        <dgm:presLayoutVars>
          <dgm:bulletEnabled val="1"/>
        </dgm:presLayoutVars>
      </dgm:prSet>
      <dgm:spPr/>
    </dgm:pt>
    <dgm:pt modelId="{711CDDC1-727F-4861-A704-AE5C28D1362B}" type="pres">
      <dgm:prSet presAssocID="{10A535BE-858E-4D7B-A080-6C0CE9ADA9E3}" presName="parSpace" presStyleCnt="0"/>
      <dgm:spPr/>
    </dgm:pt>
    <dgm:pt modelId="{7B817C9A-C857-44E3-ABFD-4A8E0D94DFEB}" type="pres">
      <dgm:prSet presAssocID="{757F743F-B226-45B0-8973-C4A3E2D916C5}" presName="parTxOnly" presStyleLbl="node1" presStyleIdx="1" presStyleCnt="7">
        <dgm:presLayoutVars>
          <dgm:bulletEnabled val="1"/>
        </dgm:presLayoutVars>
      </dgm:prSet>
      <dgm:spPr/>
    </dgm:pt>
    <dgm:pt modelId="{1EA8F4B2-AC2A-4F82-9F0C-1BDC9583E57C}" type="pres">
      <dgm:prSet presAssocID="{4D7D899E-D7DF-46C9-A2BA-699A4121167D}" presName="parSpace" presStyleCnt="0"/>
      <dgm:spPr/>
    </dgm:pt>
    <dgm:pt modelId="{D518BD69-87E5-4840-B68B-F458278A33E8}" type="pres">
      <dgm:prSet presAssocID="{518A70D4-F519-468D-B629-B05A97339B52}" presName="parTxOnly" presStyleLbl="node1" presStyleIdx="2" presStyleCnt="7">
        <dgm:presLayoutVars>
          <dgm:bulletEnabled val="1"/>
        </dgm:presLayoutVars>
      </dgm:prSet>
      <dgm:spPr/>
    </dgm:pt>
    <dgm:pt modelId="{D32F9476-AC3C-4D7C-A099-02E92B3B27CB}" type="pres">
      <dgm:prSet presAssocID="{85AA1B2D-B043-4CB4-8E0A-F76A30464ECD}" presName="parSpace" presStyleCnt="0"/>
      <dgm:spPr/>
    </dgm:pt>
    <dgm:pt modelId="{A09D688C-280D-4222-B63D-725DE5FF7AFD}" type="pres">
      <dgm:prSet presAssocID="{0CF2F81C-8E68-4C7E-9769-AD8CD33BFBF0}" presName="parTxOnly" presStyleLbl="node1" presStyleIdx="3" presStyleCnt="7">
        <dgm:presLayoutVars>
          <dgm:bulletEnabled val="1"/>
        </dgm:presLayoutVars>
      </dgm:prSet>
      <dgm:spPr/>
    </dgm:pt>
    <dgm:pt modelId="{AF3C2D55-4528-4622-86A1-63BBF12E7819}" type="pres">
      <dgm:prSet presAssocID="{474589E8-D5A0-4CA9-B4F3-D7D2270DD401}" presName="parSpace" presStyleCnt="0"/>
      <dgm:spPr/>
    </dgm:pt>
    <dgm:pt modelId="{76D251E1-01AF-4778-8BC5-ED0C801EC8BC}" type="pres">
      <dgm:prSet presAssocID="{62DAC91B-7CBE-4898-A400-52C683DFF38A}" presName="parTxOnly" presStyleLbl="node1" presStyleIdx="4" presStyleCnt="7">
        <dgm:presLayoutVars>
          <dgm:bulletEnabled val="1"/>
        </dgm:presLayoutVars>
      </dgm:prSet>
      <dgm:spPr/>
    </dgm:pt>
    <dgm:pt modelId="{1EE07CFC-437C-49AA-9A7B-557F0EEFE13D}" type="pres">
      <dgm:prSet presAssocID="{94BA35CF-B2C4-4AB0-91D9-A8A56056CD14}" presName="parSpace" presStyleCnt="0"/>
      <dgm:spPr/>
    </dgm:pt>
    <dgm:pt modelId="{9852987B-C4A3-417A-A1FF-5B54058711E0}" type="pres">
      <dgm:prSet presAssocID="{012CE260-5EF2-4AB3-BCB5-2FD9CB9C436E}" presName="parTxOnly" presStyleLbl="node1" presStyleIdx="5" presStyleCnt="7">
        <dgm:presLayoutVars>
          <dgm:bulletEnabled val="1"/>
        </dgm:presLayoutVars>
      </dgm:prSet>
      <dgm:spPr/>
    </dgm:pt>
    <dgm:pt modelId="{E7BF97F4-05B1-4708-B0EC-F5A57F4836F3}" type="pres">
      <dgm:prSet presAssocID="{3228B6B1-BE54-4A56-AA69-9B61C2162353}" presName="parSpace" presStyleCnt="0"/>
      <dgm:spPr/>
    </dgm:pt>
    <dgm:pt modelId="{88F228E7-0DC9-48EF-9529-AB8A9ABD2D6A}" type="pres">
      <dgm:prSet presAssocID="{972C635D-709E-4746-AF68-2508F3302DC3}" presName="parTxOnly" presStyleLbl="node1" presStyleIdx="6" presStyleCnt="7">
        <dgm:presLayoutVars>
          <dgm:bulletEnabled val="1"/>
        </dgm:presLayoutVars>
      </dgm:prSet>
      <dgm:spPr/>
    </dgm:pt>
  </dgm:ptLst>
  <dgm:cxnLst>
    <dgm:cxn modelId="{365F7419-A18A-46C7-8198-94D1B51BA909}" type="presOf" srcId="{0E6FB699-51AE-48CA-8587-D6986233CAFB}" destId="{EE3BBB90-179E-4E1E-81B6-717F44442AF0}" srcOrd="0" destOrd="0" presId="urn:microsoft.com/office/officeart/2005/8/layout/hChevron3"/>
    <dgm:cxn modelId="{3F0D161B-B84E-42D8-AE8D-58071CA38277}" type="presOf" srcId="{518A70D4-F519-468D-B629-B05A97339B52}" destId="{D518BD69-87E5-4840-B68B-F458278A33E8}" srcOrd="0" destOrd="0" presId="urn:microsoft.com/office/officeart/2005/8/layout/hChevron3"/>
    <dgm:cxn modelId="{9608C93A-C567-46D8-A389-B905C020989A}" type="presOf" srcId="{012CE260-5EF2-4AB3-BCB5-2FD9CB9C436E}" destId="{9852987B-C4A3-417A-A1FF-5B54058711E0}" srcOrd="0" destOrd="0" presId="urn:microsoft.com/office/officeart/2005/8/layout/hChevron3"/>
    <dgm:cxn modelId="{D109835C-4124-4883-9B84-08C315224289}" srcId="{0E6FB699-51AE-48CA-8587-D6986233CAFB}" destId="{62DAC91B-7CBE-4898-A400-52C683DFF38A}" srcOrd="4" destOrd="0" parTransId="{FC555390-A2E3-434A-9B7F-4134AC0B0FE6}" sibTransId="{94BA35CF-B2C4-4AB0-91D9-A8A56056CD14}"/>
    <dgm:cxn modelId="{822B1445-80B8-401C-A174-51430F37ADC4}" type="presOf" srcId="{0CF2F81C-8E68-4C7E-9769-AD8CD33BFBF0}" destId="{A09D688C-280D-4222-B63D-725DE5FF7AFD}" srcOrd="0" destOrd="0" presId="urn:microsoft.com/office/officeart/2005/8/layout/hChevron3"/>
    <dgm:cxn modelId="{F7851458-4F29-4C42-958E-AF812B636863}" srcId="{0E6FB699-51AE-48CA-8587-D6986233CAFB}" destId="{518A70D4-F519-468D-B629-B05A97339B52}" srcOrd="2" destOrd="0" parTransId="{7A0A9AF1-D085-4960-9C06-52302B0A560D}" sibTransId="{85AA1B2D-B043-4CB4-8E0A-F76A30464ECD}"/>
    <dgm:cxn modelId="{CE4E1D96-093F-4AE9-9EEB-712F120B5AA6}" type="presOf" srcId="{972C635D-709E-4746-AF68-2508F3302DC3}" destId="{88F228E7-0DC9-48EF-9529-AB8A9ABD2D6A}" srcOrd="0" destOrd="0" presId="urn:microsoft.com/office/officeart/2005/8/layout/hChevron3"/>
    <dgm:cxn modelId="{84AA68B5-0DC8-41F9-8FB5-EC575EA75C69}" type="presOf" srcId="{62DAC91B-7CBE-4898-A400-52C683DFF38A}" destId="{76D251E1-01AF-4778-8BC5-ED0C801EC8BC}" srcOrd="0" destOrd="0" presId="urn:microsoft.com/office/officeart/2005/8/layout/hChevron3"/>
    <dgm:cxn modelId="{183287B7-00B2-4634-A426-F7CD78C14D4C}" type="presOf" srcId="{C619019E-AE37-44CC-93BB-7E3FED30FEF6}" destId="{F4D7556F-8408-49E5-ABCB-B70FA109EBC0}" srcOrd="0" destOrd="0" presId="urn:microsoft.com/office/officeart/2005/8/layout/hChevron3"/>
    <dgm:cxn modelId="{E6D98FBA-CEEB-47E2-92AC-E684FF870FB0}" srcId="{0E6FB699-51AE-48CA-8587-D6986233CAFB}" destId="{012CE260-5EF2-4AB3-BCB5-2FD9CB9C436E}" srcOrd="5" destOrd="0" parTransId="{CBCDEAF4-9A86-41F6-BE67-AEB8B13155A1}" sibTransId="{3228B6B1-BE54-4A56-AA69-9B61C2162353}"/>
    <dgm:cxn modelId="{109688BD-3A6A-4F91-AFA7-45AB21612B0A}" srcId="{0E6FB699-51AE-48CA-8587-D6986233CAFB}" destId="{972C635D-709E-4746-AF68-2508F3302DC3}" srcOrd="6" destOrd="0" parTransId="{8C5E2A61-6166-4E25-86A6-34C7E5713D70}" sibTransId="{783E7829-CAC0-43B5-B7BE-164CD2DEE529}"/>
    <dgm:cxn modelId="{70844DCF-DC9E-4DBF-BB97-D2A458F1E072}" srcId="{0E6FB699-51AE-48CA-8587-D6986233CAFB}" destId="{C619019E-AE37-44CC-93BB-7E3FED30FEF6}" srcOrd="0" destOrd="0" parTransId="{4B523F89-54F3-4A89-9AF5-A40F6353A025}" sibTransId="{10A535BE-858E-4D7B-A080-6C0CE9ADA9E3}"/>
    <dgm:cxn modelId="{9AF6ECD4-BAE7-42B4-B8B2-B6BB5D4765C3}" srcId="{0E6FB699-51AE-48CA-8587-D6986233CAFB}" destId="{757F743F-B226-45B0-8973-C4A3E2D916C5}" srcOrd="1" destOrd="0" parTransId="{D01DB857-349C-4D33-9AC8-9D90C1390FA6}" sibTransId="{4D7D899E-D7DF-46C9-A2BA-699A4121167D}"/>
    <dgm:cxn modelId="{82D2BEDA-60B4-4C0E-9ADD-488A2325D9E1}" srcId="{0E6FB699-51AE-48CA-8587-D6986233CAFB}" destId="{0CF2F81C-8E68-4C7E-9769-AD8CD33BFBF0}" srcOrd="3" destOrd="0" parTransId="{7C527388-7BF4-4ED4-A41B-4ED127026CAE}" sibTransId="{474589E8-D5A0-4CA9-B4F3-D7D2270DD401}"/>
    <dgm:cxn modelId="{EE891DE8-6FB4-488C-BE75-BFE048B71B74}" type="presOf" srcId="{757F743F-B226-45B0-8973-C4A3E2D916C5}" destId="{7B817C9A-C857-44E3-ABFD-4A8E0D94DFEB}" srcOrd="0" destOrd="0" presId="urn:microsoft.com/office/officeart/2005/8/layout/hChevron3"/>
    <dgm:cxn modelId="{ADD939F6-68FB-4214-96DA-191CB7163171}" type="presParOf" srcId="{EE3BBB90-179E-4E1E-81B6-717F44442AF0}" destId="{F4D7556F-8408-49E5-ABCB-B70FA109EBC0}" srcOrd="0" destOrd="0" presId="urn:microsoft.com/office/officeart/2005/8/layout/hChevron3"/>
    <dgm:cxn modelId="{925238CC-39B5-4668-8FBD-388EA299CCBC}" type="presParOf" srcId="{EE3BBB90-179E-4E1E-81B6-717F44442AF0}" destId="{711CDDC1-727F-4861-A704-AE5C28D1362B}" srcOrd="1" destOrd="0" presId="urn:microsoft.com/office/officeart/2005/8/layout/hChevron3"/>
    <dgm:cxn modelId="{0938056F-DB24-4223-B8DE-66440EEB608B}" type="presParOf" srcId="{EE3BBB90-179E-4E1E-81B6-717F44442AF0}" destId="{7B817C9A-C857-44E3-ABFD-4A8E0D94DFEB}" srcOrd="2" destOrd="0" presId="urn:microsoft.com/office/officeart/2005/8/layout/hChevron3"/>
    <dgm:cxn modelId="{C36E7490-D5C3-4D27-A875-00F64248CED9}" type="presParOf" srcId="{EE3BBB90-179E-4E1E-81B6-717F44442AF0}" destId="{1EA8F4B2-AC2A-4F82-9F0C-1BDC9583E57C}" srcOrd="3" destOrd="0" presId="urn:microsoft.com/office/officeart/2005/8/layout/hChevron3"/>
    <dgm:cxn modelId="{08D669C6-79C4-40FB-BA1B-472D1A11AA5C}" type="presParOf" srcId="{EE3BBB90-179E-4E1E-81B6-717F44442AF0}" destId="{D518BD69-87E5-4840-B68B-F458278A33E8}" srcOrd="4" destOrd="0" presId="urn:microsoft.com/office/officeart/2005/8/layout/hChevron3"/>
    <dgm:cxn modelId="{904EE408-EDBB-4527-8401-722AEDC5C039}" type="presParOf" srcId="{EE3BBB90-179E-4E1E-81B6-717F44442AF0}" destId="{D32F9476-AC3C-4D7C-A099-02E92B3B27CB}" srcOrd="5" destOrd="0" presId="urn:microsoft.com/office/officeart/2005/8/layout/hChevron3"/>
    <dgm:cxn modelId="{3996B1BF-8DD9-4B5C-A64E-D8378C771D9D}" type="presParOf" srcId="{EE3BBB90-179E-4E1E-81B6-717F44442AF0}" destId="{A09D688C-280D-4222-B63D-725DE5FF7AFD}" srcOrd="6" destOrd="0" presId="urn:microsoft.com/office/officeart/2005/8/layout/hChevron3"/>
    <dgm:cxn modelId="{47DB75E0-5AEE-467D-BC4C-2E96239239B9}" type="presParOf" srcId="{EE3BBB90-179E-4E1E-81B6-717F44442AF0}" destId="{AF3C2D55-4528-4622-86A1-63BBF12E7819}" srcOrd="7" destOrd="0" presId="urn:microsoft.com/office/officeart/2005/8/layout/hChevron3"/>
    <dgm:cxn modelId="{212E2DA4-4FE2-46BE-9767-6F1E2E369940}" type="presParOf" srcId="{EE3BBB90-179E-4E1E-81B6-717F44442AF0}" destId="{76D251E1-01AF-4778-8BC5-ED0C801EC8BC}" srcOrd="8" destOrd="0" presId="urn:microsoft.com/office/officeart/2005/8/layout/hChevron3"/>
    <dgm:cxn modelId="{98B00667-896B-46B3-8F9F-B3CDD6FE08F3}" type="presParOf" srcId="{EE3BBB90-179E-4E1E-81B6-717F44442AF0}" destId="{1EE07CFC-437C-49AA-9A7B-557F0EEFE13D}" srcOrd="9" destOrd="0" presId="urn:microsoft.com/office/officeart/2005/8/layout/hChevron3"/>
    <dgm:cxn modelId="{E4C3BDC0-8BFF-4C10-AE90-04A84CC3FD5C}" type="presParOf" srcId="{EE3BBB90-179E-4E1E-81B6-717F44442AF0}" destId="{9852987B-C4A3-417A-A1FF-5B54058711E0}" srcOrd="10" destOrd="0" presId="urn:microsoft.com/office/officeart/2005/8/layout/hChevron3"/>
    <dgm:cxn modelId="{BDFA992A-2E36-43ED-91D2-250250E3E5E1}" type="presParOf" srcId="{EE3BBB90-179E-4E1E-81B6-717F44442AF0}" destId="{E7BF97F4-05B1-4708-B0EC-F5A57F4836F3}" srcOrd="11" destOrd="0" presId="urn:microsoft.com/office/officeart/2005/8/layout/hChevron3"/>
    <dgm:cxn modelId="{98D3DCBA-222C-492F-99E5-48D130E0F940}" type="presParOf" srcId="{EE3BBB90-179E-4E1E-81B6-717F44442AF0}" destId="{88F228E7-0DC9-48EF-9529-AB8A9ABD2D6A}" srcOrd="12"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E6FB699-51AE-48CA-8587-D6986233CAFB}" type="doc">
      <dgm:prSet loTypeId="urn:microsoft.com/office/officeart/2005/8/layout/hChevron3" loCatId="process" qsTypeId="urn:microsoft.com/office/officeart/2005/8/quickstyle/simple1" qsCatId="simple" csTypeId="urn:microsoft.com/office/officeart/2005/8/colors/accent0_2" csCatId="mainScheme" phldr="1"/>
      <dgm:spPr/>
    </dgm:pt>
    <dgm:pt modelId="{C619019E-AE37-44CC-93BB-7E3FED30FEF6}">
      <dgm:prSet phldrT="[Texte]"/>
      <dgm:spPr>
        <a:solidFill>
          <a:schemeClr val="accent1">
            <a:lumMod val="60000"/>
            <a:lumOff val="40000"/>
          </a:schemeClr>
        </a:solidFill>
      </dgm:spPr>
      <dgm:t>
        <a:bodyPr/>
        <a:lstStyle/>
        <a:p>
          <a:r>
            <a:rPr lang="fr-FR" dirty="0"/>
            <a:t>I</a:t>
          </a:r>
        </a:p>
      </dgm:t>
    </dgm:pt>
    <dgm:pt modelId="{4B523F89-54F3-4A89-9AF5-A40F6353A025}" type="parTrans" cxnId="{70844DCF-DC9E-4DBF-BB97-D2A458F1E072}">
      <dgm:prSet/>
      <dgm:spPr/>
      <dgm:t>
        <a:bodyPr/>
        <a:lstStyle/>
        <a:p>
          <a:endParaRPr lang="fr-FR"/>
        </a:p>
      </dgm:t>
    </dgm:pt>
    <dgm:pt modelId="{10A535BE-858E-4D7B-A080-6C0CE9ADA9E3}" type="sibTrans" cxnId="{70844DCF-DC9E-4DBF-BB97-D2A458F1E072}">
      <dgm:prSet/>
      <dgm:spPr/>
      <dgm:t>
        <a:bodyPr/>
        <a:lstStyle/>
        <a:p>
          <a:endParaRPr lang="fr-FR"/>
        </a:p>
      </dgm:t>
    </dgm:pt>
    <dgm:pt modelId="{757F743F-B226-45B0-8973-C4A3E2D916C5}">
      <dgm:prSet phldrT="[Texte]"/>
      <dgm:spPr>
        <a:solidFill>
          <a:schemeClr val="accent1">
            <a:lumMod val="60000"/>
            <a:lumOff val="40000"/>
          </a:schemeClr>
        </a:solidFill>
      </dgm:spPr>
      <dgm:t>
        <a:bodyPr/>
        <a:lstStyle/>
        <a:p>
          <a:r>
            <a:rPr lang="fr-FR" dirty="0"/>
            <a:t>II</a:t>
          </a:r>
        </a:p>
      </dgm:t>
    </dgm:pt>
    <dgm:pt modelId="{D01DB857-349C-4D33-9AC8-9D90C1390FA6}" type="parTrans" cxnId="{9AF6ECD4-BAE7-42B4-B8B2-B6BB5D4765C3}">
      <dgm:prSet/>
      <dgm:spPr/>
      <dgm:t>
        <a:bodyPr/>
        <a:lstStyle/>
        <a:p>
          <a:endParaRPr lang="fr-FR"/>
        </a:p>
      </dgm:t>
    </dgm:pt>
    <dgm:pt modelId="{4D7D899E-D7DF-46C9-A2BA-699A4121167D}" type="sibTrans" cxnId="{9AF6ECD4-BAE7-42B4-B8B2-B6BB5D4765C3}">
      <dgm:prSet/>
      <dgm:spPr/>
      <dgm:t>
        <a:bodyPr/>
        <a:lstStyle/>
        <a:p>
          <a:endParaRPr lang="fr-FR"/>
        </a:p>
      </dgm:t>
    </dgm:pt>
    <dgm:pt modelId="{518A70D4-F519-468D-B629-B05A97339B52}">
      <dgm:prSet phldrT="[Texte]"/>
      <dgm:spPr>
        <a:solidFill>
          <a:schemeClr val="accent1">
            <a:lumMod val="60000"/>
            <a:lumOff val="40000"/>
          </a:schemeClr>
        </a:solidFill>
      </dgm:spPr>
      <dgm:t>
        <a:bodyPr/>
        <a:lstStyle/>
        <a:p>
          <a:r>
            <a:rPr lang="fr-FR" dirty="0"/>
            <a:t>III</a:t>
          </a:r>
        </a:p>
      </dgm:t>
    </dgm:pt>
    <dgm:pt modelId="{7A0A9AF1-D085-4960-9C06-52302B0A560D}" type="parTrans" cxnId="{F7851458-4F29-4C42-958E-AF812B636863}">
      <dgm:prSet/>
      <dgm:spPr/>
      <dgm:t>
        <a:bodyPr/>
        <a:lstStyle/>
        <a:p>
          <a:endParaRPr lang="fr-FR"/>
        </a:p>
      </dgm:t>
    </dgm:pt>
    <dgm:pt modelId="{85AA1B2D-B043-4CB4-8E0A-F76A30464ECD}" type="sibTrans" cxnId="{F7851458-4F29-4C42-958E-AF812B636863}">
      <dgm:prSet/>
      <dgm:spPr/>
      <dgm:t>
        <a:bodyPr/>
        <a:lstStyle/>
        <a:p>
          <a:endParaRPr lang="fr-FR"/>
        </a:p>
      </dgm:t>
    </dgm:pt>
    <dgm:pt modelId="{0CF2F81C-8E68-4C7E-9769-AD8CD33BFBF0}">
      <dgm:prSet phldrT="[Texte]"/>
      <dgm:spPr>
        <a:solidFill>
          <a:schemeClr val="accent1">
            <a:lumMod val="60000"/>
            <a:lumOff val="40000"/>
          </a:schemeClr>
        </a:solidFill>
      </dgm:spPr>
      <dgm:t>
        <a:bodyPr/>
        <a:lstStyle/>
        <a:p>
          <a:r>
            <a:rPr lang="fr-FR" dirty="0"/>
            <a:t>IV</a:t>
          </a:r>
        </a:p>
      </dgm:t>
    </dgm:pt>
    <dgm:pt modelId="{7C527388-7BF4-4ED4-A41B-4ED127026CAE}" type="parTrans" cxnId="{82D2BEDA-60B4-4C0E-9ADD-488A2325D9E1}">
      <dgm:prSet/>
      <dgm:spPr/>
      <dgm:t>
        <a:bodyPr/>
        <a:lstStyle/>
        <a:p>
          <a:endParaRPr lang="fr-FR"/>
        </a:p>
      </dgm:t>
    </dgm:pt>
    <dgm:pt modelId="{474589E8-D5A0-4CA9-B4F3-D7D2270DD401}" type="sibTrans" cxnId="{82D2BEDA-60B4-4C0E-9ADD-488A2325D9E1}">
      <dgm:prSet/>
      <dgm:spPr/>
      <dgm:t>
        <a:bodyPr/>
        <a:lstStyle/>
        <a:p>
          <a:endParaRPr lang="fr-FR"/>
        </a:p>
      </dgm:t>
    </dgm:pt>
    <dgm:pt modelId="{62DAC91B-7CBE-4898-A400-52C683DFF38A}">
      <dgm:prSet phldrT="[Texte]"/>
      <dgm:spPr/>
      <dgm:t>
        <a:bodyPr/>
        <a:lstStyle/>
        <a:p>
          <a:r>
            <a:rPr lang="fr-FR" dirty="0"/>
            <a:t>V</a:t>
          </a:r>
        </a:p>
      </dgm:t>
    </dgm:pt>
    <dgm:pt modelId="{FC555390-A2E3-434A-9B7F-4134AC0B0FE6}" type="parTrans" cxnId="{D109835C-4124-4883-9B84-08C315224289}">
      <dgm:prSet/>
      <dgm:spPr/>
      <dgm:t>
        <a:bodyPr/>
        <a:lstStyle/>
        <a:p>
          <a:endParaRPr lang="fr-FR"/>
        </a:p>
      </dgm:t>
    </dgm:pt>
    <dgm:pt modelId="{94BA35CF-B2C4-4AB0-91D9-A8A56056CD14}" type="sibTrans" cxnId="{D109835C-4124-4883-9B84-08C315224289}">
      <dgm:prSet/>
      <dgm:spPr/>
      <dgm:t>
        <a:bodyPr/>
        <a:lstStyle/>
        <a:p>
          <a:endParaRPr lang="fr-FR"/>
        </a:p>
      </dgm:t>
    </dgm:pt>
    <dgm:pt modelId="{B459F2CD-B5F6-4D9A-A2FB-FE9C1DA32DDA}">
      <dgm:prSet phldrT="[Texte]"/>
      <dgm:spPr/>
      <dgm:t>
        <a:bodyPr/>
        <a:lstStyle/>
        <a:p>
          <a:r>
            <a:rPr lang="fr-FR" dirty="0"/>
            <a:t>VI</a:t>
          </a:r>
        </a:p>
      </dgm:t>
    </dgm:pt>
    <dgm:pt modelId="{0D18154F-9DAC-417F-8EBF-F180865713DF}" type="parTrans" cxnId="{B28BC92B-276F-425D-993F-800DE6D4F935}">
      <dgm:prSet/>
      <dgm:spPr/>
    </dgm:pt>
    <dgm:pt modelId="{B9140A25-67C8-45EE-B0B5-0C914835FE85}" type="sibTrans" cxnId="{B28BC92B-276F-425D-993F-800DE6D4F935}">
      <dgm:prSet/>
      <dgm:spPr/>
    </dgm:pt>
    <dgm:pt modelId="{74079C78-0F07-4D15-9AB1-DA93C8EF905A}">
      <dgm:prSet phldrT="[Texte]"/>
      <dgm:spPr/>
      <dgm:t>
        <a:bodyPr/>
        <a:lstStyle/>
        <a:p>
          <a:r>
            <a:rPr lang="fr-FR" dirty="0"/>
            <a:t>VII</a:t>
          </a:r>
        </a:p>
      </dgm:t>
    </dgm:pt>
    <dgm:pt modelId="{FD2BA79F-8CD2-41AF-B839-18F90742A82D}" type="parTrans" cxnId="{5AC6F4B2-E17D-4E85-985B-6B09C2627F60}">
      <dgm:prSet/>
      <dgm:spPr/>
    </dgm:pt>
    <dgm:pt modelId="{1C2E024C-8807-4E9F-A243-3C1CA3F6358A}" type="sibTrans" cxnId="{5AC6F4B2-E17D-4E85-985B-6B09C2627F60}">
      <dgm:prSet/>
      <dgm:spPr/>
    </dgm:pt>
    <dgm:pt modelId="{EE3BBB90-179E-4E1E-81B6-717F44442AF0}" type="pres">
      <dgm:prSet presAssocID="{0E6FB699-51AE-48CA-8587-D6986233CAFB}" presName="Name0" presStyleCnt="0">
        <dgm:presLayoutVars>
          <dgm:dir/>
          <dgm:resizeHandles val="exact"/>
        </dgm:presLayoutVars>
      </dgm:prSet>
      <dgm:spPr/>
    </dgm:pt>
    <dgm:pt modelId="{F4D7556F-8408-49E5-ABCB-B70FA109EBC0}" type="pres">
      <dgm:prSet presAssocID="{C619019E-AE37-44CC-93BB-7E3FED30FEF6}" presName="parTxOnly" presStyleLbl="node1" presStyleIdx="0" presStyleCnt="7">
        <dgm:presLayoutVars>
          <dgm:bulletEnabled val="1"/>
        </dgm:presLayoutVars>
      </dgm:prSet>
      <dgm:spPr/>
    </dgm:pt>
    <dgm:pt modelId="{711CDDC1-727F-4861-A704-AE5C28D1362B}" type="pres">
      <dgm:prSet presAssocID="{10A535BE-858E-4D7B-A080-6C0CE9ADA9E3}" presName="parSpace" presStyleCnt="0"/>
      <dgm:spPr/>
    </dgm:pt>
    <dgm:pt modelId="{7B817C9A-C857-44E3-ABFD-4A8E0D94DFEB}" type="pres">
      <dgm:prSet presAssocID="{757F743F-B226-45B0-8973-C4A3E2D916C5}" presName="parTxOnly" presStyleLbl="node1" presStyleIdx="1" presStyleCnt="7">
        <dgm:presLayoutVars>
          <dgm:bulletEnabled val="1"/>
        </dgm:presLayoutVars>
      </dgm:prSet>
      <dgm:spPr/>
    </dgm:pt>
    <dgm:pt modelId="{1EA8F4B2-AC2A-4F82-9F0C-1BDC9583E57C}" type="pres">
      <dgm:prSet presAssocID="{4D7D899E-D7DF-46C9-A2BA-699A4121167D}" presName="parSpace" presStyleCnt="0"/>
      <dgm:spPr/>
    </dgm:pt>
    <dgm:pt modelId="{D518BD69-87E5-4840-B68B-F458278A33E8}" type="pres">
      <dgm:prSet presAssocID="{518A70D4-F519-468D-B629-B05A97339B52}" presName="parTxOnly" presStyleLbl="node1" presStyleIdx="2" presStyleCnt="7">
        <dgm:presLayoutVars>
          <dgm:bulletEnabled val="1"/>
        </dgm:presLayoutVars>
      </dgm:prSet>
      <dgm:spPr/>
    </dgm:pt>
    <dgm:pt modelId="{D32F9476-AC3C-4D7C-A099-02E92B3B27CB}" type="pres">
      <dgm:prSet presAssocID="{85AA1B2D-B043-4CB4-8E0A-F76A30464ECD}" presName="parSpace" presStyleCnt="0"/>
      <dgm:spPr/>
    </dgm:pt>
    <dgm:pt modelId="{A09D688C-280D-4222-B63D-725DE5FF7AFD}" type="pres">
      <dgm:prSet presAssocID="{0CF2F81C-8E68-4C7E-9769-AD8CD33BFBF0}" presName="parTxOnly" presStyleLbl="node1" presStyleIdx="3" presStyleCnt="7">
        <dgm:presLayoutVars>
          <dgm:bulletEnabled val="1"/>
        </dgm:presLayoutVars>
      </dgm:prSet>
      <dgm:spPr/>
    </dgm:pt>
    <dgm:pt modelId="{AF3C2D55-4528-4622-86A1-63BBF12E7819}" type="pres">
      <dgm:prSet presAssocID="{474589E8-D5A0-4CA9-B4F3-D7D2270DD401}" presName="parSpace" presStyleCnt="0"/>
      <dgm:spPr/>
    </dgm:pt>
    <dgm:pt modelId="{76D251E1-01AF-4778-8BC5-ED0C801EC8BC}" type="pres">
      <dgm:prSet presAssocID="{62DAC91B-7CBE-4898-A400-52C683DFF38A}" presName="parTxOnly" presStyleLbl="node1" presStyleIdx="4" presStyleCnt="7">
        <dgm:presLayoutVars>
          <dgm:bulletEnabled val="1"/>
        </dgm:presLayoutVars>
      </dgm:prSet>
      <dgm:spPr/>
    </dgm:pt>
    <dgm:pt modelId="{00B3CEFF-DF32-4BF8-ABD5-6CE6CFD71D41}" type="pres">
      <dgm:prSet presAssocID="{94BA35CF-B2C4-4AB0-91D9-A8A56056CD14}" presName="parSpace" presStyleCnt="0"/>
      <dgm:spPr/>
    </dgm:pt>
    <dgm:pt modelId="{D20C1394-E325-4A4F-ABE4-9C6109C0FC54}" type="pres">
      <dgm:prSet presAssocID="{B459F2CD-B5F6-4D9A-A2FB-FE9C1DA32DDA}" presName="parTxOnly" presStyleLbl="node1" presStyleIdx="5" presStyleCnt="7">
        <dgm:presLayoutVars>
          <dgm:bulletEnabled val="1"/>
        </dgm:presLayoutVars>
      </dgm:prSet>
      <dgm:spPr/>
    </dgm:pt>
    <dgm:pt modelId="{74BEFE74-E5C8-48D9-B08D-5B7C551AA121}" type="pres">
      <dgm:prSet presAssocID="{B9140A25-67C8-45EE-B0B5-0C914835FE85}" presName="parSpace" presStyleCnt="0"/>
      <dgm:spPr/>
    </dgm:pt>
    <dgm:pt modelId="{66FC762F-04C5-4A44-80D6-E2BC0531D30F}" type="pres">
      <dgm:prSet presAssocID="{74079C78-0F07-4D15-9AB1-DA93C8EF905A}" presName="parTxOnly" presStyleLbl="node1" presStyleIdx="6" presStyleCnt="7">
        <dgm:presLayoutVars>
          <dgm:bulletEnabled val="1"/>
        </dgm:presLayoutVars>
      </dgm:prSet>
      <dgm:spPr/>
    </dgm:pt>
  </dgm:ptLst>
  <dgm:cxnLst>
    <dgm:cxn modelId="{2446B011-FF92-4376-8D25-E74E96314849}" type="presOf" srcId="{B459F2CD-B5F6-4D9A-A2FB-FE9C1DA32DDA}" destId="{D20C1394-E325-4A4F-ABE4-9C6109C0FC54}" srcOrd="0" destOrd="0" presId="urn:microsoft.com/office/officeart/2005/8/layout/hChevron3"/>
    <dgm:cxn modelId="{365F7419-A18A-46C7-8198-94D1B51BA909}" type="presOf" srcId="{0E6FB699-51AE-48CA-8587-D6986233CAFB}" destId="{EE3BBB90-179E-4E1E-81B6-717F44442AF0}" srcOrd="0" destOrd="0" presId="urn:microsoft.com/office/officeart/2005/8/layout/hChevron3"/>
    <dgm:cxn modelId="{3F0D161B-B84E-42D8-AE8D-58071CA38277}" type="presOf" srcId="{518A70D4-F519-468D-B629-B05A97339B52}" destId="{D518BD69-87E5-4840-B68B-F458278A33E8}" srcOrd="0" destOrd="0" presId="urn:microsoft.com/office/officeart/2005/8/layout/hChevron3"/>
    <dgm:cxn modelId="{B28BC92B-276F-425D-993F-800DE6D4F935}" srcId="{0E6FB699-51AE-48CA-8587-D6986233CAFB}" destId="{B459F2CD-B5F6-4D9A-A2FB-FE9C1DA32DDA}" srcOrd="5" destOrd="0" parTransId="{0D18154F-9DAC-417F-8EBF-F180865713DF}" sibTransId="{B9140A25-67C8-45EE-B0B5-0C914835FE85}"/>
    <dgm:cxn modelId="{D109835C-4124-4883-9B84-08C315224289}" srcId="{0E6FB699-51AE-48CA-8587-D6986233CAFB}" destId="{62DAC91B-7CBE-4898-A400-52C683DFF38A}" srcOrd="4" destOrd="0" parTransId="{FC555390-A2E3-434A-9B7F-4134AC0B0FE6}" sibTransId="{94BA35CF-B2C4-4AB0-91D9-A8A56056CD14}"/>
    <dgm:cxn modelId="{822B1445-80B8-401C-A174-51430F37ADC4}" type="presOf" srcId="{0CF2F81C-8E68-4C7E-9769-AD8CD33BFBF0}" destId="{A09D688C-280D-4222-B63D-725DE5FF7AFD}" srcOrd="0" destOrd="0" presId="urn:microsoft.com/office/officeart/2005/8/layout/hChevron3"/>
    <dgm:cxn modelId="{8073C54B-C38A-4C8D-8EFE-9FC3D9C75C15}" type="presOf" srcId="{74079C78-0F07-4D15-9AB1-DA93C8EF905A}" destId="{66FC762F-04C5-4A44-80D6-E2BC0531D30F}" srcOrd="0" destOrd="0" presId="urn:microsoft.com/office/officeart/2005/8/layout/hChevron3"/>
    <dgm:cxn modelId="{F7851458-4F29-4C42-958E-AF812B636863}" srcId="{0E6FB699-51AE-48CA-8587-D6986233CAFB}" destId="{518A70D4-F519-468D-B629-B05A97339B52}" srcOrd="2" destOrd="0" parTransId="{7A0A9AF1-D085-4960-9C06-52302B0A560D}" sibTransId="{85AA1B2D-B043-4CB4-8E0A-F76A30464ECD}"/>
    <dgm:cxn modelId="{5AC6F4B2-E17D-4E85-985B-6B09C2627F60}" srcId="{0E6FB699-51AE-48CA-8587-D6986233CAFB}" destId="{74079C78-0F07-4D15-9AB1-DA93C8EF905A}" srcOrd="6" destOrd="0" parTransId="{FD2BA79F-8CD2-41AF-B839-18F90742A82D}" sibTransId="{1C2E024C-8807-4E9F-A243-3C1CA3F6358A}"/>
    <dgm:cxn modelId="{84AA68B5-0DC8-41F9-8FB5-EC575EA75C69}" type="presOf" srcId="{62DAC91B-7CBE-4898-A400-52C683DFF38A}" destId="{76D251E1-01AF-4778-8BC5-ED0C801EC8BC}" srcOrd="0" destOrd="0" presId="urn:microsoft.com/office/officeart/2005/8/layout/hChevron3"/>
    <dgm:cxn modelId="{183287B7-00B2-4634-A426-F7CD78C14D4C}" type="presOf" srcId="{C619019E-AE37-44CC-93BB-7E3FED30FEF6}" destId="{F4D7556F-8408-49E5-ABCB-B70FA109EBC0}" srcOrd="0" destOrd="0" presId="urn:microsoft.com/office/officeart/2005/8/layout/hChevron3"/>
    <dgm:cxn modelId="{70844DCF-DC9E-4DBF-BB97-D2A458F1E072}" srcId="{0E6FB699-51AE-48CA-8587-D6986233CAFB}" destId="{C619019E-AE37-44CC-93BB-7E3FED30FEF6}" srcOrd="0" destOrd="0" parTransId="{4B523F89-54F3-4A89-9AF5-A40F6353A025}" sibTransId="{10A535BE-858E-4D7B-A080-6C0CE9ADA9E3}"/>
    <dgm:cxn modelId="{9AF6ECD4-BAE7-42B4-B8B2-B6BB5D4765C3}" srcId="{0E6FB699-51AE-48CA-8587-D6986233CAFB}" destId="{757F743F-B226-45B0-8973-C4A3E2D916C5}" srcOrd="1" destOrd="0" parTransId="{D01DB857-349C-4D33-9AC8-9D90C1390FA6}" sibTransId="{4D7D899E-D7DF-46C9-A2BA-699A4121167D}"/>
    <dgm:cxn modelId="{82D2BEDA-60B4-4C0E-9ADD-488A2325D9E1}" srcId="{0E6FB699-51AE-48CA-8587-D6986233CAFB}" destId="{0CF2F81C-8E68-4C7E-9769-AD8CD33BFBF0}" srcOrd="3" destOrd="0" parTransId="{7C527388-7BF4-4ED4-A41B-4ED127026CAE}" sibTransId="{474589E8-D5A0-4CA9-B4F3-D7D2270DD401}"/>
    <dgm:cxn modelId="{EE891DE8-6FB4-488C-BE75-BFE048B71B74}" type="presOf" srcId="{757F743F-B226-45B0-8973-C4A3E2D916C5}" destId="{7B817C9A-C857-44E3-ABFD-4A8E0D94DFEB}" srcOrd="0" destOrd="0" presId="urn:microsoft.com/office/officeart/2005/8/layout/hChevron3"/>
    <dgm:cxn modelId="{ADD939F6-68FB-4214-96DA-191CB7163171}" type="presParOf" srcId="{EE3BBB90-179E-4E1E-81B6-717F44442AF0}" destId="{F4D7556F-8408-49E5-ABCB-B70FA109EBC0}" srcOrd="0" destOrd="0" presId="urn:microsoft.com/office/officeart/2005/8/layout/hChevron3"/>
    <dgm:cxn modelId="{925238CC-39B5-4668-8FBD-388EA299CCBC}" type="presParOf" srcId="{EE3BBB90-179E-4E1E-81B6-717F44442AF0}" destId="{711CDDC1-727F-4861-A704-AE5C28D1362B}" srcOrd="1" destOrd="0" presId="urn:microsoft.com/office/officeart/2005/8/layout/hChevron3"/>
    <dgm:cxn modelId="{0938056F-DB24-4223-B8DE-66440EEB608B}" type="presParOf" srcId="{EE3BBB90-179E-4E1E-81B6-717F44442AF0}" destId="{7B817C9A-C857-44E3-ABFD-4A8E0D94DFEB}" srcOrd="2" destOrd="0" presId="urn:microsoft.com/office/officeart/2005/8/layout/hChevron3"/>
    <dgm:cxn modelId="{C36E7490-D5C3-4D27-A875-00F64248CED9}" type="presParOf" srcId="{EE3BBB90-179E-4E1E-81B6-717F44442AF0}" destId="{1EA8F4B2-AC2A-4F82-9F0C-1BDC9583E57C}" srcOrd="3" destOrd="0" presId="urn:microsoft.com/office/officeart/2005/8/layout/hChevron3"/>
    <dgm:cxn modelId="{08D669C6-79C4-40FB-BA1B-472D1A11AA5C}" type="presParOf" srcId="{EE3BBB90-179E-4E1E-81B6-717F44442AF0}" destId="{D518BD69-87E5-4840-B68B-F458278A33E8}" srcOrd="4" destOrd="0" presId="urn:microsoft.com/office/officeart/2005/8/layout/hChevron3"/>
    <dgm:cxn modelId="{904EE408-EDBB-4527-8401-722AEDC5C039}" type="presParOf" srcId="{EE3BBB90-179E-4E1E-81B6-717F44442AF0}" destId="{D32F9476-AC3C-4D7C-A099-02E92B3B27CB}" srcOrd="5" destOrd="0" presId="urn:microsoft.com/office/officeart/2005/8/layout/hChevron3"/>
    <dgm:cxn modelId="{3996B1BF-8DD9-4B5C-A64E-D8378C771D9D}" type="presParOf" srcId="{EE3BBB90-179E-4E1E-81B6-717F44442AF0}" destId="{A09D688C-280D-4222-B63D-725DE5FF7AFD}" srcOrd="6" destOrd="0" presId="urn:microsoft.com/office/officeart/2005/8/layout/hChevron3"/>
    <dgm:cxn modelId="{47DB75E0-5AEE-467D-BC4C-2E96239239B9}" type="presParOf" srcId="{EE3BBB90-179E-4E1E-81B6-717F44442AF0}" destId="{AF3C2D55-4528-4622-86A1-63BBF12E7819}" srcOrd="7" destOrd="0" presId="urn:microsoft.com/office/officeart/2005/8/layout/hChevron3"/>
    <dgm:cxn modelId="{212E2DA4-4FE2-46BE-9767-6F1E2E369940}" type="presParOf" srcId="{EE3BBB90-179E-4E1E-81B6-717F44442AF0}" destId="{76D251E1-01AF-4778-8BC5-ED0C801EC8BC}" srcOrd="8" destOrd="0" presId="urn:microsoft.com/office/officeart/2005/8/layout/hChevron3"/>
    <dgm:cxn modelId="{5F22B88F-56B8-4EB6-94B2-CA0898C1CA39}" type="presParOf" srcId="{EE3BBB90-179E-4E1E-81B6-717F44442AF0}" destId="{00B3CEFF-DF32-4BF8-ABD5-6CE6CFD71D41}" srcOrd="9" destOrd="0" presId="urn:microsoft.com/office/officeart/2005/8/layout/hChevron3"/>
    <dgm:cxn modelId="{5F36A637-7BDD-48D2-BFA0-1437975B9EAF}" type="presParOf" srcId="{EE3BBB90-179E-4E1E-81B6-717F44442AF0}" destId="{D20C1394-E325-4A4F-ABE4-9C6109C0FC54}" srcOrd="10" destOrd="0" presId="urn:microsoft.com/office/officeart/2005/8/layout/hChevron3"/>
    <dgm:cxn modelId="{9E23EB25-A10D-4119-82CF-8FE13B8A8847}" type="presParOf" srcId="{EE3BBB90-179E-4E1E-81B6-717F44442AF0}" destId="{74BEFE74-E5C8-48D9-B08D-5B7C551AA121}" srcOrd="11" destOrd="0" presId="urn:microsoft.com/office/officeart/2005/8/layout/hChevron3"/>
    <dgm:cxn modelId="{E7491F9C-9886-4826-8BA2-BEE4F6DFBDCD}" type="presParOf" srcId="{EE3BBB90-179E-4E1E-81B6-717F44442AF0}" destId="{66FC762F-04C5-4A44-80D6-E2BC0531D30F}" srcOrd="12"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E6FB699-51AE-48CA-8587-D6986233CAFB}" type="doc">
      <dgm:prSet loTypeId="urn:microsoft.com/office/officeart/2005/8/layout/hChevron3" loCatId="process" qsTypeId="urn:microsoft.com/office/officeart/2005/8/quickstyle/simple1" qsCatId="simple" csTypeId="urn:microsoft.com/office/officeart/2005/8/colors/accent0_2" csCatId="mainScheme" phldr="1"/>
      <dgm:spPr/>
    </dgm:pt>
    <dgm:pt modelId="{C619019E-AE37-44CC-93BB-7E3FED30FEF6}">
      <dgm:prSet phldrT="[Texte]"/>
      <dgm:spPr>
        <a:solidFill>
          <a:schemeClr val="accent1">
            <a:lumMod val="60000"/>
            <a:lumOff val="40000"/>
          </a:schemeClr>
        </a:solidFill>
      </dgm:spPr>
      <dgm:t>
        <a:bodyPr/>
        <a:lstStyle/>
        <a:p>
          <a:r>
            <a:rPr lang="fr-FR" dirty="0"/>
            <a:t>I</a:t>
          </a:r>
        </a:p>
      </dgm:t>
    </dgm:pt>
    <dgm:pt modelId="{4B523F89-54F3-4A89-9AF5-A40F6353A025}" type="parTrans" cxnId="{70844DCF-DC9E-4DBF-BB97-D2A458F1E072}">
      <dgm:prSet/>
      <dgm:spPr/>
      <dgm:t>
        <a:bodyPr/>
        <a:lstStyle/>
        <a:p>
          <a:endParaRPr lang="fr-FR"/>
        </a:p>
      </dgm:t>
    </dgm:pt>
    <dgm:pt modelId="{10A535BE-858E-4D7B-A080-6C0CE9ADA9E3}" type="sibTrans" cxnId="{70844DCF-DC9E-4DBF-BB97-D2A458F1E072}">
      <dgm:prSet/>
      <dgm:spPr/>
      <dgm:t>
        <a:bodyPr/>
        <a:lstStyle/>
        <a:p>
          <a:endParaRPr lang="fr-FR"/>
        </a:p>
      </dgm:t>
    </dgm:pt>
    <dgm:pt modelId="{757F743F-B226-45B0-8973-C4A3E2D916C5}">
      <dgm:prSet phldrT="[Texte]"/>
      <dgm:spPr>
        <a:solidFill>
          <a:schemeClr val="accent1">
            <a:lumMod val="60000"/>
            <a:lumOff val="40000"/>
          </a:schemeClr>
        </a:solidFill>
      </dgm:spPr>
      <dgm:t>
        <a:bodyPr/>
        <a:lstStyle/>
        <a:p>
          <a:r>
            <a:rPr lang="fr-FR" dirty="0"/>
            <a:t>II</a:t>
          </a:r>
        </a:p>
      </dgm:t>
    </dgm:pt>
    <dgm:pt modelId="{D01DB857-349C-4D33-9AC8-9D90C1390FA6}" type="parTrans" cxnId="{9AF6ECD4-BAE7-42B4-B8B2-B6BB5D4765C3}">
      <dgm:prSet/>
      <dgm:spPr/>
      <dgm:t>
        <a:bodyPr/>
        <a:lstStyle/>
        <a:p>
          <a:endParaRPr lang="fr-FR"/>
        </a:p>
      </dgm:t>
    </dgm:pt>
    <dgm:pt modelId="{4D7D899E-D7DF-46C9-A2BA-699A4121167D}" type="sibTrans" cxnId="{9AF6ECD4-BAE7-42B4-B8B2-B6BB5D4765C3}">
      <dgm:prSet/>
      <dgm:spPr/>
      <dgm:t>
        <a:bodyPr/>
        <a:lstStyle/>
        <a:p>
          <a:endParaRPr lang="fr-FR"/>
        </a:p>
      </dgm:t>
    </dgm:pt>
    <dgm:pt modelId="{518A70D4-F519-468D-B629-B05A97339B52}">
      <dgm:prSet phldrT="[Texte]"/>
      <dgm:spPr>
        <a:solidFill>
          <a:schemeClr val="accent1">
            <a:lumMod val="60000"/>
            <a:lumOff val="40000"/>
          </a:schemeClr>
        </a:solidFill>
      </dgm:spPr>
      <dgm:t>
        <a:bodyPr/>
        <a:lstStyle/>
        <a:p>
          <a:r>
            <a:rPr lang="fr-FR" dirty="0"/>
            <a:t>III</a:t>
          </a:r>
        </a:p>
      </dgm:t>
    </dgm:pt>
    <dgm:pt modelId="{7A0A9AF1-D085-4960-9C06-52302B0A560D}" type="parTrans" cxnId="{F7851458-4F29-4C42-958E-AF812B636863}">
      <dgm:prSet/>
      <dgm:spPr/>
      <dgm:t>
        <a:bodyPr/>
        <a:lstStyle/>
        <a:p>
          <a:endParaRPr lang="fr-FR"/>
        </a:p>
      </dgm:t>
    </dgm:pt>
    <dgm:pt modelId="{85AA1B2D-B043-4CB4-8E0A-F76A30464ECD}" type="sibTrans" cxnId="{F7851458-4F29-4C42-958E-AF812B636863}">
      <dgm:prSet/>
      <dgm:spPr/>
      <dgm:t>
        <a:bodyPr/>
        <a:lstStyle/>
        <a:p>
          <a:endParaRPr lang="fr-FR"/>
        </a:p>
      </dgm:t>
    </dgm:pt>
    <dgm:pt modelId="{0CF2F81C-8E68-4C7E-9769-AD8CD33BFBF0}">
      <dgm:prSet phldrT="[Texte]"/>
      <dgm:spPr>
        <a:solidFill>
          <a:schemeClr val="accent1">
            <a:lumMod val="60000"/>
            <a:lumOff val="40000"/>
          </a:schemeClr>
        </a:solidFill>
      </dgm:spPr>
      <dgm:t>
        <a:bodyPr/>
        <a:lstStyle/>
        <a:p>
          <a:r>
            <a:rPr lang="fr-FR" dirty="0"/>
            <a:t>IV</a:t>
          </a:r>
        </a:p>
      </dgm:t>
    </dgm:pt>
    <dgm:pt modelId="{7C527388-7BF4-4ED4-A41B-4ED127026CAE}" type="parTrans" cxnId="{82D2BEDA-60B4-4C0E-9ADD-488A2325D9E1}">
      <dgm:prSet/>
      <dgm:spPr/>
      <dgm:t>
        <a:bodyPr/>
        <a:lstStyle/>
        <a:p>
          <a:endParaRPr lang="fr-FR"/>
        </a:p>
      </dgm:t>
    </dgm:pt>
    <dgm:pt modelId="{474589E8-D5A0-4CA9-B4F3-D7D2270DD401}" type="sibTrans" cxnId="{82D2BEDA-60B4-4C0E-9ADD-488A2325D9E1}">
      <dgm:prSet/>
      <dgm:spPr/>
      <dgm:t>
        <a:bodyPr/>
        <a:lstStyle/>
        <a:p>
          <a:endParaRPr lang="fr-FR"/>
        </a:p>
      </dgm:t>
    </dgm:pt>
    <dgm:pt modelId="{62DAC91B-7CBE-4898-A400-52C683DFF38A}">
      <dgm:prSet phldrT="[Texte]"/>
      <dgm:spPr>
        <a:solidFill>
          <a:schemeClr val="accent1">
            <a:lumMod val="60000"/>
            <a:lumOff val="40000"/>
          </a:schemeClr>
        </a:solidFill>
      </dgm:spPr>
      <dgm:t>
        <a:bodyPr/>
        <a:lstStyle/>
        <a:p>
          <a:r>
            <a:rPr lang="fr-FR" dirty="0"/>
            <a:t>V</a:t>
          </a:r>
        </a:p>
      </dgm:t>
    </dgm:pt>
    <dgm:pt modelId="{FC555390-A2E3-434A-9B7F-4134AC0B0FE6}" type="parTrans" cxnId="{D109835C-4124-4883-9B84-08C315224289}">
      <dgm:prSet/>
      <dgm:spPr/>
      <dgm:t>
        <a:bodyPr/>
        <a:lstStyle/>
        <a:p>
          <a:endParaRPr lang="fr-FR"/>
        </a:p>
      </dgm:t>
    </dgm:pt>
    <dgm:pt modelId="{94BA35CF-B2C4-4AB0-91D9-A8A56056CD14}" type="sibTrans" cxnId="{D109835C-4124-4883-9B84-08C315224289}">
      <dgm:prSet/>
      <dgm:spPr/>
      <dgm:t>
        <a:bodyPr/>
        <a:lstStyle/>
        <a:p>
          <a:endParaRPr lang="fr-FR"/>
        </a:p>
      </dgm:t>
    </dgm:pt>
    <dgm:pt modelId="{012CE260-5EF2-4AB3-BCB5-2FD9CB9C436E}">
      <dgm:prSet phldrT="[Texte]"/>
      <dgm:spPr>
        <a:noFill/>
      </dgm:spPr>
      <dgm:t>
        <a:bodyPr/>
        <a:lstStyle/>
        <a:p>
          <a:r>
            <a:rPr lang="fr-FR" dirty="0"/>
            <a:t>VI</a:t>
          </a:r>
        </a:p>
      </dgm:t>
    </dgm:pt>
    <dgm:pt modelId="{CBCDEAF4-9A86-41F6-BE67-AEB8B13155A1}" type="parTrans" cxnId="{E6D98FBA-CEEB-47E2-92AC-E684FF870FB0}">
      <dgm:prSet/>
      <dgm:spPr/>
      <dgm:t>
        <a:bodyPr/>
        <a:lstStyle/>
        <a:p>
          <a:endParaRPr lang="fr-FR"/>
        </a:p>
      </dgm:t>
    </dgm:pt>
    <dgm:pt modelId="{3228B6B1-BE54-4A56-AA69-9B61C2162353}" type="sibTrans" cxnId="{E6D98FBA-CEEB-47E2-92AC-E684FF870FB0}">
      <dgm:prSet/>
      <dgm:spPr/>
      <dgm:t>
        <a:bodyPr/>
        <a:lstStyle/>
        <a:p>
          <a:endParaRPr lang="fr-FR"/>
        </a:p>
      </dgm:t>
    </dgm:pt>
    <dgm:pt modelId="{972C635D-709E-4746-AF68-2508F3302DC3}">
      <dgm:prSet phldrT="[Texte]"/>
      <dgm:spPr>
        <a:noFill/>
      </dgm:spPr>
      <dgm:t>
        <a:bodyPr/>
        <a:lstStyle/>
        <a:p>
          <a:r>
            <a:rPr lang="fr-FR" dirty="0"/>
            <a:t>VII</a:t>
          </a:r>
        </a:p>
      </dgm:t>
    </dgm:pt>
    <dgm:pt modelId="{8C5E2A61-6166-4E25-86A6-34C7E5713D70}" type="parTrans" cxnId="{109688BD-3A6A-4F91-AFA7-45AB21612B0A}">
      <dgm:prSet/>
      <dgm:spPr/>
      <dgm:t>
        <a:bodyPr/>
        <a:lstStyle/>
        <a:p>
          <a:endParaRPr lang="fr-FR"/>
        </a:p>
      </dgm:t>
    </dgm:pt>
    <dgm:pt modelId="{783E7829-CAC0-43B5-B7BE-164CD2DEE529}" type="sibTrans" cxnId="{109688BD-3A6A-4F91-AFA7-45AB21612B0A}">
      <dgm:prSet/>
      <dgm:spPr/>
      <dgm:t>
        <a:bodyPr/>
        <a:lstStyle/>
        <a:p>
          <a:endParaRPr lang="fr-FR"/>
        </a:p>
      </dgm:t>
    </dgm:pt>
    <dgm:pt modelId="{EE3BBB90-179E-4E1E-81B6-717F44442AF0}" type="pres">
      <dgm:prSet presAssocID="{0E6FB699-51AE-48CA-8587-D6986233CAFB}" presName="Name0" presStyleCnt="0">
        <dgm:presLayoutVars>
          <dgm:dir/>
          <dgm:resizeHandles val="exact"/>
        </dgm:presLayoutVars>
      </dgm:prSet>
      <dgm:spPr/>
    </dgm:pt>
    <dgm:pt modelId="{F4D7556F-8408-49E5-ABCB-B70FA109EBC0}" type="pres">
      <dgm:prSet presAssocID="{C619019E-AE37-44CC-93BB-7E3FED30FEF6}" presName="parTxOnly" presStyleLbl="node1" presStyleIdx="0" presStyleCnt="7">
        <dgm:presLayoutVars>
          <dgm:bulletEnabled val="1"/>
        </dgm:presLayoutVars>
      </dgm:prSet>
      <dgm:spPr/>
    </dgm:pt>
    <dgm:pt modelId="{711CDDC1-727F-4861-A704-AE5C28D1362B}" type="pres">
      <dgm:prSet presAssocID="{10A535BE-858E-4D7B-A080-6C0CE9ADA9E3}" presName="parSpace" presStyleCnt="0"/>
      <dgm:spPr/>
    </dgm:pt>
    <dgm:pt modelId="{7B817C9A-C857-44E3-ABFD-4A8E0D94DFEB}" type="pres">
      <dgm:prSet presAssocID="{757F743F-B226-45B0-8973-C4A3E2D916C5}" presName="parTxOnly" presStyleLbl="node1" presStyleIdx="1" presStyleCnt="7">
        <dgm:presLayoutVars>
          <dgm:bulletEnabled val="1"/>
        </dgm:presLayoutVars>
      </dgm:prSet>
      <dgm:spPr/>
    </dgm:pt>
    <dgm:pt modelId="{1EA8F4B2-AC2A-4F82-9F0C-1BDC9583E57C}" type="pres">
      <dgm:prSet presAssocID="{4D7D899E-D7DF-46C9-A2BA-699A4121167D}" presName="parSpace" presStyleCnt="0"/>
      <dgm:spPr/>
    </dgm:pt>
    <dgm:pt modelId="{D518BD69-87E5-4840-B68B-F458278A33E8}" type="pres">
      <dgm:prSet presAssocID="{518A70D4-F519-468D-B629-B05A97339B52}" presName="parTxOnly" presStyleLbl="node1" presStyleIdx="2" presStyleCnt="7">
        <dgm:presLayoutVars>
          <dgm:bulletEnabled val="1"/>
        </dgm:presLayoutVars>
      </dgm:prSet>
      <dgm:spPr/>
    </dgm:pt>
    <dgm:pt modelId="{D32F9476-AC3C-4D7C-A099-02E92B3B27CB}" type="pres">
      <dgm:prSet presAssocID="{85AA1B2D-B043-4CB4-8E0A-F76A30464ECD}" presName="parSpace" presStyleCnt="0"/>
      <dgm:spPr/>
    </dgm:pt>
    <dgm:pt modelId="{A09D688C-280D-4222-B63D-725DE5FF7AFD}" type="pres">
      <dgm:prSet presAssocID="{0CF2F81C-8E68-4C7E-9769-AD8CD33BFBF0}" presName="parTxOnly" presStyleLbl="node1" presStyleIdx="3" presStyleCnt="7">
        <dgm:presLayoutVars>
          <dgm:bulletEnabled val="1"/>
        </dgm:presLayoutVars>
      </dgm:prSet>
      <dgm:spPr/>
    </dgm:pt>
    <dgm:pt modelId="{AF3C2D55-4528-4622-86A1-63BBF12E7819}" type="pres">
      <dgm:prSet presAssocID="{474589E8-D5A0-4CA9-B4F3-D7D2270DD401}" presName="parSpace" presStyleCnt="0"/>
      <dgm:spPr/>
    </dgm:pt>
    <dgm:pt modelId="{76D251E1-01AF-4778-8BC5-ED0C801EC8BC}" type="pres">
      <dgm:prSet presAssocID="{62DAC91B-7CBE-4898-A400-52C683DFF38A}" presName="parTxOnly" presStyleLbl="node1" presStyleIdx="4" presStyleCnt="7">
        <dgm:presLayoutVars>
          <dgm:bulletEnabled val="1"/>
        </dgm:presLayoutVars>
      </dgm:prSet>
      <dgm:spPr/>
    </dgm:pt>
    <dgm:pt modelId="{1EE07CFC-437C-49AA-9A7B-557F0EEFE13D}" type="pres">
      <dgm:prSet presAssocID="{94BA35CF-B2C4-4AB0-91D9-A8A56056CD14}" presName="parSpace" presStyleCnt="0"/>
      <dgm:spPr/>
    </dgm:pt>
    <dgm:pt modelId="{9852987B-C4A3-417A-A1FF-5B54058711E0}" type="pres">
      <dgm:prSet presAssocID="{012CE260-5EF2-4AB3-BCB5-2FD9CB9C436E}" presName="parTxOnly" presStyleLbl="node1" presStyleIdx="5" presStyleCnt="7">
        <dgm:presLayoutVars>
          <dgm:bulletEnabled val="1"/>
        </dgm:presLayoutVars>
      </dgm:prSet>
      <dgm:spPr/>
    </dgm:pt>
    <dgm:pt modelId="{E7BF97F4-05B1-4708-B0EC-F5A57F4836F3}" type="pres">
      <dgm:prSet presAssocID="{3228B6B1-BE54-4A56-AA69-9B61C2162353}" presName="parSpace" presStyleCnt="0"/>
      <dgm:spPr/>
    </dgm:pt>
    <dgm:pt modelId="{88F228E7-0DC9-48EF-9529-AB8A9ABD2D6A}" type="pres">
      <dgm:prSet presAssocID="{972C635D-709E-4746-AF68-2508F3302DC3}" presName="parTxOnly" presStyleLbl="node1" presStyleIdx="6" presStyleCnt="7">
        <dgm:presLayoutVars>
          <dgm:bulletEnabled val="1"/>
        </dgm:presLayoutVars>
      </dgm:prSet>
      <dgm:spPr/>
    </dgm:pt>
  </dgm:ptLst>
  <dgm:cxnLst>
    <dgm:cxn modelId="{365F7419-A18A-46C7-8198-94D1B51BA909}" type="presOf" srcId="{0E6FB699-51AE-48CA-8587-D6986233CAFB}" destId="{EE3BBB90-179E-4E1E-81B6-717F44442AF0}" srcOrd="0" destOrd="0" presId="urn:microsoft.com/office/officeart/2005/8/layout/hChevron3"/>
    <dgm:cxn modelId="{3F0D161B-B84E-42D8-AE8D-58071CA38277}" type="presOf" srcId="{518A70D4-F519-468D-B629-B05A97339B52}" destId="{D518BD69-87E5-4840-B68B-F458278A33E8}" srcOrd="0" destOrd="0" presId="urn:microsoft.com/office/officeart/2005/8/layout/hChevron3"/>
    <dgm:cxn modelId="{9608C93A-C567-46D8-A389-B905C020989A}" type="presOf" srcId="{012CE260-5EF2-4AB3-BCB5-2FD9CB9C436E}" destId="{9852987B-C4A3-417A-A1FF-5B54058711E0}" srcOrd="0" destOrd="0" presId="urn:microsoft.com/office/officeart/2005/8/layout/hChevron3"/>
    <dgm:cxn modelId="{D109835C-4124-4883-9B84-08C315224289}" srcId="{0E6FB699-51AE-48CA-8587-D6986233CAFB}" destId="{62DAC91B-7CBE-4898-A400-52C683DFF38A}" srcOrd="4" destOrd="0" parTransId="{FC555390-A2E3-434A-9B7F-4134AC0B0FE6}" sibTransId="{94BA35CF-B2C4-4AB0-91D9-A8A56056CD14}"/>
    <dgm:cxn modelId="{822B1445-80B8-401C-A174-51430F37ADC4}" type="presOf" srcId="{0CF2F81C-8E68-4C7E-9769-AD8CD33BFBF0}" destId="{A09D688C-280D-4222-B63D-725DE5FF7AFD}" srcOrd="0" destOrd="0" presId="urn:microsoft.com/office/officeart/2005/8/layout/hChevron3"/>
    <dgm:cxn modelId="{F7851458-4F29-4C42-958E-AF812B636863}" srcId="{0E6FB699-51AE-48CA-8587-D6986233CAFB}" destId="{518A70D4-F519-468D-B629-B05A97339B52}" srcOrd="2" destOrd="0" parTransId="{7A0A9AF1-D085-4960-9C06-52302B0A560D}" sibTransId="{85AA1B2D-B043-4CB4-8E0A-F76A30464ECD}"/>
    <dgm:cxn modelId="{CE4E1D96-093F-4AE9-9EEB-712F120B5AA6}" type="presOf" srcId="{972C635D-709E-4746-AF68-2508F3302DC3}" destId="{88F228E7-0DC9-48EF-9529-AB8A9ABD2D6A}" srcOrd="0" destOrd="0" presId="urn:microsoft.com/office/officeart/2005/8/layout/hChevron3"/>
    <dgm:cxn modelId="{84AA68B5-0DC8-41F9-8FB5-EC575EA75C69}" type="presOf" srcId="{62DAC91B-7CBE-4898-A400-52C683DFF38A}" destId="{76D251E1-01AF-4778-8BC5-ED0C801EC8BC}" srcOrd="0" destOrd="0" presId="urn:microsoft.com/office/officeart/2005/8/layout/hChevron3"/>
    <dgm:cxn modelId="{183287B7-00B2-4634-A426-F7CD78C14D4C}" type="presOf" srcId="{C619019E-AE37-44CC-93BB-7E3FED30FEF6}" destId="{F4D7556F-8408-49E5-ABCB-B70FA109EBC0}" srcOrd="0" destOrd="0" presId="urn:microsoft.com/office/officeart/2005/8/layout/hChevron3"/>
    <dgm:cxn modelId="{E6D98FBA-CEEB-47E2-92AC-E684FF870FB0}" srcId="{0E6FB699-51AE-48CA-8587-D6986233CAFB}" destId="{012CE260-5EF2-4AB3-BCB5-2FD9CB9C436E}" srcOrd="5" destOrd="0" parTransId="{CBCDEAF4-9A86-41F6-BE67-AEB8B13155A1}" sibTransId="{3228B6B1-BE54-4A56-AA69-9B61C2162353}"/>
    <dgm:cxn modelId="{109688BD-3A6A-4F91-AFA7-45AB21612B0A}" srcId="{0E6FB699-51AE-48CA-8587-D6986233CAFB}" destId="{972C635D-709E-4746-AF68-2508F3302DC3}" srcOrd="6" destOrd="0" parTransId="{8C5E2A61-6166-4E25-86A6-34C7E5713D70}" sibTransId="{783E7829-CAC0-43B5-B7BE-164CD2DEE529}"/>
    <dgm:cxn modelId="{70844DCF-DC9E-4DBF-BB97-D2A458F1E072}" srcId="{0E6FB699-51AE-48CA-8587-D6986233CAFB}" destId="{C619019E-AE37-44CC-93BB-7E3FED30FEF6}" srcOrd="0" destOrd="0" parTransId="{4B523F89-54F3-4A89-9AF5-A40F6353A025}" sibTransId="{10A535BE-858E-4D7B-A080-6C0CE9ADA9E3}"/>
    <dgm:cxn modelId="{9AF6ECD4-BAE7-42B4-B8B2-B6BB5D4765C3}" srcId="{0E6FB699-51AE-48CA-8587-D6986233CAFB}" destId="{757F743F-B226-45B0-8973-C4A3E2D916C5}" srcOrd="1" destOrd="0" parTransId="{D01DB857-349C-4D33-9AC8-9D90C1390FA6}" sibTransId="{4D7D899E-D7DF-46C9-A2BA-699A4121167D}"/>
    <dgm:cxn modelId="{82D2BEDA-60B4-4C0E-9ADD-488A2325D9E1}" srcId="{0E6FB699-51AE-48CA-8587-D6986233CAFB}" destId="{0CF2F81C-8E68-4C7E-9769-AD8CD33BFBF0}" srcOrd="3" destOrd="0" parTransId="{7C527388-7BF4-4ED4-A41B-4ED127026CAE}" sibTransId="{474589E8-D5A0-4CA9-B4F3-D7D2270DD401}"/>
    <dgm:cxn modelId="{EE891DE8-6FB4-488C-BE75-BFE048B71B74}" type="presOf" srcId="{757F743F-B226-45B0-8973-C4A3E2D916C5}" destId="{7B817C9A-C857-44E3-ABFD-4A8E0D94DFEB}" srcOrd="0" destOrd="0" presId="urn:microsoft.com/office/officeart/2005/8/layout/hChevron3"/>
    <dgm:cxn modelId="{ADD939F6-68FB-4214-96DA-191CB7163171}" type="presParOf" srcId="{EE3BBB90-179E-4E1E-81B6-717F44442AF0}" destId="{F4D7556F-8408-49E5-ABCB-B70FA109EBC0}" srcOrd="0" destOrd="0" presId="urn:microsoft.com/office/officeart/2005/8/layout/hChevron3"/>
    <dgm:cxn modelId="{925238CC-39B5-4668-8FBD-388EA299CCBC}" type="presParOf" srcId="{EE3BBB90-179E-4E1E-81B6-717F44442AF0}" destId="{711CDDC1-727F-4861-A704-AE5C28D1362B}" srcOrd="1" destOrd="0" presId="urn:microsoft.com/office/officeart/2005/8/layout/hChevron3"/>
    <dgm:cxn modelId="{0938056F-DB24-4223-B8DE-66440EEB608B}" type="presParOf" srcId="{EE3BBB90-179E-4E1E-81B6-717F44442AF0}" destId="{7B817C9A-C857-44E3-ABFD-4A8E0D94DFEB}" srcOrd="2" destOrd="0" presId="urn:microsoft.com/office/officeart/2005/8/layout/hChevron3"/>
    <dgm:cxn modelId="{C36E7490-D5C3-4D27-A875-00F64248CED9}" type="presParOf" srcId="{EE3BBB90-179E-4E1E-81B6-717F44442AF0}" destId="{1EA8F4B2-AC2A-4F82-9F0C-1BDC9583E57C}" srcOrd="3" destOrd="0" presId="urn:microsoft.com/office/officeart/2005/8/layout/hChevron3"/>
    <dgm:cxn modelId="{08D669C6-79C4-40FB-BA1B-472D1A11AA5C}" type="presParOf" srcId="{EE3BBB90-179E-4E1E-81B6-717F44442AF0}" destId="{D518BD69-87E5-4840-B68B-F458278A33E8}" srcOrd="4" destOrd="0" presId="urn:microsoft.com/office/officeart/2005/8/layout/hChevron3"/>
    <dgm:cxn modelId="{904EE408-EDBB-4527-8401-722AEDC5C039}" type="presParOf" srcId="{EE3BBB90-179E-4E1E-81B6-717F44442AF0}" destId="{D32F9476-AC3C-4D7C-A099-02E92B3B27CB}" srcOrd="5" destOrd="0" presId="urn:microsoft.com/office/officeart/2005/8/layout/hChevron3"/>
    <dgm:cxn modelId="{3996B1BF-8DD9-4B5C-A64E-D8378C771D9D}" type="presParOf" srcId="{EE3BBB90-179E-4E1E-81B6-717F44442AF0}" destId="{A09D688C-280D-4222-B63D-725DE5FF7AFD}" srcOrd="6" destOrd="0" presId="urn:microsoft.com/office/officeart/2005/8/layout/hChevron3"/>
    <dgm:cxn modelId="{47DB75E0-5AEE-467D-BC4C-2E96239239B9}" type="presParOf" srcId="{EE3BBB90-179E-4E1E-81B6-717F44442AF0}" destId="{AF3C2D55-4528-4622-86A1-63BBF12E7819}" srcOrd="7" destOrd="0" presId="urn:microsoft.com/office/officeart/2005/8/layout/hChevron3"/>
    <dgm:cxn modelId="{212E2DA4-4FE2-46BE-9767-6F1E2E369940}" type="presParOf" srcId="{EE3BBB90-179E-4E1E-81B6-717F44442AF0}" destId="{76D251E1-01AF-4778-8BC5-ED0C801EC8BC}" srcOrd="8" destOrd="0" presId="urn:microsoft.com/office/officeart/2005/8/layout/hChevron3"/>
    <dgm:cxn modelId="{98B00667-896B-46B3-8F9F-B3CDD6FE08F3}" type="presParOf" srcId="{EE3BBB90-179E-4E1E-81B6-717F44442AF0}" destId="{1EE07CFC-437C-49AA-9A7B-557F0EEFE13D}" srcOrd="9" destOrd="0" presId="urn:microsoft.com/office/officeart/2005/8/layout/hChevron3"/>
    <dgm:cxn modelId="{E4C3BDC0-8BFF-4C10-AE90-04A84CC3FD5C}" type="presParOf" srcId="{EE3BBB90-179E-4E1E-81B6-717F44442AF0}" destId="{9852987B-C4A3-417A-A1FF-5B54058711E0}" srcOrd="10" destOrd="0" presId="urn:microsoft.com/office/officeart/2005/8/layout/hChevron3"/>
    <dgm:cxn modelId="{BDFA992A-2E36-43ED-91D2-250250E3E5E1}" type="presParOf" srcId="{EE3BBB90-179E-4E1E-81B6-717F44442AF0}" destId="{E7BF97F4-05B1-4708-B0EC-F5A57F4836F3}" srcOrd="11" destOrd="0" presId="urn:microsoft.com/office/officeart/2005/8/layout/hChevron3"/>
    <dgm:cxn modelId="{98D3DCBA-222C-492F-99E5-48D130E0F940}" type="presParOf" srcId="{EE3BBB90-179E-4E1E-81B6-717F44442AF0}" destId="{88F228E7-0DC9-48EF-9529-AB8A9ABD2D6A}" srcOrd="12"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E6FB699-51AE-48CA-8587-D6986233CAFB}" type="doc">
      <dgm:prSet loTypeId="urn:microsoft.com/office/officeart/2005/8/layout/hChevron3" loCatId="process" qsTypeId="urn:microsoft.com/office/officeart/2005/8/quickstyle/simple1" qsCatId="simple" csTypeId="urn:microsoft.com/office/officeart/2005/8/colors/accent0_2" csCatId="mainScheme" phldr="1"/>
      <dgm:spPr/>
    </dgm:pt>
    <dgm:pt modelId="{C619019E-AE37-44CC-93BB-7E3FED30FEF6}">
      <dgm:prSet phldrT="[Texte]"/>
      <dgm:spPr>
        <a:solidFill>
          <a:schemeClr val="accent1">
            <a:lumMod val="60000"/>
            <a:lumOff val="40000"/>
          </a:schemeClr>
        </a:solidFill>
      </dgm:spPr>
      <dgm:t>
        <a:bodyPr/>
        <a:lstStyle/>
        <a:p>
          <a:r>
            <a:rPr lang="fr-FR" dirty="0"/>
            <a:t>I</a:t>
          </a:r>
        </a:p>
      </dgm:t>
    </dgm:pt>
    <dgm:pt modelId="{4B523F89-54F3-4A89-9AF5-A40F6353A025}" type="parTrans" cxnId="{70844DCF-DC9E-4DBF-BB97-D2A458F1E072}">
      <dgm:prSet/>
      <dgm:spPr/>
      <dgm:t>
        <a:bodyPr/>
        <a:lstStyle/>
        <a:p>
          <a:endParaRPr lang="fr-FR"/>
        </a:p>
      </dgm:t>
    </dgm:pt>
    <dgm:pt modelId="{10A535BE-858E-4D7B-A080-6C0CE9ADA9E3}" type="sibTrans" cxnId="{70844DCF-DC9E-4DBF-BB97-D2A458F1E072}">
      <dgm:prSet/>
      <dgm:spPr/>
      <dgm:t>
        <a:bodyPr/>
        <a:lstStyle/>
        <a:p>
          <a:endParaRPr lang="fr-FR"/>
        </a:p>
      </dgm:t>
    </dgm:pt>
    <dgm:pt modelId="{757F743F-B226-45B0-8973-C4A3E2D916C5}">
      <dgm:prSet phldrT="[Texte]"/>
      <dgm:spPr>
        <a:solidFill>
          <a:schemeClr val="accent1">
            <a:lumMod val="60000"/>
            <a:lumOff val="40000"/>
          </a:schemeClr>
        </a:solidFill>
      </dgm:spPr>
      <dgm:t>
        <a:bodyPr/>
        <a:lstStyle/>
        <a:p>
          <a:r>
            <a:rPr lang="fr-FR" dirty="0"/>
            <a:t>II</a:t>
          </a:r>
        </a:p>
      </dgm:t>
    </dgm:pt>
    <dgm:pt modelId="{D01DB857-349C-4D33-9AC8-9D90C1390FA6}" type="parTrans" cxnId="{9AF6ECD4-BAE7-42B4-B8B2-B6BB5D4765C3}">
      <dgm:prSet/>
      <dgm:spPr/>
      <dgm:t>
        <a:bodyPr/>
        <a:lstStyle/>
        <a:p>
          <a:endParaRPr lang="fr-FR"/>
        </a:p>
      </dgm:t>
    </dgm:pt>
    <dgm:pt modelId="{4D7D899E-D7DF-46C9-A2BA-699A4121167D}" type="sibTrans" cxnId="{9AF6ECD4-BAE7-42B4-B8B2-B6BB5D4765C3}">
      <dgm:prSet/>
      <dgm:spPr/>
      <dgm:t>
        <a:bodyPr/>
        <a:lstStyle/>
        <a:p>
          <a:endParaRPr lang="fr-FR"/>
        </a:p>
      </dgm:t>
    </dgm:pt>
    <dgm:pt modelId="{518A70D4-F519-468D-B629-B05A97339B52}">
      <dgm:prSet phldrT="[Texte]"/>
      <dgm:spPr>
        <a:solidFill>
          <a:schemeClr val="accent1">
            <a:lumMod val="60000"/>
            <a:lumOff val="40000"/>
          </a:schemeClr>
        </a:solidFill>
      </dgm:spPr>
      <dgm:t>
        <a:bodyPr/>
        <a:lstStyle/>
        <a:p>
          <a:r>
            <a:rPr lang="fr-FR" dirty="0"/>
            <a:t>III</a:t>
          </a:r>
        </a:p>
      </dgm:t>
    </dgm:pt>
    <dgm:pt modelId="{7A0A9AF1-D085-4960-9C06-52302B0A560D}" type="parTrans" cxnId="{F7851458-4F29-4C42-958E-AF812B636863}">
      <dgm:prSet/>
      <dgm:spPr/>
      <dgm:t>
        <a:bodyPr/>
        <a:lstStyle/>
        <a:p>
          <a:endParaRPr lang="fr-FR"/>
        </a:p>
      </dgm:t>
    </dgm:pt>
    <dgm:pt modelId="{85AA1B2D-B043-4CB4-8E0A-F76A30464ECD}" type="sibTrans" cxnId="{F7851458-4F29-4C42-958E-AF812B636863}">
      <dgm:prSet/>
      <dgm:spPr/>
      <dgm:t>
        <a:bodyPr/>
        <a:lstStyle/>
        <a:p>
          <a:endParaRPr lang="fr-FR"/>
        </a:p>
      </dgm:t>
    </dgm:pt>
    <dgm:pt modelId="{0CF2F81C-8E68-4C7E-9769-AD8CD33BFBF0}">
      <dgm:prSet phldrT="[Texte]"/>
      <dgm:spPr>
        <a:solidFill>
          <a:schemeClr val="accent1">
            <a:lumMod val="60000"/>
            <a:lumOff val="40000"/>
          </a:schemeClr>
        </a:solidFill>
      </dgm:spPr>
      <dgm:t>
        <a:bodyPr/>
        <a:lstStyle/>
        <a:p>
          <a:r>
            <a:rPr lang="fr-FR" dirty="0"/>
            <a:t>IV</a:t>
          </a:r>
        </a:p>
      </dgm:t>
    </dgm:pt>
    <dgm:pt modelId="{7C527388-7BF4-4ED4-A41B-4ED127026CAE}" type="parTrans" cxnId="{82D2BEDA-60B4-4C0E-9ADD-488A2325D9E1}">
      <dgm:prSet/>
      <dgm:spPr/>
      <dgm:t>
        <a:bodyPr/>
        <a:lstStyle/>
        <a:p>
          <a:endParaRPr lang="fr-FR"/>
        </a:p>
      </dgm:t>
    </dgm:pt>
    <dgm:pt modelId="{474589E8-D5A0-4CA9-B4F3-D7D2270DD401}" type="sibTrans" cxnId="{82D2BEDA-60B4-4C0E-9ADD-488A2325D9E1}">
      <dgm:prSet/>
      <dgm:spPr/>
      <dgm:t>
        <a:bodyPr/>
        <a:lstStyle/>
        <a:p>
          <a:endParaRPr lang="fr-FR"/>
        </a:p>
      </dgm:t>
    </dgm:pt>
    <dgm:pt modelId="{62DAC91B-7CBE-4898-A400-52C683DFF38A}">
      <dgm:prSet phldrT="[Texte]"/>
      <dgm:spPr>
        <a:solidFill>
          <a:schemeClr val="accent1">
            <a:lumMod val="60000"/>
            <a:lumOff val="40000"/>
          </a:schemeClr>
        </a:solidFill>
      </dgm:spPr>
      <dgm:t>
        <a:bodyPr/>
        <a:lstStyle/>
        <a:p>
          <a:r>
            <a:rPr lang="fr-FR" dirty="0"/>
            <a:t>V</a:t>
          </a:r>
        </a:p>
      </dgm:t>
    </dgm:pt>
    <dgm:pt modelId="{FC555390-A2E3-434A-9B7F-4134AC0B0FE6}" type="parTrans" cxnId="{D109835C-4124-4883-9B84-08C315224289}">
      <dgm:prSet/>
      <dgm:spPr/>
      <dgm:t>
        <a:bodyPr/>
        <a:lstStyle/>
        <a:p>
          <a:endParaRPr lang="fr-FR"/>
        </a:p>
      </dgm:t>
    </dgm:pt>
    <dgm:pt modelId="{94BA35CF-B2C4-4AB0-91D9-A8A56056CD14}" type="sibTrans" cxnId="{D109835C-4124-4883-9B84-08C315224289}">
      <dgm:prSet/>
      <dgm:spPr/>
      <dgm:t>
        <a:bodyPr/>
        <a:lstStyle/>
        <a:p>
          <a:endParaRPr lang="fr-FR"/>
        </a:p>
      </dgm:t>
    </dgm:pt>
    <dgm:pt modelId="{012CE260-5EF2-4AB3-BCB5-2FD9CB9C436E}">
      <dgm:prSet phldrT="[Texte]"/>
      <dgm:spPr>
        <a:solidFill>
          <a:schemeClr val="accent1">
            <a:lumMod val="60000"/>
            <a:lumOff val="40000"/>
          </a:schemeClr>
        </a:solidFill>
      </dgm:spPr>
      <dgm:t>
        <a:bodyPr/>
        <a:lstStyle/>
        <a:p>
          <a:r>
            <a:rPr lang="fr-FR" dirty="0"/>
            <a:t>VI</a:t>
          </a:r>
        </a:p>
      </dgm:t>
    </dgm:pt>
    <dgm:pt modelId="{CBCDEAF4-9A86-41F6-BE67-AEB8B13155A1}" type="parTrans" cxnId="{E6D98FBA-CEEB-47E2-92AC-E684FF870FB0}">
      <dgm:prSet/>
      <dgm:spPr/>
      <dgm:t>
        <a:bodyPr/>
        <a:lstStyle/>
        <a:p>
          <a:endParaRPr lang="fr-FR"/>
        </a:p>
      </dgm:t>
    </dgm:pt>
    <dgm:pt modelId="{3228B6B1-BE54-4A56-AA69-9B61C2162353}" type="sibTrans" cxnId="{E6D98FBA-CEEB-47E2-92AC-E684FF870FB0}">
      <dgm:prSet/>
      <dgm:spPr/>
      <dgm:t>
        <a:bodyPr/>
        <a:lstStyle/>
        <a:p>
          <a:endParaRPr lang="fr-FR"/>
        </a:p>
      </dgm:t>
    </dgm:pt>
    <dgm:pt modelId="{972C635D-709E-4746-AF68-2508F3302DC3}">
      <dgm:prSet phldrT="[Texte]"/>
      <dgm:spPr>
        <a:solidFill>
          <a:schemeClr val="accent1">
            <a:lumMod val="60000"/>
            <a:lumOff val="40000"/>
          </a:schemeClr>
        </a:solidFill>
      </dgm:spPr>
      <dgm:t>
        <a:bodyPr/>
        <a:lstStyle/>
        <a:p>
          <a:r>
            <a:rPr lang="fr-FR" dirty="0"/>
            <a:t>VII</a:t>
          </a:r>
        </a:p>
      </dgm:t>
    </dgm:pt>
    <dgm:pt modelId="{8C5E2A61-6166-4E25-86A6-34C7E5713D70}" type="parTrans" cxnId="{109688BD-3A6A-4F91-AFA7-45AB21612B0A}">
      <dgm:prSet/>
      <dgm:spPr/>
      <dgm:t>
        <a:bodyPr/>
        <a:lstStyle/>
        <a:p>
          <a:endParaRPr lang="fr-FR"/>
        </a:p>
      </dgm:t>
    </dgm:pt>
    <dgm:pt modelId="{783E7829-CAC0-43B5-B7BE-164CD2DEE529}" type="sibTrans" cxnId="{109688BD-3A6A-4F91-AFA7-45AB21612B0A}">
      <dgm:prSet/>
      <dgm:spPr/>
      <dgm:t>
        <a:bodyPr/>
        <a:lstStyle/>
        <a:p>
          <a:endParaRPr lang="fr-FR"/>
        </a:p>
      </dgm:t>
    </dgm:pt>
    <dgm:pt modelId="{EE3BBB90-179E-4E1E-81B6-717F44442AF0}" type="pres">
      <dgm:prSet presAssocID="{0E6FB699-51AE-48CA-8587-D6986233CAFB}" presName="Name0" presStyleCnt="0">
        <dgm:presLayoutVars>
          <dgm:dir/>
          <dgm:resizeHandles val="exact"/>
        </dgm:presLayoutVars>
      </dgm:prSet>
      <dgm:spPr/>
    </dgm:pt>
    <dgm:pt modelId="{F4D7556F-8408-49E5-ABCB-B70FA109EBC0}" type="pres">
      <dgm:prSet presAssocID="{C619019E-AE37-44CC-93BB-7E3FED30FEF6}" presName="parTxOnly" presStyleLbl="node1" presStyleIdx="0" presStyleCnt="7">
        <dgm:presLayoutVars>
          <dgm:bulletEnabled val="1"/>
        </dgm:presLayoutVars>
      </dgm:prSet>
      <dgm:spPr/>
    </dgm:pt>
    <dgm:pt modelId="{711CDDC1-727F-4861-A704-AE5C28D1362B}" type="pres">
      <dgm:prSet presAssocID="{10A535BE-858E-4D7B-A080-6C0CE9ADA9E3}" presName="parSpace" presStyleCnt="0"/>
      <dgm:spPr/>
    </dgm:pt>
    <dgm:pt modelId="{7B817C9A-C857-44E3-ABFD-4A8E0D94DFEB}" type="pres">
      <dgm:prSet presAssocID="{757F743F-B226-45B0-8973-C4A3E2D916C5}" presName="parTxOnly" presStyleLbl="node1" presStyleIdx="1" presStyleCnt="7">
        <dgm:presLayoutVars>
          <dgm:bulletEnabled val="1"/>
        </dgm:presLayoutVars>
      </dgm:prSet>
      <dgm:spPr/>
    </dgm:pt>
    <dgm:pt modelId="{1EA8F4B2-AC2A-4F82-9F0C-1BDC9583E57C}" type="pres">
      <dgm:prSet presAssocID="{4D7D899E-D7DF-46C9-A2BA-699A4121167D}" presName="parSpace" presStyleCnt="0"/>
      <dgm:spPr/>
    </dgm:pt>
    <dgm:pt modelId="{D518BD69-87E5-4840-B68B-F458278A33E8}" type="pres">
      <dgm:prSet presAssocID="{518A70D4-F519-468D-B629-B05A97339B52}" presName="parTxOnly" presStyleLbl="node1" presStyleIdx="2" presStyleCnt="7">
        <dgm:presLayoutVars>
          <dgm:bulletEnabled val="1"/>
        </dgm:presLayoutVars>
      </dgm:prSet>
      <dgm:spPr/>
    </dgm:pt>
    <dgm:pt modelId="{D32F9476-AC3C-4D7C-A099-02E92B3B27CB}" type="pres">
      <dgm:prSet presAssocID="{85AA1B2D-B043-4CB4-8E0A-F76A30464ECD}" presName="parSpace" presStyleCnt="0"/>
      <dgm:spPr/>
    </dgm:pt>
    <dgm:pt modelId="{A09D688C-280D-4222-B63D-725DE5FF7AFD}" type="pres">
      <dgm:prSet presAssocID="{0CF2F81C-8E68-4C7E-9769-AD8CD33BFBF0}" presName="parTxOnly" presStyleLbl="node1" presStyleIdx="3" presStyleCnt="7">
        <dgm:presLayoutVars>
          <dgm:bulletEnabled val="1"/>
        </dgm:presLayoutVars>
      </dgm:prSet>
      <dgm:spPr/>
    </dgm:pt>
    <dgm:pt modelId="{AF3C2D55-4528-4622-86A1-63BBF12E7819}" type="pres">
      <dgm:prSet presAssocID="{474589E8-D5A0-4CA9-B4F3-D7D2270DD401}" presName="parSpace" presStyleCnt="0"/>
      <dgm:spPr/>
    </dgm:pt>
    <dgm:pt modelId="{76D251E1-01AF-4778-8BC5-ED0C801EC8BC}" type="pres">
      <dgm:prSet presAssocID="{62DAC91B-7CBE-4898-A400-52C683DFF38A}" presName="parTxOnly" presStyleLbl="node1" presStyleIdx="4" presStyleCnt="7">
        <dgm:presLayoutVars>
          <dgm:bulletEnabled val="1"/>
        </dgm:presLayoutVars>
      </dgm:prSet>
      <dgm:spPr/>
    </dgm:pt>
    <dgm:pt modelId="{1EE07CFC-437C-49AA-9A7B-557F0EEFE13D}" type="pres">
      <dgm:prSet presAssocID="{94BA35CF-B2C4-4AB0-91D9-A8A56056CD14}" presName="parSpace" presStyleCnt="0"/>
      <dgm:spPr/>
    </dgm:pt>
    <dgm:pt modelId="{9852987B-C4A3-417A-A1FF-5B54058711E0}" type="pres">
      <dgm:prSet presAssocID="{012CE260-5EF2-4AB3-BCB5-2FD9CB9C436E}" presName="parTxOnly" presStyleLbl="node1" presStyleIdx="5" presStyleCnt="7">
        <dgm:presLayoutVars>
          <dgm:bulletEnabled val="1"/>
        </dgm:presLayoutVars>
      </dgm:prSet>
      <dgm:spPr/>
    </dgm:pt>
    <dgm:pt modelId="{E7BF97F4-05B1-4708-B0EC-F5A57F4836F3}" type="pres">
      <dgm:prSet presAssocID="{3228B6B1-BE54-4A56-AA69-9B61C2162353}" presName="parSpace" presStyleCnt="0"/>
      <dgm:spPr/>
    </dgm:pt>
    <dgm:pt modelId="{88F228E7-0DC9-48EF-9529-AB8A9ABD2D6A}" type="pres">
      <dgm:prSet presAssocID="{972C635D-709E-4746-AF68-2508F3302DC3}" presName="parTxOnly" presStyleLbl="node1" presStyleIdx="6" presStyleCnt="7">
        <dgm:presLayoutVars>
          <dgm:bulletEnabled val="1"/>
        </dgm:presLayoutVars>
      </dgm:prSet>
      <dgm:spPr/>
    </dgm:pt>
  </dgm:ptLst>
  <dgm:cxnLst>
    <dgm:cxn modelId="{365F7419-A18A-46C7-8198-94D1B51BA909}" type="presOf" srcId="{0E6FB699-51AE-48CA-8587-D6986233CAFB}" destId="{EE3BBB90-179E-4E1E-81B6-717F44442AF0}" srcOrd="0" destOrd="0" presId="urn:microsoft.com/office/officeart/2005/8/layout/hChevron3"/>
    <dgm:cxn modelId="{3F0D161B-B84E-42D8-AE8D-58071CA38277}" type="presOf" srcId="{518A70D4-F519-468D-B629-B05A97339B52}" destId="{D518BD69-87E5-4840-B68B-F458278A33E8}" srcOrd="0" destOrd="0" presId="urn:microsoft.com/office/officeart/2005/8/layout/hChevron3"/>
    <dgm:cxn modelId="{9608C93A-C567-46D8-A389-B905C020989A}" type="presOf" srcId="{012CE260-5EF2-4AB3-BCB5-2FD9CB9C436E}" destId="{9852987B-C4A3-417A-A1FF-5B54058711E0}" srcOrd="0" destOrd="0" presId="urn:microsoft.com/office/officeart/2005/8/layout/hChevron3"/>
    <dgm:cxn modelId="{D109835C-4124-4883-9B84-08C315224289}" srcId="{0E6FB699-51AE-48CA-8587-D6986233CAFB}" destId="{62DAC91B-7CBE-4898-A400-52C683DFF38A}" srcOrd="4" destOrd="0" parTransId="{FC555390-A2E3-434A-9B7F-4134AC0B0FE6}" sibTransId="{94BA35CF-B2C4-4AB0-91D9-A8A56056CD14}"/>
    <dgm:cxn modelId="{822B1445-80B8-401C-A174-51430F37ADC4}" type="presOf" srcId="{0CF2F81C-8E68-4C7E-9769-AD8CD33BFBF0}" destId="{A09D688C-280D-4222-B63D-725DE5FF7AFD}" srcOrd="0" destOrd="0" presId="urn:microsoft.com/office/officeart/2005/8/layout/hChevron3"/>
    <dgm:cxn modelId="{F7851458-4F29-4C42-958E-AF812B636863}" srcId="{0E6FB699-51AE-48CA-8587-D6986233CAFB}" destId="{518A70D4-F519-468D-B629-B05A97339B52}" srcOrd="2" destOrd="0" parTransId="{7A0A9AF1-D085-4960-9C06-52302B0A560D}" sibTransId="{85AA1B2D-B043-4CB4-8E0A-F76A30464ECD}"/>
    <dgm:cxn modelId="{CE4E1D96-093F-4AE9-9EEB-712F120B5AA6}" type="presOf" srcId="{972C635D-709E-4746-AF68-2508F3302DC3}" destId="{88F228E7-0DC9-48EF-9529-AB8A9ABD2D6A}" srcOrd="0" destOrd="0" presId="urn:microsoft.com/office/officeart/2005/8/layout/hChevron3"/>
    <dgm:cxn modelId="{84AA68B5-0DC8-41F9-8FB5-EC575EA75C69}" type="presOf" srcId="{62DAC91B-7CBE-4898-A400-52C683DFF38A}" destId="{76D251E1-01AF-4778-8BC5-ED0C801EC8BC}" srcOrd="0" destOrd="0" presId="urn:microsoft.com/office/officeart/2005/8/layout/hChevron3"/>
    <dgm:cxn modelId="{183287B7-00B2-4634-A426-F7CD78C14D4C}" type="presOf" srcId="{C619019E-AE37-44CC-93BB-7E3FED30FEF6}" destId="{F4D7556F-8408-49E5-ABCB-B70FA109EBC0}" srcOrd="0" destOrd="0" presId="urn:microsoft.com/office/officeart/2005/8/layout/hChevron3"/>
    <dgm:cxn modelId="{E6D98FBA-CEEB-47E2-92AC-E684FF870FB0}" srcId="{0E6FB699-51AE-48CA-8587-D6986233CAFB}" destId="{012CE260-5EF2-4AB3-BCB5-2FD9CB9C436E}" srcOrd="5" destOrd="0" parTransId="{CBCDEAF4-9A86-41F6-BE67-AEB8B13155A1}" sibTransId="{3228B6B1-BE54-4A56-AA69-9B61C2162353}"/>
    <dgm:cxn modelId="{109688BD-3A6A-4F91-AFA7-45AB21612B0A}" srcId="{0E6FB699-51AE-48CA-8587-D6986233CAFB}" destId="{972C635D-709E-4746-AF68-2508F3302DC3}" srcOrd="6" destOrd="0" parTransId="{8C5E2A61-6166-4E25-86A6-34C7E5713D70}" sibTransId="{783E7829-CAC0-43B5-B7BE-164CD2DEE529}"/>
    <dgm:cxn modelId="{70844DCF-DC9E-4DBF-BB97-D2A458F1E072}" srcId="{0E6FB699-51AE-48CA-8587-D6986233CAFB}" destId="{C619019E-AE37-44CC-93BB-7E3FED30FEF6}" srcOrd="0" destOrd="0" parTransId="{4B523F89-54F3-4A89-9AF5-A40F6353A025}" sibTransId="{10A535BE-858E-4D7B-A080-6C0CE9ADA9E3}"/>
    <dgm:cxn modelId="{9AF6ECD4-BAE7-42B4-B8B2-B6BB5D4765C3}" srcId="{0E6FB699-51AE-48CA-8587-D6986233CAFB}" destId="{757F743F-B226-45B0-8973-C4A3E2D916C5}" srcOrd="1" destOrd="0" parTransId="{D01DB857-349C-4D33-9AC8-9D90C1390FA6}" sibTransId="{4D7D899E-D7DF-46C9-A2BA-699A4121167D}"/>
    <dgm:cxn modelId="{82D2BEDA-60B4-4C0E-9ADD-488A2325D9E1}" srcId="{0E6FB699-51AE-48CA-8587-D6986233CAFB}" destId="{0CF2F81C-8E68-4C7E-9769-AD8CD33BFBF0}" srcOrd="3" destOrd="0" parTransId="{7C527388-7BF4-4ED4-A41B-4ED127026CAE}" sibTransId="{474589E8-D5A0-4CA9-B4F3-D7D2270DD401}"/>
    <dgm:cxn modelId="{EE891DE8-6FB4-488C-BE75-BFE048B71B74}" type="presOf" srcId="{757F743F-B226-45B0-8973-C4A3E2D916C5}" destId="{7B817C9A-C857-44E3-ABFD-4A8E0D94DFEB}" srcOrd="0" destOrd="0" presId="urn:microsoft.com/office/officeart/2005/8/layout/hChevron3"/>
    <dgm:cxn modelId="{ADD939F6-68FB-4214-96DA-191CB7163171}" type="presParOf" srcId="{EE3BBB90-179E-4E1E-81B6-717F44442AF0}" destId="{F4D7556F-8408-49E5-ABCB-B70FA109EBC0}" srcOrd="0" destOrd="0" presId="urn:microsoft.com/office/officeart/2005/8/layout/hChevron3"/>
    <dgm:cxn modelId="{925238CC-39B5-4668-8FBD-388EA299CCBC}" type="presParOf" srcId="{EE3BBB90-179E-4E1E-81B6-717F44442AF0}" destId="{711CDDC1-727F-4861-A704-AE5C28D1362B}" srcOrd="1" destOrd="0" presId="urn:microsoft.com/office/officeart/2005/8/layout/hChevron3"/>
    <dgm:cxn modelId="{0938056F-DB24-4223-B8DE-66440EEB608B}" type="presParOf" srcId="{EE3BBB90-179E-4E1E-81B6-717F44442AF0}" destId="{7B817C9A-C857-44E3-ABFD-4A8E0D94DFEB}" srcOrd="2" destOrd="0" presId="urn:microsoft.com/office/officeart/2005/8/layout/hChevron3"/>
    <dgm:cxn modelId="{C36E7490-D5C3-4D27-A875-00F64248CED9}" type="presParOf" srcId="{EE3BBB90-179E-4E1E-81B6-717F44442AF0}" destId="{1EA8F4B2-AC2A-4F82-9F0C-1BDC9583E57C}" srcOrd="3" destOrd="0" presId="urn:microsoft.com/office/officeart/2005/8/layout/hChevron3"/>
    <dgm:cxn modelId="{08D669C6-79C4-40FB-BA1B-472D1A11AA5C}" type="presParOf" srcId="{EE3BBB90-179E-4E1E-81B6-717F44442AF0}" destId="{D518BD69-87E5-4840-B68B-F458278A33E8}" srcOrd="4" destOrd="0" presId="urn:microsoft.com/office/officeart/2005/8/layout/hChevron3"/>
    <dgm:cxn modelId="{904EE408-EDBB-4527-8401-722AEDC5C039}" type="presParOf" srcId="{EE3BBB90-179E-4E1E-81B6-717F44442AF0}" destId="{D32F9476-AC3C-4D7C-A099-02E92B3B27CB}" srcOrd="5" destOrd="0" presId="urn:microsoft.com/office/officeart/2005/8/layout/hChevron3"/>
    <dgm:cxn modelId="{3996B1BF-8DD9-4B5C-A64E-D8378C771D9D}" type="presParOf" srcId="{EE3BBB90-179E-4E1E-81B6-717F44442AF0}" destId="{A09D688C-280D-4222-B63D-725DE5FF7AFD}" srcOrd="6" destOrd="0" presId="urn:microsoft.com/office/officeart/2005/8/layout/hChevron3"/>
    <dgm:cxn modelId="{47DB75E0-5AEE-467D-BC4C-2E96239239B9}" type="presParOf" srcId="{EE3BBB90-179E-4E1E-81B6-717F44442AF0}" destId="{AF3C2D55-4528-4622-86A1-63BBF12E7819}" srcOrd="7" destOrd="0" presId="urn:microsoft.com/office/officeart/2005/8/layout/hChevron3"/>
    <dgm:cxn modelId="{212E2DA4-4FE2-46BE-9767-6F1E2E369940}" type="presParOf" srcId="{EE3BBB90-179E-4E1E-81B6-717F44442AF0}" destId="{76D251E1-01AF-4778-8BC5-ED0C801EC8BC}" srcOrd="8" destOrd="0" presId="urn:microsoft.com/office/officeart/2005/8/layout/hChevron3"/>
    <dgm:cxn modelId="{98B00667-896B-46B3-8F9F-B3CDD6FE08F3}" type="presParOf" srcId="{EE3BBB90-179E-4E1E-81B6-717F44442AF0}" destId="{1EE07CFC-437C-49AA-9A7B-557F0EEFE13D}" srcOrd="9" destOrd="0" presId="urn:microsoft.com/office/officeart/2005/8/layout/hChevron3"/>
    <dgm:cxn modelId="{E4C3BDC0-8BFF-4C10-AE90-04A84CC3FD5C}" type="presParOf" srcId="{EE3BBB90-179E-4E1E-81B6-717F44442AF0}" destId="{9852987B-C4A3-417A-A1FF-5B54058711E0}" srcOrd="10" destOrd="0" presId="urn:microsoft.com/office/officeart/2005/8/layout/hChevron3"/>
    <dgm:cxn modelId="{BDFA992A-2E36-43ED-91D2-250250E3E5E1}" type="presParOf" srcId="{EE3BBB90-179E-4E1E-81B6-717F44442AF0}" destId="{E7BF97F4-05B1-4708-B0EC-F5A57F4836F3}" srcOrd="11" destOrd="0" presId="urn:microsoft.com/office/officeart/2005/8/layout/hChevron3"/>
    <dgm:cxn modelId="{98D3DCBA-222C-492F-99E5-48D130E0F940}" type="presParOf" srcId="{EE3BBB90-179E-4E1E-81B6-717F44442AF0}" destId="{88F228E7-0DC9-48EF-9529-AB8A9ABD2D6A}" srcOrd="12"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D7556F-8408-49E5-ABCB-B70FA109EBC0}">
      <dsp:nvSpPr>
        <dsp:cNvPr id="0" name=""/>
        <dsp:cNvSpPr/>
      </dsp:nvSpPr>
      <dsp:spPr>
        <a:xfrm>
          <a:off x="633" y="33826"/>
          <a:ext cx="745265" cy="298106"/>
        </a:xfrm>
        <a:prstGeom prst="homePlate">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None/>
          </a:pPr>
          <a:r>
            <a:rPr lang="fr-FR" sz="1600" kern="1200" dirty="0"/>
            <a:t>I</a:t>
          </a:r>
        </a:p>
      </dsp:txBody>
      <dsp:txXfrm>
        <a:off x="633" y="33826"/>
        <a:ext cx="670739" cy="298106"/>
      </dsp:txXfrm>
    </dsp:sp>
    <dsp:sp modelId="{7B817C9A-C857-44E3-ABFD-4A8E0D94DFEB}">
      <dsp:nvSpPr>
        <dsp:cNvPr id="0" name=""/>
        <dsp:cNvSpPr/>
      </dsp:nvSpPr>
      <dsp:spPr>
        <a:xfrm>
          <a:off x="596845" y="33826"/>
          <a:ext cx="745265" cy="298106"/>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fr-FR" sz="1600" kern="1200" dirty="0"/>
            <a:t>II</a:t>
          </a:r>
        </a:p>
      </dsp:txBody>
      <dsp:txXfrm>
        <a:off x="745898" y="33826"/>
        <a:ext cx="447159" cy="298106"/>
      </dsp:txXfrm>
    </dsp:sp>
    <dsp:sp modelId="{D518BD69-87E5-4840-B68B-F458278A33E8}">
      <dsp:nvSpPr>
        <dsp:cNvPr id="0" name=""/>
        <dsp:cNvSpPr/>
      </dsp:nvSpPr>
      <dsp:spPr>
        <a:xfrm>
          <a:off x="1193058" y="33826"/>
          <a:ext cx="745265" cy="298106"/>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fr-FR" sz="1600" kern="1200" dirty="0"/>
            <a:t>III</a:t>
          </a:r>
        </a:p>
      </dsp:txBody>
      <dsp:txXfrm>
        <a:off x="1342111" y="33826"/>
        <a:ext cx="447159" cy="298106"/>
      </dsp:txXfrm>
    </dsp:sp>
    <dsp:sp modelId="{A09D688C-280D-4222-B63D-725DE5FF7AFD}">
      <dsp:nvSpPr>
        <dsp:cNvPr id="0" name=""/>
        <dsp:cNvSpPr/>
      </dsp:nvSpPr>
      <dsp:spPr>
        <a:xfrm>
          <a:off x="1789271" y="33826"/>
          <a:ext cx="745265" cy="298106"/>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fr-FR" sz="1600" kern="1200" dirty="0"/>
            <a:t>IV</a:t>
          </a:r>
        </a:p>
      </dsp:txBody>
      <dsp:txXfrm>
        <a:off x="1938324" y="33826"/>
        <a:ext cx="447159" cy="298106"/>
      </dsp:txXfrm>
    </dsp:sp>
    <dsp:sp modelId="{76D251E1-01AF-4778-8BC5-ED0C801EC8BC}">
      <dsp:nvSpPr>
        <dsp:cNvPr id="0" name=""/>
        <dsp:cNvSpPr/>
      </dsp:nvSpPr>
      <dsp:spPr>
        <a:xfrm>
          <a:off x="2385483" y="33826"/>
          <a:ext cx="745265" cy="298106"/>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fr-FR" sz="1600" kern="1200" dirty="0"/>
            <a:t>V</a:t>
          </a:r>
        </a:p>
      </dsp:txBody>
      <dsp:txXfrm>
        <a:off x="2534536" y="33826"/>
        <a:ext cx="447159" cy="298106"/>
      </dsp:txXfrm>
    </dsp:sp>
    <dsp:sp modelId="{3D6EBB76-6CF0-46D6-A1A3-B09C82BE5F75}">
      <dsp:nvSpPr>
        <dsp:cNvPr id="0" name=""/>
        <dsp:cNvSpPr/>
      </dsp:nvSpPr>
      <dsp:spPr>
        <a:xfrm>
          <a:off x="2981696" y="33826"/>
          <a:ext cx="745265" cy="298106"/>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fr-FR" sz="1600" kern="1200" dirty="0"/>
            <a:t>VI</a:t>
          </a:r>
        </a:p>
      </dsp:txBody>
      <dsp:txXfrm>
        <a:off x="3130749" y="33826"/>
        <a:ext cx="447159" cy="298106"/>
      </dsp:txXfrm>
    </dsp:sp>
    <dsp:sp modelId="{F66A4C96-2402-426E-8B61-85E5A8930667}">
      <dsp:nvSpPr>
        <dsp:cNvPr id="0" name=""/>
        <dsp:cNvSpPr/>
      </dsp:nvSpPr>
      <dsp:spPr>
        <a:xfrm>
          <a:off x="3577908" y="33826"/>
          <a:ext cx="745265" cy="298106"/>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fr-FR" sz="1600" kern="1200" dirty="0"/>
            <a:t>VII</a:t>
          </a:r>
        </a:p>
      </dsp:txBody>
      <dsp:txXfrm>
        <a:off x="3726961" y="33826"/>
        <a:ext cx="447159" cy="29810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D7556F-8408-49E5-ABCB-B70FA109EBC0}">
      <dsp:nvSpPr>
        <dsp:cNvPr id="0" name=""/>
        <dsp:cNvSpPr/>
      </dsp:nvSpPr>
      <dsp:spPr>
        <a:xfrm>
          <a:off x="762" y="206440"/>
          <a:ext cx="896904" cy="358761"/>
        </a:xfrm>
        <a:prstGeom prst="homePlate">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346" tIns="50673" rIns="25337" bIns="50673" numCol="1" spcCol="1270" anchor="ctr" anchorCtr="0">
          <a:noAutofit/>
        </a:bodyPr>
        <a:lstStyle/>
        <a:p>
          <a:pPr marL="0" lvl="0" indent="0" algn="ctr" defTabSz="844550">
            <a:lnSpc>
              <a:spcPct val="90000"/>
            </a:lnSpc>
            <a:spcBef>
              <a:spcPct val="0"/>
            </a:spcBef>
            <a:spcAft>
              <a:spcPct val="35000"/>
            </a:spcAft>
            <a:buNone/>
          </a:pPr>
          <a:r>
            <a:rPr lang="fr-FR" sz="1900" kern="1200" dirty="0"/>
            <a:t>I</a:t>
          </a:r>
        </a:p>
      </dsp:txBody>
      <dsp:txXfrm>
        <a:off x="762" y="206440"/>
        <a:ext cx="807214" cy="358761"/>
      </dsp:txXfrm>
    </dsp:sp>
    <dsp:sp modelId="{7B817C9A-C857-44E3-ABFD-4A8E0D94DFEB}">
      <dsp:nvSpPr>
        <dsp:cNvPr id="0" name=""/>
        <dsp:cNvSpPr/>
      </dsp:nvSpPr>
      <dsp:spPr>
        <a:xfrm>
          <a:off x="718285" y="206440"/>
          <a:ext cx="896904" cy="358761"/>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ctr" defTabSz="844550">
            <a:lnSpc>
              <a:spcPct val="90000"/>
            </a:lnSpc>
            <a:spcBef>
              <a:spcPct val="0"/>
            </a:spcBef>
            <a:spcAft>
              <a:spcPct val="35000"/>
            </a:spcAft>
            <a:buNone/>
          </a:pPr>
          <a:r>
            <a:rPr lang="fr-FR" sz="1900" kern="1200" dirty="0"/>
            <a:t>II</a:t>
          </a:r>
        </a:p>
      </dsp:txBody>
      <dsp:txXfrm>
        <a:off x="897666" y="206440"/>
        <a:ext cx="538143" cy="358761"/>
      </dsp:txXfrm>
    </dsp:sp>
    <dsp:sp modelId="{D518BD69-87E5-4840-B68B-F458278A33E8}">
      <dsp:nvSpPr>
        <dsp:cNvPr id="0" name=""/>
        <dsp:cNvSpPr/>
      </dsp:nvSpPr>
      <dsp:spPr>
        <a:xfrm>
          <a:off x="1435809" y="206440"/>
          <a:ext cx="896904" cy="358761"/>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ctr" defTabSz="844550">
            <a:lnSpc>
              <a:spcPct val="90000"/>
            </a:lnSpc>
            <a:spcBef>
              <a:spcPct val="0"/>
            </a:spcBef>
            <a:spcAft>
              <a:spcPct val="35000"/>
            </a:spcAft>
            <a:buNone/>
          </a:pPr>
          <a:r>
            <a:rPr lang="fr-FR" sz="1900" kern="1200" dirty="0"/>
            <a:t>III</a:t>
          </a:r>
        </a:p>
      </dsp:txBody>
      <dsp:txXfrm>
        <a:off x="1615190" y="206440"/>
        <a:ext cx="538143" cy="358761"/>
      </dsp:txXfrm>
    </dsp:sp>
    <dsp:sp modelId="{A09D688C-280D-4222-B63D-725DE5FF7AFD}">
      <dsp:nvSpPr>
        <dsp:cNvPr id="0" name=""/>
        <dsp:cNvSpPr/>
      </dsp:nvSpPr>
      <dsp:spPr>
        <a:xfrm>
          <a:off x="2153333" y="206440"/>
          <a:ext cx="896904" cy="358761"/>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ctr" defTabSz="844550">
            <a:lnSpc>
              <a:spcPct val="90000"/>
            </a:lnSpc>
            <a:spcBef>
              <a:spcPct val="0"/>
            </a:spcBef>
            <a:spcAft>
              <a:spcPct val="35000"/>
            </a:spcAft>
            <a:buNone/>
          </a:pPr>
          <a:r>
            <a:rPr lang="fr-FR" sz="1900" kern="1200" dirty="0"/>
            <a:t>IV</a:t>
          </a:r>
        </a:p>
      </dsp:txBody>
      <dsp:txXfrm>
        <a:off x="2332714" y="206440"/>
        <a:ext cx="538143" cy="358761"/>
      </dsp:txXfrm>
    </dsp:sp>
    <dsp:sp modelId="{76D251E1-01AF-4778-8BC5-ED0C801EC8BC}">
      <dsp:nvSpPr>
        <dsp:cNvPr id="0" name=""/>
        <dsp:cNvSpPr/>
      </dsp:nvSpPr>
      <dsp:spPr>
        <a:xfrm>
          <a:off x="2870856" y="206440"/>
          <a:ext cx="896904" cy="358761"/>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ctr" defTabSz="844550">
            <a:lnSpc>
              <a:spcPct val="90000"/>
            </a:lnSpc>
            <a:spcBef>
              <a:spcPct val="0"/>
            </a:spcBef>
            <a:spcAft>
              <a:spcPct val="35000"/>
            </a:spcAft>
            <a:buNone/>
          </a:pPr>
          <a:r>
            <a:rPr lang="fr-FR" sz="1900" kern="1200" dirty="0"/>
            <a:t>V</a:t>
          </a:r>
        </a:p>
      </dsp:txBody>
      <dsp:txXfrm>
        <a:off x="3050237" y="206440"/>
        <a:ext cx="538143" cy="358761"/>
      </dsp:txXfrm>
    </dsp:sp>
    <dsp:sp modelId="{9852987B-C4A3-417A-A1FF-5B54058711E0}">
      <dsp:nvSpPr>
        <dsp:cNvPr id="0" name=""/>
        <dsp:cNvSpPr/>
      </dsp:nvSpPr>
      <dsp:spPr>
        <a:xfrm>
          <a:off x="3588380" y="206440"/>
          <a:ext cx="896904" cy="358761"/>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ctr" defTabSz="844550">
            <a:lnSpc>
              <a:spcPct val="90000"/>
            </a:lnSpc>
            <a:spcBef>
              <a:spcPct val="0"/>
            </a:spcBef>
            <a:spcAft>
              <a:spcPct val="35000"/>
            </a:spcAft>
            <a:buNone/>
          </a:pPr>
          <a:r>
            <a:rPr lang="fr-FR" sz="1900" kern="1200" dirty="0"/>
            <a:t>VI</a:t>
          </a:r>
        </a:p>
      </dsp:txBody>
      <dsp:txXfrm>
        <a:off x="3767761" y="206440"/>
        <a:ext cx="538143" cy="358761"/>
      </dsp:txXfrm>
    </dsp:sp>
    <dsp:sp modelId="{88F228E7-0DC9-48EF-9529-AB8A9ABD2D6A}">
      <dsp:nvSpPr>
        <dsp:cNvPr id="0" name=""/>
        <dsp:cNvSpPr/>
      </dsp:nvSpPr>
      <dsp:spPr>
        <a:xfrm>
          <a:off x="4305904" y="206440"/>
          <a:ext cx="896904" cy="358761"/>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ctr" defTabSz="844550">
            <a:lnSpc>
              <a:spcPct val="90000"/>
            </a:lnSpc>
            <a:spcBef>
              <a:spcPct val="0"/>
            </a:spcBef>
            <a:spcAft>
              <a:spcPct val="35000"/>
            </a:spcAft>
            <a:buNone/>
          </a:pPr>
          <a:r>
            <a:rPr lang="fr-FR" sz="1900" kern="1200" dirty="0"/>
            <a:t>VII</a:t>
          </a:r>
        </a:p>
      </dsp:txBody>
      <dsp:txXfrm>
        <a:off x="4485285" y="206440"/>
        <a:ext cx="538143" cy="3587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D7556F-8408-49E5-ABCB-B70FA109EBC0}">
      <dsp:nvSpPr>
        <dsp:cNvPr id="0" name=""/>
        <dsp:cNvSpPr/>
      </dsp:nvSpPr>
      <dsp:spPr>
        <a:xfrm>
          <a:off x="846" y="191401"/>
          <a:ext cx="996484" cy="398593"/>
        </a:xfrm>
        <a:prstGeom prst="homePlate">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56007" rIns="28004" bIns="56007" numCol="1" spcCol="1270" anchor="ctr" anchorCtr="0">
          <a:noAutofit/>
        </a:bodyPr>
        <a:lstStyle/>
        <a:p>
          <a:pPr marL="0" lvl="0" indent="0" algn="ctr" defTabSz="933450">
            <a:lnSpc>
              <a:spcPct val="90000"/>
            </a:lnSpc>
            <a:spcBef>
              <a:spcPct val="0"/>
            </a:spcBef>
            <a:spcAft>
              <a:spcPct val="35000"/>
            </a:spcAft>
            <a:buNone/>
          </a:pPr>
          <a:r>
            <a:rPr lang="fr-FR" sz="2100" kern="1200" dirty="0"/>
            <a:t>I</a:t>
          </a:r>
        </a:p>
      </dsp:txBody>
      <dsp:txXfrm>
        <a:off x="846" y="191401"/>
        <a:ext cx="896836" cy="398593"/>
      </dsp:txXfrm>
    </dsp:sp>
    <dsp:sp modelId="{7B817C9A-C857-44E3-ABFD-4A8E0D94DFEB}">
      <dsp:nvSpPr>
        <dsp:cNvPr id="0" name=""/>
        <dsp:cNvSpPr/>
      </dsp:nvSpPr>
      <dsp:spPr>
        <a:xfrm>
          <a:off x="798034" y="191401"/>
          <a:ext cx="996484" cy="398593"/>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marL="0" lvl="0" indent="0" algn="ctr" defTabSz="933450">
            <a:lnSpc>
              <a:spcPct val="90000"/>
            </a:lnSpc>
            <a:spcBef>
              <a:spcPct val="0"/>
            </a:spcBef>
            <a:spcAft>
              <a:spcPct val="35000"/>
            </a:spcAft>
            <a:buNone/>
          </a:pPr>
          <a:r>
            <a:rPr lang="fr-FR" sz="2100" kern="1200" dirty="0"/>
            <a:t>II</a:t>
          </a:r>
        </a:p>
      </dsp:txBody>
      <dsp:txXfrm>
        <a:off x="997331" y="191401"/>
        <a:ext cx="597891" cy="398593"/>
      </dsp:txXfrm>
    </dsp:sp>
    <dsp:sp modelId="{D518BD69-87E5-4840-B68B-F458278A33E8}">
      <dsp:nvSpPr>
        <dsp:cNvPr id="0" name=""/>
        <dsp:cNvSpPr/>
      </dsp:nvSpPr>
      <dsp:spPr>
        <a:xfrm>
          <a:off x="1595222" y="191401"/>
          <a:ext cx="996484" cy="398593"/>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marL="0" lvl="0" indent="0" algn="ctr" defTabSz="933450">
            <a:lnSpc>
              <a:spcPct val="90000"/>
            </a:lnSpc>
            <a:spcBef>
              <a:spcPct val="0"/>
            </a:spcBef>
            <a:spcAft>
              <a:spcPct val="35000"/>
            </a:spcAft>
            <a:buNone/>
          </a:pPr>
          <a:r>
            <a:rPr lang="fr-FR" sz="2100" kern="1200" dirty="0"/>
            <a:t>III</a:t>
          </a:r>
        </a:p>
      </dsp:txBody>
      <dsp:txXfrm>
        <a:off x="1794519" y="191401"/>
        <a:ext cx="597891" cy="398593"/>
      </dsp:txXfrm>
    </dsp:sp>
    <dsp:sp modelId="{A09D688C-280D-4222-B63D-725DE5FF7AFD}">
      <dsp:nvSpPr>
        <dsp:cNvPr id="0" name=""/>
        <dsp:cNvSpPr/>
      </dsp:nvSpPr>
      <dsp:spPr>
        <a:xfrm>
          <a:off x="2392410" y="191401"/>
          <a:ext cx="996484" cy="398593"/>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marL="0" lvl="0" indent="0" algn="ctr" defTabSz="933450">
            <a:lnSpc>
              <a:spcPct val="90000"/>
            </a:lnSpc>
            <a:spcBef>
              <a:spcPct val="0"/>
            </a:spcBef>
            <a:spcAft>
              <a:spcPct val="35000"/>
            </a:spcAft>
            <a:buNone/>
          </a:pPr>
          <a:r>
            <a:rPr lang="fr-FR" sz="2100" kern="1200" dirty="0"/>
            <a:t>IV</a:t>
          </a:r>
        </a:p>
      </dsp:txBody>
      <dsp:txXfrm>
        <a:off x="2591707" y="191401"/>
        <a:ext cx="597891" cy="398593"/>
      </dsp:txXfrm>
    </dsp:sp>
    <dsp:sp modelId="{E13C4BDB-12D7-499F-8F85-E115FA5E34AB}">
      <dsp:nvSpPr>
        <dsp:cNvPr id="0" name=""/>
        <dsp:cNvSpPr/>
      </dsp:nvSpPr>
      <dsp:spPr>
        <a:xfrm>
          <a:off x="3189597" y="191401"/>
          <a:ext cx="996484" cy="398593"/>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marL="0" lvl="0" indent="0" algn="ctr" defTabSz="933450">
            <a:lnSpc>
              <a:spcPct val="90000"/>
            </a:lnSpc>
            <a:spcBef>
              <a:spcPct val="0"/>
            </a:spcBef>
            <a:spcAft>
              <a:spcPct val="35000"/>
            </a:spcAft>
            <a:buNone/>
          </a:pPr>
          <a:r>
            <a:rPr lang="fr-FR" sz="2100" kern="1200" dirty="0"/>
            <a:t>V</a:t>
          </a:r>
        </a:p>
      </dsp:txBody>
      <dsp:txXfrm>
        <a:off x="3388894" y="191401"/>
        <a:ext cx="597891" cy="398593"/>
      </dsp:txXfrm>
    </dsp:sp>
    <dsp:sp modelId="{E3C696FA-B0F1-4F10-A3D9-5A95E913F25B}">
      <dsp:nvSpPr>
        <dsp:cNvPr id="0" name=""/>
        <dsp:cNvSpPr/>
      </dsp:nvSpPr>
      <dsp:spPr>
        <a:xfrm>
          <a:off x="3986785" y="191401"/>
          <a:ext cx="996484" cy="398593"/>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marL="0" lvl="0" indent="0" algn="ctr" defTabSz="933450">
            <a:lnSpc>
              <a:spcPct val="90000"/>
            </a:lnSpc>
            <a:spcBef>
              <a:spcPct val="0"/>
            </a:spcBef>
            <a:spcAft>
              <a:spcPct val="35000"/>
            </a:spcAft>
            <a:buNone/>
          </a:pPr>
          <a:r>
            <a:rPr lang="fr-FR" sz="2100" kern="1200" dirty="0"/>
            <a:t>VI</a:t>
          </a:r>
        </a:p>
      </dsp:txBody>
      <dsp:txXfrm>
        <a:off x="4186082" y="191401"/>
        <a:ext cx="597891" cy="398593"/>
      </dsp:txXfrm>
    </dsp:sp>
    <dsp:sp modelId="{246799A1-3399-4A25-AC94-E14CFFD026EF}">
      <dsp:nvSpPr>
        <dsp:cNvPr id="0" name=""/>
        <dsp:cNvSpPr/>
      </dsp:nvSpPr>
      <dsp:spPr>
        <a:xfrm>
          <a:off x="4783973" y="191401"/>
          <a:ext cx="996484" cy="398593"/>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marL="0" lvl="0" indent="0" algn="ctr" defTabSz="933450">
            <a:lnSpc>
              <a:spcPct val="90000"/>
            </a:lnSpc>
            <a:spcBef>
              <a:spcPct val="0"/>
            </a:spcBef>
            <a:spcAft>
              <a:spcPct val="35000"/>
            </a:spcAft>
            <a:buNone/>
          </a:pPr>
          <a:r>
            <a:rPr lang="fr-FR" sz="2100" kern="1200" dirty="0"/>
            <a:t>VII</a:t>
          </a:r>
        </a:p>
      </dsp:txBody>
      <dsp:txXfrm>
        <a:off x="4983270" y="191401"/>
        <a:ext cx="597891" cy="3985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D7556F-8408-49E5-ABCB-B70FA109EBC0}">
      <dsp:nvSpPr>
        <dsp:cNvPr id="0" name=""/>
        <dsp:cNvSpPr/>
      </dsp:nvSpPr>
      <dsp:spPr>
        <a:xfrm>
          <a:off x="633" y="33826"/>
          <a:ext cx="745265" cy="298106"/>
        </a:xfrm>
        <a:prstGeom prst="homePlate">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None/>
          </a:pPr>
          <a:r>
            <a:rPr lang="fr-FR" sz="1600" kern="1200" dirty="0"/>
            <a:t>I</a:t>
          </a:r>
        </a:p>
      </dsp:txBody>
      <dsp:txXfrm>
        <a:off x="633" y="33826"/>
        <a:ext cx="670739" cy="298106"/>
      </dsp:txXfrm>
    </dsp:sp>
    <dsp:sp modelId="{7B817C9A-C857-44E3-ABFD-4A8E0D94DFEB}">
      <dsp:nvSpPr>
        <dsp:cNvPr id="0" name=""/>
        <dsp:cNvSpPr/>
      </dsp:nvSpPr>
      <dsp:spPr>
        <a:xfrm>
          <a:off x="596845" y="33826"/>
          <a:ext cx="745265" cy="298106"/>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fr-FR" sz="1600" kern="1200" dirty="0"/>
            <a:t>II</a:t>
          </a:r>
        </a:p>
      </dsp:txBody>
      <dsp:txXfrm>
        <a:off x="745898" y="33826"/>
        <a:ext cx="447159" cy="298106"/>
      </dsp:txXfrm>
    </dsp:sp>
    <dsp:sp modelId="{D518BD69-87E5-4840-B68B-F458278A33E8}">
      <dsp:nvSpPr>
        <dsp:cNvPr id="0" name=""/>
        <dsp:cNvSpPr/>
      </dsp:nvSpPr>
      <dsp:spPr>
        <a:xfrm>
          <a:off x="1193058" y="33826"/>
          <a:ext cx="745265" cy="298106"/>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fr-FR" sz="1600" kern="1200" dirty="0"/>
            <a:t>III</a:t>
          </a:r>
        </a:p>
      </dsp:txBody>
      <dsp:txXfrm>
        <a:off x="1342111" y="33826"/>
        <a:ext cx="447159" cy="298106"/>
      </dsp:txXfrm>
    </dsp:sp>
    <dsp:sp modelId="{A09D688C-280D-4222-B63D-725DE5FF7AFD}">
      <dsp:nvSpPr>
        <dsp:cNvPr id="0" name=""/>
        <dsp:cNvSpPr/>
      </dsp:nvSpPr>
      <dsp:spPr>
        <a:xfrm>
          <a:off x="1789271" y="33826"/>
          <a:ext cx="745265" cy="298106"/>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fr-FR" sz="1600" kern="1200" dirty="0"/>
            <a:t>IV</a:t>
          </a:r>
        </a:p>
      </dsp:txBody>
      <dsp:txXfrm>
        <a:off x="1938324" y="33826"/>
        <a:ext cx="447159" cy="298106"/>
      </dsp:txXfrm>
    </dsp:sp>
    <dsp:sp modelId="{76D251E1-01AF-4778-8BC5-ED0C801EC8BC}">
      <dsp:nvSpPr>
        <dsp:cNvPr id="0" name=""/>
        <dsp:cNvSpPr/>
      </dsp:nvSpPr>
      <dsp:spPr>
        <a:xfrm>
          <a:off x="2385483" y="33826"/>
          <a:ext cx="745265" cy="298106"/>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fr-FR" sz="1600" kern="1200" dirty="0"/>
            <a:t>V</a:t>
          </a:r>
        </a:p>
      </dsp:txBody>
      <dsp:txXfrm>
        <a:off x="2534536" y="33826"/>
        <a:ext cx="447159" cy="298106"/>
      </dsp:txXfrm>
    </dsp:sp>
    <dsp:sp modelId="{14FAF7EA-442B-42C9-9A30-5DAC6A66E28F}">
      <dsp:nvSpPr>
        <dsp:cNvPr id="0" name=""/>
        <dsp:cNvSpPr/>
      </dsp:nvSpPr>
      <dsp:spPr>
        <a:xfrm>
          <a:off x="2981696" y="33826"/>
          <a:ext cx="745265" cy="298106"/>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fr-FR" sz="1600" kern="1200" dirty="0"/>
            <a:t>VI</a:t>
          </a:r>
        </a:p>
      </dsp:txBody>
      <dsp:txXfrm>
        <a:off x="3130749" y="33826"/>
        <a:ext cx="447159" cy="298106"/>
      </dsp:txXfrm>
    </dsp:sp>
    <dsp:sp modelId="{E04A4E3E-9065-4B0C-9C6C-F62A06BDA398}">
      <dsp:nvSpPr>
        <dsp:cNvPr id="0" name=""/>
        <dsp:cNvSpPr/>
      </dsp:nvSpPr>
      <dsp:spPr>
        <a:xfrm>
          <a:off x="3577908" y="33826"/>
          <a:ext cx="745265" cy="298106"/>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fr-FR" sz="1600" kern="1200" dirty="0"/>
            <a:t>VII</a:t>
          </a:r>
        </a:p>
      </dsp:txBody>
      <dsp:txXfrm>
        <a:off x="3726961" y="33826"/>
        <a:ext cx="447159" cy="2981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D7556F-8408-49E5-ABCB-B70FA109EBC0}">
      <dsp:nvSpPr>
        <dsp:cNvPr id="0" name=""/>
        <dsp:cNvSpPr/>
      </dsp:nvSpPr>
      <dsp:spPr>
        <a:xfrm>
          <a:off x="1190" y="703292"/>
          <a:ext cx="1400968" cy="560387"/>
        </a:xfrm>
        <a:prstGeom prst="homePlate">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40005" bIns="80010" numCol="1" spcCol="1270" anchor="ctr" anchorCtr="0">
          <a:noAutofit/>
        </a:bodyPr>
        <a:lstStyle/>
        <a:p>
          <a:pPr marL="0" lvl="0" indent="0" algn="ctr" defTabSz="1333500">
            <a:lnSpc>
              <a:spcPct val="90000"/>
            </a:lnSpc>
            <a:spcBef>
              <a:spcPct val="0"/>
            </a:spcBef>
            <a:spcAft>
              <a:spcPct val="35000"/>
            </a:spcAft>
            <a:buNone/>
          </a:pPr>
          <a:r>
            <a:rPr lang="fr-FR" sz="3000" kern="1200" dirty="0"/>
            <a:t>I</a:t>
          </a:r>
        </a:p>
      </dsp:txBody>
      <dsp:txXfrm>
        <a:off x="1190" y="703292"/>
        <a:ext cx="1260871" cy="560387"/>
      </dsp:txXfrm>
    </dsp:sp>
    <dsp:sp modelId="{7B817C9A-C857-44E3-ABFD-4A8E0D94DFEB}">
      <dsp:nvSpPr>
        <dsp:cNvPr id="0" name=""/>
        <dsp:cNvSpPr/>
      </dsp:nvSpPr>
      <dsp:spPr>
        <a:xfrm>
          <a:off x="1121965" y="703292"/>
          <a:ext cx="1400968" cy="560387"/>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marL="0" lvl="0" indent="0" algn="ctr" defTabSz="1333500">
            <a:lnSpc>
              <a:spcPct val="90000"/>
            </a:lnSpc>
            <a:spcBef>
              <a:spcPct val="0"/>
            </a:spcBef>
            <a:spcAft>
              <a:spcPct val="35000"/>
            </a:spcAft>
            <a:buNone/>
          </a:pPr>
          <a:r>
            <a:rPr lang="fr-FR" sz="3000" kern="1200" dirty="0"/>
            <a:t>II</a:t>
          </a:r>
        </a:p>
      </dsp:txBody>
      <dsp:txXfrm>
        <a:off x="1402159" y="703292"/>
        <a:ext cx="840581" cy="560387"/>
      </dsp:txXfrm>
    </dsp:sp>
    <dsp:sp modelId="{D518BD69-87E5-4840-B68B-F458278A33E8}">
      <dsp:nvSpPr>
        <dsp:cNvPr id="0" name=""/>
        <dsp:cNvSpPr/>
      </dsp:nvSpPr>
      <dsp:spPr>
        <a:xfrm>
          <a:off x="2242740" y="703292"/>
          <a:ext cx="1400968" cy="560387"/>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marL="0" lvl="0" indent="0" algn="ctr" defTabSz="1333500">
            <a:lnSpc>
              <a:spcPct val="90000"/>
            </a:lnSpc>
            <a:spcBef>
              <a:spcPct val="0"/>
            </a:spcBef>
            <a:spcAft>
              <a:spcPct val="35000"/>
            </a:spcAft>
            <a:buNone/>
          </a:pPr>
          <a:r>
            <a:rPr lang="fr-FR" sz="3000" kern="1200" dirty="0"/>
            <a:t>III</a:t>
          </a:r>
        </a:p>
      </dsp:txBody>
      <dsp:txXfrm>
        <a:off x="2522934" y="703292"/>
        <a:ext cx="840581" cy="560387"/>
      </dsp:txXfrm>
    </dsp:sp>
    <dsp:sp modelId="{A09D688C-280D-4222-B63D-725DE5FF7AFD}">
      <dsp:nvSpPr>
        <dsp:cNvPr id="0" name=""/>
        <dsp:cNvSpPr/>
      </dsp:nvSpPr>
      <dsp:spPr>
        <a:xfrm>
          <a:off x="3363515" y="703292"/>
          <a:ext cx="1400968" cy="560387"/>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marL="0" lvl="0" indent="0" algn="ctr" defTabSz="1333500">
            <a:lnSpc>
              <a:spcPct val="90000"/>
            </a:lnSpc>
            <a:spcBef>
              <a:spcPct val="0"/>
            </a:spcBef>
            <a:spcAft>
              <a:spcPct val="35000"/>
            </a:spcAft>
            <a:buNone/>
          </a:pPr>
          <a:r>
            <a:rPr lang="fr-FR" sz="3000" kern="1200" dirty="0"/>
            <a:t>IV</a:t>
          </a:r>
        </a:p>
      </dsp:txBody>
      <dsp:txXfrm>
        <a:off x="3643709" y="703292"/>
        <a:ext cx="840581" cy="560387"/>
      </dsp:txXfrm>
    </dsp:sp>
    <dsp:sp modelId="{76D251E1-01AF-4778-8BC5-ED0C801EC8BC}">
      <dsp:nvSpPr>
        <dsp:cNvPr id="0" name=""/>
        <dsp:cNvSpPr/>
      </dsp:nvSpPr>
      <dsp:spPr>
        <a:xfrm>
          <a:off x="4484290" y="703292"/>
          <a:ext cx="1400968" cy="560387"/>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marL="0" lvl="0" indent="0" algn="ctr" defTabSz="1333500">
            <a:lnSpc>
              <a:spcPct val="90000"/>
            </a:lnSpc>
            <a:spcBef>
              <a:spcPct val="0"/>
            </a:spcBef>
            <a:spcAft>
              <a:spcPct val="35000"/>
            </a:spcAft>
            <a:buNone/>
          </a:pPr>
          <a:r>
            <a:rPr lang="fr-FR" sz="3000" kern="1200" dirty="0"/>
            <a:t>V</a:t>
          </a:r>
        </a:p>
      </dsp:txBody>
      <dsp:txXfrm>
        <a:off x="4764484" y="703292"/>
        <a:ext cx="840581" cy="560387"/>
      </dsp:txXfrm>
    </dsp:sp>
    <dsp:sp modelId="{71612AE1-9B22-4774-907C-4FA59861E58D}">
      <dsp:nvSpPr>
        <dsp:cNvPr id="0" name=""/>
        <dsp:cNvSpPr/>
      </dsp:nvSpPr>
      <dsp:spPr>
        <a:xfrm>
          <a:off x="5605065" y="703292"/>
          <a:ext cx="1400968" cy="560387"/>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marL="0" lvl="0" indent="0" algn="ctr" defTabSz="1333500">
            <a:lnSpc>
              <a:spcPct val="90000"/>
            </a:lnSpc>
            <a:spcBef>
              <a:spcPct val="0"/>
            </a:spcBef>
            <a:spcAft>
              <a:spcPct val="35000"/>
            </a:spcAft>
            <a:buNone/>
          </a:pPr>
          <a:r>
            <a:rPr lang="fr-FR" sz="3000" kern="1200" dirty="0"/>
            <a:t>VI</a:t>
          </a:r>
        </a:p>
      </dsp:txBody>
      <dsp:txXfrm>
        <a:off x="5885259" y="703292"/>
        <a:ext cx="840581" cy="560387"/>
      </dsp:txXfrm>
    </dsp:sp>
    <dsp:sp modelId="{40A5F500-1217-4ECF-AA1E-28450DAC36CE}">
      <dsp:nvSpPr>
        <dsp:cNvPr id="0" name=""/>
        <dsp:cNvSpPr/>
      </dsp:nvSpPr>
      <dsp:spPr>
        <a:xfrm>
          <a:off x="6725840" y="703292"/>
          <a:ext cx="1400968" cy="560387"/>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marL="0" lvl="0" indent="0" algn="ctr" defTabSz="1333500">
            <a:lnSpc>
              <a:spcPct val="90000"/>
            </a:lnSpc>
            <a:spcBef>
              <a:spcPct val="0"/>
            </a:spcBef>
            <a:spcAft>
              <a:spcPct val="35000"/>
            </a:spcAft>
            <a:buNone/>
          </a:pPr>
          <a:r>
            <a:rPr lang="fr-FR" sz="3000" kern="1200" dirty="0"/>
            <a:t>VII</a:t>
          </a:r>
        </a:p>
      </dsp:txBody>
      <dsp:txXfrm>
        <a:off x="7006034" y="703292"/>
        <a:ext cx="840581" cy="5603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D7556F-8408-49E5-ABCB-B70FA109EBC0}">
      <dsp:nvSpPr>
        <dsp:cNvPr id="0" name=""/>
        <dsp:cNvSpPr/>
      </dsp:nvSpPr>
      <dsp:spPr>
        <a:xfrm>
          <a:off x="762" y="206440"/>
          <a:ext cx="896904" cy="358761"/>
        </a:xfrm>
        <a:prstGeom prst="homePlate">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346" tIns="50673" rIns="25337" bIns="50673" numCol="1" spcCol="1270" anchor="ctr" anchorCtr="0">
          <a:noAutofit/>
        </a:bodyPr>
        <a:lstStyle/>
        <a:p>
          <a:pPr marL="0" lvl="0" indent="0" algn="ctr" defTabSz="844550">
            <a:lnSpc>
              <a:spcPct val="90000"/>
            </a:lnSpc>
            <a:spcBef>
              <a:spcPct val="0"/>
            </a:spcBef>
            <a:spcAft>
              <a:spcPct val="35000"/>
            </a:spcAft>
            <a:buNone/>
          </a:pPr>
          <a:r>
            <a:rPr lang="fr-FR" sz="1900" kern="1200" dirty="0"/>
            <a:t>I</a:t>
          </a:r>
        </a:p>
      </dsp:txBody>
      <dsp:txXfrm>
        <a:off x="762" y="206440"/>
        <a:ext cx="807214" cy="358761"/>
      </dsp:txXfrm>
    </dsp:sp>
    <dsp:sp modelId="{7B817C9A-C857-44E3-ABFD-4A8E0D94DFEB}">
      <dsp:nvSpPr>
        <dsp:cNvPr id="0" name=""/>
        <dsp:cNvSpPr/>
      </dsp:nvSpPr>
      <dsp:spPr>
        <a:xfrm>
          <a:off x="718285" y="206440"/>
          <a:ext cx="896904" cy="358761"/>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ctr" defTabSz="844550">
            <a:lnSpc>
              <a:spcPct val="90000"/>
            </a:lnSpc>
            <a:spcBef>
              <a:spcPct val="0"/>
            </a:spcBef>
            <a:spcAft>
              <a:spcPct val="35000"/>
            </a:spcAft>
            <a:buNone/>
          </a:pPr>
          <a:r>
            <a:rPr lang="fr-FR" sz="1900" kern="1200" dirty="0"/>
            <a:t>II</a:t>
          </a:r>
        </a:p>
      </dsp:txBody>
      <dsp:txXfrm>
        <a:off x="897666" y="206440"/>
        <a:ext cx="538143" cy="358761"/>
      </dsp:txXfrm>
    </dsp:sp>
    <dsp:sp modelId="{D518BD69-87E5-4840-B68B-F458278A33E8}">
      <dsp:nvSpPr>
        <dsp:cNvPr id="0" name=""/>
        <dsp:cNvSpPr/>
      </dsp:nvSpPr>
      <dsp:spPr>
        <a:xfrm>
          <a:off x="1435809" y="206440"/>
          <a:ext cx="896904" cy="358761"/>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ctr" defTabSz="844550">
            <a:lnSpc>
              <a:spcPct val="90000"/>
            </a:lnSpc>
            <a:spcBef>
              <a:spcPct val="0"/>
            </a:spcBef>
            <a:spcAft>
              <a:spcPct val="35000"/>
            </a:spcAft>
            <a:buNone/>
          </a:pPr>
          <a:r>
            <a:rPr lang="fr-FR" sz="1900" kern="1200" dirty="0"/>
            <a:t>III</a:t>
          </a:r>
        </a:p>
      </dsp:txBody>
      <dsp:txXfrm>
        <a:off x="1615190" y="206440"/>
        <a:ext cx="538143" cy="358761"/>
      </dsp:txXfrm>
    </dsp:sp>
    <dsp:sp modelId="{A09D688C-280D-4222-B63D-725DE5FF7AFD}">
      <dsp:nvSpPr>
        <dsp:cNvPr id="0" name=""/>
        <dsp:cNvSpPr/>
      </dsp:nvSpPr>
      <dsp:spPr>
        <a:xfrm>
          <a:off x="2153333" y="206440"/>
          <a:ext cx="896904" cy="358761"/>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ctr" defTabSz="844550">
            <a:lnSpc>
              <a:spcPct val="90000"/>
            </a:lnSpc>
            <a:spcBef>
              <a:spcPct val="0"/>
            </a:spcBef>
            <a:spcAft>
              <a:spcPct val="35000"/>
            </a:spcAft>
            <a:buNone/>
          </a:pPr>
          <a:r>
            <a:rPr lang="fr-FR" sz="1900" kern="1200" dirty="0"/>
            <a:t>IV</a:t>
          </a:r>
        </a:p>
      </dsp:txBody>
      <dsp:txXfrm>
        <a:off x="2332714" y="206440"/>
        <a:ext cx="538143" cy="358761"/>
      </dsp:txXfrm>
    </dsp:sp>
    <dsp:sp modelId="{76D251E1-01AF-4778-8BC5-ED0C801EC8BC}">
      <dsp:nvSpPr>
        <dsp:cNvPr id="0" name=""/>
        <dsp:cNvSpPr/>
      </dsp:nvSpPr>
      <dsp:spPr>
        <a:xfrm>
          <a:off x="2870856" y="206440"/>
          <a:ext cx="896904" cy="358761"/>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ctr" defTabSz="844550">
            <a:lnSpc>
              <a:spcPct val="90000"/>
            </a:lnSpc>
            <a:spcBef>
              <a:spcPct val="0"/>
            </a:spcBef>
            <a:spcAft>
              <a:spcPct val="35000"/>
            </a:spcAft>
            <a:buNone/>
          </a:pPr>
          <a:r>
            <a:rPr lang="fr-FR" sz="1900" kern="1200" dirty="0"/>
            <a:t>V</a:t>
          </a:r>
        </a:p>
      </dsp:txBody>
      <dsp:txXfrm>
        <a:off x="3050237" y="206440"/>
        <a:ext cx="538143" cy="358761"/>
      </dsp:txXfrm>
    </dsp:sp>
    <dsp:sp modelId="{9852987B-C4A3-417A-A1FF-5B54058711E0}">
      <dsp:nvSpPr>
        <dsp:cNvPr id="0" name=""/>
        <dsp:cNvSpPr/>
      </dsp:nvSpPr>
      <dsp:spPr>
        <a:xfrm>
          <a:off x="3588380" y="206440"/>
          <a:ext cx="896904" cy="358761"/>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ctr" defTabSz="844550">
            <a:lnSpc>
              <a:spcPct val="90000"/>
            </a:lnSpc>
            <a:spcBef>
              <a:spcPct val="0"/>
            </a:spcBef>
            <a:spcAft>
              <a:spcPct val="35000"/>
            </a:spcAft>
            <a:buNone/>
          </a:pPr>
          <a:r>
            <a:rPr lang="fr-FR" sz="1900" kern="1200" dirty="0"/>
            <a:t>VI</a:t>
          </a:r>
        </a:p>
      </dsp:txBody>
      <dsp:txXfrm>
        <a:off x="3767761" y="206440"/>
        <a:ext cx="538143" cy="358761"/>
      </dsp:txXfrm>
    </dsp:sp>
    <dsp:sp modelId="{88F228E7-0DC9-48EF-9529-AB8A9ABD2D6A}">
      <dsp:nvSpPr>
        <dsp:cNvPr id="0" name=""/>
        <dsp:cNvSpPr/>
      </dsp:nvSpPr>
      <dsp:spPr>
        <a:xfrm>
          <a:off x="4305904" y="206440"/>
          <a:ext cx="896904" cy="358761"/>
        </a:xfrm>
        <a:prstGeom prst="chevron">
          <a:avLst/>
        </a:pr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ctr" defTabSz="844550">
            <a:lnSpc>
              <a:spcPct val="90000"/>
            </a:lnSpc>
            <a:spcBef>
              <a:spcPct val="0"/>
            </a:spcBef>
            <a:spcAft>
              <a:spcPct val="35000"/>
            </a:spcAft>
            <a:buNone/>
          </a:pPr>
          <a:r>
            <a:rPr lang="fr-FR" sz="1900" kern="1200" dirty="0"/>
            <a:t>VII</a:t>
          </a:r>
        </a:p>
      </dsp:txBody>
      <dsp:txXfrm>
        <a:off x="4485285" y="206440"/>
        <a:ext cx="538143" cy="3587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D7556F-8408-49E5-ABCB-B70FA109EBC0}">
      <dsp:nvSpPr>
        <dsp:cNvPr id="0" name=""/>
        <dsp:cNvSpPr/>
      </dsp:nvSpPr>
      <dsp:spPr>
        <a:xfrm>
          <a:off x="762" y="206440"/>
          <a:ext cx="896904" cy="358761"/>
        </a:xfrm>
        <a:prstGeom prst="homePlate">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346" tIns="50673" rIns="25337" bIns="50673" numCol="1" spcCol="1270" anchor="ctr" anchorCtr="0">
          <a:noAutofit/>
        </a:bodyPr>
        <a:lstStyle/>
        <a:p>
          <a:pPr marL="0" lvl="0" indent="0" algn="ctr" defTabSz="844550">
            <a:lnSpc>
              <a:spcPct val="90000"/>
            </a:lnSpc>
            <a:spcBef>
              <a:spcPct val="0"/>
            </a:spcBef>
            <a:spcAft>
              <a:spcPct val="35000"/>
            </a:spcAft>
            <a:buNone/>
          </a:pPr>
          <a:r>
            <a:rPr lang="fr-FR" sz="1900" kern="1200" dirty="0"/>
            <a:t>I</a:t>
          </a:r>
        </a:p>
      </dsp:txBody>
      <dsp:txXfrm>
        <a:off x="762" y="206440"/>
        <a:ext cx="807214" cy="358761"/>
      </dsp:txXfrm>
    </dsp:sp>
    <dsp:sp modelId="{7B817C9A-C857-44E3-ABFD-4A8E0D94DFEB}">
      <dsp:nvSpPr>
        <dsp:cNvPr id="0" name=""/>
        <dsp:cNvSpPr/>
      </dsp:nvSpPr>
      <dsp:spPr>
        <a:xfrm>
          <a:off x="718285" y="206440"/>
          <a:ext cx="896904" cy="358761"/>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ctr" defTabSz="844550">
            <a:lnSpc>
              <a:spcPct val="90000"/>
            </a:lnSpc>
            <a:spcBef>
              <a:spcPct val="0"/>
            </a:spcBef>
            <a:spcAft>
              <a:spcPct val="35000"/>
            </a:spcAft>
            <a:buNone/>
          </a:pPr>
          <a:r>
            <a:rPr lang="fr-FR" sz="1900" kern="1200" dirty="0"/>
            <a:t>II</a:t>
          </a:r>
        </a:p>
      </dsp:txBody>
      <dsp:txXfrm>
        <a:off x="897666" y="206440"/>
        <a:ext cx="538143" cy="358761"/>
      </dsp:txXfrm>
    </dsp:sp>
    <dsp:sp modelId="{D518BD69-87E5-4840-B68B-F458278A33E8}">
      <dsp:nvSpPr>
        <dsp:cNvPr id="0" name=""/>
        <dsp:cNvSpPr/>
      </dsp:nvSpPr>
      <dsp:spPr>
        <a:xfrm>
          <a:off x="1435809" y="206440"/>
          <a:ext cx="896904" cy="358761"/>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ctr" defTabSz="844550">
            <a:lnSpc>
              <a:spcPct val="90000"/>
            </a:lnSpc>
            <a:spcBef>
              <a:spcPct val="0"/>
            </a:spcBef>
            <a:spcAft>
              <a:spcPct val="35000"/>
            </a:spcAft>
            <a:buNone/>
          </a:pPr>
          <a:r>
            <a:rPr lang="fr-FR" sz="1900" kern="1200" dirty="0"/>
            <a:t>III</a:t>
          </a:r>
        </a:p>
      </dsp:txBody>
      <dsp:txXfrm>
        <a:off x="1615190" y="206440"/>
        <a:ext cx="538143" cy="358761"/>
      </dsp:txXfrm>
    </dsp:sp>
    <dsp:sp modelId="{A09D688C-280D-4222-B63D-725DE5FF7AFD}">
      <dsp:nvSpPr>
        <dsp:cNvPr id="0" name=""/>
        <dsp:cNvSpPr/>
      </dsp:nvSpPr>
      <dsp:spPr>
        <a:xfrm>
          <a:off x="2153333" y="206440"/>
          <a:ext cx="896904" cy="358761"/>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ctr" defTabSz="844550">
            <a:lnSpc>
              <a:spcPct val="90000"/>
            </a:lnSpc>
            <a:spcBef>
              <a:spcPct val="0"/>
            </a:spcBef>
            <a:spcAft>
              <a:spcPct val="35000"/>
            </a:spcAft>
            <a:buNone/>
          </a:pPr>
          <a:r>
            <a:rPr lang="fr-FR" sz="1900" kern="1200" dirty="0"/>
            <a:t>IV</a:t>
          </a:r>
        </a:p>
      </dsp:txBody>
      <dsp:txXfrm>
        <a:off x="2332714" y="206440"/>
        <a:ext cx="538143" cy="358761"/>
      </dsp:txXfrm>
    </dsp:sp>
    <dsp:sp modelId="{76D251E1-01AF-4778-8BC5-ED0C801EC8BC}">
      <dsp:nvSpPr>
        <dsp:cNvPr id="0" name=""/>
        <dsp:cNvSpPr/>
      </dsp:nvSpPr>
      <dsp:spPr>
        <a:xfrm>
          <a:off x="2870856" y="206440"/>
          <a:ext cx="896904" cy="358761"/>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ctr" defTabSz="844550">
            <a:lnSpc>
              <a:spcPct val="90000"/>
            </a:lnSpc>
            <a:spcBef>
              <a:spcPct val="0"/>
            </a:spcBef>
            <a:spcAft>
              <a:spcPct val="35000"/>
            </a:spcAft>
            <a:buNone/>
          </a:pPr>
          <a:r>
            <a:rPr lang="fr-FR" sz="1900" kern="1200" dirty="0"/>
            <a:t>V</a:t>
          </a:r>
        </a:p>
      </dsp:txBody>
      <dsp:txXfrm>
        <a:off x="3050237" y="206440"/>
        <a:ext cx="538143" cy="358761"/>
      </dsp:txXfrm>
    </dsp:sp>
    <dsp:sp modelId="{9852987B-C4A3-417A-A1FF-5B54058711E0}">
      <dsp:nvSpPr>
        <dsp:cNvPr id="0" name=""/>
        <dsp:cNvSpPr/>
      </dsp:nvSpPr>
      <dsp:spPr>
        <a:xfrm>
          <a:off x="3588380" y="206440"/>
          <a:ext cx="896904" cy="358761"/>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ctr" defTabSz="844550">
            <a:lnSpc>
              <a:spcPct val="90000"/>
            </a:lnSpc>
            <a:spcBef>
              <a:spcPct val="0"/>
            </a:spcBef>
            <a:spcAft>
              <a:spcPct val="35000"/>
            </a:spcAft>
            <a:buNone/>
          </a:pPr>
          <a:r>
            <a:rPr lang="fr-FR" sz="1900" kern="1200" dirty="0"/>
            <a:t>VI</a:t>
          </a:r>
        </a:p>
      </dsp:txBody>
      <dsp:txXfrm>
        <a:off x="3767761" y="206440"/>
        <a:ext cx="538143" cy="358761"/>
      </dsp:txXfrm>
    </dsp:sp>
    <dsp:sp modelId="{88F228E7-0DC9-48EF-9529-AB8A9ABD2D6A}">
      <dsp:nvSpPr>
        <dsp:cNvPr id="0" name=""/>
        <dsp:cNvSpPr/>
      </dsp:nvSpPr>
      <dsp:spPr>
        <a:xfrm>
          <a:off x="4305904" y="206440"/>
          <a:ext cx="896904" cy="358761"/>
        </a:xfrm>
        <a:prstGeom prst="chevron">
          <a:avLst/>
        </a:pr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ctr" defTabSz="844550">
            <a:lnSpc>
              <a:spcPct val="90000"/>
            </a:lnSpc>
            <a:spcBef>
              <a:spcPct val="0"/>
            </a:spcBef>
            <a:spcAft>
              <a:spcPct val="35000"/>
            </a:spcAft>
            <a:buNone/>
          </a:pPr>
          <a:r>
            <a:rPr lang="fr-FR" sz="1900" kern="1200" dirty="0"/>
            <a:t>VII</a:t>
          </a:r>
        </a:p>
      </dsp:txBody>
      <dsp:txXfrm>
        <a:off x="4485285" y="206440"/>
        <a:ext cx="538143" cy="35876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D7556F-8408-49E5-ABCB-B70FA109EBC0}">
      <dsp:nvSpPr>
        <dsp:cNvPr id="0" name=""/>
        <dsp:cNvSpPr/>
      </dsp:nvSpPr>
      <dsp:spPr>
        <a:xfrm>
          <a:off x="836" y="44201"/>
          <a:ext cx="984339" cy="393735"/>
        </a:xfrm>
        <a:prstGeom prst="homePlate">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56007" rIns="28004" bIns="56007" numCol="1" spcCol="1270" anchor="ctr" anchorCtr="0">
          <a:noAutofit/>
        </a:bodyPr>
        <a:lstStyle/>
        <a:p>
          <a:pPr marL="0" lvl="0" indent="0" algn="ctr" defTabSz="933450">
            <a:lnSpc>
              <a:spcPct val="90000"/>
            </a:lnSpc>
            <a:spcBef>
              <a:spcPct val="0"/>
            </a:spcBef>
            <a:spcAft>
              <a:spcPct val="35000"/>
            </a:spcAft>
            <a:buNone/>
          </a:pPr>
          <a:r>
            <a:rPr lang="fr-FR" sz="2100" kern="1200" dirty="0"/>
            <a:t>I</a:t>
          </a:r>
        </a:p>
      </dsp:txBody>
      <dsp:txXfrm>
        <a:off x="836" y="44201"/>
        <a:ext cx="885905" cy="393735"/>
      </dsp:txXfrm>
    </dsp:sp>
    <dsp:sp modelId="{7B817C9A-C857-44E3-ABFD-4A8E0D94DFEB}">
      <dsp:nvSpPr>
        <dsp:cNvPr id="0" name=""/>
        <dsp:cNvSpPr/>
      </dsp:nvSpPr>
      <dsp:spPr>
        <a:xfrm>
          <a:off x="788308" y="44201"/>
          <a:ext cx="984339" cy="393735"/>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marL="0" lvl="0" indent="0" algn="ctr" defTabSz="933450">
            <a:lnSpc>
              <a:spcPct val="90000"/>
            </a:lnSpc>
            <a:spcBef>
              <a:spcPct val="0"/>
            </a:spcBef>
            <a:spcAft>
              <a:spcPct val="35000"/>
            </a:spcAft>
            <a:buNone/>
          </a:pPr>
          <a:r>
            <a:rPr lang="fr-FR" sz="2100" kern="1200" dirty="0"/>
            <a:t>II</a:t>
          </a:r>
        </a:p>
      </dsp:txBody>
      <dsp:txXfrm>
        <a:off x="985176" y="44201"/>
        <a:ext cx="590604" cy="393735"/>
      </dsp:txXfrm>
    </dsp:sp>
    <dsp:sp modelId="{D518BD69-87E5-4840-B68B-F458278A33E8}">
      <dsp:nvSpPr>
        <dsp:cNvPr id="0" name=""/>
        <dsp:cNvSpPr/>
      </dsp:nvSpPr>
      <dsp:spPr>
        <a:xfrm>
          <a:off x="1575780" y="44201"/>
          <a:ext cx="984339" cy="393735"/>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marL="0" lvl="0" indent="0" algn="ctr" defTabSz="933450">
            <a:lnSpc>
              <a:spcPct val="90000"/>
            </a:lnSpc>
            <a:spcBef>
              <a:spcPct val="0"/>
            </a:spcBef>
            <a:spcAft>
              <a:spcPct val="35000"/>
            </a:spcAft>
            <a:buNone/>
          </a:pPr>
          <a:r>
            <a:rPr lang="fr-FR" sz="2100" kern="1200" dirty="0"/>
            <a:t>III</a:t>
          </a:r>
        </a:p>
      </dsp:txBody>
      <dsp:txXfrm>
        <a:off x="1772648" y="44201"/>
        <a:ext cx="590604" cy="393735"/>
      </dsp:txXfrm>
    </dsp:sp>
    <dsp:sp modelId="{A09D688C-280D-4222-B63D-725DE5FF7AFD}">
      <dsp:nvSpPr>
        <dsp:cNvPr id="0" name=""/>
        <dsp:cNvSpPr/>
      </dsp:nvSpPr>
      <dsp:spPr>
        <a:xfrm>
          <a:off x="2363252" y="44201"/>
          <a:ext cx="984339" cy="393735"/>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marL="0" lvl="0" indent="0" algn="ctr" defTabSz="933450">
            <a:lnSpc>
              <a:spcPct val="90000"/>
            </a:lnSpc>
            <a:spcBef>
              <a:spcPct val="0"/>
            </a:spcBef>
            <a:spcAft>
              <a:spcPct val="35000"/>
            </a:spcAft>
            <a:buNone/>
          </a:pPr>
          <a:r>
            <a:rPr lang="fr-FR" sz="2100" kern="1200" dirty="0"/>
            <a:t>IV</a:t>
          </a:r>
        </a:p>
      </dsp:txBody>
      <dsp:txXfrm>
        <a:off x="2560120" y="44201"/>
        <a:ext cx="590604" cy="393735"/>
      </dsp:txXfrm>
    </dsp:sp>
    <dsp:sp modelId="{76D251E1-01AF-4778-8BC5-ED0C801EC8BC}">
      <dsp:nvSpPr>
        <dsp:cNvPr id="0" name=""/>
        <dsp:cNvSpPr/>
      </dsp:nvSpPr>
      <dsp:spPr>
        <a:xfrm>
          <a:off x="3150724" y="44201"/>
          <a:ext cx="984339" cy="393735"/>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marL="0" lvl="0" indent="0" algn="ctr" defTabSz="933450">
            <a:lnSpc>
              <a:spcPct val="90000"/>
            </a:lnSpc>
            <a:spcBef>
              <a:spcPct val="0"/>
            </a:spcBef>
            <a:spcAft>
              <a:spcPct val="35000"/>
            </a:spcAft>
            <a:buNone/>
          </a:pPr>
          <a:r>
            <a:rPr lang="fr-FR" sz="2100" kern="1200" dirty="0"/>
            <a:t>V</a:t>
          </a:r>
        </a:p>
      </dsp:txBody>
      <dsp:txXfrm>
        <a:off x="3347592" y="44201"/>
        <a:ext cx="590604" cy="393735"/>
      </dsp:txXfrm>
    </dsp:sp>
    <dsp:sp modelId="{D20C1394-E325-4A4F-ABE4-9C6109C0FC54}">
      <dsp:nvSpPr>
        <dsp:cNvPr id="0" name=""/>
        <dsp:cNvSpPr/>
      </dsp:nvSpPr>
      <dsp:spPr>
        <a:xfrm>
          <a:off x="3938196" y="44201"/>
          <a:ext cx="984339" cy="393735"/>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marL="0" lvl="0" indent="0" algn="ctr" defTabSz="933450">
            <a:lnSpc>
              <a:spcPct val="90000"/>
            </a:lnSpc>
            <a:spcBef>
              <a:spcPct val="0"/>
            </a:spcBef>
            <a:spcAft>
              <a:spcPct val="35000"/>
            </a:spcAft>
            <a:buNone/>
          </a:pPr>
          <a:r>
            <a:rPr lang="fr-FR" sz="2100" kern="1200" dirty="0"/>
            <a:t>VI</a:t>
          </a:r>
        </a:p>
      </dsp:txBody>
      <dsp:txXfrm>
        <a:off x="4135064" y="44201"/>
        <a:ext cx="590604" cy="393735"/>
      </dsp:txXfrm>
    </dsp:sp>
    <dsp:sp modelId="{66FC762F-04C5-4A44-80D6-E2BC0531D30F}">
      <dsp:nvSpPr>
        <dsp:cNvPr id="0" name=""/>
        <dsp:cNvSpPr/>
      </dsp:nvSpPr>
      <dsp:spPr>
        <a:xfrm>
          <a:off x="4725668" y="44201"/>
          <a:ext cx="984339" cy="393735"/>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marL="0" lvl="0" indent="0" algn="ctr" defTabSz="933450">
            <a:lnSpc>
              <a:spcPct val="90000"/>
            </a:lnSpc>
            <a:spcBef>
              <a:spcPct val="0"/>
            </a:spcBef>
            <a:spcAft>
              <a:spcPct val="35000"/>
            </a:spcAft>
            <a:buNone/>
          </a:pPr>
          <a:r>
            <a:rPr lang="fr-FR" sz="2100" kern="1200" dirty="0"/>
            <a:t>VII</a:t>
          </a:r>
        </a:p>
      </dsp:txBody>
      <dsp:txXfrm>
        <a:off x="4922536" y="44201"/>
        <a:ext cx="590604" cy="39373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D7556F-8408-49E5-ABCB-B70FA109EBC0}">
      <dsp:nvSpPr>
        <dsp:cNvPr id="0" name=""/>
        <dsp:cNvSpPr/>
      </dsp:nvSpPr>
      <dsp:spPr>
        <a:xfrm>
          <a:off x="762" y="206440"/>
          <a:ext cx="896904" cy="358761"/>
        </a:xfrm>
        <a:prstGeom prst="homePlate">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346" tIns="50673" rIns="25337" bIns="50673" numCol="1" spcCol="1270" anchor="ctr" anchorCtr="0">
          <a:noAutofit/>
        </a:bodyPr>
        <a:lstStyle/>
        <a:p>
          <a:pPr marL="0" lvl="0" indent="0" algn="ctr" defTabSz="844550">
            <a:lnSpc>
              <a:spcPct val="90000"/>
            </a:lnSpc>
            <a:spcBef>
              <a:spcPct val="0"/>
            </a:spcBef>
            <a:spcAft>
              <a:spcPct val="35000"/>
            </a:spcAft>
            <a:buNone/>
          </a:pPr>
          <a:r>
            <a:rPr lang="fr-FR" sz="1900" kern="1200" dirty="0"/>
            <a:t>I</a:t>
          </a:r>
        </a:p>
      </dsp:txBody>
      <dsp:txXfrm>
        <a:off x="762" y="206440"/>
        <a:ext cx="807214" cy="358761"/>
      </dsp:txXfrm>
    </dsp:sp>
    <dsp:sp modelId="{7B817C9A-C857-44E3-ABFD-4A8E0D94DFEB}">
      <dsp:nvSpPr>
        <dsp:cNvPr id="0" name=""/>
        <dsp:cNvSpPr/>
      </dsp:nvSpPr>
      <dsp:spPr>
        <a:xfrm>
          <a:off x="718285" y="206440"/>
          <a:ext cx="896904" cy="358761"/>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ctr" defTabSz="844550">
            <a:lnSpc>
              <a:spcPct val="90000"/>
            </a:lnSpc>
            <a:spcBef>
              <a:spcPct val="0"/>
            </a:spcBef>
            <a:spcAft>
              <a:spcPct val="35000"/>
            </a:spcAft>
            <a:buNone/>
          </a:pPr>
          <a:r>
            <a:rPr lang="fr-FR" sz="1900" kern="1200" dirty="0"/>
            <a:t>II</a:t>
          </a:r>
        </a:p>
      </dsp:txBody>
      <dsp:txXfrm>
        <a:off x="897666" y="206440"/>
        <a:ext cx="538143" cy="358761"/>
      </dsp:txXfrm>
    </dsp:sp>
    <dsp:sp modelId="{D518BD69-87E5-4840-B68B-F458278A33E8}">
      <dsp:nvSpPr>
        <dsp:cNvPr id="0" name=""/>
        <dsp:cNvSpPr/>
      </dsp:nvSpPr>
      <dsp:spPr>
        <a:xfrm>
          <a:off x="1435809" y="206440"/>
          <a:ext cx="896904" cy="358761"/>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ctr" defTabSz="844550">
            <a:lnSpc>
              <a:spcPct val="90000"/>
            </a:lnSpc>
            <a:spcBef>
              <a:spcPct val="0"/>
            </a:spcBef>
            <a:spcAft>
              <a:spcPct val="35000"/>
            </a:spcAft>
            <a:buNone/>
          </a:pPr>
          <a:r>
            <a:rPr lang="fr-FR" sz="1900" kern="1200" dirty="0"/>
            <a:t>III</a:t>
          </a:r>
        </a:p>
      </dsp:txBody>
      <dsp:txXfrm>
        <a:off x="1615190" y="206440"/>
        <a:ext cx="538143" cy="358761"/>
      </dsp:txXfrm>
    </dsp:sp>
    <dsp:sp modelId="{A09D688C-280D-4222-B63D-725DE5FF7AFD}">
      <dsp:nvSpPr>
        <dsp:cNvPr id="0" name=""/>
        <dsp:cNvSpPr/>
      </dsp:nvSpPr>
      <dsp:spPr>
        <a:xfrm>
          <a:off x="2153333" y="206440"/>
          <a:ext cx="896904" cy="358761"/>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ctr" defTabSz="844550">
            <a:lnSpc>
              <a:spcPct val="90000"/>
            </a:lnSpc>
            <a:spcBef>
              <a:spcPct val="0"/>
            </a:spcBef>
            <a:spcAft>
              <a:spcPct val="35000"/>
            </a:spcAft>
            <a:buNone/>
          </a:pPr>
          <a:r>
            <a:rPr lang="fr-FR" sz="1900" kern="1200" dirty="0"/>
            <a:t>IV</a:t>
          </a:r>
        </a:p>
      </dsp:txBody>
      <dsp:txXfrm>
        <a:off x="2332714" y="206440"/>
        <a:ext cx="538143" cy="358761"/>
      </dsp:txXfrm>
    </dsp:sp>
    <dsp:sp modelId="{76D251E1-01AF-4778-8BC5-ED0C801EC8BC}">
      <dsp:nvSpPr>
        <dsp:cNvPr id="0" name=""/>
        <dsp:cNvSpPr/>
      </dsp:nvSpPr>
      <dsp:spPr>
        <a:xfrm>
          <a:off x="2870856" y="206440"/>
          <a:ext cx="896904" cy="358761"/>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ctr" defTabSz="844550">
            <a:lnSpc>
              <a:spcPct val="90000"/>
            </a:lnSpc>
            <a:spcBef>
              <a:spcPct val="0"/>
            </a:spcBef>
            <a:spcAft>
              <a:spcPct val="35000"/>
            </a:spcAft>
            <a:buNone/>
          </a:pPr>
          <a:r>
            <a:rPr lang="fr-FR" sz="1900" kern="1200" dirty="0"/>
            <a:t>V</a:t>
          </a:r>
        </a:p>
      </dsp:txBody>
      <dsp:txXfrm>
        <a:off x="3050237" y="206440"/>
        <a:ext cx="538143" cy="358761"/>
      </dsp:txXfrm>
    </dsp:sp>
    <dsp:sp modelId="{9852987B-C4A3-417A-A1FF-5B54058711E0}">
      <dsp:nvSpPr>
        <dsp:cNvPr id="0" name=""/>
        <dsp:cNvSpPr/>
      </dsp:nvSpPr>
      <dsp:spPr>
        <a:xfrm>
          <a:off x="3588380" y="206440"/>
          <a:ext cx="896904" cy="358761"/>
        </a:xfrm>
        <a:prstGeom prst="chevron">
          <a:avLst/>
        </a:pr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ctr" defTabSz="844550">
            <a:lnSpc>
              <a:spcPct val="90000"/>
            </a:lnSpc>
            <a:spcBef>
              <a:spcPct val="0"/>
            </a:spcBef>
            <a:spcAft>
              <a:spcPct val="35000"/>
            </a:spcAft>
            <a:buNone/>
          </a:pPr>
          <a:r>
            <a:rPr lang="fr-FR" sz="1900" kern="1200" dirty="0"/>
            <a:t>VI</a:t>
          </a:r>
        </a:p>
      </dsp:txBody>
      <dsp:txXfrm>
        <a:off x="3767761" y="206440"/>
        <a:ext cx="538143" cy="358761"/>
      </dsp:txXfrm>
    </dsp:sp>
    <dsp:sp modelId="{88F228E7-0DC9-48EF-9529-AB8A9ABD2D6A}">
      <dsp:nvSpPr>
        <dsp:cNvPr id="0" name=""/>
        <dsp:cNvSpPr/>
      </dsp:nvSpPr>
      <dsp:spPr>
        <a:xfrm>
          <a:off x="4305904" y="206440"/>
          <a:ext cx="896904" cy="358761"/>
        </a:xfrm>
        <a:prstGeom prst="chevron">
          <a:avLst/>
        </a:pr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ctr" defTabSz="844550">
            <a:lnSpc>
              <a:spcPct val="90000"/>
            </a:lnSpc>
            <a:spcBef>
              <a:spcPct val="0"/>
            </a:spcBef>
            <a:spcAft>
              <a:spcPct val="35000"/>
            </a:spcAft>
            <a:buNone/>
          </a:pPr>
          <a:r>
            <a:rPr lang="fr-FR" sz="1900" kern="1200" dirty="0"/>
            <a:t>VII</a:t>
          </a:r>
        </a:p>
      </dsp:txBody>
      <dsp:txXfrm>
        <a:off x="4485285" y="206440"/>
        <a:ext cx="538143" cy="35876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D7556F-8408-49E5-ABCB-B70FA109EBC0}">
      <dsp:nvSpPr>
        <dsp:cNvPr id="0" name=""/>
        <dsp:cNvSpPr/>
      </dsp:nvSpPr>
      <dsp:spPr>
        <a:xfrm>
          <a:off x="762" y="206440"/>
          <a:ext cx="896904" cy="358761"/>
        </a:xfrm>
        <a:prstGeom prst="homePlate">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346" tIns="50673" rIns="25337" bIns="50673" numCol="1" spcCol="1270" anchor="ctr" anchorCtr="0">
          <a:noAutofit/>
        </a:bodyPr>
        <a:lstStyle/>
        <a:p>
          <a:pPr marL="0" lvl="0" indent="0" algn="ctr" defTabSz="844550">
            <a:lnSpc>
              <a:spcPct val="90000"/>
            </a:lnSpc>
            <a:spcBef>
              <a:spcPct val="0"/>
            </a:spcBef>
            <a:spcAft>
              <a:spcPct val="35000"/>
            </a:spcAft>
            <a:buNone/>
          </a:pPr>
          <a:r>
            <a:rPr lang="fr-FR" sz="1900" kern="1200" dirty="0"/>
            <a:t>I</a:t>
          </a:r>
        </a:p>
      </dsp:txBody>
      <dsp:txXfrm>
        <a:off x="762" y="206440"/>
        <a:ext cx="807214" cy="358761"/>
      </dsp:txXfrm>
    </dsp:sp>
    <dsp:sp modelId="{7B817C9A-C857-44E3-ABFD-4A8E0D94DFEB}">
      <dsp:nvSpPr>
        <dsp:cNvPr id="0" name=""/>
        <dsp:cNvSpPr/>
      </dsp:nvSpPr>
      <dsp:spPr>
        <a:xfrm>
          <a:off x="718285" y="206440"/>
          <a:ext cx="896904" cy="358761"/>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ctr" defTabSz="844550">
            <a:lnSpc>
              <a:spcPct val="90000"/>
            </a:lnSpc>
            <a:spcBef>
              <a:spcPct val="0"/>
            </a:spcBef>
            <a:spcAft>
              <a:spcPct val="35000"/>
            </a:spcAft>
            <a:buNone/>
          </a:pPr>
          <a:r>
            <a:rPr lang="fr-FR" sz="1900" kern="1200" dirty="0"/>
            <a:t>II</a:t>
          </a:r>
        </a:p>
      </dsp:txBody>
      <dsp:txXfrm>
        <a:off x="897666" y="206440"/>
        <a:ext cx="538143" cy="358761"/>
      </dsp:txXfrm>
    </dsp:sp>
    <dsp:sp modelId="{D518BD69-87E5-4840-B68B-F458278A33E8}">
      <dsp:nvSpPr>
        <dsp:cNvPr id="0" name=""/>
        <dsp:cNvSpPr/>
      </dsp:nvSpPr>
      <dsp:spPr>
        <a:xfrm>
          <a:off x="1435809" y="206440"/>
          <a:ext cx="896904" cy="358761"/>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ctr" defTabSz="844550">
            <a:lnSpc>
              <a:spcPct val="90000"/>
            </a:lnSpc>
            <a:spcBef>
              <a:spcPct val="0"/>
            </a:spcBef>
            <a:spcAft>
              <a:spcPct val="35000"/>
            </a:spcAft>
            <a:buNone/>
          </a:pPr>
          <a:r>
            <a:rPr lang="fr-FR" sz="1900" kern="1200" dirty="0"/>
            <a:t>III</a:t>
          </a:r>
        </a:p>
      </dsp:txBody>
      <dsp:txXfrm>
        <a:off x="1615190" y="206440"/>
        <a:ext cx="538143" cy="358761"/>
      </dsp:txXfrm>
    </dsp:sp>
    <dsp:sp modelId="{A09D688C-280D-4222-B63D-725DE5FF7AFD}">
      <dsp:nvSpPr>
        <dsp:cNvPr id="0" name=""/>
        <dsp:cNvSpPr/>
      </dsp:nvSpPr>
      <dsp:spPr>
        <a:xfrm>
          <a:off x="2153333" y="206440"/>
          <a:ext cx="896904" cy="358761"/>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ctr" defTabSz="844550">
            <a:lnSpc>
              <a:spcPct val="90000"/>
            </a:lnSpc>
            <a:spcBef>
              <a:spcPct val="0"/>
            </a:spcBef>
            <a:spcAft>
              <a:spcPct val="35000"/>
            </a:spcAft>
            <a:buNone/>
          </a:pPr>
          <a:r>
            <a:rPr lang="fr-FR" sz="1900" kern="1200" dirty="0"/>
            <a:t>IV</a:t>
          </a:r>
        </a:p>
      </dsp:txBody>
      <dsp:txXfrm>
        <a:off x="2332714" y="206440"/>
        <a:ext cx="538143" cy="358761"/>
      </dsp:txXfrm>
    </dsp:sp>
    <dsp:sp modelId="{76D251E1-01AF-4778-8BC5-ED0C801EC8BC}">
      <dsp:nvSpPr>
        <dsp:cNvPr id="0" name=""/>
        <dsp:cNvSpPr/>
      </dsp:nvSpPr>
      <dsp:spPr>
        <a:xfrm>
          <a:off x="2870856" y="206440"/>
          <a:ext cx="896904" cy="358761"/>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ctr" defTabSz="844550">
            <a:lnSpc>
              <a:spcPct val="90000"/>
            </a:lnSpc>
            <a:spcBef>
              <a:spcPct val="0"/>
            </a:spcBef>
            <a:spcAft>
              <a:spcPct val="35000"/>
            </a:spcAft>
            <a:buNone/>
          </a:pPr>
          <a:r>
            <a:rPr lang="fr-FR" sz="1900" kern="1200" dirty="0"/>
            <a:t>V</a:t>
          </a:r>
        </a:p>
      </dsp:txBody>
      <dsp:txXfrm>
        <a:off x="3050237" y="206440"/>
        <a:ext cx="538143" cy="358761"/>
      </dsp:txXfrm>
    </dsp:sp>
    <dsp:sp modelId="{9852987B-C4A3-417A-A1FF-5B54058711E0}">
      <dsp:nvSpPr>
        <dsp:cNvPr id="0" name=""/>
        <dsp:cNvSpPr/>
      </dsp:nvSpPr>
      <dsp:spPr>
        <a:xfrm>
          <a:off x="3588380" y="206440"/>
          <a:ext cx="896904" cy="358761"/>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ctr" defTabSz="844550">
            <a:lnSpc>
              <a:spcPct val="90000"/>
            </a:lnSpc>
            <a:spcBef>
              <a:spcPct val="0"/>
            </a:spcBef>
            <a:spcAft>
              <a:spcPct val="35000"/>
            </a:spcAft>
            <a:buNone/>
          </a:pPr>
          <a:r>
            <a:rPr lang="fr-FR" sz="1900" kern="1200" dirty="0"/>
            <a:t>VI</a:t>
          </a:r>
        </a:p>
      </dsp:txBody>
      <dsp:txXfrm>
        <a:off x="3767761" y="206440"/>
        <a:ext cx="538143" cy="358761"/>
      </dsp:txXfrm>
    </dsp:sp>
    <dsp:sp modelId="{88F228E7-0DC9-48EF-9529-AB8A9ABD2D6A}">
      <dsp:nvSpPr>
        <dsp:cNvPr id="0" name=""/>
        <dsp:cNvSpPr/>
      </dsp:nvSpPr>
      <dsp:spPr>
        <a:xfrm>
          <a:off x="4305904" y="206440"/>
          <a:ext cx="896904" cy="358761"/>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ctr" defTabSz="844550">
            <a:lnSpc>
              <a:spcPct val="90000"/>
            </a:lnSpc>
            <a:spcBef>
              <a:spcPct val="0"/>
            </a:spcBef>
            <a:spcAft>
              <a:spcPct val="35000"/>
            </a:spcAft>
            <a:buNone/>
          </a:pPr>
          <a:r>
            <a:rPr lang="fr-FR" sz="1900" kern="1200" dirty="0"/>
            <a:t>VII</a:t>
          </a:r>
        </a:p>
      </dsp:txBody>
      <dsp:txXfrm>
        <a:off x="4485285" y="206440"/>
        <a:ext cx="538143" cy="358761"/>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1ED927-A631-49DE-B47C-E66BEF6EEF04}" type="datetimeFigureOut">
              <a:rPr lang="fr-FR" smtClean="0"/>
              <a:t>17/11/2024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E6BB92-B24B-40B8-A7B7-D912DF4C35AC}" type="slidenum">
              <a:rPr lang="fr-FR" smtClean="0"/>
              <a:t>‹N°›</a:t>
            </a:fld>
            <a:endParaRPr lang="fr-FR"/>
          </a:p>
        </p:txBody>
      </p:sp>
    </p:spTree>
    <p:extLst>
      <p:ext uri="{BB962C8B-B14F-4D97-AF65-F5344CB8AC3E}">
        <p14:creationId xmlns:p14="http://schemas.microsoft.com/office/powerpoint/2010/main" val="1905060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9DA09782-A8A7-A74D-9A0D-94B658CD24DD}"/>
              </a:ext>
            </a:extLst>
          </p:cNvPr>
          <p:cNvPicPr>
            <a:picLocks noChangeAspect="1"/>
          </p:cNvPicPr>
          <p:nvPr userDrawn="1"/>
        </p:nvPicPr>
        <p:blipFill rotWithShape="1">
          <a:blip r:embed="rId2">
            <a:duotone>
              <a:prstClr val="black"/>
              <a:srgbClr val="D9C3A5">
                <a:tint val="50000"/>
                <a:satMod val="180000"/>
              </a:srgbClr>
            </a:duotone>
            <a:alphaModFix amt="45000"/>
          </a:blip>
          <a:srcRect t="13375" r="-1" b="-1"/>
          <a:stretch/>
        </p:blipFill>
        <p:spPr>
          <a:xfrm>
            <a:off x="0" y="0"/>
            <a:ext cx="6096000" cy="6857990"/>
          </a:xfrm>
          <a:prstGeom prst="rect">
            <a:avLst/>
          </a:prstGeom>
        </p:spPr>
      </p:pic>
      <p:pic>
        <p:nvPicPr>
          <p:cNvPr id="7" name="Picture 2">
            <a:extLst>
              <a:ext uri="{FF2B5EF4-FFF2-40B4-BE49-F238E27FC236}">
                <a16:creationId xmlns:a16="http://schemas.microsoft.com/office/drawing/2014/main" id="{1A6B72EB-B9D4-BA4F-9FB0-8CDDBDDBCCB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00" y="0"/>
            <a:ext cx="5991624" cy="1272557"/>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ctrTitle"/>
          </p:nvPr>
        </p:nvSpPr>
        <p:spPr>
          <a:xfrm>
            <a:off x="1524000" y="1696719"/>
            <a:ext cx="9144000" cy="2413645"/>
          </a:xfrm>
          <a:solidFill>
            <a:srgbClr val="FFFFFF">
              <a:alpha val="60000"/>
            </a:srgbClr>
          </a:solidFill>
        </p:spPr>
        <p:txBody>
          <a:bodyPr anchor="ctr"/>
          <a:lstStyle>
            <a:lvl1pPr algn="ctr">
              <a:defRPr sz="6000"/>
            </a:lvl1pPr>
          </a:lstStyle>
          <a:p>
            <a:r>
              <a:rPr lang="fr-FR"/>
              <a:t>Modifiez le style du titre</a:t>
            </a:r>
            <a:endParaRPr lang="fr-FR" dirty="0"/>
          </a:p>
        </p:txBody>
      </p:sp>
      <p:sp>
        <p:nvSpPr>
          <p:cNvPr id="3" name="Sous-titre 2"/>
          <p:cNvSpPr>
            <a:spLocks noGrp="1"/>
          </p:cNvSpPr>
          <p:nvPr>
            <p:ph type="subTitle" idx="1"/>
          </p:nvPr>
        </p:nvSpPr>
        <p:spPr>
          <a:xfrm>
            <a:off x="1524000" y="4246880"/>
            <a:ext cx="9144000" cy="1818640"/>
          </a:xfrm>
          <a:solidFill>
            <a:srgbClr val="FFFFFF">
              <a:alpha val="60000"/>
            </a:srgbClr>
          </a:solidFill>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sp>
        <p:nvSpPr>
          <p:cNvPr id="4" name="Espace réservé de la date 3"/>
          <p:cNvSpPr>
            <a:spLocks noGrp="1"/>
          </p:cNvSpPr>
          <p:nvPr>
            <p:ph type="dt" sz="half" idx="10"/>
          </p:nvPr>
        </p:nvSpPr>
        <p:spPr/>
        <p:txBody>
          <a:bodyPr/>
          <a:lstStyle/>
          <a:p>
            <a:fld id="{A77B01D1-2456-4346-885D-CCFC920AD0A3}" type="datetime1">
              <a:rPr lang="fr-FR" smtClean="0"/>
              <a:t>17/11/2024</a:t>
            </a:fld>
            <a:endParaRPr lang="fr-FR"/>
          </a:p>
        </p:txBody>
      </p:sp>
      <p:sp>
        <p:nvSpPr>
          <p:cNvPr id="5" name="Espace réservé du pied de page 4"/>
          <p:cNvSpPr>
            <a:spLocks noGrp="1"/>
          </p:cNvSpPr>
          <p:nvPr>
            <p:ph type="ftr" sz="quarter" idx="11"/>
          </p:nvPr>
        </p:nvSpPr>
        <p:spPr/>
        <p:txBody>
          <a:bodyPr/>
          <a:lstStyle/>
          <a:p>
            <a:r>
              <a:rPr lang="fr-FR"/>
              <a:t>IFMK-Lyon1</a:t>
            </a:r>
            <a:endParaRPr lang="fr-FR" dirty="0"/>
          </a:p>
        </p:txBody>
      </p:sp>
      <p:sp>
        <p:nvSpPr>
          <p:cNvPr id="6" name="Espace réservé du numéro de diapositive 5"/>
          <p:cNvSpPr>
            <a:spLocks noGrp="1"/>
          </p:cNvSpPr>
          <p:nvPr>
            <p:ph type="sldNum" sz="quarter" idx="12"/>
          </p:nvPr>
        </p:nvSpPr>
        <p:spPr/>
        <p:txBody>
          <a:bodyPr/>
          <a:lstStyle/>
          <a:p>
            <a:fld id="{ECB065B6-E57E-4FA5-B9AA-44232A00BB87}" type="slidenum">
              <a:rPr lang="fr-FR" smtClean="0"/>
              <a:t>‹N°›</a:t>
            </a:fld>
            <a:endParaRPr lang="fr-FR" dirty="0"/>
          </a:p>
        </p:txBody>
      </p:sp>
    </p:spTree>
    <p:extLst>
      <p:ext uri="{BB962C8B-B14F-4D97-AF65-F5344CB8AC3E}">
        <p14:creationId xmlns:p14="http://schemas.microsoft.com/office/powerpoint/2010/main" val="155300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7CAE8BDB-A6DE-6140-8CB8-E8F20B98FD1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92162" y="53658"/>
            <a:ext cx="3209035" cy="681565"/>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lvl1pPr algn="just">
              <a:defRPr/>
            </a:lvl1pPr>
            <a:lvl2pPr algn="just">
              <a:defRPr/>
            </a:lvl2pPr>
            <a:lvl3pPr algn="just">
              <a:defRPr/>
            </a:lvl3pPr>
            <a:lvl4pPr algn="just">
              <a:defRPr/>
            </a:lvl4pPr>
            <a:lvl5pPr algn="just">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E8304B-3ECA-4280-8873-292C36D05FCA}" type="datetime1">
              <a:rPr lang="fr-FR" smtClean="0"/>
              <a:t>17/11/2024</a:t>
            </a:fld>
            <a:endParaRPr lang="fr-FR" dirty="0"/>
          </a:p>
        </p:txBody>
      </p:sp>
      <p:sp>
        <p:nvSpPr>
          <p:cNvPr id="5" name="Espace réservé du pied de page 4"/>
          <p:cNvSpPr>
            <a:spLocks noGrp="1"/>
          </p:cNvSpPr>
          <p:nvPr>
            <p:ph type="ftr" sz="quarter" idx="11"/>
          </p:nvPr>
        </p:nvSpPr>
        <p:spPr/>
        <p:txBody>
          <a:bodyPr/>
          <a:lstStyle/>
          <a:p>
            <a:r>
              <a:rPr lang="fr-FR"/>
              <a:t>IFMK-Lyon1</a:t>
            </a:r>
            <a:endParaRPr lang="fr-FR" dirty="0"/>
          </a:p>
        </p:txBody>
      </p:sp>
      <p:sp>
        <p:nvSpPr>
          <p:cNvPr id="6" name="Espace réservé du numéro de diapositive 5"/>
          <p:cNvSpPr>
            <a:spLocks noGrp="1"/>
          </p:cNvSpPr>
          <p:nvPr>
            <p:ph type="sldNum" sz="quarter" idx="12"/>
          </p:nvPr>
        </p:nvSpPr>
        <p:spPr/>
        <p:txBody>
          <a:bodyPr/>
          <a:lstStyle/>
          <a:p>
            <a:fld id="{ECB065B6-E57E-4FA5-B9AA-44232A00BB87}" type="slidenum">
              <a:rPr lang="fr-FR" smtClean="0"/>
              <a:t>‹N°›</a:t>
            </a:fld>
            <a:endParaRPr lang="fr-FR"/>
          </a:p>
        </p:txBody>
      </p:sp>
    </p:spTree>
    <p:extLst>
      <p:ext uri="{BB962C8B-B14F-4D97-AF65-F5344CB8AC3E}">
        <p14:creationId xmlns:p14="http://schemas.microsoft.com/office/powerpoint/2010/main" val="446261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7CAE8BDB-A6DE-6140-8CB8-E8F20B98FD1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92162" y="53658"/>
            <a:ext cx="3209035" cy="681565"/>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74957851-7100-4A7B-8F27-6C30B7E23323}" type="datetime1">
              <a:rPr lang="fr-FR" smtClean="0"/>
              <a:t>17/11/2024</a:t>
            </a:fld>
            <a:endParaRPr lang="fr-FR"/>
          </a:p>
        </p:txBody>
      </p:sp>
      <p:sp>
        <p:nvSpPr>
          <p:cNvPr id="6" name="Espace réservé du pied de page 5"/>
          <p:cNvSpPr>
            <a:spLocks noGrp="1"/>
          </p:cNvSpPr>
          <p:nvPr>
            <p:ph type="ftr" sz="quarter" idx="11"/>
          </p:nvPr>
        </p:nvSpPr>
        <p:spPr/>
        <p:txBody>
          <a:bodyPr/>
          <a:lstStyle/>
          <a:p>
            <a:r>
              <a:rPr lang="fr-FR"/>
              <a:t>IFMK-Lyon1</a:t>
            </a:r>
          </a:p>
        </p:txBody>
      </p:sp>
      <p:sp>
        <p:nvSpPr>
          <p:cNvPr id="7" name="Espace réservé du numéro de diapositive 6"/>
          <p:cNvSpPr>
            <a:spLocks noGrp="1"/>
          </p:cNvSpPr>
          <p:nvPr>
            <p:ph type="sldNum" sz="quarter" idx="12"/>
          </p:nvPr>
        </p:nvSpPr>
        <p:spPr/>
        <p:txBody>
          <a:bodyPr/>
          <a:lstStyle/>
          <a:p>
            <a:fld id="{ECB065B6-E57E-4FA5-B9AA-44232A00BB87}" type="slidenum">
              <a:rPr lang="fr-FR" smtClean="0"/>
              <a:t>‹N°›</a:t>
            </a:fld>
            <a:endParaRPr lang="fr-FR"/>
          </a:p>
        </p:txBody>
      </p:sp>
    </p:spTree>
    <p:extLst>
      <p:ext uri="{BB962C8B-B14F-4D97-AF65-F5344CB8AC3E}">
        <p14:creationId xmlns:p14="http://schemas.microsoft.com/office/powerpoint/2010/main" val="635144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7CAE8BDB-A6DE-6140-8CB8-E8F20B98FD1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92162" y="53658"/>
            <a:ext cx="3209035" cy="681565"/>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e la date 1"/>
          <p:cNvSpPr>
            <a:spLocks noGrp="1"/>
          </p:cNvSpPr>
          <p:nvPr>
            <p:ph type="dt" sz="half" idx="10"/>
          </p:nvPr>
        </p:nvSpPr>
        <p:spPr/>
        <p:txBody>
          <a:bodyPr/>
          <a:lstStyle/>
          <a:p>
            <a:fld id="{9216AC7A-E6C3-4584-9C7B-6892AB9F848C}" type="datetime1">
              <a:rPr lang="fr-FR" smtClean="0"/>
              <a:t>17/11/2024</a:t>
            </a:fld>
            <a:endParaRPr lang="fr-FR"/>
          </a:p>
        </p:txBody>
      </p:sp>
      <p:sp>
        <p:nvSpPr>
          <p:cNvPr id="3" name="Espace réservé du pied de page 2"/>
          <p:cNvSpPr>
            <a:spLocks noGrp="1"/>
          </p:cNvSpPr>
          <p:nvPr>
            <p:ph type="ftr" sz="quarter" idx="11"/>
          </p:nvPr>
        </p:nvSpPr>
        <p:spPr/>
        <p:txBody>
          <a:bodyPr/>
          <a:lstStyle/>
          <a:p>
            <a:r>
              <a:rPr lang="fr-FR"/>
              <a:t>IFMK-Lyon1</a:t>
            </a:r>
          </a:p>
        </p:txBody>
      </p:sp>
      <p:sp>
        <p:nvSpPr>
          <p:cNvPr id="4" name="Espace réservé du numéro de diapositive 3"/>
          <p:cNvSpPr>
            <a:spLocks noGrp="1"/>
          </p:cNvSpPr>
          <p:nvPr>
            <p:ph type="sldNum" sz="quarter" idx="12"/>
          </p:nvPr>
        </p:nvSpPr>
        <p:spPr/>
        <p:txBody>
          <a:bodyPr/>
          <a:lstStyle/>
          <a:p>
            <a:fld id="{ECB065B6-E57E-4FA5-B9AA-44232A00BB87}" type="slidenum">
              <a:rPr lang="fr-FR" smtClean="0"/>
              <a:t>‹N°›</a:t>
            </a:fld>
            <a:endParaRPr lang="fr-FR"/>
          </a:p>
        </p:txBody>
      </p:sp>
    </p:spTree>
    <p:extLst>
      <p:ext uri="{BB962C8B-B14F-4D97-AF65-F5344CB8AC3E}">
        <p14:creationId xmlns:p14="http://schemas.microsoft.com/office/powerpoint/2010/main" val="21051357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523A50-948E-4016-824E-30B8CF5E0AC5}" type="datetime1">
              <a:rPr lang="fr-FR" smtClean="0"/>
              <a:t>17/11/2024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IFMK-Lyon1</a:t>
            </a: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B065B6-E57E-4FA5-B9AA-44232A00BB87}" type="slidenum">
              <a:rPr lang="fr-FR" smtClean="0"/>
              <a:t>‹N°›</a:t>
            </a:fld>
            <a:endParaRPr lang="fr-FR"/>
          </a:p>
        </p:txBody>
      </p:sp>
    </p:spTree>
    <p:extLst>
      <p:ext uri="{BB962C8B-B14F-4D97-AF65-F5344CB8AC3E}">
        <p14:creationId xmlns:p14="http://schemas.microsoft.com/office/powerpoint/2010/main" val="4327764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5"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edith.comemale@univ-lyon1.f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5.jpeg"/><Relationship Id="rId7" Type="http://schemas.openxmlformats.org/officeDocument/2006/relationships/diagramColors" Target="../diagrams/colors5.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Autofit/>
          </a:bodyPr>
          <a:lstStyle/>
          <a:p>
            <a:r>
              <a:rPr lang="fr-FR" sz="4000" dirty="0"/>
              <a:t>Agis en Pro, profile ta Com…</a:t>
            </a:r>
            <a:br>
              <a:rPr lang="fr-FR" sz="4000" dirty="0"/>
            </a:br>
            <a:br>
              <a:rPr lang="fr-FR" sz="4000" dirty="0"/>
            </a:br>
            <a:r>
              <a:rPr lang="fr-FR" sz="4000" dirty="0"/>
              <a:t>ED 3 : Etablir une alliance relationnelle</a:t>
            </a:r>
          </a:p>
        </p:txBody>
      </p:sp>
      <p:sp>
        <p:nvSpPr>
          <p:cNvPr id="3" name="Sous-titre 2"/>
          <p:cNvSpPr>
            <a:spLocks noGrp="1"/>
          </p:cNvSpPr>
          <p:nvPr>
            <p:ph type="subTitle" idx="1"/>
          </p:nvPr>
        </p:nvSpPr>
        <p:spPr/>
        <p:txBody>
          <a:bodyPr/>
          <a:lstStyle/>
          <a:p>
            <a:r>
              <a:rPr lang="fr-FR" dirty="0"/>
              <a:t>UE 31/32 </a:t>
            </a:r>
          </a:p>
          <a:p>
            <a:r>
              <a:rPr lang="fr-FR" dirty="0"/>
              <a:t>Edith COMEMALE et Stéphane Rossignol</a:t>
            </a:r>
          </a:p>
          <a:p>
            <a:r>
              <a:rPr lang="fr-FR" dirty="0"/>
              <a:t>MKDE Référente pédagogique MK4 et Manager</a:t>
            </a:r>
          </a:p>
          <a:p>
            <a:r>
              <a:rPr lang="fr-FR" dirty="0">
                <a:hlinkClick r:id="rId2"/>
              </a:rPr>
              <a:t>edith.comemale@univ-lyon1.fr</a:t>
            </a:r>
            <a:r>
              <a:rPr lang="fr-FR" dirty="0"/>
              <a:t> ; steph.rossignol@gmail.com</a:t>
            </a:r>
          </a:p>
        </p:txBody>
      </p:sp>
      <p:sp>
        <p:nvSpPr>
          <p:cNvPr id="4" name="Espace réservé du pied de page 3"/>
          <p:cNvSpPr>
            <a:spLocks noGrp="1"/>
          </p:cNvSpPr>
          <p:nvPr>
            <p:ph type="ftr" sz="quarter" idx="11"/>
          </p:nvPr>
        </p:nvSpPr>
        <p:spPr/>
        <p:txBody>
          <a:bodyPr/>
          <a:lstStyle/>
          <a:p>
            <a:r>
              <a:rPr lang="fr-FR"/>
              <a:t>IFMK-Lyon1</a:t>
            </a:r>
            <a:endParaRPr lang="fr-FR" dirty="0"/>
          </a:p>
        </p:txBody>
      </p:sp>
      <p:sp>
        <p:nvSpPr>
          <p:cNvPr id="5" name="Espace réservé du numéro de diapositive 4"/>
          <p:cNvSpPr>
            <a:spLocks noGrp="1"/>
          </p:cNvSpPr>
          <p:nvPr>
            <p:ph type="sldNum" sz="quarter" idx="12"/>
          </p:nvPr>
        </p:nvSpPr>
        <p:spPr/>
        <p:txBody>
          <a:bodyPr/>
          <a:lstStyle/>
          <a:p>
            <a:fld id="{ECB065B6-E57E-4FA5-B9AA-44232A00BB87}" type="slidenum">
              <a:rPr lang="fr-FR" smtClean="0"/>
              <a:t>1</a:t>
            </a:fld>
            <a:endParaRPr lang="fr-FR" dirty="0"/>
          </a:p>
        </p:txBody>
      </p:sp>
      <p:pic>
        <p:nvPicPr>
          <p:cNvPr id="6" name="Image 5">
            <a:extLst>
              <a:ext uri="{FF2B5EF4-FFF2-40B4-BE49-F238E27FC236}">
                <a16:creationId xmlns:a16="http://schemas.microsoft.com/office/drawing/2014/main" id="{31AFC2AE-D2AB-4DF5-A278-3C532F119E69}"/>
              </a:ext>
            </a:extLst>
          </p:cNvPr>
          <p:cNvPicPr>
            <a:picLocks noChangeAspect="1"/>
          </p:cNvPicPr>
          <p:nvPr/>
        </p:nvPicPr>
        <p:blipFill rotWithShape="1">
          <a:blip r:embed="rId3"/>
          <a:srcRect l="10512" t="3711" r="10434" b="3252"/>
          <a:stretch/>
        </p:blipFill>
        <p:spPr>
          <a:xfrm>
            <a:off x="0" y="-72054"/>
            <a:ext cx="1951463" cy="2296667"/>
          </a:xfrm>
          <a:prstGeom prst="rect">
            <a:avLst/>
          </a:prstGeom>
        </p:spPr>
      </p:pic>
    </p:spTree>
    <p:extLst>
      <p:ext uri="{BB962C8B-B14F-4D97-AF65-F5344CB8AC3E}">
        <p14:creationId xmlns:p14="http://schemas.microsoft.com/office/powerpoint/2010/main" val="2942956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5CC6DAEF-1DC6-44AE-847C-0323426E569C}"/>
              </a:ext>
            </a:extLst>
          </p:cNvPr>
          <p:cNvSpPr>
            <a:spLocks noGrp="1"/>
          </p:cNvSpPr>
          <p:nvPr>
            <p:ph type="ftr" sz="quarter" idx="11"/>
          </p:nvPr>
        </p:nvSpPr>
        <p:spPr/>
        <p:txBody>
          <a:bodyPr/>
          <a:lstStyle/>
          <a:p>
            <a:r>
              <a:rPr lang="fr-FR"/>
              <a:t>IFMK-Lyon1</a:t>
            </a:r>
            <a:endParaRPr lang="fr-FR" dirty="0"/>
          </a:p>
        </p:txBody>
      </p:sp>
      <p:sp>
        <p:nvSpPr>
          <p:cNvPr id="5" name="Espace réservé du numéro de diapositive 4">
            <a:extLst>
              <a:ext uri="{FF2B5EF4-FFF2-40B4-BE49-F238E27FC236}">
                <a16:creationId xmlns:a16="http://schemas.microsoft.com/office/drawing/2014/main" id="{B722F9DE-497A-44D5-92AF-D8510BEEE916}"/>
              </a:ext>
            </a:extLst>
          </p:cNvPr>
          <p:cNvSpPr>
            <a:spLocks noGrp="1"/>
          </p:cNvSpPr>
          <p:nvPr>
            <p:ph type="sldNum" sz="quarter" idx="12"/>
          </p:nvPr>
        </p:nvSpPr>
        <p:spPr/>
        <p:txBody>
          <a:bodyPr/>
          <a:lstStyle/>
          <a:p>
            <a:fld id="{ECB065B6-E57E-4FA5-B9AA-44232A00BB87}" type="slidenum">
              <a:rPr lang="fr-FR" smtClean="0"/>
              <a:t>10</a:t>
            </a:fld>
            <a:endParaRPr lang="fr-FR"/>
          </a:p>
        </p:txBody>
      </p:sp>
      <p:graphicFrame>
        <p:nvGraphicFramePr>
          <p:cNvPr id="13" name="Diagramme 12">
            <a:extLst>
              <a:ext uri="{FF2B5EF4-FFF2-40B4-BE49-F238E27FC236}">
                <a16:creationId xmlns:a16="http://schemas.microsoft.com/office/drawing/2014/main" id="{18ED9A06-503A-42B6-B3E7-0A4178F8E031}"/>
              </a:ext>
            </a:extLst>
          </p:cNvPr>
          <p:cNvGraphicFramePr/>
          <p:nvPr>
            <p:extLst>
              <p:ext uri="{D42A27DB-BD31-4B8C-83A1-F6EECF244321}">
                <p14:modId xmlns:p14="http://schemas.microsoft.com/office/powerpoint/2010/main" val="3231679437"/>
              </p:ext>
            </p:extLst>
          </p:nvPr>
        </p:nvGraphicFramePr>
        <p:xfrm>
          <a:off x="199504" y="133004"/>
          <a:ext cx="5710845" cy="482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Flèche : pentagone 13">
            <a:extLst>
              <a:ext uri="{FF2B5EF4-FFF2-40B4-BE49-F238E27FC236}">
                <a16:creationId xmlns:a16="http://schemas.microsoft.com/office/drawing/2014/main" id="{0323D4E5-FF86-4061-9C7F-96DDF7C98DE9}"/>
              </a:ext>
            </a:extLst>
          </p:cNvPr>
          <p:cNvSpPr/>
          <p:nvPr/>
        </p:nvSpPr>
        <p:spPr>
          <a:xfrm>
            <a:off x="0" y="2706463"/>
            <a:ext cx="2395330" cy="2263102"/>
          </a:xfrm>
          <a:prstGeom prst="homePlate">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dirty="0"/>
              <a:t>10 Présuppositions pour une communication efficace</a:t>
            </a:r>
          </a:p>
        </p:txBody>
      </p:sp>
      <p:graphicFrame>
        <p:nvGraphicFramePr>
          <p:cNvPr id="2" name="Tableau 1">
            <a:extLst>
              <a:ext uri="{FF2B5EF4-FFF2-40B4-BE49-F238E27FC236}">
                <a16:creationId xmlns:a16="http://schemas.microsoft.com/office/drawing/2014/main" id="{7D5252C7-3B03-4144-8415-5BCB6DF8D927}"/>
              </a:ext>
            </a:extLst>
          </p:cNvPr>
          <p:cNvGraphicFramePr>
            <a:graphicFrameLocks noGrp="1"/>
          </p:cNvGraphicFramePr>
          <p:nvPr>
            <p:extLst>
              <p:ext uri="{D42A27DB-BD31-4B8C-83A1-F6EECF244321}">
                <p14:modId xmlns:p14="http://schemas.microsoft.com/office/powerpoint/2010/main" val="4064809819"/>
              </p:ext>
            </p:extLst>
          </p:nvPr>
        </p:nvGraphicFramePr>
        <p:xfrm>
          <a:off x="2496348" y="906161"/>
          <a:ext cx="9673485" cy="5831767"/>
        </p:xfrm>
        <a:graphic>
          <a:graphicData uri="http://schemas.openxmlformats.org/drawingml/2006/table">
            <a:tbl>
              <a:tblPr firstRow="1" bandRow="1">
                <a:tableStyleId>{BC89EF96-8CEA-46FF-86C4-4CE0E7609802}</a:tableStyleId>
              </a:tblPr>
              <a:tblGrid>
                <a:gridCol w="4502370">
                  <a:extLst>
                    <a:ext uri="{9D8B030D-6E8A-4147-A177-3AD203B41FA5}">
                      <a16:colId xmlns:a16="http://schemas.microsoft.com/office/drawing/2014/main" val="3907535275"/>
                    </a:ext>
                  </a:extLst>
                </a:gridCol>
                <a:gridCol w="5171115">
                  <a:extLst>
                    <a:ext uri="{9D8B030D-6E8A-4147-A177-3AD203B41FA5}">
                      <a16:colId xmlns:a16="http://schemas.microsoft.com/office/drawing/2014/main" val="555808241"/>
                    </a:ext>
                  </a:extLst>
                </a:gridCol>
              </a:tblGrid>
              <a:tr h="370840">
                <a:tc>
                  <a:txBody>
                    <a:bodyPr/>
                    <a:lstStyle/>
                    <a:p>
                      <a:r>
                        <a:rPr lang="fr-FR" sz="1200" b="1" dirty="0"/>
                        <a:t>La carte n’est pas le territoire</a:t>
                      </a:r>
                    </a:p>
                  </a:txBody>
                  <a:tcPr/>
                </a:tc>
                <a:tc>
                  <a:txBody>
                    <a:bodyPr/>
                    <a:lstStyle/>
                    <a:p>
                      <a:endParaRPr lang="fr-FR" sz="1200" b="1" dirty="0"/>
                    </a:p>
                  </a:txBody>
                  <a:tcPr/>
                </a:tc>
                <a:extLst>
                  <a:ext uri="{0D108BD9-81ED-4DB2-BD59-A6C34878D82A}">
                    <a16:rowId xmlns:a16="http://schemas.microsoft.com/office/drawing/2014/main" val="3893540352"/>
                  </a:ext>
                </a:extLst>
              </a:tr>
              <a:tr h="370840">
                <a:tc>
                  <a:txBody>
                    <a:bodyPr/>
                    <a:lstStyle/>
                    <a:p>
                      <a:r>
                        <a:rPr lang="fr-FR" sz="1200" b="1" dirty="0"/>
                        <a:t>Chacun réponde en fonction de sa carte du monde</a:t>
                      </a:r>
                    </a:p>
                  </a:txBody>
                  <a:tcPr/>
                </a:tc>
                <a:tc>
                  <a:txBody>
                    <a:bodyPr/>
                    <a:lstStyle/>
                    <a:p>
                      <a:endParaRPr lang="fr-FR" sz="1200" b="1" dirty="0"/>
                    </a:p>
                  </a:txBody>
                  <a:tcPr/>
                </a:tc>
                <a:extLst>
                  <a:ext uri="{0D108BD9-81ED-4DB2-BD59-A6C34878D82A}">
                    <a16:rowId xmlns:a16="http://schemas.microsoft.com/office/drawing/2014/main" val="284346902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effectLst/>
                          <a:latin typeface="+mn-lt"/>
                          <a:ea typeface="+mn-ea"/>
                          <a:cs typeface="+mn-cs"/>
                        </a:rPr>
                        <a:t>L’échec n’existe pas, ce n’est que du </a:t>
                      </a:r>
                      <a:r>
                        <a:rPr lang="fr-FR" sz="1200" b="1" kern="1200" dirty="0" err="1">
                          <a:solidFill>
                            <a:schemeClr val="tx1"/>
                          </a:solidFill>
                          <a:effectLst/>
                          <a:latin typeface="+mn-lt"/>
                          <a:ea typeface="+mn-ea"/>
                          <a:cs typeface="+mn-cs"/>
                        </a:rPr>
                        <a:t>Feed</a:t>
                      </a:r>
                      <a:r>
                        <a:rPr lang="fr-FR" sz="1200" b="1" kern="1200" dirty="0">
                          <a:solidFill>
                            <a:schemeClr val="tx1"/>
                          </a:solidFill>
                          <a:effectLst/>
                          <a:latin typeface="+mn-lt"/>
                          <a:ea typeface="+mn-ea"/>
                          <a:cs typeface="+mn-cs"/>
                        </a:rPr>
                        <a:t> Back</a:t>
                      </a:r>
                    </a:p>
                    <a:p>
                      <a:endParaRPr lang="fr-FR" sz="1200" b="1" dirty="0"/>
                    </a:p>
                  </a:txBody>
                  <a:tcPr/>
                </a:tc>
                <a:tc>
                  <a:txBody>
                    <a:bodyPr/>
                    <a:lstStyle/>
                    <a:p>
                      <a:r>
                        <a:rPr lang="fr-FR" sz="1200" b="1" i="1" kern="1200" dirty="0">
                          <a:solidFill>
                            <a:schemeClr val="tx1"/>
                          </a:solidFill>
                          <a:effectLst/>
                          <a:latin typeface="+mn-lt"/>
                          <a:ea typeface="+mn-ea"/>
                          <a:cs typeface="+mn-cs"/>
                        </a:rPr>
                        <a:t>il n’y a que des expériences et des apprentissages</a:t>
                      </a:r>
                      <a:r>
                        <a:rPr lang="fr-FR" sz="1200" kern="1200" dirty="0">
                          <a:solidFill>
                            <a:schemeClr val="tx1"/>
                          </a:solidFill>
                          <a:effectLst/>
                          <a:latin typeface="+mn-lt"/>
                          <a:ea typeface="+mn-ea"/>
                          <a:cs typeface="+mn-cs"/>
                        </a:rPr>
                        <a:t>. Il n’y a donc ni erreur, ni échec. </a:t>
                      </a:r>
                      <a:endParaRPr lang="fr-FR" sz="1000" b="1" dirty="0"/>
                    </a:p>
                  </a:txBody>
                  <a:tcPr/>
                </a:tc>
                <a:extLst>
                  <a:ext uri="{0D108BD9-81ED-4DB2-BD59-A6C34878D82A}">
                    <a16:rowId xmlns:a16="http://schemas.microsoft.com/office/drawing/2014/main" val="105781397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effectLst/>
                          <a:latin typeface="+mn-lt"/>
                          <a:ea typeface="+mn-ea"/>
                          <a:cs typeface="+mn-cs"/>
                        </a:rPr>
                        <a:t>La signification (le sens) de la communication est la réponse que vous obtenez</a:t>
                      </a:r>
                      <a:endParaRPr lang="fr-FR" sz="1200" b="1" dirty="0"/>
                    </a:p>
                  </a:txBody>
                  <a:tcPr/>
                </a:tc>
                <a:tc>
                  <a:txBody>
                    <a:bodyPr/>
                    <a:lstStyle/>
                    <a:p>
                      <a:r>
                        <a:rPr lang="fr-FR" sz="1200" kern="1200" dirty="0">
                          <a:solidFill>
                            <a:schemeClr val="tx1"/>
                          </a:solidFill>
                          <a:effectLst/>
                          <a:latin typeface="+mn-lt"/>
                          <a:ea typeface="+mn-ea"/>
                          <a:cs typeface="+mn-cs"/>
                        </a:rPr>
                        <a:t>Vous apprendrez à faire preuve de </a:t>
                      </a:r>
                      <a:r>
                        <a:rPr lang="fr-FR" sz="1200" b="1" i="1" kern="1200" dirty="0">
                          <a:solidFill>
                            <a:schemeClr val="tx1"/>
                          </a:solidFill>
                          <a:effectLst/>
                          <a:latin typeface="+mn-lt"/>
                          <a:ea typeface="+mn-ea"/>
                          <a:cs typeface="+mn-cs"/>
                        </a:rPr>
                        <a:t>flexibilité comportementale</a:t>
                      </a:r>
                      <a:r>
                        <a:rPr lang="fr-FR" sz="1200" kern="1200" dirty="0">
                          <a:solidFill>
                            <a:schemeClr val="tx1"/>
                          </a:solidFill>
                          <a:effectLst/>
                          <a:latin typeface="+mn-lt"/>
                          <a:ea typeface="+mn-ea"/>
                          <a:cs typeface="+mn-cs"/>
                        </a:rPr>
                        <a:t> pour procéder différemment pour que votre message passe vraiment. </a:t>
                      </a:r>
                      <a:endParaRPr lang="fr-FR" sz="1000" b="1" dirty="0"/>
                    </a:p>
                  </a:txBody>
                  <a:tcPr/>
                </a:tc>
                <a:extLst>
                  <a:ext uri="{0D108BD9-81ED-4DB2-BD59-A6C34878D82A}">
                    <a16:rowId xmlns:a16="http://schemas.microsoft.com/office/drawing/2014/main" val="574352962"/>
                  </a:ext>
                </a:extLst>
              </a:tr>
              <a:tr h="5028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effectLst/>
                          <a:latin typeface="+mn-lt"/>
                          <a:ea typeface="+mn-ea"/>
                          <a:cs typeface="+mn-cs"/>
                        </a:rPr>
                        <a:t>Si votre façon de procéder ne fonctionne pas, essayez autre chose</a:t>
                      </a:r>
                      <a:endParaRPr lang="fr-FR" sz="1200" b="1" dirty="0"/>
                    </a:p>
                  </a:txBody>
                  <a:tcPr/>
                </a:tc>
                <a:tc>
                  <a:txBody>
                    <a:bodyPr/>
                    <a:lstStyle/>
                    <a:p>
                      <a:endParaRPr lang="fr-FR" sz="1200" b="1" dirty="0"/>
                    </a:p>
                  </a:txBody>
                  <a:tcPr/>
                </a:tc>
                <a:extLst>
                  <a:ext uri="{0D108BD9-81ED-4DB2-BD59-A6C34878D82A}">
                    <a16:rowId xmlns:a16="http://schemas.microsoft.com/office/drawing/2014/main" val="36896115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effectLst/>
                          <a:latin typeface="+mn-lt"/>
                          <a:ea typeface="+mn-ea"/>
                          <a:cs typeface="+mn-cs"/>
                        </a:rPr>
                        <a:t>C’est celui qui affiche la plus grande souplesse qui influence le résultat de toute interaction</a:t>
                      </a:r>
                      <a:endParaRPr lang="fr-FR" sz="1200" b="1" dirty="0"/>
                    </a:p>
                  </a:txBody>
                  <a:tcPr/>
                </a:tc>
                <a:tc>
                  <a:txBody>
                    <a:bodyPr/>
                    <a:lstStyle/>
                    <a:p>
                      <a:r>
                        <a:rPr lang="fr-FR" sz="1200" b="0" dirty="0"/>
                        <a:t>Vouloir avoir raison à tout</a:t>
                      </a:r>
                      <a:r>
                        <a:rPr lang="fr-FR" sz="1200" b="0" baseline="0" dirty="0"/>
                        <a:t> prix ne fait jamais évoluer le débat ni la relation.</a:t>
                      </a:r>
                      <a:endParaRPr lang="fr-FR" sz="1200" b="0" dirty="0"/>
                    </a:p>
                  </a:txBody>
                  <a:tcPr/>
                </a:tc>
                <a:extLst>
                  <a:ext uri="{0D108BD9-81ED-4DB2-BD59-A6C34878D82A}">
                    <a16:rowId xmlns:a16="http://schemas.microsoft.com/office/drawing/2014/main" val="3312825743"/>
                  </a:ext>
                </a:extLst>
              </a:tr>
              <a:tr h="370840">
                <a:tc>
                  <a:txBody>
                    <a:bodyPr/>
                    <a:lstStyle/>
                    <a:p>
                      <a:r>
                        <a:rPr lang="fr-FR" sz="1200" b="1" dirty="0"/>
                        <a:t>Il est impossible de ne pas communiquer</a:t>
                      </a:r>
                    </a:p>
                  </a:txBody>
                  <a:tcPr/>
                </a:tc>
                <a:tc>
                  <a:txBody>
                    <a:bodyPr/>
                    <a:lstStyle/>
                    <a:p>
                      <a:pPr lvl="0"/>
                      <a:r>
                        <a:rPr lang="en-US" sz="1200" kern="1200" dirty="0" err="1">
                          <a:solidFill>
                            <a:schemeClr val="tx1"/>
                          </a:solidFill>
                          <a:effectLst/>
                          <a:latin typeface="+mn-lt"/>
                          <a:ea typeface="+mn-ea"/>
                          <a:cs typeface="+mn-cs"/>
                        </a:rPr>
                        <a:t>Discours</a:t>
                      </a:r>
                      <a:r>
                        <a:rPr lang="en-US" sz="1200" kern="1200" dirty="0">
                          <a:solidFill>
                            <a:schemeClr val="tx1"/>
                          </a:solidFill>
                          <a:effectLst/>
                          <a:latin typeface="+mn-lt"/>
                          <a:ea typeface="+mn-ea"/>
                          <a:cs typeface="+mn-cs"/>
                        </a:rPr>
                        <a:t> : 7% </a:t>
                      </a:r>
                    </a:p>
                    <a:p>
                      <a:pPr lvl="0"/>
                      <a:r>
                        <a:rPr lang="en-US" sz="1200" b="1" i="1" kern="1200" dirty="0">
                          <a:solidFill>
                            <a:schemeClr val="tx1"/>
                          </a:solidFill>
                          <a:effectLst/>
                          <a:latin typeface="+mn-lt"/>
                          <a:ea typeface="+mn-ea"/>
                          <a:cs typeface="+mn-cs"/>
                        </a:rPr>
                        <a:t>Ton (para-verbal) : 38% </a:t>
                      </a:r>
                    </a:p>
                    <a:p>
                      <a:pPr lvl="0"/>
                      <a:r>
                        <a:rPr lang="en-US" sz="1200" b="1" i="1" kern="1200" dirty="0" err="1">
                          <a:solidFill>
                            <a:schemeClr val="tx1"/>
                          </a:solidFill>
                          <a:effectLst/>
                          <a:latin typeface="+mn-lt"/>
                          <a:ea typeface="+mn-ea"/>
                          <a:cs typeface="+mn-cs"/>
                        </a:rPr>
                        <a:t>Physiologie</a:t>
                      </a:r>
                      <a:r>
                        <a:rPr lang="en-US" sz="1200" b="1" i="1" kern="1200" dirty="0">
                          <a:solidFill>
                            <a:schemeClr val="tx1"/>
                          </a:solidFill>
                          <a:effectLst/>
                          <a:latin typeface="+mn-lt"/>
                          <a:ea typeface="+mn-ea"/>
                          <a:cs typeface="+mn-cs"/>
                        </a:rPr>
                        <a:t> (non-verbal) : 55%</a:t>
                      </a:r>
                      <a:endParaRPr lang="fr-FR" sz="1200" b="1" dirty="0"/>
                    </a:p>
                  </a:txBody>
                  <a:tcPr/>
                </a:tc>
                <a:extLst>
                  <a:ext uri="{0D108BD9-81ED-4DB2-BD59-A6C34878D82A}">
                    <a16:rowId xmlns:a16="http://schemas.microsoft.com/office/drawing/2014/main" val="156021729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effectLst/>
                          <a:latin typeface="+mn-lt"/>
                          <a:ea typeface="+mn-ea"/>
                          <a:cs typeface="+mn-cs"/>
                        </a:rPr>
                        <a:t>Nous possédons toutes les ressources nécessaires pour obtenir les résultats escomptés</a:t>
                      </a:r>
                    </a:p>
                  </a:txBody>
                  <a:tcPr/>
                </a:tc>
                <a:tc>
                  <a:txBody>
                    <a:bodyPr/>
                    <a:lstStyle/>
                    <a:p>
                      <a:r>
                        <a:rPr lang="fr-FR" sz="1200" b="0" dirty="0"/>
                        <a:t>Nous</a:t>
                      </a:r>
                      <a:r>
                        <a:rPr lang="fr-FR" sz="1200" b="0" baseline="0" dirty="0"/>
                        <a:t> avons tous les ressources internes nécessaires pour </a:t>
                      </a:r>
                      <a:r>
                        <a:rPr lang="fr-FR" sz="1200" b="1" baseline="0" dirty="0"/>
                        <a:t>acquérir de nouvelles ressources</a:t>
                      </a:r>
                      <a:r>
                        <a:rPr lang="fr-FR" sz="1200" b="0" baseline="0" dirty="0"/>
                        <a:t> internes et externes.</a:t>
                      </a:r>
                      <a:endParaRPr lang="fr-FR" sz="1200" b="0" dirty="0"/>
                    </a:p>
                  </a:txBody>
                  <a:tcPr/>
                </a:tc>
                <a:extLst>
                  <a:ext uri="{0D108BD9-81ED-4DB2-BD59-A6C34878D82A}">
                    <a16:rowId xmlns:a16="http://schemas.microsoft.com/office/drawing/2014/main" val="149704302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effectLst/>
                          <a:latin typeface="+mn-lt"/>
                          <a:ea typeface="+mn-ea"/>
                          <a:cs typeface="+mn-cs"/>
                        </a:rPr>
                        <a:t>Tout comportement est motivé par une intention positive</a:t>
                      </a:r>
                    </a:p>
                  </a:txBody>
                  <a:tcPr/>
                </a:tc>
                <a:tc>
                  <a:txBody>
                    <a:bodyPr/>
                    <a:lstStyle/>
                    <a:p>
                      <a:r>
                        <a:rPr lang="fr-FR" sz="1200" b="1" dirty="0"/>
                        <a:t>Avantage secondaire </a:t>
                      </a:r>
                      <a:r>
                        <a:rPr lang="fr-FR" sz="1200" b="0" dirty="0"/>
                        <a:t>pour répondre à un</a:t>
                      </a:r>
                      <a:r>
                        <a:rPr lang="fr-FR" sz="1200" b="0" baseline="0" dirty="0"/>
                        <a:t> </a:t>
                      </a:r>
                      <a:r>
                        <a:rPr lang="fr-FR" sz="1200" b="1" baseline="0" dirty="0"/>
                        <a:t>besoin</a:t>
                      </a:r>
                      <a:endParaRPr lang="fr-FR" sz="1200" b="1" dirty="0"/>
                    </a:p>
                  </a:txBody>
                  <a:tcPr/>
                </a:tc>
                <a:extLst>
                  <a:ext uri="{0D108BD9-81ED-4DB2-BD59-A6C34878D82A}">
                    <a16:rowId xmlns:a16="http://schemas.microsoft.com/office/drawing/2014/main" val="20328554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effectLst/>
                          <a:latin typeface="+mn-lt"/>
                          <a:ea typeface="+mn-ea"/>
                          <a:cs typeface="+mn-cs"/>
                        </a:rPr>
                        <a:t>Les gens sont bien plus que leur comportement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Il est important de dissocier le </a:t>
                      </a:r>
                      <a:r>
                        <a:rPr lang="fr-FR" sz="1200" b="1" i="1" kern="1200" dirty="0">
                          <a:solidFill>
                            <a:schemeClr val="tx1"/>
                          </a:solidFill>
                          <a:effectLst/>
                          <a:latin typeface="+mn-lt"/>
                          <a:ea typeface="+mn-ea"/>
                          <a:cs typeface="+mn-cs"/>
                        </a:rPr>
                        <a:t>comportement</a:t>
                      </a:r>
                      <a:r>
                        <a:rPr lang="fr-FR" sz="1200" kern="1200" dirty="0">
                          <a:solidFill>
                            <a:schemeClr val="tx1"/>
                          </a:solidFill>
                          <a:effectLst/>
                          <a:latin typeface="+mn-lt"/>
                          <a:ea typeface="+mn-ea"/>
                          <a:cs typeface="+mn-cs"/>
                        </a:rPr>
                        <a:t> de la </a:t>
                      </a:r>
                      <a:r>
                        <a:rPr lang="fr-FR" sz="1200" b="1" i="1" kern="1200" dirty="0">
                          <a:solidFill>
                            <a:schemeClr val="tx1"/>
                          </a:solidFill>
                          <a:effectLst/>
                          <a:latin typeface="+mn-lt"/>
                          <a:ea typeface="+mn-ea"/>
                          <a:cs typeface="+mn-cs"/>
                        </a:rPr>
                        <a:t>personne.</a:t>
                      </a:r>
                      <a:r>
                        <a:rPr lang="fr-FR" sz="1200" kern="1200" dirty="0">
                          <a:solidFill>
                            <a:schemeClr val="tx1"/>
                          </a:solidFill>
                          <a:effectLst/>
                          <a:latin typeface="+mn-lt"/>
                          <a:ea typeface="+mn-ea"/>
                          <a:cs typeface="+mn-cs"/>
                        </a:rPr>
                        <a:t> Certains</a:t>
                      </a:r>
                      <a:r>
                        <a:rPr lang="fr-FR" sz="1200" kern="1200" baseline="0" dirty="0">
                          <a:solidFill>
                            <a:schemeClr val="tx1"/>
                          </a:solidFill>
                          <a:effectLst/>
                          <a:latin typeface="+mn-lt"/>
                          <a:ea typeface="+mn-ea"/>
                          <a:cs typeface="+mn-cs"/>
                        </a:rPr>
                        <a:t> comportement indésirables sont induits par un manque de ressource internes de la personne. En amélioration ses capacités ou son environnement on peut changer radicalement le comportement indésirable et atteindre un niveau d’excellence (</a:t>
                      </a:r>
                      <a:r>
                        <a:rPr lang="fr-FR" sz="1200" b="0" dirty="0"/>
                        <a:t>Pyramide</a:t>
                      </a:r>
                      <a:r>
                        <a:rPr lang="fr-FR" sz="1200" b="0" baseline="0" dirty="0"/>
                        <a:t> de </a:t>
                      </a:r>
                      <a:r>
                        <a:rPr lang="fr-FR" sz="1200" b="0" baseline="0" dirty="0" err="1"/>
                        <a:t>R.Dilts</a:t>
                      </a:r>
                      <a:r>
                        <a:rPr lang="fr-FR" sz="1200" b="0" baseline="0" dirty="0"/>
                        <a:t>),</a:t>
                      </a:r>
                      <a:endParaRPr lang="fr-FR" sz="1200" b="0" dirty="0"/>
                    </a:p>
                  </a:txBody>
                  <a:tcPr/>
                </a:tc>
                <a:extLst>
                  <a:ext uri="{0D108BD9-81ED-4DB2-BD59-A6C34878D82A}">
                    <a16:rowId xmlns:a16="http://schemas.microsoft.com/office/drawing/2014/main" val="10664192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effectLst/>
                          <a:latin typeface="+mn-lt"/>
                          <a:ea typeface="+mn-ea"/>
                          <a:cs typeface="+mn-cs"/>
                        </a:rPr>
                        <a:t>L’esprit et le corps sont liés et influent l’un sur l’autre</a:t>
                      </a:r>
                    </a:p>
                  </a:txBody>
                  <a:tcPr/>
                </a:tc>
                <a:tc>
                  <a:txBody>
                    <a:bodyPr/>
                    <a:lstStyle/>
                    <a:p>
                      <a:endParaRPr lang="fr-FR" sz="1200" b="1" dirty="0"/>
                    </a:p>
                  </a:txBody>
                  <a:tcPr/>
                </a:tc>
                <a:extLst>
                  <a:ext uri="{0D108BD9-81ED-4DB2-BD59-A6C34878D82A}">
                    <a16:rowId xmlns:a16="http://schemas.microsoft.com/office/drawing/2014/main" val="380256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effectLst/>
                          <a:latin typeface="+mn-lt"/>
                          <a:ea typeface="+mn-ea"/>
                          <a:cs typeface="+mn-cs"/>
                        </a:rPr>
                        <a:t>Avoir le choix est mieux que de ne pas avoir le choix</a:t>
                      </a:r>
                    </a:p>
                  </a:txBody>
                  <a:tcPr/>
                </a:tc>
                <a:tc>
                  <a:txBody>
                    <a:bodyPr/>
                    <a:lstStyle/>
                    <a:p>
                      <a:r>
                        <a:rPr lang="fr-FR" sz="1200" b="0" dirty="0"/>
                        <a:t>Quand on fait un choix, c’est</a:t>
                      </a:r>
                      <a:r>
                        <a:rPr lang="fr-FR" sz="1200" b="0" baseline="0" dirty="0"/>
                        <a:t> le </a:t>
                      </a:r>
                      <a:r>
                        <a:rPr lang="fr-FR" sz="1200" b="1" baseline="0" dirty="0"/>
                        <a:t>meilleur</a:t>
                      </a:r>
                      <a:r>
                        <a:rPr lang="fr-FR" sz="1200" b="0" baseline="0" dirty="0"/>
                        <a:t> au moment où il est fait.</a:t>
                      </a:r>
                      <a:endParaRPr lang="fr-FR" sz="1200" b="0" dirty="0"/>
                    </a:p>
                  </a:txBody>
                  <a:tcPr/>
                </a:tc>
                <a:extLst>
                  <a:ext uri="{0D108BD9-81ED-4DB2-BD59-A6C34878D82A}">
                    <a16:rowId xmlns:a16="http://schemas.microsoft.com/office/drawing/2014/main" val="4197830952"/>
                  </a:ext>
                </a:extLst>
              </a:tr>
            </a:tbl>
          </a:graphicData>
        </a:graphic>
      </p:graphicFrame>
    </p:spTree>
    <p:extLst>
      <p:ext uri="{BB962C8B-B14F-4D97-AF65-F5344CB8AC3E}">
        <p14:creationId xmlns:p14="http://schemas.microsoft.com/office/powerpoint/2010/main" val="292292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5CC6DAEF-1DC6-44AE-847C-0323426E569C}"/>
              </a:ext>
            </a:extLst>
          </p:cNvPr>
          <p:cNvSpPr>
            <a:spLocks noGrp="1"/>
          </p:cNvSpPr>
          <p:nvPr>
            <p:ph type="ftr" sz="quarter" idx="11"/>
          </p:nvPr>
        </p:nvSpPr>
        <p:spPr/>
        <p:txBody>
          <a:bodyPr/>
          <a:lstStyle/>
          <a:p>
            <a:r>
              <a:rPr lang="fr-FR"/>
              <a:t>IFMK-Lyon1</a:t>
            </a:r>
            <a:endParaRPr lang="fr-FR" dirty="0"/>
          </a:p>
        </p:txBody>
      </p:sp>
      <p:sp>
        <p:nvSpPr>
          <p:cNvPr id="5" name="Espace réservé du numéro de diapositive 4">
            <a:extLst>
              <a:ext uri="{FF2B5EF4-FFF2-40B4-BE49-F238E27FC236}">
                <a16:creationId xmlns:a16="http://schemas.microsoft.com/office/drawing/2014/main" id="{B722F9DE-497A-44D5-92AF-D8510BEEE916}"/>
              </a:ext>
            </a:extLst>
          </p:cNvPr>
          <p:cNvSpPr>
            <a:spLocks noGrp="1"/>
          </p:cNvSpPr>
          <p:nvPr>
            <p:ph type="sldNum" sz="quarter" idx="12"/>
          </p:nvPr>
        </p:nvSpPr>
        <p:spPr/>
        <p:txBody>
          <a:bodyPr/>
          <a:lstStyle/>
          <a:p>
            <a:fld id="{ECB065B6-E57E-4FA5-B9AA-44232A00BB87}" type="slidenum">
              <a:rPr lang="fr-FR" smtClean="0"/>
              <a:t>11</a:t>
            </a:fld>
            <a:endParaRPr lang="fr-FR"/>
          </a:p>
        </p:txBody>
      </p:sp>
      <p:graphicFrame>
        <p:nvGraphicFramePr>
          <p:cNvPr id="13" name="Diagramme 12">
            <a:extLst>
              <a:ext uri="{FF2B5EF4-FFF2-40B4-BE49-F238E27FC236}">
                <a16:creationId xmlns:a16="http://schemas.microsoft.com/office/drawing/2014/main" id="{18ED9A06-503A-42B6-B3E7-0A4178F8E031}"/>
              </a:ext>
            </a:extLst>
          </p:cNvPr>
          <p:cNvGraphicFramePr/>
          <p:nvPr>
            <p:extLst>
              <p:ext uri="{D42A27DB-BD31-4B8C-83A1-F6EECF244321}">
                <p14:modId xmlns:p14="http://schemas.microsoft.com/office/powerpoint/2010/main" val="2370777956"/>
              </p:ext>
            </p:extLst>
          </p:nvPr>
        </p:nvGraphicFramePr>
        <p:xfrm>
          <a:off x="99949" y="-24247"/>
          <a:ext cx="5203571" cy="771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Flèche : pentagone 13">
            <a:extLst>
              <a:ext uri="{FF2B5EF4-FFF2-40B4-BE49-F238E27FC236}">
                <a16:creationId xmlns:a16="http://schemas.microsoft.com/office/drawing/2014/main" id="{0323D4E5-FF86-4061-9C7F-96DDF7C98DE9}"/>
              </a:ext>
            </a:extLst>
          </p:cNvPr>
          <p:cNvSpPr/>
          <p:nvPr/>
        </p:nvSpPr>
        <p:spPr>
          <a:xfrm>
            <a:off x="-1" y="2706463"/>
            <a:ext cx="1995055" cy="2263102"/>
          </a:xfrm>
          <a:prstGeom prst="homePlate">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dirty="0"/>
              <a:t>Méta programmes</a:t>
            </a:r>
          </a:p>
        </p:txBody>
      </p:sp>
      <p:graphicFrame>
        <p:nvGraphicFramePr>
          <p:cNvPr id="3" name="Tableau 2"/>
          <p:cNvGraphicFramePr>
            <a:graphicFrameLocks noGrp="1"/>
          </p:cNvGraphicFramePr>
          <p:nvPr>
            <p:extLst>
              <p:ext uri="{D42A27DB-BD31-4B8C-83A1-F6EECF244321}">
                <p14:modId xmlns:p14="http://schemas.microsoft.com/office/powerpoint/2010/main" val="1682651841"/>
              </p:ext>
            </p:extLst>
          </p:nvPr>
        </p:nvGraphicFramePr>
        <p:xfrm>
          <a:off x="2174701" y="855027"/>
          <a:ext cx="9529619" cy="5669280"/>
        </p:xfrm>
        <a:graphic>
          <a:graphicData uri="http://schemas.openxmlformats.org/drawingml/2006/table">
            <a:tbl>
              <a:tblPr firstRow="1" bandRow="1">
                <a:tableStyleId>{BC89EF96-8CEA-46FF-86C4-4CE0E7609802}</a:tableStyleId>
              </a:tblPr>
              <a:tblGrid>
                <a:gridCol w="3022139">
                  <a:extLst>
                    <a:ext uri="{9D8B030D-6E8A-4147-A177-3AD203B41FA5}">
                      <a16:colId xmlns:a16="http://schemas.microsoft.com/office/drawing/2014/main" val="2601648812"/>
                    </a:ext>
                  </a:extLst>
                </a:gridCol>
                <a:gridCol w="2217420">
                  <a:extLst>
                    <a:ext uri="{9D8B030D-6E8A-4147-A177-3AD203B41FA5}">
                      <a16:colId xmlns:a16="http://schemas.microsoft.com/office/drawing/2014/main" val="2602337178"/>
                    </a:ext>
                  </a:extLst>
                </a:gridCol>
                <a:gridCol w="4290060">
                  <a:extLst>
                    <a:ext uri="{9D8B030D-6E8A-4147-A177-3AD203B41FA5}">
                      <a16:colId xmlns:a16="http://schemas.microsoft.com/office/drawing/2014/main" val="3888650577"/>
                    </a:ext>
                  </a:extLst>
                </a:gridCol>
              </a:tblGrid>
              <a:tr h="196772">
                <a:tc rowSpan="2">
                  <a:txBody>
                    <a:bodyPr/>
                    <a:lstStyle/>
                    <a:p>
                      <a:pPr algn="ctr"/>
                      <a:r>
                        <a:rPr lang="fr-FR" sz="1600" b="0" dirty="0"/>
                        <a:t>Global-spécifique</a:t>
                      </a:r>
                    </a:p>
                  </a:txBody>
                  <a:tcPr anchor="ctr">
                    <a:lnB w="12700" cap="flat" cmpd="sng" algn="ctr">
                      <a:solidFill>
                        <a:srgbClr val="0070C0"/>
                      </a:solidFill>
                      <a:prstDash val="solid"/>
                      <a:round/>
                      <a:headEnd type="none" w="med" len="med"/>
                      <a:tailEnd type="none" w="med" len="med"/>
                    </a:lnB>
                  </a:tcPr>
                </a:tc>
                <a:tc>
                  <a:txBody>
                    <a:bodyPr/>
                    <a:lstStyle/>
                    <a:p>
                      <a:r>
                        <a:rPr lang="fr-FR" sz="1400" b="0" dirty="0"/>
                        <a:t>Global</a:t>
                      </a:r>
                      <a:endParaRPr lang="fr-FR" sz="1400" dirty="0"/>
                    </a:p>
                  </a:txBody>
                  <a:tcPr>
                    <a:lnB w="12700" cap="flat" cmpd="sng" algn="ctr">
                      <a:solidFill>
                        <a:srgbClr val="0070C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kern="1200" dirty="0">
                          <a:solidFill>
                            <a:schemeClr val="tx1"/>
                          </a:solidFill>
                          <a:effectLst/>
                          <a:latin typeface="+mn-lt"/>
                          <a:ea typeface="+mn-ea"/>
                          <a:cs typeface="+mn-cs"/>
                        </a:rPr>
                        <a:t>La personne va </a:t>
                      </a:r>
                      <a:r>
                        <a:rPr lang="fr-FR" sz="1200" b="1" kern="1200" dirty="0">
                          <a:solidFill>
                            <a:schemeClr val="tx1"/>
                          </a:solidFill>
                          <a:effectLst/>
                          <a:latin typeface="+mn-lt"/>
                          <a:ea typeface="+mn-ea"/>
                          <a:cs typeface="+mn-cs"/>
                        </a:rPr>
                        <a:t>droit au but,</a:t>
                      </a:r>
                      <a:r>
                        <a:rPr lang="fr-FR" sz="1200" b="0" kern="1200" dirty="0">
                          <a:solidFill>
                            <a:schemeClr val="tx1"/>
                          </a:solidFill>
                          <a:effectLst/>
                          <a:latin typeface="+mn-lt"/>
                          <a:ea typeface="+mn-ea"/>
                          <a:cs typeface="+mn-cs"/>
                        </a:rPr>
                        <a:t> n’exprime pas le</a:t>
                      </a:r>
                      <a:r>
                        <a:rPr lang="fr-FR" sz="1200" b="0" kern="1200" baseline="0" dirty="0">
                          <a:solidFill>
                            <a:schemeClr val="tx1"/>
                          </a:solidFill>
                          <a:effectLst/>
                          <a:latin typeface="+mn-lt"/>
                          <a:ea typeface="+mn-ea"/>
                          <a:cs typeface="+mn-cs"/>
                        </a:rPr>
                        <a:t> détail </a:t>
                      </a:r>
                      <a:endParaRPr lang="fr-FR" sz="1200" b="0" kern="1200" dirty="0">
                        <a:solidFill>
                          <a:schemeClr val="tx1"/>
                        </a:solidFill>
                        <a:effectLst/>
                        <a:latin typeface="+mn-lt"/>
                        <a:ea typeface="+mn-ea"/>
                        <a:cs typeface="+mn-cs"/>
                      </a:endParaRPr>
                    </a:p>
                  </a:txBody>
                  <a:tcPr>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838976885"/>
                  </a:ext>
                </a:extLst>
              </a:tr>
              <a:tr h="196772">
                <a:tc vMerge="1">
                  <a:txBody>
                    <a:bodyPr/>
                    <a:lstStyle/>
                    <a:p>
                      <a:endParaRPr lang="fr-F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dirty="0"/>
                        <a:t>Spécifique</a:t>
                      </a:r>
                    </a:p>
                  </a:txBody>
                  <a:tcPr>
                    <a:lnL w="12700" cap="flat" cmpd="sng" algn="ctr">
                      <a:solidFill>
                        <a:srgbClr val="0070C0"/>
                      </a:solidFill>
                      <a:prstDash val="solid"/>
                      <a:round/>
                      <a:headEnd type="none" w="med" len="med"/>
                      <a:tailEnd type="none" w="med" len="med"/>
                    </a:lnL>
                    <a:lnT w="12700" cap="flat" cmpd="sng" algn="ctr">
                      <a:solidFill>
                        <a:srgbClr val="0070C0"/>
                      </a:solidFill>
                      <a:prstDash val="solid"/>
                      <a:round/>
                      <a:headEnd type="none" w="med" len="med"/>
                      <a:tailEnd type="none" w="med" len="med"/>
                    </a:lnT>
                  </a:tcPr>
                </a:tc>
                <a:tc>
                  <a:txBody>
                    <a:bodyPr/>
                    <a:lstStyle/>
                    <a:p>
                      <a:r>
                        <a:rPr lang="fr-FR" sz="1200" b="1" dirty="0"/>
                        <a:t>Va dans le détail</a:t>
                      </a:r>
                      <a:r>
                        <a:rPr lang="fr-FR" sz="1200" baseline="0" dirty="0"/>
                        <a:t>, étape par étape</a:t>
                      </a:r>
                      <a:endParaRPr lang="fr-FR" sz="1200" dirty="0"/>
                    </a:p>
                  </a:txBody>
                  <a:tcPr>
                    <a:lnT w="12700" cap="flat" cmpd="sng" algn="ctr">
                      <a:solidFill>
                        <a:srgbClr val="0070C0"/>
                      </a:solidFill>
                      <a:prstDash val="solid"/>
                      <a:round/>
                      <a:headEnd type="none" w="med" len="med"/>
                      <a:tailEnd type="none" w="med" len="med"/>
                    </a:lnT>
                  </a:tcPr>
                </a:tc>
                <a:extLst>
                  <a:ext uri="{0D108BD9-81ED-4DB2-BD59-A6C34878D82A}">
                    <a16:rowId xmlns:a16="http://schemas.microsoft.com/office/drawing/2014/main" val="3415531512"/>
                  </a:ext>
                </a:extLst>
              </a:tr>
              <a:tr h="196772">
                <a:tc rowSpan="2">
                  <a:txBody>
                    <a:bodyPr/>
                    <a:lstStyle/>
                    <a:p>
                      <a:pPr algn="ctr"/>
                      <a:r>
                        <a:rPr lang="fr-FR" sz="1600" dirty="0"/>
                        <a:t>Proactif-réactif</a:t>
                      </a:r>
                    </a:p>
                  </a:txBody>
                  <a:tcPr anchor="ctr">
                    <a:lnT w="12700" cap="flat" cmpd="sng" algn="ctr">
                      <a:solidFill>
                        <a:srgbClr val="0070C0"/>
                      </a:solidFill>
                      <a:prstDash val="solid"/>
                      <a:round/>
                      <a:headEnd type="none" w="med" len="med"/>
                      <a:tailEnd type="none" w="med" len="med"/>
                    </a:lnT>
                  </a:tcPr>
                </a:tc>
                <a:tc>
                  <a:txBody>
                    <a:bodyPr/>
                    <a:lstStyle/>
                    <a:p>
                      <a:r>
                        <a:rPr lang="fr-FR" sz="1400" dirty="0"/>
                        <a:t>Proactif</a:t>
                      </a:r>
                    </a:p>
                  </a:txBody>
                  <a:tcPr/>
                </a:tc>
                <a:tc>
                  <a:txBody>
                    <a:bodyPr/>
                    <a:lstStyle/>
                    <a:p>
                      <a:r>
                        <a:rPr lang="fr-FR" sz="1200" dirty="0"/>
                        <a:t>Prend les choses en main</a:t>
                      </a:r>
                      <a:r>
                        <a:rPr lang="fr-FR" sz="1200" baseline="0" dirty="0"/>
                        <a:t> pour </a:t>
                      </a:r>
                      <a:r>
                        <a:rPr lang="fr-FR" sz="1200" b="1" baseline="0" dirty="0"/>
                        <a:t>trouver des solutions</a:t>
                      </a:r>
                      <a:r>
                        <a:rPr lang="fr-FR" sz="1200" baseline="0" dirty="0"/>
                        <a:t>. Tente d’adapter son environnement à elle-même.</a:t>
                      </a:r>
                    </a:p>
                  </a:txBody>
                  <a:tcPr/>
                </a:tc>
                <a:extLst>
                  <a:ext uri="{0D108BD9-81ED-4DB2-BD59-A6C34878D82A}">
                    <a16:rowId xmlns:a16="http://schemas.microsoft.com/office/drawing/2014/main" val="3806304025"/>
                  </a:ext>
                </a:extLst>
              </a:tr>
              <a:tr h="196772">
                <a:tc vMerge="1">
                  <a:txBody>
                    <a:bodyPr/>
                    <a:lstStyle/>
                    <a:p>
                      <a:endParaRPr lang="fr-F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Réactif</a:t>
                      </a:r>
                    </a:p>
                  </a:txBody>
                  <a:tcPr/>
                </a:tc>
                <a:tc>
                  <a:txBody>
                    <a:bodyPr/>
                    <a:lstStyle/>
                    <a:p>
                      <a:r>
                        <a:rPr lang="fr-FR" sz="1200" b="1" dirty="0"/>
                        <a:t>Réfléchit beaucoup avant</a:t>
                      </a:r>
                      <a:r>
                        <a:rPr lang="fr-FR" sz="1200" b="1" baseline="0" dirty="0"/>
                        <a:t> d’agir</a:t>
                      </a:r>
                      <a:r>
                        <a:rPr lang="fr-FR" sz="1200" baseline="0" dirty="0"/>
                        <a:t>. Elle préfère la perception de l’environnement et la compréhension de son monde extérieur et va tenter de s’y adapter,</a:t>
                      </a:r>
                      <a:endParaRPr lang="fr-FR" sz="1200" dirty="0"/>
                    </a:p>
                  </a:txBody>
                  <a:tcPr/>
                </a:tc>
                <a:extLst>
                  <a:ext uri="{0D108BD9-81ED-4DB2-BD59-A6C34878D82A}">
                    <a16:rowId xmlns:a16="http://schemas.microsoft.com/office/drawing/2014/main" val="927316565"/>
                  </a:ext>
                </a:extLst>
              </a:tr>
              <a:tr h="196772">
                <a:tc rowSpan="2">
                  <a:txBody>
                    <a:bodyPr/>
                    <a:lstStyle/>
                    <a:p>
                      <a:pPr algn="ctr"/>
                      <a:r>
                        <a:rPr lang="fr-FR" sz="1600" dirty="0"/>
                        <a:t>Rapprochement-E</a:t>
                      </a:r>
                      <a:r>
                        <a:rPr lang="fr-FR" sz="1600" baseline="0" dirty="0"/>
                        <a:t>loignement</a:t>
                      </a:r>
                      <a:endParaRPr lang="fr-FR" sz="1600" dirty="0"/>
                    </a:p>
                  </a:txBody>
                  <a:tcPr anchor="ctr"/>
                </a:tc>
                <a:tc>
                  <a:txBody>
                    <a:bodyPr/>
                    <a:lstStyle/>
                    <a:p>
                      <a:r>
                        <a:rPr lang="fr-FR" sz="1400" dirty="0"/>
                        <a:t>Rapprochement</a:t>
                      </a:r>
                    </a:p>
                  </a:txBody>
                  <a:tcPr/>
                </a:tc>
                <a:tc>
                  <a:txBody>
                    <a:bodyPr/>
                    <a:lstStyle/>
                    <a:p>
                      <a:r>
                        <a:rPr lang="fr-FR" sz="1200" baseline="0" dirty="0"/>
                        <a:t>Personne motivée par ce qui lui fait </a:t>
                      </a:r>
                      <a:r>
                        <a:rPr lang="fr-FR" sz="1200" b="1" baseline="0" dirty="0"/>
                        <a:t>plaisir</a:t>
                      </a:r>
                      <a:r>
                        <a:rPr lang="fr-FR" sz="1200" baseline="0" dirty="0"/>
                        <a:t> et la perspective de plaisir futur.</a:t>
                      </a:r>
                    </a:p>
                  </a:txBody>
                  <a:tcPr/>
                </a:tc>
                <a:extLst>
                  <a:ext uri="{0D108BD9-81ED-4DB2-BD59-A6C34878D82A}">
                    <a16:rowId xmlns:a16="http://schemas.microsoft.com/office/drawing/2014/main" val="3073231615"/>
                  </a:ext>
                </a:extLst>
              </a:tr>
              <a:tr h="196772">
                <a:tc vMerge="1">
                  <a:txBody>
                    <a:bodyPr/>
                    <a:lstStyle/>
                    <a:p>
                      <a:endParaRPr lang="fr-F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E</a:t>
                      </a:r>
                      <a:r>
                        <a:rPr lang="fr-FR" sz="1400" baseline="0" dirty="0"/>
                        <a:t>loignement</a:t>
                      </a:r>
                      <a:endParaRPr lang="fr-FR"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Personne qui voit </a:t>
                      </a:r>
                      <a:r>
                        <a:rPr lang="fr-FR" sz="1200" b="1" dirty="0"/>
                        <a:t>tout ce qui</a:t>
                      </a:r>
                      <a:r>
                        <a:rPr lang="fr-FR" sz="1200" b="1" baseline="0" dirty="0"/>
                        <a:t> ne va pas</a:t>
                      </a:r>
                      <a:r>
                        <a:rPr lang="fr-FR" sz="1200" baseline="0" dirty="0"/>
                        <a:t>. Motivée par les peurs que ça ne se passe pas bien.</a:t>
                      </a:r>
                      <a:endParaRPr lang="fr-FR" dirty="0"/>
                    </a:p>
                  </a:txBody>
                  <a:tcPr/>
                </a:tc>
                <a:extLst>
                  <a:ext uri="{0D108BD9-81ED-4DB2-BD59-A6C34878D82A}">
                    <a16:rowId xmlns:a16="http://schemas.microsoft.com/office/drawing/2014/main" val="4007092545"/>
                  </a:ext>
                </a:extLst>
              </a:tr>
              <a:tr h="196772">
                <a:tc rowSpan="2">
                  <a:txBody>
                    <a:bodyPr/>
                    <a:lstStyle/>
                    <a:p>
                      <a:pPr algn="ctr"/>
                      <a:r>
                        <a:rPr lang="fr-FR" sz="1600" dirty="0"/>
                        <a:t>Option-Procédure</a:t>
                      </a:r>
                    </a:p>
                  </a:txBody>
                  <a:tcPr anchor="ctr"/>
                </a:tc>
                <a:tc>
                  <a:txBody>
                    <a:bodyPr/>
                    <a:lstStyle/>
                    <a:p>
                      <a:r>
                        <a:rPr lang="fr-FR" sz="1400" dirty="0"/>
                        <a:t>Option</a:t>
                      </a:r>
                    </a:p>
                  </a:txBody>
                  <a:tcPr/>
                </a:tc>
                <a:tc>
                  <a:txBody>
                    <a:bodyPr/>
                    <a:lstStyle/>
                    <a:p>
                      <a:r>
                        <a:rPr lang="fr-FR" sz="1200" dirty="0"/>
                        <a:t>Personne qui aime </a:t>
                      </a:r>
                      <a:r>
                        <a:rPr lang="fr-FR" sz="1200" b="1" dirty="0"/>
                        <a:t>avoir le choix </a:t>
                      </a:r>
                      <a:r>
                        <a:rPr lang="fr-FR" sz="1200" dirty="0"/>
                        <a:t>et la variété</a:t>
                      </a:r>
                    </a:p>
                  </a:txBody>
                  <a:tcPr/>
                </a:tc>
                <a:extLst>
                  <a:ext uri="{0D108BD9-81ED-4DB2-BD59-A6C34878D82A}">
                    <a16:rowId xmlns:a16="http://schemas.microsoft.com/office/drawing/2014/main" val="1152434737"/>
                  </a:ext>
                </a:extLst>
              </a:tr>
              <a:tr h="196772">
                <a:tc vMerge="1">
                  <a:txBody>
                    <a:bodyPr/>
                    <a:lstStyle/>
                    <a:p>
                      <a:endParaRPr lang="fr-FR"/>
                    </a:p>
                  </a:txBody>
                  <a:tcPr/>
                </a:tc>
                <a:tc>
                  <a:txBody>
                    <a:bodyPr/>
                    <a:lstStyle/>
                    <a:p>
                      <a:r>
                        <a:rPr lang="fr-FR" sz="1400" dirty="0"/>
                        <a:t>Procédure</a:t>
                      </a:r>
                    </a:p>
                  </a:txBody>
                  <a:tcPr/>
                </a:tc>
                <a:tc>
                  <a:txBody>
                    <a:bodyPr/>
                    <a:lstStyle/>
                    <a:p>
                      <a:r>
                        <a:rPr lang="fr-FR" sz="1200" dirty="0"/>
                        <a:t>Personne qui</a:t>
                      </a:r>
                      <a:r>
                        <a:rPr lang="fr-FR" sz="1200" baseline="0" dirty="0"/>
                        <a:t> aime </a:t>
                      </a:r>
                      <a:r>
                        <a:rPr lang="fr-FR" sz="1200" b="1" baseline="0" dirty="0"/>
                        <a:t>suivre les règles établies </a:t>
                      </a:r>
                      <a:r>
                        <a:rPr lang="fr-FR" sz="1200" baseline="0" dirty="0"/>
                        <a:t>et les procédures. Préfère les méthodologies établies.</a:t>
                      </a:r>
                      <a:endParaRPr lang="fr-FR" sz="1200" dirty="0"/>
                    </a:p>
                  </a:txBody>
                  <a:tcPr/>
                </a:tc>
                <a:extLst>
                  <a:ext uri="{0D108BD9-81ED-4DB2-BD59-A6C34878D82A}">
                    <a16:rowId xmlns:a16="http://schemas.microsoft.com/office/drawing/2014/main" val="2635123977"/>
                  </a:ext>
                </a:extLst>
              </a:tr>
              <a:tr h="196772">
                <a:tc rowSpan="2">
                  <a:txBody>
                    <a:bodyPr/>
                    <a:lstStyle/>
                    <a:p>
                      <a:pPr algn="ctr"/>
                      <a:r>
                        <a:rPr lang="fr-FR" sz="1600" dirty="0"/>
                        <a:t>Interne-Externe</a:t>
                      </a:r>
                    </a:p>
                  </a:txBody>
                  <a:tcPr anchor="ctr"/>
                </a:tc>
                <a:tc>
                  <a:txBody>
                    <a:bodyPr/>
                    <a:lstStyle/>
                    <a:p>
                      <a:r>
                        <a:rPr lang="fr-FR" sz="1400" dirty="0"/>
                        <a:t>Interne</a:t>
                      </a:r>
                    </a:p>
                  </a:txBody>
                  <a:tcPr/>
                </a:tc>
                <a:tc>
                  <a:txBody>
                    <a:bodyPr/>
                    <a:lstStyle/>
                    <a:p>
                      <a:r>
                        <a:rPr lang="fr-FR" sz="1200" baseline="0" dirty="0"/>
                        <a:t>Personne prenant une décision en s’appuyant sur </a:t>
                      </a:r>
                      <a:r>
                        <a:rPr lang="fr-FR" sz="1200" b="1" baseline="0" dirty="0"/>
                        <a:t>son</a:t>
                      </a:r>
                      <a:r>
                        <a:rPr lang="fr-FR" sz="1200" baseline="0" dirty="0"/>
                        <a:t> </a:t>
                      </a:r>
                      <a:r>
                        <a:rPr lang="fr-FR" sz="1200" b="1" baseline="0" dirty="0"/>
                        <a:t>propre jugement</a:t>
                      </a:r>
                      <a:r>
                        <a:rPr lang="fr-FR" sz="1200" baseline="0" dirty="0"/>
                        <a:t>,</a:t>
                      </a:r>
                      <a:endParaRPr lang="fr-FR" sz="1200" dirty="0"/>
                    </a:p>
                  </a:txBody>
                  <a:tcPr/>
                </a:tc>
                <a:extLst>
                  <a:ext uri="{0D108BD9-81ED-4DB2-BD59-A6C34878D82A}">
                    <a16:rowId xmlns:a16="http://schemas.microsoft.com/office/drawing/2014/main" val="219450167"/>
                  </a:ext>
                </a:extLst>
              </a:tr>
              <a:tr h="196772">
                <a:tc vMerge="1">
                  <a:txBody>
                    <a:bodyPr/>
                    <a:lstStyle/>
                    <a:p>
                      <a:endParaRPr lang="fr-FR"/>
                    </a:p>
                  </a:txBody>
                  <a:tcPr/>
                </a:tc>
                <a:tc>
                  <a:txBody>
                    <a:bodyPr/>
                    <a:lstStyle/>
                    <a:p>
                      <a:r>
                        <a:rPr lang="fr-FR" sz="1400" dirty="0"/>
                        <a:t>Externe</a:t>
                      </a:r>
                    </a:p>
                  </a:txBody>
                  <a:tcPr/>
                </a:tc>
                <a:tc>
                  <a:txBody>
                    <a:bodyPr/>
                    <a:lstStyle/>
                    <a:p>
                      <a:r>
                        <a:rPr lang="fr-FR" sz="1200" dirty="0"/>
                        <a:t>Personne ayant besoin de </a:t>
                      </a:r>
                      <a:r>
                        <a:rPr lang="fr-FR" sz="1200" b="1" dirty="0"/>
                        <a:t>l’avis</a:t>
                      </a:r>
                      <a:r>
                        <a:rPr lang="fr-FR" sz="1200" b="1" baseline="0" dirty="0"/>
                        <a:t> des autres </a:t>
                      </a:r>
                      <a:r>
                        <a:rPr lang="fr-FR" sz="1200" baseline="0" dirty="0"/>
                        <a:t>pour savoir si ce qu’elle a fait convient, pour entretenir sa motivation</a:t>
                      </a:r>
                      <a:endParaRPr lang="fr-FR" sz="1200" dirty="0"/>
                    </a:p>
                  </a:txBody>
                  <a:tcPr/>
                </a:tc>
                <a:extLst>
                  <a:ext uri="{0D108BD9-81ED-4DB2-BD59-A6C34878D82A}">
                    <a16:rowId xmlns:a16="http://schemas.microsoft.com/office/drawing/2014/main" val="1156656890"/>
                  </a:ext>
                </a:extLst>
              </a:tr>
              <a:tr h="339634">
                <a:tc rowSpan="3">
                  <a:txBody>
                    <a:bodyPr/>
                    <a:lstStyle/>
                    <a:p>
                      <a:pPr algn="ctr"/>
                      <a:r>
                        <a:rPr lang="fr-FR" sz="1600" dirty="0"/>
                        <a:t>Similitude-Similitude avec</a:t>
                      </a:r>
                      <a:r>
                        <a:rPr lang="fr-FR" sz="1600" baseline="0" dirty="0"/>
                        <a:t> différence-Différence</a:t>
                      </a:r>
                      <a:endParaRPr lang="fr-FR" sz="1600" dirty="0"/>
                    </a:p>
                  </a:txBody>
                  <a:tcPr anchor="ctr"/>
                </a:tc>
                <a:tc>
                  <a:txBody>
                    <a:bodyPr/>
                    <a:lstStyle/>
                    <a:p>
                      <a:r>
                        <a:rPr lang="fr-FR" sz="1400" dirty="0"/>
                        <a:t>Similitude</a:t>
                      </a:r>
                    </a:p>
                  </a:txBody>
                  <a:tcPr/>
                </a:tc>
                <a:tc>
                  <a:txBody>
                    <a:bodyPr/>
                    <a:lstStyle/>
                    <a:p>
                      <a:r>
                        <a:rPr lang="fr-FR" sz="1200" dirty="0"/>
                        <a:t>Personne qui </a:t>
                      </a:r>
                      <a:r>
                        <a:rPr lang="fr-FR" sz="1200" b="1" dirty="0"/>
                        <a:t>remarque les choses</a:t>
                      </a:r>
                      <a:r>
                        <a:rPr lang="fr-FR" sz="1200" b="1" baseline="0" dirty="0"/>
                        <a:t> similaires</a:t>
                      </a:r>
                      <a:r>
                        <a:rPr lang="fr-FR" sz="1200" baseline="0" dirty="0"/>
                        <a:t>, élimine les informations différentes.</a:t>
                      </a:r>
                      <a:endParaRPr lang="fr-FR" sz="1200" dirty="0"/>
                    </a:p>
                  </a:txBody>
                  <a:tcPr/>
                </a:tc>
                <a:extLst>
                  <a:ext uri="{0D108BD9-81ED-4DB2-BD59-A6C34878D82A}">
                    <a16:rowId xmlns:a16="http://schemas.microsoft.com/office/drawing/2014/main" val="1744216076"/>
                  </a:ext>
                </a:extLst>
              </a:tr>
              <a:tr h="182880">
                <a:tc vMerge="1">
                  <a:txBody>
                    <a:bodyPr/>
                    <a:lstStyle/>
                    <a:p>
                      <a:endParaRPr lang="fr-FR"/>
                    </a:p>
                  </a:txBody>
                  <a:tcPr/>
                </a:tc>
                <a:tc>
                  <a:txBody>
                    <a:bodyPr/>
                    <a:lstStyle/>
                    <a:p>
                      <a:r>
                        <a:rPr lang="fr-FR" sz="1400" dirty="0"/>
                        <a:t>Similitude</a:t>
                      </a:r>
                      <a:r>
                        <a:rPr lang="fr-FR" sz="1400" baseline="0" dirty="0"/>
                        <a:t> avec différence</a:t>
                      </a:r>
                      <a:endParaRPr lang="fr-FR" sz="1400" dirty="0"/>
                    </a:p>
                  </a:txBody>
                  <a:tcPr/>
                </a:tc>
                <a:tc>
                  <a:txBody>
                    <a:bodyPr/>
                    <a:lstStyle/>
                    <a:p>
                      <a:r>
                        <a:rPr lang="fr-FR" sz="1200" dirty="0"/>
                        <a:t>Personne qui cherche </a:t>
                      </a:r>
                      <a:r>
                        <a:rPr lang="fr-FR" sz="1200" b="1" dirty="0"/>
                        <a:t>en premier les similitudes </a:t>
                      </a:r>
                      <a:r>
                        <a:rPr lang="fr-FR" sz="1200" dirty="0"/>
                        <a:t>avec d’examiner</a:t>
                      </a:r>
                      <a:r>
                        <a:rPr lang="fr-FR" sz="1200" baseline="0" dirty="0"/>
                        <a:t> les </a:t>
                      </a:r>
                      <a:r>
                        <a:rPr lang="fr-FR" sz="1200" b="1" baseline="0" dirty="0"/>
                        <a:t>différences</a:t>
                      </a:r>
                      <a:r>
                        <a:rPr lang="fr-FR" sz="1200" baseline="0" dirty="0"/>
                        <a:t>.</a:t>
                      </a:r>
                      <a:endParaRPr lang="fr-FR" sz="1200" dirty="0"/>
                    </a:p>
                  </a:txBody>
                  <a:tcPr/>
                </a:tc>
                <a:extLst>
                  <a:ext uri="{0D108BD9-81ED-4DB2-BD59-A6C34878D82A}">
                    <a16:rowId xmlns:a16="http://schemas.microsoft.com/office/drawing/2014/main" val="3710779333"/>
                  </a:ext>
                </a:extLst>
              </a:tr>
              <a:tr h="182880">
                <a:tc vMerge="1">
                  <a:txBody>
                    <a:bodyPr/>
                    <a:lstStyle/>
                    <a:p>
                      <a:endParaRPr lang="fr-F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aseline="0" dirty="0"/>
                        <a:t>Différence</a:t>
                      </a:r>
                      <a:endParaRPr lang="fr-FR" sz="1400" dirty="0"/>
                    </a:p>
                  </a:txBody>
                  <a:tcPr/>
                </a:tc>
                <a:tc>
                  <a:txBody>
                    <a:bodyPr/>
                    <a:lstStyle/>
                    <a:p>
                      <a:r>
                        <a:rPr lang="fr-FR" sz="1200" dirty="0"/>
                        <a:t>Personne qui remarque systématiquement</a:t>
                      </a:r>
                      <a:r>
                        <a:rPr lang="fr-FR" sz="1200" baseline="0" dirty="0"/>
                        <a:t> ce qui est </a:t>
                      </a:r>
                      <a:r>
                        <a:rPr lang="fr-FR" sz="1200" b="1" baseline="0" dirty="0"/>
                        <a:t>différent</a:t>
                      </a:r>
                      <a:endParaRPr lang="fr-FR" sz="1200" b="1" dirty="0"/>
                    </a:p>
                  </a:txBody>
                  <a:tcPr/>
                </a:tc>
                <a:extLst>
                  <a:ext uri="{0D108BD9-81ED-4DB2-BD59-A6C34878D82A}">
                    <a16:rowId xmlns:a16="http://schemas.microsoft.com/office/drawing/2014/main" val="230725152"/>
                  </a:ext>
                </a:extLst>
              </a:tr>
            </a:tbl>
          </a:graphicData>
        </a:graphic>
      </p:graphicFrame>
    </p:spTree>
    <p:extLst>
      <p:ext uri="{BB962C8B-B14F-4D97-AF65-F5344CB8AC3E}">
        <p14:creationId xmlns:p14="http://schemas.microsoft.com/office/powerpoint/2010/main" val="3832678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5CC6DAEF-1DC6-44AE-847C-0323426E569C}"/>
              </a:ext>
            </a:extLst>
          </p:cNvPr>
          <p:cNvSpPr>
            <a:spLocks noGrp="1"/>
          </p:cNvSpPr>
          <p:nvPr>
            <p:ph type="ftr" sz="quarter" idx="11"/>
          </p:nvPr>
        </p:nvSpPr>
        <p:spPr/>
        <p:txBody>
          <a:bodyPr/>
          <a:lstStyle/>
          <a:p>
            <a:r>
              <a:rPr lang="fr-FR"/>
              <a:t>IFMK-Lyon1</a:t>
            </a:r>
            <a:endParaRPr lang="fr-FR" dirty="0"/>
          </a:p>
        </p:txBody>
      </p:sp>
      <p:sp>
        <p:nvSpPr>
          <p:cNvPr id="5" name="Espace réservé du numéro de diapositive 4">
            <a:extLst>
              <a:ext uri="{FF2B5EF4-FFF2-40B4-BE49-F238E27FC236}">
                <a16:creationId xmlns:a16="http://schemas.microsoft.com/office/drawing/2014/main" id="{B722F9DE-497A-44D5-92AF-D8510BEEE916}"/>
              </a:ext>
            </a:extLst>
          </p:cNvPr>
          <p:cNvSpPr>
            <a:spLocks noGrp="1"/>
          </p:cNvSpPr>
          <p:nvPr>
            <p:ph type="sldNum" sz="quarter" idx="12"/>
          </p:nvPr>
        </p:nvSpPr>
        <p:spPr/>
        <p:txBody>
          <a:bodyPr/>
          <a:lstStyle/>
          <a:p>
            <a:fld id="{ECB065B6-E57E-4FA5-B9AA-44232A00BB87}" type="slidenum">
              <a:rPr lang="fr-FR" smtClean="0"/>
              <a:t>12</a:t>
            </a:fld>
            <a:endParaRPr lang="fr-FR"/>
          </a:p>
        </p:txBody>
      </p:sp>
      <p:sp>
        <p:nvSpPr>
          <p:cNvPr id="14" name="Flèche : pentagone 13">
            <a:extLst>
              <a:ext uri="{FF2B5EF4-FFF2-40B4-BE49-F238E27FC236}">
                <a16:creationId xmlns:a16="http://schemas.microsoft.com/office/drawing/2014/main" id="{0323D4E5-FF86-4061-9C7F-96DDF7C98DE9}"/>
              </a:ext>
            </a:extLst>
          </p:cNvPr>
          <p:cNvSpPr/>
          <p:nvPr/>
        </p:nvSpPr>
        <p:spPr>
          <a:xfrm>
            <a:off x="0" y="2706463"/>
            <a:ext cx="1920240" cy="2263102"/>
          </a:xfrm>
          <a:prstGeom prst="homePlate">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dirty="0"/>
              <a:t>Etablir le bon rapport</a:t>
            </a:r>
          </a:p>
        </p:txBody>
      </p:sp>
      <p:sp>
        <p:nvSpPr>
          <p:cNvPr id="2" name="ZoneTexte 1"/>
          <p:cNvSpPr txBox="1"/>
          <p:nvPr/>
        </p:nvSpPr>
        <p:spPr>
          <a:xfrm>
            <a:off x="2058786" y="1643162"/>
            <a:ext cx="10133214" cy="4524315"/>
          </a:xfrm>
          <a:prstGeom prst="rect">
            <a:avLst/>
          </a:prstGeom>
          <a:noFill/>
        </p:spPr>
        <p:txBody>
          <a:bodyPr wrap="square" rtlCol="0">
            <a:spAutoFit/>
          </a:bodyPr>
          <a:lstStyle/>
          <a:p>
            <a:r>
              <a:rPr lang="fr-FR" dirty="0"/>
              <a:t>Pour </a:t>
            </a:r>
            <a:r>
              <a:rPr lang="fr-FR" b="1" dirty="0"/>
              <a:t>être efficace</a:t>
            </a:r>
            <a:r>
              <a:rPr lang="fr-FR" dirty="0"/>
              <a:t> pour faire passer votre message, il est important de vous </a:t>
            </a:r>
            <a:r>
              <a:rPr lang="fr-FR" b="1" dirty="0"/>
              <a:t>synchroniser</a:t>
            </a:r>
            <a:r>
              <a:rPr lang="fr-FR" dirty="0"/>
              <a:t> avec votre interlocuteur avant de pourvoir lui passer votre message.</a:t>
            </a:r>
            <a:endParaRPr lang="en-US" dirty="0"/>
          </a:p>
          <a:p>
            <a:endParaRPr lang="fr-FR" dirty="0"/>
          </a:p>
          <a:p>
            <a:pPr lvl="0"/>
            <a:r>
              <a:rPr lang="fr-FR" dirty="0"/>
              <a:t>1) la mise en phase ou </a:t>
            </a:r>
            <a:r>
              <a:rPr lang="fr-FR" b="1" dirty="0"/>
              <a:t>synchronisation</a:t>
            </a:r>
            <a:r>
              <a:rPr lang="fr-FR" dirty="0"/>
              <a:t> (</a:t>
            </a:r>
            <a:r>
              <a:rPr lang="fr-FR" i="1" dirty="0" err="1"/>
              <a:t>mirroring</a:t>
            </a:r>
            <a:r>
              <a:rPr lang="fr-FR" dirty="0"/>
              <a:t>) qui consiste à s’ajuster à l’autre et à son orientation sensorielle et tout son non-verbal et </a:t>
            </a:r>
            <a:r>
              <a:rPr lang="fr-FR" dirty="0" err="1"/>
              <a:t>paraverbal</a:t>
            </a:r>
            <a:r>
              <a:rPr lang="fr-FR" dirty="0"/>
              <a:t>, </a:t>
            </a:r>
          </a:p>
          <a:p>
            <a:pPr lvl="0"/>
            <a:r>
              <a:rPr lang="fr-FR" dirty="0"/>
              <a:t>2) le fait de </a:t>
            </a:r>
            <a:r>
              <a:rPr lang="fr-FR" b="1" dirty="0"/>
              <a:t>marcher au pas</a:t>
            </a:r>
            <a:r>
              <a:rPr lang="fr-FR" dirty="0"/>
              <a:t> de l’autre (</a:t>
            </a:r>
            <a:r>
              <a:rPr lang="fr-FR" i="1" dirty="0" err="1"/>
              <a:t>pacing</a:t>
            </a:r>
            <a:r>
              <a:rPr lang="fr-FR" dirty="0"/>
              <a:t>) ou de </a:t>
            </a:r>
            <a:r>
              <a:rPr lang="fr-FR" b="1" dirty="0"/>
              <a:t>garder la synchronisation</a:t>
            </a:r>
            <a:r>
              <a:rPr lang="fr-FR" dirty="0"/>
              <a:t>, </a:t>
            </a:r>
          </a:p>
          <a:p>
            <a:pPr lvl="0"/>
            <a:r>
              <a:rPr lang="fr-FR" dirty="0"/>
              <a:t>3) la </a:t>
            </a:r>
            <a:r>
              <a:rPr lang="fr-FR" b="1" dirty="0"/>
              <a:t>conduite</a:t>
            </a:r>
            <a:r>
              <a:rPr lang="fr-FR" dirty="0"/>
              <a:t> (</a:t>
            </a:r>
            <a:r>
              <a:rPr lang="fr-FR" i="1" dirty="0" err="1"/>
              <a:t>leading</a:t>
            </a:r>
            <a:r>
              <a:rPr lang="fr-FR" dirty="0"/>
              <a:t>) où seulement à ce moment-là vous lui faites </a:t>
            </a:r>
            <a:r>
              <a:rPr lang="fr-FR" i="1" dirty="0"/>
              <a:t>entendre</a:t>
            </a:r>
            <a:r>
              <a:rPr lang="fr-FR" dirty="0"/>
              <a:t> ce que vous souhaitez faire passer comme message.</a:t>
            </a:r>
          </a:p>
          <a:p>
            <a:pPr lvl="0"/>
            <a:endParaRPr lang="fr-FR" dirty="0"/>
          </a:p>
          <a:p>
            <a:r>
              <a:rPr lang="fr-FR" dirty="0"/>
              <a:t>Cela veut aussi dire que </a:t>
            </a:r>
            <a:r>
              <a:rPr lang="fr-FR" b="1" dirty="0"/>
              <a:t>vous devez être en phase avec son point de vue avant de pouvoir l’amener à votre point de vue</a:t>
            </a:r>
            <a:r>
              <a:rPr lang="fr-FR" dirty="0"/>
              <a:t>.</a:t>
            </a:r>
          </a:p>
          <a:p>
            <a:endParaRPr lang="fr-FR" dirty="0"/>
          </a:p>
          <a:p>
            <a:r>
              <a:rPr lang="fr-FR" dirty="0"/>
              <a:t>Pour vous </a:t>
            </a:r>
            <a:r>
              <a:rPr lang="fr-FR" b="1" dirty="0"/>
              <a:t>synchroniser</a:t>
            </a:r>
            <a:r>
              <a:rPr lang="fr-FR" dirty="0"/>
              <a:t> avec votre interlocuteur, faites passer votre vocabulaire sur </a:t>
            </a:r>
            <a:r>
              <a:rPr lang="fr-FR" b="1" dirty="0"/>
              <a:t>son système sensoriel</a:t>
            </a:r>
            <a:r>
              <a:rPr lang="fr-FR" dirty="0"/>
              <a:t> pour bien être </a:t>
            </a:r>
            <a:r>
              <a:rPr lang="fr-FR" b="1" dirty="0"/>
              <a:t>en phase</a:t>
            </a:r>
            <a:r>
              <a:rPr lang="fr-FR" dirty="0"/>
              <a:t> avec votre interlocuteur. Pour cela vous devez apprendre à </a:t>
            </a:r>
            <a:r>
              <a:rPr lang="fr-FR" b="1" dirty="0"/>
              <a:t>diverger</a:t>
            </a:r>
            <a:r>
              <a:rPr lang="fr-FR" dirty="0"/>
              <a:t> (c’est à dire vous exprimer sur un autre canal sensoriel que le vôtre).</a:t>
            </a:r>
          </a:p>
          <a:p>
            <a:endParaRPr lang="fr-FR" dirty="0"/>
          </a:p>
        </p:txBody>
      </p:sp>
      <p:graphicFrame>
        <p:nvGraphicFramePr>
          <p:cNvPr id="7" name="Diagramme 6">
            <a:extLst>
              <a:ext uri="{FF2B5EF4-FFF2-40B4-BE49-F238E27FC236}">
                <a16:creationId xmlns:a16="http://schemas.microsoft.com/office/drawing/2014/main" id="{18ED9A06-503A-42B6-B3E7-0A4178F8E031}"/>
              </a:ext>
            </a:extLst>
          </p:cNvPr>
          <p:cNvGraphicFramePr/>
          <p:nvPr>
            <p:extLst>
              <p:ext uri="{D42A27DB-BD31-4B8C-83A1-F6EECF244321}">
                <p14:modId xmlns:p14="http://schemas.microsoft.com/office/powerpoint/2010/main" val="512384972"/>
              </p:ext>
            </p:extLst>
          </p:nvPr>
        </p:nvGraphicFramePr>
        <p:xfrm>
          <a:off x="99949" y="-24247"/>
          <a:ext cx="5203571" cy="771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227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5CC6DAEF-1DC6-44AE-847C-0323426E569C}"/>
              </a:ext>
            </a:extLst>
          </p:cNvPr>
          <p:cNvSpPr>
            <a:spLocks noGrp="1"/>
          </p:cNvSpPr>
          <p:nvPr>
            <p:ph type="ftr" sz="quarter" idx="11"/>
          </p:nvPr>
        </p:nvSpPr>
        <p:spPr/>
        <p:txBody>
          <a:bodyPr/>
          <a:lstStyle/>
          <a:p>
            <a:r>
              <a:rPr lang="fr-FR"/>
              <a:t>IFMK-Lyon1</a:t>
            </a:r>
            <a:endParaRPr lang="fr-FR" dirty="0"/>
          </a:p>
        </p:txBody>
      </p:sp>
      <p:sp>
        <p:nvSpPr>
          <p:cNvPr id="5" name="Espace réservé du numéro de diapositive 4">
            <a:extLst>
              <a:ext uri="{FF2B5EF4-FFF2-40B4-BE49-F238E27FC236}">
                <a16:creationId xmlns:a16="http://schemas.microsoft.com/office/drawing/2014/main" id="{B722F9DE-497A-44D5-92AF-D8510BEEE916}"/>
              </a:ext>
            </a:extLst>
          </p:cNvPr>
          <p:cNvSpPr>
            <a:spLocks noGrp="1"/>
          </p:cNvSpPr>
          <p:nvPr>
            <p:ph type="sldNum" sz="quarter" idx="12"/>
          </p:nvPr>
        </p:nvSpPr>
        <p:spPr/>
        <p:txBody>
          <a:bodyPr/>
          <a:lstStyle/>
          <a:p>
            <a:fld id="{ECB065B6-E57E-4FA5-B9AA-44232A00BB87}" type="slidenum">
              <a:rPr lang="fr-FR" smtClean="0"/>
              <a:t>13</a:t>
            </a:fld>
            <a:endParaRPr lang="fr-FR"/>
          </a:p>
        </p:txBody>
      </p:sp>
      <p:sp>
        <p:nvSpPr>
          <p:cNvPr id="2" name="ZoneTexte 1"/>
          <p:cNvSpPr txBox="1"/>
          <p:nvPr/>
        </p:nvSpPr>
        <p:spPr>
          <a:xfrm>
            <a:off x="2058786" y="1643162"/>
            <a:ext cx="10133214" cy="3970318"/>
          </a:xfrm>
          <a:prstGeom prst="rect">
            <a:avLst/>
          </a:prstGeom>
          <a:noFill/>
        </p:spPr>
        <p:txBody>
          <a:bodyPr wrap="square" rtlCol="0">
            <a:spAutoFit/>
          </a:bodyPr>
          <a:lstStyle/>
          <a:p>
            <a:r>
              <a:rPr lang="fr-FR" dirty="0"/>
              <a:t>Expérimentez en duo l’exercice d’établissement du bon contact puis de la rupture du contact :</a:t>
            </a:r>
          </a:p>
          <a:p>
            <a:pPr lvl="0"/>
            <a:r>
              <a:rPr lang="fr-FR" dirty="0"/>
              <a:t>Soyez face à face, en position assise</a:t>
            </a:r>
          </a:p>
          <a:p>
            <a:pPr lvl="0"/>
            <a:r>
              <a:rPr lang="fr-FR" dirty="0"/>
              <a:t>Démarrer une </a:t>
            </a:r>
            <a:r>
              <a:rPr lang="fr-FR" b="1" dirty="0"/>
              <a:t>conversation</a:t>
            </a:r>
            <a:r>
              <a:rPr lang="fr-FR" dirty="0"/>
              <a:t> à propos d’un sujet anodin sur lequel vous pouvez </a:t>
            </a:r>
            <a:r>
              <a:rPr lang="fr-FR" b="1" dirty="0"/>
              <a:t>être en accord</a:t>
            </a:r>
            <a:endParaRPr lang="fr-FR" dirty="0"/>
          </a:p>
          <a:p>
            <a:pPr lvl="0"/>
            <a:r>
              <a:rPr lang="fr-FR" dirty="0"/>
              <a:t>Mettez en place le </a:t>
            </a:r>
            <a:r>
              <a:rPr lang="fr-FR" b="1" dirty="0"/>
              <a:t>miroir, synchronisez-vous l’un à l’autre</a:t>
            </a:r>
            <a:r>
              <a:rPr lang="fr-FR" dirty="0"/>
              <a:t>, reflétez le langage corporel, le non-verbal et le para-verbal de votre interlocuteur</a:t>
            </a:r>
          </a:p>
          <a:p>
            <a:pPr lvl="0"/>
            <a:r>
              <a:rPr lang="fr-FR" dirty="0"/>
              <a:t>Une fois la synchronisation pleinement établie et que vous avez bien ressenti être </a:t>
            </a:r>
            <a:r>
              <a:rPr lang="fr-FR" b="1" dirty="0"/>
              <a:t>ensemble sur la même longueur d’onde</a:t>
            </a:r>
            <a:r>
              <a:rPr lang="fr-FR" dirty="0"/>
              <a:t>, commencez à </a:t>
            </a:r>
            <a:r>
              <a:rPr lang="fr-FR" b="1" dirty="0"/>
              <a:t>modifier votre gestuelle et votre ton de voix</a:t>
            </a:r>
            <a:r>
              <a:rPr lang="fr-FR" dirty="0"/>
              <a:t> afin de les mettre </a:t>
            </a:r>
            <a:r>
              <a:rPr lang="fr-FR" b="1" dirty="0"/>
              <a:t>en opposition</a:t>
            </a:r>
            <a:r>
              <a:rPr lang="fr-FR" dirty="0"/>
              <a:t> (</a:t>
            </a:r>
            <a:r>
              <a:rPr lang="fr-FR" b="1" dirty="0"/>
              <a:t>anti-miroir</a:t>
            </a:r>
            <a:r>
              <a:rPr lang="fr-FR" dirty="0"/>
              <a:t>) de ceux de votre interlocuteur.</a:t>
            </a:r>
          </a:p>
          <a:p>
            <a:r>
              <a:rPr lang="fr-FR" dirty="0"/>
              <a:t>Par exemple, utilisez une voix plus forte ou plus douce, levez-vous si votre interlocuteur reste assis. Continuez en même temps de confirmer verbalement votre accord avec votre interlocuteur.</a:t>
            </a:r>
          </a:p>
          <a:p>
            <a:endParaRPr lang="fr-FR" dirty="0">
              <a:highlight>
                <a:srgbClr val="FFFF00"/>
              </a:highlight>
            </a:endParaRPr>
          </a:p>
          <a:p>
            <a:endParaRPr lang="fr-FR" dirty="0"/>
          </a:p>
          <a:p>
            <a:r>
              <a:rPr lang="fr-FR" dirty="0"/>
              <a:t>II/ Exercice du </a:t>
            </a:r>
            <a:r>
              <a:rPr lang="fr-FR" b="1" dirty="0"/>
              <a:t>mais </a:t>
            </a:r>
            <a:r>
              <a:rPr lang="fr-FR" dirty="0"/>
              <a:t>en proposant une bonne idée.</a:t>
            </a:r>
          </a:p>
          <a:p>
            <a:endParaRPr lang="fr-FR" dirty="0"/>
          </a:p>
        </p:txBody>
      </p:sp>
      <p:sp>
        <p:nvSpPr>
          <p:cNvPr id="7" name="Flèche : pentagone 6">
            <a:extLst>
              <a:ext uri="{FF2B5EF4-FFF2-40B4-BE49-F238E27FC236}">
                <a16:creationId xmlns:a16="http://schemas.microsoft.com/office/drawing/2014/main" id="{997292A6-1DDD-4B37-93EE-9BC3607D7C86}"/>
              </a:ext>
            </a:extLst>
          </p:cNvPr>
          <p:cNvSpPr/>
          <p:nvPr/>
        </p:nvSpPr>
        <p:spPr>
          <a:xfrm>
            <a:off x="0" y="2378471"/>
            <a:ext cx="2058786" cy="2259517"/>
          </a:xfrm>
          <a:prstGeom prst="homePlate">
            <a:avLst/>
          </a:prstGeom>
          <a:solidFill>
            <a:srgbClr val="00B0F0"/>
          </a:solidFill>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dirty="0"/>
              <a:t>Savoir rompre le rapport</a:t>
            </a:r>
          </a:p>
        </p:txBody>
      </p:sp>
      <p:graphicFrame>
        <p:nvGraphicFramePr>
          <p:cNvPr id="8" name="Diagramme 7">
            <a:extLst>
              <a:ext uri="{FF2B5EF4-FFF2-40B4-BE49-F238E27FC236}">
                <a16:creationId xmlns:a16="http://schemas.microsoft.com/office/drawing/2014/main" id="{18ED9A06-503A-42B6-B3E7-0A4178F8E031}"/>
              </a:ext>
            </a:extLst>
          </p:cNvPr>
          <p:cNvGraphicFramePr/>
          <p:nvPr>
            <p:extLst>
              <p:ext uri="{D42A27DB-BD31-4B8C-83A1-F6EECF244321}">
                <p14:modId xmlns:p14="http://schemas.microsoft.com/office/powerpoint/2010/main" val="3394658194"/>
              </p:ext>
            </p:extLst>
          </p:nvPr>
        </p:nvGraphicFramePr>
        <p:xfrm>
          <a:off x="99949" y="-24247"/>
          <a:ext cx="5203571" cy="771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3924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Objectifs pédagogiques</a:t>
            </a:r>
          </a:p>
        </p:txBody>
      </p:sp>
      <p:sp>
        <p:nvSpPr>
          <p:cNvPr id="3" name="Espace réservé du contenu 2"/>
          <p:cNvSpPr>
            <a:spLocks noGrp="1"/>
          </p:cNvSpPr>
          <p:nvPr>
            <p:ph idx="1"/>
          </p:nvPr>
        </p:nvSpPr>
        <p:spPr/>
        <p:txBody>
          <a:bodyPr>
            <a:normAutofit/>
          </a:bodyPr>
          <a:lstStyle/>
          <a:p>
            <a:pPr marL="0" indent="0">
              <a:buNone/>
            </a:pPr>
            <a:r>
              <a:rPr lang="fr-FR" dirty="0"/>
              <a:t>1) Les présuppositions pour une bonne communication</a:t>
            </a:r>
          </a:p>
          <a:p>
            <a:pPr marL="0" indent="0">
              <a:buNone/>
            </a:pPr>
            <a:endParaRPr lang="fr-FR" dirty="0"/>
          </a:p>
          <a:p>
            <a:pPr marL="0" indent="0">
              <a:buNone/>
            </a:pPr>
            <a:r>
              <a:rPr lang="fr-FR" dirty="0"/>
              <a:t>2) Les méta-programmes</a:t>
            </a:r>
          </a:p>
          <a:p>
            <a:endParaRPr lang="fr-FR" dirty="0"/>
          </a:p>
          <a:p>
            <a:pPr marL="0" indent="0">
              <a:buNone/>
            </a:pPr>
            <a:r>
              <a:rPr lang="fr-FR" dirty="0"/>
              <a:t>3) Etablir un rapport et savoir y mettre fin</a:t>
            </a:r>
          </a:p>
        </p:txBody>
      </p:sp>
      <p:sp>
        <p:nvSpPr>
          <p:cNvPr id="4" name="Espace réservé du pied de page 3"/>
          <p:cNvSpPr>
            <a:spLocks noGrp="1"/>
          </p:cNvSpPr>
          <p:nvPr>
            <p:ph type="ftr" sz="quarter" idx="11"/>
          </p:nvPr>
        </p:nvSpPr>
        <p:spPr/>
        <p:txBody>
          <a:bodyPr/>
          <a:lstStyle/>
          <a:p>
            <a:r>
              <a:rPr lang="fr-FR"/>
              <a:t>IFMK-Lyon1</a:t>
            </a:r>
            <a:endParaRPr lang="fr-FR" dirty="0"/>
          </a:p>
        </p:txBody>
      </p:sp>
      <p:sp>
        <p:nvSpPr>
          <p:cNvPr id="5" name="Espace réservé du numéro de diapositive 4"/>
          <p:cNvSpPr>
            <a:spLocks noGrp="1"/>
          </p:cNvSpPr>
          <p:nvPr>
            <p:ph type="sldNum" sz="quarter" idx="12"/>
          </p:nvPr>
        </p:nvSpPr>
        <p:spPr/>
        <p:txBody>
          <a:bodyPr/>
          <a:lstStyle/>
          <a:p>
            <a:fld id="{ECB065B6-E57E-4FA5-B9AA-44232A00BB87}" type="slidenum">
              <a:rPr lang="fr-FR" smtClean="0"/>
              <a:t>2</a:t>
            </a:fld>
            <a:endParaRPr lang="fr-FR"/>
          </a:p>
        </p:txBody>
      </p:sp>
    </p:spTree>
    <p:extLst>
      <p:ext uri="{BB962C8B-B14F-4D97-AF65-F5344CB8AC3E}">
        <p14:creationId xmlns:p14="http://schemas.microsoft.com/office/powerpoint/2010/main" val="1077173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113C19-5FE0-4C20-BA8F-A5CA4957ACD4}"/>
              </a:ext>
            </a:extLst>
          </p:cNvPr>
          <p:cNvSpPr>
            <a:spLocks noGrp="1"/>
          </p:cNvSpPr>
          <p:nvPr>
            <p:ph type="title"/>
          </p:nvPr>
        </p:nvSpPr>
        <p:spPr/>
        <p:txBody>
          <a:bodyPr/>
          <a:lstStyle/>
          <a:p>
            <a:pPr algn="ctr"/>
            <a:r>
              <a:rPr lang="fr-FR" dirty="0"/>
              <a:t>Plan</a:t>
            </a:r>
          </a:p>
        </p:txBody>
      </p:sp>
      <p:sp>
        <p:nvSpPr>
          <p:cNvPr id="3" name="Espace réservé du contenu 2">
            <a:extLst>
              <a:ext uri="{FF2B5EF4-FFF2-40B4-BE49-F238E27FC236}">
                <a16:creationId xmlns:a16="http://schemas.microsoft.com/office/drawing/2014/main" id="{A7F616E4-BEA8-40F8-B6EE-24526FB2D5AB}"/>
              </a:ext>
            </a:extLst>
          </p:cNvPr>
          <p:cNvSpPr>
            <a:spLocks noGrp="1"/>
          </p:cNvSpPr>
          <p:nvPr>
            <p:ph idx="1"/>
          </p:nvPr>
        </p:nvSpPr>
        <p:spPr>
          <a:xfrm>
            <a:off x="700199" y="1690688"/>
            <a:ext cx="10515600" cy="4114911"/>
          </a:xfrm>
        </p:spPr>
        <p:txBody>
          <a:bodyPr>
            <a:normAutofit fontScale="85000" lnSpcReduction="20000"/>
          </a:bodyPr>
          <a:lstStyle/>
          <a:p>
            <a:pPr marL="571500" indent="-571500">
              <a:buAutoNum type="romanUcParenR"/>
            </a:pPr>
            <a:r>
              <a:rPr lang="fr-FR" dirty="0"/>
              <a:t>Des clés pour communiquer avec art</a:t>
            </a:r>
          </a:p>
          <a:p>
            <a:pPr marL="571500" indent="-571500">
              <a:buAutoNum type="romanUcParenR"/>
            </a:pPr>
            <a:r>
              <a:rPr lang="fr-FR" dirty="0"/>
              <a:t>Les tris primaires ou filtres de perceptions primaire </a:t>
            </a:r>
          </a:p>
          <a:p>
            <a:pPr marL="571500" indent="-571500">
              <a:buAutoNum type="romanUcParenR"/>
            </a:pPr>
            <a:r>
              <a:rPr lang="fr-FR" dirty="0"/>
              <a:t>L’Orientation Sensorielle</a:t>
            </a:r>
          </a:p>
          <a:p>
            <a:pPr marL="571500" indent="-571500">
              <a:buAutoNum type="romanUcParenR"/>
            </a:pPr>
            <a:r>
              <a:rPr lang="fr-FR" dirty="0"/>
              <a:t>Les 10 présuppositions pour une communication efficace</a:t>
            </a:r>
          </a:p>
          <a:p>
            <a:pPr marL="571500" indent="-571500">
              <a:buAutoNum type="romanUcParenR"/>
            </a:pPr>
            <a:r>
              <a:rPr lang="fr-FR" dirty="0"/>
              <a:t>Les méta-programmes</a:t>
            </a:r>
          </a:p>
          <a:p>
            <a:pPr marL="571500" indent="-571500">
              <a:buAutoNum type="romanUcParenR"/>
            </a:pPr>
            <a:r>
              <a:rPr lang="fr-FR" dirty="0"/>
              <a:t>La proxémie</a:t>
            </a:r>
          </a:p>
          <a:p>
            <a:pPr marL="571500" indent="-571500">
              <a:buAutoNum type="romanUcParenR"/>
            </a:pPr>
            <a:r>
              <a:rPr lang="fr-FR" dirty="0"/>
              <a:t>Etablir un rapport:</a:t>
            </a:r>
          </a:p>
          <a:p>
            <a:pPr marL="1028700" lvl="1" indent="-571500">
              <a:buFont typeface="+mj-lt"/>
              <a:buAutoNum type="arabicPeriod"/>
            </a:pPr>
            <a:r>
              <a:rPr lang="fr-FR" dirty="0"/>
              <a:t>VAKOG</a:t>
            </a:r>
          </a:p>
          <a:p>
            <a:pPr marL="1028700" lvl="1" indent="-571500">
              <a:buAutoNum type="arabicPeriod"/>
            </a:pPr>
            <a:r>
              <a:rPr lang="fr-FR" dirty="0"/>
              <a:t>Orientation visuelle (?)</a:t>
            </a:r>
          </a:p>
          <a:p>
            <a:pPr marL="1028700" lvl="1" indent="-571500">
              <a:buAutoNum type="arabicPeriod"/>
            </a:pPr>
            <a:r>
              <a:rPr lang="fr-FR" dirty="0"/>
              <a:t>Synchronisation et mimétisme</a:t>
            </a:r>
          </a:p>
          <a:p>
            <a:pPr marL="1028700" lvl="1" indent="-571500">
              <a:buAutoNum type="arabicPeriod"/>
            </a:pPr>
            <a:r>
              <a:rPr lang="fr-FR" dirty="0"/>
              <a:t>La phase de conduite</a:t>
            </a:r>
          </a:p>
          <a:p>
            <a:pPr marL="1028700" lvl="1" indent="-571500">
              <a:buAutoNum type="arabicPeriod"/>
            </a:pPr>
            <a:r>
              <a:rPr lang="fr-FR" dirty="0"/>
              <a:t> Mettre fin au rapport</a:t>
            </a:r>
          </a:p>
          <a:p>
            <a:pPr marL="1028700" lvl="1" indent="-571500">
              <a:buAutoNum type="arabicPeriod"/>
            </a:pPr>
            <a:endParaRPr lang="fr-FR" dirty="0"/>
          </a:p>
          <a:p>
            <a:pPr marL="571500" indent="-571500">
              <a:buAutoNum type="romanUcParenR"/>
            </a:pPr>
            <a:endParaRPr lang="fr-FR" dirty="0"/>
          </a:p>
          <a:p>
            <a:pPr marL="571500" indent="-571500">
              <a:buAutoNum type="romanUcParenR"/>
            </a:pPr>
            <a:endParaRPr lang="fr-FR" dirty="0"/>
          </a:p>
        </p:txBody>
      </p:sp>
      <p:sp>
        <p:nvSpPr>
          <p:cNvPr id="4" name="Espace réservé du pied de page 3">
            <a:extLst>
              <a:ext uri="{FF2B5EF4-FFF2-40B4-BE49-F238E27FC236}">
                <a16:creationId xmlns:a16="http://schemas.microsoft.com/office/drawing/2014/main" id="{5CC6DAEF-1DC6-44AE-847C-0323426E569C}"/>
              </a:ext>
            </a:extLst>
          </p:cNvPr>
          <p:cNvSpPr>
            <a:spLocks noGrp="1"/>
          </p:cNvSpPr>
          <p:nvPr>
            <p:ph type="ftr" sz="quarter" idx="11"/>
          </p:nvPr>
        </p:nvSpPr>
        <p:spPr/>
        <p:txBody>
          <a:bodyPr/>
          <a:lstStyle/>
          <a:p>
            <a:r>
              <a:rPr lang="fr-FR"/>
              <a:t>IFMK-Lyon1</a:t>
            </a:r>
            <a:endParaRPr lang="fr-FR" dirty="0"/>
          </a:p>
        </p:txBody>
      </p:sp>
      <p:sp>
        <p:nvSpPr>
          <p:cNvPr id="5" name="Espace réservé du numéro de diapositive 4">
            <a:extLst>
              <a:ext uri="{FF2B5EF4-FFF2-40B4-BE49-F238E27FC236}">
                <a16:creationId xmlns:a16="http://schemas.microsoft.com/office/drawing/2014/main" id="{B722F9DE-497A-44D5-92AF-D8510BEEE916}"/>
              </a:ext>
            </a:extLst>
          </p:cNvPr>
          <p:cNvSpPr>
            <a:spLocks noGrp="1"/>
          </p:cNvSpPr>
          <p:nvPr>
            <p:ph type="sldNum" sz="quarter" idx="12"/>
          </p:nvPr>
        </p:nvSpPr>
        <p:spPr/>
        <p:txBody>
          <a:bodyPr/>
          <a:lstStyle/>
          <a:p>
            <a:fld id="{ECB065B6-E57E-4FA5-B9AA-44232A00BB87}" type="slidenum">
              <a:rPr lang="fr-FR" smtClean="0"/>
              <a:t>3</a:t>
            </a:fld>
            <a:endParaRPr lang="fr-FR"/>
          </a:p>
        </p:txBody>
      </p:sp>
    </p:spTree>
    <p:extLst>
      <p:ext uri="{BB962C8B-B14F-4D97-AF65-F5344CB8AC3E}">
        <p14:creationId xmlns:p14="http://schemas.microsoft.com/office/powerpoint/2010/main" val="3459324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5CC6DAEF-1DC6-44AE-847C-0323426E569C}"/>
              </a:ext>
            </a:extLst>
          </p:cNvPr>
          <p:cNvSpPr>
            <a:spLocks noGrp="1"/>
          </p:cNvSpPr>
          <p:nvPr>
            <p:ph type="ftr" sz="quarter" idx="11"/>
          </p:nvPr>
        </p:nvSpPr>
        <p:spPr/>
        <p:txBody>
          <a:bodyPr/>
          <a:lstStyle/>
          <a:p>
            <a:r>
              <a:rPr lang="fr-FR"/>
              <a:t>IFMK-Lyon1</a:t>
            </a:r>
            <a:endParaRPr lang="fr-FR" dirty="0"/>
          </a:p>
        </p:txBody>
      </p:sp>
      <p:sp>
        <p:nvSpPr>
          <p:cNvPr id="5" name="Espace réservé du numéro de diapositive 4">
            <a:extLst>
              <a:ext uri="{FF2B5EF4-FFF2-40B4-BE49-F238E27FC236}">
                <a16:creationId xmlns:a16="http://schemas.microsoft.com/office/drawing/2014/main" id="{B722F9DE-497A-44D5-92AF-D8510BEEE916}"/>
              </a:ext>
            </a:extLst>
          </p:cNvPr>
          <p:cNvSpPr>
            <a:spLocks noGrp="1"/>
          </p:cNvSpPr>
          <p:nvPr>
            <p:ph type="sldNum" sz="quarter" idx="12"/>
          </p:nvPr>
        </p:nvSpPr>
        <p:spPr/>
        <p:txBody>
          <a:bodyPr/>
          <a:lstStyle/>
          <a:p>
            <a:fld id="{ECB065B6-E57E-4FA5-B9AA-44232A00BB87}" type="slidenum">
              <a:rPr lang="fr-FR" smtClean="0"/>
              <a:t>4</a:t>
            </a:fld>
            <a:endParaRPr lang="fr-FR"/>
          </a:p>
        </p:txBody>
      </p:sp>
      <p:graphicFrame>
        <p:nvGraphicFramePr>
          <p:cNvPr id="13" name="Diagramme 12">
            <a:extLst>
              <a:ext uri="{FF2B5EF4-FFF2-40B4-BE49-F238E27FC236}">
                <a16:creationId xmlns:a16="http://schemas.microsoft.com/office/drawing/2014/main" id="{18ED9A06-503A-42B6-B3E7-0A4178F8E031}"/>
              </a:ext>
            </a:extLst>
          </p:cNvPr>
          <p:cNvGraphicFramePr/>
          <p:nvPr>
            <p:extLst>
              <p:ext uri="{D42A27DB-BD31-4B8C-83A1-F6EECF244321}">
                <p14:modId xmlns:p14="http://schemas.microsoft.com/office/powerpoint/2010/main" val="2179823526"/>
              </p:ext>
            </p:extLst>
          </p:nvPr>
        </p:nvGraphicFramePr>
        <p:xfrm>
          <a:off x="314695" y="66502"/>
          <a:ext cx="4323808" cy="365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Flèche : pentagone 13">
            <a:extLst>
              <a:ext uri="{FF2B5EF4-FFF2-40B4-BE49-F238E27FC236}">
                <a16:creationId xmlns:a16="http://schemas.microsoft.com/office/drawing/2014/main" id="{0323D4E5-FF86-4061-9C7F-96DDF7C98DE9}"/>
              </a:ext>
            </a:extLst>
          </p:cNvPr>
          <p:cNvSpPr/>
          <p:nvPr/>
        </p:nvSpPr>
        <p:spPr>
          <a:xfrm>
            <a:off x="0" y="2378471"/>
            <a:ext cx="2931736" cy="2259517"/>
          </a:xfrm>
          <a:prstGeom prst="homePlate">
            <a:avLst/>
          </a:prstGeom>
          <a:solidFill>
            <a:srgbClr val="00B0F0"/>
          </a:solidFill>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dirty="0"/>
              <a:t>Identifier le tri et l’orientation sensorielle</a:t>
            </a:r>
          </a:p>
        </p:txBody>
      </p:sp>
      <p:sp>
        <p:nvSpPr>
          <p:cNvPr id="2" name="ZoneTexte 1">
            <a:extLst>
              <a:ext uri="{FF2B5EF4-FFF2-40B4-BE49-F238E27FC236}">
                <a16:creationId xmlns:a16="http://schemas.microsoft.com/office/drawing/2014/main" id="{DC053675-7576-4A92-A3F1-A9AC4B62AB48}"/>
              </a:ext>
            </a:extLst>
          </p:cNvPr>
          <p:cNvSpPr txBox="1"/>
          <p:nvPr/>
        </p:nvSpPr>
        <p:spPr>
          <a:xfrm>
            <a:off x="4038600" y="3105834"/>
            <a:ext cx="5142016" cy="646331"/>
          </a:xfrm>
          <a:prstGeom prst="rect">
            <a:avLst/>
          </a:prstGeom>
          <a:noFill/>
        </p:spPr>
        <p:txBody>
          <a:bodyPr wrap="square" rtlCol="0">
            <a:spAutoFit/>
          </a:bodyPr>
          <a:lstStyle/>
          <a:p>
            <a:r>
              <a:rPr lang="fr-FR" dirty="0"/>
              <a:t>Je raconte mes vacances à un ami et je lui montre mes photos</a:t>
            </a:r>
          </a:p>
        </p:txBody>
      </p:sp>
    </p:spTree>
    <p:extLst>
      <p:ext uri="{BB962C8B-B14F-4D97-AF65-F5344CB8AC3E}">
        <p14:creationId xmlns:p14="http://schemas.microsoft.com/office/powerpoint/2010/main" val="1681173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5CC6DAEF-1DC6-44AE-847C-0323426E569C}"/>
              </a:ext>
            </a:extLst>
          </p:cNvPr>
          <p:cNvSpPr>
            <a:spLocks noGrp="1"/>
          </p:cNvSpPr>
          <p:nvPr>
            <p:ph type="ftr" sz="quarter" idx="11"/>
          </p:nvPr>
        </p:nvSpPr>
        <p:spPr/>
        <p:txBody>
          <a:bodyPr/>
          <a:lstStyle/>
          <a:p>
            <a:r>
              <a:rPr lang="fr-FR"/>
              <a:t>IFMK-Lyon1</a:t>
            </a:r>
            <a:endParaRPr lang="fr-FR" dirty="0"/>
          </a:p>
        </p:txBody>
      </p:sp>
      <p:sp>
        <p:nvSpPr>
          <p:cNvPr id="5" name="Espace réservé du numéro de diapositive 4">
            <a:extLst>
              <a:ext uri="{FF2B5EF4-FFF2-40B4-BE49-F238E27FC236}">
                <a16:creationId xmlns:a16="http://schemas.microsoft.com/office/drawing/2014/main" id="{B722F9DE-497A-44D5-92AF-D8510BEEE916}"/>
              </a:ext>
            </a:extLst>
          </p:cNvPr>
          <p:cNvSpPr>
            <a:spLocks noGrp="1"/>
          </p:cNvSpPr>
          <p:nvPr>
            <p:ph type="sldNum" sz="quarter" idx="12"/>
          </p:nvPr>
        </p:nvSpPr>
        <p:spPr/>
        <p:txBody>
          <a:bodyPr/>
          <a:lstStyle/>
          <a:p>
            <a:fld id="{ECB065B6-E57E-4FA5-B9AA-44232A00BB87}" type="slidenum">
              <a:rPr lang="fr-FR" smtClean="0"/>
              <a:t>5</a:t>
            </a:fld>
            <a:endParaRPr lang="fr-FR"/>
          </a:p>
        </p:txBody>
      </p:sp>
      <p:graphicFrame>
        <p:nvGraphicFramePr>
          <p:cNvPr id="13" name="Diagramme 12">
            <a:extLst>
              <a:ext uri="{FF2B5EF4-FFF2-40B4-BE49-F238E27FC236}">
                <a16:creationId xmlns:a16="http://schemas.microsoft.com/office/drawing/2014/main" id="{18ED9A06-503A-42B6-B3E7-0A4178F8E031}"/>
              </a:ext>
            </a:extLst>
          </p:cNvPr>
          <p:cNvGraphicFramePr/>
          <p:nvPr>
            <p:extLst>
              <p:ext uri="{D42A27DB-BD31-4B8C-83A1-F6EECF244321}">
                <p14:modId xmlns:p14="http://schemas.microsoft.com/office/powerpoint/2010/main" val="1299812558"/>
              </p:ext>
            </p:extLst>
          </p:nvPr>
        </p:nvGraphicFramePr>
        <p:xfrm>
          <a:off x="314694" y="66502"/>
          <a:ext cx="5781305" cy="781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Flèche : pentagone 13">
            <a:extLst>
              <a:ext uri="{FF2B5EF4-FFF2-40B4-BE49-F238E27FC236}">
                <a16:creationId xmlns:a16="http://schemas.microsoft.com/office/drawing/2014/main" id="{0323D4E5-FF86-4061-9C7F-96DDF7C98DE9}"/>
              </a:ext>
            </a:extLst>
          </p:cNvPr>
          <p:cNvSpPr/>
          <p:nvPr/>
        </p:nvSpPr>
        <p:spPr>
          <a:xfrm>
            <a:off x="0" y="2378471"/>
            <a:ext cx="2931736" cy="2259517"/>
          </a:xfrm>
          <a:prstGeom prst="homePlate">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dirty="0"/>
              <a:t>Les tri-primaires</a:t>
            </a:r>
          </a:p>
          <a:p>
            <a:pPr algn="ctr"/>
            <a:endParaRPr lang="fr-FR" dirty="0"/>
          </a:p>
        </p:txBody>
      </p:sp>
      <p:sp>
        <p:nvSpPr>
          <p:cNvPr id="7" name="ZoneTexte 6"/>
          <p:cNvSpPr txBox="1"/>
          <p:nvPr/>
        </p:nvSpPr>
        <p:spPr>
          <a:xfrm>
            <a:off x="3798916" y="1535813"/>
            <a:ext cx="5985163" cy="369332"/>
          </a:xfrm>
          <a:prstGeom prst="rect">
            <a:avLst/>
          </a:prstGeom>
          <a:noFill/>
        </p:spPr>
        <p:txBody>
          <a:bodyPr wrap="square" rtlCol="0">
            <a:spAutoFit/>
          </a:bodyPr>
          <a:lstStyle/>
          <a:p>
            <a:r>
              <a:rPr lang="fr-FR" dirty="0"/>
              <a:t>Exercice1: Activité, Personne/objet, Information, Lieux</a:t>
            </a:r>
          </a:p>
        </p:txBody>
      </p:sp>
      <p:graphicFrame>
        <p:nvGraphicFramePr>
          <p:cNvPr id="3" name="Tableau 2"/>
          <p:cNvGraphicFramePr>
            <a:graphicFrameLocks noGrp="1"/>
          </p:cNvGraphicFramePr>
          <p:nvPr>
            <p:extLst>
              <p:ext uri="{D42A27DB-BD31-4B8C-83A1-F6EECF244321}">
                <p14:modId xmlns:p14="http://schemas.microsoft.com/office/powerpoint/2010/main" val="183215063"/>
              </p:ext>
            </p:extLst>
          </p:nvPr>
        </p:nvGraphicFramePr>
        <p:xfrm>
          <a:off x="3300151" y="2655967"/>
          <a:ext cx="8370233" cy="1737360"/>
        </p:xfrm>
        <a:graphic>
          <a:graphicData uri="http://schemas.openxmlformats.org/drawingml/2006/table">
            <a:tbl>
              <a:tblPr firstRow="1" bandRow="1">
                <a:tableStyleId>{5C22544A-7EE6-4342-B048-85BDC9FD1C3A}</a:tableStyleId>
              </a:tblPr>
              <a:tblGrid>
                <a:gridCol w="1438410">
                  <a:extLst>
                    <a:ext uri="{9D8B030D-6E8A-4147-A177-3AD203B41FA5}">
                      <a16:colId xmlns:a16="http://schemas.microsoft.com/office/drawing/2014/main" val="3912514171"/>
                    </a:ext>
                  </a:extLst>
                </a:gridCol>
                <a:gridCol w="1438410">
                  <a:extLst>
                    <a:ext uri="{9D8B030D-6E8A-4147-A177-3AD203B41FA5}">
                      <a16:colId xmlns:a16="http://schemas.microsoft.com/office/drawing/2014/main" val="1191902083"/>
                    </a:ext>
                  </a:extLst>
                </a:gridCol>
                <a:gridCol w="1637850">
                  <a:extLst>
                    <a:ext uri="{9D8B030D-6E8A-4147-A177-3AD203B41FA5}">
                      <a16:colId xmlns:a16="http://schemas.microsoft.com/office/drawing/2014/main" val="2756339103"/>
                    </a:ext>
                  </a:extLst>
                </a:gridCol>
                <a:gridCol w="1923068">
                  <a:extLst>
                    <a:ext uri="{9D8B030D-6E8A-4147-A177-3AD203B41FA5}">
                      <a16:colId xmlns:a16="http://schemas.microsoft.com/office/drawing/2014/main" val="3365233212"/>
                    </a:ext>
                  </a:extLst>
                </a:gridCol>
                <a:gridCol w="1932495">
                  <a:extLst>
                    <a:ext uri="{9D8B030D-6E8A-4147-A177-3AD203B41FA5}">
                      <a16:colId xmlns:a16="http://schemas.microsoft.com/office/drawing/2014/main" val="245036223"/>
                    </a:ext>
                  </a:extLst>
                </a:gridCol>
              </a:tblGrid>
              <a:tr h="285760">
                <a:tc>
                  <a:txBody>
                    <a:bodyPr/>
                    <a:lstStyle/>
                    <a:p>
                      <a:r>
                        <a:rPr lang="fr-FR" dirty="0">
                          <a:solidFill>
                            <a:srgbClr val="FF0000"/>
                          </a:solidFill>
                        </a:rPr>
                        <a:t>A</a:t>
                      </a:r>
                      <a:r>
                        <a:rPr lang="fr-FR" dirty="0"/>
                        <a:t>ctivité</a:t>
                      </a:r>
                    </a:p>
                  </a:txBody>
                  <a:tcPr/>
                </a:tc>
                <a:tc>
                  <a:txBody>
                    <a:bodyPr/>
                    <a:lstStyle/>
                    <a:p>
                      <a:r>
                        <a:rPr lang="fr-FR" dirty="0">
                          <a:solidFill>
                            <a:srgbClr val="FF0000"/>
                          </a:solidFill>
                        </a:rPr>
                        <a:t>P</a:t>
                      </a:r>
                      <a:r>
                        <a:rPr lang="fr-FR" dirty="0"/>
                        <a:t>ersonne</a:t>
                      </a:r>
                    </a:p>
                  </a:txBody>
                  <a:tcPr/>
                </a:tc>
                <a:tc>
                  <a:txBody>
                    <a:bodyPr/>
                    <a:lstStyle/>
                    <a:p>
                      <a:r>
                        <a:rPr lang="fr-FR" dirty="0">
                          <a:solidFill>
                            <a:srgbClr val="FF0000"/>
                          </a:solidFill>
                        </a:rPr>
                        <a:t>O</a:t>
                      </a:r>
                      <a:r>
                        <a:rPr lang="fr-FR" dirty="0"/>
                        <a:t>bjet</a:t>
                      </a:r>
                    </a:p>
                  </a:txBody>
                  <a:tcPr/>
                </a:tc>
                <a:tc>
                  <a:txBody>
                    <a:bodyPr/>
                    <a:lstStyle/>
                    <a:p>
                      <a:r>
                        <a:rPr lang="fr-FR" dirty="0">
                          <a:solidFill>
                            <a:srgbClr val="FF0000"/>
                          </a:solidFill>
                        </a:rPr>
                        <a:t>I</a:t>
                      </a:r>
                      <a:r>
                        <a:rPr lang="fr-FR" dirty="0"/>
                        <a:t>nformation</a:t>
                      </a:r>
                    </a:p>
                  </a:txBody>
                  <a:tcPr/>
                </a:tc>
                <a:tc>
                  <a:txBody>
                    <a:bodyPr/>
                    <a:lstStyle/>
                    <a:p>
                      <a:r>
                        <a:rPr lang="fr-FR" dirty="0">
                          <a:solidFill>
                            <a:srgbClr val="FF0000"/>
                          </a:solidFill>
                        </a:rPr>
                        <a:t>L</a:t>
                      </a:r>
                      <a:r>
                        <a:rPr lang="fr-FR" dirty="0"/>
                        <a:t>ieu</a:t>
                      </a:r>
                    </a:p>
                  </a:txBody>
                  <a:tcPr/>
                </a:tc>
                <a:extLst>
                  <a:ext uri="{0D108BD9-81ED-4DB2-BD59-A6C34878D82A}">
                    <a16:rowId xmlns:a16="http://schemas.microsoft.com/office/drawing/2014/main" val="866048432"/>
                  </a:ext>
                </a:extLst>
              </a:tr>
              <a:tr h="1338764">
                <a:tc>
                  <a:txBody>
                    <a:bodyPr/>
                    <a:lstStyle/>
                    <a:p>
                      <a:r>
                        <a:rPr lang="fr-FR" sz="1400" dirty="0"/>
                        <a:t>Personne dans l’action, toujours en mouvement/besoin</a:t>
                      </a:r>
                      <a:r>
                        <a:rPr lang="fr-FR" sz="1400" baseline="0" dirty="0"/>
                        <a:t> de bouger</a:t>
                      </a:r>
                      <a:endParaRPr lang="fr-FR" sz="1400" dirty="0"/>
                    </a:p>
                  </a:txBody>
                  <a:tcPr/>
                </a:tc>
                <a:tc>
                  <a:txBody>
                    <a:bodyPr/>
                    <a:lstStyle/>
                    <a:p>
                      <a:r>
                        <a:rPr lang="fr-FR" sz="1400" dirty="0"/>
                        <a:t>Orienté vers l’humain</a:t>
                      </a:r>
                      <a:r>
                        <a:rPr lang="fr-FR" sz="1400" baseline="0" dirty="0"/>
                        <a:t> et la relation.</a:t>
                      </a:r>
                      <a:endParaRPr lang="fr-FR" sz="1400" dirty="0"/>
                    </a:p>
                  </a:txBody>
                  <a:tcPr/>
                </a:tc>
                <a:tc>
                  <a:txBody>
                    <a:bodyPr/>
                    <a:lstStyle/>
                    <a:p>
                      <a:r>
                        <a:rPr lang="fr-FR" sz="1400" dirty="0"/>
                        <a:t>Focalisé sur l’objet: avoir le dernier objet dernier cri, accumule les objets, …</a:t>
                      </a:r>
                    </a:p>
                  </a:txBody>
                  <a:tcPr/>
                </a:tc>
                <a:tc>
                  <a:txBody>
                    <a:bodyPr/>
                    <a:lstStyle/>
                    <a:p>
                      <a:r>
                        <a:rPr lang="fr-FR" sz="1400" dirty="0"/>
                        <a:t>Cherche</a:t>
                      </a:r>
                      <a:r>
                        <a:rPr lang="fr-FR" sz="1400" baseline="0" dirty="0"/>
                        <a:t> à savoir, connaître les information, répondre à « pourquoi ». </a:t>
                      </a:r>
                      <a:endParaRPr lang="fr-FR" sz="1400" dirty="0"/>
                    </a:p>
                  </a:txBody>
                  <a:tcPr/>
                </a:tc>
                <a:tc>
                  <a:txBody>
                    <a:bodyPr/>
                    <a:lstStyle/>
                    <a:p>
                      <a:r>
                        <a:rPr lang="fr-FR" sz="1400" dirty="0"/>
                        <a:t>Sensible</a:t>
                      </a:r>
                      <a:r>
                        <a:rPr lang="fr-FR" sz="1400" baseline="0" dirty="0"/>
                        <a:t> au lieu/l’environnement dans lequel ils évoluent. </a:t>
                      </a:r>
                    </a:p>
                  </a:txBody>
                  <a:tcPr/>
                </a:tc>
                <a:extLst>
                  <a:ext uri="{0D108BD9-81ED-4DB2-BD59-A6C34878D82A}">
                    <a16:rowId xmlns:a16="http://schemas.microsoft.com/office/drawing/2014/main" val="3118285139"/>
                  </a:ext>
                </a:extLst>
              </a:tr>
            </a:tbl>
          </a:graphicData>
        </a:graphic>
      </p:graphicFrame>
    </p:spTree>
    <p:extLst>
      <p:ext uri="{BB962C8B-B14F-4D97-AF65-F5344CB8AC3E}">
        <p14:creationId xmlns:p14="http://schemas.microsoft.com/office/powerpoint/2010/main" val="1924257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5CC6DAEF-1DC6-44AE-847C-0323426E569C}"/>
              </a:ext>
            </a:extLst>
          </p:cNvPr>
          <p:cNvSpPr>
            <a:spLocks noGrp="1"/>
          </p:cNvSpPr>
          <p:nvPr>
            <p:ph type="ftr" sz="quarter" idx="11"/>
          </p:nvPr>
        </p:nvSpPr>
        <p:spPr/>
        <p:txBody>
          <a:bodyPr/>
          <a:lstStyle/>
          <a:p>
            <a:r>
              <a:rPr lang="fr-FR"/>
              <a:t>IFMK-Lyon1</a:t>
            </a:r>
            <a:endParaRPr lang="fr-FR" dirty="0"/>
          </a:p>
        </p:txBody>
      </p:sp>
      <p:sp>
        <p:nvSpPr>
          <p:cNvPr id="5" name="Espace réservé du numéro de diapositive 4">
            <a:extLst>
              <a:ext uri="{FF2B5EF4-FFF2-40B4-BE49-F238E27FC236}">
                <a16:creationId xmlns:a16="http://schemas.microsoft.com/office/drawing/2014/main" id="{B722F9DE-497A-44D5-92AF-D8510BEEE916}"/>
              </a:ext>
            </a:extLst>
          </p:cNvPr>
          <p:cNvSpPr>
            <a:spLocks noGrp="1"/>
          </p:cNvSpPr>
          <p:nvPr>
            <p:ph type="sldNum" sz="quarter" idx="12"/>
          </p:nvPr>
        </p:nvSpPr>
        <p:spPr/>
        <p:txBody>
          <a:bodyPr/>
          <a:lstStyle/>
          <a:p>
            <a:fld id="{ECB065B6-E57E-4FA5-B9AA-44232A00BB87}" type="slidenum">
              <a:rPr lang="fr-FR" smtClean="0"/>
              <a:t>6</a:t>
            </a:fld>
            <a:endParaRPr lang="fr-FR"/>
          </a:p>
        </p:txBody>
      </p:sp>
      <p:graphicFrame>
        <p:nvGraphicFramePr>
          <p:cNvPr id="13" name="Diagramme 12">
            <a:extLst>
              <a:ext uri="{FF2B5EF4-FFF2-40B4-BE49-F238E27FC236}">
                <a16:creationId xmlns:a16="http://schemas.microsoft.com/office/drawing/2014/main" id="{18ED9A06-503A-42B6-B3E7-0A4178F8E031}"/>
              </a:ext>
            </a:extLst>
          </p:cNvPr>
          <p:cNvGraphicFramePr/>
          <p:nvPr>
            <p:extLst>
              <p:ext uri="{D42A27DB-BD31-4B8C-83A1-F6EECF244321}">
                <p14:modId xmlns:p14="http://schemas.microsoft.com/office/powerpoint/2010/main" val="857438959"/>
              </p:ext>
            </p:extLst>
          </p:nvPr>
        </p:nvGraphicFramePr>
        <p:xfrm>
          <a:off x="314695" y="66502"/>
          <a:ext cx="4323808" cy="365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Flèche : pentagone 13">
            <a:extLst>
              <a:ext uri="{FF2B5EF4-FFF2-40B4-BE49-F238E27FC236}">
                <a16:creationId xmlns:a16="http://schemas.microsoft.com/office/drawing/2014/main" id="{0323D4E5-FF86-4061-9C7F-96DDF7C98DE9}"/>
              </a:ext>
            </a:extLst>
          </p:cNvPr>
          <p:cNvSpPr/>
          <p:nvPr/>
        </p:nvSpPr>
        <p:spPr>
          <a:xfrm>
            <a:off x="0" y="2378471"/>
            <a:ext cx="2931736" cy="2259517"/>
          </a:xfrm>
          <a:prstGeom prst="homePlate">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dirty="0"/>
              <a:t>Orientation sensorielle</a:t>
            </a:r>
          </a:p>
        </p:txBody>
      </p:sp>
      <p:graphicFrame>
        <p:nvGraphicFramePr>
          <p:cNvPr id="3" name="Tableau 2"/>
          <p:cNvGraphicFramePr>
            <a:graphicFrameLocks noGrp="1"/>
          </p:cNvGraphicFramePr>
          <p:nvPr>
            <p:extLst>
              <p:ext uri="{D42A27DB-BD31-4B8C-83A1-F6EECF244321}">
                <p14:modId xmlns:p14="http://schemas.microsoft.com/office/powerpoint/2010/main" val="1716583972"/>
              </p:ext>
            </p:extLst>
          </p:nvPr>
        </p:nvGraphicFramePr>
        <p:xfrm>
          <a:off x="3067858" y="729130"/>
          <a:ext cx="8569960" cy="5901921"/>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308904256"/>
                    </a:ext>
                  </a:extLst>
                </a:gridCol>
                <a:gridCol w="2709333">
                  <a:extLst>
                    <a:ext uri="{9D8B030D-6E8A-4147-A177-3AD203B41FA5}">
                      <a16:colId xmlns:a16="http://schemas.microsoft.com/office/drawing/2014/main" val="2128539084"/>
                    </a:ext>
                  </a:extLst>
                </a:gridCol>
                <a:gridCol w="3151294">
                  <a:extLst>
                    <a:ext uri="{9D8B030D-6E8A-4147-A177-3AD203B41FA5}">
                      <a16:colId xmlns:a16="http://schemas.microsoft.com/office/drawing/2014/main" val="3110696636"/>
                    </a:ext>
                  </a:extLst>
                </a:gridCol>
              </a:tblGrid>
              <a:tr h="370840">
                <a:tc>
                  <a:txBody>
                    <a:bodyPr/>
                    <a:lstStyle/>
                    <a:p>
                      <a:r>
                        <a:rPr lang="fr-FR" sz="1600" dirty="0"/>
                        <a:t>Visuel</a:t>
                      </a:r>
                    </a:p>
                  </a:txBody>
                  <a:tcPr/>
                </a:tc>
                <a:tc>
                  <a:txBody>
                    <a:bodyPr/>
                    <a:lstStyle/>
                    <a:p>
                      <a:r>
                        <a:rPr lang="fr-FR" sz="1600" dirty="0"/>
                        <a:t>Auditif</a:t>
                      </a:r>
                    </a:p>
                  </a:txBody>
                  <a:tcPr/>
                </a:tc>
                <a:tc>
                  <a:txBody>
                    <a:bodyPr/>
                    <a:lstStyle/>
                    <a:p>
                      <a:r>
                        <a:rPr lang="fr-FR" sz="1600" dirty="0"/>
                        <a:t>Kinesthésique (KOG)</a:t>
                      </a:r>
                    </a:p>
                  </a:txBody>
                  <a:tcPr/>
                </a:tc>
                <a:extLst>
                  <a:ext uri="{0D108BD9-81ED-4DB2-BD59-A6C34878D82A}">
                    <a16:rowId xmlns:a16="http://schemas.microsoft.com/office/drawing/2014/main" val="2003749288"/>
                  </a:ext>
                </a:extLst>
              </a:tr>
              <a:tr h="370840">
                <a:tc>
                  <a:txBody>
                    <a:bodyPr/>
                    <a:lstStyle/>
                    <a:p>
                      <a:pPr>
                        <a:lnSpc>
                          <a:spcPct val="115000"/>
                        </a:lnSpc>
                        <a:spcAft>
                          <a:spcPts val="0"/>
                        </a:spcAft>
                      </a:pPr>
                      <a:r>
                        <a:rPr lang="fr-FR"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Vif</a:t>
                      </a:r>
                      <a:endParaRPr lang="fr-F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fr-FR"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Blanc, clair, couleur, obscur, brillant</a:t>
                      </a:r>
                      <a:endParaRPr lang="fr-F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fr-FR"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Perspective, vision, flash, horizon, </a:t>
                      </a:r>
                    </a:p>
                    <a:p>
                      <a:pPr>
                        <a:lnSpc>
                          <a:spcPct val="115000"/>
                        </a:lnSpc>
                        <a:spcAft>
                          <a:spcPts val="0"/>
                        </a:spcAft>
                      </a:pPr>
                      <a:r>
                        <a:rPr lang="fr-FR"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Net, flou, …</a:t>
                      </a:r>
                      <a:endParaRPr lang="fr-F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US"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Beau, </a:t>
                      </a:r>
                      <a:r>
                        <a:rPr lang="en-US" sz="1100" b="1"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moche</a:t>
                      </a:r>
                      <a:endParaRPr lang="fr-F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Sourd, vocal</a:t>
                      </a:r>
                      <a:endParaRPr lang="fr-F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fr-FR"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Fort, harmonieux</a:t>
                      </a:r>
                      <a:endParaRPr lang="fr-F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fr-FR"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Harmonie, mélodie, ton</a:t>
                      </a:r>
                      <a:endParaRPr lang="fr-F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fr-FR"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Aigu, grave, bruit, accord, désaccord</a:t>
                      </a:r>
                      <a:endParaRPr lang="fr-F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fr-FR"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Rythmé, </a:t>
                      </a:r>
                      <a:r>
                        <a:rPr lang="en-US"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Franc-</a:t>
                      </a:r>
                      <a:r>
                        <a:rPr lang="en-US" sz="1100" b="1"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parler</a:t>
                      </a:r>
                      <a:endParaRPr lang="fr-F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Froid, solide, ferme</a:t>
                      </a:r>
                      <a:endParaRPr lang="fr-F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fr-FR"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Excitant, </a:t>
                      </a:r>
                      <a:endParaRPr lang="fr-F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fr-FR"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Rebond, Poigne, claquement, mouvement, contact, poids</a:t>
                      </a:r>
                      <a:endParaRPr lang="fr-F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US" sz="1100" b="1"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Imposant</a:t>
                      </a:r>
                      <a:endParaRPr lang="fr-F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81420083"/>
                  </a:ext>
                </a:extLst>
              </a:tr>
              <a:tr h="252961">
                <a:tc>
                  <a:txBody>
                    <a:bodyPr/>
                    <a:lstStyle/>
                    <a:p>
                      <a:pPr>
                        <a:lnSpc>
                          <a:spcPct val="115000"/>
                        </a:lnSpc>
                        <a:spcAft>
                          <a:spcPts val="0"/>
                        </a:spcAft>
                      </a:pPr>
                      <a:r>
                        <a:rPr lang="fr-FR" sz="1100" dirty="0">
                          <a:effectLst/>
                          <a:latin typeface="Calibri" panose="020F0502020204030204" pitchFamily="34" charset="0"/>
                          <a:ea typeface="Times New Roman" panose="02020603050405020304" pitchFamily="18" charset="0"/>
                          <a:cs typeface="Times New Roman" panose="02020603050405020304" pitchFamily="18" charset="0"/>
                        </a:rPr>
                        <a:t>Il</a:t>
                      </a:r>
                      <a:r>
                        <a:rPr lang="fr-FR" sz="1100" b="1" dirty="0">
                          <a:effectLst/>
                          <a:latin typeface="Calibri" panose="020F0502020204030204" pitchFamily="34" charset="0"/>
                          <a:ea typeface="Times New Roman" panose="02020603050405020304" pitchFamily="18" charset="0"/>
                          <a:cs typeface="Times New Roman" panose="02020603050405020304" pitchFamily="18" charset="0"/>
                        </a:rPr>
                        <a:t> paraît </a:t>
                      </a:r>
                      <a:r>
                        <a:rPr lang="fr-FR" sz="1100" dirty="0">
                          <a:effectLst/>
                          <a:latin typeface="Calibri" panose="020F0502020204030204" pitchFamily="34" charset="0"/>
                          <a:ea typeface="Times New Roman" panose="02020603050405020304" pitchFamily="18" charset="0"/>
                          <a:cs typeface="Times New Roman" panose="02020603050405020304" pitchFamily="18" charset="0"/>
                        </a:rPr>
                        <a:t>que, Cela me</a:t>
                      </a:r>
                      <a:r>
                        <a:rPr lang="fr-FR" sz="1100" b="1" dirty="0">
                          <a:effectLst/>
                          <a:latin typeface="Calibri" panose="020F0502020204030204" pitchFamily="34" charset="0"/>
                          <a:ea typeface="Times New Roman" panose="02020603050405020304" pitchFamily="18" charset="0"/>
                          <a:cs typeface="Times New Roman" panose="02020603050405020304" pitchFamily="18" charset="0"/>
                        </a:rPr>
                        <a:t> paraît…</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100" b="1" dirty="0">
                          <a:effectLst/>
                          <a:latin typeface="Calibri" panose="020F0502020204030204" pitchFamily="34" charset="0"/>
                          <a:ea typeface="Times New Roman" panose="02020603050405020304" pitchFamily="18" charset="0"/>
                          <a:cs typeface="Times New Roman" panose="02020603050405020304" pitchFamily="18" charset="0"/>
                        </a:rPr>
                        <a:t>La question importante </a:t>
                      </a:r>
                      <a:r>
                        <a:rPr lang="fr-FR" sz="1100" dirty="0">
                          <a:effectLst/>
                          <a:latin typeface="Calibri" panose="020F0502020204030204" pitchFamily="34" charset="0"/>
                          <a:ea typeface="Times New Roman" panose="02020603050405020304" pitchFamily="18" charset="0"/>
                          <a:cs typeface="Times New Roman" panose="02020603050405020304" pitchFamily="18" charset="0"/>
                        </a:rPr>
                        <a:t>qui se</a:t>
                      </a:r>
                      <a:r>
                        <a:rPr lang="fr-FR" sz="1100" b="1" dirty="0">
                          <a:effectLst/>
                          <a:latin typeface="Calibri" panose="020F0502020204030204" pitchFamily="34" charset="0"/>
                          <a:ea typeface="Times New Roman" panose="02020603050405020304" pitchFamily="18" charset="0"/>
                          <a:cs typeface="Times New Roman" panose="02020603050405020304" pitchFamily="18" charset="0"/>
                        </a:rPr>
                        <a:t> </a:t>
                      </a:r>
                      <a:r>
                        <a:rPr lang="fr-FR" sz="1100" dirty="0">
                          <a:effectLst/>
                          <a:latin typeface="Calibri" panose="020F0502020204030204" pitchFamily="34" charset="0"/>
                          <a:ea typeface="Times New Roman" panose="02020603050405020304" pitchFamily="18" charset="0"/>
                          <a:cs typeface="Times New Roman" panose="02020603050405020304" pitchFamily="18" charset="0"/>
                        </a:rPr>
                        <a:t>pose</a:t>
                      </a:r>
                      <a:r>
                        <a:rPr lang="fr-FR" sz="1100" b="1" dirty="0">
                          <a:effectLst/>
                          <a:latin typeface="Calibri" panose="020F0502020204030204" pitchFamily="34" charset="0"/>
                          <a:ea typeface="Times New Roman" panose="02020603050405020304" pitchFamily="18" charset="0"/>
                          <a:cs typeface="Times New Roman" panose="02020603050405020304" pitchFamily="18" charset="0"/>
                        </a:rPr>
                        <a:t>…</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100" b="1" dirty="0">
                          <a:effectLst/>
                          <a:latin typeface="Calibri" panose="020F0502020204030204" pitchFamily="34" charset="0"/>
                          <a:ea typeface="Times New Roman" panose="02020603050405020304" pitchFamily="18" charset="0"/>
                          <a:cs typeface="Times New Roman" panose="02020603050405020304" pitchFamily="18" charset="0"/>
                        </a:rPr>
                        <a:t>Avoir les pieds sur terre</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01281561"/>
                  </a:ext>
                </a:extLst>
              </a:tr>
              <a:tr h="370840">
                <a:tc>
                  <a:txBody>
                    <a:bodyPr/>
                    <a:lstStyle/>
                    <a:p>
                      <a:pPr>
                        <a:lnSpc>
                          <a:spcPct val="115000"/>
                        </a:lnSpc>
                        <a:spcAft>
                          <a:spcPts val="0"/>
                        </a:spcAft>
                      </a:pPr>
                      <a:r>
                        <a:rPr lang="fr-FR" sz="1100" b="1" dirty="0">
                          <a:effectLst/>
                          <a:latin typeface="Calibri" panose="020F0502020204030204" pitchFamily="34" charset="0"/>
                          <a:ea typeface="Times New Roman" panose="02020603050405020304" pitchFamily="18" charset="0"/>
                          <a:cs typeface="Times New Roman" panose="02020603050405020304" pitchFamily="18" charset="0"/>
                        </a:rPr>
                        <a:t>Illuminer</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fr-FR" sz="1100" b="1" dirty="0">
                          <a:effectLst/>
                          <a:latin typeface="Calibri" panose="020F0502020204030204" pitchFamily="34" charset="0"/>
                          <a:ea typeface="Times New Roman" panose="02020603050405020304" pitchFamily="18" charset="0"/>
                          <a:cs typeface="Times New Roman" panose="02020603050405020304" pitchFamily="18" charset="0"/>
                        </a:rPr>
                        <a:t>Assombrir</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fr-FR" sz="1100" b="1" dirty="0">
                          <a:effectLst/>
                          <a:latin typeface="Calibri" panose="020F0502020204030204" pitchFamily="34" charset="0"/>
                          <a:ea typeface="Times New Roman" panose="02020603050405020304" pitchFamily="18" charset="0"/>
                          <a:cs typeface="Times New Roman" panose="02020603050405020304" pitchFamily="18" charset="0"/>
                        </a:rPr>
                        <a:t>Voir, regarder</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fr-FR" sz="1100" b="1" dirty="0">
                          <a:effectLst/>
                          <a:latin typeface="Calibri" panose="020F0502020204030204" pitchFamily="34" charset="0"/>
                          <a:ea typeface="Times New Roman" panose="02020603050405020304" pitchFamily="18" charset="0"/>
                          <a:cs typeface="Times New Roman" panose="02020603050405020304" pitchFamily="18" charset="0"/>
                        </a:rPr>
                        <a:t>Eclairer</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100" b="1" dirty="0">
                          <a:effectLst/>
                          <a:latin typeface="Calibri" panose="020F0502020204030204" pitchFamily="34" charset="0"/>
                          <a:ea typeface="Times New Roman" panose="02020603050405020304" pitchFamily="18" charset="0"/>
                          <a:cs typeface="Times New Roman" panose="02020603050405020304" pitchFamily="18" charset="0"/>
                        </a:rPr>
                        <a:t>Dire, Entendre, Ecouter, Parler</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fr-FR" sz="1100" b="1" dirty="0">
                          <a:effectLst/>
                          <a:latin typeface="Calibri" panose="020F0502020204030204" pitchFamily="34" charset="0"/>
                          <a:ea typeface="Times New Roman" panose="02020603050405020304" pitchFamily="18" charset="0"/>
                          <a:cs typeface="Times New Roman" panose="02020603050405020304" pitchFamily="18" charset="0"/>
                        </a:rPr>
                        <a:t>Faire écho, résonner</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fr-FR" sz="1100" b="1" dirty="0">
                          <a:effectLst/>
                          <a:latin typeface="Calibri" panose="020F0502020204030204" pitchFamily="34" charset="0"/>
                          <a:ea typeface="Times New Roman" panose="02020603050405020304" pitchFamily="18" charset="0"/>
                          <a:cs typeface="Times New Roman" panose="02020603050405020304" pitchFamily="18" charset="0"/>
                        </a:rPr>
                        <a:t>Crier, accorder, sonner, grincer</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fr-FR" sz="1100" b="1" dirty="0">
                          <a:effectLst/>
                          <a:latin typeface="Calibri" panose="020F0502020204030204" pitchFamily="34" charset="0"/>
                          <a:ea typeface="Times New Roman" panose="02020603050405020304" pitchFamily="18" charset="0"/>
                          <a:cs typeface="Times New Roman" panose="02020603050405020304" pitchFamily="18" charset="0"/>
                        </a:rPr>
                        <a:t>Chanter</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US" sz="1100" b="1" dirty="0" err="1">
                          <a:effectLst/>
                          <a:latin typeface="Calibri" panose="020F0502020204030204" pitchFamily="34" charset="0"/>
                          <a:ea typeface="Times New Roman" panose="02020603050405020304" pitchFamily="18" charset="0"/>
                          <a:cs typeface="Times New Roman" panose="02020603050405020304" pitchFamily="18" charset="0"/>
                        </a:rPr>
                        <a:t>Prononcer</a:t>
                      </a:r>
                      <a:r>
                        <a:rPr lang="en-US" sz="1100" b="1"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100" b="1" dirty="0" err="1">
                          <a:effectLst/>
                          <a:latin typeface="Calibri" panose="020F0502020204030204" pitchFamily="34" charset="0"/>
                          <a:ea typeface="Times New Roman" panose="02020603050405020304" pitchFamily="18" charset="0"/>
                          <a:cs typeface="Times New Roman" panose="02020603050405020304" pitchFamily="18" charset="0"/>
                        </a:rPr>
                        <a:t>argumenter</a:t>
                      </a:r>
                      <a:r>
                        <a:rPr lang="en-US" sz="1100" b="1" dirty="0">
                          <a:effectLst/>
                          <a:latin typeface="Calibri" panose="020F0502020204030204" pitchFamily="34" charset="0"/>
                          <a:ea typeface="Times New Roman" panose="02020603050405020304" pitchFamily="18" charset="0"/>
                          <a:cs typeface="Times New Roman" panose="02020603050405020304" pitchFamily="18" charset="0"/>
                        </a:rPr>
                        <a:t>, hurler, </a:t>
                      </a:r>
                      <a:r>
                        <a:rPr lang="en-US" sz="1100" b="1" dirty="0" err="1">
                          <a:effectLst/>
                          <a:latin typeface="Calibri" panose="020F0502020204030204" pitchFamily="34" charset="0"/>
                          <a:ea typeface="Times New Roman" panose="02020603050405020304" pitchFamily="18" charset="0"/>
                          <a:cs typeface="Times New Roman" panose="02020603050405020304" pitchFamily="18" charset="0"/>
                        </a:rPr>
                        <a:t>discuter</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100" b="1">
                          <a:effectLst/>
                          <a:latin typeface="Calibri" panose="020F0502020204030204" pitchFamily="34" charset="0"/>
                          <a:ea typeface="Times New Roman" panose="02020603050405020304" pitchFamily="18" charset="0"/>
                          <a:cs typeface="Times New Roman" panose="02020603050405020304" pitchFamily="18" charset="0"/>
                        </a:rPr>
                        <a:t>Sentir</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fr-FR" sz="1100" b="1">
                          <a:effectLst/>
                          <a:latin typeface="Calibri" panose="020F0502020204030204" pitchFamily="34" charset="0"/>
                          <a:ea typeface="Times New Roman" panose="02020603050405020304" pitchFamily="18" charset="0"/>
                          <a:cs typeface="Times New Roman" panose="02020603050405020304" pitchFamily="18" charset="0"/>
                        </a:rPr>
                        <a:t>Couler</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fr-FR" sz="1100" b="1">
                          <a:effectLst/>
                          <a:latin typeface="Calibri" panose="020F0502020204030204" pitchFamily="34" charset="0"/>
                          <a:ea typeface="Times New Roman" panose="02020603050405020304" pitchFamily="18" charset="0"/>
                          <a:cs typeface="Times New Roman" panose="02020603050405020304" pitchFamily="18" charset="0"/>
                        </a:rPr>
                        <a:t>Toucher</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fr-FR" sz="1100" b="1">
                          <a:effectLst/>
                          <a:latin typeface="Calibri" panose="020F0502020204030204" pitchFamily="34" charset="0"/>
                          <a:ea typeface="Times New Roman" panose="02020603050405020304" pitchFamily="18" charset="0"/>
                          <a:cs typeface="Times New Roman" panose="02020603050405020304" pitchFamily="18" charset="0"/>
                        </a:rPr>
                        <a:t>Piétiner</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fr-FR" sz="1100" b="1">
                          <a:effectLst/>
                          <a:latin typeface="Calibri" panose="020F0502020204030204" pitchFamily="34" charset="0"/>
                          <a:ea typeface="Times New Roman" panose="02020603050405020304" pitchFamily="18" charset="0"/>
                          <a:cs typeface="Times New Roman" panose="02020603050405020304" pitchFamily="18" charset="0"/>
                        </a:rPr>
                        <a:t>Saisir</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94542436"/>
                  </a:ext>
                </a:extLst>
              </a:tr>
              <a:tr h="370840">
                <a:tc>
                  <a:txBody>
                    <a:bodyPr/>
                    <a:lstStyle/>
                    <a:p>
                      <a:pPr>
                        <a:lnSpc>
                          <a:spcPct val="115000"/>
                        </a:lnSpc>
                        <a:spcAft>
                          <a:spcPts val="0"/>
                        </a:spcAft>
                      </a:pPr>
                      <a:r>
                        <a:rPr lang="fr-FR" sz="1100" b="1">
                          <a:effectLst/>
                          <a:latin typeface="Calibri" panose="020F0502020204030204" pitchFamily="34" charset="0"/>
                          <a:ea typeface="Times New Roman" panose="02020603050405020304" pitchFamily="18" charset="0"/>
                          <a:cs typeface="Times New Roman" panose="02020603050405020304" pitchFamily="18" charset="0"/>
                        </a:rPr>
                        <a:t>Un aperçu </a:t>
                      </a:r>
                      <a:r>
                        <a:rPr lang="fr-FR" sz="1100">
                          <a:effectLst/>
                          <a:latin typeface="Calibri" panose="020F0502020204030204" pitchFamily="34" charset="0"/>
                          <a:ea typeface="Times New Roman" panose="02020603050405020304" pitchFamily="18" charset="0"/>
                          <a:cs typeface="Times New Roman" panose="02020603050405020304" pitchFamily="18" charset="0"/>
                        </a:rPr>
                        <a:t>de la réalité</a:t>
                      </a:r>
                    </a:p>
                    <a:p>
                      <a:pPr>
                        <a:lnSpc>
                          <a:spcPct val="115000"/>
                        </a:lnSpc>
                        <a:spcAft>
                          <a:spcPts val="0"/>
                        </a:spcAft>
                      </a:pPr>
                      <a:r>
                        <a:rPr lang="fr-FR" sz="1100" b="1">
                          <a:effectLst/>
                          <a:latin typeface="Calibri" panose="020F0502020204030204" pitchFamily="34" charset="0"/>
                          <a:ea typeface="Times New Roman" panose="02020603050405020304" pitchFamily="18" charset="0"/>
                          <a:cs typeface="Times New Roman" panose="02020603050405020304" pitchFamily="18" charset="0"/>
                        </a:rPr>
                        <a:t>Visiblement</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100" dirty="0">
                          <a:effectLst/>
                          <a:latin typeface="Calibri" panose="020F0502020204030204" pitchFamily="34" charset="0"/>
                          <a:ea typeface="Times New Roman" panose="02020603050405020304" pitchFamily="18" charset="0"/>
                          <a:cs typeface="Times New Roman" panose="02020603050405020304" pitchFamily="18" charset="0"/>
                        </a:rPr>
                        <a:t>Comme vous</a:t>
                      </a:r>
                      <a:r>
                        <a:rPr lang="fr-FR" sz="1100" b="1" dirty="0">
                          <a:effectLst/>
                          <a:latin typeface="Calibri" panose="020F0502020204030204" pitchFamily="34" charset="0"/>
                          <a:ea typeface="Times New Roman" panose="02020603050405020304" pitchFamily="18" charset="0"/>
                          <a:cs typeface="Times New Roman" panose="02020603050405020304" pitchFamily="18" charset="0"/>
                        </a:rPr>
                        <a:t> dites</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fr-FR" sz="1100" b="1" dirty="0">
                          <a:effectLst/>
                          <a:latin typeface="Calibri" panose="020F0502020204030204" pitchFamily="34" charset="0"/>
                          <a:ea typeface="Times New Roman" panose="02020603050405020304" pitchFamily="18" charset="0"/>
                          <a:cs typeface="Times New Roman" panose="02020603050405020304" pitchFamily="18" charset="0"/>
                        </a:rPr>
                        <a:t>Ecoutez-moi bien</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100" b="1">
                          <a:effectLst/>
                          <a:latin typeface="Calibri" panose="020F0502020204030204" pitchFamily="34" charset="0"/>
                          <a:ea typeface="Times New Roman" panose="02020603050405020304" pitchFamily="18" charset="0"/>
                          <a:cs typeface="Times New Roman" panose="02020603050405020304" pitchFamily="18" charset="0"/>
                        </a:rPr>
                        <a:t>Prendre </a:t>
                      </a:r>
                      <a:r>
                        <a:rPr lang="fr-FR" sz="1100">
                          <a:effectLst/>
                          <a:latin typeface="Calibri" panose="020F0502020204030204" pitchFamily="34" charset="0"/>
                          <a:ea typeface="Times New Roman" panose="02020603050405020304" pitchFamily="18" charset="0"/>
                          <a:cs typeface="Times New Roman" panose="02020603050405020304" pitchFamily="18" charset="0"/>
                        </a:rPr>
                        <a:t>un projet</a:t>
                      </a:r>
                      <a:r>
                        <a:rPr lang="fr-FR" sz="1100" b="1">
                          <a:effectLst/>
                          <a:latin typeface="Calibri" panose="020F0502020204030204" pitchFamily="34" charset="0"/>
                          <a:ea typeface="Times New Roman" panose="02020603050405020304" pitchFamily="18" charset="0"/>
                          <a:cs typeface="Times New Roman" panose="02020603050405020304" pitchFamily="18" charset="0"/>
                        </a:rPr>
                        <a:t> à cœur </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fr-FR" sz="1100" b="1">
                          <a:effectLst/>
                          <a:latin typeface="Calibri" panose="020F0502020204030204" pitchFamily="34" charset="0"/>
                          <a:ea typeface="Times New Roman" panose="02020603050405020304" pitchFamily="18" charset="0"/>
                          <a:cs typeface="Times New Roman" panose="02020603050405020304" pitchFamily="18" charset="0"/>
                        </a:rPr>
                        <a:t>En venir aux mains.</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08917846"/>
                  </a:ext>
                </a:extLst>
              </a:tr>
              <a:tr h="370840">
                <a:tc>
                  <a:txBody>
                    <a:bodyPr/>
                    <a:lstStyle/>
                    <a:p>
                      <a:pPr>
                        <a:lnSpc>
                          <a:spcPct val="115000"/>
                        </a:lnSpc>
                        <a:spcAft>
                          <a:spcPts val="0"/>
                        </a:spcAft>
                      </a:pPr>
                      <a:r>
                        <a:rPr lang="fr-FR" sz="1100" b="1">
                          <a:effectLst/>
                          <a:latin typeface="Calibri" panose="020F0502020204030204" pitchFamily="34" charset="0"/>
                          <a:ea typeface="Times New Roman" panose="02020603050405020304" pitchFamily="18" charset="0"/>
                          <a:cs typeface="Times New Roman" panose="02020603050405020304" pitchFamily="18" charset="0"/>
                        </a:rPr>
                        <a:t>C’est tout à fait clair</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fr-FR" sz="1100" b="1">
                          <a:effectLst/>
                          <a:latin typeface="Calibri" panose="020F0502020204030204" pitchFamily="34" charset="0"/>
                          <a:ea typeface="Times New Roman" panose="02020603050405020304" pitchFamily="18" charset="0"/>
                          <a:cs typeface="Times New Roman" panose="02020603050405020304" pitchFamily="18" charset="0"/>
                        </a:rPr>
                        <a:t>C’est tout net</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100" b="1">
                          <a:effectLst/>
                          <a:latin typeface="Calibri" panose="020F0502020204030204" pitchFamily="34" charset="0"/>
                          <a:ea typeface="Times New Roman" panose="02020603050405020304" pitchFamily="18" charset="0"/>
                          <a:cs typeface="Times New Roman" panose="02020603050405020304" pitchFamily="18" charset="0"/>
                        </a:rPr>
                        <a:t>Ca me parle bien</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fr-FR" sz="1100" b="1">
                          <a:effectLst/>
                          <a:latin typeface="Calibri" panose="020F0502020204030204" pitchFamily="34" charset="0"/>
                          <a:ea typeface="Times New Roman" panose="02020603050405020304" pitchFamily="18" charset="0"/>
                          <a:cs typeface="Times New Roman" panose="02020603050405020304" pitchFamily="18" charset="0"/>
                        </a:rPr>
                        <a:t>Cela m’interpelle</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100" b="1">
                          <a:effectLst/>
                          <a:latin typeface="Calibri" panose="020F0502020204030204" pitchFamily="34" charset="0"/>
                          <a:ea typeface="Times New Roman" panose="02020603050405020304" pitchFamily="18" charset="0"/>
                          <a:cs typeface="Times New Roman" panose="02020603050405020304" pitchFamily="18" charset="0"/>
                        </a:rPr>
                        <a:t>Il a la mainmise </a:t>
                      </a:r>
                      <a:r>
                        <a:rPr lang="fr-FR" sz="1100">
                          <a:effectLst/>
                          <a:latin typeface="Calibri" panose="020F0502020204030204" pitchFamily="34" charset="0"/>
                          <a:ea typeface="Times New Roman" panose="02020603050405020304" pitchFamily="18" charset="0"/>
                          <a:cs typeface="Times New Roman" panose="02020603050405020304" pitchFamily="18" charset="0"/>
                        </a:rPr>
                        <a:t>sur le projet</a:t>
                      </a:r>
                    </a:p>
                    <a:p>
                      <a:pPr>
                        <a:lnSpc>
                          <a:spcPct val="115000"/>
                        </a:lnSpc>
                        <a:spcAft>
                          <a:spcPts val="0"/>
                        </a:spcAft>
                      </a:pPr>
                      <a:r>
                        <a:rPr lang="fr-FR" sz="1100" b="1">
                          <a:effectLst/>
                          <a:latin typeface="Calibri" panose="020F0502020204030204" pitchFamily="34" charset="0"/>
                          <a:ea typeface="Times New Roman" panose="02020603050405020304" pitchFamily="18" charset="0"/>
                          <a:cs typeface="Times New Roman" panose="02020603050405020304" pitchFamily="18" charset="0"/>
                        </a:rPr>
                        <a:t>Ca m’a pris aux tripes</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fr-FR" sz="1100" b="1">
                          <a:effectLst/>
                          <a:latin typeface="Calibri" panose="020F0502020204030204" pitchFamily="34" charset="0"/>
                          <a:ea typeface="Times New Roman" panose="02020603050405020304" pitchFamily="18" charset="0"/>
                          <a:cs typeface="Times New Roman" panose="02020603050405020304" pitchFamily="18" charset="0"/>
                        </a:rPr>
                        <a:t>Franchir une étape à la fois</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52654493"/>
                  </a:ext>
                </a:extLst>
              </a:tr>
              <a:tr h="370840">
                <a:tc>
                  <a:txBody>
                    <a:bodyPr/>
                    <a:lstStyle/>
                    <a:p>
                      <a:pPr>
                        <a:lnSpc>
                          <a:spcPct val="115000"/>
                        </a:lnSpc>
                        <a:spcAft>
                          <a:spcPts val="0"/>
                        </a:spcAft>
                      </a:pPr>
                      <a:r>
                        <a:rPr lang="fr-FR" sz="1100" b="1">
                          <a:effectLst/>
                          <a:latin typeface="Calibri" panose="020F0502020204030204" pitchFamily="34" charset="0"/>
                          <a:ea typeface="Times New Roman" panose="02020603050405020304" pitchFamily="18" charset="0"/>
                          <a:cs typeface="Times New Roman" panose="02020603050405020304" pitchFamily="18" charset="0"/>
                        </a:rPr>
                        <a:t>Avec du recul…</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fr-FR" sz="1100" b="1">
                          <a:effectLst/>
                          <a:latin typeface="Calibri" panose="020F0502020204030204" pitchFamily="34" charset="0"/>
                          <a:ea typeface="Times New Roman" panose="02020603050405020304" pitchFamily="18" charset="0"/>
                          <a:cs typeface="Times New Roman" panose="02020603050405020304" pitchFamily="18" charset="0"/>
                        </a:rPr>
                        <a:t>Il n’y a vu que du feu…</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fr-FR" sz="1100" b="1">
                          <a:effectLst/>
                          <a:latin typeface="Calibri" panose="020F0502020204030204" pitchFamily="34" charset="0"/>
                          <a:ea typeface="Times New Roman" panose="02020603050405020304" pitchFamily="18" charset="0"/>
                          <a:cs typeface="Times New Roman" panose="02020603050405020304" pitchFamily="18" charset="0"/>
                        </a:rPr>
                        <a:t>Ca me paraît encore flou</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100" b="1">
                          <a:effectLst/>
                          <a:latin typeface="Calibri" panose="020F0502020204030204" pitchFamily="34" charset="0"/>
                          <a:ea typeface="Times New Roman" panose="02020603050405020304" pitchFamily="18" charset="0"/>
                          <a:cs typeface="Times New Roman" panose="02020603050405020304" pitchFamily="18" charset="0"/>
                        </a:rPr>
                        <a:t>C’est inouï</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fr-FR" sz="1100">
                          <a:effectLst/>
                          <a:latin typeface="Calibri" panose="020F0502020204030204" pitchFamily="34" charset="0"/>
                          <a:ea typeface="Times New Roman" panose="02020603050405020304" pitchFamily="18" charset="0"/>
                          <a:cs typeface="Times New Roman" panose="02020603050405020304" pitchFamily="18" charset="0"/>
                        </a:rPr>
                        <a:t>On est</a:t>
                      </a:r>
                      <a:r>
                        <a:rPr lang="fr-FR" sz="1100" b="1">
                          <a:effectLst/>
                          <a:latin typeface="Calibri" panose="020F0502020204030204" pitchFamily="34" charset="0"/>
                          <a:ea typeface="Times New Roman" panose="02020603050405020304" pitchFamily="18" charset="0"/>
                          <a:cs typeface="Times New Roman" panose="02020603050405020304" pitchFamily="18" charset="0"/>
                        </a:rPr>
                        <a:t> sur la même longueur d’onde</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100">
                          <a:effectLst/>
                          <a:latin typeface="Calibri" panose="020F0502020204030204" pitchFamily="34" charset="0"/>
                          <a:ea typeface="Times New Roman" panose="02020603050405020304" pitchFamily="18" charset="0"/>
                          <a:cs typeface="Times New Roman" panose="02020603050405020304" pitchFamily="18" charset="0"/>
                        </a:rPr>
                        <a:t>Je ne peux pas</a:t>
                      </a:r>
                      <a:r>
                        <a:rPr lang="fr-FR" sz="1100" b="1">
                          <a:effectLst/>
                          <a:latin typeface="Calibri" panose="020F0502020204030204" pitchFamily="34" charset="0"/>
                          <a:ea typeface="Times New Roman" panose="02020603050405020304" pitchFamily="18" charset="0"/>
                          <a:cs typeface="Times New Roman" panose="02020603050405020304" pitchFamily="18" charset="0"/>
                        </a:rPr>
                        <a:t> l’encaisser</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fr-FR" sz="1100">
                          <a:effectLst/>
                          <a:latin typeface="Calibri" panose="020F0502020204030204" pitchFamily="34" charset="0"/>
                          <a:ea typeface="Times New Roman" panose="02020603050405020304" pitchFamily="18" charset="0"/>
                          <a:cs typeface="Times New Roman" panose="02020603050405020304" pitchFamily="18" charset="0"/>
                        </a:rPr>
                        <a:t>Je ne l’ai pas</a:t>
                      </a:r>
                      <a:r>
                        <a:rPr lang="fr-FR" sz="1100" b="1">
                          <a:effectLst/>
                          <a:latin typeface="Calibri" panose="020F0502020204030204" pitchFamily="34" charset="0"/>
                          <a:ea typeface="Times New Roman" panose="02020603050405020304" pitchFamily="18" charset="0"/>
                          <a:cs typeface="Times New Roman" panose="02020603050405020304" pitchFamily="18" charset="0"/>
                        </a:rPr>
                        <a:t> digéré</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fr-FR" sz="1100">
                          <a:effectLst/>
                          <a:latin typeface="Calibri" panose="020F0502020204030204" pitchFamily="34" charset="0"/>
                          <a:ea typeface="Times New Roman" panose="02020603050405020304" pitchFamily="18" charset="0"/>
                          <a:cs typeface="Times New Roman" panose="02020603050405020304" pitchFamily="18" charset="0"/>
                        </a:rPr>
                        <a:t>Je ne peux pas</a:t>
                      </a:r>
                      <a:r>
                        <a:rPr lang="fr-FR" sz="1100" b="1">
                          <a:effectLst/>
                          <a:latin typeface="Calibri" panose="020F0502020204030204" pitchFamily="34" charset="0"/>
                          <a:ea typeface="Times New Roman" panose="02020603050405020304" pitchFamily="18" charset="0"/>
                          <a:cs typeface="Times New Roman" panose="02020603050405020304" pitchFamily="18" charset="0"/>
                        </a:rPr>
                        <a:t> avaler ça !</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96190123"/>
                  </a:ext>
                </a:extLst>
              </a:tr>
              <a:tr h="370840">
                <a:tc>
                  <a:txBody>
                    <a:bodyPr/>
                    <a:lstStyle/>
                    <a:p>
                      <a:pPr>
                        <a:lnSpc>
                          <a:spcPct val="115000"/>
                        </a:lnSpc>
                        <a:spcAft>
                          <a:spcPts val="0"/>
                        </a:spcAft>
                      </a:pPr>
                      <a:r>
                        <a:rPr lang="en-US" sz="1100" b="1">
                          <a:effectLst/>
                          <a:latin typeface="Calibri" panose="020F0502020204030204" pitchFamily="34" charset="0"/>
                          <a:ea typeface="Times New Roman" panose="02020603050405020304" pitchFamily="18" charset="0"/>
                          <a:cs typeface="Times New Roman" panose="02020603050405020304" pitchFamily="18" charset="0"/>
                        </a:rPr>
                        <a:t>Ma vision globale est…</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b="1">
                          <a:effectLst/>
                          <a:latin typeface="Calibri" panose="020F0502020204030204" pitchFamily="34" charset="0"/>
                          <a:ea typeface="Times New Roman" panose="02020603050405020304" pitchFamily="18" charset="0"/>
                          <a:cs typeface="Times New Roman" panose="02020603050405020304" pitchFamily="18" charset="0"/>
                        </a:rPr>
                        <a:t>Je prête l’oreille à …</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100" b="1">
                          <a:effectLst/>
                          <a:latin typeface="Calibri" panose="020F0502020204030204" pitchFamily="34" charset="0"/>
                          <a:ea typeface="Times New Roman" panose="02020603050405020304" pitchFamily="18" charset="0"/>
                          <a:cs typeface="Times New Roman" panose="02020603050405020304" pitchFamily="18" charset="0"/>
                        </a:rPr>
                        <a:t>Je mets la main à la pâte…</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fr-FR" sz="1100" b="1">
                          <a:effectLst/>
                          <a:latin typeface="Calibri" panose="020F0502020204030204" pitchFamily="34" charset="0"/>
                          <a:ea typeface="Times New Roman" panose="02020603050405020304" pitchFamily="18" charset="0"/>
                          <a:cs typeface="Times New Roman" panose="02020603050405020304" pitchFamily="18" charset="0"/>
                        </a:rPr>
                        <a:t>Nous avons remodelé le projet</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12683641"/>
                  </a:ext>
                </a:extLst>
              </a:tr>
              <a:tr h="370840">
                <a:tc>
                  <a:txBody>
                    <a:bodyPr/>
                    <a:lstStyle/>
                    <a:p>
                      <a:pPr>
                        <a:lnSpc>
                          <a:spcPct val="115000"/>
                        </a:lnSpc>
                        <a:spcAft>
                          <a:spcPts val="0"/>
                        </a:spcAft>
                      </a:pPr>
                      <a:r>
                        <a:rPr lang="en-US" sz="1100" b="1" dirty="0">
                          <a:effectLst/>
                          <a:latin typeface="Calibri" panose="020F0502020204030204" pitchFamily="34" charset="0"/>
                          <a:ea typeface="Times New Roman" panose="02020603050405020304" pitchFamily="18" charset="0"/>
                          <a:cs typeface="Times New Roman" panose="02020603050405020304" pitchFamily="18" charset="0"/>
                        </a:rPr>
                        <a:t>A </a:t>
                      </a:r>
                      <a:r>
                        <a:rPr lang="en-US" sz="1100" b="1" dirty="0" err="1">
                          <a:effectLst/>
                          <a:latin typeface="Calibri" panose="020F0502020204030204" pitchFamily="34" charset="0"/>
                          <a:ea typeface="Times New Roman" panose="02020603050405020304" pitchFamily="18" charset="0"/>
                          <a:cs typeface="Times New Roman" panose="02020603050405020304" pitchFamily="18" charset="0"/>
                        </a:rPr>
                        <a:t>vue</a:t>
                      </a:r>
                      <a:r>
                        <a:rPr lang="en-US" sz="1100" b="1" dirty="0">
                          <a:effectLst/>
                          <a:latin typeface="Calibri" panose="020F0502020204030204" pitchFamily="34" charset="0"/>
                          <a:ea typeface="Times New Roman" panose="02020603050405020304" pitchFamily="18" charset="0"/>
                          <a:cs typeface="Times New Roman" panose="02020603050405020304" pitchFamily="18" charset="0"/>
                        </a:rPr>
                        <a:t> de </a:t>
                      </a:r>
                      <a:r>
                        <a:rPr lang="en-US" sz="1100" b="1" dirty="0" err="1">
                          <a:effectLst/>
                          <a:latin typeface="Calibri" panose="020F0502020204030204" pitchFamily="34" charset="0"/>
                          <a:ea typeface="Times New Roman" panose="02020603050405020304" pitchFamily="18" charset="0"/>
                          <a:cs typeface="Times New Roman" panose="02020603050405020304" pitchFamily="18" charset="0"/>
                        </a:rPr>
                        <a:t>nez</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100" b="1">
                          <a:effectLst/>
                          <a:latin typeface="Calibri" panose="020F0502020204030204" pitchFamily="34" charset="0"/>
                          <a:ea typeface="Times New Roman" panose="02020603050405020304" pitchFamily="18" charset="0"/>
                          <a:cs typeface="Times New Roman" panose="02020603050405020304" pitchFamily="18" charset="0"/>
                        </a:rPr>
                        <a:t>C’est une façon de parler</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b="1">
                          <a:effectLst/>
                          <a:latin typeface="Calibri" panose="020F0502020204030204" pitchFamily="34" charset="0"/>
                          <a:ea typeface="Times New Roman" panose="02020603050405020304" pitchFamily="18" charset="0"/>
                          <a:cs typeface="Times New Roman" panose="02020603050405020304" pitchFamily="18" charset="0"/>
                        </a:rPr>
                        <a:t>Je nage complètement</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76393088"/>
                  </a:ext>
                </a:extLst>
              </a:tr>
              <a:tr h="370840">
                <a:tc>
                  <a:txBody>
                    <a:bodyPr/>
                    <a:lstStyle/>
                    <a:p>
                      <a:pPr>
                        <a:lnSpc>
                          <a:spcPct val="115000"/>
                        </a:lnSpc>
                        <a:spcAft>
                          <a:spcPts val="0"/>
                        </a:spcAft>
                      </a:pPr>
                      <a:r>
                        <a:rPr lang="en-US" sz="1100" b="1">
                          <a:effectLst/>
                          <a:latin typeface="Calibri" panose="020F0502020204030204" pitchFamily="34" charset="0"/>
                          <a:ea typeface="Times New Roman" panose="02020603050405020304" pitchFamily="18" charset="0"/>
                          <a:cs typeface="Times New Roman" panose="02020603050405020304" pitchFamily="18" charset="0"/>
                        </a:rPr>
                        <a:t>Illustrez vos propos</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100" b="1">
                          <a:effectLst/>
                          <a:latin typeface="Calibri" panose="020F0502020204030204" pitchFamily="34" charset="0"/>
                          <a:ea typeface="Times New Roman" panose="02020603050405020304" pitchFamily="18" charset="0"/>
                          <a:cs typeface="Times New Roman" panose="02020603050405020304" pitchFamily="18" charset="0"/>
                        </a:rPr>
                        <a:t>Je veux l’entendre de sa propre bouche</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100" b="1">
                          <a:effectLst/>
                          <a:latin typeface="Calibri" panose="020F0502020204030204" pitchFamily="34" charset="0"/>
                          <a:ea typeface="Times New Roman" panose="02020603050405020304" pitchFamily="18" charset="0"/>
                          <a:cs typeface="Times New Roman" panose="02020603050405020304" pitchFamily="18" charset="0"/>
                        </a:rPr>
                        <a:t>J’en éprouve du chagrin</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fr-FR" sz="1100" b="1">
                          <a:effectLst/>
                          <a:latin typeface="Calibri" panose="020F0502020204030204" pitchFamily="34" charset="0"/>
                          <a:ea typeface="Times New Roman" panose="02020603050405020304" pitchFamily="18" charset="0"/>
                          <a:cs typeface="Times New Roman" panose="02020603050405020304" pitchFamily="18" charset="0"/>
                        </a:rPr>
                        <a:t>Comment sens-tu </a:t>
                      </a:r>
                      <a:r>
                        <a:rPr lang="fr-FR" sz="1100">
                          <a:effectLst/>
                          <a:latin typeface="Calibri" panose="020F0502020204030204" pitchFamily="34" charset="0"/>
                          <a:ea typeface="Times New Roman" panose="02020603050405020304" pitchFamily="18" charset="0"/>
                          <a:cs typeface="Times New Roman" panose="02020603050405020304" pitchFamily="18" charset="0"/>
                        </a:rPr>
                        <a:t>l’idée</a:t>
                      </a:r>
                      <a:r>
                        <a:rPr lang="fr-FR" sz="1100" b="1">
                          <a:effectLst/>
                          <a:latin typeface="Calibri" panose="020F0502020204030204" pitchFamily="34" charset="0"/>
                          <a:ea typeface="Times New Roman" panose="02020603050405020304" pitchFamily="18" charset="0"/>
                          <a:cs typeface="Times New Roman" panose="02020603050405020304" pitchFamily="18" charset="0"/>
                        </a:rPr>
                        <a:t> ?</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6502889"/>
                  </a:ext>
                </a:extLst>
              </a:tr>
              <a:tr h="370840">
                <a:tc>
                  <a:txBody>
                    <a:bodyPr/>
                    <a:lstStyle/>
                    <a:p>
                      <a:pPr>
                        <a:lnSpc>
                          <a:spcPct val="115000"/>
                        </a:lnSpc>
                        <a:spcAft>
                          <a:spcPts val="0"/>
                        </a:spcAft>
                      </a:pPr>
                      <a:r>
                        <a:rPr lang="en-US" sz="1100" b="1">
                          <a:effectLst/>
                          <a:latin typeface="Calibri" panose="020F0502020204030204" pitchFamily="34" charset="0"/>
                          <a:ea typeface="Times New Roman" panose="02020603050405020304" pitchFamily="18" charset="0"/>
                          <a:cs typeface="Times New Roman" panose="02020603050405020304" pitchFamily="18" charset="0"/>
                        </a:rPr>
                        <a:t>J’ai eu un flash</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b="1">
                          <a:effectLst/>
                          <a:latin typeface="Calibri" panose="020F0502020204030204" pitchFamily="34" charset="0"/>
                          <a:ea typeface="Times New Roman" panose="02020603050405020304" pitchFamily="18" charset="0"/>
                          <a:cs typeface="Times New Roman" panose="02020603050405020304" pitchFamily="18" charset="0"/>
                        </a:rPr>
                        <a:t>On s’entend bien</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100" b="1">
                          <a:effectLst/>
                          <a:latin typeface="Calibri" panose="020F0502020204030204" pitchFamily="34" charset="0"/>
                          <a:ea typeface="Times New Roman" panose="02020603050405020304" pitchFamily="18" charset="0"/>
                          <a:cs typeface="Times New Roman" panose="02020603050405020304" pitchFamily="18" charset="0"/>
                        </a:rPr>
                        <a:t>La main dans la main</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10305494"/>
                  </a:ext>
                </a:extLst>
              </a:tr>
              <a:tr h="370840">
                <a:tc>
                  <a:txBody>
                    <a:bodyPr/>
                    <a:lstStyle/>
                    <a:p>
                      <a:pPr>
                        <a:lnSpc>
                          <a:spcPct val="115000"/>
                        </a:lnSpc>
                        <a:spcAft>
                          <a:spcPts val="0"/>
                        </a:spcAft>
                      </a:pPr>
                      <a:r>
                        <a:rPr lang="en-US" sz="1100" b="1" dirty="0">
                          <a:effectLst/>
                          <a:latin typeface="Calibri" panose="020F0502020204030204" pitchFamily="34" charset="0"/>
                          <a:ea typeface="Times New Roman" panose="02020603050405020304" pitchFamily="18" charset="0"/>
                          <a:cs typeface="Times New Roman" panose="02020603050405020304" pitchFamily="18" charset="0"/>
                        </a:rPr>
                        <a:t>Il </a:t>
                      </a:r>
                      <a:r>
                        <a:rPr lang="en-US" sz="1100" b="1" dirty="0" err="1">
                          <a:effectLst/>
                          <a:latin typeface="Calibri" panose="020F0502020204030204" pitchFamily="34" charset="0"/>
                          <a:ea typeface="Times New Roman" panose="02020603050405020304" pitchFamily="18" charset="0"/>
                          <a:cs typeface="Times New Roman" panose="02020603050405020304" pitchFamily="18" charset="0"/>
                        </a:rPr>
                        <a:t>est</a:t>
                      </a:r>
                      <a:r>
                        <a:rPr lang="en-US" sz="1100" b="1" dirty="0">
                          <a:effectLst/>
                          <a:latin typeface="Calibri" panose="020F0502020204030204" pitchFamily="34" charset="0"/>
                          <a:ea typeface="Times New Roman" panose="02020603050405020304" pitchFamily="18" charset="0"/>
                          <a:cs typeface="Times New Roman" panose="02020603050405020304" pitchFamily="18" charset="0"/>
                        </a:rPr>
                        <a:t> clean</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100" dirty="0">
                          <a:effectLst/>
                          <a:latin typeface="Calibri" panose="020F0502020204030204" pitchFamily="34" charset="0"/>
                          <a:ea typeface="Times New Roman" panose="02020603050405020304" pitchFamily="18" charset="0"/>
                          <a:cs typeface="Times New Roman" panose="02020603050405020304" pitchFamily="18" charset="0"/>
                        </a:rPr>
                        <a:t>Il y a un truc</a:t>
                      </a:r>
                      <a:r>
                        <a:rPr lang="fr-FR" sz="1100" b="1" dirty="0">
                          <a:effectLst/>
                          <a:latin typeface="Calibri" panose="020F0502020204030204" pitchFamily="34" charset="0"/>
                          <a:ea typeface="Times New Roman" panose="02020603050405020304" pitchFamily="18" charset="0"/>
                          <a:cs typeface="Times New Roman" panose="02020603050405020304" pitchFamily="18" charset="0"/>
                        </a:rPr>
                        <a:t> qui cloche</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US" sz="1100" b="1" dirty="0">
                          <a:effectLst/>
                          <a:latin typeface="Calibri" panose="020F0502020204030204" pitchFamily="34" charset="0"/>
                          <a:ea typeface="Times New Roman" panose="02020603050405020304" pitchFamily="18" charset="0"/>
                          <a:cs typeface="Times New Roman" panose="02020603050405020304" pitchFamily="18" charset="0"/>
                        </a:rPr>
                        <a:t>Ca </a:t>
                      </a:r>
                      <a:r>
                        <a:rPr lang="en-US" sz="1100" b="1" dirty="0" err="1">
                          <a:effectLst/>
                          <a:latin typeface="Calibri" panose="020F0502020204030204" pitchFamily="34" charset="0"/>
                          <a:ea typeface="Times New Roman" panose="02020603050405020304" pitchFamily="18" charset="0"/>
                          <a:cs typeface="Times New Roman" panose="02020603050405020304" pitchFamily="18" charset="0"/>
                        </a:rPr>
                        <a:t>sonne</a:t>
                      </a:r>
                      <a:r>
                        <a:rPr lang="en-US" sz="1100" b="1" dirty="0">
                          <a:effectLst/>
                          <a:latin typeface="Calibri" panose="020F0502020204030204" pitchFamily="34" charset="0"/>
                          <a:ea typeface="Times New Roman" panose="02020603050405020304" pitchFamily="18" charset="0"/>
                          <a:cs typeface="Times New Roman" panose="02020603050405020304" pitchFamily="18" charset="0"/>
                        </a:rPr>
                        <a:t> faux</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fr-FR" sz="1100" b="1" dirty="0">
                          <a:effectLst/>
                          <a:latin typeface="Calibri" panose="020F0502020204030204" pitchFamily="34" charset="0"/>
                          <a:ea typeface="Times New Roman" panose="02020603050405020304" pitchFamily="18" charset="0"/>
                          <a:cs typeface="Times New Roman" panose="02020603050405020304" pitchFamily="18" charset="0"/>
                        </a:rPr>
                        <a:t>Ca m’a fait chaud au cœur</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91915341"/>
                  </a:ext>
                </a:extLst>
              </a:tr>
            </a:tbl>
          </a:graphicData>
        </a:graphic>
      </p:graphicFrame>
    </p:spTree>
    <p:extLst>
      <p:ext uri="{BB962C8B-B14F-4D97-AF65-F5344CB8AC3E}">
        <p14:creationId xmlns:p14="http://schemas.microsoft.com/office/powerpoint/2010/main" val="539044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5CC6DAEF-1DC6-44AE-847C-0323426E569C}"/>
              </a:ext>
            </a:extLst>
          </p:cNvPr>
          <p:cNvSpPr>
            <a:spLocks noGrp="1"/>
          </p:cNvSpPr>
          <p:nvPr>
            <p:ph type="ftr" sz="quarter" idx="11"/>
          </p:nvPr>
        </p:nvSpPr>
        <p:spPr/>
        <p:txBody>
          <a:bodyPr/>
          <a:lstStyle/>
          <a:p>
            <a:r>
              <a:rPr lang="fr-FR"/>
              <a:t>IFMK-Lyon1</a:t>
            </a:r>
            <a:endParaRPr lang="fr-FR" dirty="0"/>
          </a:p>
        </p:txBody>
      </p:sp>
      <p:sp>
        <p:nvSpPr>
          <p:cNvPr id="5" name="Espace réservé du numéro de diapositive 4">
            <a:extLst>
              <a:ext uri="{FF2B5EF4-FFF2-40B4-BE49-F238E27FC236}">
                <a16:creationId xmlns:a16="http://schemas.microsoft.com/office/drawing/2014/main" id="{B722F9DE-497A-44D5-92AF-D8510BEEE916}"/>
              </a:ext>
            </a:extLst>
          </p:cNvPr>
          <p:cNvSpPr>
            <a:spLocks noGrp="1"/>
          </p:cNvSpPr>
          <p:nvPr>
            <p:ph type="sldNum" sz="quarter" idx="12"/>
          </p:nvPr>
        </p:nvSpPr>
        <p:spPr/>
        <p:txBody>
          <a:bodyPr/>
          <a:lstStyle/>
          <a:p>
            <a:fld id="{ECB065B6-E57E-4FA5-B9AA-44232A00BB87}" type="slidenum">
              <a:rPr lang="fr-FR" smtClean="0"/>
              <a:t>7</a:t>
            </a:fld>
            <a:endParaRPr lang="fr-FR"/>
          </a:p>
        </p:txBody>
      </p:sp>
      <p:graphicFrame>
        <p:nvGraphicFramePr>
          <p:cNvPr id="13" name="Diagramme 12">
            <a:extLst>
              <a:ext uri="{FF2B5EF4-FFF2-40B4-BE49-F238E27FC236}">
                <a16:creationId xmlns:a16="http://schemas.microsoft.com/office/drawing/2014/main" id="{18ED9A06-503A-42B6-B3E7-0A4178F8E031}"/>
              </a:ext>
            </a:extLst>
          </p:cNvPr>
          <p:cNvGraphicFramePr/>
          <p:nvPr>
            <p:extLst>
              <p:ext uri="{D42A27DB-BD31-4B8C-83A1-F6EECF244321}">
                <p14:modId xmlns:p14="http://schemas.microsoft.com/office/powerpoint/2010/main" val="3140657176"/>
              </p:ext>
            </p:extLst>
          </p:nvPr>
        </p:nvGraphicFramePr>
        <p:xfrm>
          <a:off x="372883" y="-320735"/>
          <a:ext cx="8128000" cy="19669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Flèche : pentagone 13">
            <a:extLst>
              <a:ext uri="{FF2B5EF4-FFF2-40B4-BE49-F238E27FC236}">
                <a16:creationId xmlns:a16="http://schemas.microsoft.com/office/drawing/2014/main" id="{0323D4E5-FF86-4061-9C7F-96DDF7C98DE9}"/>
              </a:ext>
            </a:extLst>
          </p:cNvPr>
          <p:cNvSpPr/>
          <p:nvPr/>
        </p:nvSpPr>
        <p:spPr>
          <a:xfrm>
            <a:off x="0" y="2378471"/>
            <a:ext cx="2931736" cy="2259517"/>
          </a:xfrm>
          <a:prstGeom prst="homePlate">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dirty="0"/>
              <a:t>Les clés pour communiquer avec Art </a:t>
            </a:r>
          </a:p>
        </p:txBody>
      </p:sp>
      <p:sp>
        <p:nvSpPr>
          <p:cNvPr id="15" name="ZoneTexte 14">
            <a:extLst>
              <a:ext uri="{FF2B5EF4-FFF2-40B4-BE49-F238E27FC236}">
                <a16:creationId xmlns:a16="http://schemas.microsoft.com/office/drawing/2014/main" id="{DB0A40B4-31C2-41F0-B7E2-ED7E88B5BF70}"/>
              </a:ext>
            </a:extLst>
          </p:cNvPr>
          <p:cNvSpPr txBox="1"/>
          <p:nvPr/>
        </p:nvSpPr>
        <p:spPr>
          <a:xfrm>
            <a:off x="3116468" y="2378471"/>
            <a:ext cx="8593317" cy="2862322"/>
          </a:xfrm>
          <a:prstGeom prst="rect">
            <a:avLst/>
          </a:prstGeom>
          <a:noFill/>
        </p:spPr>
        <p:txBody>
          <a:bodyPr wrap="square" rtlCol="0">
            <a:spAutoFit/>
          </a:bodyPr>
          <a:lstStyle/>
          <a:p>
            <a:r>
              <a:rPr lang="fr-FR" dirty="0"/>
              <a:t>Dans une communication entre 2 personnes, il existe toujours plusieurs points de vue. Parfois, nous sommes incapables de voir plus loin que notre propre point de vue et n’arrivons pas à communiquer en saisissant cette vérité qu’il existe toujours plusieurs points de vue.</a:t>
            </a:r>
          </a:p>
          <a:p>
            <a:r>
              <a:rPr lang="fr-FR" dirty="0"/>
              <a:t>Une des méthodes les plus puissantes pour remédier à cela, c’est :</a:t>
            </a:r>
          </a:p>
          <a:p>
            <a:endParaRPr lang="fr-FR" dirty="0"/>
          </a:p>
          <a:p>
            <a:pPr marL="285750" indent="-285750">
              <a:buFont typeface="Arial" panose="020B0604020202020204" pitchFamily="34" charset="0"/>
              <a:buChar char="•"/>
            </a:pPr>
            <a:r>
              <a:rPr lang="fr-FR" b="1" dirty="0"/>
              <a:t>Utiliser des techniques d’observation de ce qui est</a:t>
            </a:r>
          </a:p>
          <a:p>
            <a:pPr marL="285750" indent="-285750">
              <a:buFont typeface="Arial" panose="020B0604020202020204" pitchFamily="34" charset="0"/>
              <a:buChar char="•"/>
            </a:pPr>
            <a:r>
              <a:rPr lang="fr-FR" b="1" dirty="0"/>
              <a:t>Modéliser ce qui fonctionne pour une bonne communication</a:t>
            </a:r>
          </a:p>
          <a:p>
            <a:pPr marL="285750" indent="-285750">
              <a:buFont typeface="Arial" panose="020B0604020202020204" pitchFamily="34" charset="0"/>
              <a:buChar char="•"/>
            </a:pPr>
            <a:r>
              <a:rPr lang="fr-FR" b="1" dirty="0"/>
              <a:t>Agir </a:t>
            </a:r>
            <a:r>
              <a:rPr lang="fr-FR" dirty="0"/>
              <a:t>pour rendre toute communication et relation </a:t>
            </a:r>
            <a:r>
              <a:rPr lang="fr-FR" b="1" dirty="0"/>
              <a:t>efficace</a:t>
            </a:r>
            <a:r>
              <a:rPr lang="fr-FR" dirty="0"/>
              <a:t>.</a:t>
            </a:r>
          </a:p>
          <a:p>
            <a:endParaRPr lang="fr-FR" b="1" dirty="0"/>
          </a:p>
        </p:txBody>
      </p:sp>
    </p:spTree>
    <p:extLst>
      <p:ext uri="{BB962C8B-B14F-4D97-AF65-F5344CB8AC3E}">
        <p14:creationId xmlns:p14="http://schemas.microsoft.com/office/powerpoint/2010/main" val="2573765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5CC6DAEF-1DC6-44AE-847C-0323426E569C}"/>
              </a:ext>
            </a:extLst>
          </p:cNvPr>
          <p:cNvSpPr>
            <a:spLocks noGrp="1"/>
          </p:cNvSpPr>
          <p:nvPr>
            <p:ph type="ftr" sz="quarter" idx="11"/>
          </p:nvPr>
        </p:nvSpPr>
        <p:spPr/>
        <p:txBody>
          <a:bodyPr/>
          <a:lstStyle/>
          <a:p>
            <a:r>
              <a:rPr lang="fr-FR"/>
              <a:t>IFMK-Lyon1</a:t>
            </a:r>
            <a:endParaRPr lang="fr-FR" dirty="0"/>
          </a:p>
        </p:txBody>
      </p:sp>
      <p:sp>
        <p:nvSpPr>
          <p:cNvPr id="5" name="Espace réservé du numéro de diapositive 4">
            <a:extLst>
              <a:ext uri="{FF2B5EF4-FFF2-40B4-BE49-F238E27FC236}">
                <a16:creationId xmlns:a16="http://schemas.microsoft.com/office/drawing/2014/main" id="{B722F9DE-497A-44D5-92AF-D8510BEEE916}"/>
              </a:ext>
            </a:extLst>
          </p:cNvPr>
          <p:cNvSpPr>
            <a:spLocks noGrp="1"/>
          </p:cNvSpPr>
          <p:nvPr>
            <p:ph type="sldNum" sz="quarter" idx="12"/>
          </p:nvPr>
        </p:nvSpPr>
        <p:spPr/>
        <p:txBody>
          <a:bodyPr/>
          <a:lstStyle/>
          <a:p>
            <a:fld id="{ECB065B6-E57E-4FA5-B9AA-44232A00BB87}" type="slidenum">
              <a:rPr lang="fr-FR" smtClean="0"/>
              <a:t>8</a:t>
            </a:fld>
            <a:endParaRPr lang="fr-FR"/>
          </a:p>
        </p:txBody>
      </p:sp>
      <p:sp>
        <p:nvSpPr>
          <p:cNvPr id="2" name="ZoneTexte 1">
            <a:extLst>
              <a:ext uri="{FF2B5EF4-FFF2-40B4-BE49-F238E27FC236}">
                <a16:creationId xmlns:a16="http://schemas.microsoft.com/office/drawing/2014/main" id="{DC053675-7576-4A92-A3F1-A9AC4B62AB48}"/>
              </a:ext>
            </a:extLst>
          </p:cNvPr>
          <p:cNvSpPr txBox="1"/>
          <p:nvPr/>
        </p:nvSpPr>
        <p:spPr>
          <a:xfrm>
            <a:off x="953983" y="6056407"/>
            <a:ext cx="5142016" cy="369332"/>
          </a:xfrm>
          <a:prstGeom prst="rect">
            <a:avLst/>
          </a:prstGeom>
          <a:noFill/>
        </p:spPr>
        <p:txBody>
          <a:bodyPr wrap="square" rtlCol="0">
            <a:spAutoFit/>
          </a:bodyPr>
          <a:lstStyle/>
          <a:p>
            <a:r>
              <a:rPr lang="fr-FR" dirty="0"/>
              <a:t>Je m’</a:t>
            </a:r>
          </a:p>
        </p:txBody>
      </p:sp>
      <p:pic>
        <p:nvPicPr>
          <p:cNvPr id="7" name="Image 6" descr="Une image contenant texte, cercle, capture d’écran, disque compact&#10;&#10;Description générée automatiquement">
            <a:extLst>
              <a:ext uri="{FF2B5EF4-FFF2-40B4-BE49-F238E27FC236}">
                <a16:creationId xmlns:a16="http://schemas.microsoft.com/office/drawing/2014/main" id="{9791389C-B588-4F33-8A42-D8E0652DA2D4}"/>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431280" y="598169"/>
            <a:ext cx="5760720" cy="5661660"/>
          </a:xfrm>
          <a:prstGeom prst="rect">
            <a:avLst/>
          </a:prstGeom>
        </p:spPr>
      </p:pic>
      <p:pic>
        <p:nvPicPr>
          <p:cNvPr id="8" name="Image 7" descr="Une image contenant personne, habits, intérieur, mur&#10;&#10;Description générée automatiquement">
            <a:extLst>
              <a:ext uri="{FF2B5EF4-FFF2-40B4-BE49-F238E27FC236}">
                <a16:creationId xmlns:a16="http://schemas.microsoft.com/office/drawing/2014/main" id="{F82B3275-7232-4971-8D36-34415B3E015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731136" y="1463451"/>
            <a:ext cx="3029585" cy="4544695"/>
          </a:xfrm>
          <a:prstGeom prst="rect">
            <a:avLst/>
          </a:prstGeom>
          <a:effectLst>
            <a:outerShdw blurRad="50800" dist="38100" dir="2700000" algn="tl" rotWithShape="0">
              <a:prstClr val="black">
                <a:alpha val="40000"/>
              </a:prstClr>
            </a:outerShdw>
          </a:effectLst>
        </p:spPr>
      </p:pic>
      <p:sp>
        <p:nvSpPr>
          <p:cNvPr id="10" name="Flèche : pentagone 9">
            <a:extLst>
              <a:ext uri="{FF2B5EF4-FFF2-40B4-BE49-F238E27FC236}">
                <a16:creationId xmlns:a16="http://schemas.microsoft.com/office/drawing/2014/main" id="{C9D34C28-9D2B-4F96-B9F5-4CE9107849D9}"/>
              </a:ext>
            </a:extLst>
          </p:cNvPr>
          <p:cNvSpPr/>
          <p:nvPr/>
        </p:nvSpPr>
        <p:spPr>
          <a:xfrm>
            <a:off x="0" y="2706463"/>
            <a:ext cx="2395330" cy="2263102"/>
          </a:xfrm>
          <a:prstGeom prst="homePlate">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dirty="0"/>
              <a:t>La proxémie</a:t>
            </a:r>
          </a:p>
        </p:txBody>
      </p:sp>
      <p:graphicFrame>
        <p:nvGraphicFramePr>
          <p:cNvPr id="9" name="Diagramme 8">
            <a:extLst>
              <a:ext uri="{FF2B5EF4-FFF2-40B4-BE49-F238E27FC236}">
                <a16:creationId xmlns:a16="http://schemas.microsoft.com/office/drawing/2014/main" id="{18ED9A06-503A-42B6-B3E7-0A4178F8E031}"/>
              </a:ext>
            </a:extLst>
          </p:cNvPr>
          <p:cNvGraphicFramePr/>
          <p:nvPr>
            <p:extLst>
              <p:ext uri="{D42A27DB-BD31-4B8C-83A1-F6EECF244321}">
                <p14:modId xmlns:p14="http://schemas.microsoft.com/office/powerpoint/2010/main" val="1487131273"/>
              </p:ext>
            </p:extLst>
          </p:nvPr>
        </p:nvGraphicFramePr>
        <p:xfrm>
          <a:off x="99949" y="-24247"/>
          <a:ext cx="5203571" cy="7716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28034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5CC6DAEF-1DC6-44AE-847C-0323426E569C}"/>
              </a:ext>
            </a:extLst>
          </p:cNvPr>
          <p:cNvSpPr>
            <a:spLocks noGrp="1"/>
          </p:cNvSpPr>
          <p:nvPr>
            <p:ph type="ftr" sz="quarter" idx="11"/>
          </p:nvPr>
        </p:nvSpPr>
        <p:spPr/>
        <p:txBody>
          <a:bodyPr/>
          <a:lstStyle/>
          <a:p>
            <a:r>
              <a:rPr lang="fr-FR"/>
              <a:t>IFMK-Lyon1</a:t>
            </a:r>
            <a:endParaRPr lang="fr-FR" dirty="0"/>
          </a:p>
        </p:txBody>
      </p:sp>
      <p:sp>
        <p:nvSpPr>
          <p:cNvPr id="5" name="Espace réservé du numéro de diapositive 4">
            <a:extLst>
              <a:ext uri="{FF2B5EF4-FFF2-40B4-BE49-F238E27FC236}">
                <a16:creationId xmlns:a16="http://schemas.microsoft.com/office/drawing/2014/main" id="{B722F9DE-497A-44D5-92AF-D8510BEEE916}"/>
              </a:ext>
            </a:extLst>
          </p:cNvPr>
          <p:cNvSpPr>
            <a:spLocks noGrp="1"/>
          </p:cNvSpPr>
          <p:nvPr>
            <p:ph type="sldNum" sz="quarter" idx="12"/>
          </p:nvPr>
        </p:nvSpPr>
        <p:spPr/>
        <p:txBody>
          <a:bodyPr/>
          <a:lstStyle/>
          <a:p>
            <a:fld id="{ECB065B6-E57E-4FA5-B9AA-44232A00BB87}" type="slidenum">
              <a:rPr lang="fr-FR" smtClean="0"/>
              <a:t>9</a:t>
            </a:fld>
            <a:endParaRPr lang="fr-FR"/>
          </a:p>
        </p:txBody>
      </p:sp>
      <p:sp>
        <p:nvSpPr>
          <p:cNvPr id="14" name="Flèche : pentagone 13">
            <a:extLst>
              <a:ext uri="{FF2B5EF4-FFF2-40B4-BE49-F238E27FC236}">
                <a16:creationId xmlns:a16="http://schemas.microsoft.com/office/drawing/2014/main" id="{0323D4E5-FF86-4061-9C7F-96DDF7C98DE9}"/>
              </a:ext>
            </a:extLst>
          </p:cNvPr>
          <p:cNvSpPr/>
          <p:nvPr/>
        </p:nvSpPr>
        <p:spPr>
          <a:xfrm>
            <a:off x="0" y="2378471"/>
            <a:ext cx="2931736" cy="2259517"/>
          </a:xfrm>
          <a:prstGeom prst="homePlate">
            <a:avLst/>
          </a:prstGeom>
          <a:solidFill>
            <a:srgbClr val="00B0F0"/>
          </a:solidFill>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dirty="0"/>
              <a:t>Expérimenter la proxémique</a:t>
            </a:r>
          </a:p>
        </p:txBody>
      </p:sp>
      <p:sp>
        <p:nvSpPr>
          <p:cNvPr id="2" name="ZoneTexte 1">
            <a:extLst>
              <a:ext uri="{FF2B5EF4-FFF2-40B4-BE49-F238E27FC236}">
                <a16:creationId xmlns:a16="http://schemas.microsoft.com/office/drawing/2014/main" id="{DC053675-7576-4A92-A3F1-A9AC4B62AB48}"/>
              </a:ext>
            </a:extLst>
          </p:cNvPr>
          <p:cNvSpPr txBox="1"/>
          <p:nvPr/>
        </p:nvSpPr>
        <p:spPr>
          <a:xfrm>
            <a:off x="953983" y="6056407"/>
            <a:ext cx="5142016" cy="369332"/>
          </a:xfrm>
          <a:prstGeom prst="rect">
            <a:avLst/>
          </a:prstGeom>
          <a:noFill/>
        </p:spPr>
        <p:txBody>
          <a:bodyPr wrap="square" rtlCol="0">
            <a:spAutoFit/>
          </a:bodyPr>
          <a:lstStyle/>
          <a:p>
            <a:r>
              <a:rPr lang="fr-FR" dirty="0"/>
              <a:t>Je m’</a:t>
            </a:r>
          </a:p>
        </p:txBody>
      </p:sp>
      <p:sp>
        <p:nvSpPr>
          <p:cNvPr id="10" name="ZoneTexte 9">
            <a:extLst>
              <a:ext uri="{FF2B5EF4-FFF2-40B4-BE49-F238E27FC236}">
                <a16:creationId xmlns:a16="http://schemas.microsoft.com/office/drawing/2014/main" id="{39313782-C73D-4C3E-B634-2214E490DF54}"/>
              </a:ext>
            </a:extLst>
          </p:cNvPr>
          <p:cNvSpPr txBox="1"/>
          <p:nvPr/>
        </p:nvSpPr>
        <p:spPr>
          <a:xfrm>
            <a:off x="3138384" y="1246071"/>
            <a:ext cx="8736116" cy="4524315"/>
          </a:xfrm>
          <a:prstGeom prst="rect">
            <a:avLst/>
          </a:prstGeom>
          <a:noFill/>
        </p:spPr>
        <p:txBody>
          <a:bodyPr wrap="square" rtlCol="0">
            <a:spAutoFit/>
          </a:bodyPr>
          <a:lstStyle/>
          <a:p>
            <a:r>
              <a:rPr lang="fr-FR" dirty="0"/>
              <a:t>Expérimentez à deux (A et B) avec différents partenaires. Observez les différences de proxémiques.</a:t>
            </a:r>
          </a:p>
          <a:p>
            <a:r>
              <a:rPr lang="fr-FR" b="1" i="1" dirty="0"/>
              <a:t>Exercice debout</a:t>
            </a:r>
          </a:p>
          <a:p>
            <a:r>
              <a:rPr lang="fr-FR" dirty="0"/>
              <a:t>L’interlocuteur A est immobile et se tait. Une première fois, l’interlocuteur A fait l’exercice les yeux fermés. Une seconde fois les yeux ouverts.</a:t>
            </a:r>
          </a:p>
          <a:p>
            <a:r>
              <a:rPr lang="fr-FR" dirty="0"/>
              <a:t>B : Vous vous mettez à bonne distance publique, puis vous avancez vers l’interlocuteur A en vous exprimant « je m’approche… je m’approche… je m’approche… ».</a:t>
            </a:r>
          </a:p>
          <a:p>
            <a:pPr lvl="0"/>
            <a:r>
              <a:rPr lang="en-US" dirty="0"/>
              <a:t>De face</a:t>
            </a:r>
            <a:endParaRPr lang="fr-FR" dirty="0"/>
          </a:p>
          <a:p>
            <a:pPr lvl="0"/>
            <a:r>
              <a:rPr lang="en-US" dirty="0"/>
              <a:t>De dos</a:t>
            </a:r>
            <a:endParaRPr lang="fr-FR" dirty="0"/>
          </a:p>
          <a:p>
            <a:pPr lvl="0"/>
            <a:r>
              <a:rPr lang="en-US" dirty="0"/>
              <a:t>Sur le </a:t>
            </a:r>
            <a:r>
              <a:rPr lang="en-US" dirty="0" err="1"/>
              <a:t>côté</a:t>
            </a:r>
            <a:r>
              <a:rPr lang="en-US" dirty="0"/>
              <a:t> de droite</a:t>
            </a:r>
            <a:endParaRPr lang="fr-FR" dirty="0"/>
          </a:p>
          <a:p>
            <a:pPr lvl="0"/>
            <a:r>
              <a:rPr lang="en-US" dirty="0"/>
              <a:t>Sur le </a:t>
            </a:r>
            <a:r>
              <a:rPr lang="en-US" dirty="0" err="1"/>
              <a:t>côté</a:t>
            </a:r>
            <a:r>
              <a:rPr lang="en-US" dirty="0"/>
              <a:t> de gauche</a:t>
            </a:r>
            <a:endParaRPr lang="fr-FR" dirty="0"/>
          </a:p>
          <a:p>
            <a:r>
              <a:rPr lang="fr-FR" dirty="0"/>
              <a:t>B : Calibrez en fonction des micros comportements et états internes et externes de A. Identifiez la bonne position qui convient à A. </a:t>
            </a:r>
          </a:p>
          <a:p>
            <a:r>
              <a:rPr lang="fr-FR" dirty="0"/>
              <a:t>B : Entraînez-vous à découvrir votre perception de la proxémique, et à deviner la proxémique idéale de l’autre A.</a:t>
            </a:r>
          </a:p>
        </p:txBody>
      </p:sp>
      <p:graphicFrame>
        <p:nvGraphicFramePr>
          <p:cNvPr id="8" name="Diagramme 7">
            <a:extLst>
              <a:ext uri="{FF2B5EF4-FFF2-40B4-BE49-F238E27FC236}">
                <a16:creationId xmlns:a16="http://schemas.microsoft.com/office/drawing/2014/main" id="{18ED9A06-503A-42B6-B3E7-0A4178F8E031}"/>
              </a:ext>
            </a:extLst>
          </p:cNvPr>
          <p:cNvGraphicFramePr/>
          <p:nvPr>
            <p:extLst>
              <p:ext uri="{D42A27DB-BD31-4B8C-83A1-F6EECF244321}">
                <p14:modId xmlns:p14="http://schemas.microsoft.com/office/powerpoint/2010/main" val="2642404865"/>
              </p:ext>
            </p:extLst>
          </p:nvPr>
        </p:nvGraphicFramePr>
        <p:xfrm>
          <a:off x="99949" y="-24247"/>
          <a:ext cx="5203571" cy="771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748751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2" id="{CDBDF0FC-675A-4341-A42E-154FFC56D979}" vid="{28206074-2708-4389-AE35-7D37FC40C04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 dias IFMK_vierge</Template>
  <TotalTime>0</TotalTime>
  <Words>1691</Words>
  <Application>Microsoft Office PowerPoint</Application>
  <PresentationFormat>Grand écran</PresentationFormat>
  <Paragraphs>306</Paragraphs>
  <Slides>13</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13</vt:i4>
      </vt:variant>
    </vt:vector>
  </HeadingPairs>
  <TitlesOfParts>
    <vt:vector size="16" baseType="lpstr">
      <vt:lpstr>Arial</vt:lpstr>
      <vt:lpstr>Calibri</vt:lpstr>
      <vt:lpstr>Thème Office</vt:lpstr>
      <vt:lpstr>Agis en Pro, profile ta Com…  ED 3 : Etablir une alliance relationnelle</vt:lpstr>
      <vt:lpstr>Objectifs pédagogiques</vt:lpstr>
      <vt:lpstr>Plan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UCBL - Lyon 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TD Pré-stage S6 Pathologie neuro-musculaire</dc:title>
  <dc:creator>COMEMALE EDITH</dc:creator>
  <cp:lastModifiedBy>Stéphane ROSSIGNOL</cp:lastModifiedBy>
  <cp:revision>71</cp:revision>
  <dcterms:created xsi:type="dcterms:W3CDTF">2023-02-10T10:29:25Z</dcterms:created>
  <dcterms:modified xsi:type="dcterms:W3CDTF">2024-11-17T09:54:26Z</dcterms:modified>
</cp:coreProperties>
</file>