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8" r:id="rId4"/>
    <p:sldId id="269" r:id="rId5"/>
    <p:sldId id="281" r:id="rId6"/>
    <p:sldId id="280" r:id="rId7"/>
    <p:sldId id="270" r:id="rId8"/>
    <p:sldId id="271" r:id="rId9"/>
    <p:sldId id="275" r:id="rId10"/>
    <p:sldId id="282" r:id="rId11"/>
    <p:sldId id="283" r:id="rId12"/>
    <p:sldId id="272" r:id="rId13"/>
    <p:sldId id="273" r:id="rId14"/>
    <p:sldId id="284" r:id="rId15"/>
    <p:sldId id="274" r:id="rId16"/>
    <p:sldId id="285" r:id="rId17"/>
    <p:sldId id="276" r:id="rId18"/>
    <p:sldId id="286" r:id="rId19"/>
    <p:sldId id="277" r:id="rId20"/>
    <p:sldId id="278" r:id="rId21"/>
    <p:sldId id="27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1819572-FB71-4523-AB46-B937F264747C}">
      <dgm:prSet phldrT="[Texte]"/>
      <dgm:spPr/>
      <dgm:t>
        <a:bodyPr/>
        <a:lstStyle/>
        <a:p>
          <a:r>
            <a:rPr lang="fr-FR" dirty="0"/>
            <a:t>VII</a:t>
          </a:r>
        </a:p>
      </dgm:t>
    </dgm:pt>
    <dgm:pt modelId="{065FCFDE-365B-4527-858B-0E71866DFEDA}" type="parTrans" cxnId="{A0D3E1E1-D8ED-492E-A174-24D9DFAED31E}">
      <dgm:prSet/>
      <dgm:spPr/>
      <dgm:t>
        <a:bodyPr/>
        <a:lstStyle/>
        <a:p>
          <a:endParaRPr lang="fr-FR"/>
        </a:p>
      </dgm:t>
    </dgm:pt>
    <dgm:pt modelId="{DB3786CC-8AE1-4673-91A6-2CB71B7258DB}" type="sibTrans" cxnId="{A0D3E1E1-D8ED-492E-A174-24D9DFAED31E}">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AB87A436-BF30-4027-8AF2-4F366F26C0A0}" type="pres">
      <dgm:prSet presAssocID="{38919B56-F6AF-41D7-9CD6-26B05C2C70B4}" presName="parSpace" presStyleCnt="0"/>
      <dgm:spPr/>
    </dgm:pt>
    <dgm:pt modelId="{82A22D4C-D67F-46B7-AB6D-AEF2232B2FB4}" type="pres">
      <dgm:prSet presAssocID="{51819572-FB71-4523-AB46-B937F264747C}"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5EEE002B-98CB-4FA9-8568-9B3E00439443}" type="presOf" srcId="{51819572-FB71-4523-AB46-B937F264747C}" destId="{82A22D4C-D67F-46B7-AB6D-AEF2232B2FB4}"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A0D3E1E1-D8ED-492E-A174-24D9DFAED31E}" srcId="{0E6FB699-51AE-48CA-8587-D6986233CAFB}" destId="{51819572-FB71-4523-AB46-B937F264747C}" srcOrd="6" destOrd="0" parTransId="{065FCFDE-365B-4527-858B-0E71866DFEDA}" sibTransId="{DB3786CC-8AE1-4673-91A6-2CB71B7258DB}"/>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9C44EDCF-30E5-4B62-9F7C-935AE1D8E0CC}" type="presParOf" srcId="{EE3BBB90-179E-4E1E-81B6-717F44442AF0}" destId="{AB87A436-BF30-4027-8AF2-4F366F26C0A0}" srcOrd="11" destOrd="0" presId="urn:microsoft.com/office/officeart/2005/8/layout/hChevron3"/>
    <dgm:cxn modelId="{95734E7C-E766-41E2-9878-305222312C05}" type="presParOf" srcId="{EE3BBB90-179E-4E1E-81B6-717F44442AF0}" destId="{82A22D4C-D67F-46B7-AB6D-AEF2232B2FB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E8E3F970-E87D-468F-93E7-41C32764B7D8}">
      <dgm:prSet phldrT="[Texte]"/>
      <dgm:spPr/>
      <dgm:t>
        <a:bodyPr/>
        <a:lstStyle/>
        <a:p>
          <a:r>
            <a:rPr lang="fr-FR" dirty="0"/>
            <a:t>VII</a:t>
          </a:r>
        </a:p>
      </dgm:t>
    </dgm:pt>
    <dgm:pt modelId="{07A351AE-553A-44B3-8C0B-82A07614D60A}" type="parTrans" cxnId="{6D77672E-12C2-4028-B819-74F969BEB1E4}">
      <dgm:prSet/>
      <dgm:spPr/>
    </dgm:pt>
    <dgm:pt modelId="{531E53F0-E25F-41CB-A98C-EC8DF1A007E3}" type="sibTrans" cxnId="{6D77672E-12C2-4028-B819-74F969BEB1E4}">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21C02F11-D134-4BF4-BC47-DA9FA399E572}" type="pres">
      <dgm:prSet presAssocID="{38919B56-F6AF-41D7-9CD6-26B05C2C70B4}" presName="parSpace" presStyleCnt="0"/>
      <dgm:spPr/>
    </dgm:pt>
    <dgm:pt modelId="{54F1E283-2D9D-4DDE-970C-F7189057F1B8}" type="pres">
      <dgm:prSet presAssocID="{E8E3F970-E87D-468F-93E7-41C32764B7D8}"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441BB269-AB8B-49EC-ACE4-9507A7E80692}" type="presOf" srcId="{E8E3F970-E87D-468F-93E7-41C32764B7D8}" destId="{54F1E283-2D9D-4DDE-970C-F7189057F1B8}" srcOrd="0" destOrd="0" presId="urn:microsoft.com/office/officeart/2005/8/layout/hChevron3"/>
    <dgm:cxn modelId="{6D77672E-12C2-4028-B819-74F969BEB1E4}" srcId="{0E6FB699-51AE-48CA-8587-D6986233CAFB}" destId="{E8E3F970-E87D-468F-93E7-41C32764B7D8}" srcOrd="6" destOrd="0" parTransId="{07A351AE-553A-44B3-8C0B-82A07614D60A}" sibTransId="{531E53F0-E25F-41CB-A98C-EC8DF1A007E3}"/>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ECFF3D2-4941-466E-B8E7-B01F836AE4BB}" type="presParOf" srcId="{EE3BBB90-179E-4E1E-81B6-717F44442AF0}" destId="{21C02F11-D134-4BF4-BC47-DA9FA399E572}" srcOrd="11" destOrd="0" presId="urn:microsoft.com/office/officeart/2005/8/layout/hChevron3"/>
    <dgm:cxn modelId="{42F3F20C-0376-4988-9D36-7BC576A1BBB7}" type="presParOf" srcId="{EE3BBB90-179E-4E1E-81B6-717F44442AF0}" destId="{54F1E283-2D9D-4DDE-970C-F7189057F1B8}"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E8E3F970-E87D-468F-93E7-41C32764B7D8}">
      <dgm:prSet phldrT="[Texte]"/>
      <dgm:spPr/>
      <dgm:t>
        <a:bodyPr/>
        <a:lstStyle/>
        <a:p>
          <a:r>
            <a:rPr lang="fr-FR" dirty="0"/>
            <a:t>VII</a:t>
          </a:r>
        </a:p>
      </dgm:t>
    </dgm:pt>
    <dgm:pt modelId="{07A351AE-553A-44B3-8C0B-82A07614D60A}" type="parTrans" cxnId="{6D77672E-12C2-4028-B819-74F969BEB1E4}">
      <dgm:prSet/>
      <dgm:spPr/>
    </dgm:pt>
    <dgm:pt modelId="{531E53F0-E25F-41CB-A98C-EC8DF1A007E3}" type="sibTrans" cxnId="{6D77672E-12C2-4028-B819-74F969BEB1E4}">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21C02F11-D134-4BF4-BC47-DA9FA399E572}" type="pres">
      <dgm:prSet presAssocID="{38919B56-F6AF-41D7-9CD6-26B05C2C70B4}" presName="parSpace" presStyleCnt="0"/>
      <dgm:spPr/>
    </dgm:pt>
    <dgm:pt modelId="{54F1E283-2D9D-4DDE-970C-F7189057F1B8}" type="pres">
      <dgm:prSet presAssocID="{E8E3F970-E87D-468F-93E7-41C32764B7D8}"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441BB269-AB8B-49EC-ACE4-9507A7E80692}" type="presOf" srcId="{E8E3F970-E87D-468F-93E7-41C32764B7D8}" destId="{54F1E283-2D9D-4DDE-970C-F7189057F1B8}" srcOrd="0" destOrd="0" presId="urn:microsoft.com/office/officeart/2005/8/layout/hChevron3"/>
    <dgm:cxn modelId="{6D77672E-12C2-4028-B819-74F969BEB1E4}" srcId="{0E6FB699-51AE-48CA-8587-D6986233CAFB}" destId="{E8E3F970-E87D-468F-93E7-41C32764B7D8}" srcOrd="6" destOrd="0" parTransId="{07A351AE-553A-44B3-8C0B-82A07614D60A}" sibTransId="{531E53F0-E25F-41CB-A98C-EC8DF1A007E3}"/>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ECFF3D2-4941-466E-B8E7-B01F836AE4BB}" type="presParOf" srcId="{EE3BBB90-179E-4E1E-81B6-717F44442AF0}" destId="{21C02F11-D134-4BF4-BC47-DA9FA399E572}" srcOrd="11" destOrd="0" presId="urn:microsoft.com/office/officeart/2005/8/layout/hChevron3"/>
    <dgm:cxn modelId="{42F3F20C-0376-4988-9D36-7BC576A1BBB7}" type="presParOf" srcId="{EE3BBB90-179E-4E1E-81B6-717F44442AF0}" destId="{54F1E283-2D9D-4DDE-970C-F7189057F1B8}"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D2EA4B3D-CDD5-4B35-886A-241FE3BFB2A6}">
      <dgm:prSet phldrT="[Texte]"/>
      <dgm:spPr>
        <a:noFill/>
      </dgm:spPr>
      <dgm:t>
        <a:bodyPr/>
        <a:lstStyle/>
        <a:p>
          <a:r>
            <a:rPr lang="fr-FR" dirty="0"/>
            <a:t>VII</a:t>
          </a:r>
        </a:p>
      </dgm:t>
    </dgm:pt>
    <dgm:pt modelId="{6B6C4E3F-1BBF-4392-A0FF-403B44210C38}" type="parTrans" cxnId="{5D50FBBD-A0A7-48C6-BDE1-485491200CA0}">
      <dgm:prSet/>
      <dgm:spPr/>
      <dgm:t>
        <a:bodyPr/>
        <a:lstStyle/>
        <a:p>
          <a:endParaRPr lang="fr-FR"/>
        </a:p>
      </dgm:t>
    </dgm:pt>
    <dgm:pt modelId="{5C7D9910-5827-4DDB-8A0F-7EBFB79138E4}" type="sibTrans" cxnId="{5D50FBBD-A0A7-48C6-BDE1-485491200CA0}">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3989E408-C4F3-4EA4-987F-8C5C8A18729D}" type="pres">
      <dgm:prSet presAssocID="{38919B56-F6AF-41D7-9CD6-26B05C2C70B4}" presName="parSpace" presStyleCnt="0"/>
      <dgm:spPr/>
    </dgm:pt>
    <dgm:pt modelId="{9BE5A9E9-51FE-4AC6-8A02-BA37576F7EC7}" type="pres">
      <dgm:prSet presAssocID="{D2EA4B3D-CDD5-4B35-886A-241FE3BFB2A6}" presName="parTxOnly" presStyleLbl="node1" presStyleIdx="6" presStyleCnt="7">
        <dgm:presLayoutVars>
          <dgm:bulletEnabled val="1"/>
        </dgm:presLayoutVars>
      </dgm:prSet>
      <dgm:spPr/>
      <dgm:t>
        <a:bodyPr/>
        <a:lstStyle/>
        <a:p>
          <a:endParaRPr lang="fr-FR"/>
        </a:p>
      </dgm:t>
    </dgm:pt>
  </dgm:ptLst>
  <dgm:cxnLst>
    <dgm:cxn modelId="{5D50FBBD-A0A7-48C6-BDE1-485491200CA0}" srcId="{0E6FB699-51AE-48CA-8587-D6986233CAFB}" destId="{D2EA4B3D-CDD5-4B35-886A-241FE3BFB2A6}" srcOrd="6" destOrd="0" parTransId="{6B6C4E3F-1BBF-4392-A0FF-403B44210C38}" sibTransId="{5C7D9910-5827-4DDB-8A0F-7EBFB79138E4}"/>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1BBDC72D-D3EE-4B1C-8312-B1CA05831C51}" type="presOf" srcId="{D2EA4B3D-CDD5-4B35-886A-241FE3BFB2A6}" destId="{9BE5A9E9-51FE-4AC6-8A02-BA37576F7EC7}"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F200B02E-4FBC-4867-AF35-FEFD39B79608}" type="presParOf" srcId="{EE3BBB90-179E-4E1E-81B6-717F44442AF0}" destId="{3989E408-C4F3-4EA4-987F-8C5C8A18729D}" srcOrd="11" destOrd="0" presId="urn:microsoft.com/office/officeart/2005/8/layout/hChevron3"/>
    <dgm:cxn modelId="{2990D9FF-58BD-4B0D-9D1B-EA56B86229CD}" type="presParOf" srcId="{EE3BBB90-179E-4E1E-81B6-717F44442AF0}" destId="{9BE5A9E9-51FE-4AC6-8A02-BA37576F7EC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D2EA4B3D-CDD5-4B35-886A-241FE3BFB2A6}">
      <dgm:prSet phldrT="[Texte]"/>
      <dgm:spPr>
        <a:noFill/>
      </dgm:spPr>
      <dgm:t>
        <a:bodyPr/>
        <a:lstStyle/>
        <a:p>
          <a:r>
            <a:rPr lang="fr-FR" dirty="0"/>
            <a:t>VII</a:t>
          </a:r>
        </a:p>
      </dgm:t>
    </dgm:pt>
    <dgm:pt modelId="{6B6C4E3F-1BBF-4392-A0FF-403B44210C38}" type="parTrans" cxnId="{5D50FBBD-A0A7-48C6-BDE1-485491200CA0}">
      <dgm:prSet/>
      <dgm:spPr/>
      <dgm:t>
        <a:bodyPr/>
        <a:lstStyle/>
        <a:p>
          <a:endParaRPr lang="fr-FR"/>
        </a:p>
      </dgm:t>
    </dgm:pt>
    <dgm:pt modelId="{5C7D9910-5827-4DDB-8A0F-7EBFB79138E4}" type="sibTrans" cxnId="{5D50FBBD-A0A7-48C6-BDE1-485491200CA0}">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3989E408-C4F3-4EA4-987F-8C5C8A18729D}" type="pres">
      <dgm:prSet presAssocID="{38919B56-F6AF-41D7-9CD6-26B05C2C70B4}" presName="parSpace" presStyleCnt="0"/>
      <dgm:spPr/>
    </dgm:pt>
    <dgm:pt modelId="{9BE5A9E9-51FE-4AC6-8A02-BA37576F7EC7}" type="pres">
      <dgm:prSet presAssocID="{D2EA4B3D-CDD5-4B35-886A-241FE3BFB2A6}" presName="parTxOnly" presStyleLbl="node1" presStyleIdx="6" presStyleCnt="7">
        <dgm:presLayoutVars>
          <dgm:bulletEnabled val="1"/>
        </dgm:presLayoutVars>
      </dgm:prSet>
      <dgm:spPr/>
      <dgm:t>
        <a:bodyPr/>
        <a:lstStyle/>
        <a:p>
          <a:endParaRPr lang="fr-FR"/>
        </a:p>
      </dgm:t>
    </dgm:pt>
  </dgm:ptLst>
  <dgm:cxnLst>
    <dgm:cxn modelId="{5D50FBBD-A0A7-48C6-BDE1-485491200CA0}" srcId="{0E6FB699-51AE-48CA-8587-D6986233CAFB}" destId="{D2EA4B3D-CDD5-4B35-886A-241FE3BFB2A6}" srcOrd="6" destOrd="0" parTransId="{6B6C4E3F-1BBF-4392-A0FF-403B44210C38}" sibTransId="{5C7D9910-5827-4DDB-8A0F-7EBFB79138E4}"/>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1BBDC72D-D3EE-4B1C-8312-B1CA05831C51}" type="presOf" srcId="{D2EA4B3D-CDD5-4B35-886A-241FE3BFB2A6}" destId="{9BE5A9E9-51FE-4AC6-8A02-BA37576F7EC7}"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F200B02E-4FBC-4867-AF35-FEFD39B79608}" type="presParOf" srcId="{EE3BBB90-179E-4E1E-81B6-717F44442AF0}" destId="{3989E408-C4F3-4EA4-987F-8C5C8A18729D}" srcOrd="11" destOrd="0" presId="urn:microsoft.com/office/officeart/2005/8/layout/hChevron3"/>
    <dgm:cxn modelId="{2990D9FF-58BD-4B0D-9D1B-EA56B86229CD}" type="presParOf" srcId="{EE3BBB90-179E-4E1E-81B6-717F44442AF0}" destId="{9BE5A9E9-51FE-4AC6-8A02-BA37576F7EC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A471855B-C495-45A5-88C6-18554C9FC233}">
      <dgm:prSet phldrT="[Texte]"/>
      <dgm:spPr>
        <a:noFill/>
      </dgm:spPr>
      <dgm:t>
        <a:bodyPr/>
        <a:lstStyle/>
        <a:p>
          <a:r>
            <a:rPr lang="fr-FR" dirty="0"/>
            <a:t>VII</a:t>
          </a:r>
        </a:p>
      </dgm:t>
    </dgm:pt>
    <dgm:pt modelId="{41BE62EA-C6B6-4EFF-9342-D48E52133F7B}" type="parTrans" cxnId="{1EBEF691-6072-473E-830E-1ED4783B8512}">
      <dgm:prSet/>
      <dgm:spPr/>
      <dgm:t>
        <a:bodyPr/>
        <a:lstStyle/>
        <a:p>
          <a:endParaRPr lang="fr-FR"/>
        </a:p>
      </dgm:t>
    </dgm:pt>
    <dgm:pt modelId="{21F619EB-EB54-460B-BDFF-F12EDAA2D48E}" type="sibTrans" cxnId="{1EBEF691-6072-473E-830E-1ED4783B8512}">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C3349735-6BEF-4356-BD7C-8F5F8A79892C}" type="pres">
      <dgm:prSet presAssocID="{38919B56-F6AF-41D7-9CD6-26B05C2C70B4}" presName="parSpace" presStyleCnt="0"/>
      <dgm:spPr/>
    </dgm:pt>
    <dgm:pt modelId="{B65A18F6-7D1B-42D2-A933-E372F45A9626}" type="pres">
      <dgm:prSet presAssocID="{A471855B-C495-45A5-88C6-18554C9FC233}"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1EBEF691-6072-473E-830E-1ED4783B8512}" srcId="{0E6FB699-51AE-48CA-8587-D6986233CAFB}" destId="{A471855B-C495-45A5-88C6-18554C9FC233}" srcOrd="6" destOrd="0" parTransId="{41BE62EA-C6B6-4EFF-9342-D48E52133F7B}" sibTransId="{21F619EB-EB54-460B-BDFF-F12EDAA2D48E}"/>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B2000C28-C516-46F8-805D-2DFB4FEE69A2}" type="presOf" srcId="{A471855B-C495-45A5-88C6-18554C9FC233}" destId="{B65A18F6-7D1B-42D2-A933-E372F45A9626}" srcOrd="0" destOrd="0" presId="urn:microsoft.com/office/officeart/2005/8/layout/hChevron3"/>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5308929B-9398-48CB-8AEF-F6522C351020}" type="presParOf" srcId="{EE3BBB90-179E-4E1E-81B6-717F44442AF0}" destId="{C3349735-6BEF-4356-BD7C-8F5F8A79892C}" srcOrd="11" destOrd="0" presId="urn:microsoft.com/office/officeart/2005/8/layout/hChevron3"/>
    <dgm:cxn modelId="{80BC7CA0-DB05-4A66-9EC4-90768695BA27}" type="presParOf" srcId="{EE3BBB90-179E-4E1E-81B6-717F44442AF0}" destId="{B65A18F6-7D1B-42D2-A933-E372F45A9626}"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FA04EDB-1C85-4C28-98A7-E046E4E49D3B}">
      <dgm:prSet phldrT="[Texte]"/>
      <dgm:spPr>
        <a:noFill/>
      </dgm:spPr>
      <dgm:t>
        <a:bodyPr/>
        <a:lstStyle/>
        <a:p>
          <a:r>
            <a:rPr lang="fr-FR" dirty="0"/>
            <a:t>VII</a:t>
          </a:r>
        </a:p>
      </dgm:t>
    </dgm:pt>
    <dgm:pt modelId="{0068FE96-C08D-4245-8C1F-518946A0199B}" type="parTrans" cxnId="{E87975D9-6203-4BD2-A19C-2D609BAB5B31}">
      <dgm:prSet/>
      <dgm:spPr/>
      <dgm:t>
        <a:bodyPr/>
        <a:lstStyle/>
        <a:p>
          <a:endParaRPr lang="fr-FR"/>
        </a:p>
      </dgm:t>
    </dgm:pt>
    <dgm:pt modelId="{333FFF0F-C0FE-4900-A813-EAA4E84EC1A7}" type="sibTrans" cxnId="{E87975D9-6203-4BD2-A19C-2D609BAB5B31}">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C34EC8FD-9514-4216-AD4A-75EF36FC05BB}" type="pres">
      <dgm:prSet presAssocID="{38919B56-F6AF-41D7-9CD6-26B05C2C70B4}" presName="parSpace" presStyleCnt="0"/>
      <dgm:spPr/>
    </dgm:pt>
    <dgm:pt modelId="{7386EBD5-68BC-492B-9467-B501AF487C51}" type="pres">
      <dgm:prSet presAssocID="{5FA04EDB-1C85-4C28-98A7-E046E4E49D3B}"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E87975D9-6203-4BD2-A19C-2D609BAB5B31}" srcId="{0E6FB699-51AE-48CA-8587-D6986233CAFB}" destId="{5FA04EDB-1C85-4C28-98A7-E046E4E49D3B}" srcOrd="6" destOrd="0" parTransId="{0068FE96-C08D-4245-8C1F-518946A0199B}" sibTransId="{333FFF0F-C0FE-4900-A813-EAA4E84EC1A7}"/>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0BB0242C-4DAE-4784-8512-9758D2E3B9AA}" type="presOf" srcId="{5FA04EDB-1C85-4C28-98A7-E046E4E49D3B}" destId="{7386EBD5-68BC-492B-9467-B501AF487C51}"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196B09C-4BAE-48E3-B8F4-0A57D10EAA46}" type="presParOf" srcId="{EE3BBB90-179E-4E1E-81B6-717F44442AF0}" destId="{C34EC8FD-9514-4216-AD4A-75EF36FC05BB}" srcOrd="11" destOrd="0" presId="urn:microsoft.com/office/officeart/2005/8/layout/hChevron3"/>
    <dgm:cxn modelId="{9BDEA50A-06D9-4486-A2EC-44F312FC21BD}" type="presParOf" srcId="{EE3BBB90-179E-4E1E-81B6-717F44442AF0}" destId="{7386EBD5-68BC-492B-9467-B501AF487C51}"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FA04EDB-1C85-4C28-98A7-E046E4E49D3B}">
      <dgm:prSet phldrT="[Texte]"/>
      <dgm:spPr>
        <a:noFill/>
      </dgm:spPr>
      <dgm:t>
        <a:bodyPr/>
        <a:lstStyle/>
        <a:p>
          <a:r>
            <a:rPr lang="fr-FR" dirty="0"/>
            <a:t>VII</a:t>
          </a:r>
        </a:p>
      </dgm:t>
    </dgm:pt>
    <dgm:pt modelId="{0068FE96-C08D-4245-8C1F-518946A0199B}" type="parTrans" cxnId="{E87975D9-6203-4BD2-A19C-2D609BAB5B31}">
      <dgm:prSet/>
      <dgm:spPr/>
      <dgm:t>
        <a:bodyPr/>
        <a:lstStyle/>
        <a:p>
          <a:endParaRPr lang="fr-FR"/>
        </a:p>
      </dgm:t>
    </dgm:pt>
    <dgm:pt modelId="{333FFF0F-C0FE-4900-A813-EAA4E84EC1A7}" type="sibTrans" cxnId="{E87975D9-6203-4BD2-A19C-2D609BAB5B31}">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C34EC8FD-9514-4216-AD4A-75EF36FC05BB}" type="pres">
      <dgm:prSet presAssocID="{38919B56-F6AF-41D7-9CD6-26B05C2C70B4}" presName="parSpace" presStyleCnt="0"/>
      <dgm:spPr/>
    </dgm:pt>
    <dgm:pt modelId="{7386EBD5-68BC-492B-9467-B501AF487C51}" type="pres">
      <dgm:prSet presAssocID="{5FA04EDB-1C85-4C28-98A7-E046E4E49D3B}"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E87975D9-6203-4BD2-A19C-2D609BAB5B31}" srcId="{0E6FB699-51AE-48CA-8587-D6986233CAFB}" destId="{5FA04EDB-1C85-4C28-98A7-E046E4E49D3B}" srcOrd="6" destOrd="0" parTransId="{0068FE96-C08D-4245-8C1F-518946A0199B}" sibTransId="{333FFF0F-C0FE-4900-A813-EAA4E84EC1A7}"/>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0BB0242C-4DAE-4784-8512-9758D2E3B9AA}" type="presOf" srcId="{5FA04EDB-1C85-4C28-98A7-E046E4E49D3B}" destId="{7386EBD5-68BC-492B-9467-B501AF487C51}"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196B09C-4BAE-48E3-B8F4-0A57D10EAA46}" type="presParOf" srcId="{EE3BBB90-179E-4E1E-81B6-717F44442AF0}" destId="{C34EC8FD-9514-4216-AD4A-75EF36FC05BB}" srcOrd="11" destOrd="0" presId="urn:microsoft.com/office/officeart/2005/8/layout/hChevron3"/>
    <dgm:cxn modelId="{9BDEA50A-06D9-4486-A2EC-44F312FC21BD}" type="presParOf" srcId="{EE3BBB90-179E-4E1E-81B6-717F44442AF0}" destId="{7386EBD5-68BC-492B-9467-B501AF487C51}"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FA04EDB-1C85-4C28-98A7-E046E4E49D3B}">
      <dgm:prSet phldrT="[Texte]"/>
      <dgm:spPr>
        <a:solidFill>
          <a:schemeClr val="accent1">
            <a:lumMod val="60000"/>
            <a:lumOff val="40000"/>
          </a:schemeClr>
        </a:solidFill>
      </dgm:spPr>
      <dgm:t>
        <a:bodyPr/>
        <a:lstStyle/>
        <a:p>
          <a:r>
            <a:rPr lang="fr-FR" dirty="0"/>
            <a:t>VII</a:t>
          </a:r>
        </a:p>
      </dgm:t>
    </dgm:pt>
    <dgm:pt modelId="{0068FE96-C08D-4245-8C1F-518946A0199B}" type="parTrans" cxnId="{E87975D9-6203-4BD2-A19C-2D609BAB5B31}">
      <dgm:prSet/>
      <dgm:spPr/>
      <dgm:t>
        <a:bodyPr/>
        <a:lstStyle/>
        <a:p>
          <a:endParaRPr lang="fr-FR"/>
        </a:p>
      </dgm:t>
    </dgm:pt>
    <dgm:pt modelId="{333FFF0F-C0FE-4900-A813-EAA4E84EC1A7}" type="sibTrans" cxnId="{E87975D9-6203-4BD2-A19C-2D609BAB5B31}">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C34EC8FD-9514-4216-AD4A-75EF36FC05BB}" type="pres">
      <dgm:prSet presAssocID="{38919B56-F6AF-41D7-9CD6-26B05C2C70B4}" presName="parSpace" presStyleCnt="0"/>
      <dgm:spPr/>
    </dgm:pt>
    <dgm:pt modelId="{7386EBD5-68BC-492B-9467-B501AF487C51}" type="pres">
      <dgm:prSet presAssocID="{5FA04EDB-1C85-4C28-98A7-E046E4E49D3B}"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E87975D9-6203-4BD2-A19C-2D609BAB5B31}" srcId="{0E6FB699-51AE-48CA-8587-D6986233CAFB}" destId="{5FA04EDB-1C85-4C28-98A7-E046E4E49D3B}" srcOrd="6" destOrd="0" parTransId="{0068FE96-C08D-4245-8C1F-518946A0199B}" sibTransId="{333FFF0F-C0FE-4900-A813-EAA4E84EC1A7}"/>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0BB0242C-4DAE-4784-8512-9758D2E3B9AA}" type="presOf" srcId="{5FA04EDB-1C85-4C28-98A7-E046E4E49D3B}" destId="{7386EBD5-68BC-492B-9467-B501AF487C51}"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196B09C-4BAE-48E3-B8F4-0A57D10EAA46}" type="presParOf" srcId="{EE3BBB90-179E-4E1E-81B6-717F44442AF0}" destId="{C34EC8FD-9514-4216-AD4A-75EF36FC05BB}" srcOrd="11" destOrd="0" presId="urn:microsoft.com/office/officeart/2005/8/layout/hChevron3"/>
    <dgm:cxn modelId="{9BDEA50A-06D9-4486-A2EC-44F312FC21BD}" type="presParOf" srcId="{EE3BBB90-179E-4E1E-81B6-717F44442AF0}" destId="{7386EBD5-68BC-492B-9467-B501AF487C51}"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a:solidFill>
          <a:schemeClr val="accent1">
            <a:lumMod val="60000"/>
            <a:lumOff val="40000"/>
          </a:schemeClr>
        </a:solidFill>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FA04EDB-1C85-4C28-98A7-E046E4E49D3B}">
      <dgm:prSet phldrT="[Texte]"/>
      <dgm:spPr>
        <a:solidFill>
          <a:schemeClr val="accent1">
            <a:lumMod val="60000"/>
            <a:lumOff val="40000"/>
          </a:schemeClr>
        </a:solidFill>
      </dgm:spPr>
      <dgm:t>
        <a:bodyPr/>
        <a:lstStyle/>
        <a:p>
          <a:r>
            <a:rPr lang="fr-FR" dirty="0"/>
            <a:t>VII</a:t>
          </a:r>
        </a:p>
      </dgm:t>
    </dgm:pt>
    <dgm:pt modelId="{0068FE96-C08D-4245-8C1F-518946A0199B}" type="parTrans" cxnId="{E87975D9-6203-4BD2-A19C-2D609BAB5B31}">
      <dgm:prSet/>
      <dgm:spPr/>
      <dgm:t>
        <a:bodyPr/>
        <a:lstStyle/>
        <a:p>
          <a:endParaRPr lang="fr-FR"/>
        </a:p>
      </dgm:t>
    </dgm:pt>
    <dgm:pt modelId="{333FFF0F-C0FE-4900-A813-EAA4E84EC1A7}" type="sibTrans" cxnId="{E87975D9-6203-4BD2-A19C-2D609BAB5B31}">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C34EC8FD-9514-4216-AD4A-75EF36FC05BB}" type="pres">
      <dgm:prSet presAssocID="{38919B56-F6AF-41D7-9CD6-26B05C2C70B4}" presName="parSpace" presStyleCnt="0"/>
      <dgm:spPr/>
    </dgm:pt>
    <dgm:pt modelId="{7386EBD5-68BC-492B-9467-B501AF487C51}" type="pres">
      <dgm:prSet presAssocID="{5FA04EDB-1C85-4C28-98A7-E046E4E49D3B}"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E87975D9-6203-4BD2-A19C-2D609BAB5B31}" srcId="{0E6FB699-51AE-48CA-8587-D6986233CAFB}" destId="{5FA04EDB-1C85-4C28-98A7-E046E4E49D3B}" srcOrd="6" destOrd="0" parTransId="{0068FE96-C08D-4245-8C1F-518946A0199B}" sibTransId="{333FFF0F-C0FE-4900-A813-EAA4E84EC1A7}"/>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0BB0242C-4DAE-4784-8512-9758D2E3B9AA}" type="presOf" srcId="{5FA04EDB-1C85-4C28-98A7-E046E4E49D3B}" destId="{7386EBD5-68BC-492B-9467-B501AF487C51}"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7196B09C-4BAE-48E3-B8F4-0A57D10EAA46}" type="presParOf" srcId="{EE3BBB90-179E-4E1E-81B6-717F44442AF0}" destId="{C34EC8FD-9514-4216-AD4A-75EF36FC05BB}" srcOrd="11" destOrd="0" presId="urn:microsoft.com/office/officeart/2005/8/layout/hChevron3"/>
    <dgm:cxn modelId="{9BDEA50A-06D9-4486-A2EC-44F312FC21BD}" type="presParOf" srcId="{EE3BBB90-179E-4E1E-81B6-717F44442AF0}" destId="{7386EBD5-68BC-492B-9467-B501AF487C51}"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1819572-FB71-4523-AB46-B937F264747C}">
      <dgm:prSet phldrT="[Texte]"/>
      <dgm:spPr/>
      <dgm:t>
        <a:bodyPr/>
        <a:lstStyle/>
        <a:p>
          <a:r>
            <a:rPr lang="fr-FR" dirty="0"/>
            <a:t>VII</a:t>
          </a:r>
        </a:p>
      </dgm:t>
    </dgm:pt>
    <dgm:pt modelId="{065FCFDE-365B-4527-858B-0E71866DFEDA}" type="parTrans" cxnId="{A0D3E1E1-D8ED-492E-A174-24D9DFAED31E}">
      <dgm:prSet/>
      <dgm:spPr/>
      <dgm:t>
        <a:bodyPr/>
        <a:lstStyle/>
        <a:p>
          <a:endParaRPr lang="fr-FR"/>
        </a:p>
      </dgm:t>
    </dgm:pt>
    <dgm:pt modelId="{DB3786CC-8AE1-4673-91A6-2CB71B7258DB}" type="sibTrans" cxnId="{A0D3E1E1-D8ED-492E-A174-24D9DFAED31E}">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AB87A436-BF30-4027-8AF2-4F366F26C0A0}" type="pres">
      <dgm:prSet presAssocID="{38919B56-F6AF-41D7-9CD6-26B05C2C70B4}" presName="parSpace" presStyleCnt="0"/>
      <dgm:spPr/>
    </dgm:pt>
    <dgm:pt modelId="{82A22D4C-D67F-46B7-AB6D-AEF2232B2FB4}" type="pres">
      <dgm:prSet presAssocID="{51819572-FB71-4523-AB46-B937F264747C}"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5EEE002B-98CB-4FA9-8568-9B3E00439443}" type="presOf" srcId="{51819572-FB71-4523-AB46-B937F264747C}" destId="{82A22D4C-D67F-46B7-AB6D-AEF2232B2FB4}"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A0D3E1E1-D8ED-492E-A174-24D9DFAED31E}" srcId="{0E6FB699-51AE-48CA-8587-D6986233CAFB}" destId="{51819572-FB71-4523-AB46-B937F264747C}" srcOrd="6" destOrd="0" parTransId="{065FCFDE-365B-4527-858B-0E71866DFEDA}" sibTransId="{DB3786CC-8AE1-4673-91A6-2CB71B7258DB}"/>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9C44EDCF-30E5-4B62-9F7C-935AE1D8E0CC}" type="presParOf" srcId="{EE3BBB90-179E-4E1E-81B6-717F44442AF0}" destId="{AB87A436-BF30-4027-8AF2-4F366F26C0A0}" srcOrd="11" destOrd="0" presId="urn:microsoft.com/office/officeart/2005/8/layout/hChevron3"/>
    <dgm:cxn modelId="{95734E7C-E766-41E2-9878-305222312C05}" type="presParOf" srcId="{EE3BBB90-179E-4E1E-81B6-717F44442AF0}" destId="{82A22D4C-D67F-46B7-AB6D-AEF2232B2FB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51819572-FB71-4523-AB46-B937F264747C}">
      <dgm:prSet phldrT="[Texte]"/>
      <dgm:spPr/>
      <dgm:t>
        <a:bodyPr/>
        <a:lstStyle/>
        <a:p>
          <a:r>
            <a:rPr lang="fr-FR" dirty="0"/>
            <a:t>VII</a:t>
          </a:r>
        </a:p>
      </dgm:t>
    </dgm:pt>
    <dgm:pt modelId="{065FCFDE-365B-4527-858B-0E71866DFEDA}" type="parTrans" cxnId="{A0D3E1E1-D8ED-492E-A174-24D9DFAED31E}">
      <dgm:prSet/>
      <dgm:spPr/>
      <dgm:t>
        <a:bodyPr/>
        <a:lstStyle/>
        <a:p>
          <a:endParaRPr lang="fr-FR"/>
        </a:p>
      </dgm:t>
    </dgm:pt>
    <dgm:pt modelId="{DB3786CC-8AE1-4673-91A6-2CB71B7258DB}" type="sibTrans" cxnId="{A0D3E1E1-D8ED-492E-A174-24D9DFAED31E}">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AB87A436-BF30-4027-8AF2-4F366F26C0A0}" type="pres">
      <dgm:prSet presAssocID="{38919B56-F6AF-41D7-9CD6-26B05C2C70B4}" presName="parSpace" presStyleCnt="0"/>
      <dgm:spPr/>
    </dgm:pt>
    <dgm:pt modelId="{82A22D4C-D67F-46B7-AB6D-AEF2232B2FB4}" type="pres">
      <dgm:prSet presAssocID="{51819572-FB71-4523-AB46-B937F264747C}"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5EEE002B-98CB-4FA9-8568-9B3E00439443}" type="presOf" srcId="{51819572-FB71-4523-AB46-B937F264747C}" destId="{82A22D4C-D67F-46B7-AB6D-AEF2232B2FB4}"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B7F356A3-1FD4-46D8-8F11-50C93E2BE537}" srcId="{0E6FB699-51AE-48CA-8587-D6986233CAFB}" destId="{ADBADCEC-7F72-491D-BCFC-99E9AE65BDF7}" srcOrd="5" destOrd="0" parTransId="{F4CC4931-7C41-4C97-8B29-782DD9C85F7E}" sibTransId="{38919B56-F6AF-41D7-9CD6-26B05C2C70B4}"/>
    <dgm:cxn modelId="{A0D3E1E1-D8ED-492E-A174-24D9DFAED31E}" srcId="{0E6FB699-51AE-48CA-8587-D6986233CAFB}" destId="{51819572-FB71-4523-AB46-B937F264747C}" srcOrd="6" destOrd="0" parTransId="{065FCFDE-365B-4527-858B-0E71866DFEDA}" sibTransId="{DB3786CC-8AE1-4673-91A6-2CB71B7258DB}"/>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9C44EDCF-30E5-4B62-9F7C-935AE1D8E0CC}" type="presParOf" srcId="{EE3BBB90-179E-4E1E-81B6-717F44442AF0}" destId="{AB87A436-BF30-4027-8AF2-4F366F26C0A0}" srcOrd="11" destOrd="0" presId="urn:microsoft.com/office/officeart/2005/8/layout/hChevron3"/>
    <dgm:cxn modelId="{95734E7C-E766-41E2-9878-305222312C05}" type="presParOf" srcId="{EE3BBB90-179E-4E1E-81B6-717F44442AF0}" destId="{82A22D4C-D67F-46B7-AB6D-AEF2232B2FB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DB8F45F1-63A9-4E3F-A28E-9C28A11CDE24}">
      <dgm:prSet phldrT="[Texte]"/>
      <dgm:spPr/>
      <dgm:t>
        <a:bodyPr/>
        <a:lstStyle/>
        <a:p>
          <a:r>
            <a:rPr lang="fr-FR" dirty="0"/>
            <a:t>VII</a:t>
          </a:r>
        </a:p>
      </dgm:t>
    </dgm:pt>
    <dgm:pt modelId="{2DC29B01-0BA2-4CE9-8366-1477E0D543F4}" type="parTrans" cxnId="{C90627CC-D623-4B90-9BF2-D8A3895C85E3}">
      <dgm:prSet/>
      <dgm:spPr/>
      <dgm:t>
        <a:bodyPr/>
        <a:lstStyle/>
        <a:p>
          <a:endParaRPr lang="fr-FR"/>
        </a:p>
      </dgm:t>
    </dgm:pt>
    <dgm:pt modelId="{F6E52CCA-E8FE-4A93-A567-C8FDC7AC8802}" type="sibTrans" cxnId="{C90627CC-D623-4B90-9BF2-D8A3895C85E3}">
      <dgm:prSet/>
      <dgm:spPr/>
      <dgm:t>
        <a:bodyPr/>
        <a:lstStyle/>
        <a:p>
          <a:endParaRPr lang="fr-FR"/>
        </a:p>
      </dgm:t>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DBD79E9B-7EB3-48AC-A374-3A959DE20500}" type="pres">
      <dgm:prSet presAssocID="{38919B56-F6AF-41D7-9CD6-26B05C2C70B4}" presName="parSpace" presStyleCnt="0"/>
      <dgm:spPr/>
    </dgm:pt>
    <dgm:pt modelId="{114A4F2F-6589-41D6-9ABE-A09A4A0A3D37}" type="pres">
      <dgm:prSet presAssocID="{DB8F45F1-63A9-4E3F-A28E-9C28A11CDE24}"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C90627CC-D623-4B90-9BF2-D8A3895C85E3}" srcId="{0E6FB699-51AE-48CA-8587-D6986233CAFB}" destId="{DB8F45F1-63A9-4E3F-A28E-9C28A11CDE24}" srcOrd="6" destOrd="0" parTransId="{2DC29B01-0BA2-4CE9-8366-1477E0D543F4}" sibTransId="{F6E52CCA-E8FE-4A93-A567-C8FDC7AC8802}"/>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AB4BAC08-0844-4F9C-8E85-C1C74FF59517}" type="presOf" srcId="{DB8F45F1-63A9-4E3F-A28E-9C28A11CDE24}" destId="{114A4F2F-6589-41D6-9ABE-A09A4A0A3D37}" srcOrd="0" destOrd="0" presId="urn:microsoft.com/office/officeart/2005/8/layout/hChevron3"/>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56FE1A7C-8577-49A5-9D9E-1561C5D7123C}" type="presParOf" srcId="{EE3BBB90-179E-4E1E-81B6-717F44442AF0}" destId="{DBD79E9B-7EB3-48AC-A374-3A959DE20500}" srcOrd="11" destOrd="0" presId="urn:microsoft.com/office/officeart/2005/8/layout/hChevron3"/>
    <dgm:cxn modelId="{244E15BA-E15B-42CC-B689-AEA926738B4B}" type="presParOf" srcId="{EE3BBB90-179E-4E1E-81B6-717F44442AF0}" destId="{114A4F2F-6589-41D6-9ABE-A09A4A0A3D3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D7751B46-6577-4BE3-A67E-00A601FF0177}">
      <dgm:prSet phldrT="[Texte]"/>
      <dgm:spPr/>
      <dgm:t>
        <a:bodyPr/>
        <a:lstStyle/>
        <a:p>
          <a:r>
            <a:rPr lang="fr-FR" dirty="0"/>
            <a:t>VII</a:t>
          </a:r>
        </a:p>
      </dgm:t>
    </dgm:pt>
    <dgm:pt modelId="{1FD5A2F8-F8C6-4C8E-8414-F5C8C528FF05}" type="parTrans" cxnId="{060CA530-372E-4565-B889-F4BDBAF0D254}">
      <dgm:prSet/>
      <dgm:spPr/>
    </dgm:pt>
    <dgm:pt modelId="{9B9015A1-CF80-4772-864D-80E6462CCA27}" type="sibTrans" cxnId="{060CA530-372E-4565-B889-F4BDBAF0D254}">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251D3DEE-D124-4624-A671-663A7345425B}" type="pres">
      <dgm:prSet presAssocID="{38919B56-F6AF-41D7-9CD6-26B05C2C70B4}" presName="parSpace" presStyleCnt="0"/>
      <dgm:spPr/>
    </dgm:pt>
    <dgm:pt modelId="{63540C8D-D97F-427C-844A-4F5CF4D84BA0}" type="pres">
      <dgm:prSet presAssocID="{D7751B46-6577-4BE3-A67E-00A601FF0177}" presName="parTxOnly" presStyleLbl="node1" presStyleIdx="6" presStyleCnt="7">
        <dgm:presLayoutVars>
          <dgm:bulletEnabled val="1"/>
        </dgm:presLayoutVars>
      </dgm:prSet>
      <dgm:spPr/>
      <dgm:t>
        <a:bodyPr/>
        <a:lstStyle/>
        <a:p>
          <a:endParaRPr lang="fr-FR"/>
        </a:p>
      </dgm:t>
    </dgm:pt>
  </dgm:ptLst>
  <dgm:cxnLst>
    <dgm:cxn modelId="{70844DCF-DC9E-4DBF-BB97-D2A458F1E072}" srcId="{0E6FB699-51AE-48CA-8587-D6986233CAFB}" destId="{C619019E-AE37-44CC-93BB-7E3FED30FEF6}" srcOrd="0" destOrd="0" parTransId="{4B523F89-54F3-4A89-9AF5-A40F6353A025}" sibTransId="{10A535BE-858E-4D7B-A080-6C0CE9ADA9E3}"/>
    <dgm:cxn modelId="{AEC06A9C-56B2-472A-A890-788C28F2BA98}" type="presOf" srcId="{ADBADCEC-7F72-491D-BCFC-99E9AE65BDF7}" destId="{D20455E1-274D-4F7D-9792-9A7515926F7E}" srcOrd="0" destOrd="0" presId="urn:microsoft.com/office/officeart/2005/8/layout/hChevron3"/>
    <dgm:cxn modelId="{3F0D161B-B84E-42D8-AE8D-58071CA38277}" type="presOf" srcId="{518A70D4-F519-468D-B629-B05A97339B52}" destId="{D518BD69-87E5-4840-B68B-F458278A33E8}"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365F7419-A18A-46C7-8198-94D1B51BA909}" type="presOf" srcId="{0E6FB699-51AE-48CA-8587-D6986233CAFB}" destId="{EE3BBB90-179E-4E1E-81B6-717F44442AF0}" srcOrd="0" destOrd="0" presId="urn:microsoft.com/office/officeart/2005/8/layout/hChevron3"/>
    <dgm:cxn modelId="{9FDE7C69-58CF-4157-82B5-FC5E5AF4F0F4}" type="presOf" srcId="{D7751B46-6577-4BE3-A67E-00A601FF0177}" destId="{63540C8D-D97F-427C-844A-4F5CF4D84BA0}"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D109835C-4124-4883-9B84-08C315224289}" srcId="{0E6FB699-51AE-48CA-8587-D6986233CAFB}" destId="{62DAC91B-7CBE-4898-A400-52C683DFF38A}" srcOrd="4" destOrd="0" parTransId="{FC555390-A2E3-434A-9B7F-4134AC0B0FE6}" sibTransId="{94BA35CF-B2C4-4AB0-91D9-A8A56056CD14}"/>
    <dgm:cxn modelId="{822B1445-80B8-401C-A174-51430F37ADC4}" type="presOf" srcId="{0CF2F81C-8E68-4C7E-9769-AD8CD33BFBF0}" destId="{A09D688C-280D-4222-B63D-725DE5FF7AFD}"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82D2BEDA-60B4-4C0E-9ADD-488A2325D9E1}" srcId="{0E6FB699-51AE-48CA-8587-D6986233CAFB}" destId="{0CF2F81C-8E68-4C7E-9769-AD8CD33BFBF0}" srcOrd="3" destOrd="0" parTransId="{7C527388-7BF4-4ED4-A41B-4ED127026CAE}" sibTransId="{474589E8-D5A0-4CA9-B4F3-D7D2270DD401}"/>
    <dgm:cxn modelId="{060CA530-372E-4565-B889-F4BDBAF0D254}" srcId="{0E6FB699-51AE-48CA-8587-D6986233CAFB}" destId="{D7751B46-6577-4BE3-A67E-00A601FF0177}" srcOrd="6" destOrd="0" parTransId="{1FD5A2F8-F8C6-4C8E-8414-F5C8C528FF05}" sibTransId="{9B9015A1-CF80-4772-864D-80E6462CCA27}"/>
    <dgm:cxn modelId="{B7F356A3-1FD4-46D8-8F11-50C93E2BE537}" srcId="{0E6FB699-51AE-48CA-8587-D6986233CAFB}" destId="{ADBADCEC-7F72-491D-BCFC-99E9AE65BDF7}" srcOrd="5" destOrd="0" parTransId="{F4CC4931-7C41-4C97-8B29-782DD9C85F7E}" sibTransId="{38919B56-F6AF-41D7-9CD6-26B05C2C70B4}"/>
    <dgm:cxn modelId="{183287B7-00B2-4634-A426-F7CD78C14D4C}" type="presOf" srcId="{C619019E-AE37-44CC-93BB-7E3FED30FEF6}" destId="{F4D7556F-8408-49E5-ABCB-B70FA109EBC0}" srcOrd="0" destOrd="0" presId="urn:microsoft.com/office/officeart/2005/8/layout/hChevron3"/>
    <dgm:cxn modelId="{84AA68B5-0DC8-41F9-8FB5-EC575EA75C69}" type="presOf" srcId="{62DAC91B-7CBE-4898-A400-52C683DFF38A}" destId="{76D251E1-01AF-4778-8BC5-ED0C801EC8BC}"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4EC53DEA-D2D1-4C74-96E9-E941C4064171}" type="presParOf" srcId="{EE3BBB90-179E-4E1E-81B6-717F44442AF0}" destId="{251D3DEE-D124-4624-A671-663A7345425B}" srcOrd="11" destOrd="0" presId="urn:microsoft.com/office/officeart/2005/8/layout/hChevron3"/>
    <dgm:cxn modelId="{AD80AF72-0C48-4396-A962-4122F7A792B9}" type="presParOf" srcId="{EE3BBB90-179E-4E1E-81B6-717F44442AF0}" destId="{63540C8D-D97F-427C-844A-4F5CF4D84BA0}"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C45EC691-C772-4F89-BDD6-2AC6B32129A5}">
      <dgm:prSet phldrT="[Texte]"/>
      <dgm:spPr/>
      <dgm:t>
        <a:bodyPr/>
        <a:lstStyle/>
        <a:p>
          <a:r>
            <a:rPr lang="fr-FR" dirty="0"/>
            <a:t>VII</a:t>
          </a:r>
        </a:p>
      </dgm:t>
    </dgm:pt>
    <dgm:pt modelId="{B3BBFB1F-C488-41D6-BB2A-03FD94C3D140}" type="parTrans" cxnId="{010E0B3C-195D-4CDA-A95C-3CDFDC1EC056}">
      <dgm:prSet/>
      <dgm:spPr/>
    </dgm:pt>
    <dgm:pt modelId="{2D2F3329-7C5E-48A5-9DCD-6ED794C35D04}" type="sibTrans" cxnId="{010E0B3C-195D-4CDA-A95C-3CDFDC1EC056}">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BBF5F25A-A9FA-4255-96B8-FD36E8C785EB}" type="pres">
      <dgm:prSet presAssocID="{38919B56-F6AF-41D7-9CD6-26B05C2C70B4}" presName="parSpace" presStyleCnt="0"/>
      <dgm:spPr/>
    </dgm:pt>
    <dgm:pt modelId="{370608AE-FCC6-459E-9076-C538EDA01A57}" type="pres">
      <dgm:prSet presAssocID="{C45EC691-C772-4F89-BDD6-2AC6B32129A5}"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010E0B3C-195D-4CDA-A95C-3CDFDC1EC056}" srcId="{0E6FB699-51AE-48CA-8587-D6986233CAFB}" destId="{C45EC691-C772-4F89-BDD6-2AC6B32129A5}" srcOrd="6" destOrd="0" parTransId="{B3BBFB1F-C488-41D6-BB2A-03FD94C3D140}" sibTransId="{2D2F3329-7C5E-48A5-9DCD-6ED794C35D04}"/>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A0478FF6-4720-4672-9288-0834F1352BF4}" type="presOf" srcId="{C45EC691-C772-4F89-BDD6-2AC6B32129A5}" destId="{370608AE-FCC6-459E-9076-C538EDA01A57}" srcOrd="0" destOrd="0" presId="urn:microsoft.com/office/officeart/2005/8/layout/hChevron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4147B97B-181C-4888-B6FB-A750C647902E}" type="presParOf" srcId="{EE3BBB90-179E-4E1E-81B6-717F44442AF0}" destId="{BBF5F25A-A9FA-4255-96B8-FD36E8C785EB}" srcOrd="11" destOrd="0" presId="urn:microsoft.com/office/officeart/2005/8/layout/hChevron3"/>
    <dgm:cxn modelId="{6D00510C-6FCB-40FF-B1F5-F7776B23DE66}" type="presParOf" srcId="{EE3BBB90-179E-4E1E-81B6-717F44442AF0}" destId="{370608AE-FCC6-459E-9076-C538EDA01A5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C45EC691-C772-4F89-BDD6-2AC6B32129A5}">
      <dgm:prSet phldrT="[Texte]"/>
      <dgm:spPr/>
      <dgm:t>
        <a:bodyPr/>
        <a:lstStyle/>
        <a:p>
          <a:r>
            <a:rPr lang="fr-FR" dirty="0"/>
            <a:t>VII</a:t>
          </a:r>
        </a:p>
      </dgm:t>
    </dgm:pt>
    <dgm:pt modelId="{B3BBFB1F-C488-41D6-BB2A-03FD94C3D140}" type="parTrans" cxnId="{010E0B3C-195D-4CDA-A95C-3CDFDC1EC056}">
      <dgm:prSet/>
      <dgm:spPr/>
    </dgm:pt>
    <dgm:pt modelId="{2D2F3329-7C5E-48A5-9DCD-6ED794C35D04}" type="sibTrans" cxnId="{010E0B3C-195D-4CDA-A95C-3CDFDC1EC056}">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BBF5F25A-A9FA-4255-96B8-FD36E8C785EB}" type="pres">
      <dgm:prSet presAssocID="{38919B56-F6AF-41D7-9CD6-26B05C2C70B4}" presName="parSpace" presStyleCnt="0"/>
      <dgm:spPr/>
    </dgm:pt>
    <dgm:pt modelId="{370608AE-FCC6-459E-9076-C538EDA01A57}" type="pres">
      <dgm:prSet presAssocID="{C45EC691-C772-4F89-BDD6-2AC6B32129A5}"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010E0B3C-195D-4CDA-A95C-3CDFDC1EC056}" srcId="{0E6FB699-51AE-48CA-8587-D6986233CAFB}" destId="{C45EC691-C772-4F89-BDD6-2AC6B32129A5}" srcOrd="6" destOrd="0" parTransId="{B3BBFB1F-C488-41D6-BB2A-03FD94C3D140}" sibTransId="{2D2F3329-7C5E-48A5-9DCD-6ED794C35D04}"/>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A0478FF6-4720-4672-9288-0834F1352BF4}" type="presOf" srcId="{C45EC691-C772-4F89-BDD6-2AC6B32129A5}" destId="{370608AE-FCC6-459E-9076-C538EDA01A57}" srcOrd="0" destOrd="0" presId="urn:microsoft.com/office/officeart/2005/8/layout/hChevron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4147B97B-181C-4888-B6FB-A750C647902E}" type="presParOf" srcId="{EE3BBB90-179E-4E1E-81B6-717F44442AF0}" destId="{BBF5F25A-A9FA-4255-96B8-FD36E8C785EB}" srcOrd="11" destOrd="0" presId="urn:microsoft.com/office/officeart/2005/8/layout/hChevron3"/>
    <dgm:cxn modelId="{6D00510C-6FCB-40FF-B1F5-F7776B23DE66}" type="presParOf" srcId="{EE3BBB90-179E-4E1E-81B6-717F44442AF0}" destId="{370608AE-FCC6-459E-9076-C538EDA01A57}"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17399A8B-FBA2-476A-8E7F-992D0F2E765A}">
      <dgm:prSet phldrT="[Texte]"/>
      <dgm:spPr/>
      <dgm:t>
        <a:bodyPr/>
        <a:lstStyle/>
        <a:p>
          <a:r>
            <a:rPr lang="fr-FR" dirty="0"/>
            <a:t>VII</a:t>
          </a:r>
        </a:p>
      </dgm:t>
    </dgm:pt>
    <dgm:pt modelId="{CACB8963-C3C8-4DD3-9E84-4C9E1BAC495F}" type="parTrans" cxnId="{460E3FFF-2D55-4052-A375-1A1A9786ED0B}">
      <dgm:prSet/>
      <dgm:spPr/>
    </dgm:pt>
    <dgm:pt modelId="{7AC5FE97-446B-43CD-BC85-28B2E83B554C}" type="sibTrans" cxnId="{460E3FFF-2D55-4052-A375-1A1A9786ED0B}">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9CB72709-FA8B-40B7-BADA-6DF5CF42C288}" type="pres">
      <dgm:prSet presAssocID="{38919B56-F6AF-41D7-9CD6-26B05C2C70B4}" presName="parSpace" presStyleCnt="0"/>
      <dgm:spPr/>
    </dgm:pt>
    <dgm:pt modelId="{EA515873-BC04-46D8-AC6E-2E82112B87F4}" type="pres">
      <dgm:prSet presAssocID="{17399A8B-FBA2-476A-8E7F-992D0F2E765A}"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460E3FFF-2D55-4052-A375-1A1A9786ED0B}" srcId="{0E6FB699-51AE-48CA-8587-D6986233CAFB}" destId="{17399A8B-FBA2-476A-8E7F-992D0F2E765A}" srcOrd="6" destOrd="0" parTransId="{CACB8963-C3C8-4DD3-9E84-4C9E1BAC495F}" sibTransId="{7AC5FE97-446B-43CD-BC85-28B2E83B554C}"/>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4DEF6CFC-2854-4363-9025-03B30868816C}" type="presOf" srcId="{17399A8B-FBA2-476A-8E7F-992D0F2E765A}" destId="{EA515873-BC04-46D8-AC6E-2E82112B87F4}" srcOrd="0" destOrd="0" presId="urn:microsoft.com/office/officeart/2005/8/layout/hChevron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C6D01EF9-9C8A-409F-8DA7-6C4515E4452C}" type="presParOf" srcId="{EE3BBB90-179E-4E1E-81B6-717F44442AF0}" destId="{9CB72709-FA8B-40B7-BADA-6DF5CF42C288}" srcOrd="11" destOrd="0" presId="urn:microsoft.com/office/officeart/2005/8/layout/hChevron3"/>
    <dgm:cxn modelId="{6559BBD2-F2F3-4A60-B2B9-5A7BC4A559BF}" type="presParOf" srcId="{EE3BBB90-179E-4E1E-81B6-717F44442AF0}" destId="{EA515873-BC04-46D8-AC6E-2E82112B87F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6FB699-51AE-48CA-8587-D6986233CAFB}" type="doc">
      <dgm:prSet loTypeId="urn:microsoft.com/office/officeart/2005/8/layout/hChevron3" loCatId="process" qsTypeId="urn:microsoft.com/office/officeart/2005/8/quickstyle/simple1" qsCatId="simple" csTypeId="urn:microsoft.com/office/officeart/2005/8/colors/accent0_2" csCatId="mainScheme" phldr="1"/>
      <dgm:spPr/>
    </dgm:pt>
    <dgm:pt modelId="{C619019E-AE37-44CC-93BB-7E3FED30FEF6}">
      <dgm:prSet phldrT="[Texte]"/>
      <dgm:spPr>
        <a:solidFill>
          <a:schemeClr val="accent1">
            <a:lumMod val="60000"/>
            <a:lumOff val="40000"/>
          </a:schemeClr>
        </a:solidFill>
      </dgm:spPr>
      <dgm:t>
        <a:bodyPr/>
        <a:lstStyle/>
        <a:p>
          <a:r>
            <a:rPr lang="fr-FR" dirty="0"/>
            <a:t>I</a:t>
          </a:r>
        </a:p>
      </dgm:t>
    </dgm:pt>
    <dgm:pt modelId="{4B523F89-54F3-4A89-9AF5-A40F6353A025}" type="parTrans" cxnId="{70844DCF-DC9E-4DBF-BB97-D2A458F1E072}">
      <dgm:prSet/>
      <dgm:spPr/>
      <dgm:t>
        <a:bodyPr/>
        <a:lstStyle/>
        <a:p>
          <a:endParaRPr lang="fr-FR"/>
        </a:p>
      </dgm:t>
    </dgm:pt>
    <dgm:pt modelId="{10A535BE-858E-4D7B-A080-6C0CE9ADA9E3}" type="sibTrans" cxnId="{70844DCF-DC9E-4DBF-BB97-D2A458F1E072}">
      <dgm:prSet/>
      <dgm:spPr/>
      <dgm:t>
        <a:bodyPr/>
        <a:lstStyle/>
        <a:p>
          <a:endParaRPr lang="fr-FR"/>
        </a:p>
      </dgm:t>
    </dgm:pt>
    <dgm:pt modelId="{757F743F-B226-45B0-8973-C4A3E2D916C5}">
      <dgm:prSet phldrT="[Texte]"/>
      <dgm:spPr>
        <a:solidFill>
          <a:schemeClr val="accent1">
            <a:lumMod val="60000"/>
            <a:lumOff val="40000"/>
          </a:schemeClr>
        </a:solidFill>
      </dgm:spPr>
      <dgm:t>
        <a:bodyPr/>
        <a:lstStyle/>
        <a:p>
          <a:r>
            <a:rPr lang="fr-FR" dirty="0"/>
            <a:t>II</a:t>
          </a:r>
        </a:p>
      </dgm:t>
    </dgm:pt>
    <dgm:pt modelId="{D01DB857-349C-4D33-9AC8-9D90C1390FA6}" type="parTrans" cxnId="{9AF6ECD4-BAE7-42B4-B8B2-B6BB5D4765C3}">
      <dgm:prSet/>
      <dgm:spPr/>
      <dgm:t>
        <a:bodyPr/>
        <a:lstStyle/>
        <a:p>
          <a:endParaRPr lang="fr-FR"/>
        </a:p>
      </dgm:t>
    </dgm:pt>
    <dgm:pt modelId="{4D7D899E-D7DF-46C9-A2BA-699A4121167D}" type="sibTrans" cxnId="{9AF6ECD4-BAE7-42B4-B8B2-B6BB5D4765C3}">
      <dgm:prSet/>
      <dgm:spPr/>
      <dgm:t>
        <a:bodyPr/>
        <a:lstStyle/>
        <a:p>
          <a:endParaRPr lang="fr-FR"/>
        </a:p>
      </dgm:t>
    </dgm:pt>
    <dgm:pt modelId="{518A70D4-F519-468D-B629-B05A97339B52}">
      <dgm:prSet phldrT="[Texte]"/>
      <dgm:spPr>
        <a:solidFill>
          <a:schemeClr val="accent1">
            <a:lumMod val="60000"/>
            <a:lumOff val="40000"/>
          </a:schemeClr>
        </a:solidFill>
      </dgm:spPr>
      <dgm:t>
        <a:bodyPr/>
        <a:lstStyle/>
        <a:p>
          <a:r>
            <a:rPr lang="fr-FR" dirty="0"/>
            <a:t>III</a:t>
          </a:r>
        </a:p>
      </dgm:t>
    </dgm:pt>
    <dgm:pt modelId="{7A0A9AF1-D085-4960-9C06-52302B0A560D}" type="parTrans" cxnId="{F7851458-4F29-4C42-958E-AF812B636863}">
      <dgm:prSet/>
      <dgm:spPr/>
      <dgm:t>
        <a:bodyPr/>
        <a:lstStyle/>
        <a:p>
          <a:endParaRPr lang="fr-FR"/>
        </a:p>
      </dgm:t>
    </dgm:pt>
    <dgm:pt modelId="{85AA1B2D-B043-4CB4-8E0A-F76A30464ECD}" type="sibTrans" cxnId="{F7851458-4F29-4C42-958E-AF812B636863}">
      <dgm:prSet/>
      <dgm:spPr/>
      <dgm:t>
        <a:bodyPr/>
        <a:lstStyle/>
        <a:p>
          <a:endParaRPr lang="fr-FR"/>
        </a:p>
      </dgm:t>
    </dgm:pt>
    <dgm:pt modelId="{0CF2F81C-8E68-4C7E-9769-AD8CD33BFBF0}">
      <dgm:prSet phldrT="[Texte]"/>
      <dgm:spPr>
        <a:solidFill>
          <a:schemeClr val="accent1">
            <a:lumMod val="60000"/>
            <a:lumOff val="40000"/>
          </a:schemeClr>
        </a:solidFill>
      </dgm:spPr>
      <dgm:t>
        <a:bodyPr/>
        <a:lstStyle/>
        <a:p>
          <a:r>
            <a:rPr lang="fr-FR" dirty="0"/>
            <a:t>IV</a:t>
          </a:r>
        </a:p>
      </dgm:t>
    </dgm:pt>
    <dgm:pt modelId="{7C527388-7BF4-4ED4-A41B-4ED127026CAE}" type="parTrans" cxnId="{82D2BEDA-60B4-4C0E-9ADD-488A2325D9E1}">
      <dgm:prSet/>
      <dgm:spPr/>
      <dgm:t>
        <a:bodyPr/>
        <a:lstStyle/>
        <a:p>
          <a:endParaRPr lang="fr-FR"/>
        </a:p>
      </dgm:t>
    </dgm:pt>
    <dgm:pt modelId="{474589E8-D5A0-4CA9-B4F3-D7D2270DD401}" type="sibTrans" cxnId="{82D2BEDA-60B4-4C0E-9ADD-488A2325D9E1}">
      <dgm:prSet/>
      <dgm:spPr/>
      <dgm:t>
        <a:bodyPr/>
        <a:lstStyle/>
        <a:p>
          <a:endParaRPr lang="fr-FR"/>
        </a:p>
      </dgm:t>
    </dgm:pt>
    <dgm:pt modelId="{62DAC91B-7CBE-4898-A400-52C683DFF38A}">
      <dgm:prSet phldrT="[Texte]"/>
      <dgm:spPr>
        <a:solidFill>
          <a:schemeClr val="accent1">
            <a:lumMod val="60000"/>
            <a:lumOff val="40000"/>
          </a:schemeClr>
        </a:solidFill>
      </dgm:spPr>
      <dgm:t>
        <a:bodyPr/>
        <a:lstStyle/>
        <a:p>
          <a:r>
            <a:rPr lang="fr-FR" dirty="0"/>
            <a:t>V</a:t>
          </a:r>
        </a:p>
      </dgm:t>
    </dgm:pt>
    <dgm:pt modelId="{FC555390-A2E3-434A-9B7F-4134AC0B0FE6}" type="parTrans" cxnId="{D109835C-4124-4883-9B84-08C315224289}">
      <dgm:prSet/>
      <dgm:spPr/>
      <dgm:t>
        <a:bodyPr/>
        <a:lstStyle/>
        <a:p>
          <a:endParaRPr lang="fr-FR"/>
        </a:p>
      </dgm:t>
    </dgm:pt>
    <dgm:pt modelId="{94BA35CF-B2C4-4AB0-91D9-A8A56056CD14}" type="sibTrans" cxnId="{D109835C-4124-4883-9B84-08C315224289}">
      <dgm:prSet/>
      <dgm:spPr/>
      <dgm:t>
        <a:bodyPr/>
        <a:lstStyle/>
        <a:p>
          <a:endParaRPr lang="fr-FR"/>
        </a:p>
      </dgm:t>
    </dgm:pt>
    <dgm:pt modelId="{ADBADCEC-7F72-491D-BCFC-99E9AE65BDF7}">
      <dgm:prSet phldrT="[Texte]"/>
      <dgm:spPr/>
      <dgm:t>
        <a:bodyPr/>
        <a:lstStyle/>
        <a:p>
          <a:r>
            <a:rPr lang="fr-FR" dirty="0"/>
            <a:t>VI</a:t>
          </a:r>
        </a:p>
      </dgm:t>
    </dgm:pt>
    <dgm:pt modelId="{F4CC4931-7C41-4C97-8B29-782DD9C85F7E}" type="parTrans" cxnId="{B7F356A3-1FD4-46D8-8F11-50C93E2BE537}">
      <dgm:prSet/>
      <dgm:spPr/>
      <dgm:t>
        <a:bodyPr/>
        <a:lstStyle/>
        <a:p>
          <a:endParaRPr lang="fr-FR"/>
        </a:p>
      </dgm:t>
    </dgm:pt>
    <dgm:pt modelId="{38919B56-F6AF-41D7-9CD6-26B05C2C70B4}" type="sibTrans" cxnId="{B7F356A3-1FD4-46D8-8F11-50C93E2BE537}">
      <dgm:prSet/>
      <dgm:spPr/>
      <dgm:t>
        <a:bodyPr/>
        <a:lstStyle/>
        <a:p>
          <a:endParaRPr lang="fr-FR"/>
        </a:p>
      </dgm:t>
    </dgm:pt>
    <dgm:pt modelId="{17399A8B-FBA2-476A-8E7F-992D0F2E765A}">
      <dgm:prSet phldrT="[Texte]"/>
      <dgm:spPr/>
      <dgm:t>
        <a:bodyPr/>
        <a:lstStyle/>
        <a:p>
          <a:r>
            <a:rPr lang="fr-FR" dirty="0"/>
            <a:t>VII</a:t>
          </a:r>
        </a:p>
      </dgm:t>
    </dgm:pt>
    <dgm:pt modelId="{CACB8963-C3C8-4DD3-9E84-4C9E1BAC495F}" type="parTrans" cxnId="{460E3FFF-2D55-4052-A375-1A1A9786ED0B}">
      <dgm:prSet/>
      <dgm:spPr/>
    </dgm:pt>
    <dgm:pt modelId="{7AC5FE97-446B-43CD-BC85-28B2E83B554C}" type="sibTrans" cxnId="{460E3FFF-2D55-4052-A375-1A1A9786ED0B}">
      <dgm:prSet/>
      <dgm:spPr/>
    </dgm:pt>
    <dgm:pt modelId="{EE3BBB90-179E-4E1E-81B6-717F44442AF0}" type="pres">
      <dgm:prSet presAssocID="{0E6FB699-51AE-48CA-8587-D6986233CAFB}" presName="Name0" presStyleCnt="0">
        <dgm:presLayoutVars>
          <dgm:dir/>
          <dgm:resizeHandles val="exact"/>
        </dgm:presLayoutVars>
      </dgm:prSet>
      <dgm:spPr/>
    </dgm:pt>
    <dgm:pt modelId="{F4D7556F-8408-49E5-ABCB-B70FA109EBC0}" type="pres">
      <dgm:prSet presAssocID="{C619019E-AE37-44CC-93BB-7E3FED30FEF6}" presName="parTxOnly" presStyleLbl="node1" presStyleIdx="0" presStyleCnt="7">
        <dgm:presLayoutVars>
          <dgm:bulletEnabled val="1"/>
        </dgm:presLayoutVars>
      </dgm:prSet>
      <dgm:spPr/>
      <dgm:t>
        <a:bodyPr/>
        <a:lstStyle/>
        <a:p>
          <a:endParaRPr lang="fr-FR"/>
        </a:p>
      </dgm:t>
    </dgm:pt>
    <dgm:pt modelId="{711CDDC1-727F-4861-A704-AE5C28D1362B}" type="pres">
      <dgm:prSet presAssocID="{10A535BE-858E-4D7B-A080-6C0CE9ADA9E3}" presName="parSpace" presStyleCnt="0"/>
      <dgm:spPr/>
    </dgm:pt>
    <dgm:pt modelId="{7B817C9A-C857-44E3-ABFD-4A8E0D94DFEB}" type="pres">
      <dgm:prSet presAssocID="{757F743F-B226-45B0-8973-C4A3E2D916C5}" presName="parTxOnly" presStyleLbl="node1" presStyleIdx="1" presStyleCnt="7">
        <dgm:presLayoutVars>
          <dgm:bulletEnabled val="1"/>
        </dgm:presLayoutVars>
      </dgm:prSet>
      <dgm:spPr/>
      <dgm:t>
        <a:bodyPr/>
        <a:lstStyle/>
        <a:p>
          <a:endParaRPr lang="fr-FR"/>
        </a:p>
      </dgm:t>
    </dgm:pt>
    <dgm:pt modelId="{1EA8F4B2-AC2A-4F82-9F0C-1BDC9583E57C}" type="pres">
      <dgm:prSet presAssocID="{4D7D899E-D7DF-46C9-A2BA-699A4121167D}" presName="parSpace" presStyleCnt="0"/>
      <dgm:spPr/>
    </dgm:pt>
    <dgm:pt modelId="{D518BD69-87E5-4840-B68B-F458278A33E8}" type="pres">
      <dgm:prSet presAssocID="{518A70D4-F519-468D-B629-B05A97339B52}" presName="parTxOnly" presStyleLbl="node1" presStyleIdx="2" presStyleCnt="7">
        <dgm:presLayoutVars>
          <dgm:bulletEnabled val="1"/>
        </dgm:presLayoutVars>
      </dgm:prSet>
      <dgm:spPr/>
      <dgm:t>
        <a:bodyPr/>
        <a:lstStyle/>
        <a:p>
          <a:endParaRPr lang="fr-FR"/>
        </a:p>
      </dgm:t>
    </dgm:pt>
    <dgm:pt modelId="{D32F9476-AC3C-4D7C-A099-02E92B3B27CB}" type="pres">
      <dgm:prSet presAssocID="{85AA1B2D-B043-4CB4-8E0A-F76A30464ECD}" presName="parSpace" presStyleCnt="0"/>
      <dgm:spPr/>
    </dgm:pt>
    <dgm:pt modelId="{A09D688C-280D-4222-B63D-725DE5FF7AFD}" type="pres">
      <dgm:prSet presAssocID="{0CF2F81C-8E68-4C7E-9769-AD8CD33BFBF0}" presName="parTxOnly" presStyleLbl="node1" presStyleIdx="3" presStyleCnt="7">
        <dgm:presLayoutVars>
          <dgm:bulletEnabled val="1"/>
        </dgm:presLayoutVars>
      </dgm:prSet>
      <dgm:spPr/>
      <dgm:t>
        <a:bodyPr/>
        <a:lstStyle/>
        <a:p>
          <a:endParaRPr lang="fr-FR"/>
        </a:p>
      </dgm:t>
    </dgm:pt>
    <dgm:pt modelId="{AF3C2D55-4528-4622-86A1-63BBF12E7819}" type="pres">
      <dgm:prSet presAssocID="{474589E8-D5A0-4CA9-B4F3-D7D2270DD401}" presName="parSpace" presStyleCnt="0"/>
      <dgm:spPr/>
    </dgm:pt>
    <dgm:pt modelId="{76D251E1-01AF-4778-8BC5-ED0C801EC8BC}" type="pres">
      <dgm:prSet presAssocID="{62DAC91B-7CBE-4898-A400-52C683DFF38A}" presName="parTxOnly" presStyleLbl="node1" presStyleIdx="4" presStyleCnt="7">
        <dgm:presLayoutVars>
          <dgm:bulletEnabled val="1"/>
        </dgm:presLayoutVars>
      </dgm:prSet>
      <dgm:spPr/>
      <dgm:t>
        <a:bodyPr/>
        <a:lstStyle/>
        <a:p>
          <a:endParaRPr lang="fr-FR"/>
        </a:p>
      </dgm:t>
    </dgm:pt>
    <dgm:pt modelId="{07DD988F-3374-4FED-ACC0-C7955E25FF3A}" type="pres">
      <dgm:prSet presAssocID="{94BA35CF-B2C4-4AB0-91D9-A8A56056CD14}" presName="parSpace" presStyleCnt="0"/>
      <dgm:spPr/>
    </dgm:pt>
    <dgm:pt modelId="{D20455E1-274D-4F7D-9792-9A7515926F7E}" type="pres">
      <dgm:prSet presAssocID="{ADBADCEC-7F72-491D-BCFC-99E9AE65BDF7}" presName="parTxOnly" presStyleLbl="node1" presStyleIdx="5" presStyleCnt="7">
        <dgm:presLayoutVars>
          <dgm:bulletEnabled val="1"/>
        </dgm:presLayoutVars>
      </dgm:prSet>
      <dgm:spPr/>
      <dgm:t>
        <a:bodyPr/>
        <a:lstStyle/>
        <a:p>
          <a:endParaRPr lang="fr-FR"/>
        </a:p>
      </dgm:t>
    </dgm:pt>
    <dgm:pt modelId="{9CB72709-FA8B-40B7-BADA-6DF5CF42C288}" type="pres">
      <dgm:prSet presAssocID="{38919B56-F6AF-41D7-9CD6-26B05C2C70B4}" presName="parSpace" presStyleCnt="0"/>
      <dgm:spPr/>
    </dgm:pt>
    <dgm:pt modelId="{EA515873-BC04-46D8-AC6E-2E82112B87F4}" type="pres">
      <dgm:prSet presAssocID="{17399A8B-FBA2-476A-8E7F-992D0F2E765A}" presName="parTxOnly" presStyleLbl="node1" presStyleIdx="6" presStyleCnt="7">
        <dgm:presLayoutVars>
          <dgm:bulletEnabled val="1"/>
        </dgm:presLayoutVars>
      </dgm:prSet>
      <dgm:spPr/>
      <dgm:t>
        <a:bodyPr/>
        <a:lstStyle/>
        <a:p>
          <a:endParaRPr lang="fr-FR"/>
        </a:p>
      </dgm:t>
    </dgm:pt>
  </dgm:ptLst>
  <dgm:cxnLst>
    <dgm:cxn modelId="{D109835C-4124-4883-9B84-08C315224289}" srcId="{0E6FB699-51AE-48CA-8587-D6986233CAFB}" destId="{62DAC91B-7CBE-4898-A400-52C683DFF38A}" srcOrd="4" destOrd="0" parTransId="{FC555390-A2E3-434A-9B7F-4134AC0B0FE6}" sibTransId="{94BA35CF-B2C4-4AB0-91D9-A8A56056CD14}"/>
    <dgm:cxn modelId="{3F0D161B-B84E-42D8-AE8D-58071CA38277}" type="presOf" srcId="{518A70D4-F519-468D-B629-B05A97339B52}" destId="{D518BD69-87E5-4840-B68B-F458278A33E8}" srcOrd="0" destOrd="0" presId="urn:microsoft.com/office/officeart/2005/8/layout/hChevron3"/>
    <dgm:cxn modelId="{183287B7-00B2-4634-A426-F7CD78C14D4C}" type="presOf" srcId="{C619019E-AE37-44CC-93BB-7E3FED30FEF6}" destId="{F4D7556F-8408-49E5-ABCB-B70FA109EBC0}" srcOrd="0" destOrd="0" presId="urn:microsoft.com/office/officeart/2005/8/layout/hChevron3"/>
    <dgm:cxn modelId="{AEC06A9C-56B2-472A-A890-788C28F2BA98}" type="presOf" srcId="{ADBADCEC-7F72-491D-BCFC-99E9AE65BDF7}" destId="{D20455E1-274D-4F7D-9792-9A7515926F7E}" srcOrd="0" destOrd="0" presId="urn:microsoft.com/office/officeart/2005/8/layout/hChevron3"/>
    <dgm:cxn modelId="{9AF6ECD4-BAE7-42B4-B8B2-B6BB5D4765C3}" srcId="{0E6FB699-51AE-48CA-8587-D6986233CAFB}" destId="{757F743F-B226-45B0-8973-C4A3E2D916C5}" srcOrd="1" destOrd="0" parTransId="{D01DB857-349C-4D33-9AC8-9D90C1390FA6}" sibTransId="{4D7D899E-D7DF-46C9-A2BA-699A4121167D}"/>
    <dgm:cxn modelId="{460E3FFF-2D55-4052-A375-1A1A9786ED0B}" srcId="{0E6FB699-51AE-48CA-8587-D6986233CAFB}" destId="{17399A8B-FBA2-476A-8E7F-992D0F2E765A}" srcOrd="6" destOrd="0" parTransId="{CACB8963-C3C8-4DD3-9E84-4C9E1BAC495F}" sibTransId="{7AC5FE97-446B-43CD-BC85-28B2E83B554C}"/>
    <dgm:cxn modelId="{B7F356A3-1FD4-46D8-8F11-50C93E2BE537}" srcId="{0E6FB699-51AE-48CA-8587-D6986233CAFB}" destId="{ADBADCEC-7F72-491D-BCFC-99E9AE65BDF7}" srcOrd="5" destOrd="0" parTransId="{F4CC4931-7C41-4C97-8B29-782DD9C85F7E}" sibTransId="{38919B56-F6AF-41D7-9CD6-26B05C2C70B4}"/>
    <dgm:cxn modelId="{822B1445-80B8-401C-A174-51430F37ADC4}" type="presOf" srcId="{0CF2F81C-8E68-4C7E-9769-AD8CD33BFBF0}" destId="{A09D688C-280D-4222-B63D-725DE5FF7AFD}" srcOrd="0" destOrd="0" presId="urn:microsoft.com/office/officeart/2005/8/layout/hChevron3"/>
    <dgm:cxn modelId="{EE891DE8-6FB4-488C-BE75-BFE048B71B74}" type="presOf" srcId="{757F743F-B226-45B0-8973-C4A3E2D916C5}" destId="{7B817C9A-C857-44E3-ABFD-4A8E0D94DFEB}" srcOrd="0" destOrd="0" presId="urn:microsoft.com/office/officeart/2005/8/layout/hChevron3"/>
    <dgm:cxn modelId="{F7851458-4F29-4C42-958E-AF812B636863}" srcId="{0E6FB699-51AE-48CA-8587-D6986233CAFB}" destId="{518A70D4-F519-468D-B629-B05A97339B52}" srcOrd="2" destOrd="0" parTransId="{7A0A9AF1-D085-4960-9C06-52302B0A560D}" sibTransId="{85AA1B2D-B043-4CB4-8E0A-F76A30464ECD}"/>
    <dgm:cxn modelId="{82D2BEDA-60B4-4C0E-9ADD-488A2325D9E1}" srcId="{0E6FB699-51AE-48CA-8587-D6986233CAFB}" destId="{0CF2F81C-8E68-4C7E-9769-AD8CD33BFBF0}" srcOrd="3" destOrd="0" parTransId="{7C527388-7BF4-4ED4-A41B-4ED127026CAE}" sibTransId="{474589E8-D5A0-4CA9-B4F3-D7D2270DD401}"/>
    <dgm:cxn modelId="{84AA68B5-0DC8-41F9-8FB5-EC575EA75C69}" type="presOf" srcId="{62DAC91B-7CBE-4898-A400-52C683DFF38A}" destId="{76D251E1-01AF-4778-8BC5-ED0C801EC8BC}" srcOrd="0" destOrd="0" presId="urn:microsoft.com/office/officeart/2005/8/layout/hChevron3"/>
    <dgm:cxn modelId="{70844DCF-DC9E-4DBF-BB97-D2A458F1E072}" srcId="{0E6FB699-51AE-48CA-8587-D6986233CAFB}" destId="{C619019E-AE37-44CC-93BB-7E3FED30FEF6}" srcOrd="0" destOrd="0" parTransId="{4B523F89-54F3-4A89-9AF5-A40F6353A025}" sibTransId="{10A535BE-858E-4D7B-A080-6C0CE9ADA9E3}"/>
    <dgm:cxn modelId="{4DEF6CFC-2854-4363-9025-03B30868816C}" type="presOf" srcId="{17399A8B-FBA2-476A-8E7F-992D0F2E765A}" destId="{EA515873-BC04-46D8-AC6E-2E82112B87F4}" srcOrd="0" destOrd="0" presId="urn:microsoft.com/office/officeart/2005/8/layout/hChevron3"/>
    <dgm:cxn modelId="{365F7419-A18A-46C7-8198-94D1B51BA909}" type="presOf" srcId="{0E6FB699-51AE-48CA-8587-D6986233CAFB}" destId="{EE3BBB90-179E-4E1E-81B6-717F44442AF0}" srcOrd="0" destOrd="0" presId="urn:microsoft.com/office/officeart/2005/8/layout/hChevron3"/>
    <dgm:cxn modelId="{ADD939F6-68FB-4214-96DA-191CB7163171}" type="presParOf" srcId="{EE3BBB90-179E-4E1E-81B6-717F44442AF0}" destId="{F4D7556F-8408-49E5-ABCB-B70FA109EBC0}" srcOrd="0" destOrd="0" presId="urn:microsoft.com/office/officeart/2005/8/layout/hChevron3"/>
    <dgm:cxn modelId="{925238CC-39B5-4668-8FBD-388EA299CCBC}" type="presParOf" srcId="{EE3BBB90-179E-4E1E-81B6-717F44442AF0}" destId="{711CDDC1-727F-4861-A704-AE5C28D1362B}" srcOrd="1" destOrd="0" presId="urn:microsoft.com/office/officeart/2005/8/layout/hChevron3"/>
    <dgm:cxn modelId="{0938056F-DB24-4223-B8DE-66440EEB608B}" type="presParOf" srcId="{EE3BBB90-179E-4E1E-81B6-717F44442AF0}" destId="{7B817C9A-C857-44E3-ABFD-4A8E0D94DFEB}" srcOrd="2" destOrd="0" presId="urn:microsoft.com/office/officeart/2005/8/layout/hChevron3"/>
    <dgm:cxn modelId="{C36E7490-D5C3-4D27-A875-00F64248CED9}" type="presParOf" srcId="{EE3BBB90-179E-4E1E-81B6-717F44442AF0}" destId="{1EA8F4B2-AC2A-4F82-9F0C-1BDC9583E57C}" srcOrd="3" destOrd="0" presId="urn:microsoft.com/office/officeart/2005/8/layout/hChevron3"/>
    <dgm:cxn modelId="{08D669C6-79C4-40FB-BA1B-472D1A11AA5C}" type="presParOf" srcId="{EE3BBB90-179E-4E1E-81B6-717F44442AF0}" destId="{D518BD69-87E5-4840-B68B-F458278A33E8}" srcOrd="4" destOrd="0" presId="urn:microsoft.com/office/officeart/2005/8/layout/hChevron3"/>
    <dgm:cxn modelId="{904EE408-EDBB-4527-8401-722AEDC5C039}" type="presParOf" srcId="{EE3BBB90-179E-4E1E-81B6-717F44442AF0}" destId="{D32F9476-AC3C-4D7C-A099-02E92B3B27CB}" srcOrd="5" destOrd="0" presId="urn:microsoft.com/office/officeart/2005/8/layout/hChevron3"/>
    <dgm:cxn modelId="{3996B1BF-8DD9-4B5C-A64E-D8378C771D9D}" type="presParOf" srcId="{EE3BBB90-179E-4E1E-81B6-717F44442AF0}" destId="{A09D688C-280D-4222-B63D-725DE5FF7AFD}" srcOrd="6" destOrd="0" presId="urn:microsoft.com/office/officeart/2005/8/layout/hChevron3"/>
    <dgm:cxn modelId="{47DB75E0-5AEE-467D-BC4C-2E96239239B9}" type="presParOf" srcId="{EE3BBB90-179E-4E1E-81B6-717F44442AF0}" destId="{AF3C2D55-4528-4622-86A1-63BBF12E7819}" srcOrd="7" destOrd="0" presId="urn:microsoft.com/office/officeart/2005/8/layout/hChevron3"/>
    <dgm:cxn modelId="{212E2DA4-4FE2-46BE-9767-6F1E2E369940}" type="presParOf" srcId="{EE3BBB90-179E-4E1E-81B6-717F44442AF0}" destId="{76D251E1-01AF-4778-8BC5-ED0C801EC8BC}" srcOrd="8" destOrd="0" presId="urn:microsoft.com/office/officeart/2005/8/layout/hChevron3"/>
    <dgm:cxn modelId="{97F57A91-39C8-484C-A719-539729B791B4}" type="presParOf" srcId="{EE3BBB90-179E-4E1E-81B6-717F44442AF0}" destId="{07DD988F-3374-4FED-ACC0-C7955E25FF3A}" srcOrd="9" destOrd="0" presId="urn:microsoft.com/office/officeart/2005/8/layout/hChevron3"/>
    <dgm:cxn modelId="{8075E882-586C-4D08-8C47-02D0BEFD7716}" type="presParOf" srcId="{EE3BBB90-179E-4E1E-81B6-717F44442AF0}" destId="{D20455E1-274D-4F7D-9792-9A7515926F7E}" srcOrd="10" destOrd="0" presId="urn:microsoft.com/office/officeart/2005/8/layout/hChevron3"/>
    <dgm:cxn modelId="{C6D01EF9-9C8A-409F-8DA7-6C4515E4452C}" type="presParOf" srcId="{EE3BBB90-179E-4E1E-81B6-717F44442AF0}" destId="{9CB72709-FA8B-40B7-BADA-6DF5CF42C288}" srcOrd="11" destOrd="0" presId="urn:microsoft.com/office/officeart/2005/8/layout/hChevron3"/>
    <dgm:cxn modelId="{6559BBD2-F2F3-4A60-B2B9-5A7BC4A559BF}" type="presParOf" srcId="{EE3BBB90-179E-4E1E-81B6-717F44442AF0}" destId="{EA515873-BC04-46D8-AC6E-2E82112B87F4}"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82A22D4C-D67F-46B7-AB6D-AEF2232B2FB4}">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54F1E283-2D9D-4DDE-970C-F7189057F1B8}">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54F1E283-2D9D-4DDE-970C-F7189057F1B8}">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9BE5A9E9-51FE-4AC6-8A02-BA37576F7EC7}">
      <dsp:nvSpPr>
        <dsp:cNvPr id="0" name=""/>
        <dsp:cNvSpPr/>
      </dsp:nvSpPr>
      <dsp:spPr>
        <a:xfrm>
          <a:off x="6725840" y="703292"/>
          <a:ext cx="1400968" cy="560387"/>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9BE5A9E9-51FE-4AC6-8A02-BA37576F7EC7}">
      <dsp:nvSpPr>
        <dsp:cNvPr id="0" name=""/>
        <dsp:cNvSpPr/>
      </dsp:nvSpPr>
      <dsp:spPr>
        <a:xfrm>
          <a:off x="6725840" y="703292"/>
          <a:ext cx="1400968" cy="560387"/>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B65A18F6-7D1B-42D2-A933-E372F45A9626}">
      <dsp:nvSpPr>
        <dsp:cNvPr id="0" name=""/>
        <dsp:cNvSpPr/>
      </dsp:nvSpPr>
      <dsp:spPr>
        <a:xfrm>
          <a:off x="6725840" y="703292"/>
          <a:ext cx="1400968" cy="560387"/>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7386EBD5-68BC-492B-9467-B501AF487C51}">
      <dsp:nvSpPr>
        <dsp:cNvPr id="0" name=""/>
        <dsp:cNvSpPr/>
      </dsp:nvSpPr>
      <dsp:spPr>
        <a:xfrm>
          <a:off x="6725840" y="703292"/>
          <a:ext cx="1400968" cy="560387"/>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7386EBD5-68BC-492B-9467-B501AF487C51}">
      <dsp:nvSpPr>
        <dsp:cNvPr id="0" name=""/>
        <dsp:cNvSpPr/>
      </dsp:nvSpPr>
      <dsp:spPr>
        <a:xfrm>
          <a:off x="6725840" y="703292"/>
          <a:ext cx="1400968" cy="560387"/>
        </a:xfrm>
        <a:prstGeom prst="chevron">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916" y="599456"/>
          <a:ext cx="1078554" cy="431421"/>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fr-FR" sz="2300" kern="1200" dirty="0"/>
            <a:t>I</a:t>
          </a:r>
        </a:p>
      </dsp:txBody>
      <dsp:txXfrm>
        <a:off x="916" y="599456"/>
        <a:ext cx="970699" cy="431421"/>
      </dsp:txXfrm>
    </dsp:sp>
    <dsp:sp modelId="{7B817C9A-C857-44E3-ABFD-4A8E0D94DFEB}">
      <dsp:nvSpPr>
        <dsp:cNvPr id="0" name=""/>
        <dsp:cNvSpPr/>
      </dsp:nvSpPr>
      <dsp:spPr>
        <a:xfrm>
          <a:off x="863760"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II</a:t>
          </a:r>
        </a:p>
      </dsp:txBody>
      <dsp:txXfrm>
        <a:off x="1079471" y="599456"/>
        <a:ext cx="647133" cy="431421"/>
      </dsp:txXfrm>
    </dsp:sp>
    <dsp:sp modelId="{D518BD69-87E5-4840-B68B-F458278A33E8}">
      <dsp:nvSpPr>
        <dsp:cNvPr id="0" name=""/>
        <dsp:cNvSpPr/>
      </dsp:nvSpPr>
      <dsp:spPr>
        <a:xfrm>
          <a:off x="1726604"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III</a:t>
          </a:r>
        </a:p>
      </dsp:txBody>
      <dsp:txXfrm>
        <a:off x="1942315" y="599456"/>
        <a:ext cx="647133" cy="431421"/>
      </dsp:txXfrm>
    </dsp:sp>
    <dsp:sp modelId="{A09D688C-280D-4222-B63D-725DE5FF7AFD}">
      <dsp:nvSpPr>
        <dsp:cNvPr id="0" name=""/>
        <dsp:cNvSpPr/>
      </dsp:nvSpPr>
      <dsp:spPr>
        <a:xfrm>
          <a:off x="2589447"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IV</a:t>
          </a:r>
        </a:p>
      </dsp:txBody>
      <dsp:txXfrm>
        <a:off x="2805158" y="599456"/>
        <a:ext cx="647133" cy="431421"/>
      </dsp:txXfrm>
    </dsp:sp>
    <dsp:sp modelId="{76D251E1-01AF-4778-8BC5-ED0C801EC8BC}">
      <dsp:nvSpPr>
        <dsp:cNvPr id="0" name=""/>
        <dsp:cNvSpPr/>
      </dsp:nvSpPr>
      <dsp:spPr>
        <a:xfrm>
          <a:off x="3452291"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V</a:t>
          </a:r>
        </a:p>
      </dsp:txBody>
      <dsp:txXfrm>
        <a:off x="3668002" y="599456"/>
        <a:ext cx="647133" cy="431421"/>
      </dsp:txXfrm>
    </dsp:sp>
    <dsp:sp modelId="{D20455E1-274D-4F7D-9792-9A7515926F7E}">
      <dsp:nvSpPr>
        <dsp:cNvPr id="0" name=""/>
        <dsp:cNvSpPr/>
      </dsp:nvSpPr>
      <dsp:spPr>
        <a:xfrm>
          <a:off x="4315135"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VI</a:t>
          </a:r>
        </a:p>
      </dsp:txBody>
      <dsp:txXfrm>
        <a:off x="4530846" y="599456"/>
        <a:ext cx="647133" cy="431421"/>
      </dsp:txXfrm>
    </dsp:sp>
    <dsp:sp modelId="{7386EBD5-68BC-492B-9467-B501AF487C51}">
      <dsp:nvSpPr>
        <dsp:cNvPr id="0" name=""/>
        <dsp:cNvSpPr/>
      </dsp:nvSpPr>
      <dsp:spPr>
        <a:xfrm>
          <a:off x="5177978" y="599456"/>
          <a:ext cx="1078554" cy="431421"/>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fr-FR" sz="2300" kern="1200" dirty="0"/>
            <a:t>VII</a:t>
          </a:r>
        </a:p>
      </dsp:txBody>
      <dsp:txXfrm>
        <a:off x="5393689" y="599456"/>
        <a:ext cx="647133" cy="43142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7386EBD5-68BC-492B-9467-B501AF487C51}">
      <dsp:nvSpPr>
        <dsp:cNvPr id="0" name=""/>
        <dsp:cNvSpPr/>
      </dsp:nvSpPr>
      <dsp:spPr>
        <a:xfrm>
          <a:off x="67258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82A22D4C-D67F-46B7-AB6D-AEF2232B2FB4}">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82A22D4C-D67F-46B7-AB6D-AEF2232B2FB4}">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114A4F2F-6589-41D6-9ABE-A09A4A0A3D37}">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63540C8D-D97F-427C-844A-4F5CF4D84BA0}">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370608AE-FCC6-459E-9076-C538EDA01A57}">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370608AE-FCC6-459E-9076-C538EDA01A57}">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EA515873-BC04-46D8-AC6E-2E82112B87F4}">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7556F-8408-49E5-ABCB-B70FA109EBC0}">
      <dsp:nvSpPr>
        <dsp:cNvPr id="0" name=""/>
        <dsp:cNvSpPr/>
      </dsp:nvSpPr>
      <dsp:spPr>
        <a:xfrm>
          <a:off x="1190" y="703292"/>
          <a:ext cx="1400968" cy="560387"/>
        </a:xfrm>
        <a:prstGeom prst="homePlate">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lvl="0" algn="ctr" defTabSz="1333500">
            <a:lnSpc>
              <a:spcPct val="90000"/>
            </a:lnSpc>
            <a:spcBef>
              <a:spcPct val="0"/>
            </a:spcBef>
            <a:spcAft>
              <a:spcPct val="35000"/>
            </a:spcAft>
          </a:pPr>
          <a:r>
            <a:rPr lang="fr-FR" sz="3000" kern="1200" dirty="0"/>
            <a:t>I</a:t>
          </a:r>
        </a:p>
      </dsp:txBody>
      <dsp:txXfrm>
        <a:off x="1190" y="703292"/>
        <a:ext cx="1260871" cy="560387"/>
      </dsp:txXfrm>
    </dsp:sp>
    <dsp:sp modelId="{7B817C9A-C857-44E3-ABFD-4A8E0D94DFEB}">
      <dsp:nvSpPr>
        <dsp:cNvPr id="0" name=""/>
        <dsp:cNvSpPr/>
      </dsp:nvSpPr>
      <dsp:spPr>
        <a:xfrm>
          <a:off x="112196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a:t>
          </a:r>
        </a:p>
      </dsp:txBody>
      <dsp:txXfrm>
        <a:off x="1402159" y="703292"/>
        <a:ext cx="840581" cy="560387"/>
      </dsp:txXfrm>
    </dsp:sp>
    <dsp:sp modelId="{D518BD69-87E5-4840-B68B-F458278A33E8}">
      <dsp:nvSpPr>
        <dsp:cNvPr id="0" name=""/>
        <dsp:cNvSpPr/>
      </dsp:nvSpPr>
      <dsp:spPr>
        <a:xfrm>
          <a:off x="224274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III</a:t>
          </a:r>
        </a:p>
      </dsp:txBody>
      <dsp:txXfrm>
        <a:off x="2522934" y="703292"/>
        <a:ext cx="840581" cy="560387"/>
      </dsp:txXfrm>
    </dsp:sp>
    <dsp:sp modelId="{A09D688C-280D-4222-B63D-725DE5FF7AFD}">
      <dsp:nvSpPr>
        <dsp:cNvPr id="0" name=""/>
        <dsp:cNvSpPr/>
      </dsp:nvSpPr>
      <dsp:spPr>
        <a:xfrm>
          <a:off x="3363515"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IV</a:t>
          </a:r>
        </a:p>
      </dsp:txBody>
      <dsp:txXfrm>
        <a:off x="3643709" y="703292"/>
        <a:ext cx="840581" cy="560387"/>
      </dsp:txXfrm>
    </dsp:sp>
    <dsp:sp modelId="{76D251E1-01AF-4778-8BC5-ED0C801EC8BC}">
      <dsp:nvSpPr>
        <dsp:cNvPr id="0" name=""/>
        <dsp:cNvSpPr/>
      </dsp:nvSpPr>
      <dsp:spPr>
        <a:xfrm>
          <a:off x="4484290" y="703292"/>
          <a:ext cx="1400968" cy="560387"/>
        </a:xfrm>
        <a:prstGeom prst="chevron">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a:t>
          </a:r>
        </a:p>
      </dsp:txBody>
      <dsp:txXfrm>
        <a:off x="4764484" y="703292"/>
        <a:ext cx="840581" cy="560387"/>
      </dsp:txXfrm>
    </dsp:sp>
    <dsp:sp modelId="{D20455E1-274D-4F7D-9792-9A7515926F7E}">
      <dsp:nvSpPr>
        <dsp:cNvPr id="0" name=""/>
        <dsp:cNvSpPr/>
      </dsp:nvSpPr>
      <dsp:spPr>
        <a:xfrm>
          <a:off x="5605065"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a:t>
          </a:r>
        </a:p>
      </dsp:txBody>
      <dsp:txXfrm>
        <a:off x="5885259" y="703292"/>
        <a:ext cx="840581" cy="560387"/>
      </dsp:txXfrm>
    </dsp:sp>
    <dsp:sp modelId="{EA515873-BC04-46D8-AC6E-2E82112B87F4}">
      <dsp:nvSpPr>
        <dsp:cNvPr id="0" name=""/>
        <dsp:cNvSpPr/>
      </dsp:nvSpPr>
      <dsp:spPr>
        <a:xfrm>
          <a:off x="6725840" y="703292"/>
          <a:ext cx="1400968" cy="560387"/>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lvl="0" algn="ctr" defTabSz="1333500">
            <a:lnSpc>
              <a:spcPct val="90000"/>
            </a:lnSpc>
            <a:spcBef>
              <a:spcPct val="0"/>
            </a:spcBef>
            <a:spcAft>
              <a:spcPct val="35000"/>
            </a:spcAft>
          </a:pPr>
          <a:r>
            <a:rPr lang="fr-FR" sz="3000" kern="1200" dirty="0"/>
            <a:t>VII</a:t>
          </a:r>
        </a:p>
      </dsp:txBody>
      <dsp:txXfrm>
        <a:off x="7006034" y="703292"/>
        <a:ext cx="840581" cy="5603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ED927-A631-49DE-B47C-E66BEF6EEF04}" type="datetimeFigureOut">
              <a:rPr lang="fr-FR" smtClean="0"/>
              <a:t>16/12/2024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BB92-B24B-40B8-A7B7-D912DF4C35AC}" type="slidenum">
              <a:rPr lang="fr-FR" smtClean="0"/>
              <a:t>‹N°›</a:t>
            </a:fld>
            <a:endParaRPr lang="fr-FR"/>
          </a:p>
        </p:txBody>
      </p:sp>
    </p:spTree>
    <p:extLst>
      <p:ext uri="{BB962C8B-B14F-4D97-AF65-F5344CB8AC3E}">
        <p14:creationId xmlns:p14="http://schemas.microsoft.com/office/powerpoint/2010/main" val="190506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A09782-A8A7-A74D-9A0D-94B658CD24DD}"/>
              </a:ext>
            </a:extLst>
          </p:cNvPr>
          <p:cNvPicPr>
            <a:picLocks noChangeAspect="1"/>
          </p:cNvPicPr>
          <p:nvPr userDrawn="1"/>
        </p:nvPicPr>
        <p:blipFill rotWithShape="1">
          <a:blip r:embed="rId2">
            <a:duotone>
              <a:prstClr val="black"/>
              <a:srgbClr val="D9C3A5">
                <a:tint val="50000"/>
                <a:satMod val="180000"/>
              </a:srgbClr>
            </a:duotone>
            <a:alphaModFix amt="45000"/>
          </a:blip>
          <a:srcRect t="13375" r="-1" b="-1"/>
          <a:stretch/>
        </p:blipFill>
        <p:spPr>
          <a:xfrm>
            <a:off x="0" y="0"/>
            <a:ext cx="6096000" cy="6857990"/>
          </a:xfrm>
          <a:prstGeom prst="rect">
            <a:avLst/>
          </a:prstGeom>
        </p:spPr>
      </p:pic>
      <p:pic>
        <p:nvPicPr>
          <p:cNvPr id="7" name="Picture 2">
            <a:extLst>
              <a:ext uri="{FF2B5EF4-FFF2-40B4-BE49-F238E27FC236}">
                <a16:creationId xmlns:a16="http://schemas.microsoft.com/office/drawing/2014/main" id="{1A6B72EB-B9D4-BA4F-9FB0-8CDDBDDBCC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0"/>
            <a:ext cx="5991624" cy="127255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24000" y="1696719"/>
            <a:ext cx="9144000" cy="2413645"/>
          </a:xfrm>
          <a:solidFill>
            <a:srgbClr val="FFFFFF">
              <a:alpha val="60000"/>
            </a:srgbClr>
          </a:solidFill>
        </p:spPr>
        <p:txBody>
          <a:bodyPr anchor="ctr"/>
          <a:lstStyle>
            <a:lvl1pPr algn="ctr">
              <a:defRPr sz="6000"/>
            </a:lvl1pPr>
          </a:lstStyle>
          <a:p>
            <a:r>
              <a:rPr lang="fr-FR"/>
              <a:t>Modifiez le style du titre</a:t>
            </a:r>
            <a:endParaRPr lang="fr-FR" dirty="0"/>
          </a:p>
        </p:txBody>
      </p:sp>
      <p:sp>
        <p:nvSpPr>
          <p:cNvPr id="3" name="Sous-titre 2"/>
          <p:cNvSpPr>
            <a:spLocks noGrp="1"/>
          </p:cNvSpPr>
          <p:nvPr>
            <p:ph type="subTitle" idx="1"/>
          </p:nvPr>
        </p:nvSpPr>
        <p:spPr>
          <a:xfrm>
            <a:off x="1524000" y="4246880"/>
            <a:ext cx="9144000" cy="1818640"/>
          </a:xfrm>
          <a:solidFill>
            <a:srgbClr val="FFFFFF">
              <a:alpha val="60000"/>
            </a:srgbClr>
          </a:solidFill>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A77B01D1-2456-4346-885D-CCFC920AD0A3}" type="datetime1">
              <a:rPr lang="fr-FR" smtClean="0"/>
              <a:t>16/12/2024</a:t>
            </a:fld>
            <a:endParaRPr lang="fr-FR"/>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dirty="0"/>
          </a:p>
        </p:txBody>
      </p:sp>
    </p:spTree>
    <p:extLst>
      <p:ext uri="{BB962C8B-B14F-4D97-AF65-F5344CB8AC3E}">
        <p14:creationId xmlns:p14="http://schemas.microsoft.com/office/powerpoint/2010/main" val="15530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E8304B-3ECA-4280-8873-292C36D05FCA}" type="datetime1">
              <a:rPr lang="fr-FR" smtClean="0"/>
              <a:t>16/12/2024</a:t>
            </a:fld>
            <a:endParaRPr lang="fr-FR" dirty="0"/>
          </a:p>
        </p:txBody>
      </p:sp>
      <p:sp>
        <p:nvSpPr>
          <p:cNvPr id="5" name="Espace réservé du pied de page 4"/>
          <p:cNvSpPr>
            <a:spLocks noGrp="1"/>
          </p:cNvSpPr>
          <p:nvPr>
            <p:ph type="ftr" sz="quarter" idx="11"/>
          </p:nvPr>
        </p:nvSpPr>
        <p:spPr/>
        <p:txBody>
          <a:bodyPr/>
          <a:lstStyle/>
          <a:p>
            <a:r>
              <a:rPr lang="fr-FR"/>
              <a:t>IFMK-Lyon1</a:t>
            </a:r>
            <a:endParaRPr lang="fr-FR" dirty="0"/>
          </a:p>
        </p:txBody>
      </p:sp>
      <p:sp>
        <p:nvSpPr>
          <p:cNvPr id="6" name="Espace réservé du numéro de diapositive 5"/>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4462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4957851-7100-4A7B-8F27-6C30B7E23323}" type="datetime1">
              <a:rPr lang="fr-FR" smtClean="0"/>
              <a:t>16/12/2024</a:t>
            </a:fld>
            <a:endParaRPr lang="fr-FR"/>
          </a:p>
        </p:txBody>
      </p:sp>
      <p:sp>
        <p:nvSpPr>
          <p:cNvPr id="6" name="Espace réservé du pied de page 5"/>
          <p:cNvSpPr>
            <a:spLocks noGrp="1"/>
          </p:cNvSpPr>
          <p:nvPr>
            <p:ph type="ftr" sz="quarter" idx="11"/>
          </p:nvPr>
        </p:nvSpPr>
        <p:spPr/>
        <p:txBody>
          <a:bodyPr/>
          <a:lstStyle/>
          <a:p>
            <a:r>
              <a:rPr lang="fr-FR"/>
              <a:t>IFMK-Lyon1</a:t>
            </a:r>
          </a:p>
        </p:txBody>
      </p:sp>
      <p:sp>
        <p:nvSpPr>
          <p:cNvPr id="7" name="Espace réservé du numéro de diapositive 6"/>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63514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CAE8BDB-A6DE-6140-8CB8-E8F20B98FD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2162" y="53658"/>
            <a:ext cx="3209035" cy="68156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fld id="{9216AC7A-E6C3-4584-9C7B-6892AB9F848C}" type="datetime1">
              <a:rPr lang="fr-FR" smtClean="0"/>
              <a:t>16/12/2024</a:t>
            </a:fld>
            <a:endParaRPr lang="fr-FR"/>
          </a:p>
        </p:txBody>
      </p:sp>
      <p:sp>
        <p:nvSpPr>
          <p:cNvPr id="3" name="Espace réservé du pied de page 2"/>
          <p:cNvSpPr>
            <a:spLocks noGrp="1"/>
          </p:cNvSpPr>
          <p:nvPr>
            <p:ph type="ftr" sz="quarter" idx="11"/>
          </p:nvPr>
        </p:nvSpPr>
        <p:spPr/>
        <p:txBody>
          <a:bodyPr/>
          <a:lstStyle/>
          <a:p>
            <a:r>
              <a:rPr lang="fr-FR"/>
              <a:t>IFMK-Lyon1</a:t>
            </a:r>
          </a:p>
        </p:txBody>
      </p:sp>
      <p:sp>
        <p:nvSpPr>
          <p:cNvPr id="4" name="Espace réservé du numéro de diapositive 3"/>
          <p:cNvSpPr>
            <a:spLocks noGrp="1"/>
          </p:cNvSpPr>
          <p:nvPr>
            <p:ph type="sldNum" sz="quarter" idx="12"/>
          </p:nvPr>
        </p:nvSpPr>
        <p:spPr/>
        <p:txBody>
          <a:bodyPr/>
          <a:lstStyle/>
          <a:p>
            <a:fld id="{ECB065B6-E57E-4FA5-B9AA-44232A00BB87}" type="slidenum">
              <a:rPr lang="fr-FR" smtClean="0"/>
              <a:t>‹N°›</a:t>
            </a:fld>
            <a:endParaRPr lang="fr-FR"/>
          </a:p>
        </p:txBody>
      </p:sp>
    </p:spTree>
    <p:extLst>
      <p:ext uri="{BB962C8B-B14F-4D97-AF65-F5344CB8AC3E}">
        <p14:creationId xmlns:p14="http://schemas.microsoft.com/office/powerpoint/2010/main" val="2105135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23A50-948E-4016-824E-30B8CF5E0AC5}" type="datetime1">
              <a:rPr lang="fr-FR" smtClean="0"/>
              <a:t>16/12/2024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IFMK-Lyon1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065B6-E57E-4FA5-B9AA-44232A00BB87}" type="slidenum">
              <a:rPr lang="fr-FR" smtClean="0"/>
              <a:t>‹N°›</a:t>
            </a:fld>
            <a:endParaRPr lang="fr-FR"/>
          </a:p>
        </p:txBody>
      </p:sp>
    </p:spTree>
    <p:extLst>
      <p:ext uri="{BB962C8B-B14F-4D97-AF65-F5344CB8AC3E}">
        <p14:creationId xmlns:p14="http://schemas.microsoft.com/office/powerpoint/2010/main" val="432776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dith.comemale@univ-lyon1.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2.xml"/><Relationship Id="rId7" Type="http://schemas.openxmlformats.org/officeDocument/2006/relationships/image" Target="../media/image9.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083226"/>
            <a:ext cx="9144000" cy="2413645"/>
          </a:xfrm>
        </p:spPr>
        <p:txBody>
          <a:bodyPr>
            <a:normAutofit fontScale="90000"/>
          </a:bodyPr>
          <a:lstStyle/>
          <a:p>
            <a:r>
              <a:rPr lang="fr-FR" dirty="0"/>
              <a:t>Agis en Pro, profile ta Com…</a:t>
            </a:r>
            <a:r>
              <a:rPr lang="fr-FR" sz="3200" dirty="0"/>
              <a:t/>
            </a:r>
            <a:br>
              <a:rPr lang="fr-FR" sz="3200" dirty="0"/>
            </a:br>
            <a:r>
              <a:rPr lang="fr-FR" sz="3600" dirty="0"/>
              <a:t/>
            </a:r>
            <a:br>
              <a:rPr lang="fr-FR" sz="3600" dirty="0"/>
            </a:br>
            <a:r>
              <a:rPr lang="fr-FR" sz="3600" dirty="0"/>
              <a:t>ED </a:t>
            </a:r>
            <a:r>
              <a:rPr lang="fr-FR" sz="3600" dirty="0" smtClean="0"/>
              <a:t>3 </a:t>
            </a:r>
            <a:r>
              <a:rPr lang="fr-FR" sz="3600" dirty="0" smtClean="0"/>
              <a:t>: </a:t>
            </a:r>
            <a:r>
              <a:rPr lang="fr-FR" sz="3600" dirty="0"/>
              <a:t>Se désidentifier au service de l’écoute active</a:t>
            </a:r>
          </a:p>
        </p:txBody>
      </p:sp>
      <p:sp>
        <p:nvSpPr>
          <p:cNvPr id="3" name="Sous-titre 2"/>
          <p:cNvSpPr>
            <a:spLocks noGrp="1"/>
          </p:cNvSpPr>
          <p:nvPr>
            <p:ph type="subTitle" idx="1"/>
          </p:nvPr>
        </p:nvSpPr>
        <p:spPr>
          <a:xfrm>
            <a:off x="1524000" y="4633387"/>
            <a:ext cx="9144000" cy="1818640"/>
          </a:xfrm>
        </p:spPr>
        <p:txBody>
          <a:bodyPr/>
          <a:lstStyle/>
          <a:p>
            <a:r>
              <a:rPr lang="fr-FR" dirty="0"/>
              <a:t>UE </a:t>
            </a:r>
            <a:r>
              <a:rPr lang="fr-FR" dirty="0" smtClean="0"/>
              <a:t>31</a:t>
            </a:r>
            <a:endParaRPr lang="fr-FR" dirty="0"/>
          </a:p>
          <a:p>
            <a:r>
              <a:rPr lang="fr-FR" dirty="0"/>
              <a:t>Edith COMEMALE et Stéphane Rossignol</a:t>
            </a:r>
          </a:p>
          <a:p>
            <a:r>
              <a:rPr lang="fr-FR" dirty="0"/>
              <a:t>MKDE Référente pédagogique MK4 et Manager</a:t>
            </a:r>
          </a:p>
          <a:p>
            <a:r>
              <a:rPr lang="fr-FR" dirty="0">
                <a:hlinkClick r:id="rId2"/>
              </a:rPr>
              <a:t>edith.comemale@univ-lyon1.fr</a:t>
            </a:r>
            <a:r>
              <a:rPr lang="fr-FR" dirty="0"/>
              <a:t> ; steph.rossignol@gmail.com</a:t>
            </a:r>
          </a:p>
        </p:txBody>
      </p:sp>
      <p:sp>
        <p:nvSpPr>
          <p:cNvPr id="4" name="Espace réservé du pied de page 3"/>
          <p:cNvSpPr>
            <a:spLocks noGrp="1"/>
          </p:cNvSpPr>
          <p:nvPr>
            <p:ph type="ftr" sz="quarter" idx="11"/>
          </p:nvPr>
        </p:nvSpPr>
        <p:spPr/>
        <p:txBody>
          <a:bodyPr/>
          <a:lstStyle/>
          <a:p>
            <a:r>
              <a:rPr lang="fr-FR" dirty="0"/>
              <a:t>IFMK-Lyon1</a:t>
            </a:r>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1</a:t>
            </a:fld>
            <a:endParaRPr lang="fr-FR" dirty="0"/>
          </a:p>
        </p:txBody>
      </p:sp>
      <p:pic>
        <p:nvPicPr>
          <p:cNvPr id="6" name="Image 5">
            <a:extLst>
              <a:ext uri="{FF2B5EF4-FFF2-40B4-BE49-F238E27FC236}">
                <a16:creationId xmlns:a16="http://schemas.microsoft.com/office/drawing/2014/main" id="{967326D3-E48A-4636-BCD9-44B1A9BE0631}"/>
              </a:ext>
            </a:extLst>
          </p:cNvPr>
          <p:cNvPicPr>
            <a:picLocks noChangeAspect="1"/>
          </p:cNvPicPr>
          <p:nvPr/>
        </p:nvPicPr>
        <p:blipFill rotWithShape="1">
          <a:blip r:embed="rId3"/>
          <a:srcRect l="10512" t="3711" r="10434" b="3252"/>
          <a:stretch/>
        </p:blipFill>
        <p:spPr>
          <a:xfrm>
            <a:off x="0" y="-75415"/>
            <a:ext cx="1951463" cy="2296667"/>
          </a:xfrm>
          <a:prstGeom prst="rect">
            <a:avLst/>
          </a:prstGeom>
        </p:spPr>
      </p:pic>
    </p:spTree>
    <p:extLst>
      <p:ext uri="{BB962C8B-B14F-4D97-AF65-F5344CB8AC3E}">
        <p14:creationId xmlns:p14="http://schemas.microsoft.com/office/powerpoint/2010/main" val="294295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10</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Chacun répond en fonction de sa carte du territoire</a:t>
            </a:r>
          </a:p>
        </p:txBody>
      </p:sp>
      <p:grpSp>
        <p:nvGrpSpPr>
          <p:cNvPr id="3" name="Groupe 2">
            <a:extLst>
              <a:ext uri="{FF2B5EF4-FFF2-40B4-BE49-F238E27FC236}">
                <a16:creationId xmlns:a16="http://schemas.microsoft.com/office/drawing/2014/main" id="{9F5F46F2-1666-4614-AD67-2BFB37AC44A8}"/>
              </a:ext>
            </a:extLst>
          </p:cNvPr>
          <p:cNvGrpSpPr/>
          <p:nvPr/>
        </p:nvGrpSpPr>
        <p:grpSpPr>
          <a:xfrm>
            <a:off x="3734373" y="1498862"/>
            <a:ext cx="6491405" cy="4479529"/>
            <a:chOff x="3734373" y="1498862"/>
            <a:chExt cx="6491405" cy="4479529"/>
          </a:xfrm>
        </p:grpSpPr>
        <p:pic>
          <p:nvPicPr>
            <p:cNvPr id="2050" name="Picture 2" descr="QU'est-ce un chat _ (1).png">
              <a:extLst>
                <a:ext uri="{FF2B5EF4-FFF2-40B4-BE49-F238E27FC236}">
                  <a16:creationId xmlns:a16="http://schemas.microsoft.com/office/drawing/2014/main" id="{31AB2DE8-9975-4D17-B2AA-CA62C4A8C9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9256" y="1498862"/>
              <a:ext cx="6310744" cy="447952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34D0AEC-AF3F-41EB-A68A-B154858BD80E}"/>
                </a:ext>
              </a:extLst>
            </p:cNvPr>
            <p:cNvPicPr>
              <a:picLocks noChangeAspect="1"/>
            </p:cNvPicPr>
            <p:nvPr/>
          </p:nvPicPr>
          <p:blipFill rotWithShape="1">
            <a:blip r:embed="rId8"/>
            <a:srcRect l="10512" t="3711" r="10434" b="3252"/>
            <a:stretch/>
          </p:blipFill>
          <p:spPr>
            <a:xfrm>
              <a:off x="3734373" y="2038029"/>
              <a:ext cx="1671325" cy="1966973"/>
            </a:xfrm>
            <a:prstGeom prst="rect">
              <a:avLst/>
            </a:prstGeom>
          </p:spPr>
        </p:pic>
        <p:pic>
          <p:nvPicPr>
            <p:cNvPr id="15" name="Image 14">
              <a:extLst>
                <a:ext uri="{FF2B5EF4-FFF2-40B4-BE49-F238E27FC236}">
                  <a16:creationId xmlns:a16="http://schemas.microsoft.com/office/drawing/2014/main" id="{EDB2311E-85E1-4EEB-A6EE-B2CE8FC3894E}"/>
                </a:ext>
              </a:extLst>
            </p:cNvPr>
            <p:cNvPicPr>
              <a:picLocks noChangeAspect="1"/>
            </p:cNvPicPr>
            <p:nvPr/>
          </p:nvPicPr>
          <p:blipFill rotWithShape="1">
            <a:blip r:embed="rId8"/>
            <a:srcRect l="10512" t="3711" r="10434" b="3252"/>
            <a:stretch/>
          </p:blipFill>
          <p:spPr>
            <a:xfrm rot="19745473">
              <a:off x="8447550" y="1975123"/>
              <a:ext cx="1778228" cy="2092787"/>
            </a:xfrm>
            <a:prstGeom prst="rect">
              <a:avLst/>
            </a:prstGeom>
          </p:spPr>
        </p:pic>
      </p:grpSp>
    </p:spTree>
    <p:extLst>
      <p:ext uri="{BB962C8B-B14F-4D97-AF65-F5344CB8AC3E}">
        <p14:creationId xmlns:p14="http://schemas.microsoft.com/office/powerpoint/2010/main" val="363196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11</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Position basse</a:t>
            </a:r>
          </a:p>
        </p:txBody>
      </p:sp>
      <p:sp>
        <p:nvSpPr>
          <p:cNvPr id="3" name="ZoneTexte 2">
            <a:extLst>
              <a:ext uri="{FF2B5EF4-FFF2-40B4-BE49-F238E27FC236}">
                <a16:creationId xmlns:a16="http://schemas.microsoft.com/office/drawing/2014/main" id="{CEB96DDE-962E-4ED3-8487-7070E6D3C25F}"/>
              </a:ext>
            </a:extLst>
          </p:cNvPr>
          <p:cNvSpPr txBox="1"/>
          <p:nvPr/>
        </p:nvSpPr>
        <p:spPr>
          <a:xfrm>
            <a:off x="3558823" y="2196547"/>
            <a:ext cx="7454348" cy="2308324"/>
          </a:xfrm>
          <a:prstGeom prst="rect">
            <a:avLst/>
          </a:prstGeom>
          <a:noFill/>
        </p:spPr>
        <p:txBody>
          <a:bodyPr wrap="square" rtlCol="0">
            <a:spAutoFit/>
          </a:bodyPr>
          <a:lstStyle/>
          <a:p>
            <a:r>
              <a:rPr lang="fr-FR" b="1" i="1" dirty="0"/>
              <a:t>Exercice : Avez-vous une bonne position basse ?</a:t>
            </a:r>
          </a:p>
          <a:p>
            <a:r>
              <a:rPr lang="fr-FR" dirty="0"/>
              <a:t>Exercice en groupe. Débattez et apportez une réponse.</a:t>
            </a:r>
          </a:p>
          <a:p>
            <a:r>
              <a:rPr lang="fr-FR" dirty="0"/>
              <a:t> </a:t>
            </a:r>
          </a:p>
          <a:p>
            <a:r>
              <a:rPr lang="fr-FR" dirty="0"/>
              <a:t>Marcel Trouillard est seul dans une voiture à l’arrêt. Un voyou fait le tour de la voiture, Marcel le suit des yeux. Le voyou sort un tournevis et raye la carrosserie de la voiture sur toute sa longueur.</a:t>
            </a:r>
          </a:p>
          <a:p>
            <a:r>
              <a:rPr lang="fr-FR" dirty="0"/>
              <a:t>Marcel Trouillard qui a vu la scène ne dit rien. </a:t>
            </a:r>
            <a:r>
              <a:rPr lang="en-US" dirty="0" err="1"/>
              <a:t>Pourquoi</a:t>
            </a:r>
            <a:r>
              <a:rPr lang="en-US" dirty="0"/>
              <a:t> ?</a:t>
            </a:r>
            <a:endParaRPr lang="fr-FR" dirty="0"/>
          </a:p>
          <a:p>
            <a:endParaRPr lang="fr-FR" dirty="0"/>
          </a:p>
        </p:txBody>
      </p:sp>
    </p:spTree>
    <p:extLst>
      <p:ext uri="{BB962C8B-B14F-4D97-AF65-F5344CB8AC3E}">
        <p14:creationId xmlns:p14="http://schemas.microsoft.com/office/powerpoint/2010/main" val="348964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12</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110018935"/>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Position basse</a:t>
            </a:r>
          </a:p>
        </p:txBody>
      </p:sp>
      <p:grpSp>
        <p:nvGrpSpPr>
          <p:cNvPr id="8" name="Groupe 7">
            <a:extLst>
              <a:ext uri="{FF2B5EF4-FFF2-40B4-BE49-F238E27FC236}">
                <a16:creationId xmlns:a16="http://schemas.microsoft.com/office/drawing/2014/main" id="{E80B8FC3-F5E7-4D4F-9AAE-4B6D13C91E8D}"/>
              </a:ext>
            </a:extLst>
          </p:cNvPr>
          <p:cNvGrpSpPr/>
          <p:nvPr/>
        </p:nvGrpSpPr>
        <p:grpSpPr>
          <a:xfrm>
            <a:off x="4038600" y="1149837"/>
            <a:ext cx="5322334" cy="5343855"/>
            <a:chOff x="4855140" y="1195057"/>
            <a:chExt cx="5322334" cy="5343855"/>
          </a:xfrm>
        </p:grpSpPr>
        <p:pic>
          <p:nvPicPr>
            <p:cNvPr id="10" name="Image 9" descr="L'empathie : l'art d'aller sur la colline de l'autre">
              <a:extLst>
                <a:ext uri="{FF2B5EF4-FFF2-40B4-BE49-F238E27FC236}">
                  <a16:creationId xmlns:a16="http://schemas.microsoft.com/office/drawing/2014/main" id="{D723707D-F01B-46D5-B7C7-CFCDD7A3314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55140" y="1195057"/>
              <a:ext cx="5322334" cy="5264988"/>
            </a:xfrm>
            <a:prstGeom prst="rect">
              <a:avLst/>
            </a:prstGeom>
            <a:noFill/>
            <a:ln>
              <a:noFill/>
            </a:ln>
          </p:spPr>
        </p:pic>
        <p:pic>
          <p:nvPicPr>
            <p:cNvPr id="11" name="Image 10">
              <a:extLst>
                <a:ext uri="{FF2B5EF4-FFF2-40B4-BE49-F238E27FC236}">
                  <a16:creationId xmlns:a16="http://schemas.microsoft.com/office/drawing/2014/main" id="{DF0F7C24-AA8B-4B29-ADD4-F03ECD4DBEF7}"/>
                </a:ext>
              </a:extLst>
            </p:cNvPr>
            <p:cNvPicPr>
              <a:picLocks noChangeAspect="1"/>
            </p:cNvPicPr>
            <p:nvPr/>
          </p:nvPicPr>
          <p:blipFill rotWithShape="1">
            <a:blip r:embed="rId8"/>
            <a:srcRect l="10512" t="3711" r="10434" b="3252"/>
            <a:stretch/>
          </p:blipFill>
          <p:spPr>
            <a:xfrm>
              <a:off x="5492235" y="2262700"/>
              <a:ext cx="857060" cy="1008669"/>
            </a:xfrm>
            <a:prstGeom prst="rect">
              <a:avLst/>
            </a:prstGeom>
          </p:spPr>
        </p:pic>
        <p:pic>
          <p:nvPicPr>
            <p:cNvPr id="12" name="Image 11">
              <a:extLst>
                <a:ext uri="{FF2B5EF4-FFF2-40B4-BE49-F238E27FC236}">
                  <a16:creationId xmlns:a16="http://schemas.microsoft.com/office/drawing/2014/main" id="{893AF337-A16F-4BA2-B542-A3277B7D1798}"/>
                </a:ext>
              </a:extLst>
            </p:cNvPr>
            <p:cNvPicPr>
              <a:picLocks noChangeAspect="1"/>
            </p:cNvPicPr>
            <p:nvPr/>
          </p:nvPicPr>
          <p:blipFill rotWithShape="1">
            <a:blip r:embed="rId8"/>
            <a:srcRect l="10512" t="3711" r="10434" b="3252"/>
            <a:stretch/>
          </p:blipFill>
          <p:spPr>
            <a:xfrm>
              <a:off x="7040498" y="5590095"/>
              <a:ext cx="806204" cy="948817"/>
            </a:xfrm>
            <a:prstGeom prst="rect">
              <a:avLst/>
            </a:prstGeom>
          </p:spPr>
        </p:pic>
        <p:sp>
          <p:nvSpPr>
            <p:cNvPr id="13" name="Rectangle 12">
              <a:extLst>
                <a:ext uri="{FF2B5EF4-FFF2-40B4-BE49-F238E27FC236}">
                  <a16:creationId xmlns:a16="http://schemas.microsoft.com/office/drawing/2014/main" id="{8686DA5E-B79B-42AC-955D-74F9C8B8DA46}"/>
                </a:ext>
              </a:extLst>
            </p:cNvPr>
            <p:cNvSpPr/>
            <p:nvPr/>
          </p:nvSpPr>
          <p:spPr>
            <a:xfrm>
              <a:off x="8832915" y="4072379"/>
              <a:ext cx="1168924" cy="15177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8911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13</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2885979243"/>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Position basse </a:t>
            </a:r>
            <a:r>
              <a:rPr lang="fr-FR" dirty="0">
                <a:sym typeface="Wingdings" panose="05000000000000000000" pitchFamily="2" charset="2"/>
              </a:rPr>
              <a:t></a:t>
            </a:r>
            <a:r>
              <a:rPr lang="fr-FR" dirty="0"/>
              <a:t> Tri sur l’autre</a:t>
            </a:r>
          </a:p>
        </p:txBody>
      </p:sp>
      <p:grpSp>
        <p:nvGrpSpPr>
          <p:cNvPr id="14" name="Groupe 13">
            <a:extLst>
              <a:ext uri="{FF2B5EF4-FFF2-40B4-BE49-F238E27FC236}">
                <a16:creationId xmlns:a16="http://schemas.microsoft.com/office/drawing/2014/main" id="{945860AC-8C5E-4CE5-BCDA-A8A27410CDE6}"/>
              </a:ext>
            </a:extLst>
          </p:cNvPr>
          <p:cNvGrpSpPr/>
          <p:nvPr/>
        </p:nvGrpSpPr>
        <p:grpSpPr>
          <a:xfrm>
            <a:off x="4855140" y="1195057"/>
            <a:ext cx="5322334" cy="5264988"/>
            <a:chOff x="4855140" y="1195057"/>
            <a:chExt cx="5322334" cy="5264988"/>
          </a:xfrm>
        </p:grpSpPr>
        <p:pic>
          <p:nvPicPr>
            <p:cNvPr id="15" name="Image 14" descr="L'empathie : l'art d'aller sur la colline de l'autre">
              <a:extLst>
                <a:ext uri="{FF2B5EF4-FFF2-40B4-BE49-F238E27FC236}">
                  <a16:creationId xmlns:a16="http://schemas.microsoft.com/office/drawing/2014/main" id="{EC336253-A7BC-4560-A4C2-90A85B0C6EA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55140" y="1195057"/>
              <a:ext cx="5322334" cy="5264988"/>
            </a:xfrm>
            <a:prstGeom prst="rect">
              <a:avLst/>
            </a:prstGeom>
            <a:noFill/>
            <a:ln>
              <a:noFill/>
            </a:ln>
          </p:spPr>
        </p:pic>
        <p:pic>
          <p:nvPicPr>
            <p:cNvPr id="16" name="Image 15">
              <a:extLst>
                <a:ext uri="{FF2B5EF4-FFF2-40B4-BE49-F238E27FC236}">
                  <a16:creationId xmlns:a16="http://schemas.microsoft.com/office/drawing/2014/main" id="{B79D4548-7BD0-46BE-AEE2-5BA14AAD1997}"/>
                </a:ext>
              </a:extLst>
            </p:cNvPr>
            <p:cNvPicPr>
              <a:picLocks noChangeAspect="1"/>
            </p:cNvPicPr>
            <p:nvPr/>
          </p:nvPicPr>
          <p:blipFill rotWithShape="1">
            <a:blip r:embed="rId8"/>
            <a:srcRect l="10512" t="3711" r="10434" b="3252"/>
            <a:stretch/>
          </p:blipFill>
          <p:spPr>
            <a:xfrm>
              <a:off x="5492235" y="2262700"/>
              <a:ext cx="857060" cy="1008669"/>
            </a:xfrm>
            <a:prstGeom prst="rect">
              <a:avLst/>
            </a:prstGeom>
          </p:spPr>
        </p:pic>
        <p:pic>
          <p:nvPicPr>
            <p:cNvPr id="17" name="Image 16">
              <a:extLst>
                <a:ext uri="{FF2B5EF4-FFF2-40B4-BE49-F238E27FC236}">
                  <a16:creationId xmlns:a16="http://schemas.microsoft.com/office/drawing/2014/main" id="{E2144D2B-3DDD-4EB0-9B90-DE8F2522FC66}"/>
                </a:ext>
              </a:extLst>
            </p:cNvPr>
            <p:cNvPicPr>
              <a:picLocks noChangeAspect="1"/>
            </p:cNvPicPr>
            <p:nvPr/>
          </p:nvPicPr>
          <p:blipFill rotWithShape="1">
            <a:blip r:embed="rId8"/>
            <a:srcRect l="10512" t="3711" r="10434" b="3252"/>
            <a:stretch/>
          </p:blipFill>
          <p:spPr>
            <a:xfrm>
              <a:off x="9175996" y="4805261"/>
              <a:ext cx="806204" cy="948817"/>
            </a:xfrm>
            <a:prstGeom prst="rect">
              <a:avLst/>
            </a:prstGeom>
          </p:spPr>
        </p:pic>
      </p:grpSp>
    </p:spTree>
    <p:extLst>
      <p:ext uri="{BB962C8B-B14F-4D97-AF65-F5344CB8AC3E}">
        <p14:creationId xmlns:p14="http://schemas.microsoft.com/office/powerpoint/2010/main" val="182686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14</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Position basse </a:t>
            </a:r>
            <a:r>
              <a:rPr lang="fr-FR" dirty="0">
                <a:sym typeface="Wingdings" panose="05000000000000000000" pitchFamily="2" charset="2"/>
              </a:rPr>
              <a:t></a:t>
            </a:r>
            <a:r>
              <a:rPr lang="fr-FR" dirty="0"/>
              <a:t> Tri sur l’autre</a:t>
            </a:r>
          </a:p>
        </p:txBody>
      </p:sp>
      <p:sp>
        <p:nvSpPr>
          <p:cNvPr id="3" name="ZoneTexte 2">
            <a:extLst>
              <a:ext uri="{FF2B5EF4-FFF2-40B4-BE49-F238E27FC236}">
                <a16:creationId xmlns:a16="http://schemas.microsoft.com/office/drawing/2014/main" id="{2B9C46C8-D872-4D28-8633-BC0CA416975E}"/>
              </a:ext>
            </a:extLst>
          </p:cNvPr>
          <p:cNvSpPr txBox="1"/>
          <p:nvPr/>
        </p:nvSpPr>
        <p:spPr>
          <a:xfrm>
            <a:off x="3299791" y="1818861"/>
            <a:ext cx="7702826" cy="3970318"/>
          </a:xfrm>
          <a:prstGeom prst="rect">
            <a:avLst/>
          </a:prstGeom>
          <a:noFill/>
        </p:spPr>
        <p:txBody>
          <a:bodyPr wrap="square" rtlCol="0">
            <a:spAutoFit/>
          </a:bodyPr>
          <a:lstStyle/>
          <a:p>
            <a:r>
              <a:rPr lang="fr-FR" dirty="0"/>
              <a:t>Entraînez-vous en pensant à quelqu’un qui vous agace ou qui vous tape sur les nerfs.</a:t>
            </a:r>
          </a:p>
          <a:p>
            <a:endParaRPr lang="fr-FR" dirty="0"/>
          </a:p>
          <a:p>
            <a:pPr lvl="0"/>
            <a:r>
              <a:rPr lang="fr-FR" dirty="0"/>
              <a:t>Je suis </a:t>
            </a:r>
            <a:r>
              <a:rPr lang="fr-FR" b="1" i="1" dirty="0"/>
              <a:t>dans mon Self</a:t>
            </a:r>
            <a:r>
              <a:rPr lang="fr-FR" dirty="0"/>
              <a:t>, c’est-à-dire </a:t>
            </a:r>
            <a:r>
              <a:rPr lang="fr-FR" b="1" i="1" dirty="0"/>
              <a:t>en mode girafe</a:t>
            </a:r>
            <a:r>
              <a:rPr lang="fr-FR" dirty="0"/>
              <a:t> (dans l’amour, le cœur, la bienveillance, l’écoute et l’accueil)</a:t>
            </a:r>
          </a:p>
          <a:p>
            <a:pPr lvl="0"/>
            <a:endParaRPr lang="fr-FR" dirty="0"/>
          </a:p>
          <a:p>
            <a:pPr lvl="0"/>
            <a:r>
              <a:rPr lang="fr-FR" dirty="0"/>
              <a:t>Je choisis de bons vieux dossiers…</a:t>
            </a:r>
          </a:p>
          <a:p>
            <a:pPr lvl="0"/>
            <a:endParaRPr lang="fr-FR" dirty="0"/>
          </a:p>
          <a:p>
            <a:pPr lvl="0"/>
            <a:r>
              <a:rPr lang="fr-FR" dirty="0"/>
              <a:t>Je me demande ce qui pourrait se passer dans la vie de la personne qui pourrait justifier son comportement inattendu</a:t>
            </a:r>
          </a:p>
          <a:p>
            <a:pPr lvl="0"/>
            <a:endParaRPr lang="fr-FR" dirty="0"/>
          </a:p>
          <a:p>
            <a:r>
              <a:rPr lang="fr-FR" dirty="0"/>
              <a:t>En maîtrisant cette technique, vous serez content et heureux de vous et dans l’acceptation des autres et de leurs particularités.</a:t>
            </a:r>
          </a:p>
          <a:p>
            <a:endParaRPr lang="fr-FR" dirty="0"/>
          </a:p>
        </p:txBody>
      </p:sp>
    </p:spTree>
    <p:extLst>
      <p:ext uri="{BB962C8B-B14F-4D97-AF65-F5344CB8AC3E}">
        <p14:creationId xmlns:p14="http://schemas.microsoft.com/office/powerpoint/2010/main" val="93964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15</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775807489"/>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Ecoute Active</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Tri sur l’autre + Position basse + ratification + reformulation</a:t>
            </a:r>
          </a:p>
        </p:txBody>
      </p:sp>
      <p:pic>
        <p:nvPicPr>
          <p:cNvPr id="18" name="Picture 2" descr="Habitudes et Obstacles à l'écoute empathique">
            <a:extLst>
              <a:ext uri="{FF2B5EF4-FFF2-40B4-BE49-F238E27FC236}">
                <a16:creationId xmlns:a16="http://schemas.microsoft.com/office/drawing/2014/main" id="{EA2B39B2-F2C9-484A-ACA9-2FE1F29D9F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0889" y="2455032"/>
            <a:ext cx="3690594" cy="36905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0.wp.com/apprentie-girafe.com/wp-content/uploads/2024/06/savoir-ecouter-1024x1024.jpeg?resize=1024%2C1024&amp;ssl=1">
            <a:extLst>
              <a:ext uri="{FF2B5EF4-FFF2-40B4-BE49-F238E27FC236}">
                <a16:creationId xmlns:a16="http://schemas.microsoft.com/office/drawing/2014/main" id="{69009A22-323F-4A71-8CD0-4D77FBB103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4785" y="2455032"/>
            <a:ext cx="3690594" cy="36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9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16</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Ecoute Active</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Tri sur l’autre + Position basse + ratification + reformulation</a:t>
            </a:r>
          </a:p>
        </p:txBody>
      </p:sp>
      <p:sp>
        <p:nvSpPr>
          <p:cNvPr id="3" name="ZoneTexte 2">
            <a:extLst>
              <a:ext uri="{FF2B5EF4-FFF2-40B4-BE49-F238E27FC236}">
                <a16:creationId xmlns:a16="http://schemas.microsoft.com/office/drawing/2014/main" id="{3D116503-3C5A-4EE3-8D27-CD9F8858A90D}"/>
              </a:ext>
            </a:extLst>
          </p:cNvPr>
          <p:cNvSpPr txBox="1"/>
          <p:nvPr/>
        </p:nvSpPr>
        <p:spPr>
          <a:xfrm>
            <a:off x="3558209" y="2806134"/>
            <a:ext cx="7066722" cy="2308324"/>
          </a:xfrm>
          <a:prstGeom prst="rect">
            <a:avLst/>
          </a:prstGeom>
          <a:noFill/>
        </p:spPr>
        <p:txBody>
          <a:bodyPr wrap="square" rtlCol="0">
            <a:spAutoFit/>
          </a:bodyPr>
          <a:lstStyle/>
          <a:p>
            <a:r>
              <a:rPr lang="fr-FR" dirty="0"/>
              <a:t>En groupe de 2: </a:t>
            </a:r>
          </a:p>
          <a:p>
            <a:pPr marL="342900" indent="-342900">
              <a:buAutoNum type="arabicParenR"/>
            </a:pPr>
            <a:r>
              <a:rPr lang="fr-FR" dirty="0"/>
              <a:t>une personne explique un moment particulier (difficile ou heureux) à son ami.</a:t>
            </a:r>
          </a:p>
          <a:p>
            <a:pPr marL="342900" indent="-342900">
              <a:buAutoNum type="arabicParenR"/>
            </a:pPr>
            <a:r>
              <a:rPr lang="fr-FR" dirty="0"/>
              <a:t>L’ami est en écoute active: il ratifie et reformule</a:t>
            </a:r>
          </a:p>
          <a:p>
            <a:pPr marL="342900" indent="-342900">
              <a:buAutoNum type="arabicParenR"/>
            </a:pPr>
            <a:endParaRPr lang="fr-FR" dirty="0"/>
          </a:p>
          <a:p>
            <a:pPr marL="342900" indent="-342900">
              <a:buAutoNum type="arabicParenR"/>
            </a:pPr>
            <a:endParaRPr lang="fr-FR" dirty="0"/>
          </a:p>
          <a:p>
            <a:pPr marL="342900" indent="-342900">
              <a:buAutoNum type="arabicParenR"/>
            </a:pPr>
            <a:endParaRPr lang="fr-FR" dirty="0"/>
          </a:p>
          <a:p>
            <a:r>
              <a:rPr lang="fr-FR" dirty="0"/>
              <a:t>Qu’est-ce que cela fait de parler à quelqu’un en écoute active ?  </a:t>
            </a:r>
          </a:p>
        </p:txBody>
      </p:sp>
    </p:spTree>
    <p:extLst>
      <p:ext uri="{BB962C8B-B14F-4D97-AF65-F5344CB8AC3E}">
        <p14:creationId xmlns:p14="http://schemas.microsoft.com/office/powerpoint/2010/main" val="306681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17</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3824060935"/>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Ecoute Active: les obstacles</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Tri sur l’autre + Position basse + ratification + reformulation</a:t>
            </a:r>
          </a:p>
        </p:txBody>
      </p:sp>
      <p:pic>
        <p:nvPicPr>
          <p:cNvPr id="12" name="Image 11" descr="Les obstacles à l’écoute">
            <a:extLst>
              <a:ext uri="{FF2B5EF4-FFF2-40B4-BE49-F238E27FC236}">
                <a16:creationId xmlns:a16="http://schemas.microsoft.com/office/drawing/2014/main" id="{C834F92E-E748-4538-843E-A17A37CA260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38217" y="2268733"/>
            <a:ext cx="5760720" cy="4534535"/>
          </a:xfrm>
          <a:prstGeom prst="rect">
            <a:avLst/>
          </a:prstGeom>
          <a:noFill/>
          <a:ln>
            <a:noFill/>
          </a:ln>
        </p:spPr>
      </p:pic>
    </p:spTree>
    <p:extLst>
      <p:ext uri="{BB962C8B-B14F-4D97-AF65-F5344CB8AC3E}">
        <p14:creationId xmlns:p14="http://schemas.microsoft.com/office/powerpoint/2010/main" val="350873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18</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Ecoute Active: Exercice</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Tri sur l’autre + Position basse + ratification + reformulation</a:t>
            </a:r>
          </a:p>
        </p:txBody>
      </p:sp>
      <p:sp>
        <p:nvSpPr>
          <p:cNvPr id="3" name="ZoneTexte 2">
            <a:extLst>
              <a:ext uri="{FF2B5EF4-FFF2-40B4-BE49-F238E27FC236}">
                <a16:creationId xmlns:a16="http://schemas.microsoft.com/office/drawing/2014/main" id="{E9255DDD-F3B3-4587-B56B-E5034A13CB62}"/>
              </a:ext>
            </a:extLst>
          </p:cNvPr>
          <p:cNvSpPr txBox="1"/>
          <p:nvPr/>
        </p:nvSpPr>
        <p:spPr>
          <a:xfrm>
            <a:off x="3237446" y="2453669"/>
            <a:ext cx="6162261" cy="2862322"/>
          </a:xfrm>
          <a:prstGeom prst="rect">
            <a:avLst/>
          </a:prstGeom>
          <a:noFill/>
        </p:spPr>
        <p:txBody>
          <a:bodyPr wrap="square" rtlCol="0">
            <a:spAutoFit/>
          </a:bodyPr>
          <a:lstStyle/>
          <a:p>
            <a:r>
              <a:rPr lang="fr-FR" dirty="0"/>
              <a:t>Patiente: plainte douleur, kiné inefficace, ne fait pas les exercices donnés à domicile …</a:t>
            </a:r>
          </a:p>
          <a:p>
            <a:r>
              <a:rPr lang="fr-FR" dirty="0"/>
              <a:t>(</a:t>
            </a:r>
            <a:r>
              <a:rPr lang="fr-FR" dirty="0" err="1"/>
              <a:t>Patho</a:t>
            </a:r>
            <a:r>
              <a:rPr lang="fr-FR" dirty="0"/>
              <a:t>: Douleurs neuro chroniques persistantes dans un contexte d’hernies discales lombaires)</a:t>
            </a:r>
          </a:p>
          <a:p>
            <a:endParaRPr lang="fr-FR" dirty="0"/>
          </a:p>
          <a:p>
            <a:r>
              <a:rPr lang="fr-FR" dirty="0"/>
              <a:t>Kiné: Ecoute active dans le but de comprendre pourquoi il considère que la kiné ne sert à rien et qu’il ne fait pas les exercices à domicile</a:t>
            </a:r>
          </a:p>
          <a:p>
            <a:endParaRPr lang="fr-FR" dirty="0"/>
          </a:p>
          <a:p>
            <a:endParaRPr lang="fr-FR" dirty="0"/>
          </a:p>
        </p:txBody>
      </p:sp>
    </p:spTree>
    <p:extLst>
      <p:ext uri="{BB962C8B-B14F-4D97-AF65-F5344CB8AC3E}">
        <p14:creationId xmlns:p14="http://schemas.microsoft.com/office/powerpoint/2010/main" val="30916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19</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1804175982"/>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Ecoute Active: Exercice</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Tri sur l’autre + Position basse + ratification + reformulation</a:t>
            </a:r>
          </a:p>
        </p:txBody>
      </p:sp>
      <p:sp>
        <p:nvSpPr>
          <p:cNvPr id="3" name="ZoneTexte 2">
            <a:extLst>
              <a:ext uri="{FF2B5EF4-FFF2-40B4-BE49-F238E27FC236}">
                <a16:creationId xmlns:a16="http://schemas.microsoft.com/office/drawing/2014/main" id="{E9255DDD-F3B3-4587-B56B-E5034A13CB62}"/>
              </a:ext>
            </a:extLst>
          </p:cNvPr>
          <p:cNvSpPr txBox="1"/>
          <p:nvPr/>
        </p:nvSpPr>
        <p:spPr>
          <a:xfrm>
            <a:off x="3237446" y="2453669"/>
            <a:ext cx="6162261" cy="3693319"/>
          </a:xfrm>
          <a:prstGeom prst="rect">
            <a:avLst/>
          </a:prstGeom>
          <a:noFill/>
        </p:spPr>
        <p:txBody>
          <a:bodyPr wrap="square" rtlCol="0">
            <a:spAutoFit/>
          </a:bodyPr>
          <a:lstStyle/>
          <a:p>
            <a:r>
              <a:rPr lang="fr-FR" dirty="0"/>
              <a:t>Patiente: plainte douleur, kiné inefficace, ne fait pas les exercices donnés à domicile …</a:t>
            </a:r>
          </a:p>
          <a:p>
            <a:r>
              <a:rPr lang="fr-FR" dirty="0"/>
              <a:t>(</a:t>
            </a:r>
            <a:r>
              <a:rPr lang="fr-FR" dirty="0" err="1"/>
              <a:t>Patho</a:t>
            </a:r>
            <a:r>
              <a:rPr lang="fr-FR" dirty="0"/>
              <a:t>: Douleurs neuro chroniques persistantes dans un contexte d’hernies discales lombaires)</a:t>
            </a:r>
          </a:p>
          <a:p>
            <a:endParaRPr lang="fr-FR" dirty="0"/>
          </a:p>
          <a:p>
            <a:r>
              <a:rPr lang="fr-FR" dirty="0"/>
              <a:t>Kiné: Ecoute active dans le but de comprendre pourquoi il considère que la kiné ne sert à rien et qu’il ne fait pas les exercices à domicile</a:t>
            </a:r>
          </a:p>
          <a:p>
            <a:endParaRPr lang="fr-FR" dirty="0"/>
          </a:p>
          <a:p>
            <a:endParaRPr lang="fr-FR" dirty="0"/>
          </a:p>
          <a:p>
            <a:r>
              <a:rPr lang="fr-FR" dirty="0">
                <a:solidFill>
                  <a:srgbClr val="FF0000"/>
                </a:solidFill>
              </a:rPr>
              <a:t>Réponse: Avantage 2aire de ne plus tout faire seule chez elle, les enfants (ado) et le mari aide enfin. Elle peut se reposer et reprendre des loisirs (lectures,…)</a:t>
            </a:r>
          </a:p>
        </p:txBody>
      </p:sp>
    </p:spTree>
    <p:extLst>
      <p:ext uri="{BB962C8B-B14F-4D97-AF65-F5344CB8AC3E}">
        <p14:creationId xmlns:p14="http://schemas.microsoft.com/office/powerpoint/2010/main" val="427512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504" y="365125"/>
            <a:ext cx="8714295" cy="1325563"/>
          </a:xfrm>
        </p:spPr>
        <p:txBody>
          <a:bodyPr/>
          <a:lstStyle/>
          <a:p>
            <a:r>
              <a:rPr lang="fr-FR" dirty="0"/>
              <a:t>Objectifs pédagogiques</a:t>
            </a:r>
          </a:p>
        </p:txBody>
      </p:sp>
      <p:sp>
        <p:nvSpPr>
          <p:cNvPr id="3" name="Espace réservé du contenu 2"/>
          <p:cNvSpPr>
            <a:spLocks noGrp="1"/>
          </p:cNvSpPr>
          <p:nvPr>
            <p:ph idx="1"/>
          </p:nvPr>
        </p:nvSpPr>
        <p:spPr>
          <a:xfrm>
            <a:off x="838200" y="2875175"/>
            <a:ext cx="10515600" cy="3301788"/>
          </a:xfrm>
        </p:spPr>
        <p:txBody>
          <a:bodyPr>
            <a:normAutofit/>
          </a:bodyPr>
          <a:lstStyle/>
          <a:p>
            <a:r>
              <a:rPr lang="fr-FR" dirty="0"/>
              <a:t>Se désidentifier: comprendre la notion « ça ne parle que de moi » pour comprendre que « je suis responsable de ce que j’entends »</a:t>
            </a:r>
          </a:p>
          <a:p>
            <a:endParaRPr lang="fr-FR" dirty="0"/>
          </a:p>
          <a:p>
            <a:r>
              <a:rPr lang="fr-FR" dirty="0"/>
              <a:t>Ecoute active</a:t>
            </a:r>
          </a:p>
          <a:p>
            <a:endParaRPr lang="fr-FR" dirty="0"/>
          </a:p>
          <a:p>
            <a:r>
              <a:rPr lang="fr-FR" dirty="0"/>
              <a:t>Pratiquer le feedback</a:t>
            </a:r>
          </a:p>
        </p:txBody>
      </p:sp>
      <p:sp>
        <p:nvSpPr>
          <p:cNvPr id="4" name="Espace réservé du pied de page 3"/>
          <p:cNvSpPr>
            <a:spLocks noGrp="1"/>
          </p:cNvSpPr>
          <p:nvPr>
            <p:ph type="ftr" sz="quarter" idx="11"/>
          </p:nvPr>
        </p:nvSpPr>
        <p:spPr/>
        <p:txBody>
          <a:bodyPr/>
          <a:lstStyle/>
          <a:p>
            <a:r>
              <a:rPr lang="fr-FR"/>
              <a:t>IFMK-Lyon1</a:t>
            </a:r>
            <a:endParaRPr lang="fr-FR" dirty="0"/>
          </a:p>
        </p:txBody>
      </p:sp>
      <p:sp>
        <p:nvSpPr>
          <p:cNvPr id="5" name="Espace réservé du numéro de diapositive 4"/>
          <p:cNvSpPr>
            <a:spLocks noGrp="1"/>
          </p:cNvSpPr>
          <p:nvPr>
            <p:ph type="sldNum" sz="quarter" idx="12"/>
          </p:nvPr>
        </p:nvSpPr>
        <p:spPr/>
        <p:txBody>
          <a:bodyPr/>
          <a:lstStyle/>
          <a:p>
            <a:fld id="{ECB065B6-E57E-4FA5-B9AA-44232A00BB87}" type="slidenum">
              <a:rPr lang="fr-FR" smtClean="0"/>
              <a:t>2</a:t>
            </a:fld>
            <a:endParaRPr lang="fr-FR"/>
          </a:p>
        </p:txBody>
      </p:sp>
      <p:sp>
        <p:nvSpPr>
          <p:cNvPr id="6" name="Espace réservé du contenu 2">
            <a:extLst>
              <a:ext uri="{FF2B5EF4-FFF2-40B4-BE49-F238E27FC236}">
                <a16:creationId xmlns:a16="http://schemas.microsoft.com/office/drawing/2014/main" id="{02A6850D-74CA-4D79-8DE3-7A2539FB252C}"/>
              </a:ext>
            </a:extLst>
          </p:cNvPr>
          <p:cNvSpPr txBox="1">
            <a:spLocks/>
          </p:cNvSpPr>
          <p:nvPr/>
        </p:nvSpPr>
        <p:spPr>
          <a:xfrm>
            <a:off x="838200" y="1870075"/>
            <a:ext cx="10872537" cy="628412"/>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Comprends comment tu fonctionnes pour t’exprimer avec justesse</a:t>
            </a:r>
          </a:p>
        </p:txBody>
      </p:sp>
      <p:pic>
        <p:nvPicPr>
          <p:cNvPr id="7" name="Image 6">
            <a:extLst>
              <a:ext uri="{FF2B5EF4-FFF2-40B4-BE49-F238E27FC236}">
                <a16:creationId xmlns:a16="http://schemas.microsoft.com/office/drawing/2014/main" id="{B9687A6F-CFE7-460A-85CD-56F135C24F45}"/>
              </a:ext>
            </a:extLst>
          </p:cNvPr>
          <p:cNvPicPr>
            <a:picLocks noChangeAspect="1"/>
          </p:cNvPicPr>
          <p:nvPr/>
        </p:nvPicPr>
        <p:blipFill rotWithShape="1">
          <a:blip r:embed="rId2"/>
          <a:srcRect l="10512" t="3711" r="10434" b="3252"/>
          <a:stretch/>
        </p:blipFill>
        <p:spPr>
          <a:xfrm>
            <a:off x="0" y="-75414"/>
            <a:ext cx="1500646" cy="1766102"/>
          </a:xfrm>
          <a:prstGeom prst="rect">
            <a:avLst/>
          </a:prstGeom>
        </p:spPr>
      </p:pic>
    </p:spTree>
    <p:extLst>
      <p:ext uri="{BB962C8B-B14F-4D97-AF65-F5344CB8AC3E}">
        <p14:creationId xmlns:p14="http://schemas.microsoft.com/office/powerpoint/2010/main" val="107717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20</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1513481585"/>
              </p:ext>
            </p:extLst>
          </p:nvPr>
        </p:nvGraphicFramePr>
        <p:xfrm>
          <a:off x="243674" y="-266323"/>
          <a:ext cx="6257450" cy="1630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Feedback</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3516444" y="2914545"/>
            <a:ext cx="2742514" cy="745447"/>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SANDWICH</a:t>
            </a:r>
          </a:p>
        </p:txBody>
      </p:sp>
      <p:pic>
        <p:nvPicPr>
          <p:cNvPr id="14" name="Image 13">
            <a:extLst>
              <a:ext uri="{FF2B5EF4-FFF2-40B4-BE49-F238E27FC236}">
                <a16:creationId xmlns:a16="http://schemas.microsoft.com/office/drawing/2014/main" id="{8B66F4C4-826B-4B0B-B5E8-2B9B71F88CFF}"/>
              </a:ext>
            </a:extLst>
          </p:cNvPr>
          <p:cNvPicPr>
            <a:picLocks noChangeAspect="1"/>
          </p:cNvPicPr>
          <p:nvPr/>
        </p:nvPicPr>
        <p:blipFill>
          <a:blip r:embed="rId7"/>
          <a:stretch>
            <a:fillRect/>
          </a:stretch>
        </p:blipFill>
        <p:spPr>
          <a:xfrm>
            <a:off x="6857476" y="0"/>
            <a:ext cx="4496324" cy="6574538"/>
          </a:xfrm>
          <a:prstGeom prst="rect">
            <a:avLst/>
          </a:prstGeom>
        </p:spPr>
      </p:pic>
    </p:spTree>
    <p:extLst>
      <p:ext uri="{BB962C8B-B14F-4D97-AF65-F5344CB8AC3E}">
        <p14:creationId xmlns:p14="http://schemas.microsoft.com/office/powerpoint/2010/main" val="2340914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21</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Feedback: exercice</a:t>
            </a:r>
          </a:p>
        </p:txBody>
      </p:sp>
      <p:sp>
        <p:nvSpPr>
          <p:cNvPr id="11" name="Rectangle : coins arrondis 10">
            <a:extLst>
              <a:ext uri="{FF2B5EF4-FFF2-40B4-BE49-F238E27FC236}">
                <a16:creationId xmlns:a16="http://schemas.microsoft.com/office/drawing/2014/main" id="{E06F8FBD-0DD9-4047-B46E-942BEC259276}"/>
              </a:ext>
            </a:extLst>
          </p:cNvPr>
          <p:cNvSpPr/>
          <p:nvPr/>
        </p:nvSpPr>
        <p:spPr>
          <a:xfrm>
            <a:off x="1164734" y="1633024"/>
            <a:ext cx="10307686" cy="611284"/>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SANDWICH</a:t>
            </a:r>
          </a:p>
        </p:txBody>
      </p:sp>
      <p:sp>
        <p:nvSpPr>
          <p:cNvPr id="3" name="ZoneTexte 2">
            <a:extLst>
              <a:ext uri="{FF2B5EF4-FFF2-40B4-BE49-F238E27FC236}">
                <a16:creationId xmlns:a16="http://schemas.microsoft.com/office/drawing/2014/main" id="{33BF5B8D-68C4-4E83-9669-9E401A6D2581}"/>
              </a:ext>
            </a:extLst>
          </p:cNvPr>
          <p:cNvSpPr txBox="1"/>
          <p:nvPr/>
        </p:nvSpPr>
        <p:spPr>
          <a:xfrm>
            <a:off x="3369365" y="3051312"/>
            <a:ext cx="7871792" cy="2585323"/>
          </a:xfrm>
          <a:prstGeom prst="rect">
            <a:avLst/>
          </a:prstGeom>
          <a:noFill/>
        </p:spPr>
        <p:txBody>
          <a:bodyPr wrap="square" rtlCol="0">
            <a:spAutoFit/>
          </a:bodyPr>
          <a:lstStyle/>
          <a:p>
            <a:r>
              <a:rPr lang="fr-FR" dirty="0"/>
              <a:t>Patient 70 ans avec PTG D, 3 mois post-op. </a:t>
            </a:r>
          </a:p>
          <a:p>
            <a:r>
              <a:rPr lang="fr-FR" dirty="0"/>
              <a:t>Se plein de marcher encore avec des cannes, de ne pas avoir toutes les amplitudes articulaires et de devoir monter les escaliers de chez lui marche par marche</a:t>
            </a:r>
          </a:p>
          <a:p>
            <a:endParaRPr lang="fr-FR" dirty="0"/>
          </a:p>
          <a:p>
            <a:endParaRPr lang="fr-FR" dirty="0"/>
          </a:p>
          <a:p>
            <a:r>
              <a:rPr lang="fr-FR" dirty="0"/>
              <a:t>Kiné: feedback sur les avancée de la rééducation en 3 mois: du sans appuis à l’appui à la marche avec appui total. Disparition des boiteries. Point à améliorer: la douleur et l’appui sur le MID.</a:t>
            </a:r>
          </a:p>
        </p:txBody>
      </p:sp>
    </p:spTree>
    <p:extLst>
      <p:ext uri="{BB962C8B-B14F-4D97-AF65-F5344CB8AC3E}">
        <p14:creationId xmlns:p14="http://schemas.microsoft.com/office/powerpoint/2010/main" val="6670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3C19-5FE0-4C20-BA8F-A5CA4957ACD4}"/>
              </a:ext>
            </a:extLst>
          </p:cNvPr>
          <p:cNvSpPr>
            <a:spLocks noGrp="1"/>
          </p:cNvSpPr>
          <p:nvPr>
            <p:ph type="title"/>
          </p:nvPr>
        </p:nvSpPr>
        <p:spPr/>
        <p:txBody>
          <a:bodyPr/>
          <a:lstStyle/>
          <a:p>
            <a:pPr algn="ctr"/>
            <a:r>
              <a:rPr lang="fr-FR" dirty="0"/>
              <a:t>Plan</a:t>
            </a:r>
          </a:p>
        </p:txBody>
      </p:sp>
      <p:sp>
        <p:nvSpPr>
          <p:cNvPr id="3" name="Espace réservé du contenu 2">
            <a:extLst>
              <a:ext uri="{FF2B5EF4-FFF2-40B4-BE49-F238E27FC236}">
                <a16:creationId xmlns:a16="http://schemas.microsoft.com/office/drawing/2014/main" id="{A7F616E4-BEA8-40F8-B6EE-24526FB2D5AB}"/>
              </a:ext>
            </a:extLst>
          </p:cNvPr>
          <p:cNvSpPr>
            <a:spLocks noGrp="1"/>
          </p:cNvSpPr>
          <p:nvPr>
            <p:ph idx="1"/>
          </p:nvPr>
        </p:nvSpPr>
        <p:spPr>
          <a:xfrm>
            <a:off x="1058007" y="2036190"/>
            <a:ext cx="10515600" cy="3817855"/>
          </a:xfrm>
        </p:spPr>
        <p:txBody>
          <a:bodyPr>
            <a:normAutofit lnSpcReduction="10000"/>
          </a:bodyPr>
          <a:lstStyle/>
          <a:p>
            <a:pPr marL="571500" indent="-571500">
              <a:buAutoNum type="romanUcParenR"/>
            </a:pPr>
            <a:r>
              <a:rPr lang="fr-FR" dirty="0"/>
              <a:t>Je suis responsable de ce que j’entends</a:t>
            </a:r>
          </a:p>
          <a:p>
            <a:pPr marL="571500" indent="-571500">
              <a:buAutoNum type="romanUcParenR"/>
            </a:pPr>
            <a:r>
              <a:rPr lang="fr-FR" dirty="0"/>
              <a:t>Savoir accueillir les reproches ou l’agressivité</a:t>
            </a:r>
          </a:p>
          <a:p>
            <a:pPr marL="571500" indent="-571500">
              <a:buAutoNum type="romanUcParenR"/>
            </a:pPr>
            <a:r>
              <a:rPr lang="fr-FR" dirty="0"/>
              <a:t>Comprendre la notion « la carte n’est pas le territoire »</a:t>
            </a:r>
          </a:p>
          <a:p>
            <a:pPr marL="571500" indent="-571500">
              <a:buAutoNum type="romanUcParenR"/>
            </a:pPr>
            <a:r>
              <a:rPr lang="fr-FR" dirty="0"/>
              <a:t>Comprendre la notion « chacun répond en fonction de sa carte du territoire</a:t>
            </a:r>
          </a:p>
          <a:p>
            <a:pPr marL="571500" indent="-571500">
              <a:buAutoNum type="romanUcParenR"/>
            </a:pPr>
            <a:r>
              <a:rPr lang="fr-FR" dirty="0"/>
              <a:t>La position basse</a:t>
            </a:r>
          </a:p>
          <a:p>
            <a:pPr marL="571500" indent="-571500">
              <a:buAutoNum type="romanUcParenR"/>
            </a:pPr>
            <a:r>
              <a:rPr lang="fr-FR" dirty="0"/>
              <a:t>L’écoute active</a:t>
            </a:r>
          </a:p>
          <a:p>
            <a:pPr marL="571500" indent="-571500">
              <a:buAutoNum type="romanUcParenR"/>
            </a:pPr>
            <a:r>
              <a:rPr lang="fr-FR" dirty="0"/>
              <a:t>Feedback </a:t>
            </a:r>
          </a:p>
          <a:p>
            <a:pPr marL="571500" indent="-571500">
              <a:buAutoNum type="romanUcParenR"/>
            </a:pPr>
            <a:endParaRPr lang="fr-FR" dirty="0"/>
          </a:p>
        </p:txBody>
      </p:sp>
      <p:sp>
        <p:nvSpPr>
          <p:cNvPr id="4" name="Espace réservé du pied de page 3">
            <a:extLst>
              <a:ext uri="{FF2B5EF4-FFF2-40B4-BE49-F238E27FC236}">
                <a16:creationId xmlns:a16="http://schemas.microsoft.com/office/drawing/2014/main" id="{5CC6DAEF-1DC6-44AE-847C-0323426E569C}"/>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B722F9DE-497A-44D5-92AF-D8510BEEE916}"/>
              </a:ext>
            </a:extLst>
          </p:cNvPr>
          <p:cNvSpPr>
            <a:spLocks noGrp="1"/>
          </p:cNvSpPr>
          <p:nvPr>
            <p:ph type="sldNum" sz="quarter" idx="12"/>
          </p:nvPr>
        </p:nvSpPr>
        <p:spPr/>
        <p:txBody>
          <a:bodyPr/>
          <a:lstStyle/>
          <a:p>
            <a:fld id="{ECB065B6-E57E-4FA5-B9AA-44232A00BB87}" type="slidenum">
              <a:rPr lang="fr-FR" smtClean="0"/>
              <a:t>3</a:t>
            </a:fld>
            <a:endParaRPr lang="fr-FR"/>
          </a:p>
        </p:txBody>
      </p:sp>
      <p:pic>
        <p:nvPicPr>
          <p:cNvPr id="6" name="Image 5">
            <a:extLst>
              <a:ext uri="{FF2B5EF4-FFF2-40B4-BE49-F238E27FC236}">
                <a16:creationId xmlns:a16="http://schemas.microsoft.com/office/drawing/2014/main" id="{E9DCBABF-5819-46A0-A7FE-F07A0551CAFB}"/>
              </a:ext>
            </a:extLst>
          </p:cNvPr>
          <p:cNvPicPr>
            <a:picLocks noChangeAspect="1"/>
          </p:cNvPicPr>
          <p:nvPr/>
        </p:nvPicPr>
        <p:blipFill rotWithShape="1">
          <a:blip r:embed="rId2"/>
          <a:srcRect l="10512" t="3711" r="10434" b="3252"/>
          <a:stretch/>
        </p:blipFill>
        <p:spPr>
          <a:xfrm>
            <a:off x="0" y="0"/>
            <a:ext cx="1500646" cy="1766102"/>
          </a:xfrm>
          <a:prstGeom prst="rect">
            <a:avLst/>
          </a:prstGeom>
        </p:spPr>
      </p:pic>
    </p:spTree>
    <p:extLst>
      <p:ext uri="{BB962C8B-B14F-4D97-AF65-F5344CB8AC3E}">
        <p14:creationId xmlns:p14="http://schemas.microsoft.com/office/powerpoint/2010/main" val="34593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4</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1525187287"/>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Être responsable de ce que j’entends</a:t>
            </a:r>
          </a:p>
        </p:txBody>
      </p:sp>
      <p:sp>
        <p:nvSpPr>
          <p:cNvPr id="2" name="ZoneTexte 1">
            <a:extLst>
              <a:ext uri="{FF2B5EF4-FFF2-40B4-BE49-F238E27FC236}">
                <a16:creationId xmlns:a16="http://schemas.microsoft.com/office/drawing/2014/main" id="{F7D9D930-E760-4952-9919-B9772DA53C2B}"/>
              </a:ext>
            </a:extLst>
          </p:cNvPr>
          <p:cNvSpPr txBox="1"/>
          <p:nvPr/>
        </p:nvSpPr>
        <p:spPr>
          <a:xfrm>
            <a:off x="3339548" y="1749286"/>
            <a:ext cx="7653131" cy="2585323"/>
          </a:xfrm>
          <a:prstGeom prst="rect">
            <a:avLst/>
          </a:prstGeom>
          <a:noFill/>
        </p:spPr>
        <p:txBody>
          <a:bodyPr wrap="square" rtlCol="0">
            <a:spAutoFit/>
          </a:bodyPr>
          <a:lstStyle/>
          <a:p>
            <a:r>
              <a:rPr lang="fr-FR" dirty="0"/>
              <a:t>Retour séance </a:t>
            </a:r>
            <a:r>
              <a:rPr lang="fr-FR" dirty="0">
                <a:solidFill>
                  <a:schemeClr val="accent2"/>
                </a:solidFill>
              </a:rPr>
              <a:t>patient</a:t>
            </a:r>
            <a:r>
              <a:rPr lang="fr-FR" dirty="0"/>
              <a:t> (PTG à 8 mois, 70 ans, en réathlétisation).</a:t>
            </a:r>
          </a:p>
          <a:p>
            <a:endParaRPr lang="fr-FR" dirty="0"/>
          </a:p>
          <a:p>
            <a:r>
              <a:rPr lang="fr-FR" dirty="0"/>
              <a:t>J’ai eu très mal après votre séance. Le moindre mouvement était difficile. Je ne pouvais plus m’assoir sans avoir mal. Et puis vous avez refusé le massage de fin de séance que je vous avez demandé. Je suis certain que ça aurait permis de me soulager.</a:t>
            </a:r>
          </a:p>
          <a:p>
            <a:r>
              <a:rPr lang="fr-FR" dirty="0"/>
              <a:t>Moi je vais arrêter de faire votre vélo, ça ne m’aide pas et j’ai mal à la suite. Je suis certain que de la balnéo et des massages seraient mieux!</a:t>
            </a:r>
          </a:p>
          <a:p>
            <a:endParaRPr lang="fr-FR" dirty="0"/>
          </a:p>
        </p:txBody>
      </p:sp>
    </p:spTree>
    <p:extLst>
      <p:ext uri="{BB962C8B-B14F-4D97-AF65-F5344CB8AC3E}">
        <p14:creationId xmlns:p14="http://schemas.microsoft.com/office/powerpoint/2010/main" val="112898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5</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295939" cy="21923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Être responsable de ce que j’entends</a:t>
            </a:r>
          </a:p>
        </p:txBody>
      </p:sp>
      <p:sp>
        <p:nvSpPr>
          <p:cNvPr id="2" name="ZoneTexte 1">
            <a:extLst>
              <a:ext uri="{FF2B5EF4-FFF2-40B4-BE49-F238E27FC236}">
                <a16:creationId xmlns:a16="http://schemas.microsoft.com/office/drawing/2014/main" id="{F7D9D930-E760-4952-9919-B9772DA53C2B}"/>
              </a:ext>
            </a:extLst>
          </p:cNvPr>
          <p:cNvSpPr txBox="1"/>
          <p:nvPr/>
        </p:nvSpPr>
        <p:spPr>
          <a:xfrm>
            <a:off x="1364972" y="994551"/>
            <a:ext cx="9988828" cy="1292662"/>
          </a:xfrm>
          <a:prstGeom prst="rect">
            <a:avLst/>
          </a:prstGeom>
          <a:noFill/>
        </p:spPr>
        <p:txBody>
          <a:bodyPr wrap="square" rtlCol="0">
            <a:spAutoFit/>
          </a:bodyPr>
          <a:lstStyle/>
          <a:p>
            <a:r>
              <a:rPr lang="fr-FR" sz="1200" dirty="0"/>
              <a:t>Retour séance </a:t>
            </a:r>
            <a:r>
              <a:rPr lang="fr-FR" sz="1200" dirty="0">
                <a:solidFill>
                  <a:schemeClr val="accent2"/>
                </a:solidFill>
              </a:rPr>
              <a:t>patient</a:t>
            </a:r>
            <a:r>
              <a:rPr lang="fr-FR" sz="1200" dirty="0"/>
              <a:t> (PTG à 8 mois, 70 ans, en réathlétisation).</a:t>
            </a:r>
          </a:p>
          <a:p>
            <a:endParaRPr lang="fr-FR" sz="1200" dirty="0"/>
          </a:p>
          <a:p>
            <a:r>
              <a:rPr lang="fr-FR" sz="1200" dirty="0"/>
              <a:t>J’ai eu très mal après votre séance. Le moindre mouvement était difficile. Je ne pouvais plus m’assoir sans avoir mal. Et puis vous avez refusez le massage de fin de séance que je vous avez demandé. Je suis certain que ça aurait permis de me soulager.</a:t>
            </a:r>
          </a:p>
          <a:p>
            <a:r>
              <a:rPr lang="fr-FR" sz="1200" dirty="0"/>
              <a:t>Moi je vais arrêter de faire votre vélo, ça ne m’aide pas et j’ai mal à la suite. Je suis certain que de la balnéo et des massages seraient mieux!</a:t>
            </a:r>
          </a:p>
          <a:p>
            <a:endParaRPr lang="fr-FR" dirty="0"/>
          </a:p>
        </p:txBody>
      </p:sp>
      <p:sp>
        <p:nvSpPr>
          <p:cNvPr id="3" name="ZoneTexte 2">
            <a:extLst>
              <a:ext uri="{FF2B5EF4-FFF2-40B4-BE49-F238E27FC236}">
                <a16:creationId xmlns:a16="http://schemas.microsoft.com/office/drawing/2014/main" id="{3005F46F-C74B-4DF1-93B1-1D24888DE96B}"/>
              </a:ext>
            </a:extLst>
          </p:cNvPr>
          <p:cNvSpPr txBox="1"/>
          <p:nvPr/>
        </p:nvSpPr>
        <p:spPr>
          <a:xfrm>
            <a:off x="2377441" y="2104334"/>
            <a:ext cx="9569396" cy="4770537"/>
          </a:xfrm>
          <a:prstGeom prst="rect">
            <a:avLst/>
          </a:prstGeom>
          <a:noFill/>
        </p:spPr>
        <p:txBody>
          <a:bodyPr wrap="square" rtlCol="0">
            <a:spAutoFit/>
          </a:bodyPr>
          <a:lstStyle/>
          <a:p>
            <a:r>
              <a:rPr lang="fr-FR" sz="1600" dirty="0"/>
              <a:t>Réaction </a:t>
            </a:r>
            <a:r>
              <a:rPr lang="fr-FR" sz="1600" dirty="0">
                <a:solidFill>
                  <a:srgbClr val="FF0000"/>
                </a:solidFill>
              </a:rPr>
              <a:t>kiné</a:t>
            </a:r>
            <a:r>
              <a:rPr lang="fr-FR" sz="1600" dirty="0"/>
              <a:t> juste:</a:t>
            </a:r>
          </a:p>
          <a:p>
            <a:pPr marL="342900" indent="-342900">
              <a:buAutoNum type="arabicParenR"/>
            </a:pPr>
            <a:r>
              <a:rPr lang="fr-FR" sz="1600" dirty="0">
                <a:solidFill>
                  <a:srgbClr val="FF0000"/>
                </a:solidFill>
              </a:rPr>
              <a:t>Combien de temps a duré la douleur </a:t>
            </a:r>
            <a:r>
              <a:rPr lang="fr-FR" sz="1600" dirty="0"/>
              <a:t>? 3 jours </a:t>
            </a:r>
          </a:p>
          <a:p>
            <a:pPr marL="342900" indent="-342900">
              <a:buAutoNum type="arabicParenR"/>
            </a:pPr>
            <a:r>
              <a:rPr lang="fr-FR" sz="1600" dirty="0">
                <a:solidFill>
                  <a:srgbClr val="FF0000"/>
                </a:solidFill>
              </a:rPr>
              <a:t>Quelle sensation et intensité</a:t>
            </a:r>
            <a:r>
              <a:rPr lang="fr-FR" sz="1600" dirty="0"/>
              <a:t> : douleur aux muscles des jambes à 7/10</a:t>
            </a:r>
          </a:p>
          <a:p>
            <a:pPr marL="285750" indent="-285750">
              <a:buFont typeface="Wingdings" panose="05000000000000000000" pitchFamily="2" charset="2"/>
              <a:buChar char="à"/>
            </a:pPr>
            <a:r>
              <a:rPr lang="fr-FR" sz="1600" dirty="0">
                <a:sym typeface="Wingdings" panose="05000000000000000000" pitchFamily="2" charset="2"/>
              </a:rPr>
              <a:t>Déduction : Courbatures</a:t>
            </a:r>
          </a:p>
          <a:p>
            <a:pPr marL="285750" indent="-285750">
              <a:buFont typeface="Wingdings" panose="05000000000000000000" pitchFamily="2" charset="2"/>
              <a:buChar char="à"/>
            </a:pPr>
            <a:endParaRPr lang="fr-FR" sz="1600" dirty="0">
              <a:sym typeface="Wingdings" panose="05000000000000000000" pitchFamily="2" charset="2"/>
            </a:endParaRPr>
          </a:p>
          <a:p>
            <a:r>
              <a:rPr lang="fr-FR" sz="1600" dirty="0">
                <a:sym typeface="Wingdings" panose="05000000000000000000" pitchFamily="2" charset="2"/>
              </a:rPr>
              <a:t>3) </a:t>
            </a:r>
            <a:r>
              <a:rPr lang="fr-FR" sz="1600" dirty="0">
                <a:solidFill>
                  <a:srgbClr val="FF0000"/>
                </a:solidFill>
                <a:sym typeface="Wingdings" panose="05000000000000000000" pitchFamily="2" charset="2"/>
              </a:rPr>
              <a:t>En quoi les massages post séance auraient pu limiter la douleur</a:t>
            </a:r>
            <a:r>
              <a:rPr lang="fr-FR" sz="1600" dirty="0">
                <a:sym typeface="Wingdings" panose="05000000000000000000" pitchFamily="2" charset="2"/>
              </a:rPr>
              <a:t>: Parce que ça détend les muscles!</a:t>
            </a:r>
          </a:p>
          <a:p>
            <a:r>
              <a:rPr lang="fr-FR" sz="1600" dirty="0">
                <a:sym typeface="Wingdings" panose="05000000000000000000" pitchFamily="2" charset="2"/>
              </a:rPr>
              <a:t>[Reformulation] Ca détend les muscles, et…</a:t>
            </a:r>
            <a:r>
              <a:rPr lang="fr-FR" sz="1600" dirty="0">
                <a:solidFill>
                  <a:srgbClr val="FF0000"/>
                </a:solidFill>
                <a:sym typeface="Wingdings" panose="05000000000000000000" pitchFamily="2" charset="2"/>
              </a:rPr>
              <a:t> [Attendre une réponse] ? Vous vous seriez senti comment avec les muscles détendus ? </a:t>
            </a:r>
          </a:p>
          <a:p>
            <a:r>
              <a:rPr lang="fr-FR" sz="1600" dirty="0">
                <a:sym typeface="Wingdings" panose="05000000000000000000" pitchFamily="2" charset="2"/>
              </a:rPr>
              <a:t>Beaucoup mieux. </a:t>
            </a:r>
            <a:r>
              <a:rPr lang="fr-FR" sz="1600" dirty="0">
                <a:solidFill>
                  <a:srgbClr val="FF0000"/>
                </a:solidFill>
                <a:sym typeface="Wingdings" panose="05000000000000000000" pitchFamily="2" charset="2"/>
              </a:rPr>
              <a:t>Mieux ? C’est-à-dire ? </a:t>
            </a:r>
            <a:r>
              <a:rPr lang="fr-FR" sz="1600" dirty="0">
                <a:sym typeface="Wingdings" panose="05000000000000000000" pitchFamily="2" charset="2"/>
              </a:rPr>
              <a:t>Plus serein et apaisé. </a:t>
            </a:r>
            <a:r>
              <a:rPr lang="fr-FR" sz="1600" dirty="0">
                <a:solidFill>
                  <a:srgbClr val="FF0000"/>
                </a:solidFill>
                <a:sym typeface="Wingdings" panose="05000000000000000000" pitchFamily="2" charset="2"/>
              </a:rPr>
              <a:t>Vous auriez eu besoin de détente, de douceur ? Est-ce que c’est ça ? </a:t>
            </a:r>
            <a:r>
              <a:rPr lang="fr-FR" sz="1600" dirty="0">
                <a:sym typeface="Wingdings" panose="05000000000000000000" pitchFamily="2" charset="2"/>
              </a:rPr>
              <a:t>Oui</a:t>
            </a:r>
          </a:p>
          <a:p>
            <a:r>
              <a:rPr lang="fr-FR" sz="1600" dirty="0">
                <a:solidFill>
                  <a:srgbClr val="FF0000"/>
                </a:solidFill>
                <a:sym typeface="Wingdings" panose="05000000000000000000" pitchFamily="2" charset="2"/>
              </a:rPr>
              <a:t>D’accord. Alors vous m’aviez demandé le dos. En quoi cela aurait soulagé vos jambes ?</a:t>
            </a:r>
            <a:r>
              <a:rPr lang="fr-FR" sz="1600" dirty="0">
                <a:sym typeface="Wingdings" panose="05000000000000000000" pitchFamily="2" charset="2"/>
              </a:rPr>
              <a:t> </a:t>
            </a:r>
            <a:r>
              <a:rPr lang="fr-FR" sz="1600" dirty="0">
                <a:solidFill>
                  <a:srgbClr val="FF0000"/>
                </a:solidFill>
                <a:sym typeface="Wingdings" panose="05000000000000000000" pitchFamily="2" charset="2"/>
              </a:rPr>
              <a:t>Etc…</a:t>
            </a:r>
          </a:p>
          <a:p>
            <a:endParaRPr lang="fr-FR" sz="1600" dirty="0">
              <a:sym typeface="Wingdings" panose="05000000000000000000" pitchFamily="2" charset="2"/>
            </a:endParaRPr>
          </a:p>
          <a:p>
            <a:r>
              <a:rPr lang="fr-FR" sz="1600" dirty="0">
                <a:sym typeface="Wingdings" panose="05000000000000000000" pitchFamily="2" charset="2"/>
              </a:rPr>
              <a:t>4) </a:t>
            </a:r>
            <a:r>
              <a:rPr lang="fr-FR" sz="1600" dirty="0">
                <a:solidFill>
                  <a:srgbClr val="FF0000"/>
                </a:solidFill>
                <a:sym typeface="Wingdings" panose="05000000000000000000" pitchFamily="2" charset="2"/>
              </a:rPr>
              <a:t>Qu’est-ce qui fait que vous voulez arrêter le vélo? </a:t>
            </a:r>
            <a:r>
              <a:rPr lang="fr-FR" sz="1600" dirty="0">
                <a:sym typeface="Wingdings" panose="05000000000000000000" pitchFamily="2" charset="2"/>
              </a:rPr>
              <a:t>parce que c’est à cause de ça que j’ai eu les douleurs. </a:t>
            </a:r>
          </a:p>
          <a:p>
            <a:r>
              <a:rPr lang="fr-FR" sz="1600" dirty="0">
                <a:solidFill>
                  <a:srgbClr val="FF0000"/>
                </a:solidFill>
                <a:sym typeface="Wingdings" panose="05000000000000000000" pitchFamily="2" charset="2"/>
              </a:rPr>
              <a:t>Oui d’accord. D’après ce que vous me décrivez ce sont des courbatures. Vous auriez pu les avoir avec un autre exercice</a:t>
            </a:r>
            <a:r>
              <a:rPr lang="fr-FR" sz="1600" dirty="0">
                <a:sym typeface="Wingdings" panose="05000000000000000000" pitchFamily="2" charset="2"/>
              </a:rPr>
              <a:t>. </a:t>
            </a:r>
          </a:p>
          <a:p>
            <a:r>
              <a:rPr lang="fr-FR" sz="1600" dirty="0" smtClean="0">
                <a:sym typeface="Wingdings" panose="05000000000000000000" pitchFamily="2" charset="2"/>
              </a:rPr>
              <a:t>….</a:t>
            </a:r>
            <a:endParaRPr lang="fr-FR" sz="1600" dirty="0">
              <a:sym typeface="Wingdings" panose="05000000000000000000" pitchFamily="2" charset="2"/>
            </a:endParaRPr>
          </a:p>
          <a:p>
            <a:r>
              <a:rPr lang="fr-FR" sz="1600" dirty="0" smtClean="0">
                <a:sym typeface="Wingdings" panose="05000000000000000000" pitchFamily="2" charset="2"/>
              </a:rPr>
              <a:t>=&gt; </a:t>
            </a:r>
            <a:r>
              <a:rPr lang="fr-FR" sz="1600" dirty="0">
                <a:sym typeface="Wingdings" panose="05000000000000000000" pitchFamily="2" charset="2"/>
              </a:rPr>
              <a:t>J’entends quelqu’un qui ne supporte pas la moindre douleur et peut en avoir peur (demande de massage dès la séance initiale).</a:t>
            </a:r>
            <a:endParaRPr lang="fr-FR" sz="1600" dirty="0"/>
          </a:p>
        </p:txBody>
      </p:sp>
    </p:spTree>
    <p:extLst>
      <p:ext uri="{BB962C8B-B14F-4D97-AF65-F5344CB8AC3E}">
        <p14:creationId xmlns:p14="http://schemas.microsoft.com/office/powerpoint/2010/main" val="39998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6</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Être responsable de ce que j’entends</a:t>
            </a:r>
          </a:p>
        </p:txBody>
      </p:sp>
      <p:pic>
        <p:nvPicPr>
          <p:cNvPr id="1026" name="Picture 2" descr="https://i0.wp.com/apprentie-girafe.com/wp-content/uploads/2022/12/responsabilite-entente-apprentie-girafe.jpeg?resize=1024%2C1024&amp;ssl=1">
            <a:extLst>
              <a:ext uri="{FF2B5EF4-FFF2-40B4-BE49-F238E27FC236}">
                <a16:creationId xmlns:a16="http://schemas.microsoft.com/office/drawing/2014/main" id="{AC9E8817-6CDA-4A91-8364-8B7E63D85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295" y="1216844"/>
            <a:ext cx="4905866" cy="490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9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7</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3888709011"/>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Accueillir les reproches et l’agressivité</a:t>
            </a:r>
          </a:p>
        </p:txBody>
      </p:sp>
      <p:pic>
        <p:nvPicPr>
          <p:cNvPr id="8" name="Image 7" descr="Je ne parle que de moi">
            <a:extLst>
              <a:ext uri="{FF2B5EF4-FFF2-40B4-BE49-F238E27FC236}">
                <a16:creationId xmlns:a16="http://schemas.microsoft.com/office/drawing/2014/main" id="{DA4B5864-E6B5-40EB-858B-913633554B6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741682" y="1875934"/>
            <a:ext cx="4232636" cy="4402317"/>
          </a:xfrm>
          <a:prstGeom prst="rect">
            <a:avLst/>
          </a:prstGeom>
          <a:noFill/>
          <a:ln>
            <a:noFill/>
          </a:ln>
        </p:spPr>
      </p:pic>
      <p:sp>
        <p:nvSpPr>
          <p:cNvPr id="9" name="Rectangle : coins arrondis 8">
            <a:extLst>
              <a:ext uri="{FF2B5EF4-FFF2-40B4-BE49-F238E27FC236}">
                <a16:creationId xmlns:a16="http://schemas.microsoft.com/office/drawing/2014/main" id="{72D805AC-39E6-4873-8611-DE08C404F43B}"/>
              </a:ext>
            </a:extLst>
          </p:cNvPr>
          <p:cNvSpPr/>
          <p:nvPr/>
        </p:nvSpPr>
        <p:spPr>
          <a:xfrm>
            <a:off x="565608" y="1784582"/>
            <a:ext cx="3271101" cy="593889"/>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Ma façon de communiquer ne parle que de moi</a:t>
            </a:r>
          </a:p>
        </p:txBody>
      </p:sp>
    </p:spTree>
    <p:extLst>
      <p:ext uri="{BB962C8B-B14F-4D97-AF65-F5344CB8AC3E}">
        <p14:creationId xmlns:p14="http://schemas.microsoft.com/office/powerpoint/2010/main" val="38993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8</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1337216864"/>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La carte n’est pas le territoire</a:t>
            </a:r>
          </a:p>
        </p:txBody>
      </p:sp>
      <p:grpSp>
        <p:nvGrpSpPr>
          <p:cNvPr id="3" name="Groupe 2">
            <a:extLst>
              <a:ext uri="{FF2B5EF4-FFF2-40B4-BE49-F238E27FC236}">
                <a16:creationId xmlns:a16="http://schemas.microsoft.com/office/drawing/2014/main" id="{CCEA803D-9A5D-4E20-BEBD-1ED677480D1D}"/>
              </a:ext>
            </a:extLst>
          </p:cNvPr>
          <p:cNvGrpSpPr/>
          <p:nvPr/>
        </p:nvGrpSpPr>
        <p:grpSpPr>
          <a:xfrm>
            <a:off x="3871274" y="2300233"/>
            <a:ext cx="4294835" cy="3583645"/>
            <a:chOff x="3871274" y="2300233"/>
            <a:chExt cx="4294835" cy="3583645"/>
          </a:xfrm>
        </p:grpSpPr>
        <p:pic>
          <p:nvPicPr>
            <p:cNvPr id="6146" name="Picture 2" descr="COMPRENDRE ET INTÉGRER LE CONCEPT “LA CARTE N'EST PAS LE TERRITOIRE“ - BP  Coaching">
              <a:extLst>
                <a:ext uri="{FF2B5EF4-FFF2-40B4-BE49-F238E27FC236}">
                  <a16:creationId xmlns:a16="http://schemas.microsoft.com/office/drawing/2014/main" id="{A66281DC-B239-4629-BE99-69FEBD708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274" y="2300233"/>
              <a:ext cx="4282125" cy="358364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D91CF5AB-429B-4F05-BD60-7C868E0DEFAB}"/>
                </a:ext>
              </a:extLst>
            </p:cNvPr>
            <p:cNvPicPr>
              <a:picLocks noChangeAspect="1"/>
            </p:cNvPicPr>
            <p:nvPr/>
          </p:nvPicPr>
          <p:blipFill rotWithShape="1">
            <a:blip r:embed="rId8"/>
            <a:srcRect l="10512" t="3711" r="10434" b="3252"/>
            <a:stretch/>
          </p:blipFill>
          <p:spPr>
            <a:xfrm rot="984999">
              <a:off x="3954638" y="3901087"/>
              <a:ext cx="1210997" cy="1425216"/>
            </a:xfrm>
            <a:prstGeom prst="rect">
              <a:avLst/>
            </a:prstGeom>
          </p:spPr>
        </p:pic>
        <p:pic>
          <p:nvPicPr>
            <p:cNvPr id="11" name="Image 10">
              <a:extLst>
                <a:ext uri="{FF2B5EF4-FFF2-40B4-BE49-F238E27FC236}">
                  <a16:creationId xmlns:a16="http://schemas.microsoft.com/office/drawing/2014/main" id="{1AE68C7F-ADBA-45FC-AF8E-A8946FEDC969}"/>
                </a:ext>
              </a:extLst>
            </p:cNvPr>
            <p:cNvPicPr>
              <a:picLocks noChangeAspect="1"/>
            </p:cNvPicPr>
            <p:nvPr/>
          </p:nvPicPr>
          <p:blipFill rotWithShape="1">
            <a:blip r:embed="rId8"/>
            <a:srcRect l="10512" t="3711" r="10434" b="3252"/>
            <a:stretch/>
          </p:blipFill>
          <p:spPr>
            <a:xfrm rot="18602424">
              <a:off x="6848002" y="4037849"/>
              <a:ext cx="1210997" cy="1425216"/>
            </a:xfrm>
            <a:prstGeom prst="rect">
              <a:avLst/>
            </a:prstGeom>
          </p:spPr>
        </p:pic>
      </p:grpSp>
      <p:sp>
        <p:nvSpPr>
          <p:cNvPr id="9" name="Rectangle : coins arrondis 8">
            <a:extLst>
              <a:ext uri="{FF2B5EF4-FFF2-40B4-BE49-F238E27FC236}">
                <a16:creationId xmlns:a16="http://schemas.microsoft.com/office/drawing/2014/main" id="{72D805AC-39E6-4873-8611-DE08C404F43B}"/>
              </a:ext>
            </a:extLst>
          </p:cNvPr>
          <p:cNvSpPr/>
          <p:nvPr/>
        </p:nvSpPr>
        <p:spPr>
          <a:xfrm>
            <a:off x="1164734" y="1633023"/>
            <a:ext cx="10307686" cy="913483"/>
          </a:xfrm>
          <a:prstGeom prst="roundRect">
            <a:avLst/>
          </a:prstGeom>
          <a:solidFill>
            <a:srgbClr val="51648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a:t>« Ma manière de communiquer ne parle que de moi » </a:t>
            </a:r>
          </a:p>
          <a:p>
            <a:pPr algn="ctr"/>
            <a:r>
              <a:rPr lang="fr-FR" dirty="0"/>
              <a:t>+ « je suis responsable de ce que j’entends » </a:t>
            </a:r>
          </a:p>
          <a:p>
            <a:pPr algn="ctr"/>
            <a:r>
              <a:rPr lang="fr-FR" dirty="0"/>
              <a:t>= INTERPRETATION</a:t>
            </a:r>
          </a:p>
        </p:txBody>
      </p:sp>
    </p:spTree>
    <p:extLst>
      <p:ext uri="{BB962C8B-B14F-4D97-AF65-F5344CB8AC3E}">
        <p14:creationId xmlns:p14="http://schemas.microsoft.com/office/powerpoint/2010/main" val="301037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5D3B12-9608-47FC-80BE-90673BF3FF54}"/>
              </a:ext>
            </a:extLst>
          </p:cNvPr>
          <p:cNvSpPr>
            <a:spLocks noGrp="1"/>
          </p:cNvSpPr>
          <p:nvPr>
            <p:ph type="ftr" sz="quarter" idx="11"/>
          </p:nvPr>
        </p:nvSpPr>
        <p:spPr/>
        <p:txBody>
          <a:bodyPr/>
          <a:lstStyle/>
          <a:p>
            <a:r>
              <a:rPr lang="fr-FR"/>
              <a:t>IFMK-Lyon1</a:t>
            </a:r>
            <a:endParaRPr lang="fr-FR" dirty="0"/>
          </a:p>
        </p:txBody>
      </p:sp>
      <p:sp>
        <p:nvSpPr>
          <p:cNvPr id="5" name="Espace réservé du numéro de diapositive 4">
            <a:extLst>
              <a:ext uri="{FF2B5EF4-FFF2-40B4-BE49-F238E27FC236}">
                <a16:creationId xmlns:a16="http://schemas.microsoft.com/office/drawing/2014/main" id="{DFAA67FA-0D6A-443F-A8E6-C1548E2DDA2B}"/>
              </a:ext>
            </a:extLst>
          </p:cNvPr>
          <p:cNvSpPr>
            <a:spLocks noGrp="1"/>
          </p:cNvSpPr>
          <p:nvPr>
            <p:ph type="sldNum" sz="quarter" idx="12"/>
          </p:nvPr>
        </p:nvSpPr>
        <p:spPr/>
        <p:txBody>
          <a:bodyPr/>
          <a:lstStyle/>
          <a:p>
            <a:fld id="{ECB065B6-E57E-4FA5-B9AA-44232A00BB87}" type="slidenum">
              <a:rPr lang="fr-FR" smtClean="0"/>
              <a:t>9</a:t>
            </a:fld>
            <a:endParaRPr lang="fr-FR"/>
          </a:p>
        </p:txBody>
      </p:sp>
      <p:graphicFrame>
        <p:nvGraphicFramePr>
          <p:cNvPr id="6" name="Diagramme 5">
            <a:extLst>
              <a:ext uri="{FF2B5EF4-FFF2-40B4-BE49-F238E27FC236}">
                <a16:creationId xmlns:a16="http://schemas.microsoft.com/office/drawing/2014/main" id="{3F2B18F2-A342-45F9-A3A2-35F59B0E8448}"/>
              </a:ext>
            </a:extLst>
          </p:cNvPr>
          <p:cNvGraphicFramePr/>
          <p:nvPr>
            <p:extLst>
              <p:ext uri="{D42A27DB-BD31-4B8C-83A1-F6EECF244321}">
                <p14:modId xmlns:p14="http://schemas.microsoft.com/office/powerpoint/2010/main" val="3055574617"/>
              </p:ext>
            </p:extLst>
          </p:nvPr>
        </p:nvGraphicFramePr>
        <p:xfrm>
          <a:off x="372883" y="-468111"/>
          <a:ext cx="8128000" cy="1966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pentagone 6">
            <a:extLst>
              <a:ext uri="{FF2B5EF4-FFF2-40B4-BE49-F238E27FC236}">
                <a16:creationId xmlns:a16="http://schemas.microsoft.com/office/drawing/2014/main" id="{0A4356C0-16ED-4057-B167-6D648CE24FAC}"/>
              </a:ext>
            </a:extLst>
          </p:cNvPr>
          <p:cNvSpPr/>
          <p:nvPr/>
        </p:nvSpPr>
        <p:spPr>
          <a:xfrm>
            <a:off x="0" y="2378471"/>
            <a:ext cx="2931736" cy="2259517"/>
          </a:xfrm>
          <a:prstGeom prst="homePlate">
            <a:avLst/>
          </a:prstGeom>
          <a:solidFill>
            <a:srgbClr val="00B0F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r-FR" dirty="0"/>
              <a:t>Chacun répond en fonction de sa carte du territoire</a:t>
            </a:r>
          </a:p>
        </p:txBody>
      </p:sp>
      <p:sp>
        <p:nvSpPr>
          <p:cNvPr id="8" name="ZoneTexte 7">
            <a:extLst>
              <a:ext uri="{FF2B5EF4-FFF2-40B4-BE49-F238E27FC236}">
                <a16:creationId xmlns:a16="http://schemas.microsoft.com/office/drawing/2014/main" id="{94547D59-AFB0-462A-8FB8-EC0BF1445E30}"/>
              </a:ext>
            </a:extLst>
          </p:cNvPr>
          <p:cNvSpPr txBox="1"/>
          <p:nvPr/>
        </p:nvSpPr>
        <p:spPr>
          <a:xfrm>
            <a:off x="4038600" y="3244334"/>
            <a:ext cx="6669157" cy="369332"/>
          </a:xfrm>
          <a:prstGeom prst="rect">
            <a:avLst/>
          </a:prstGeom>
          <a:noFill/>
        </p:spPr>
        <p:txBody>
          <a:bodyPr wrap="square" rtlCol="0">
            <a:spAutoFit/>
          </a:bodyPr>
          <a:lstStyle/>
          <a:p>
            <a:r>
              <a:rPr lang="fr-FR" dirty="0"/>
              <a:t>Si vous imaginez un chien comment est-il ? </a:t>
            </a:r>
          </a:p>
        </p:txBody>
      </p:sp>
    </p:spTree>
    <p:extLst>
      <p:ext uri="{BB962C8B-B14F-4D97-AF65-F5344CB8AC3E}">
        <p14:creationId xmlns:p14="http://schemas.microsoft.com/office/powerpoint/2010/main" val="672832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CDBDF0FC-675A-4341-A42E-154FFC56D979}" vid="{28206074-2708-4389-AE35-7D37FC40C04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dias IFMK_vierge</Template>
  <TotalTime>227</TotalTime>
  <Words>1314</Words>
  <Application>Microsoft Office PowerPoint</Application>
  <PresentationFormat>Grand écran</PresentationFormat>
  <Paragraphs>277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Agis en Pro, profile ta Com…  ED 3 : Se désidentifier au service de l’écoute active</vt:lpstr>
      <vt:lpstr>Objectifs pédagogiques</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UCBL - Lyon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Pré-stage S6 Pathologie neuro-musculaire</dc:title>
  <dc:creator>COMEMALE EDITH</dc:creator>
  <cp:lastModifiedBy>COMEMALE EDITH</cp:lastModifiedBy>
  <cp:revision>56</cp:revision>
  <dcterms:created xsi:type="dcterms:W3CDTF">2023-02-10T10:29:25Z</dcterms:created>
  <dcterms:modified xsi:type="dcterms:W3CDTF">2024-12-16T10:55:29Z</dcterms:modified>
</cp:coreProperties>
</file>