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6"/>
    <p:sldId id="257" r:id="rId7"/>
    <p:sldId id="258" r:id="rId8"/>
    <p:sldId id="259" r:id="rId9"/>
    <p:sldId id="260" r:id="rId13"/>
    <p:sldId id="261" r:id="rId15"/>
    <p:sldId id="262" r:id="rId16"/>
    <p:sldId id="263" r:id="rId17"/>
    <p:sldId id="264" r:id="rId18"/>
    <p:sldId id="265" r:id="rId20"/>
    <p:sldId id="266" r:id="rId22"/>
    <p:sldId id="267" r:id="rId23"/>
    <p:sldId id="268" r:id="rId24"/>
    <p:sldId id="269" r:id="rId25"/>
    <p:sldId id="270" r:id="rId26"/>
    <p:sldId id="271" r:id="rId27"/>
    <p:sldId id="272" r:id="rId29"/>
    <p:sldId id="273" r:id="rId30"/>
    <p:sldId id="274" r:id="rId31"/>
    <p:sldId id="275" r:id="rId32"/>
    <p:sldId id="276" r:id="rId33"/>
    <p:sldId id="277" r:id="rId34"/>
    <p:sldId id="278" r:id="rId35"/>
    <p:sldId id="279" r:id="rId36"/>
    <p:sldId id="280" r:id="rId38"/>
    <p:sldId id="281" r:id="rId39"/>
    <p:sldId id="282" r:id="rId40"/>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6"/>
    <p:sldId id="307" r:id="rId67"/>
    <p:sldId id="308" r:id="rId68"/>
    <p:sldId id="309" r:id="rId69"/>
    <p:sldId id="310" r:id="rId70"/>
    <p:sldId id="311" r:id="rId71"/>
    <p:sldId id="312" r:id="rId72"/>
    <p:sldId id="313" r:id="rId73"/>
    <p:sldId id="314" r:id="rId74"/>
    <p:sldId id="315" r:id="rId75"/>
    <p:sldId id="316" r:id="rId76"/>
    <p:sldId id="317" r:id="rId77"/>
  </p:sldIdLst>
  <p:sldSz cx="24384000"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notesMasters/notesMaster1.xml" Type="http://schemas.openxmlformats.org/officeDocument/2006/relationships/notesMaster"/><Relationship Id="rId11" Target="theme/theme2.xml" Type="http://schemas.openxmlformats.org/officeDocument/2006/relationships/theme"/><Relationship Id="rId12" Target="notesSlides/notesSlide1.xml" Type="http://schemas.openxmlformats.org/officeDocument/2006/relationships/notesSlide"/><Relationship Id="rId13" Target="slides/slide5.xml" Type="http://schemas.openxmlformats.org/officeDocument/2006/relationships/slide"/><Relationship Id="rId14" Target="notesSlides/notesSlide2.xml" Type="http://schemas.openxmlformats.org/officeDocument/2006/relationships/notesSlide"/><Relationship Id="rId15" Target="slides/slide6.xml" Type="http://schemas.openxmlformats.org/officeDocument/2006/relationships/slide"/><Relationship Id="rId16" Target="slides/slide7.xml" Type="http://schemas.openxmlformats.org/officeDocument/2006/relationships/slide"/><Relationship Id="rId17" Target="slides/slide8.xml" Type="http://schemas.openxmlformats.org/officeDocument/2006/relationships/slide"/><Relationship Id="rId18" Target="slides/slide9.xml" Type="http://schemas.openxmlformats.org/officeDocument/2006/relationships/slide"/><Relationship Id="rId19" Target="notesSlides/notesSlide3.xml" Type="http://schemas.openxmlformats.org/officeDocument/2006/relationships/notesSlide"/><Relationship Id="rId2" Target="presProps.xml" Type="http://schemas.openxmlformats.org/officeDocument/2006/relationships/presProps"/><Relationship Id="rId20" Target="slides/slide10.xml" Type="http://schemas.openxmlformats.org/officeDocument/2006/relationships/slide"/><Relationship Id="rId21" Target="notesSlides/notesSlide4.xml" Type="http://schemas.openxmlformats.org/officeDocument/2006/relationships/notesSlide"/><Relationship Id="rId22" Target="slides/slide11.xml" Type="http://schemas.openxmlformats.org/officeDocument/2006/relationships/slide"/><Relationship Id="rId23" Target="slides/slide12.xml" Type="http://schemas.openxmlformats.org/officeDocument/2006/relationships/slide"/><Relationship Id="rId24" Target="slides/slide13.xml" Type="http://schemas.openxmlformats.org/officeDocument/2006/relationships/slide"/><Relationship Id="rId25" Target="slides/slide14.xml" Type="http://schemas.openxmlformats.org/officeDocument/2006/relationships/slide"/><Relationship Id="rId26" Target="slides/slide15.xml" Type="http://schemas.openxmlformats.org/officeDocument/2006/relationships/slide"/><Relationship Id="rId27" Target="slides/slide16.xml" Type="http://schemas.openxmlformats.org/officeDocument/2006/relationships/slide"/><Relationship Id="rId28" Target="notesSlides/notesSlide5.xml" Type="http://schemas.openxmlformats.org/officeDocument/2006/relationships/notesSlide"/><Relationship Id="rId29" Target="slides/slide17.xml" Type="http://schemas.openxmlformats.org/officeDocument/2006/relationships/slide"/><Relationship Id="rId3" Target="viewProps.xml" Type="http://schemas.openxmlformats.org/officeDocument/2006/relationships/viewProps"/><Relationship Id="rId30" Target="slides/slide18.xml" Type="http://schemas.openxmlformats.org/officeDocument/2006/relationships/slide"/><Relationship Id="rId31" Target="slides/slide19.xml" Type="http://schemas.openxmlformats.org/officeDocument/2006/relationships/slide"/><Relationship Id="rId32" Target="slides/slide20.xml" Type="http://schemas.openxmlformats.org/officeDocument/2006/relationships/slide"/><Relationship Id="rId33" Target="slides/slide21.xml" Type="http://schemas.openxmlformats.org/officeDocument/2006/relationships/slide"/><Relationship Id="rId34" Target="slides/slide22.xml" Type="http://schemas.openxmlformats.org/officeDocument/2006/relationships/slide"/><Relationship Id="rId35" Target="slides/slide23.xml" Type="http://schemas.openxmlformats.org/officeDocument/2006/relationships/slide"/><Relationship Id="rId36" Target="slides/slide24.xml" Type="http://schemas.openxmlformats.org/officeDocument/2006/relationships/slide"/><Relationship Id="rId37" Target="notesSlides/notesSlide6.xml" Type="http://schemas.openxmlformats.org/officeDocument/2006/relationships/notesSlide"/><Relationship Id="rId38" Target="slides/slide25.xml" Type="http://schemas.openxmlformats.org/officeDocument/2006/relationships/slide"/><Relationship Id="rId39" Target="slides/slide26.xml" Type="http://schemas.openxmlformats.org/officeDocument/2006/relationships/slide"/><Relationship Id="rId4" Target="theme/theme1.xml" Type="http://schemas.openxmlformats.org/officeDocument/2006/relationships/theme"/><Relationship Id="rId40" Target="slides/slide27.xml" Type="http://schemas.openxmlformats.org/officeDocument/2006/relationships/slide"/><Relationship Id="rId41" Target="notesSlides/notesSlide7.xml" Type="http://schemas.openxmlformats.org/officeDocument/2006/relationships/notesSlide"/><Relationship Id="rId42" Target="slides/slide28.xml" Type="http://schemas.openxmlformats.org/officeDocument/2006/relationships/slide"/><Relationship Id="rId43" Target="slides/slide29.xml" Type="http://schemas.openxmlformats.org/officeDocument/2006/relationships/slide"/><Relationship Id="rId44" Target="slides/slide30.xml" Type="http://schemas.openxmlformats.org/officeDocument/2006/relationships/slide"/><Relationship Id="rId45" Target="slides/slide31.xml" Type="http://schemas.openxmlformats.org/officeDocument/2006/relationships/slide"/><Relationship Id="rId46" Target="slides/slide32.xml" Type="http://schemas.openxmlformats.org/officeDocument/2006/relationships/slide"/><Relationship Id="rId47" Target="slides/slide33.xml" Type="http://schemas.openxmlformats.org/officeDocument/2006/relationships/slide"/><Relationship Id="rId48" Target="slides/slide34.xml" Type="http://schemas.openxmlformats.org/officeDocument/2006/relationships/slide"/><Relationship Id="rId49" Target="slides/slide35.xml" Type="http://schemas.openxmlformats.org/officeDocument/2006/relationships/slide"/><Relationship Id="rId5" Target="tableStyles.xml" Type="http://schemas.openxmlformats.org/officeDocument/2006/relationships/tableStyles"/><Relationship Id="rId50" Target="slides/slide36.xml" Type="http://schemas.openxmlformats.org/officeDocument/2006/relationships/slide"/><Relationship Id="rId51" Target="slides/slide37.xml" Type="http://schemas.openxmlformats.org/officeDocument/2006/relationships/slide"/><Relationship Id="rId52" Target="slides/slide38.xml" Type="http://schemas.openxmlformats.org/officeDocument/2006/relationships/slide"/><Relationship Id="rId53" Target="slides/slide39.xml" Type="http://schemas.openxmlformats.org/officeDocument/2006/relationships/slide"/><Relationship Id="rId54" Target="slides/slide40.xml" Type="http://schemas.openxmlformats.org/officeDocument/2006/relationships/slide"/><Relationship Id="rId55" Target="slides/slide41.xml" Type="http://schemas.openxmlformats.org/officeDocument/2006/relationships/slide"/><Relationship Id="rId56" Target="slides/slide42.xml" Type="http://schemas.openxmlformats.org/officeDocument/2006/relationships/slide"/><Relationship Id="rId57" Target="slides/slide43.xml" Type="http://schemas.openxmlformats.org/officeDocument/2006/relationships/slide"/><Relationship Id="rId58" Target="slides/slide44.xml" Type="http://schemas.openxmlformats.org/officeDocument/2006/relationships/slide"/><Relationship Id="rId59" Target="slides/slide45.xml" Type="http://schemas.openxmlformats.org/officeDocument/2006/relationships/slide"/><Relationship Id="rId6" Target="slides/slide1.xml" Type="http://schemas.openxmlformats.org/officeDocument/2006/relationships/slide"/><Relationship Id="rId60" Target="slides/slide46.xml" Type="http://schemas.openxmlformats.org/officeDocument/2006/relationships/slide"/><Relationship Id="rId61" Target="slides/slide47.xml" Type="http://schemas.openxmlformats.org/officeDocument/2006/relationships/slide"/><Relationship Id="rId62" Target="slides/slide48.xml" Type="http://schemas.openxmlformats.org/officeDocument/2006/relationships/slide"/><Relationship Id="rId63" Target="slides/slide49.xml" Type="http://schemas.openxmlformats.org/officeDocument/2006/relationships/slide"/><Relationship Id="rId64" Target="slides/slide50.xml" Type="http://schemas.openxmlformats.org/officeDocument/2006/relationships/slide"/><Relationship Id="rId65" Target="notesSlides/notesSlide8.xml" Type="http://schemas.openxmlformats.org/officeDocument/2006/relationships/notesSlide"/><Relationship Id="rId66" Target="slides/slide51.xml" Type="http://schemas.openxmlformats.org/officeDocument/2006/relationships/slide"/><Relationship Id="rId67" Target="slides/slide52.xml" Type="http://schemas.openxmlformats.org/officeDocument/2006/relationships/slide"/><Relationship Id="rId68" Target="slides/slide53.xml" Type="http://schemas.openxmlformats.org/officeDocument/2006/relationships/slide"/><Relationship Id="rId69" Target="slides/slide54.xml" Type="http://schemas.openxmlformats.org/officeDocument/2006/relationships/slide"/><Relationship Id="rId7" Target="slides/slide2.xml" Type="http://schemas.openxmlformats.org/officeDocument/2006/relationships/slide"/><Relationship Id="rId70" Target="slides/slide55.xml" Type="http://schemas.openxmlformats.org/officeDocument/2006/relationships/slide"/><Relationship Id="rId71" Target="slides/slide56.xml" Type="http://schemas.openxmlformats.org/officeDocument/2006/relationships/slide"/><Relationship Id="rId72" Target="slides/slide57.xml" Type="http://schemas.openxmlformats.org/officeDocument/2006/relationships/slide"/><Relationship Id="rId73" Target="slides/slide58.xml" Type="http://schemas.openxmlformats.org/officeDocument/2006/relationships/slide"/><Relationship Id="rId74" Target="slides/slide59.xml" Type="http://schemas.openxmlformats.org/officeDocument/2006/relationships/slide"/><Relationship Id="rId75" Target="slides/slide60.xml" Type="http://schemas.openxmlformats.org/officeDocument/2006/relationships/slide"/><Relationship Id="rId76" Target="slides/slide61.xml" Type="http://schemas.openxmlformats.org/officeDocument/2006/relationships/slide"/><Relationship Id="rId77" Target="slides/slide6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name="TextBox 2" id="2"/>
          <p:cNvSpPr txBox="true"/>
          <p:nvPr>
            <p:ph type="body"/>
          </p:nvPr>
        </p:nvSpPr>
        <p:spPr>
          <a:xfrm>
            <a:off x="0" y="0"/>
            <a:ext cx="25146000" cy="13716000"/>
          </a:xfrm>
          <a:prstGeom prst="rect">
            <a:avLst/>
          </a:prstGeom>
        </p:spPr>
        <p:txBody>
          <a:bodyPr anchor="t" rtlCol="false"/>
          <a:lstStyle/>
          <a:p>
            <a:pPr algn="l">
              <a:defRPr/>
            </a:pPr>
            <a:r>
              <a:rPr lang="en-US"/>
              <a:t>L’idée aujourd’hui, c’est de prendre du plaisir en simplifiant les choses.</a:t>
            </a:r>
          </a:p>
          <a:p>
            <a:pPr algn="l">
              <a:defRPr/>
            </a:pPr>
            <a:r>
              <a:rPr lang="en-US"/>
              <a:t>On va rendre la kinésithérapie respiratoire plus synthétique, plus concrète et plus facile à comprendre.</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name="TextBox 2" id="2"/>
          <p:cNvSpPr txBox="true"/>
          <p:nvPr>
            <p:ph type="body"/>
          </p:nvPr>
        </p:nvSpPr>
        <p:spPr>
          <a:xfrm>
            <a:off x="0" y="0"/>
            <a:ext cx="25146000" cy="13716000"/>
          </a:xfrm>
          <a:prstGeom prst="rect">
            <a:avLst/>
          </a:prstGeom>
        </p:spPr>
        <p:txBody>
          <a:bodyPr anchor="t" rtlCol="false"/>
          <a:lstStyle/>
          <a:p>
            <a:pPr algn="l">
              <a:defRPr/>
            </a:pPr>
            <a:r>
              <a:rPr lang="en-US"/>
              <a:t>Et la finalité sera de vous préparer au GOP</a:t>
            </a:r>
          </a:p>
          <a:p>
            <a:pPr algn="l">
              <a:defRPr/>
            </a:pPr>
            <a:r>
              <a:rPr lang="en-US"/>
              <a:t>En synthétisant les notions de kinésithérapie respiratoire </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name="TextBox 2" id="2"/>
          <p:cNvSpPr txBox="true"/>
          <p:nvPr>
            <p:ph type="body"/>
          </p:nvPr>
        </p:nvSpPr>
        <p:spPr>
          <a:xfrm>
            <a:off x="0" y="0"/>
            <a:ext cx="25146000" cy="13716000"/>
          </a:xfrm>
          <a:prstGeom prst="rect">
            <a:avLst/>
          </a:prstGeom>
        </p:spPr>
        <p:txBody>
          <a:bodyPr anchor="t" rtlCol="false"/>
          <a:lstStyle/>
          <a:p>
            <a:pPr algn="l">
              <a:defRPr/>
            </a:pPr>
            <a:r>
              <a:rPr lang="en-US"/>
              <a:t>30 min par cas puis 5 min pour découvrir l'autre cas.</a:t>
            </a:r>
          </a:p>
          <a:p>
            <a:pPr algn="l">
              <a:defRPr/>
            </a:pPr>
            <a:r>
              <a:rPr lang="en-US"/>
              <a:t>Prenez le temps de bien étudier le cas, les enjeux de la rééducation. </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name="TextBox 2" id="2"/>
          <p:cNvSpPr txBox="true"/>
          <p:nvPr>
            <p:ph type="body"/>
          </p:nvPr>
        </p:nvSpPr>
        <p:spPr>
          <a:xfrm>
            <a:off x="0" y="0"/>
            <a:ext cx="25146000" cy="13716000"/>
          </a:xfrm>
          <a:prstGeom prst="rect">
            <a:avLst/>
          </a:prstGeom>
        </p:spPr>
        <p:txBody>
          <a:bodyPr anchor="t" rtlCol="false"/>
          <a:lstStyle/>
          <a:p>
            <a:pPr algn="l">
              <a:defRPr/>
            </a:pPr>
            <a:r>
              <a:rPr lang="en-US"/>
              <a:t>Faire une synthèse du cas avec les éléments les plus importants.</a:t>
            </a:r>
          </a:p>
          <a:p>
            <a:pPr algn="l">
              <a:defRPr/>
            </a:pPr>
            <a:r>
              <a:rPr lang="en-US"/>
              <a:t>AU moins 2-3 hypothèses </a:t>
            </a:r>
          </a:p>
          <a:p>
            <a:pPr algn="l">
              <a:defRPr/>
            </a:pPr>
            <a:r>
              <a:rPr lang="en-US"/>
              <a:t>Essaye de construire un bilan respi type pour votre patient. </a:t>
            </a:r>
          </a:p>
          <a:p>
            <a:pPr algn="l">
              <a:defRPr/>
            </a:pPr>
            <a:r>
              <a:rPr lang="en-US"/>
              <a:t>Pensez bien aux différents drapeaux?</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name="TextBox 2" id="2"/>
          <p:cNvSpPr txBox="true"/>
          <p:nvPr>
            <p:ph type="body"/>
          </p:nvPr>
        </p:nvSpPr>
        <p:spPr>
          <a:xfrm>
            <a:off x="0" y="0"/>
            <a:ext cx="25146000" cy="13716000"/>
          </a:xfrm>
          <a:prstGeom prst="rect">
            <a:avLst/>
          </a:prstGeom>
        </p:spPr>
        <p:txBody>
          <a:bodyPr anchor="t" rtlCol="false"/>
          <a:lstStyle/>
          <a:p>
            <a:pPr algn="l">
              <a:defRPr/>
            </a:pPr>
            <a:r>
              <a:rPr lang="en-US"/>
              <a:t>Statut de fumeur: </a:t>
            </a:r>
          </a:p>
          <a:p>
            <a:pPr algn="l">
              <a:defRPr/>
            </a:pPr>
            <a:r>
              <a:rPr lang="en-US"/>
              <a:t>Non fumeur = &lt; 100cigarettes dans une vie</a:t>
            </a:r>
          </a:p>
          <a:p>
            <a:pPr algn="l">
              <a:defRPr/>
            </a:pPr>
            <a:r>
              <a:rPr lang="en-US"/>
              <a:t>Ex fumeur: Stoppé depuis 12 mois </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name="TextBox 2" id="2"/>
          <p:cNvSpPr txBox="true"/>
          <p:nvPr>
            <p:ph type="body"/>
          </p:nvPr>
        </p:nvSpPr>
        <p:spPr>
          <a:xfrm>
            <a:off x="0" y="0"/>
            <a:ext cx="25146000" cy="13716000"/>
          </a:xfrm>
          <a:prstGeom prst="rect">
            <a:avLst/>
          </a:prstGeom>
        </p:spPr>
        <p:txBody>
          <a:bodyPr anchor="t" rtlCol="false"/>
          <a:lstStyle/>
          <a:p>
            <a:pPr algn="l">
              <a:defRPr/>
            </a:pPr>
            <a:r>
              <a:rPr lang="en-US"/>
              <a:t>Le 1-minute sit-to-stand nous renseigne surtout sur l’endurance et la tolérance à l’effort, un peu comme un mini test de marche.</a:t>
            </a:r>
          </a:p>
          <a:p>
            <a:pPr algn="l">
              <a:defRPr/>
            </a:pPr>
            <a:r>
              <a:rPr lang="en-US"/>
              <a:t>À l’inverse, le 5 sit-to-stand est un test de force : il nous dit si le patient est capable de se relever rapidement et efficacement.”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name="TextBox 2" id="2"/>
          <p:cNvSpPr txBox="true"/>
          <p:nvPr>
            <p:ph type="body"/>
          </p:nvPr>
        </p:nvSpPr>
        <p:spPr>
          <a:xfrm>
            <a:off x="0" y="0"/>
            <a:ext cx="25146000" cy="13716000"/>
          </a:xfrm>
          <a:prstGeom prst="rect">
            <a:avLst/>
          </a:prstGeom>
        </p:spPr>
        <p:txBody>
          <a:bodyPr anchor="t" rtlCol="false"/>
          <a:lstStyle/>
          <a:p>
            <a:pPr algn="l">
              <a:defRPr/>
            </a:pPr>
            <a:r>
              <a:rPr lang="en-US"/>
              <a:t>Preoperative pulmonary rehabilitation for patients with lung cancer can significantly improve their postoperativequality of life and reduce postoperative complications, but factors such as intervention time and intervention methodmay affect the rehabilitation effect. </a:t>
            </a:r>
          </a:p>
          <a:p>
            <a:pPr algn="l">
              <a:defRPr/>
            </a:pPr>
            <a:r>
              <a:rPr lang="en-US"/>
              <a:t/>
            </a:r>
          </a:p>
          <a:p>
            <a:pPr algn="l">
              <a:defRPr/>
            </a:pPr>
            <a:r>
              <a:rPr lang="en-US"/>
              <a:t>(PDF) Efficacy of preoperative pulmonary rehabilitation in lung cancer patients: a systematic review and meta-analysis of randomized controlled trials. Available from: https://www.researchgate.net/publication/388121765_Efficacy_of_preoperative_pulmonary_rehabilitation_in_lung_cancer_patients_a_systematic_review_and_meta-analysis_of_randomized_controlled_trials [accessed Apr 12 2026].</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name="TextBox 2" id="2"/>
          <p:cNvSpPr txBox="true"/>
          <p:nvPr>
            <p:ph type="body"/>
          </p:nvPr>
        </p:nvSpPr>
        <p:spPr>
          <a:xfrm>
            <a:off x="0" y="0"/>
            <a:ext cx="25146000" cy="13716000"/>
          </a:xfrm>
          <a:prstGeom prst="rect">
            <a:avLst/>
          </a:prstGeom>
        </p:spPr>
        <p:txBody>
          <a:bodyPr anchor="t" rtlCol="false"/>
          <a:lstStyle/>
          <a:p>
            <a:pPr algn="l">
              <a:defRPr/>
            </a:pPr>
            <a:r>
              <a:rPr lang="en-US"/>
              <a:t>Les Contre-indications: RED FLAGS</a:t>
            </a:r>
          </a:p>
          <a:p>
            <a:pPr algn="l">
              <a:defRPr/>
            </a:pPr>
            <a:r>
              <a:rPr lang="en-US"/>
              <a:t/>
            </a:r>
          </a:p>
          <a:p>
            <a:pPr algn="l">
              <a:defRPr/>
            </a:pPr>
            <a:r>
              <a:rPr lang="en-US"/>
              <a:t>Pb cardio-respiratoires</a:t>
            </a:r>
          </a:p>
          <a:p>
            <a:pPr algn="l">
              <a:defRPr/>
            </a:pPr>
            <a:r>
              <a:rPr lang="en-US"/>
              <a:t>IRA de l’IRCO</a:t>
            </a:r>
          </a:p>
          <a:p>
            <a:pPr algn="l">
              <a:defRPr/>
            </a:pPr>
            <a:r>
              <a:rPr lang="en-US"/>
              <a:t>Pas de motivation</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notesSlides/notesSlide4.xml" Type="http://schemas.openxmlformats.org/officeDocument/2006/relationships/notesSlid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notesSlides/notesSlide5.xml" Type="http://schemas.openxmlformats.org/officeDocument/2006/relationships/notesSlid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notesSlides/notesSlide6.xml" Type="http://schemas.openxmlformats.org/officeDocument/2006/relationships/notesSlid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notesSlides/notesSlide7.xml" Type="http://schemas.openxmlformats.org/officeDocument/2006/relationships/notesSlid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notesSlides/notesSlide1.xml" Type="http://schemas.openxmlformats.org/officeDocument/2006/relationships/notesSlid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notesSlides/notesSlide2.xml" Type="http://schemas.openxmlformats.org/officeDocument/2006/relationships/notesSlid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notesSlides/notesSlide8.xml" Type="http://schemas.openxmlformats.org/officeDocument/2006/relationships/notesSlid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https://prezi.com/view/LwjkmljVtkbNkJCx6ZVF/?referral_token=Om3lmalnB3FN&amp;utm_source=ppt_qr_code" TargetMode="External" Type="http://schemas.openxmlformats.org/officeDocument/2006/relationships/hyperlink"/><Relationship Id="rId4" Target="../media/image63.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notesSlides/notesSlide3.xml" Type="http://schemas.openxmlformats.org/officeDocument/2006/relationships/notesSlid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
        <p:nvSpPr>
          <p:cNvPr name="Freeform 3" id="3">
            <a:hlinkClick r:id="rId3" tooltip="https://prezi.com/view/LwjkmljVtkbNkJCx6ZVF/?referral_token=Om3lmalnB3FN&amp;utm_source=ppt_qr_code"/>
          </p:cNvPr>
          <p:cNvSpPr>
            <a:spLocks noGrp="true" noRot="true" noChangeAspect="true" noMove="true" noResize="true" noEditPoints="true" noAdjustHandles="true" noChangeArrowheads="true" noChangeShapeType="true" noTextEdit="true"/>
          </p:cNvSpPr>
          <p:nvPr/>
        </p:nvSpPr>
        <p:spPr>
          <a:xfrm>
            <a:off x="914400" y="9017000"/>
            <a:ext cx="5384800" cy="1422400"/>
          </a:xfrm>
          <a:custGeom>
            <a:avLst/>
            <a:gdLst/>
            <a:ahLst/>
            <a:cxnLst/>
            <a:rect r="r" b="b" t="t" l="l"/>
            <a:pathLst>
              <a:path h="1422400" w="5384800">
                <a:moveTo>
                  <a:pt x="0" y="0"/>
                </a:moveTo>
                <a:lnTo>
                  <a:pt x="5384800" y="0"/>
                </a:lnTo>
                <a:lnTo>
                  <a:pt x="5384800" y="1422400"/>
                </a:lnTo>
                <a:lnTo>
                  <a:pt x="0" y="1422400"/>
                </a:lnTo>
                <a:close/>
              </a:path>
            </a:pathLst>
          </a:custGeom>
          <a:noFill/>
          <a:ln>
            <a:noFill/>
          </a:ln>
        </p:spPr>
      </p:sp>
      <p:pic>
        <p:nvPicPr>
          <p:cNvPr name="Picture 4" id="4"/>
          <p:cNvPicPr>
            <a:picLocks noChangeAspect="true" noGrp="true" noRot="true" noMove="true" noResize="true" noEditPoints="true" noAdjustHandles="true" noChangeArrowheads="true" noChangeShapeType="true" noCrop="true" noSelect="false"/>
          </p:cNvPicPr>
          <p:nvPr/>
        </p:nvPicPr>
        <p:blipFill>
          <a:blip r:embed="rId4"/>
          <a:stretch>
            <a:fillRect/>
          </a:stretch>
        </p:blipFill>
        <p:spPr>
          <a:xfrm>
            <a:off x="16471900" y="3860800"/>
            <a:ext cx="5994400" cy="5994400"/>
          </a:xfrm>
          <a:prstGeom prst="rect">
            <a:avLst/>
          </a:prstGeom>
        </p:spPr>
      </p:pic>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noGrp="true" noRot="true" noMove="true" noResize="true" noEditPoints="true" noAdjustHandles="true" noChangeArrowheads="true" noChangeShapeType="true" noCrop="true" noSelect="false"/>
          </p:cNvPicPr>
          <p:nvPr/>
        </p:nvPicPr>
        <p:blipFill>
          <a:blip r:embed="rId2"/>
          <a:stretch>
            <a:fillRect/>
          </a:stretch>
        </p:blipFill>
        <p:spPr>
          <a:xfrm>
            <a:off x="0" y="0"/>
            <a:ext cx="24384000" cy="13716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terms:modified xsi:type="dcterms:W3CDTF">2011-08-01T06:04:30Z</dcterms:modified>
  <cp:revision>1</cp:revision>
</cp:coreProperties>
</file>