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0" r:id="rId5"/>
    <p:sldId id="261" r:id="rId6"/>
    <p:sldId id="262" r:id="rId7"/>
    <p:sldId id="289" r:id="rId8"/>
    <p:sldId id="290" r:id="rId9"/>
    <p:sldId id="271" r:id="rId10"/>
    <p:sldId id="272" r:id="rId11"/>
    <p:sldId id="274" r:id="rId12"/>
    <p:sldId id="275" r:id="rId13"/>
    <p:sldId id="276" r:id="rId14"/>
    <p:sldId id="278" r:id="rId15"/>
    <p:sldId id="281" r:id="rId16"/>
    <p:sldId id="28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84"/>
  </p:normalViewPr>
  <p:slideViewPr>
    <p:cSldViewPr snapToGrid="0" snapToObjects="1">
      <p:cViewPr varScale="1">
        <p:scale>
          <a:sx n="90" d="100"/>
          <a:sy n="90" d="100"/>
        </p:scale>
        <p:origin x="232"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17B51-AE99-7844-BA25-C26D0A7E22EF}" type="doc">
      <dgm:prSet loTypeId="urn:microsoft.com/office/officeart/2005/8/layout/venn3" loCatId="cycle" qsTypeId="urn:microsoft.com/office/officeart/2005/8/quickstyle/simple1" qsCatId="simple" csTypeId="urn:microsoft.com/office/officeart/2005/8/colors/accent1_2" csCatId="accent1"/>
      <dgm:spPr/>
      <dgm:t>
        <a:bodyPr/>
        <a:lstStyle/>
        <a:p>
          <a:endParaRPr lang="fr-FR"/>
        </a:p>
      </dgm:t>
    </dgm:pt>
    <dgm:pt modelId="{2A2534E5-92F1-A143-9060-40548ED63DE1}">
      <dgm:prSet/>
      <dgm:spPr/>
      <dgm:t>
        <a:bodyPr/>
        <a:lstStyle/>
        <a:p>
          <a:r>
            <a:rPr lang="fr-FR"/>
            <a:t>Immobilité</a:t>
          </a:r>
        </a:p>
      </dgm:t>
    </dgm:pt>
    <dgm:pt modelId="{6D2AF174-942C-5D41-86B7-D935B551462C}" type="parTrans" cxnId="{D57B2090-A941-6341-B8A5-AF3B1AFD6062}">
      <dgm:prSet/>
      <dgm:spPr/>
      <dgm:t>
        <a:bodyPr/>
        <a:lstStyle/>
        <a:p>
          <a:endParaRPr lang="fr-FR"/>
        </a:p>
      </dgm:t>
    </dgm:pt>
    <dgm:pt modelId="{7A47CC42-EF87-B748-92AB-16322A66EFF7}" type="sibTrans" cxnId="{D57B2090-A941-6341-B8A5-AF3B1AFD6062}">
      <dgm:prSet/>
      <dgm:spPr/>
      <dgm:t>
        <a:bodyPr/>
        <a:lstStyle/>
        <a:p>
          <a:endParaRPr lang="fr-FR"/>
        </a:p>
      </dgm:t>
    </dgm:pt>
    <dgm:pt modelId="{134A4CE6-382F-8C4A-853C-82028E9EB308}">
      <dgm:prSet/>
      <dgm:spPr/>
      <dgm:t>
        <a:bodyPr/>
        <a:lstStyle/>
        <a:p>
          <a:r>
            <a:rPr lang="fr-FR"/>
            <a:t>Dénutrition</a:t>
          </a:r>
        </a:p>
      </dgm:t>
    </dgm:pt>
    <dgm:pt modelId="{AE0B83A1-9BCF-5141-B13D-F770597DC529}" type="parTrans" cxnId="{280EACD9-E74D-E34D-8620-A3020DC6083F}">
      <dgm:prSet/>
      <dgm:spPr/>
      <dgm:t>
        <a:bodyPr/>
        <a:lstStyle/>
        <a:p>
          <a:endParaRPr lang="fr-FR"/>
        </a:p>
      </dgm:t>
    </dgm:pt>
    <dgm:pt modelId="{F95A6FBC-DDB7-EF40-BD22-9A52A6404C16}" type="sibTrans" cxnId="{280EACD9-E74D-E34D-8620-A3020DC6083F}">
      <dgm:prSet/>
      <dgm:spPr/>
      <dgm:t>
        <a:bodyPr/>
        <a:lstStyle/>
        <a:p>
          <a:endParaRPr lang="fr-FR"/>
        </a:p>
      </dgm:t>
    </dgm:pt>
    <dgm:pt modelId="{5B323B09-2452-CB40-B8FA-9D11ACF9678E}">
      <dgm:prSet/>
      <dgm:spPr/>
      <dgm:t>
        <a:bodyPr/>
        <a:lstStyle/>
        <a:p>
          <a:r>
            <a:rPr lang="fr-FR"/>
            <a:t>Pathologies neurologiques</a:t>
          </a:r>
        </a:p>
      </dgm:t>
    </dgm:pt>
    <dgm:pt modelId="{9EE99E8E-BAA2-BF4A-8801-8A44F0B5E3BF}" type="parTrans" cxnId="{EF276D14-22A7-EE46-916E-4B5509213BCE}">
      <dgm:prSet/>
      <dgm:spPr/>
      <dgm:t>
        <a:bodyPr/>
        <a:lstStyle/>
        <a:p>
          <a:endParaRPr lang="fr-FR"/>
        </a:p>
      </dgm:t>
    </dgm:pt>
    <dgm:pt modelId="{15862EFE-3093-9341-8300-F577E5EF27B2}" type="sibTrans" cxnId="{EF276D14-22A7-EE46-916E-4B5509213BCE}">
      <dgm:prSet/>
      <dgm:spPr/>
      <dgm:t>
        <a:bodyPr/>
        <a:lstStyle/>
        <a:p>
          <a:endParaRPr lang="fr-FR"/>
        </a:p>
      </dgm:t>
    </dgm:pt>
    <dgm:pt modelId="{DA182795-B546-084F-877A-94387582BC09}">
      <dgm:prSet/>
      <dgm:spPr/>
      <dgm:t>
        <a:bodyPr/>
        <a:lstStyle/>
        <a:p>
          <a:r>
            <a:rPr lang="fr-FR"/>
            <a:t>Age</a:t>
          </a:r>
        </a:p>
      </dgm:t>
    </dgm:pt>
    <dgm:pt modelId="{C2ACD0D6-C77B-B44C-83C3-5592E16D391D}" type="parTrans" cxnId="{B68801F7-5507-0C43-81CE-DFA1DEB4E3A3}">
      <dgm:prSet/>
      <dgm:spPr/>
      <dgm:t>
        <a:bodyPr/>
        <a:lstStyle/>
        <a:p>
          <a:endParaRPr lang="fr-FR"/>
        </a:p>
      </dgm:t>
    </dgm:pt>
    <dgm:pt modelId="{244533AB-E34C-D047-BB77-412AC267121C}" type="sibTrans" cxnId="{B68801F7-5507-0C43-81CE-DFA1DEB4E3A3}">
      <dgm:prSet/>
      <dgm:spPr/>
      <dgm:t>
        <a:bodyPr/>
        <a:lstStyle/>
        <a:p>
          <a:endParaRPr lang="fr-FR"/>
        </a:p>
      </dgm:t>
    </dgm:pt>
    <dgm:pt modelId="{5277586F-57CB-4543-8EB6-E3F858CDCA6D}">
      <dgm:prSet/>
      <dgm:spPr/>
      <dgm:t>
        <a:bodyPr/>
        <a:lstStyle/>
        <a:p>
          <a:r>
            <a:rPr lang="fr-FR"/>
            <a:t>État cutané</a:t>
          </a:r>
        </a:p>
      </dgm:t>
    </dgm:pt>
    <dgm:pt modelId="{7D9EF459-9FC2-5349-9B89-35515D7F8D7B}" type="parTrans" cxnId="{7A40C7F5-6925-D94A-BD9F-20C05DF57A31}">
      <dgm:prSet/>
      <dgm:spPr/>
      <dgm:t>
        <a:bodyPr/>
        <a:lstStyle/>
        <a:p>
          <a:endParaRPr lang="fr-FR"/>
        </a:p>
      </dgm:t>
    </dgm:pt>
    <dgm:pt modelId="{B413BE17-E0F1-8B4D-83F3-DA78B910C9C1}" type="sibTrans" cxnId="{7A40C7F5-6925-D94A-BD9F-20C05DF57A31}">
      <dgm:prSet/>
      <dgm:spPr/>
      <dgm:t>
        <a:bodyPr/>
        <a:lstStyle/>
        <a:p>
          <a:endParaRPr lang="fr-FR"/>
        </a:p>
      </dgm:t>
    </dgm:pt>
    <dgm:pt modelId="{E7ADAB9B-4ACC-734B-BB1D-0E42D9E4BB66}">
      <dgm:prSet/>
      <dgm:spPr/>
      <dgm:t>
        <a:bodyPr/>
        <a:lstStyle/>
        <a:p>
          <a:r>
            <a:rPr lang="fr-FR"/>
            <a:t>Incontinence</a:t>
          </a:r>
        </a:p>
      </dgm:t>
    </dgm:pt>
    <dgm:pt modelId="{7DFF4906-1F4A-1241-BF18-63D32E5BE422}" type="parTrans" cxnId="{7F62EA75-78CF-4740-A921-8B5106D87455}">
      <dgm:prSet/>
      <dgm:spPr/>
      <dgm:t>
        <a:bodyPr/>
        <a:lstStyle/>
        <a:p>
          <a:endParaRPr lang="fr-FR"/>
        </a:p>
      </dgm:t>
    </dgm:pt>
    <dgm:pt modelId="{2956D56F-7095-0145-B21B-9483D75F413D}" type="sibTrans" cxnId="{7F62EA75-78CF-4740-A921-8B5106D87455}">
      <dgm:prSet/>
      <dgm:spPr/>
      <dgm:t>
        <a:bodyPr/>
        <a:lstStyle/>
        <a:p>
          <a:endParaRPr lang="fr-FR"/>
        </a:p>
      </dgm:t>
    </dgm:pt>
    <dgm:pt modelId="{ED9F1125-BCC9-3B4C-91C6-9E84719CD229}">
      <dgm:prSet/>
      <dgm:spPr/>
      <dgm:t>
        <a:bodyPr/>
        <a:lstStyle/>
        <a:p>
          <a:r>
            <a:rPr lang="fr-FR"/>
            <a:t>Hypoxémie</a:t>
          </a:r>
        </a:p>
      </dgm:t>
    </dgm:pt>
    <dgm:pt modelId="{DA7F7CDF-A5F8-D240-8053-34DB82D04E3C}" type="parTrans" cxnId="{0958F709-24BC-8F47-8764-A5A689301920}">
      <dgm:prSet/>
      <dgm:spPr/>
      <dgm:t>
        <a:bodyPr/>
        <a:lstStyle/>
        <a:p>
          <a:endParaRPr lang="fr-FR"/>
        </a:p>
      </dgm:t>
    </dgm:pt>
    <dgm:pt modelId="{EC3D3F0D-7894-1145-84FB-17553ABCC0A8}" type="sibTrans" cxnId="{0958F709-24BC-8F47-8764-A5A689301920}">
      <dgm:prSet/>
      <dgm:spPr/>
      <dgm:t>
        <a:bodyPr/>
        <a:lstStyle/>
        <a:p>
          <a:endParaRPr lang="fr-FR"/>
        </a:p>
      </dgm:t>
    </dgm:pt>
    <dgm:pt modelId="{254A44A4-8198-444C-8937-0D176067A105}">
      <dgm:prSet/>
      <dgm:spPr/>
      <dgm:t>
        <a:bodyPr/>
        <a:lstStyle/>
        <a:p>
          <a:r>
            <a:rPr lang="fr-FR"/>
            <a:t>AEG </a:t>
          </a:r>
        </a:p>
      </dgm:t>
    </dgm:pt>
    <dgm:pt modelId="{EFA7E22A-C1D4-4F41-B984-CB25B7D61AA6}" type="parTrans" cxnId="{74E29329-3183-114A-9C78-91D20B9D279D}">
      <dgm:prSet/>
      <dgm:spPr/>
      <dgm:t>
        <a:bodyPr/>
        <a:lstStyle/>
        <a:p>
          <a:endParaRPr lang="fr-FR"/>
        </a:p>
      </dgm:t>
    </dgm:pt>
    <dgm:pt modelId="{971B8F10-066B-1642-9027-C99B25031B02}" type="sibTrans" cxnId="{74E29329-3183-114A-9C78-91D20B9D279D}">
      <dgm:prSet/>
      <dgm:spPr/>
      <dgm:t>
        <a:bodyPr/>
        <a:lstStyle/>
        <a:p>
          <a:endParaRPr lang="fr-FR"/>
        </a:p>
      </dgm:t>
    </dgm:pt>
    <dgm:pt modelId="{4202F97C-A6E3-C444-8BE4-DFAD041F500D}" type="pres">
      <dgm:prSet presAssocID="{28517B51-AE99-7844-BA25-C26D0A7E22EF}" presName="Name0" presStyleCnt="0">
        <dgm:presLayoutVars>
          <dgm:dir/>
          <dgm:resizeHandles val="exact"/>
        </dgm:presLayoutVars>
      </dgm:prSet>
      <dgm:spPr/>
    </dgm:pt>
    <dgm:pt modelId="{653A4B52-C1F3-9E40-B146-35A7581787D0}" type="pres">
      <dgm:prSet presAssocID="{2A2534E5-92F1-A143-9060-40548ED63DE1}" presName="Name5" presStyleLbl="vennNode1" presStyleIdx="0" presStyleCnt="8">
        <dgm:presLayoutVars>
          <dgm:bulletEnabled val="1"/>
        </dgm:presLayoutVars>
      </dgm:prSet>
      <dgm:spPr/>
    </dgm:pt>
    <dgm:pt modelId="{FD1B9395-E8D5-4343-A75C-F2556C56A719}" type="pres">
      <dgm:prSet presAssocID="{7A47CC42-EF87-B748-92AB-16322A66EFF7}" presName="space" presStyleCnt="0"/>
      <dgm:spPr/>
    </dgm:pt>
    <dgm:pt modelId="{FD4A3CE5-1E52-0442-870C-FD9B7F4F5B2C}" type="pres">
      <dgm:prSet presAssocID="{134A4CE6-382F-8C4A-853C-82028E9EB308}" presName="Name5" presStyleLbl="vennNode1" presStyleIdx="1" presStyleCnt="8">
        <dgm:presLayoutVars>
          <dgm:bulletEnabled val="1"/>
        </dgm:presLayoutVars>
      </dgm:prSet>
      <dgm:spPr/>
    </dgm:pt>
    <dgm:pt modelId="{5C363A7C-5B77-ED44-A6F9-243AB75E8C44}" type="pres">
      <dgm:prSet presAssocID="{F95A6FBC-DDB7-EF40-BD22-9A52A6404C16}" presName="space" presStyleCnt="0"/>
      <dgm:spPr/>
    </dgm:pt>
    <dgm:pt modelId="{58C7D771-241B-DB4E-9DC5-670690CFB1D3}" type="pres">
      <dgm:prSet presAssocID="{5B323B09-2452-CB40-B8FA-9D11ACF9678E}" presName="Name5" presStyleLbl="vennNode1" presStyleIdx="2" presStyleCnt="8">
        <dgm:presLayoutVars>
          <dgm:bulletEnabled val="1"/>
        </dgm:presLayoutVars>
      </dgm:prSet>
      <dgm:spPr/>
    </dgm:pt>
    <dgm:pt modelId="{06EC7BD8-9264-D44E-9772-0AB369C1C339}" type="pres">
      <dgm:prSet presAssocID="{15862EFE-3093-9341-8300-F577E5EF27B2}" presName="space" presStyleCnt="0"/>
      <dgm:spPr/>
    </dgm:pt>
    <dgm:pt modelId="{900EBF7A-D596-6245-AB6D-5106AC7B9643}" type="pres">
      <dgm:prSet presAssocID="{DA182795-B546-084F-877A-94387582BC09}" presName="Name5" presStyleLbl="vennNode1" presStyleIdx="3" presStyleCnt="8">
        <dgm:presLayoutVars>
          <dgm:bulletEnabled val="1"/>
        </dgm:presLayoutVars>
      </dgm:prSet>
      <dgm:spPr/>
    </dgm:pt>
    <dgm:pt modelId="{FA511272-1ED7-A34F-BF2F-871862BE0AD7}" type="pres">
      <dgm:prSet presAssocID="{244533AB-E34C-D047-BB77-412AC267121C}" presName="space" presStyleCnt="0"/>
      <dgm:spPr/>
    </dgm:pt>
    <dgm:pt modelId="{73811F02-A124-7F4C-82FE-383C0D42C63B}" type="pres">
      <dgm:prSet presAssocID="{5277586F-57CB-4543-8EB6-E3F858CDCA6D}" presName="Name5" presStyleLbl="vennNode1" presStyleIdx="4" presStyleCnt="8">
        <dgm:presLayoutVars>
          <dgm:bulletEnabled val="1"/>
        </dgm:presLayoutVars>
      </dgm:prSet>
      <dgm:spPr/>
    </dgm:pt>
    <dgm:pt modelId="{13B0EBD8-F40F-064A-8913-CEADD22FDFEA}" type="pres">
      <dgm:prSet presAssocID="{B413BE17-E0F1-8B4D-83F3-DA78B910C9C1}" presName="space" presStyleCnt="0"/>
      <dgm:spPr/>
    </dgm:pt>
    <dgm:pt modelId="{68B47B34-03C9-824C-A446-2C828F192541}" type="pres">
      <dgm:prSet presAssocID="{E7ADAB9B-4ACC-734B-BB1D-0E42D9E4BB66}" presName="Name5" presStyleLbl="vennNode1" presStyleIdx="5" presStyleCnt="8">
        <dgm:presLayoutVars>
          <dgm:bulletEnabled val="1"/>
        </dgm:presLayoutVars>
      </dgm:prSet>
      <dgm:spPr/>
    </dgm:pt>
    <dgm:pt modelId="{70D51981-CC64-EB4F-B0C5-DEE9ADBB52E3}" type="pres">
      <dgm:prSet presAssocID="{2956D56F-7095-0145-B21B-9483D75F413D}" presName="space" presStyleCnt="0"/>
      <dgm:spPr/>
    </dgm:pt>
    <dgm:pt modelId="{D6A07F8A-755C-864C-84E2-E7815EA73627}" type="pres">
      <dgm:prSet presAssocID="{ED9F1125-BCC9-3B4C-91C6-9E84719CD229}" presName="Name5" presStyleLbl="vennNode1" presStyleIdx="6" presStyleCnt="8">
        <dgm:presLayoutVars>
          <dgm:bulletEnabled val="1"/>
        </dgm:presLayoutVars>
      </dgm:prSet>
      <dgm:spPr/>
    </dgm:pt>
    <dgm:pt modelId="{1F222E16-AAAF-3C45-BE59-5C39C160645D}" type="pres">
      <dgm:prSet presAssocID="{EC3D3F0D-7894-1145-84FB-17553ABCC0A8}" presName="space" presStyleCnt="0"/>
      <dgm:spPr/>
    </dgm:pt>
    <dgm:pt modelId="{6CFBCCFB-4377-824B-893C-DA616B37A41D}" type="pres">
      <dgm:prSet presAssocID="{254A44A4-8198-444C-8937-0D176067A105}" presName="Name5" presStyleLbl="vennNode1" presStyleIdx="7" presStyleCnt="8">
        <dgm:presLayoutVars>
          <dgm:bulletEnabled val="1"/>
        </dgm:presLayoutVars>
      </dgm:prSet>
      <dgm:spPr/>
    </dgm:pt>
  </dgm:ptLst>
  <dgm:cxnLst>
    <dgm:cxn modelId="{DCB4AE07-1ADB-484D-9F3B-7B4517CE929A}" type="presOf" srcId="{254A44A4-8198-444C-8937-0D176067A105}" destId="{6CFBCCFB-4377-824B-893C-DA616B37A41D}" srcOrd="0" destOrd="0" presId="urn:microsoft.com/office/officeart/2005/8/layout/venn3"/>
    <dgm:cxn modelId="{0958F709-24BC-8F47-8764-A5A689301920}" srcId="{28517B51-AE99-7844-BA25-C26D0A7E22EF}" destId="{ED9F1125-BCC9-3B4C-91C6-9E84719CD229}" srcOrd="6" destOrd="0" parTransId="{DA7F7CDF-A5F8-D240-8053-34DB82D04E3C}" sibTransId="{EC3D3F0D-7894-1145-84FB-17553ABCC0A8}"/>
    <dgm:cxn modelId="{0B16AE0B-76A3-7F4C-8936-93ABF946B80B}" type="presOf" srcId="{28517B51-AE99-7844-BA25-C26D0A7E22EF}" destId="{4202F97C-A6E3-C444-8BE4-DFAD041F500D}" srcOrd="0" destOrd="0" presId="urn:microsoft.com/office/officeart/2005/8/layout/venn3"/>
    <dgm:cxn modelId="{EF276D14-22A7-EE46-916E-4B5509213BCE}" srcId="{28517B51-AE99-7844-BA25-C26D0A7E22EF}" destId="{5B323B09-2452-CB40-B8FA-9D11ACF9678E}" srcOrd="2" destOrd="0" parTransId="{9EE99E8E-BAA2-BF4A-8801-8A44F0B5E3BF}" sibTransId="{15862EFE-3093-9341-8300-F577E5EF27B2}"/>
    <dgm:cxn modelId="{74E29329-3183-114A-9C78-91D20B9D279D}" srcId="{28517B51-AE99-7844-BA25-C26D0A7E22EF}" destId="{254A44A4-8198-444C-8937-0D176067A105}" srcOrd="7" destOrd="0" parTransId="{EFA7E22A-C1D4-4F41-B984-CB25B7D61AA6}" sibTransId="{971B8F10-066B-1642-9027-C99B25031B02}"/>
    <dgm:cxn modelId="{7AA7B42D-B109-1B49-A879-FF30597852F0}" type="presOf" srcId="{5B323B09-2452-CB40-B8FA-9D11ACF9678E}" destId="{58C7D771-241B-DB4E-9DC5-670690CFB1D3}" srcOrd="0" destOrd="0" presId="urn:microsoft.com/office/officeart/2005/8/layout/venn3"/>
    <dgm:cxn modelId="{7C75A246-339F-9147-99CD-6927199900F4}" type="presOf" srcId="{5277586F-57CB-4543-8EB6-E3F858CDCA6D}" destId="{73811F02-A124-7F4C-82FE-383C0D42C63B}" srcOrd="0" destOrd="0" presId="urn:microsoft.com/office/officeart/2005/8/layout/venn3"/>
    <dgm:cxn modelId="{CFCE4D58-8B7A-4644-B002-D23F1A66AB66}" type="presOf" srcId="{E7ADAB9B-4ACC-734B-BB1D-0E42D9E4BB66}" destId="{68B47B34-03C9-824C-A446-2C828F192541}" srcOrd="0" destOrd="0" presId="urn:microsoft.com/office/officeart/2005/8/layout/venn3"/>
    <dgm:cxn modelId="{7F62EA75-78CF-4740-A921-8B5106D87455}" srcId="{28517B51-AE99-7844-BA25-C26D0A7E22EF}" destId="{E7ADAB9B-4ACC-734B-BB1D-0E42D9E4BB66}" srcOrd="5" destOrd="0" parTransId="{7DFF4906-1F4A-1241-BF18-63D32E5BE422}" sibTransId="{2956D56F-7095-0145-B21B-9483D75F413D}"/>
    <dgm:cxn modelId="{608C477D-87B2-6B40-963B-9892B43DBF9D}" type="presOf" srcId="{ED9F1125-BCC9-3B4C-91C6-9E84719CD229}" destId="{D6A07F8A-755C-864C-84E2-E7815EA73627}" srcOrd="0" destOrd="0" presId="urn:microsoft.com/office/officeart/2005/8/layout/venn3"/>
    <dgm:cxn modelId="{D57B2090-A941-6341-B8A5-AF3B1AFD6062}" srcId="{28517B51-AE99-7844-BA25-C26D0A7E22EF}" destId="{2A2534E5-92F1-A143-9060-40548ED63DE1}" srcOrd="0" destOrd="0" parTransId="{6D2AF174-942C-5D41-86B7-D935B551462C}" sibTransId="{7A47CC42-EF87-B748-92AB-16322A66EFF7}"/>
    <dgm:cxn modelId="{8ECEB49E-C98B-B14F-80E2-ED59BF81727A}" type="presOf" srcId="{134A4CE6-382F-8C4A-853C-82028E9EB308}" destId="{FD4A3CE5-1E52-0442-870C-FD9B7F4F5B2C}" srcOrd="0" destOrd="0" presId="urn:microsoft.com/office/officeart/2005/8/layout/venn3"/>
    <dgm:cxn modelId="{42B5E3B5-C5E0-9C41-A034-040C89A0361E}" type="presOf" srcId="{DA182795-B546-084F-877A-94387582BC09}" destId="{900EBF7A-D596-6245-AB6D-5106AC7B9643}" srcOrd="0" destOrd="0" presId="urn:microsoft.com/office/officeart/2005/8/layout/venn3"/>
    <dgm:cxn modelId="{7BB1DECB-0053-FE42-A8F5-28DF2514BB79}" type="presOf" srcId="{2A2534E5-92F1-A143-9060-40548ED63DE1}" destId="{653A4B52-C1F3-9E40-B146-35A7581787D0}" srcOrd="0" destOrd="0" presId="urn:microsoft.com/office/officeart/2005/8/layout/venn3"/>
    <dgm:cxn modelId="{280EACD9-E74D-E34D-8620-A3020DC6083F}" srcId="{28517B51-AE99-7844-BA25-C26D0A7E22EF}" destId="{134A4CE6-382F-8C4A-853C-82028E9EB308}" srcOrd="1" destOrd="0" parTransId="{AE0B83A1-9BCF-5141-B13D-F770597DC529}" sibTransId="{F95A6FBC-DDB7-EF40-BD22-9A52A6404C16}"/>
    <dgm:cxn modelId="{7A40C7F5-6925-D94A-BD9F-20C05DF57A31}" srcId="{28517B51-AE99-7844-BA25-C26D0A7E22EF}" destId="{5277586F-57CB-4543-8EB6-E3F858CDCA6D}" srcOrd="4" destOrd="0" parTransId="{7D9EF459-9FC2-5349-9B89-35515D7F8D7B}" sibTransId="{B413BE17-E0F1-8B4D-83F3-DA78B910C9C1}"/>
    <dgm:cxn modelId="{B68801F7-5507-0C43-81CE-DFA1DEB4E3A3}" srcId="{28517B51-AE99-7844-BA25-C26D0A7E22EF}" destId="{DA182795-B546-084F-877A-94387582BC09}" srcOrd="3" destOrd="0" parTransId="{C2ACD0D6-C77B-B44C-83C3-5592E16D391D}" sibTransId="{244533AB-E34C-D047-BB77-412AC267121C}"/>
    <dgm:cxn modelId="{15926929-B592-0C45-8809-F6831548A22E}" type="presParOf" srcId="{4202F97C-A6E3-C444-8BE4-DFAD041F500D}" destId="{653A4B52-C1F3-9E40-B146-35A7581787D0}" srcOrd="0" destOrd="0" presId="urn:microsoft.com/office/officeart/2005/8/layout/venn3"/>
    <dgm:cxn modelId="{390E6FD8-BA78-CE4D-A772-82A148728795}" type="presParOf" srcId="{4202F97C-A6E3-C444-8BE4-DFAD041F500D}" destId="{FD1B9395-E8D5-4343-A75C-F2556C56A719}" srcOrd="1" destOrd="0" presId="urn:microsoft.com/office/officeart/2005/8/layout/venn3"/>
    <dgm:cxn modelId="{A0E823FF-32F1-BB44-AF85-8BAD97F95504}" type="presParOf" srcId="{4202F97C-A6E3-C444-8BE4-DFAD041F500D}" destId="{FD4A3CE5-1E52-0442-870C-FD9B7F4F5B2C}" srcOrd="2" destOrd="0" presId="urn:microsoft.com/office/officeart/2005/8/layout/venn3"/>
    <dgm:cxn modelId="{B265B3F5-8B89-4046-BE7B-638440D72BF6}" type="presParOf" srcId="{4202F97C-A6E3-C444-8BE4-DFAD041F500D}" destId="{5C363A7C-5B77-ED44-A6F9-243AB75E8C44}" srcOrd="3" destOrd="0" presId="urn:microsoft.com/office/officeart/2005/8/layout/venn3"/>
    <dgm:cxn modelId="{5CE126DE-E3CD-BA47-8F1D-2747E5F1DEDA}" type="presParOf" srcId="{4202F97C-A6E3-C444-8BE4-DFAD041F500D}" destId="{58C7D771-241B-DB4E-9DC5-670690CFB1D3}" srcOrd="4" destOrd="0" presId="urn:microsoft.com/office/officeart/2005/8/layout/venn3"/>
    <dgm:cxn modelId="{4F5E336B-F26E-1C4D-8A44-38F317251C51}" type="presParOf" srcId="{4202F97C-A6E3-C444-8BE4-DFAD041F500D}" destId="{06EC7BD8-9264-D44E-9772-0AB369C1C339}" srcOrd="5" destOrd="0" presId="urn:microsoft.com/office/officeart/2005/8/layout/venn3"/>
    <dgm:cxn modelId="{4C5D8CCE-88D0-494B-92FC-5578CDAC65D3}" type="presParOf" srcId="{4202F97C-A6E3-C444-8BE4-DFAD041F500D}" destId="{900EBF7A-D596-6245-AB6D-5106AC7B9643}" srcOrd="6" destOrd="0" presId="urn:microsoft.com/office/officeart/2005/8/layout/venn3"/>
    <dgm:cxn modelId="{722E1C10-2CA7-0E43-B27E-8FFE8F05AFD3}" type="presParOf" srcId="{4202F97C-A6E3-C444-8BE4-DFAD041F500D}" destId="{FA511272-1ED7-A34F-BF2F-871862BE0AD7}" srcOrd="7" destOrd="0" presId="urn:microsoft.com/office/officeart/2005/8/layout/venn3"/>
    <dgm:cxn modelId="{283A251A-4430-9644-8668-944687BC6889}" type="presParOf" srcId="{4202F97C-A6E3-C444-8BE4-DFAD041F500D}" destId="{73811F02-A124-7F4C-82FE-383C0D42C63B}" srcOrd="8" destOrd="0" presId="urn:microsoft.com/office/officeart/2005/8/layout/venn3"/>
    <dgm:cxn modelId="{41320CC1-323F-DD4C-98A9-5E1D5C526966}" type="presParOf" srcId="{4202F97C-A6E3-C444-8BE4-DFAD041F500D}" destId="{13B0EBD8-F40F-064A-8913-CEADD22FDFEA}" srcOrd="9" destOrd="0" presId="urn:microsoft.com/office/officeart/2005/8/layout/venn3"/>
    <dgm:cxn modelId="{3DC2DFF9-97AB-0844-AFB8-738AD03152EE}" type="presParOf" srcId="{4202F97C-A6E3-C444-8BE4-DFAD041F500D}" destId="{68B47B34-03C9-824C-A446-2C828F192541}" srcOrd="10" destOrd="0" presId="urn:microsoft.com/office/officeart/2005/8/layout/venn3"/>
    <dgm:cxn modelId="{0021C7AD-F053-E042-A5B1-1BFEEDBB3973}" type="presParOf" srcId="{4202F97C-A6E3-C444-8BE4-DFAD041F500D}" destId="{70D51981-CC64-EB4F-B0C5-DEE9ADBB52E3}" srcOrd="11" destOrd="0" presId="urn:microsoft.com/office/officeart/2005/8/layout/venn3"/>
    <dgm:cxn modelId="{3F5B0174-4055-314B-9BD9-7BC7C904292E}" type="presParOf" srcId="{4202F97C-A6E3-C444-8BE4-DFAD041F500D}" destId="{D6A07F8A-755C-864C-84E2-E7815EA73627}" srcOrd="12" destOrd="0" presId="urn:microsoft.com/office/officeart/2005/8/layout/venn3"/>
    <dgm:cxn modelId="{58E1A3B3-441E-3343-951F-512C2AEF8FBD}" type="presParOf" srcId="{4202F97C-A6E3-C444-8BE4-DFAD041F500D}" destId="{1F222E16-AAAF-3C45-BE59-5C39C160645D}" srcOrd="13" destOrd="0" presId="urn:microsoft.com/office/officeart/2005/8/layout/venn3"/>
    <dgm:cxn modelId="{E09B167E-2226-304B-A8CD-11164BA95762}" type="presParOf" srcId="{4202F97C-A6E3-C444-8BE4-DFAD041F500D}" destId="{6CFBCCFB-4377-824B-893C-DA616B37A41D}" srcOrd="1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A4B52-C1F3-9E40-B146-35A7581787D0}">
      <dsp:nvSpPr>
        <dsp:cNvPr id="0" name=""/>
        <dsp:cNvSpPr/>
      </dsp:nvSpPr>
      <dsp:spPr>
        <a:xfrm>
          <a:off x="5181" y="1379460"/>
          <a:ext cx="1606286" cy="16062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399" tIns="16510" rIns="88399" bIns="16510" numCol="1" spcCol="1270" anchor="ctr" anchorCtr="0">
          <a:noAutofit/>
        </a:bodyPr>
        <a:lstStyle/>
        <a:p>
          <a:pPr marL="0" lvl="0" indent="0" algn="ctr" defTabSz="577850">
            <a:lnSpc>
              <a:spcPct val="90000"/>
            </a:lnSpc>
            <a:spcBef>
              <a:spcPct val="0"/>
            </a:spcBef>
            <a:spcAft>
              <a:spcPct val="35000"/>
            </a:spcAft>
            <a:buNone/>
          </a:pPr>
          <a:r>
            <a:rPr lang="fr-FR" sz="1300" kern="1200"/>
            <a:t>Immobilité</a:t>
          </a:r>
        </a:p>
      </dsp:txBody>
      <dsp:txXfrm>
        <a:off x="240416" y="1614695"/>
        <a:ext cx="1135816" cy="1135816"/>
      </dsp:txXfrm>
    </dsp:sp>
    <dsp:sp modelId="{FD4A3CE5-1E52-0442-870C-FD9B7F4F5B2C}">
      <dsp:nvSpPr>
        <dsp:cNvPr id="0" name=""/>
        <dsp:cNvSpPr/>
      </dsp:nvSpPr>
      <dsp:spPr>
        <a:xfrm>
          <a:off x="1290210" y="1379460"/>
          <a:ext cx="1606286" cy="16062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399" tIns="16510" rIns="88399" bIns="16510" numCol="1" spcCol="1270" anchor="ctr" anchorCtr="0">
          <a:noAutofit/>
        </a:bodyPr>
        <a:lstStyle/>
        <a:p>
          <a:pPr marL="0" lvl="0" indent="0" algn="ctr" defTabSz="577850">
            <a:lnSpc>
              <a:spcPct val="90000"/>
            </a:lnSpc>
            <a:spcBef>
              <a:spcPct val="0"/>
            </a:spcBef>
            <a:spcAft>
              <a:spcPct val="35000"/>
            </a:spcAft>
            <a:buNone/>
          </a:pPr>
          <a:r>
            <a:rPr lang="fr-FR" sz="1300" kern="1200"/>
            <a:t>Dénutrition</a:t>
          </a:r>
        </a:p>
      </dsp:txBody>
      <dsp:txXfrm>
        <a:off x="1525445" y="1614695"/>
        <a:ext cx="1135816" cy="1135816"/>
      </dsp:txXfrm>
    </dsp:sp>
    <dsp:sp modelId="{58C7D771-241B-DB4E-9DC5-670690CFB1D3}">
      <dsp:nvSpPr>
        <dsp:cNvPr id="0" name=""/>
        <dsp:cNvSpPr/>
      </dsp:nvSpPr>
      <dsp:spPr>
        <a:xfrm>
          <a:off x="2575239" y="1379460"/>
          <a:ext cx="1606286" cy="16062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399" tIns="16510" rIns="88399" bIns="16510" numCol="1" spcCol="1270" anchor="ctr" anchorCtr="0">
          <a:noAutofit/>
        </a:bodyPr>
        <a:lstStyle/>
        <a:p>
          <a:pPr marL="0" lvl="0" indent="0" algn="ctr" defTabSz="577850">
            <a:lnSpc>
              <a:spcPct val="90000"/>
            </a:lnSpc>
            <a:spcBef>
              <a:spcPct val="0"/>
            </a:spcBef>
            <a:spcAft>
              <a:spcPct val="35000"/>
            </a:spcAft>
            <a:buNone/>
          </a:pPr>
          <a:r>
            <a:rPr lang="fr-FR" sz="1300" kern="1200"/>
            <a:t>Pathologies neurologiques</a:t>
          </a:r>
        </a:p>
      </dsp:txBody>
      <dsp:txXfrm>
        <a:off x="2810474" y="1614695"/>
        <a:ext cx="1135816" cy="1135816"/>
      </dsp:txXfrm>
    </dsp:sp>
    <dsp:sp modelId="{900EBF7A-D596-6245-AB6D-5106AC7B9643}">
      <dsp:nvSpPr>
        <dsp:cNvPr id="0" name=""/>
        <dsp:cNvSpPr/>
      </dsp:nvSpPr>
      <dsp:spPr>
        <a:xfrm>
          <a:off x="3860268" y="1379460"/>
          <a:ext cx="1606286" cy="16062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399" tIns="16510" rIns="88399" bIns="16510" numCol="1" spcCol="1270" anchor="ctr" anchorCtr="0">
          <a:noAutofit/>
        </a:bodyPr>
        <a:lstStyle/>
        <a:p>
          <a:pPr marL="0" lvl="0" indent="0" algn="ctr" defTabSz="577850">
            <a:lnSpc>
              <a:spcPct val="90000"/>
            </a:lnSpc>
            <a:spcBef>
              <a:spcPct val="0"/>
            </a:spcBef>
            <a:spcAft>
              <a:spcPct val="35000"/>
            </a:spcAft>
            <a:buNone/>
          </a:pPr>
          <a:r>
            <a:rPr lang="fr-FR" sz="1300" kern="1200"/>
            <a:t>Age</a:t>
          </a:r>
        </a:p>
      </dsp:txBody>
      <dsp:txXfrm>
        <a:off x="4095503" y="1614695"/>
        <a:ext cx="1135816" cy="1135816"/>
      </dsp:txXfrm>
    </dsp:sp>
    <dsp:sp modelId="{73811F02-A124-7F4C-82FE-383C0D42C63B}">
      <dsp:nvSpPr>
        <dsp:cNvPr id="0" name=""/>
        <dsp:cNvSpPr/>
      </dsp:nvSpPr>
      <dsp:spPr>
        <a:xfrm>
          <a:off x="5145297" y="1379460"/>
          <a:ext cx="1606286" cy="16062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399" tIns="16510" rIns="88399" bIns="16510" numCol="1" spcCol="1270" anchor="ctr" anchorCtr="0">
          <a:noAutofit/>
        </a:bodyPr>
        <a:lstStyle/>
        <a:p>
          <a:pPr marL="0" lvl="0" indent="0" algn="ctr" defTabSz="577850">
            <a:lnSpc>
              <a:spcPct val="90000"/>
            </a:lnSpc>
            <a:spcBef>
              <a:spcPct val="0"/>
            </a:spcBef>
            <a:spcAft>
              <a:spcPct val="35000"/>
            </a:spcAft>
            <a:buNone/>
          </a:pPr>
          <a:r>
            <a:rPr lang="fr-FR" sz="1300" kern="1200"/>
            <a:t>État cutané</a:t>
          </a:r>
        </a:p>
      </dsp:txBody>
      <dsp:txXfrm>
        <a:off x="5380532" y="1614695"/>
        <a:ext cx="1135816" cy="1135816"/>
      </dsp:txXfrm>
    </dsp:sp>
    <dsp:sp modelId="{68B47B34-03C9-824C-A446-2C828F192541}">
      <dsp:nvSpPr>
        <dsp:cNvPr id="0" name=""/>
        <dsp:cNvSpPr/>
      </dsp:nvSpPr>
      <dsp:spPr>
        <a:xfrm>
          <a:off x="6430326" y="1379460"/>
          <a:ext cx="1606286" cy="16062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399" tIns="16510" rIns="88399" bIns="16510" numCol="1" spcCol="1270" anchor="ctr" anchorCtr="0">
          <a:noAutofit/>
        </a:bodyPr>
        <a:lstStyle/>
        <a:p>
          <a:pPr marL="0" lvl="0" indent="0" algn="ctr" defTabSz="577850">
            <a:lnSpc>
              <a:spcPct val="90000"/>
            </a:lnSpc>
            <a:spcBef>
              <a:spcPct val="0"/>
            </a:spcBef>
            <a:spcAft>
              <a:spcPct val="35000"/>
            </a:spcAft>
            <a:buNone/>
          </a:pPr>
          <a:r>
            <a:rPr lang="fr-FR" sz="1300" kern="1200"/>
            <a:t>Incontinence</a:t>
          </a:r>
        </a:p>
      </dsp:txBody>
      <dsp:txXfrm>
        <a:off x="6665561" y="1614695"/>
        <a:ext cx="1135816" cy="1135816"/>
      </dsp:txXfrm>
    </dsp:sp>
    <dsp:sp modelId="{D6A07F8A-755C-864C-84E2-E7815EA73627}">
      <dsp:nvSpPr>
        <dsp:cNvPr id="0" name=""/>
        <dsp:cNvSpPr/>
      </dsp:nvSpPr>
      <dsp:spPr>
        <a:xfrm>
          <a:off x="7715355" y="1379460"/>
          <a:ext cx="1606286" cy="16062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399" tIns="16510" rIns="88399" bIns="16510" numCol="1" spcCol="1270" anchor="ctr" anchorCtr="0">
          <a:noAutofit/>
        </a:bodyPr>
        <a:lstStyle/>
        <a:p>
          <a:pPr marL="0" lvl="0" indent="0" algn="ctr" defTabSz="577850">
            <a:lnSpc>
              <a:spcPct val="90000"/>
            </a:lnSpc>
            <a:spcBef>
              <a:spcPct val="0"/>
            </a:spcBef>
            <a:spcAft>
              <a:spcPct val="35000"/>
            </a:spcAft>
            <a:buNone/>
          </a:pPr>
          <a:r>
            <a:rPr lang="fr-FR" sz="1300" kern="1200"/>
            <a:t>Hypoxémie</a:t>
          </a:r>
        </a:p>
      </dsp:txBody>
      <dsp:txXfrm>
        <a:off x="7950590" y="1614695"/>
        <a:ext cx="1135816" cy="1135816"/>
      </dsp:txXfrm>
    </dsp:sp>
    <dsp:sp modelId="{6CFBCCFB-4377-824B-893C-DA616B37A41D}">
      <dsp:nvSpPr>
        <dsp:cNvPr id="0" name=""/>
        <dsp:cNvSpPr/>
      </dsp:nvSpPr>
      <dsp:spPr>
        <a:xfrm>
          <a:off x="9000384" y="1379460"/>
          <a:ext cx="1606286" cy="16062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399" tIns="16510" rIns="88399" bIns="16510" numCol="1" spcCol="1270" anchor="ctr" anchorCtr="0">
          <a:noAutofit/>
        </a:bodyPr>
        <a:lstStyle/>
        <a:p>
          <a:pPr marL="0" lvl="0" indent="0" algn="ctr" defTabSz="577850">
            <a:lnSpc>
              <a:spcPct val="90000"/>
            </a:lnSpc>
            <a:spcBef>
              <a:spcPct val="0"/>
            </a:spcBef>
            <a:spcAft>
              <a:spcPct val="35000"/>
            </a:spcAft>
            <a:buNone/>
          </a:pPr>
          <a:r>
            <a:rPr lang="fr-FR" sz="1300" kern="1200"/>
            <a:t>AEG </a:t>
          </a:r>
        </a:p>
      </dsp:txBody>
      <dsp:txXfrm>
        <a:off x="9235619" y="1614695"/>
        <a:ext cx="1135816" cy="113581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71525396-811C-3341-AF4B-5DA2168AE0BA}"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6E3EA43-06C4-6D4A-81C2-54976B185C60}" type="slidenum">
              <a:rPr lang="fr-FR" smtClean="0"/>
              <a:t>‹N°›</a:t>
            </a:fld>
            <a:endParaRPr lang="fr-FR"/>
          </a:p>
        </p:txBody>
      </p:sp>
    </p:spTree>
    <p:extLst>
      <p:ext uri="{BB962C8B-B14F-4D97-AF65-F5344CB8AC3E}">
        <p14:creationId xmlns:p14="http://schemas.microsoft.com/office/powerpoint/2010/main" val="2030940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1525396-811C-3341-AF4B-5DA2168AE0BA}" type="datetimeFigureOut">
              <a:rPr lang="fr-FR" smtClean="0"/>
              <a:t>15/09/2024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E3EA43-06C4-6D4A-81C2-54976B185C60}" type="slidenum">
              <a:rPr lang="fr-FR" smtClean="0"/>
              <a:t>‹N°›</a:t>
            </a:fld>
            <a:endParaRPr lang="fr-FR"/>
          </a:p>
        </p:txBody>
      </p:sp>
    </p:spTree>
    <p:extLst>
      <p:ext uri="{BB962C8B-B14F-4D97-AF65-F5344CB8AC3E}">
        <p14:creationId xmlns:p14="http://schemas.microsoft.com/office/powerpoint/2010/main" val="423056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1525396-811C-3341-AF4B-5DA2168AE0BA}" type="datetimeFigureOut">
              <a:rPr lang="fr-FR" smtClean="0"/>
              <a:t>15/09/2024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E3EA43-06C4-6D4A-81C2-54976B185C60}" type="slidenum">
              <a:rPr lang="fr-FR" smtClean="0"/>
              <a:t>‹N°›</a:t>
            </a:fld>
            <a:endParaRPr lang="fr-FR"/>
          </a:p>
        </p:txBody>
      </p:sp>
    </p:spTree>
    <p:extLst>
      <p:ext uri="{BB962C8B-B14F-4D97-AF65-F5344CB8AC3E}">
        <p14:creationId xmlns:p14="http://schemas.microsoft.com/office/powerpoint/2010/main" val="127254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1525396-811C-3341-AF4B-5DA2168AE0BA}"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6E3EA43-06C4-6D4A-81C2-54976B185C60}" type="slidenum">
              <a:rPr lang="fr-FR" smtClean="0"/>
              <a:t>‹N°›</a:t>
            </a:fld>
            <a:endParaRPr lang="fr-FR"/>
          </a:p>
        </p:txBody>
      </p:sp>
    </p:spTree>
    <p:extLst>
      <p:ext uri="{BB962C8B-B14F-4D97-AF65-F5344CB8AC3E}">
        <p14:creationId xmlns:p14="http://schemas.microsoft.com/office/powerpoint/2010/main" val="242380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71525396-811C-3341-AF4B-5DA2168AE0BA}"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6E3EA43-06C4-6D4A-81C2-54976B185C60}" type="slidenum">
              <a:rPr lang="fr-FR" smtClean="0"/>
              <a:t>‹N°›</a:t>
            </a:fld>
            <a:endParaRPr lang="fr-FR"/>
          </a:p>
        </p:txBody>
      </p:sp>
    </p:spTree>
    <p:extLst>
      <p:ext uri="{BB962C8B-B14F-4D97-AF65-F5344CB8AC3E}">
        <p14:creationId xmlns:p14="http://schemas.microsoft.com/office/powerpoint/2010/main" val="5529199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71525396-811C-3341-AF4B-5DA2168AE0BA}" type="datetimeFigureOut">
              <a:rPr lang="fr-FR" smtClean="0"/>
              <a:t>15/09/2024</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E6E3EA43-06C4-6D4A-81C2-54976B185C60}" type="slidenum">
              <a:rPr lang="fr-FR" smtClean="0"/>
              <a:t>‹N°›</a:t>
            </a:fld>
            <a:endParaRPr lang="fr-FR"/>
          </a:p>
        </p:txBody>
      </p:sp>
    </p:spTree>
    <p:extLst>
      <p:ext uri="{BB962C8B-B14F-4D97-AF65-F5344CB8AC3E}">
        <p14:creationId xmlns:p14="http://schemas.microsoft.com/office/powerpoint/2010/main" val="410529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71525396-811C-3341-AF4B-5DA2168AE0BA}"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6E3EA43-06C4-6D4A-81C2-54976B185C60}"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302274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1525396-811C-3341-AF4B-5DA2168AE0BA}" type="datetimeFigureOut">
              <a:rPr lang="fr-FR" smtClean="0"/>
              <a:t>15/09/2024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6E3EA43-06C4-6D4A-81C2-54976B185C60}" type="slidenum">
              <a:rPr lang="fr-FR" smtClean="0"/>
              <a:t>‹N°›</a:t>
            </a:fld>
            <a:endParaRPr lang="fr-FR"/>
          </a:p>
        </p:txBody>
      </p:sp>
    </p:spTree>
    <p:extLst>
      <p:ext uri="{BB962C8B-B14F-4D97-AF65-F5344CB8AC3E}">
        <p14:creationId xmlns:p14="http://schemas.microsoft.com/office/powerpoint/2010/main" val="344489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5396-811C-3341-AF4B-5DA2168AE0BA}" type="datetimeFigureOut">
              <a:rPr lang="fr-FR" smtClean="0"/>
              <a:t>15/09/2024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6E3EA43-06C4-6D4A-81C2-54976B185C60}" type="slidenum">
              <a:rPr lang="fr-FR" smtClean="0"/>
              <a:t>‹N°›</a:t>
            </a:fld>
            <a:endParaRPr lang="fr-FR"/>
          </a:p>
        </p:txBody>
      </p:sp>
    </p:spTree>
    <p:extLst>
      <p:ext uri="{BB962C8B-B14F-4D97-AF65-F5344CB8AC3E}">
        <p14:creationId xmlns:p14="http://schemas.microsoft.com/office/powerpoint/2010/main" val="79276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71525396-811C-3341-AF4B-5DA2168AE0BA}" type="datetimeFigureOut">
              <a:rPr lang="fr-FR" smtClean="0"/>
              <a:t>15/09/2024</a:t>
            </a:fld>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1" name="Slide Number Placeholder 10"/>
          <p:cNvSpPr>
            <a:spLocks noGrp="1"/>
          </p:cNvSpPr>
          <p:nvPr>
            <p:ph type="sldNum" sz="quarter" idx="12"/>
          </p:nvPr>
        </p:nvSpPr>
        <p:spPr/>
        <p:txBody>
          <a:bodyPr/>
          <a:lstStyle/>
          <a:p>
            <a:fld id="{E6E3EA43-06C4-6D4A-81C2-54976B185C60}" type="slidenum">
              <a:rPr lang="fr-FR" smtClean="0"/>
              <a:t>‹N°›</a:t>
            </a:fld>
            <a:endParaRPr lang="fr-FR"/>
          </a:p>
        </p:txBody>
      </p:sp>
    </p:spTree>
    <p:extLst>
      <p:ext uri="{BB962C8B-B14F-4D97-AF65-F5344CB8AC3E}">
        <p14:creationId xmlns:p14="http://schemas.microsoft.com/office/powerpoint/2010/main" val="307642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1525396-811C-3341-AF4B-5DA2168AE0BA}" type="datetimeFigureOut">
              <a:rPr lang="fr-FR" smtClean="0"/>
              <a:t>15/09/2024</a:t>
            </a:fld>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fld id="{E6E3EA43-06C4-6D4A-81C2-54976B185C60}" type="slidenum">
              <a:rPr lang="fr-FR" smtClean="0"/>
              <a:t>‹N°›</a:t>
            </a:fld>
            <a:endParaRPr lang="fr-FR"/>
          </a:p>
        </p:txBody>
      </p:sp>
    </p:spTree>
    <p:extLst>
      <p:ext uri="{BB962C8B-B14F-4D97-AF65-F5344CB8AC3E}">
        <p14:creationId xmlns:p14="http://schemas.microsoft.com/office/powerpoint/2010/main" val="247175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1525396-811C-3341-AF4B-5DA2168AE0BA}" type="datetimeFigureOut">
              <a:rPr lang="fr-FR" smtClean="0"/>
              <a:t>15/09/2024</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6E3EA43-06C4-6D4A-81C2-54976B185C60}" type="slidenum">
              <a:rPr lang="fr-FR" smtClean="0"/>
              <a:t>‹N°›</a:t>
            </a:fld>
            <a:endParaRPr lang="fr-FR"/>
          </a:p>
        </p:txBody>
      </p:sp>
    </p:spTree>
    <p:extLst>
      <p:ext uri="{BB962C8B-B14F-4D97-AF65-F5344CB8AC3E}">
        <p14:creationId xmlns:p14="http://schemas.microsoft.com/office/powerpoint/2010/main" val="4261206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C521FD9-6653-DA43-B17B-BC2EBB70FC08}"/>
              </a:ext>
            </a:extLst>
          </p:cNvPr>
          <p:cNvSpPr>
            <a:spLocks noGrp="1"/>
          </p:cNvSpPr>
          <p:nvPr>
            <p:ph type="subTitle" idx="1"/>
          </p:nvPr>
        </p:nvSpPr>
        <p:spPr>
          <a:xfrm>
            <a:off x="1262729" y="5499895"/>
            <a:ext cx="9638443" cy="484633"/>
          </a:xfrm>
        </p:spPr>
        <p:txBody>
          <a:bodyPr>
            <a:normAutofit/>
          </a:bodyPr>
          <a:lstStyle/>
          <a:p>
            <a:r>
              <a:rPr lang="fr-FR"/>
              <a:t>Dr ROUBAUD </a:t>
            </a:r>
          </a:p>
        </p:txBody>
      </p:sp>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0EC24D4-3D64-C04C-8F1C-66D8FAC26AA0}"/>
              </a:ext>
            </a:extLst>
          </p:cNvPr>
          <p:cNvSpPr>
            <a:spLocks noGrp="1"/>
          </p:cNvSpPr>
          <p:nvPr>
            <p:ph type="ctrTitle"/>
          </p:nvPr>
        </p:nvSpPr>
        <p:spPr>
          <a:xfrm>
            <a:off x="1262729" y="1289303"/>
            <a:ext cx="9638443" cy="3339303"/>
          </a:xfrm>
          <a:ln>
            <a:noFill/>
          </a:ln>
        </p:spPr>
        <p:txBody>
          <a:bodyPr>
            <a:normAutofit/>
          </a:bodyPr>
          <a:lstStyle/>
          <a:p>
            <a:r>
              <a:rPr lang="fr-FR" sz="5000"/>
              <a:t>Escarres du SA </a:t>
            </a:r>
          </a:p>
        </p:txBody>
      </p:sp>
    </p:spTree>
    <p:extLst>
      <p:ext uri="{BB962C8B-B14F-4D97-AF65-F5344CB8AC3E}">
        <p14:creationId xmlns:p14="http://schemas.microsoft.com/office/powerpoint/2010/main" val="3612192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EBBCF-D054-B746-8E05-B02ED1ED50B5}"/>
              </a:ext>
            </a:extLst>
          </p:cNvPr>
          <p:cNvSpPr>
            <a:spLocks noGrp="1"/>
          </p:cNvSpPr>
          <p:nvPr>
            <p:ph type="title"/>
          </p:nvPr>
        </p:nvSpPr>
        <p:spPr/>
        <p:txBody>
          <a:bodyPr/>
          <a:lstStyle/>
          <a:p>
            <a:r>
              <a:rPr lang="fr-FR" dirty="0"/>
              <a:t>ECHELLE NORTON </a:t>
            </a:r>
          </a:p>
        </p:txBody>
      </p:sp>
      <p:sp>
        <p:nvSpPr>
          <p:cNvPr id="3" name="Espace réservé du contenu 2">
            <a:extLst>
              <a:ext uri="{FF2B5EF4-FFF2-40B4-BE49-F238E27FC236}">
                <a16:creationId xmlns:a16="http://schemas.microsoft.com/office/drawing/2014/main" id="{C711AB87-A47B-6B4F-B4B3-60A4957BE4DB}"/>
              </a:ext>
            </a:extLst>
          </p:cNvPr>
          <p:cNvSpPr>
            <a:spLocks noGrp="1"/>
          </p:cNvSpPr>
          <p:nvPr>
            <p:ph idx="1"/>
          </p:nvPr>
        </p:nvSpPr>
        <p:spPr/>
        <p:txBody>
          <a:bodyPr/>
          <a:lstStyle/>
          <a:p>
            <a:r>
              <a:rPr lang="fr-FR" dirty="0"/>
              <a:t>Norton</a:t>
            </a:r>
          </a:p>
        </p:txBody>
      </p:sp>
      <p:pic>
        <p:nvPicPr>
          <p:cNvPr id="6" name="Image 5">
            <a:extLst>
              <a:ext uri="{FF2B5EF4-FFF2-40B4-BE49-F238E27FC236}">
                <a16:creationId xmlns:a16="http://schemas.microsoft.com/office/drawing/2014/main" id="{F09636F0-AD02-D444-B09E-DD62EFD6A02E}"/>
              </a:ext>
            </a:extLst>
          </p:cNvPr>
          <p:cNvPicPr>
            <a:picLocks noChangeAspect="1"/>
          </p:cNvPicPr>
          <p:nvPr/>
        </p:nvPicPr>
        <p:blipFill>
          <a:blip r:embed="rId2"/>
          <a:stretch>
            <a:fillRect/>
          </a:stretch>
        </p:blipFill>
        <p:spPr>
          <a:xfrm>
            <a:off x="1006641" y="2661318"/>
            <a:ext cx="9689025" cy="3231989"/>
          </a:xfrm>
          <a:prstGeom prst="rect">
            <a:avLst/>
          </a:prstGeom>
        </p:spPr>
      </p:pic>
    </p:spTree>
    <p:extLst>
      <p:ext uri="{BB962C8B-B14F-4D97-AF65-F5344CB8AC3E}">
        <p14:creationId xmlns:p14="http://schemas.microsoft.com/office/powerpoint/2010/main" val="206127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7868C83-9D11-F649-80DE-41C54B5A365C}"/>
              </a:ext>
            </a:extLst>
          </p:cNvPr>
          <p:cNvSpPr>
            <a:spLocks noGrp="1"/>
          </p:cNvSpPr>
          <p:nvPr>
            <p:ph type="title"/>
          </p:nvPr>
        </p:nvSpPr>
        <p:spPr>
          <a:xfrm>
            <a:off x="804672" y="2404872"/>
            <a:ext cx="3044950" cy="1627792"/>
          </a:xfrm>
          <a:prstGeom prst="ellipse">
            <a:avLst/>
          </a:prstGeom>
        </p:spPr>
        <p:txBody>
          <a:bodyPr vert="horz" lIns="274320" tIns="182880" rIns="274320" bIns="182880" rtlCol="0" anchor="ctr" anchorCtr="1">
            <a:normAutofit/>
          </a:bodyPr>
          <a:lstStyle/>
          <a:p>
            <a:r>
              <a:rPr lang="en-US" sz="1500"/>
              <a:t>prévention</a:t>
            </a:r>
          </a:p>
        </p:txBody>
      </p:sp>
      <p:pic>
        <p:nvPicPr>
          <p:cNvPr id="5" name="Espace réservé du contenu 4">
            <a:extLst>
              <a:ext uri="{FF2B5EF4-FFF2-40B4-BE49-F238E27FC236}">
                <a16:creationId xmlns:a16="http://schemas.microsoft.com/office/drawing/2014/main" id="{B0758334-3FD2-5E4E-A61C-B384D99FD04B}"/>
              </a:ext>
            </a:extLst>
          </p:cNvPr>
          <p:cNvPicPr>
            <a:picLocks noGrp="1" noChangeAspect="1"/>
          </p:cNvPicPr>
          <p:nvPr>
            <p:ph idx="1"/>
          </p:nvPr>
        </p:nvPicPr>
        <p:blipFill>
          <a:blip r:embed="rId2"/>
          <a:stretch>
            <a:fillRect/>
          </a:stretch>
        </p:blipFill>
        <p:spPr>
          <a:xfrm>
            <a:off x="5294376" y="925068"/>
            <a:ext cx="6257544" cy="4693158"/>
          </a:xfrm>
          <a:prstGeom prst="rect">
            <a:avLst/>
          </a:prstGeom>
        </p:spPr>
      </p:pic>
    </p:spTree>
    <p:extLst>
      <p:ext uri="{BB962C8B-B14F-4D97-AF65-F5344CB8AC3E}">
        <p14:creationId xmlns:p14="http://schemas.microsoft.com/office/powerpoint/2010/main" val="354236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CA59F-1086-7546-9E55-DD326F9B62F4}"/>
              </a:ext>
            </a:extLst>
          </p:cNvPr>
          <p:cNvSpPr>
            <a:spLocks noGrp="1"/>
          </p:cNvSpPr>
          <p:nvPr>
            <p:ph type="title"/>
          </p:nvPr>
        </p:nvSpPr>
        <p:spPr>
          <a:xfrm>
            <a:off x="2196212" y="426402"/>
            <a:ext cx="7729728" cy="1188720"/>
          </a:xfrm>
        </p:spPr>
        <p:txBody>
          <a:bodyPr vert="horz" lIns="91440" tIns="45720" rIns="91440" bIns="45720" rtlCol="0" anchor="ctr">
            <a:normAutofit/>
          </a:bodyPr>
          <a:lstStyle/>
          <a:p>
            <a:r>
              <a:rPr lang="en-US" kern="1200">
                <a:solidFill>
                  <a:schemeClr val="tx1"/>
                </a:solidFill>
                <a:latin typeface="+mj-lt"/>
                <a:ea typeface="+mj-ea"/>
                <a:cs typeface="+mj-cs"/>
              </a:rPr>
              <a:t>prévention</a:t>
            </a:r>
          </a:p>
        </p:txBody>
      </p:sp>
      <p:pic>
        <p:nvPicPr>
          <p:cNvPr id="5" name="Espace réservé du contenu 4">
            <a:extLst>
              <a:ext uri="{FF2B5EF4-FFF2-40B4-BE49-F238E27FC236}">
                <a16:creationId xmlns:a16="http://schemas.microsoft.com/office/drawing/2014/main" id="{B3E1275B-CCC7-D343-A5C7-E8D47BC6985A}"/>
              </a:ext>
            </a:extLst>
          </p:cNvPr>
          <p:cNvPicPr>
            <a:picLocks noGrp="1" noChangeAspect="1"/>
          </p:cNvPicPr>
          <p:nvPr>
            <p:ph idx="1"/>
          </p:nvPr>
        </p:nvPicPr>
        <p:blipFill>
          <a:blip r:embed="rId2"/>
          <a:stretch>
            <a:fillRect/>
          </a:stretch>
        </p:blipFill>
        <p:spPr>
          <a:xfrm>
            <a:off x="1157288" y="2178050"/>
            <a:ext cx="4903788" cy="3659188"/>
          </a:xfrm>
          <a:prstGeom prst="rect">
            <a:avLst/>
          </a:prstGeom>
        </p:spPr>
      </p:pic>
      <p:pic>
        <p:nvPicPr>
          <p:cNvPr id="7" name="Image 6">
            <a:extLst>
              <a:ext uri="{FF2B5EF4-FFF2-40B4-BE49-F238E27FC236}">
                <a16:creationId xmlns:a16="http://schemas.microsoft.com/office/drawing/2014/main" id="{F1D32B03-6F0C-B447-8D6D-2BB3AA1652C1}"/>
              </a:ext>
            </a:extLst>
          </p:cNvPr>
          <p:cNvPicPr>
            <a:picLocks noChangeAspect="1"/>
          </p:cNvPicPr>
          <p:nvPr/>
        </p:nvPicPr>
        <p:blipFill>
          <a:blip r:embed="rId3"/>
          <a:stretch>
            <a:fillRect/>
          </a:stretch>
        </p:blipFill>
        <p:spPr>
          <a:xfrm>
            <a:off x="6255544" y="2178050"/>
            <a:ext cx="4903788" cy="3659188"/>
          </a:xfrm>
          <a:prstGeom prst="rect">
            <a:avLst/>
          </a:prstGeom>
        </p:spPr>
      </p:pic>
    </p:spTree>
    <p:extLst>
      <p:ext uri="{BB962C8B-B14F-4D97-AF65-F5344CB8AC3E}">
        <p14:creationId xmlns:p14="http://schemas.microsoft.com/office/powerpoint/2010/main" val="379736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9F26AF7-9AC1-49A4-8F89-2C63E1C0A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re 7">
            <a:extLst>
              <a:ext uri="{FF2B5EF4-FFF2-40B4-BE49-F238E27FC236}">
                <a16:creationId xmlns:a16="http://schemas.microsoft.com/office/drawing/2014/main" id="{18597C6F-051F-574B-932D-4A07B05396BC}"/>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dirty="0"/>
              <a:t>classification</a:t>
            </a:r>
          </a:p>
        </p:txBody>
      </p:sp>
      <p:pic>
        <p:nvPicPr>
          <p:cNvPr id="13" name="Image 12">
            <a:extLst>
              <a:ext uri="{FF2B5EF4-FFF2-40B4-BE49-F238E27FC236}">
                <a16:creationId xmlns:a16="http://schemas.microsoft.com/office/drawing/2014/main" id="{0980F080-76DF-F945-A458-BF936053F56D}"/>
              </a:ext>
            </a:extLst>
          </p:cNvPr>
          <p:cNvPicPr>
            <a:picLocks noChangeAspect="1"/>
          </p:cNvPicPr>
          <p:nvPr/>
        </p:nvPicPr>
        <p:blipFill>
          <a:blip r:embed="rId2"/>
          <a:stretch>
            <a:fillRect/>
          </a:stretch>
        </p:blipFill>
        <p:spPr>
          <a:xfrm>
            <a:off x="1067182" y="354418"/>
            <a:ext cx="4786503" cy="3589878"/>
          </a:xfrm>
          <a:prstGeom prst="rect">
            <a:avLst/>
          </a:prstGeom>
        </p:spPr>
      </p:pic>
      <p:pic>
        <p:nvPicPr>
          <p:cNvPr id="2" name="Espace réservé du contenu 4">
            <a:extLst>
              <a:ext uri="{FF2B5EF4-FFF2-40B4-BE49-F238E27FC236}">
                <a16:creationId xmlns:a16="http://schemas.microsoft.com/office/drawing/2014/main" id="{FE080A5D-F61F-4BC5-011F-B4860866C07D}"/>
              </a:ext>
            </a:extLst>
          </p:cNvPr>
          <p:cNvPicPr>
            <a:picLocks noGrp="1" noChangeAspect="1"/>
          </p:cNvPicPr>
          <p:nvPr>
            <p:ph idx="1"/>
          </p:nvPr>
        </p:nvPicPr>
        <p:blipFill>
          <a:blip r:embed="rId3"/>
          <a:stretch>
            <a:fillRect/>
          </a:stretch>
        </p:blipFill>
        <p:spPr>
          <a:xfrm>
            <a:off x="6589394" y="268693"/>
            <a:ext cx="5026344" cy="3769758"/>
          </a:xfrm>
          <a:prstGeom prst="rect">
            <a:avLst/>
          </a:prstGeom>
        </p:spPr>
      </p:pic>
    </p:spTree>
    <p:extLst>
      <p:ext uri="{BB962C8B-B14F-4D97-AF65-F5344CB8AC3E}">
        <p14:creationId xmlns:p14="http://schemas.microsoft.com/office/powerpoint/2010/main" val="842398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64ACB1A-3983-6044-BE7E-6BACA00790CC}"/>
              </a:ext>
            </a:extLst>
          </p:cNvPr>
          <p:cNvPicPr>
            <a:picLocks noGrp="1" noChangeAspect="1"/>
          </p:cNvPicPr>
          <p:nvPr>
            <p:ph idx="4294967295"/>
          </p:nvPr>
        </p:nvPicPr>
        <p:blipFill>
          <a:blip r:embed="rId2"/>
          <a:stretch>
            <a:fillRect/>
          </a:stretch>
        </p:blipFill>
        <p:spPr>
          <a:xfrm>
            <a:off x="0" y="1157288"/>
            <a:ext cx="6361113" cy="4770437"/>
          </a:xfrm>
        </p:spPr>
      </p:pic>
      <p:pic>
        <p:nvPicPr>
          <p:cNvPr id="2" name="Image 1">
            <a:extLst>
              <a:ext uri="{FF2B5EF4-FFF2-40B4-BE49-F238E27FC236}">
                <a16:creationId xmlns:a16="http://schemas.microsoft.com/office/drawing/2014/main" id="{9DF81E12-64F3-9A4F-9A15-12E72DD0D161}"/>
              </a:ext>
            </a:extLst>
          </p:cNvPr>
          <p:cNvPicPr>
            <a:picLocks noChangeAspect="1"/>
          </p:cNvPicPr>
          <p:nvPr/>
        </p:nvPicPr>
        <p:blipFill>
          <a:blip r:embed="rId3"/>
          <a:stretch>
            <a:fillRect/>
          </a:stretch>
        </p:blipFill>
        <p:spPr>
          <a:xfrm>
            <a:off x="5854701" y="1157288"/>
            <a:ext cx="6337299" cy="4752974"/>
          </a:xfrm>
          <a:prstGeom prst="rect">
            <a:avLst/>
          </a:prstGeom>
        </p:spPr>
      </p:pic>
    </p:spTree>
    <p:extLst>
      <p:ext uri="{BB962C8B-B14F-4D97-AF65-F5344CB8AC3E}">
        <p14:creationId xmlns:p14="http://schemas.microsoft.com/office/powerpoint/2010/main" val="392109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8746F9CF-AE2E-1C41-8AFC-A3834BE73104}"/>
              </a:ext>
            </a:extLst>
          </p:cNvPr>
          <p:cNvPicPr>
            <a:picLocks noChangeAspect="1"/>
          </p:cNvPicPr>
          <p:nvPr/>
        </p:nvPicPr>
        <p:blipFill>
          <a:blip r:embed="rId2"/>
          <a:stretch>
            <a:fillRect/>
          </a:stretch>
        </p:blipFill>
        <p:spPr>
          <a:xfrm>
            <a:off x="3023616" y="1124712"/>
            <a:ext cx="6144768" cy="4608576"/>
          </a:xfrm>
          <a:prstGeom prst="rect">
            <a:avLst/>
          </a:prstGeom>
        </p:spPr>
      </p:pic>
    </p:spTree>
    <p:extLst>
      <p:ext uri="{BB962C8B-B14F-4D97-AF65-F5344CB8AC3E}">
        <p14:creationId xmlns:p14="http://schemas.microsoft.com/office/powerpoint/2010/main" val="128839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066E24B-64E1-2442-988F-032CB06FB19A}"/>
              </a:ext>
            </a:extLst>
          </p:cNvPr>
          <p:cNvPicPr>
            <a:picLocks noChangeAspect="1"/>
          </p:cNvPicPr>
          <p:nvPr/>
        </p:nvPicPr>
        <p:blipFill>
          <a:blip r:embed="rId2"/>
          <a:stretch>
            <a:fillRect/>
          </a:stretch>
        </p:blipFill>
        <p:spPr>
          <a:xfrm>
            <a:off x="643467" y="1444625"/>
            <a:ext cx="5291666" cy="3968749"/>
          </a:xfrm>
          <a:prstGeom prst="rect">
            <a:avLst/>
          </a:prstGeom>
        </p:spPr>
      </p:pic>
      <p:pic>
        <p:nvPicPr>
          <p:cNvPr id="5" name="Image 4">
            <a:extLst>
              <a:ext uri="{FF2B5EF4-FFF2-40B4-BE49-F238E27FC236}">
                <a16:creationId xmlns:a16="http://schemas.microsoft.com/office/drawing/2014/main" id="{797817A3-B311-7946-B189-FE399A12D437}"/>
              </a:ext>
            </a:extLst>
          </p:cNvPr>
          <p:cNvPicPr>
            <a:picLocks noChangeAspect="1"/>
          </p:cNvPicPr>
          <p:nvPr/>
        </p:nvPicPr>
        <p:blipFill>
          <a:blip r:embed="rId3"/>
          <a:stretch>
            <a:fillRect/>
          </a:stretch>
        </p:blipFill>
        <p:spPr>
          <a:xfrm>
            <a:off x="5990164" y="1444624"/>
            <a:ext cx="5960535" cy="4470401"/>
          </a:xfrm>
          <a:prstGeom prst="rect">
            <a:avLst/>
          </a:prstGeom>
        </p:spPr>
      </p:pic>
    </p:spTree>
    <p:extLst>
      <p:ext uri="{BB962C8B-B14F-4D97-AF65-F5344CB8AC3E}">
        <p14:creationId xmlns:p14="http://schemas.microsoft.com/office/powerpoint/2010/main" val="93083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C38DCB-5938-E54F-BE36-86FBA4B78AFB}"/>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fr-FR">
                <a:solidFill>
                  <a:schemeClr val="bg1"/>
                </a:solidFill>
              </a:rPr>
              <a:t>épidémiologie </a:t>
            </a:r>
          </a:p>
        </p:txBody>
      </p:sp>
      <p:sp>
        <p:nvSpPr>
          <p:cNvPr id="3" name="Espace réservé du contenu 2">
            <a:extLst>
              <a:ext uri="{FF2B5EF4-FFF2-40B4-BE49-F238E27FC236}">
                <a16:creationId xmlns:a16="http://schemas.microsoft.com/office/drawing/2014/main" id="{4C828261-F1B5-7F4E-8B22-0C0AD8607827}"/>
              </a:ext>
            </a:extLst>
          </p:cNvPr>
          <p:cNvSpPr>
            <a:spLocks noGrp="1"/>
          </p:cNvSpPr>
          <p:nvPr>
            <p:ph idx="1"/>
          </p:nvPr>
        </p:nvSpPr>
        <p:spPr>
          <a:xfrm>
            <a:off x="643468" y="2638043"/>
            <a:ext cx="3363974" cy="3919167"/>
          </a:xfrm>
        </p:spPr>
        <p:txBody>
          <a:bodyPr>
            <a:normAutofit fontScale="92500" lnSpcReduction="10000"/>
          </a:bodyPr>
          <a:lstStyle/>
          <a:p>
            <a:pPr marL="0" indent="0">
              <a:buNone/>
            </a:pPr>
            <a:r>
              <a:rPr lang="fr-FR" dirty="0">
                <a:solidFill>
                  <a:schemeClr val="bg1"/>
                </a:solidFill>
              </a:rPr>
              <a:t>Incidence moyenne ≈ 3-4% dans les </a:t>
            </a:r>
            <a:r>
              <a:rPr lang="fr-FR" dirty="0" err="1">
                <a:solidFill>
                  <a:schemeClr val="bg1"/>
                </a:solidFill>
              </a:rPr>
              <a:t>établissements</a:t>
            </a:r>
            <a:r>
              <a:rPr lang="fr-FR" dirty="0">
                <a:solidFill>
                  <a:schemeClr val="bg1"/>
                </a:solidFill>
              </a:rPr>
              <a:t> de santé </a:t>
            </a:r>
            <a:br>
              <a:rPr lang="fr-FR" dirty="0">
                <a:solidFill>
                  <a:schemeClr val="bg1"/>
                </a:solidFill>
              </a:rPr>
            </a:br>
            <a:endParaRPr lang="fr-FR" dirty="0">
              <a:solidFill>
                <a:schemeClr val="bg1"/>
              </a:solidFill>
            </a:endParaRPr>
          </a:p>
          <a:p>
            <a:pPr marL="0" indent="0">
              <a:buNone/>
            </a:pPr>
            <a:r>
              <a:rPr lang="fr-FR" b="0" i="0" dirty="0">
                <a:solidFill>
                  <a:schemeClr val="bg1"/>
                </a:solidFill>
                <a:effectLst/>
                <a:latin typeface="ElsevierGulliver"/>
              </a:rPr>
              <a:t>La prévalence varie de manière significative selon la typologie des services  : de 11,8 % en soins de suite et réadaptation à 5,3 % en médecine chirurgie obstétrique. </a:t>
            </a:r>
          </a:p>
          <a:p>
            <a:pPr marL="0" indent="0">
              <a:buNone/>
            </a:pPr>
            <a:r>
              <a:rPr lang="fr-FR" b="0" i="0" dirty="0">
                <a:solidFill>
                  <a:schemeClr val="bg1"/>
                </a:solidFill>
                <a:effectLst/>
                <a:latin typeface="ElsevierGulliver"/>
              </a:rPr>
              <a:t>Les patients porteurs d'escarres (79,9 ± 12,4 ans) sont plus âgés de 8,5 ans que l'ensemble des patients hospitalisés.</a:t>
            </a:r>
          </a:p>
          <a:p>
            <a:pPr marL="0" indent="0">
              <a:buNone/>
            </a:pPr>
            <a:r>
              <a:rPr lang="fr-FR" b="0" i="0" dirty="0">
                <a:solidFill>
                  <a:schemeClr val="bg1"/>
                </a:solidFill>
                <a:effectLst/>
                <a:latin typeface="ElsevierGulliver"/>
              </a:rPr>
              <a:t>Les localisations les plus fréquentes sont sur les talons et le sacrum.</a:t>
            </a:r>
            <a:endParaRPr lang="fr-FR" dirty="0">
              <a:solidFill>
                <a:schemeClr val="bg1"/>
              </a:solidFill>
            </a:endParaRPr>
          </a:p>
        </p:txBody>
      </p:sp>
      <p:pic>
        <p:nvPicPr>
          <p:cNvPr id="4" name="Image 3">
            <a:extLst>
              <a:ext uri="{FF2B5EF4-FFF2-40B4-BE49-F238E27FC236}">
                <a16:creationId xmlns:a16="http://schemas.microsoft.com/office/drawing/2014/main" id="{A8AF72A9-6DD0-AE45-BB36-1933F1EDA02B}"/>
              </a:ext>
            </a:extLst>
          </p:cNvPr>
          <p:cNvPicPr>
            <a:picLocks noChangeAspect="1"/>
          </p:cNvPicPr>
          <p:nvPr/>
        </p:nvPicPr>
        <p:blipFill>
          <a:blip r:embed="rId2"/>
          <a:stretch>
            <a:fillRect/>
          </a:stretch>
        </p:blipFill>
        <p:spPr>
          <a:xfrm>
            <a:off x="5297763" y="1418641"/>
            <a:ext cx="6250769" cy="3859850"/>
          </a:xfrm>
          <a:prstGeom prst="rect">
            <a:avLst/>
          </a:prstGeom>
        </p:spPr>
      </p:pic>
    </p:spTree>
    <p:extLst>
      <p:ext uri="{BB962C8B-B14F-4D97-AF65-F5344CB8AC3E}">
        <p14:creationId xmlns:p14="http://schemas.microsoft.com/office/powerpoint/2010/main" val="33118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8CBD62-E236-2248-BDBC-40DE1668D035}"/>
              </a:ext>
            </a:extLst>
          </p:cNvPr>
          <p:cNvSpPr>
            <a:spLocks noGrp="1"/>
          </p:cNvSpPr>
          <p:nvPr>
            <p:ph type="title"/>
          </p:nvPr>
        </p:nvSpPr>
        <p:spPr>
          <a:xfrm>
            <a:off x="2231136" y="459366"/>
            <a:ext cx="7729728" cy="1188720"/>
          </a:xfrm>
        </p:spPr>
        <p:txBody>
          <a:bodyPr/>
          <a:lstStyle/>
          <a:p>
            <a:r>
              <a:rPr lang="fr-FR" dirty="0"/>
              <a:t>Impact </a:t>
            </a:r>
          </a:p>
        </p:txBody>
      </p:sp>
      <p:sp>
        <p:nvSpPr>
          <p:cNvPr id="6" name="Espace réservé du contenu 5">
            <a:extLst>
              <a:ext uri="{FF2B5EF4-FFF2-40B4-BE49-F238E27FC236}">
                <a16:creationId xmlns:a16="http://schemas.microsoft.com/office/drawing/2014/main" id="{2374741A-6C1A-BAB9-9C63-EBFD5A471A6F}"/>
              </a:ext>
            </a:extLst>
          </p:cNvPr>
          <p:cNvSpPr>
            <a:spLocks noGrp="1"/>
          </p:cNvSpPr>
          <p:nvPr>
            <p:ph idx="1"/>
          </p:nvPr>
        </p:nvSpPr>
        <p:spPr>
          <a:xfrm>
            <a:off x="866273" y="2638044"/>
            <a:ext cx="10479505" cy="3101983"/>
          </a:xfrm>
        </p:spPr>
        <p:txBody>
          <a:bodyPr>
            <a:normAutofit fontScale="92500"/>
          </a:bodyPr>
          <a:lstStyle/>
          <a:p>
            <a:r>
              <a:rPr lang="fr-FR" b="0" i="0" dirty="0">
                <a:solidFill>
                  <a:srgbClr val="000000"/>
                </a:solidFill>
                <a:effectLst/>
                <a:latin typeface="Myriad"/>
              </a:rPr>
              <a:t>COUT ECONOMIQUE &lt;&lt; Selon une étude menée en France en 2011. Les "coûts réels du traitement d'une escarre non infectée  sont de 23,03 euros par jour, d'une escarre infectée par une bactérie multirésistante de 75,62 euros par jour et le coût des mesures de prévention du risque d'escarres [est] de 3,42 euros par jour".</a:t>
            </a:r>
          </a:p>
          <a:p>
            <a:endParaRPr lang="fr-FR" dirty="0"/>
          </a:p>
          <a:p>
            <a:r>
              <a:rPr lang="fr-FR" dirty="0"/>
              <a:t>ALTERENT la </a:t>
            </a:r>
            <a:r>
              <a:rPr lang="fr-FR" dirty="0" err="1"/>
              <a:t>qualite</a:t>
            </a:r>
            <a:r>
              <a:rPr lang="fr-FR" dirty="0"/>
              <a:t> de vie</a:t>
            </a:r>
          </a:p>
          <a:p>
            <a:r>
              <a:rPr lang="fr-FR" dirty="0"/>
              <a:t>Source de DOULEUR, de </a:t>
            </a:r>
            <a:r>
              <a:rPr lang="fr-FR" dirty="0" err="1"/>
              <a:t>reduction</a:t>
            </a:r>
            <a:r>
              <a:rPr lang="fr-FR" dirty="0"/>
              <a:t> de l’activité </a:t>
            </a:r>
            <a:r>
              <a:rPr lang="fr-FR" dirty="0" err="1"/>
              <a:t>physqiue</a:t>
            </a:r>
            <a:r>
              <a:rPr lang="fr-FR" dirty="0"/>
              <a:t>, d’aggravation de la dénutrition </a:t>
            </a:r>
          </a:p>
          <a:p>
            <a:r>
              <a:rPr lang="fr-FR" dirty="0" err="1"/>
              <a:t>Predisposent</a:t>
            </a:r>
            <a:r>
              <a:rPr lang="fr-FR" dirty="0"/>
              <a:t> aux INFECTIONS généralisées </a:t>
            </a:r>
          </a:p>
          <a:p>
            <a:pPr marL="0" indent="0" algn="l">
              <a:buNone/>
            </a:pPr>
            <a:br>
              <a:rPr lang="fr-FR" b="0" i="0" dirty="0">
                <a:solidFill>
                  <a:srgbClr val="31363C"/>
                </a:solidFill>
                <a:effectLst/>
                <a:latin typeface="Inter"/>
              </a:rPr>
            </a:br>
            <a:endParaRPr lang="fr-FR" b="0" i="0" dirty="0">
              <a:solidFill>
                <a:srgbClr val="31363C"/>
              </a:solidFill>
              <a:effectLst/>
              <a:latin typeface="Inter"/>
            </a:endParaRPr>
          </a:p>
          <a:p>
            <a:endParaRPr lang="fr-FR" dirty="0"/>
          </a:p>
        </p:txBody>
      </p:sp>
    </p:spTree>
    <p:extLst>
      <p:ext uri="{BB962C8B-B14F-4D97-AF65-F5344CB8AC3E}">
        <p14:creationId xmlns:p14="http://schemas.microsoft.com/office/powerpoint/2010/main" val="152894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EC925-DBCE-E34E-8CBE-28F71D09C07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292D192-A467-6040-AFD8-0809A8C8BA29}"/>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25EAAE14-E488-1B44-87E5-1D972A30964F}"/>
              </a:ext>
            </a:extLst>
          </p:cNvPr>
          <p:cNvPicPr>
            <a:picLocks noChangeAspect="1"/>
          </p:cNvPicPr>
          <p:nvPr/>
        </p:nvPicPr>
        <p:blipFill>
          <a:blip r:embed="rId2"/>
          <a:stretch>
            <a:fillRect/>
          </a:stretch>
        </p:blipFill>
        <p:spPr>
          <a:xfrm>
            <a:off x="13347" y="0"/>
            <a:ext cx="12165306" cy="6858000"/>
          </a:xfrm>
          <a:prstGeom prst="rect">
            <a:avLst/>
          </a:prstGeom>
        </p:spPr>
      </p:pic>
    </p:spTree>
    <p:extLst>
      <p:ext uri="{BB962C8B-B14F-4D97-AF65-F5344CB8AC3E}">
        <p14:creationId xmlns:p14="http://schemas.microsoft.com/office/powerpoint/2010/main" val="322827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E955D0C5-7CF9-EC45-97FD-411EE4A944B9}"/>
              </a:ext>
            </a:extLst>
          </p:cNvPr>
          <p:cNvPicPr>
            <a:picLocks noGrp="1" noChangeAspect="1"/>
          </p:cNvPicPr>
          <p:nvPr>
            <p:ph idx="1"/>
          </p:nvPr>
        </p:nvPicPr>
        <p:blipFill>
          <a:blip r:embed="rId2"/>
          <a:stretch>
            <a:fillRect/>
          </a:stretch>
        </p:blipFill>
        <p:spPr>
          <a:xfrm>
            <a:off x="2381957" y="643467"/>
            <a:ext cx="7428086" cy="5571065"/>
          </a:xfrm>
          <a:prstGeom prst="rect">
            <a:avLst/>
          </a:prstGeom>
          <a:ln>
            <a:noFill/>
          </a:ln>
        </p:spPr>
      </p:pic>
    </p:spTree>
    <p:extLst>
      <p:ext uri="{BB962C8B-B14F-4D97-AF65-F5344CB8AC3E}">
        <p14:creationId xmlns:p14="http://schemas.microsoft.com/office/powerpoint/2010/main" val="1546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C0FD7FC-826A-5E43-86D7-CC5720012E9E}"/>
              </a:ext>
            </a:extLst>
          </p:cNvPr>
          <p:cNvPicPr>
            <a:picLocks noGrp="1" noChangeAspect="1"/>
          </p:cNvPicPr>
          <p:nvPr>
            <p:ph idx="1"/>
          </p:nvPr>
        </p:nvPicPr>
        <p:blipFill>
          <a:blip r:embed="rId2"/>
          <a:stretch>
            <a:fillRect/>
          </a:stretch>
        </p:blipFill>
        <p:spPr>
          <a:xfrm>
            <a:off x="2381957" y="643467"/>
            <a:ext cx="7428086" cy="5571065"/>
          </a:xfrm>
          <a:prstGeom prst="rect">
            <a:avLst/>
          </a:prstGeom>
          <a:ln>
            <a:noFill/>
          </a:ln>
        </p:spPr>
      </p:pic>
    </p:spTree>
    <p:extLst>
      <p:ext uri="{BB962C8B-B14F-4D97-AF65-F5344CB8AC3E}">
        <p14:creationId xmlns:p14="http://schemas.microsoft.com/office/powerpoint/2010/main" val="305890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4FF15-1EC4-4E6B-270D-6CA370BB2D43}"/>
              </a:ext>
            </a:extLst>
          </p:cNvPr>
          <p:cNvSpPr>
            <a:spLocks noGrp="1"/>
          </p:cNvSpPr>
          <p:nvPr>
            <p:ph type="title"/>
          </p:nvPr>
        </p:nvSpPr>
        <p:spPr/>
        <p:txBody>
          <a:bodyPr/>
          <a:lstStyle/>
          <a:p>
            <a:r>
              <a:rPr lang="fr-FR" dirty="0"/>
              <a:t>FACTEURS DE RISQUE EXTRINSEQUES  </a:t>
            </a:r>
          </a:p>
        </p:txBody>
      </p:sp>
      <p:sp>
        <p:nvSpPr>
          <p:cNvPr id="4" name="Espace réservé du contenu 3">
            <a:extLst>
              <a:ext uri="{FF2B5EF4-FFF2-40B4-BE49-F238E27FC236}">
                <a16:creationId xmlns:a16="http://schemas.microsoft.com/office/drawing/2014/main" id="{22718709-3D53-A4B3-AD82-B9650F684711}"/>
              </a:ext>
            </a:extLst>
          </p:cNvPr>
          <p:cNvSpPr>
            <a:spLocks noGrp="1"/>
          </p:cNvSpPr>
          <p:nvPr>
            <p:ph sz="half" idx="1"/>
          </p:nvPr>
        </p:nvSpPr>
        <p:spPr>
          <a:xfrm>
            <a:off x="757990" y="2638044"/>
            <a:ext cx="5095694" cy="3101982"/>
          </a:xfrm>
        </p:spPr>
        <p:txBody>
          <a:bodyPr/>
          <a:lstStyle/>
          <a:p>
            <a:r>
              <a:rPr lang="fr-FR" dirty="0"/>
              <a:t>FACTEURS EXTRINSEQUES</a:t>
            </a:r>
          </a:p>
          <a:p>
            <a:r>
              <a:rPr lang="fr-FR" dirty="0"/>
              <a:t>PRESSION : force perpendiculaire </a:t>
            </a:r>
          </a:p>
          <a:p>
            <a:r>
              <a:rPr lang="fr-FR" dirty="0"/>
              <a:t>CISAILLEMENT : force oblique</a:t>
            </a:r>
          </a:p>
          <a:p>
            <a:r>
              <a:rPr lang="fr-FR" dirty="0"/>
              <a:t>FRICTION:   pression tangentielle superficielle</a:t>
            </a:r>
          </a:p>
        </p:txBody>
      </p:sp>
      <p:pic>
        <p:nvPicPr>
          <p:cNvPr id="8" name="Espace réservé du contenu 4">
            <a:extLst>
              <a:ext uri="{FF2B5EF4-FFF2-40B4-BE49-F238E27FC236}">
                <a16:creationId xmlns:a16="http://schemas.microsoft.com/office/drawing/2014/main" id="{EE7E96AA-E8DD-2C34-43F0-0F5BA1DEF83A}"/>
              </a:ext>
            </a:extLst>
          </p:cNvPr>
          <p:cNvPicPr>
            <a:picLocks noGrp="1" noChangeAspect="1"/>
          </p:cNvPicPr>
          <p:nvPr>
            <p:ph sz="half" idx="2"/>
          </p:nvPr>
        </p:nvPicPr>
        <p:blipFill>
          <a:blip r:embed="rId2"/>
          <a:stretch>
            <a:fillRect/>
          </a:stretch>
        </p:blipFill>
        <p:spPr>
          <a:xfrm>
            <a:off x="6338318" y="2481263"/>
            <a:ext cx="4135966" cy="3101975"/>
          </a:xfrm>
          <a:prstGeom prst="rect">
            <a:avLst/>
          </a:prstGeom>
        </p:spPr>
      </p:pic>
    </p:spTree>
    <p:extLst>
      <p:ext uri="{BB962C8B-B14F-4D97-AF65-F5344CB8AC3E}">
        <p14:creationId xmlns:p14="http://schemas.microsoft.com/office/powerpoint/2010/main" val="383636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CBB6E-8562-B1F3-EBB3-F5673A77622C}"/>
              </a:ext>
            </a:extLst>
          </p:cNvPr>
          <p:cNvSpPr>
            <a:spLocks noGrp="1"/>
          </p:cNvSpPr>
          <p:nvPr>
            <p:ph type="title"/>
          </p:nvPr>
        </p:nvSpPr>
        <p:spPr>
          <a:xfrm>
            <a:off x="2315357" y="218733"/>
            <a:ext cx="7729728" cy="1188720"/>
          </a:xfrm>
        </p:spPr>
        <p:txBody>
          <a:bodyPr/>
          <a:lstStyle/>
          <a:p>
            <a:r>
              <a:rPr lang="fr-FR" dirty="0"/>
              <a:t>FACTEURS DE RISQUE INTRINSEQUES </a:t>
            </a:r>
          </a:p>
        </p:txBody>
      </p:sp>
      <p:graphicFrame>
        <p:nvGraphicFramePr>
          <p:cNvPr id="6" name="Espace réservé du contenu 5">
            <a:extLst>
              <a:ext uri="{FF2B5EF4-FFF2-40B4-BE49-F238E27FC236}">
                <a16:creationId xmlns:a16="http://schemas.microsoft.com/office/drawing/2014/main" id="{1E0668B2-4D2E-FB45-15B0-0A427BD03A0D}"/>
              </a:ext>
            </a:extLst>
          </p:cNvPr>
          <p:cNvGraphicFramePr>
            <a:graphicFrameLocks noGrp="1"/>
          </p:cNvGraphicFramePr>
          <p:nvPr>
            <p:ph idx="1"/>
            <p:extLst>
              <p:ext uri="{D42A27DB-BD31-4B8C-83A1-F6EECF244321}">
                <p14:modId xmlns:p14="http://schemas.microsoft.com/office/powerpoint/2010/main" val="2322550782"/>
              </p:ext>
            </p:extLst>
          </p:nvPr>
        </p:nvGraphicFramePr>
        <p:xfrm>
          <a:off x="642186" y="1407453"/>
          <a:ext cx="10611852" cy="4365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0BCDD9D4-3E3B-1012-F903-31800D28ABBC}"/>
              </a:ext>
            </a:extLst>
          </p:cNvPr>
          <p:cNvSpPr txBox="1"/>
          <p:nvPr/>
        </p:nvSpPr>
        <p:spPr>
          <a:xfrm>
            <a:off x="771526" y="5386388"/>
            <a:ext cx="10611852" cy="646331"/>
          </a:xfrm>
          <a:prstGeom prst="rect">
            <a:avLst/>
          </a:prstGeom>
          <a:noFill/>
        </p:spPr>
        <p:txBody>
          <a:bodyPr wrap="square" rtlCol="0">
            <a:spAutoFit/>
          </a:bodyPr>
          <a:lstStyle/>
          <a:p>
            <a:r>
              <a:rPr lang="fr-FR" dirty="0"/>
              <a:t>IDENTIFIER les facteurs de risque à l’arrivée et à chaque changement d’état.</a:t>
            </a:r>
          </a:p>
          <a:p>
            <a:r>
              <a:rPr lang="fr-FR" dirty="0"/>
              <a:t>EVALUATION MULTIDISCIPLINAIRE </a:t>
            </a:r>
          </a:p>
        </p:txBody>
      </p:sp>
    </p:spTree>
    <p:extLst>
      <p:ext uri="{BB962C8B-B14F-4D97-AF65-F5344CB8AC3E}">
        <p14:creationId xmlns:p14="http://schemas.microsoft.com/office/powerpoint/2010/main" val="394088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89E6BF7-E629-D147-9CC0-61AC36965561}"/>
              </a:ext>
            </a:extLst>
          </p:cNvPr>
          <p:cNvPicPr>
            <a:picLocks noGrp="1" noChangeAspect="1"/>
          </p:cNvPicPr>
          <p:nvPr>
            <p:ph idx="1"/>
          </p:nvPr>
        </p:nvPicPr>
        <p:blipFill>
          <a:blip r:embed="rId2"/>
          <a:stretch>
            <a:fillRect/>
          </a:stretch>
        </p:blipFill>
        <p:spPr>
          <a:xfrm>
            <a:off x="1670670" y="288871"/>
            <a:ext cx="8763511" cy="6572634"/>
          </a:xfrm>
          <a:prstGeom prst="rect">
            <a:avLst/>
          </a:prstGeom>
          <a:ln>
            <a:noFill/>
          </a:ln>
        </p:spPr>
      </p:pic>
    </p:spTree>
    <p:extLst>
      <p:ext uri="{BB962C8B-B14F-4D97-AF65-F5344CB8AC3E}">
        <p14:creationId xmlns:p14="http://schemas.microsoft.com/office/powerpoint/2010/main" val="37271951"/>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{AD7EB86E-84E2-9040-8919-B5805D5B3F33}tf10001120</Template>
  <TotalTime>84</TotalTime>
  <Words>220</Words>
  <Application>Microsoft Macintosh PowerPoint</Application>
  <PresentationFormat>Grand écran</PresentationFormat>
  <Paragraphs>35</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ElsevierGulliver</vt:lpstr>
      <vt:lpstr>Gill Sans MT</vt:lpstr>
      <vt:lpstr>Inter</vt:lpstr>
      <vt:lpstr>Myriad</vt:lpstr>
      <vt:lpstr>Colis</vt:lpstr>
      <vt:lpstr>Escarres du SA </vt:lpstr>
      <vt:lpstr>épidémiologie </vt:lpstr>
      <vt:lpstr>Impact </vt:lpstr>
      <vt:lpstr>Présentation PowerPoint</vt:lpstr>
      <vt:lpstr>Présentation PowerPoint</vt:lpstr>
      <vt:lpstr>Présentation PowerPoint</vt:lpstr>
      <vt:lpstr>FACTEURS DE RISQUE EXTRINSEQUES  </vt:lpstr>
      <vt:lpstr>FACTEURS DE RISQUE INTRINSEQUES </vt:lpstr>
      <vt:lpstr>Présentation PowerPoint</vt:lpstr>
      <vt:lpstr>ECHELLE NORTON </vt:lpstr>
      <vt:lpstr>prévention</vt:lpstr>
      <vt:lpstr>prévention</vt:lpstr>
      <vt:lpstr>classification</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Escarres du SA </dc:title>
  <dc:creator>caroline roubaud</dc:creator>
  <cp:lastModifiedBy>caroline roubaud</cp:lastModifiedBy>
  <cp:revision>4</cp:revision>
  <dcterms:created xsi:type="dcterms:W3CDTF">2021-11-22T08:26:28Z</dcterms:created>
  <dcterms:modified xsi:type="dcterms:W3CDTF">2024-09-15T21:44:18Z</dcterms:modified>
</cp:coreProperties>
</file>