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56" r:id="rId2"/>
    <p:sldId id="257" r:id="rId3"/>
    <p:sldId id="258" r:id="rId4"/>
    <p:sldId id="286" r:id="rId5"/>
    <p:sldId id="28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630"/>
          </a:xfrm>
          <a:prstGeom prst="rect">
            <a:avLst/>
          </a:prstGeom>
        </p:spPr>
        <p:txBody>
          <a:bodyPr vert="horz" lIns="79653" tIns="39827" rIns="79653" bIns="39827" rtlCol="0"/>
          <a:lstStyle>
            <a:lvl1pPr algn="l">
              <a:defRPr sz="1000"/>
            </a:lvl1pPr>
          </a:lstStyle>
          <a:p>
            <a:endParaRPr lang="fr-FR"/>
          </a:p>
        </p:txBody>
      </p:sp>
      <p:sp>
        <p:nvSpPr>
          <p:cNvPr id="3" name="Espace réservé de la date 2"/>
          <p:cNvSpPr>
            <a:spLocks noGrp="1"/>
          </p:cNvSpPr>
          <p:nvPr>
            <p:ph type="dt" sz="quarter" idx="1"/>
          </p:nvPr>
        </p:nvSpPr>
        <p:spPr>
          <a:xfrm>
            <a:off x="3777413" y="1"/>
            <a:ext cx="2889938" cy="498630"/>
          </a:xfrm>
          <a:prstGeom prst="rect">
            <a:avLst/>
          </a:prstGeom>
        </p:spPr>
        <p:txBody>
          <a:bodyPr vert="horz" lIns="79653" tIns="39827" rIns="79653" bIns="39827" rtlCol="0"/>
          <a:lstStyle>
            <a:lvl1pPr algn="r">
              <a:defRPr sz="1000"/>
            </a:lvl1pPr>
          </a:lstStyle>
          <a:p>
            <a:fld id="{63C8F2FD-D50A-4907-8B73-CE54B05BA620}" type="datetimeFigureOut">
              <a:rPr lang="fr-FR" smtClean="0"/>
              <a:t>27/11/2025</a:t>
            </a:fld>
            <a:endParaRPr lang="fr-FR"/>
          </a:p>
        </p:txBody>
      </p:sp>
      <p:sp>
        <p:nvSpPr>
          <p:cNvPr id="4" name="Espace réservé du pied de page 3"/>
          <p:cNvSpPr>
            <a:spLocks noGrp="1"/>
          </p:cNvSpPr>
          <p:nvPr>
            <p:ph type="ftr" sz="quarter" idx="2"/>
          </p:nvPr>
        </p:nvSpPr>
        <p:spPr>
          <a:xfrm>
            <a:off x="0" y="9428010"/>
            <a:ext cx="2889938" cy="498629"/>
          </a:xfrm>
          <a:prstGeom prst="rect">
            <a:avLst/>
          </a:prstGeom>
        </p:spPr>
        <p:txBody>
          <a:bodyPr vert="horz" lIns="79653" tIns="39827" rIns="79653" bIns="39827" rtlCol="0" anchor="b"/>
          <a:lstStyle>
            <a:lvl1pPr algn="l">
              <a:defRPr sz="1000"/>
            </a:lvl1pPr>
          </a:lstStyle>
          <a:p>
            <a:endParaRPr lang="fr-FR"/>
          </a:p>
        </p:txBody>
      </p:sp>
      <p:sp>
        <p:nvSpPr>
          <p:cNvPr id="5" name="Espace réservé du numéro de diapositive 4"/>
          <p:cNvSpPr>
            <a:spLocks noGrp="1"/>
          </p:cNvSpPr>
          <p:nvPr>
            <p:ph type="sldNum" sz="quarter" idx="3"/>
          </p:nvPr>
        </p:nvSpPr>
        <p:spPr>
          <a:xfrm>
            <a:off x="3777413" y="9428010"/>
            <a:ext cx="2889938" cy="498629"/>
          </a:xfrm>
          <a:prstGeom prst="rect">
            <a:avLst/>
          </a:prstGeom>
        </p:spPr>
        <p:txBody>
          <a:bodyPr vert="horz" lIns="79653" tIns="39827" rIns="79653" bIns="39827" rtlCol="0" anchor="b"/>
          <a:lstStyle>
            <a:lvl1pPr algn="r">
              <a:defRPr sz="1000"/>
            </a:lvl1pPr>
          </a:lstStyle>
          <a:p>
            <a:fld id="{05450EFE-DAE6-42F6-AE1D-389CB631B2F5}" type="slidenum">
              <a:rPr lang="fr-FR" smtClean="0"/>
              <a:t>‹N°›</a:t>
            </a:fld>
            <a:endParaRPr lang="fr-FR"/>
          </a:p>
        </p:txBody>
      </p:sp>
    </p:spTree>
    <p:extLst>
      <p:ext uri="{BB962C8B-B14F-4D97-AF65-F5344CB8AC3E}">
        <p14:creationId xmlns:p14="http://schemas.microsoft.com/office/powerpoint/2010/main" val="808842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630"/>
          </a:xfrm>
          <a:prstGeom prst="rect">
            <a:avLst/>
          </a:prstGeom>
        </p:spPr>
        <p:txBody>
          <a:bodyPr vert="horz" lIns="79653" tIns="39827" rIns="79653" bIns="39827" rtlCol="0"/>
          <a:lstStyle>
            <a:lvl1pPr algn="l">
              <a:defRPr sz="1000"/>
            </a:lvl1pPr>
          </a:lstStyle>
          <a:p>
            <a:endParaRPr lang="fr-FR"/>
          </a:p>
        </p:txBody>
      </p:sp>
      <p:sp>
        <p:nvSpPr>
          <p:cNvPr id="3" name="Espace réservé de la date 2"/>
          <p:cNvSpPr>
            <a:spLocks noGrp="1"/>
          </p:cNvSpPr>
          <p:nvPr>
            <p:ph type="dt" idx="1"/>
          </p:nvPr>
        </p:nvSpPr>
        <p:spPr>
          <a:xfrm>
            <a:off x="3777413" y="1"/>
            <a:ext cx="2889938" cy="498630"/>
          </a:xfrm>
          <a:prstGeom prst="rect">
            <a:avLst/>
          </a:prstGeom>
        </p:spPr>
        <p:txBody>
          <a:bodyPr vert="horz" lIns="79653" tIns="39827" rIns="79653" bIns="39827" rtlCol="0"/>
          <a:lstStyle>
            <a:lvl1pPr algn="r">
              <a:defRPr sz="1000"/>
            </a:lvl1pPr>
          </a:lstStyle>
          <a:p>
            <a:fld id="{24E7AC6C-562F-4436-8E90-74E25DF3B17F}" type="datetimeFigureOut">
              <a:rPr lang="fr-FR" smtClean="0"/>
              <a:t>27/11/2025</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79653" tIns="39827" rIns="79653" bIns="39827" rtlCol="0" anchor="ctr"/>
          <a:lstStyle/>
          <a:p>
            <a:endParaRPr lang="fr-FR"/>
          </a:p>
        </p:txBody>
      </p:sp>
      <p:sp>
        <p:nvSpPr>
          <p:cNvPr id="5" name="Espace réservé des notes 4"/>
          <p:cNvSpPr>
            <a:spLocks noGrp="1"/>
          </p:cNvSpPr>
          <p:nvPr>
            <p:ph type="body" sz="quarter" idx="3"/>
          </p:nvPr>
        </p:nvSpPr>
        <p:spPr>
          <a:xfrm>
            <a:off x="666909" y="4777197"/>
            <a:ext cx="5335270" cy="3908613"/>
          </a:xfrm>
          <a:prstGeom prst="rect">
            <a:avLst/>
          </a:prstGeom>
        </p:spPr>
        <p:txBody>
          <a:bodyPr vert="horz" lIns="79653" tIns="39827" rIns="79653" bIns="3982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010"/>
            <a:ext cx="2889938" cy="498629"/>
          </a:xfrm>
          <a:prstGeom prst="rect">
            <a:avLst/>
          </a:prstGeom>
        </p:spPr>
        <p:txBody>
          <a:bodyPr vert="horz" lIns="79653" tIns="39827" rIns="79653" bIns="39827" rtlCol="0" anchor="b"/>
          <a:lstStyle>
            <a:lvl1pPr algn="l">
              <a:defRPr sz="1000"/>
            </a:lvl1pPr>
          </a:lstStyle>
          <a:p>
            <a:endParaRPr lang="fr-FR"/>
          </a:p>
        </p:txBody>
      </p:sp>
      <p:sp>
        <p:nvSpPr>
          <p:cNvPr id="7" name="Espace réservé du numéro de diapositive 6"/>
          <p:cNvSpPr>
            <a:spLocks noGrp="1"/>
          </p:cNvSpPr>
          <p:nvPr>
            <p:ph type="sldNum" sz="quarter" idx="5"/>
          </p:nvPr>
        </p:nvSpPr>
        <p:spPr>
          <a:xfrm>
            <a:off x="3777413" y="9428010"/>
            <a:ext cx="2889938" cy="498629"/>
          </a:xfrm>
          <a:prstGeom prst="rect">
            <a:avLst/>
          </a:prstGeom>
        </p:spPr>
        <p:txBody>
          <a:bodyPr vert="horz" lIns="79653" tIns="39827" rIns="79653" bIns="39827" rtlCol="0" anchor="b"/>
          <a:lstStyle>
            <a:lvl1pPr algn="r">
              <a:defRPr sz="1000"/>
            </a:lvl1pPr>
          </a:lstStyle>
          <a:p>
            <a:fld id="{FD1B4E84-8C04-467D-A885-13761630E333}" type="slidenum">
              <a:rPr lang="fr-FR" smtClean="0"/>
              <a:t>‹N°›</a:t>
            </a:fld>
            <a:endParaRPr lang="fr-FR"/>
          </a:p>
        </p:txBody>
      </p:sp>
    </p:spTree>
    <p:extLst>
      <p:ext uri="{BB962C8B-B14F-4D97-AF65-F5344CB8AC3E}">
        <p14:creationId xmlns:p14="http://schemas.microsoft.com/office/powerpoint/2010/main" val="35093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a:t>
            </a:fld>
            <a:endParaRPr lang="fr-FR"/>
          </a:p>
        </p:txBody>
      </p:sp>
    </p:spTree>
    <p:extLst>
      <p:ext uri="{BB962C8B-B14F-4D97-AF65-F5344CB8AC3E}">
        <p14:creationId xmlns:p14="http://schemas.microsoft.com/office/powerpoint/2010/main" val="16464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12</a:t>
            </a:fld>
            <a:endParaRPr lang="fr-FR"/>
          </a:p>
        </p:txBody>
      </p:sp>
    </p:spTree>
    <p:extLst>
      <p:ext uri="{BB962C8B-B14F-4D97-AF65-F5344CB8AC3E}">
        <p14:creationId xmlns:p14="http://schemas.microsoft.com/office/powerpoint/2010/main" val="413908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13</a:t>
            </a:fld>
            <a:endParaRPr lang="fr-FR"/>
          </a:p>
        </p:txBody>
      </p:sp>
    </p:spTree>
    <p:extLst>
      <p:ext uri="{BB962C8B-B14F-4D97-AF65-F5344CB8AC3E}">
        <p14:creationId xmlns:p14="http://schemas.microsoft.com/office/powerpoint/2010/main" val="322964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14</a:t>
            </a:fld>
            <a:endParaRPr lang="fr-FR"/>
          </a:p>
        </p:txBody>
      </p:sp>
    </p:spTree>
    <p:extLst>
      <p:ext uri="{BB962C8B-B14F-4D97-AF65-F5344CB8AC3E}">
        <p14:creationId xmlns:p14="http://schemas.microsoft.com/office/powerpoint/2010/main" val="239829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15</a:t>
            </a:fld>
            <a:endParaRPr lang="fr-FR"/>
          </a:p>
        </p:txBody>
      </p:sp>
    </p:spTree>
    <p:extLst>
      <p:ext uri="{BB962C8B-B14F-4D97-AF65-F5344CB8AC3E}">
        <p14:creationId xmlns:p14="http://schemas.microsoft.com/office/powerpoint/2010/main" val="274365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16</a:t>
            </a:fld>
            <a:endParaRPr lang="fr-FR"/>
          </a:p>
        </p:txBody>
      </p:sp>
    </p:spTree>
    <p:extLst>
      <p:ext uri="{BB962C8B-B14F-4D97-AF65-F5344CB8AC3E}">
        <p14:creationId xmlns:p14="http://schemas.microsoft.com/office/powerpoint/2010/main" val="298599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17</a:t>
            </a:fld>
            <a:endParaRPr lang="fr-FR"/>
          </a:p>
        </p:txBody>
      </p:sp>
    </p:spTree>
    <p:extLst>
      <p:ext uri="{BB962C8B-B14F-4D97-AF65-F5344CB8AC3E}">
        <p14:creationId xmlns:p14="http://schemas.microsoft.com/office/powerpoint/2010/main" val="349054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18</a:t>
            </a:fld>
            <a:endParaRPr lang="fr-FR"/>
          </a:p>
        </p:txBody>
      </p:sp>
    </p:spTree>
    <p:extLst>
      <p:ext uri="{BB962C8B-B14F-4D97-AF65-F5344CB8AC3E}">
        <p14:creationId xmlns:p14="http://schemas.microsoft.com/office/powerpoint/2010/main" val="6770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19</a:t>
            </a:fld>
            <a:endParaRPr lang="fr-FR"/>
          </a:p>
        </p:txBody>
      </p:sp>
    </p:spTree>
    <p:extLst>
      <p:ext uri="{BB962C8B-B14F-4D97-AF65-F5344CB8AC3E}">
        <p14:creationId xmlns:p14="http://schemas.microsoft.com/office/powerpoint/2010/main" val="290169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20</a:t>
            </a:fld>
            <a:endParaRPr lang="fr-FR"/>
          </a:p>
        </p:txBody>
      </p:sp>
    </p:spTree>
    <p:extLst>
      <p:ext uri="{BB962C8B-B14F-4D97-AF65-F5344CB8AC3E}">
        <p14:creationId xmlns:p14="http://schemas.microsoft.com/office/powerpoint/2010/main" val="253163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21</a:t>
            </a:fld>
            <a:endParaRPr lang="fr-FR"/>
          </a:p>
        </p:txBody>
      </p:sp>
    </p:spTree>
    <p:extLst>
      <p:ext uri="{BB962C8B-B14F-4D97-AF65-F5344CB8AC3E}">
        <p14:creationId xmlns:p14="http://schemas.microsoft.com/office/powerpoint/2010/main" val="363974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a:t>
            </a:fld>
            <a:endParaRPr lang="fr-FR"/>
          </a:p>
        </p:txBody>
      </p:sp>
    </p:spTree>
    <p:extLst>
      <p:ext uri="{BB962C8B-B14F-4D97-AF65-F5344CB8AC3E}">
        <p14:creationId xmlns:p14="http://schemas.microsoft.com/office/powerpoint/2010/main" val="196151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22</a:t>
            </a:fld>
            <a:endParaRPr lang="fr-FR"/>
          </a:p>
        </p:txBody>
      </p:sp>
    </p:spTree>
    <p:extLst>
      <p:ext uri="{BB962C8B-B14F-4D97-AF65-F5344CB8AC3E}">
        <p14:creationId xmlns:p14="http://schemas.microsoft.com/office/powerpoint/2010/main" val="1916899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23</a:t>
            </a:fld>
            <a:endParaRPr lang="fr-FR"/>
          </a:p>
        </p:txBody>
      </p:sp>
    </p:spTree>
    <p:extLst>
      <p:ext uri="{BB962C8B-B14F-4D97-AF65-F5344CB8AC3E}">
        <p14:creationId xmlns:p14="http://schemas.microsoft.com/office/powerpoint/2010/main" val="115843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24</a:t>
            </a:fld>
            <a:endParaRPr lang="fr-FR"/>
          </a:p>
        </p:txBody>
      </p:sp>
    </p:spTree>
    <p:extLst>
      <p:ext uri="{BB962C8B-B14F-4D97-AF65-F5344CB8AC3E}">
        <p14:creationId xmlns:p14="http://schemas.microsoft.com/office/powerpoint/2010/main" val="3194353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25</a:t>
            </a:fld>
            <a:endParaRPr lang="fr-FR"/>
          </a:p>
        </p:txBody>
      </p:sp>
    </p:spTree>
    <p:extLst>
      <p:ext uri="{BB962C8B-B14F-4D97-AF65-F5344CB8AC3E}">
        <p14:creationId xmlns:p14="http://schemas.microsoft.com/office/powerpoint/2010/main" val="125685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26</a:t>
            </a:fld>
            <a:endParaRPr lang="fr-FR"/>
          </a:p>
        </p:txBody>
      </p:sp>
    </p:spTree>
    <p:extLst>
      <p:ext uri="{BB962C8B-B14F-4D97-AF65-F5344CB8AC3E}">
        <p14:creationId xmlns:p14="http://schemas.microsoft.com/office/powerpoint/2010/main" val="2371139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27</a:t>
            </a:fld>
            <a:endParaRPr lang="fr-FR"/>
          </a:p>
        </p:txBody>
      </p:sp>
    </p:spTree>
    <p:extLst>
      <p:ext uri="{BB962C8B-B14F-4D97-AF65-F5344CB8AC3E}">
        <p14:creationId xmlns:p14="http://schemas.microsoft.com/office/powerpoint/2010/main" val="39492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28</a:t>
            </a:fld>
            <a:endParaRPr lang="fr-FR"/>
          </a:p>
        </p:txBody>
      </p:sp>
    </p:spTree>
    <p:extLst>
      <p:ext uri="{BB962C8B-B14F-4D97-AF65-F5344CB8AC3E}">
        <p14:creationId xmlns:p14="http://schemas.microsoft.com/office/powerpoint/2010/main" val="2433355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29</a:t>
            </a:fld>
            <a:endParaRPr lang="fr-FR"/>
          </a:p>
        </p:txBody>
      </p:sp>
    </p:spTree>
    <p:extLst>
      <p:ext uri="{BB962C8B-B14F-4D97-AF65-F5344CB8AC3E}">
        <p14:creationId xmlns:p14="http://schemas.microsoft.com/office/powerpoint/2010/main" val="2257716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30</a:t>
            </a:fld>
            <a:endParaRPr lang="fr-FR"/>
          </a:p>
        </p:txBody>
      </p:sp>
    </p:spTree>
    <p:extLst>
      <p:ext uri="{BB962C8B-B14F-4D97-AF65-F5344CB8AC3E}">
        <p14:creationId xmlns:p14="http://schemas.microsoft.com/office/powerpoint/2010/main" val="220288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3</a:t>
            </a:fld>
            <a:endParaRPr lang="fr-FR"/>
          </a:p>
        </p:txBody>
      </p:sp>
    </p:spTree>
    <p:extLst>
      <p:ext uri="{BB962C8B-B14F-4D97-AF65-F5344CB8AC3E}">
        <p14:creationId xmlns:p14="http://schemas.microsoft.com/office/powerpoint/2010/main" val="376553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6</a:t>
            </a:fld>
            <a:endParaRPr lang="fr-FR"/>
          </a:p>
        </p:txBody>
      </p:sp>
    </p:spTree>
    <p:extLst>
      <p:ext uri="{BB962C8B-B14F-4D97-AF65-F5344CB8AC3E}">
        <p14:creationId xmlns:p14="http://schemas.microsoft.com/office/powerpoint/2010/main" val="373192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7</a:t>
            </a:fld>
            <a:endParaRPr lang="fr-FR"/>
          </a:p>
        </p:txBody>
      </p:sp>
    </p:spTree>
    <p:extLst>
      <p:ext uri="{BB962C8B-B14F-4D97-AF65-F5344CB8AC3E}">
        <p14:creationId xmlns:p14="http://schemas.microsoft.com/office/powerpoint/2010/main" val="370443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8</a:t>
            </a:fld>
            <a:endParaRPr lang="fr-FR"/>
          </a:p>
        </p:txBody>
      </p:sp>
    </p:spTree>
    <p:extLst>
      <p:ext uri="{BB962C8B-B14F-4D97-AF65-F5344CB8AC3E}">
        <p14:creationId xmlns:p14="http://schemas.microsoft.com/office/powerpoint/2010/main" val="220419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9</a:t>
            </a:fld>
            <a:endParaRPr lang="fr-FR"/>
          </a:p>
        </p:txBody>
      </p:sp>
    </p:spTree>
    <p:extLst>
      <p:ext uri="{BB962C8B-B14F-4D97-AF65-F5344CB8AC3E}">
        <p14:creationId xmlns:p14="http://schemas.microsoft.com/office/powerpoint/2010/main" val="376201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10</a:t>
            </a:fld>
            <a:endParaRPr lang="fr-FR"/>
          </a:p>
        </p:txBody>
      </p:sp>
    </p:spTree>
    <p:extLst>
      <p:ext uri="{BB962C8B-B14F-4D97-AF65-F5344CB8AC3E}">
        <p14:creationId xmlns:p14="http://schemas.microsoft.com/office/powerpoint/2010/main" val="429416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1B4E84-8C04-467D-A885-13761630E333}" type="slidenum">
              <a:rPr lang="fr-FR" smtClean="0"/>
              <a:t>11</a:t>
            </a:fld>
            <a:endParaRPr lang="fr-FR"/>
          </a:p>
        </p:txBody>
      </p:sp>
    </p:spTree>
    <p:extLst>
      <p:ext uri="{BB962C8B-B14F-4D97-AF65-F5344CB8AC3E}">
        <p14:creationId xmlns:p14="http://schemas.microsoft.com/office/powerpoint/2010/main" val="271047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17" name="bg object 17"/>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22" name="bg object 22"/>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24" name="bg object 24"/>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25" name="bg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2" name="Holder 2"/>
          <p:cNvSpPr>
            <a:spLocks noGrp="1"/>
          </p:cNvSpPr>
          <p:nvPr>
            <p:ph type="title"/>
          </p:nvPr>
        </p:nvSpPr>
        <p:spPr>
          <a:xfrm>
            <a:off x="2261742" y="688085"/>
            <a:ext cx="7893050" cy="1489075"/>
          </a:xfrm>
          <a:prstGeom prst="rect">
            <a:avLst/>
          </a:prstGeom>
        </p:spPr>
        <p:txBody>
          <a:bodyPr wrap="square" lIns="0" tIns="0" rIns="0" bIns="0">
            <a:spAutoFit/>
          </a:bodyPr>
          <a:lstStyle>
            <a:lvl1pPr>
              <a:defRPr sz="24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2238628" y="2644901"/>
            <a:ext cx="7714742" cy="3333750"/>
          </a:xfrm>
          <a:prstGeom prst="rect">
            <a:avLst/>
          </a:prstGeom>
        </p:spPr>
        <p:txBody>
          <a:bodyPr wrap="square" lIns="0" tIns="0" rIns="0" bIns="0">
            <a:spAutoFit/>
          </a:bodyPr>
          <a:lstStyle>
            <a:lvl1pPr>
              <a:defRPr sz="24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1144" y="626109"/>
            <a:ext cx="4308475"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6FC0"/>
                </a:solidFill>
                <a:latin typeface="Trebuchet MS"/>
                <a:cs typeface="Trebuchet MS"/>
              </a:rPr>
              <a:t>PROJET</a:t>
            </a:r>
            <a:r>
              <a:rPr sz="4400" b="0" spc="-145" dirty="0">
                <a:solidFill>
                  <a:srgbClr val="006FC0"/>
                </a:solidFill>
                <a:latin typeface="Trebuchet MS"/>
                <a:cs typeface="Trebuchet MS"/>
              </a:rPr>
              <a:t> </a:t>
            </a:r>
            <a:r>
              <a:rPr sz="4400" b="0" spc="-60" dirty="0">
                <a:solidFill>
                  <a:srgbClr val="006FC0"/>
                </a:solidFill>
                <a:latin typeface="Trebuchet MS"/>
                <a:cs typeface="Trebuchet MS"/>
              </a:rPr>
              <a:t>CLINICAT</a:t>
            </a:r>
            <a:endParaRPr sz="4400">
              <a:latin typeface="Trebuchet MS"/>
              <a:cs typeface="Trebuchet MS"/>
            </a:endParaRPr>
          </a:p>
        </p:txBody>
      </p:sp>
      <p:pic>
        <p:nvPicPr>
          <p:cNvPr id="3" name="object 3"/>
          <p:cNvPicPr/>
          <p:nvPr/>
        </p:nvPicPr>
        <p:blipFill>
          <a:blip r:embed="rId3" cstate="print"/>
          <a:stretch>
            <a:fillRect/>
          </a:stretch>
        </p:blipFill>
        <p:spPr>
          <a:xfrm>
            <a:off x="1461516" y="2133600"/>
            <a:ext cx="7027164" cy="3934967"/>
          </a:xfrm>
          <a:prstGeom prst="rect">
            <a:avLst/>
          </a:prstGeom>
        </p:spPr>
      </p:pic>
      <p:sp>
        <p:nvSpPr>
          <p:cNvPr id="4" name="object 4"/>
          <p:cNvSpPr txBox="1"/>
          <p:nvPr/>
        </p:nvSpPr>
        <p:spPr>
          <a:xfrm>
            <a:off x="762000" y="6147882"/>
            <a:ext cx="1453490" cy="144270"/>
          </a:xfrm>
          <a:prstGeom prst="rect">
            <a:avLst/>
          </a:prstGeom>
        </p:spPr>
        <p:txBody>
          <a:bodyPr vert="horz" wrap="square" lIns="0" tIns="5715" rIns="0" bIns="0" rtlCol="0">
            <a:spAutoFit/>
          </a:bodyPr>
          <a:lstStyle/>
          <a:p>
            <a:pPr marL="12700">
              <a:lnSpc>
                <a:spcPct val="100000"/>
              </a:lnSpc>
              <a:spcBef>
                <a:spcPts val="45"/>
              </a:spcBef>
            </a:pPr>
            <a:r>
              <a:rPr lang="fr-FR" sz="900" spc="-5" dirty="0">
                <a:solidFill>
                  <a:srgbClr val="888888"/>
                </a:solidFill>
                <a:latin typeface="Trebuchet MS"/>
                <a:cs typeface="Trebuchet MS"/>
              </a:rPr>
              <a:t>06</a:t>
            </a:r>
            <a:r>
              <a:rPr sz="900" spc="-5" dirty="0">
                <a:solidFill>
                  <a:srgbClr val="888888"/>
                </a:solidFill>
                <a:latin typeface="Trebuchet MS"/>
                <a:cs typeface="Trebuchet MS"/>
              </a:rPr>
              <a:t>/</a:t>
            </a:r>
            <a:r>
              <a:rPr lang="fr-FR" sz="900" spc="-5" dirty="0">
                <a:solidFill>
                  <a:srgbClr val="888888"/>
                </a:solidFill>
                <a:latin typeface="Trebuchet MS"/>
                <a:cs typeface="Trebuchet MS"/>
              </a:rPr>
              <a:t>09/2024</a:t>
            </a:r>
            <a:r>
              <a:rPr sz="900" spc="15" dirty="0">
                <a:solidFill>
                  <a:srgbClr val="888888"/>
                </a:solidFill>
                <a:latin typeface="Trebuchet MS"/>
                <a:cs typeface="Trebuchet MS"/>
              </a:rPr>
              <a:t> </a:t>
            </a:r>
            <a:r>
              <a:rPr lang="fr-FR" sz="900" dirty="0">
                <a:solidFill>
                  <a:srgbClr val="888888"/>
                </a:solidFill>
                <a:latin typeface="Trebuchet MS"/>
                <a:cs typeface="Trebuchet MS"/>
              </a:rPr>
              <a:t>–</a:t>
            </a:r>
            <a:r>
              <a:rPr sz="900" spc="-40" dirty="0">
                <a:solidFill>
                  <a:srgbClr val="888888"/>
                </a:solidFill>
                <a:latin typeface="Trebuchet MS"/>
                <a:cs typeface="Trebuchet MS"/>
              </a:rPr>
              <a:t> </a:t>
            </a:r>
            <a:r>
              <a:rPr lang="fr-FR" sz="900" dirty="0">
                <a:solidFill>
                  <a:srgbClr val="888888"/>
                </a:solidFill>
                <a:latin typeface="Trebuchet MS"/>
                <a:cs typeface="Trebuchet MS"/>
              </a:rPr>
              <a:t>V.DE GROOTE</a:t>
            </a:r>
            <a:endParaRPr sz="9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77241"/>
            <a:ext cx="10974705"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6FC0"/>
                </a:solidFill>
              </a:rPr>
              <a:t>5.</a:t>
            </a:r>
            <a:r>
              <a:rPr sz="3200" spc="-10" dirty="0">
                <a:solidFill>
                  <a:srgbClr val="006FC0"/>
                </a:solidFill>
              </a:rPr>
              <a:t> </a:t>
            </a:r>
            <a:r>
              <a:rPr sz="3200" spc="-15" dirty="0">
                <a:solidFill>
                  <a:srgbClr val="006FC0"/>
                </a:solidFill>
              </a:rPr>
              <a:t>Stratégie</a:t>
            </a:r>
            <a:r>
              <a:rPr sz="3200" dirty="0">
                <a:solidFill>
                  <a:srgbClr val="006FC0"/>
                </a:solidFill>
              </a:rPr>
              <a:t> de communication</a:t>
            </a:r>
            <a:r>
              <a:rPr sz="3200" spc="-40" dirty="0">
                <a:solidFill>
                  <a:srgbClr val="006FC0"/>
                </a:solidFill>
              </a:rPr>
              <a:t> </a:t>
            </a:r>
            <a:r>
              <a:rPr sz="3200" dirty="0">
                <a:solidFill>
                  <a:srgbClr val="006FC0"/>
                </a:solidFill>
              </a:rPr>
              <a:t>et</a:t>
            </a:r>
            <a:r>
              <a:rPr sz="3200" spc="5" dirty="0">
                <a:solidFill>
                  <a:srgbClr val="006FC0"/>
                </a:solidFill>
              </a:rPr>
              <a:t> </a:t>
            </a:r>
            <a:r>
              <a:rPr sz="3200" spc="-20" dirty="0">
                <a:solidFill>
                  <a:srgbClr val="006FC0"/>
                </a:solidFill>
              </a:rPr>
              <a:t>Posture</a:t>
            </a:r>
            <a:r>
              <a:rPr sz="3200" spc="-30" dirty="0">
                <a:solidFill>
                  <a:srgbClr val="006FC0"/>
                </a:solidFill>
              </a:rPr>
              <a:t> </a:t>
            </a:r>
            <a:r>
              <a:rPr sz="3200" spc="-5" dirty="0">
                <a:solidFill>
                  <a:srgbClr val="006FC0"/>
                </a:solidFill>
              </a:rPr>
              <a:t>professionnelle</a:t>
            </a:r>
            <a:endParaRPr sz="3200"/>
          </a:p>
        </p:txBody>
      </p:sp>
      <p:grpSp>
        <p:nvGrpSpPr>
          <p:cNvPr id="3" name="object 3"/>
          <p:cNvGrpSpPr/>
          <p:nvPr/>
        </p:nvGrpSpPr>
        <p:grpSpPr>
          <a:xfrm>
            <a:off x="497966" y="753491"/>
            <a:ext cx="9707245" cy="5177790"/>
            <a:chOff x="497966" y="753491"/>
            <a:chExt cx="9707245" cy="5177790"/>
          </a:xfrm>
        </p:grpSpPr>
        <p:sp>
          <p:nvSpPr>
            <p:cNvPr id="4" name="object 4"/>
            <p:cNvSpPr/>
            <p:nvPr/>
          </p:nvSpPr>
          <p:spPr>
            <a:xfrm>
              <a:off x="508126" y="763651"/>
              <a:ext cx="1083945" cy="5157470"/>
            </a:xfrm>
            <a:custGeom>
              <a:avLst/>
              <a:gdLst/>
              <a:ahLst/>
              <a:cxnLst/>
              <a:rect l="l" t="t" r="r" b="b"/>
              <a:pathLst>
                <a:path w="1083945" h="5157470">
                  <a:moveTo>
                    <a:pt x="15252" y="0"/>
                  </a:moveTo>
                  <a:lnTo>
                    <a:pt x="49165" y="34340"/>
                  </a:lnTo>
                  <a:lnTo>
                    <a:pt x="82531" y="69014"/>
                  </a:lnTo>
                  <a:lnTo>
                    <a:pt x="115349" y="104017"/>
                  </a:lnTo>
                  <a:lnTo>
                    <a:pt x="147621" y="139344"/>
                  </a:lnTo>
                  <a:lnTo>
                    <a:pt x="179347" y="174989"/>
                  </a:lnTo>
                  <a:lnTo>
                    <a:pt x="210525" y="210946"/>
                  </a:lnTo>
                  <a:lnTo>
                    <a:pt x="241156" y="247211"/>
                  </a:lnTo>
                  <a:lnTo>
                    <a:pt x="271241" y="283777"/>
                  </a:lnTo>
                  <a:lnTo>
                    <a:pt x="300778" y="320640"/>
                  </a:lnTo>
                  <a:lnTo>
                    <a:pt x="329769" y="357793"/>
                  </a:lnTo>
                  <a:lnTo>
                    <a:pt x="358213" y="395232"/>
                  </a:lnTo>
                  <a:lnTo>
                    <a:pt x="386109" y="432951"/>
                  </a:lnTo>
                  <a:lnTo>
                    <a:pt x="413459" y="470944"/>
                  </a:lnTo>
                  <a:lnTo>
                    <a:pt x="440263" y="509207"/>
                  </a:lnTo>
                  <a:lnTo>
                    <a:pt x="466519" y="547733"/>
                  </a:lnTo>
                  <a:lnTo>
                    <a:pt x="492228" y="586517"/>
                  </a:lnTo>
                  <a:lnTo>
                    <a:pt x="517391" y="625554"/>
                  </a:lnTo>
                  <a:lnTo>
                    <a:pt x="542006" y="664839"/>
                  </a:lnTo>
                  <a:lnTo>
                    <a:pt x="566075" y="704365"/>
                  </a:lnTo>
                  <a:lnTo>
                    <a:pt x="589597" y="744128"/>
                  </a:lnTo>
                  <a:lnTo>
                    <a:pt x="612572" y="784122"/>
                  </a:lnTo>
                  <a:lnTo>
                    <a:pt x="635000" y="824342"/>
                  </a:lnTo>
                  <a:lnTo>
                    <a:pt x="656881" y="864781"/>
                  </a:lnTo>
                  <a:lnTo>
                    <a:pt x="678215" y="905436"/>
                  </a:lnTo>
                  <a:lnTo>
                    <a:pt x="699002" y="946300"/>
                  </a:lnTo>
                  <a:lnTo>
                    <a:pt x="719243" y="987367"/>
                  </a:lnTo>
                  <a:lnTo>
                    <a:pt x="738936" y="1028634"/>
                  </a:lnTo>
                  <a:lnTo>
                    <a:pt x="758083" y="1070093"/>
                  </a:lnTo>
                  <a:lnTo>
                    <a:pt x="776683" y="1111740"/>
                  </a:lnTo>
                  <a:lnTo>
                    <a:pt x="794735" y="1153568"/>
                  </a:lnTo>
                  <a:lnTo>
                    <a:pt x="812241" y="1195574"/>
                  </a:lnTo>
                  <a:lnTo>
                    <a:pt x="829200" y="1237751"/>
                  </a:lnTo>
                  <a:lnTo>
                    <a:pt x="845612" y="1280094"/>
                  </a:lnTo>
                  <a:lnTo>
                    <a:pt x="861478" y="1322597"/>
                  </a:lnTo>
                  <a:lnTo>
                    <a:pt x="876796" y="1365255"/>
                  </a:lnTo>
                  <a:lnTo>
                    <a:pt x="891567" y="1408062"/>
                  </a:lnTo>
                  <a:lnTo>
                    <a:pt x="905792" y="1451014"/>
                  </a:lnTo>
                  <a:lnTo>
                    <a:pt x="919470" y="1494104"/>
                  </a:lnTo>
                  <a:lnTo>
                    <a:pt x="932600" y="1537328"/>
                  </a:lnTo>
                  <a:lnTo>
                    <a:pt x="945184" y="1580679"/>
                  </a:lnTo>
                  <a:lnTo>
                    <a:pt x="957221" y="1624153"/>
                  </a:lnTo>
                  <a:lnTo>
                    <a:pt x="968711" y="1667743"/>
                  </a:lnTo>
                  <a:lnTo>
                    <a:pt x="979654" y="1711445"/>
                  </a:lnTo>
                  <a:lnTo>
                    <a:pt x="990050" y="1755253"/>
                  </a:lnTo>
                  <a:lnTo>
                    <a:pt x="999900" y="1799162"/>
                  </a:lnTo>
                  <a:lnTo>
                    <a:pt x="1009202" y="1843166"/>
                  </a:lnTo>
                  <a:lnTo>
                    <a:pt x="1017957" y="1887259"/>
                  </a:lnTo>
                  <a:lnTo>
                    <a:pt x="1026166" y="1931437"/>
                  </a:lnTo>
                  <a:lnTo>
                    <a:pt x="1033827" y="1975694"/>
                  </a:lnTo>
                  <a:lnTo>
                    <a:pt x="1040942" y="2020024"/>
                  </a:lnTo>
                  <a:lnTo>
                    <a:pt x="1047510" y="2064422"/>
                  </a:lnTo>
                  <a:lnTo>
                    <a:pt x="1053531" y="2108883"/>
                  </a:lnTo>
                  <a:lnTo>
                    <a:pt x="1059005" y="2153401"/>
                  </a:lnTo>
                  <a:lnTo>
                    <a:pt x="1063932" y="2197970"/>
                  </a:lnTo>
                  <a:lnTo>
                    <a:pt x="1068312" y="2242586"/>
                  </a:lnTo>
                  <a:lnTo>
                    <a:pt x="1072145" y="2287243"/>
                  </a:lnTo>
                  <a:lnTo>
                    <a:pt x="1075432" y="2331935"/>
                  </a:lnTo>
                  <a:lnTo>
                    <a:pt x="1078171" y="2376656"/>
                  </a:lnTo>
                  <a:lnTo>
                    <a:pt x="1080363" y="2421403"/>
                  </a:lnTo>
                  <a:lnTo>
                    <a:pt x="1082009" y="2466168"/>
                  </a:lnTo>
                  <a:lnTo>
                    <a:pt x="1083108" y="2510947"/>
                  </a:lnTo>
                  <a:lnTo>
                    <a:pt x="1083659" y="2555735"/>
                  </a:lnTo>
                  <a:lnTo>
                    <a:pt x="1083664" y="2600525"/>
                  </a:lnTo>
                  <a:lnTo>
                    <a:pt x="1083122" y="2645312"/>
                  </a:lnTo>
                  <a:lnTo>
                    <a:pt x="1082033" y="2690091"/>
                  </a:lnTo>
                  <a:lnTo>
                    <a:pt x="1080397" y="2734857"/>
                  </a:lnTo>
                  <a:lnTo>
                    <a:pt x="1078214" y="2779604"/>
                  </a:lnTo>
                  <a:lnTo>
                    <a:pt x="1075484" y="2824326"/>
                  </a:lnTo>
                  <a:lnTo>
                    <a:pt x="1072208" y="2869019"/>
                  </a:lnTo>
                  <a:lnTo>
                    <a:pt x="1068384" y="2913676"/>
                  </a:lnTo>
                  <a:lnTo>
                    <a:pt x="1064013" y="2958292"/>
                  </a:lnTo>
                  <a:lnTo>
                    <a:pt x="1059096" y="3002863"/>
                  </a:lnTo>
                  <a:lnTo>
                    <a:pt x="1053631" y="3047381"/>
                  </a:lnTo>
                  <a:lnTo>
                    <a:pt x="1047620" y="3091843"/>
                  </a:lnTo>
                  <a:lnTo>
                    <a:pt x="1041062" y="3136242"/>
                  </a:lnTo>
                  <a:lnTo>
                    <a:pt x="1033957" y="3180574"/>
                  </a:lnTo>
                  <a:lnTo>
                    <a:pt x="1026304" y="3224832"/>
                  </a:lnTo>
                  <a:lnTo>
                    <a:pt x="1018105" y="3269011"/>
                  </a:lnTo>
                  <a:lnTo>
                    <a:pt x="1009359" y="3313106"/>
                  </a:lnTo>
                  <a:lnTo>
                    <a:pt x="1000066" y="3357112"/>
                  </a:lnTo>
                  <a:lnTo>
                    <a:pt x="990226" y="3401022"/>
                  </a:lnTo>
                  <a:lnTo>
                    <a:pt x="979840" y="3444832"/>
                  </a:lnTo>
                  <a:lnTo>
                    <a:pt x="968906" y="3488536"/>
                  </a:lnTo>
                  <a:lnTo>
                    <a:pt x="957425" y="3532128"/>
                  </a:lnTo>
                  <a:lnTo>
                    <a:pt x="945398" y="3575604"/>
                  </a:lnTo>
                  <a:lnTo>
                    <a:pt x="932823" y="3618957"/>
                  </a:lnTo>
                  <a:lnTo>
                    <a:pt x="919702" y="3662183"/>
                  </a:lnTo>
                  <a:lnTo>
                    <a:pt x="906033" y="3705276"/>
                  </a:lnTo>
                  <a:lnTo>
                    <a:pt x="891818" y="3748230"/>
                  </a:lnTo>
                  <a:lnTo>
                    <a:pt x="877055" y="3791040"/>
                  </a:lnTo>
                  <a:lnTo>
                    <a:pt x="861746" y="3833700"/>
                  </a:lnTo>
                  <a:lnTo>
                    <a:pt x="845890" y="3876206"/>
                  </a:lnTo>
                  <a:lnTo>
                    <a:pt x="829487" y="3918552"/>
                  </a:lnTo>
                  <a:lnTo>
                    <a:pt x="812537" y="3960731"/>
                  </a:lnTo>
                  <a:lnTo>
                    <a:pt x="795040" y="4002740"/>
                  </a:lnTo>
                  <a:lnTo>
                    <a:pt x="776996" y="4044572"/>
                  </a:lnTo>
                  <a:lnTo>
                    <a:pt x="758405" y="4086222"/>
                  </a:lnTo>
                  <a:lnTo>
                    <a:pt x="739267" y="4127684"/>
                  </a:lnTo>
                  <a:lnTo>
                    <a:pt x="719582" y="4168954"/>
                  </a:lnTo>
                  <a:lnTo>
                    <a:pt x="699351" y="4210025"/>
                  </a:lnTo>
                  <a:lnTo>
                    <a:pt x="678572" y="4250892"/>
                  </a:lnTo>
                  <a:lnTo>
                    <a:pt x="657246" y="4291550"/>
                  </a:lnTo>
                  <a:lnTo>
                    <a:pt x="635374" y="4331994"/>
                  </a:lnTo>
                  <a:lnTo>
                    <a:pt x="612954" y="4372217"/>
                  </a:lnTo>
                  <a:lnTo>
                    <a:pt x="589988" y="4412215"/>
                  </a:lnTo>
                  <a:lnTo>
                    <a:pt x="566474" y="4451982"/>
                  </a:lnTo>
                  <a:lnTo>
                    <a:pt x="542414" y="4491512"/>
                  </a:lnTo>
                  <a:lnTo>
                    <a:pt x="517807" y="4530801"/>
                  </a:lnTo>
                  <a:lnTo>
                    <a:pt x="492652" y="4569842"/>
                  </a:lnTo>
                  <a:lnTo>
                    <a:pt x="466951" y="4608631"/>
                  </a:lnTo>
                  <a:lnTo>
                    <a:pt x="440703" y="4647162"/>
                  </a:lnTo>
                  <a:lnTo>
                    <a:pt x="413908" y="4685429"/>
                  </a:lnTo>
                  <a:lnTo>
                    <a:pt x="386566" y="4723427"/>
                  </a:lnTo>
                  <a:lnTo>
                    <a:pt x="358677" y="4761150"/>
                  </a:lnTo>
                  <a:lnTo>
                    <a:pt x="330241" y="4798594"/>
                  </a:lnTo>
                  <a:lnTo>
                    <a:pt x="301258" y="4835752"/>
                  </a:lnTo>
                  <a:lnTo>
                    <a:pt x="271728" y="4872620"/>
                  </a:lnTo>
                  <a:lnTo>
                    <a:pt x="241651" y="4909191"/>
                  </a:lnTo>
                  <a:lnTo>
                    <a:pt x="211027" y="4945461"/>
                  </a:lnTo>
                  <a:lnTo>
                    <a:pt x="179857" y="4981424"/>
                  </a:lnTo>
                  <a:lnTo>
                    <a:pt x="148139" y="5017074"/>
                  </a:lnTo>
                  <a:lnTo>
                    <a:pt x="115874" y="5052406"/>
                  </a:lnTo>
                  <a:lnTo>
                    <a:pt x="83062" y="5087415"/>
                  </a:lnTo>
                  <a:lnTo>
                    <a:pt x="49704" y="5122095"/>
                  </a:lnTo>
                  <a:lnTo>
                    <a:pt x="15798" y="5156441"/>
                  </a:lnTo>
                  <a:lnTo>
                    <a:pt x="15430" y="5156809"/>
                  </a:lnTo>
                  <a:lnTo>
                    <a:pt x="15252" y="5156987"/>
                  </a:lnTo>
                  <a:lnTo>
                    <a:pt x="0" y="5141722"/>
                  </a:lnTo>
                  <a:lnTo>
                    <a:pt x="33979" y="5107310"/>
                  </a:lnTo>
                  <a:lnTo>
                    <a:pt x="67407" y="5072561"/>
                  </a:lnTo>
                  <a:lnTo>
                    <a:pt x="100282" y="5037479"/>
                  </a:lnTo>
                  <a:lnTo>
                    <a:pt x="132605" y="5002071"/>
                  </a:lnTo>
                  <a:lnTo>
                    <a:pt x="164375" y="4966342"/>
                  </a:lnTo>
                  <a:lnTo>
                    <a:pt x="195593" y="4930297"/>
                  </a:lnTo>
                  <a:lnTo>
                    <a:pt x="226259" y="4893942"/>
                  </a:lnTo>
                  <a:lnTo>
                    <a:pt x="256372" y="4857282"/>
                  </a:lnTo>
                  <a:lnTo>
                    <a:pt x="285932" y="4820323"/>
                  </a:lnTo>
                  <a:lnTo>
                    <a:pt x="314940" y="4783071"/>
                  </a:lnTo>
                  <a:lnTo>
                    <a:pt x="343396" y="4745531"/>
                  </a:lnTo>
                  <a:lnTo>
                    <a:pt x="371299" y="4707709"/>
                  </a:lnTo>
                  <a:lnTo>
                    <a:pt x="398650" y="4669610"/>
                  </a:lnTo>
                  <a:lnTo>
                    <a:pt x="425449" y="4631239"/>
                  </a:lnTo>
                  <a:lnTo>
                    <a:pt x="451695" y="4592603"/>
                  </a:lnTo>
                  <a:lnTo>
                    <a:pt x="477388" y="4553706"/>
                  </a:lnTo>
                  <a:lnTo>
                    <a:pt x="502530" y="4514555"/>
                  </a:lnTo>
                  <a:lnTo>
                    <a:pt x="527118" y="4475155"/>
                  </a:lnTo>
                  <a:lnTo>
                    <a:pt x="551155" y="4435511"/>
                  </a:lnTo>
                  <a:lnTo>
                    <a:pt x="574639" y="4395628"/>
                  </a:lnTo>
                  <a:lnTo>
                    <a:pt x="597570" y="4355514"/>
                  </a:lnTo>
                  <a:lnTo>
                    <a:pt x="619949" y="4315172"/>
                  </a:lnTo>
                  <a:lnTo>
                    <a:pt x="641776" y="4274608"/>
                  </a:lnTo>
                  <a:lnTo>
                    <a:pt x="663050" y="4233829"/>
                  </a:lnTo>
                  <a:lnTo>
                    <a:pt x="683771" y="4192839"/>
                  </a:lnTo>
                  <a:lnTo>
                    <a:pt x="703941" y="4151645"/>
                  </a:lnTo>
                  <a:lnTo>
                    <a:pt x="723557" y="4110251"/>
                  </a:lnTo>
                  <a:lnTo>
                    <a:pt x="742622" y="4068663"/>
                  </a:lnTo>
                  <a:lnTo>
                    <a:pt x="761134" y="4026887"/>
                  </a:lnTo>
                  <a:lnTo>
                    <a:pt x="779093" y="3984928"/>
                  </a:lnTo>
                  <a:lnTo>
                    <a:pt x="796500" y="3942792"/>
                  </a:lnTo>
                  <a:lnTo>
                    <a:pt x="813355" y="3900484"/>
                  </a:lnTo>
                  <a:lnTo>
                    <a:pt x="829657" y="3858010"/>
                  </a:lnTo>
                  <a:lnTo>
                    <a:pt x="845407" y="3815376"/>
                  </a:lnTo>
                  <a:lnTo>
                    <a:pt x="860604" y="3772586"/>
                  </a:lnTo>
                  <a:lnTo>
                    <a:pt x="875249" y="3729647"/>
                  </a:lnTo>
                  <a:lnTo>
                    <a:pt x="889341" y="3686564"/>
                  </a:lnTo>
                  <a:lnTo>
                    <a:pt x="902881" y="3643342"/>
                  </a:lnTo>
                  <a:lnTo>
                    <a:pt x="915869" y="3599988"/>
                  </a:lnTo>
                  <a:lnTo>
                    <a:pt x="928304" y="3556506"/>
                  </a:lnTo>
                  <a:lnTo>
                    <a:pt x="940186" y="3512902"/>
                  </a:lnTo>
                  <a:lnTo>
                    <a:pt x="951516" y="3469182"/>
                  </a:lnTo>
                  <a:lnTo>
                    <a:pt x="962294" y="3425351"/>
                  </a:lnTo>
                  <a:lnTo>
                    <a:pt x="972519" y="3381415"/>
                  </a:lnTo>
                  <a:lnTo>
                    <a:pt x="982192" y="3337379"/>
                  </a:lnTo>
                  <a:lnTo>
                    <a:pt x="991312" y="3293249"/>
                  </a:lnTo>
                  <a:lnTo>
                    <a:pt x="999880" y="3249031"/>
                  </a:lnTo>
                  <a:lnTo>
                    <a:pt x="1007896" y="3204729"/>
                  </a:lnTo>
                  <a:lnTo>
                    <a:pt x="1015359" y="3160349"/>
                  </a:lnTo>
                  <a:lnTo>
                    <a:pt x="1022269" y="3115898"/>
                  </a:lnTo>
                  <a:lnTo>
                    <a:pt x="1028627" y="3071380"/>
                  </a:lnTo>
                  <a:lnTo>
                    <a:pt x="1034433" y="3026801"/>
                  </a:lnTo>
                  <a:lnTo>
                    <a:pt x="1039686" y="2982167"/>
                  </a:lnTo>
                  <a:lnTo>
                    <a:pt x="1044387" y="2937483"/>
                  </a:lnTo>
                  <a:lnTo>
                    <a:pt x="1048535" y="2892754"/>
                  </a:lnTo>
                  <a:lnTo>
                    <a:pt x="1052131" y="2847987"/>
                  </a:lnTo>
                  <a:lnTo>
                    <a:pt x="1055174" y="2803186"/>
                  </a:lnTo>
                  <a:lnTo>
                    <a:pt x="1057665" y="2758358"/>
                  </a:lnTo>
                  <a:lnTo>
                    <a:pt x="1059603" y="2713507"/>
                  </a:lnTo>
                  <a:lnTo>
                    <a:pt x="1060989" y="2668640"/>
                  </a:lnTo>
                  <a:lnTo>
                    <a:pt x="1061823" y="2623761"/>
                  </a:lnTo>
                  <a:lnTo>
                    <a:pt x="1062104" y="2578877"/>
                  </a:lnTo>
                  <a:lnTo>
                    <a:pt x="1061832" y="2533993"/>
                  </a:lnTo>
                  <a:lnTo>
                    <a:pt x="1061008" y="2489115"/>
                  </a:lnTo>
                  <a:lnTo>
                    <a:pt x="1059632" y="2444247"/>
                  </a:lnTo>
                  <a:lnTo>
                    <a:pt x="1057703" y="2399396"/>
                  </a:lnTo>
                  <a:lnTo>
                    <a:pt x="1055222" y="2354567"/>
                  </a:lnTo>
                  <a:lnTo>
                    <a:pt x="1052188" y="2309765"/>
                  </a:lnTo>
                  <a:lnTo>
                    <a:pt x="1048602" y="2264997"/>
                  </a:lnTo>
                  <a:lnTo>
                    <a:pt x="1044463" y="2220267"/>
                  </a:lnTo>
                  <a:lnTo>
                    <a:pt x="1039772" y="2175582"/>
                  </a:lnTo>
                  <a:lnTo>
                    <a:pt x="1034528" y="2130946"/>
                  </a:lnTo>
                  <a:lnTo>
                    <a:pt x="1028732" y="2086366"/>
                  </a:lnTo>
                  <a:lnTo>
                    <a:pt x="1022383" y="2041846"/>
                  </a:lnTo>
                  <a:lnTo>
                    <a:pt x="1015482" y="1997393"/>
                  </a:lnTo>
                  <a:lnTo>
                    <a:pt x="1008028" y="1953011"/>
                  </a:lnTo>
                  <a:lnTo>
                    <a:pt x="1000022" y="1908707"/>
                  </a:lnTo>
                  <a:lnTo>
                    <a:pt x="991464" y="1864486"/>
                  </a:lnTo>
                  <a:lnTo>
                    <a:pt x="982353" y="1820354"/>
                  </a:lnTo>
                  <a:lnTo>
                    <a:pt x="972689" y="1776316"/>
                  </a:lnTo>
                  <a:lnTo>
                    <a:pt x="962473" y="1732377"/>
                  </a:lnTo>
                  <a:lnTo>
                    <a:pt x="951705" y="1688543"/>
                  </a:lnTo>
                  <a:lnTo>
                    <a:pt x="940384" y="1644820"/>
                  </a:lnTo>
                  <a:lnTo>
                    <a:pt x="928511" y="1601213"/>
                  </a:lnTo>
                  <a:lnTo>
                    <a:pt x="916085" y="1557728"/>
                  </a:lnTo>
                  <a:lnTo>
                    <a:pt x="903106" y="1514370"/>
                  </a:lnTo>
                  <a:lnTo>
                    <a:pt x="889576" y="1471144"/>
                  </a:lnTo>
                  <a:lnTo>
                    <a:pt x="875492" y="1428057"/>
                  </a:lnTo>
                  <a:lnTo>
                    <a:pt x="860856" y="1385114"/>
                  </a:lnTo>
                  <a:lnTo>
                    <a:pt x="845668" y="1342321"/>
                  </a:lnTo>
                  <a:lnTo>
                    <a:pt x="829927" y="1299682"/>
                  </a:lnTo>
                  <a:lnTo>
                    <a:pt x="813634" y="1257204"/>
                  </a:lnTo>
                  <a:lnTo>
                    <a:pt x="796788" y="1214891"/>
                  </a:lnTo>
                  <a:lnTo>
                    <a:pt x="779390" y="1172751"/>
                  </a:lnTo>
                  <a:lnTo>
                    <a:pt x="761439" y="1130787"/>
                  </a:lnTo>
                  <a:lnTo>
                    <a:pt x="742936" y="1089006"/>
                  </a:lnTo>
                  <a:lnTo>
                    <a:pt x="723880" y="1047413"/>
                  </a:lnTo>
                  <a:lnTo>
                    <a:pt x="704272" y="1006014"/>
                  </a:lnTo>
                  <a:lnTo>
                    <a:pt x="684112" y="964814"/>
                  </a:lnTo>
                  <a:lnTo>
                    <a:pt x="663398" y="923818"/>
                  </a:lnTo>
                  <a:lnTo>
                    <a:pt x="642133" y="883033"/>
                  </a:lnTo>
                  <a:lnTo>
                    <a:pt x="620315" y="842464"/>
                  </a:lnTo>
                  <a:lnTo>
                    <a:pt x="597944" y="802116"/>
                  </a:lnTo>
                  <a:lnTo>
                    <a:pt x="575021" y="761995"/>
                  </a:lnTo>
                  <a:lnTo>
                    <a:pt x="551545" y="722107"/>
                  </a:lnTo>
                  <a:lnTo>
                    <a:pt x="527517" y="682456"/>
                  </a:lnTo>
                  <a:lnTo>
                    <a:pt x="502936" y="643049"/>
                  </a:lnTo>
                  <a:lnTo>
                    <a:pt x="477803" y="603891"/>
                  </a:lnTo>
                  <a:lnTo>
                    <a:pt x="452118" y="564988"/>
                  </a:lnTo>
                  <a:lnTo>
                    <a:pt x="425879" y="526344"/>
                  </a:lnTo>
                  <a:lnTo>
                    <a:pt x="399089" y="487966"/>
                  </a:lnTo>
                  <a:lnTo>
                    <a:pt x="371746" y="449860"/>
                  </a:lnTo>
                  <a:lnTo>
                    <a:pt x="343850" y="412030"/>
                  </a:lnTo>
                  <a:lnTo>
                    <a:pt x="315402" y="374482"/>
                  </a:lnTo>
                  <a:lnTo>
                    <a:pt x="286401" y="337223"/>
                  </a:lnTo>
                  <a:lnTo>
                    <a:pt x="256848" y="300256"/>
                  </a:lnTo>
                  <a:lnTo>
                    <a:pt x="226743" y="263588"/>
                  </a:lnTo>
                  <a:lnTo>
                    <a:pt x="196084" y="227225"/>
                  </a:lnTo>
                  <a:lnTo>
                    <a:pt x="164874" y="191172"/>
                  </a:lnTo>
                  <a:lnTo>
                    <a:pt x="133111" y="155434"/>
                  </a:lnTo>
                  <a:lnTo>
                    <a:pt x="100795" y="120017"/>
                  </a:lnTo>
                  <a:lnTo>
                    <a:pt x="67927" y="84927"/>
                  </a:lnTo>
                  <a:lnTo>
                    <a:pt x="34506" y="50168"/>
                  </a:lnTo>
                  <a:lnTo>
                    <a:pt x="533" y="15748"/>
                  </a:lnTo>
                  <a:lnTo>
                    <a:pt x="355" y="15621"/>
                  </a:lnTo>
                  <a:lnTo>
                    <a:pt x="177" y="15366"/>
                  </a:lnTo>
                  <a:lnTo>
                    <a:pt x="0" y="15239"/>
                  </a:lnTo>
                  <a:lnTo>
                    <a:pt x="15252" y="0"/>
                  </a:lnTo>
                  <a:close/>
                </a:path>
              </a:pathLst>
            </a:custGeom>
            <a:ln w="19812">
              <a:solidFill>
                <a:srgbClr val="49A0BD"/>
              </a:solidFill>
            </a:ln>
          </p:spPr>
          <p:txBody>
            <a:bodyPr wrap="square" lIns="0" tIns="0" rIns="0" bIns="0" rtlCol="0"/>
            <a:lstStyle/>
            <a:p>
              <a:endParaRPr/>
            </a:p>
          </p:txBody>
        </p:sp>
        <p:sp>
          <p:nvSpPr>
            <p:cNvPr id="5" name="object 5"/>
            <p:cNvSpPr/>
            <p:nvPr/>
          </p:nvSpPr>
          <p:spPr>
            <a:xfrm>
              <a:off x="1011173" y="971550"/>
              <a:ext cx="9184005" cy="676910"/>
            </a:xfrm>
            <a:custGeom>
              <a:avLst/>
              <a:gdLst/>
              <a:ahLst/>
              <a:cxnLst/>
              <a:rect l="l" t="t" r="r" b="b"/>
              <a:pathLst>
                <a:path w="9184005" h="676910">
                  <a:moveTo>
                    <a:pt x="9183624" y="0"/>
                  </a:moveTo>
                  <a:lnTo>
                    <a:pt x="0" y="0"/>
                  </a:lnTo>
                  <a:lnTo>
                    <a:pt x="0" y="676655"/>
                  </a:lnTo>
                  <a:lnTo>
                    <a:pt x="9183624" y="676655"/>
                  </a:lnTo>
                  <a:lnTo>
                    <a:pt x="9183624" y="0"/>
                  </a:lnTo>
                  <a:close/>
                </a:path>
              </a:pathLst>
            </a:custGeom>
            <a:solidFill>
              <a:srgbClr val="92D050"/>
            </a:solidFill>
          </p:spPr>
          <p:txBody>
            <a:bodyPr wrap="square" lIns="0" tIns="0" rIns="0" bIns="0" rtlCol="0"/>
            <a:lstStyle/>
            <a:p>
              <a:endParaRPr/>
            </a:p>
          </p:txBody>
        </p:sp>
        <p:sp>
          <p:nvSpPr>
            <p:cNvPr id="6" name="object 6"/>
            <p:cNvSpPr/>
            <p:nvPr/>
          </p:nvSpPr>
          <p:spPr>
            <a:xfrm>
              <a:off x="1011173" y="971550"/>
              <a:ext cx="9184005" cy="676910"/>
            </a:xfrm>
            <a:custGeom>
              <a:avLst/>
              <a:gdLst/>
              <a:ahLst/>
              <a:cxnLst/>
              <a:rect l="l" t="t" r="r" b="b"/>
              <a:pathLst>
                <a:path w="9184005" h="676910">
                  <a:moveTo>
                    <a:pt x="0" y="676655"/>
                  </a:moveTo>
                  <a:lnTo>
                    <a:pt x="9183624" y="676655"/>
                  </a:lnTo>
                  <a:lnTo>
                    <a:pt x="9183624" y="0"/>
                  </a:lnTo>
                  <a:lnTo>
                    <a:pt x="0" y="0"/>
                  </a:lnTo>
                  <a:lnTo>
                    <a:pt x="0" y="676655"/>
                  </a:lnTo>
                  <a:close/>
                </a:path>
              </a:pathLst>
            </a:custGeom>
            <a:ln w="19811">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11301" y="886206"/>
              <a:ext cx="847344" cy="847344"/>
            </a:xfrm>
            <a:prstGeom prst="rect">
              <a:avLst/>
            </a:prstGeom>
          </p:spPr>
        </p:pic>
        <p:sp>
          <p:nvSpPr>
            <p:cNvPr id="8" name="object 8"/>
            <p:cNvSpPr/>
            <p:nvPr/>
          </p:nvSpPr>
          <p:spPr>
            <a:xfrm>
              <a:off x="511301" y="886206"/>
              <a:ext cx="847725" cy="847725"/>
            </a:xfrm>
            <a:custGeom>
              <a:avLst/>
              <a:gdLst/>
              <a:ahLst/>
              <a:cxnLst/>
              <a:rect l="l" t="t" r="r" b="b"/>
              <a:pathLst>
                <a:path w="847725" h="847725">
                  <a:moveTo>
                    <a:pt x="0" y="423672"/>
                  </a:moveTo>
                  <a:lnTo>
                    <a:pt x="2850" y="374272"/>
                  </a:lnTo>
                  <a:lnTo>
                    <a:pt x="11189" y="326544"/>
                  </a:lnTo>
                  <a:lnTo>
                    <a:pt x="24699" y="280806"/>
                  </a:lnTo>
                  <a:lnTo>
                    <a:pt x="43062" y="237375"/>
                  </a:lnTo>
                  <a:lnTo>
                    <a:pt x="65961" y="196570"/>
                  </a:lnTo>
                  <a:lnTo>
                    <a:pt x="93076" y="158709"/>
                  </a:lnTo>
                  <a:lnTo>
                    <a:pt x="124091" y="124110"/>
                  </a:lnTo>
                  <a:lnTo>
                    <a:pt x="158687" y="93092"/>
                  </a:lnTo>
                  <a:lnTo>
                    <a:pt x="196547" y="65973"/>
                  </a:lnTo>
                  <a:lnTo>
                    <a:pt x="237353" y="43071"/>
                  </a:lnTo>
                  <a:lnTo>
                    <a:pt x="280786" y="24705"/>
                  </a:lnTo>
                  <a:lnTo>
                    <a:pt x="326528" y="11192"/>
                  </a:lnTo>
                  <a:lnTo>
                    <a:pt x="374263" y="2851"/>
                  </a:lnTo>
                  <a:lnTo>
                    <a:pt x="423672" y="0"/>
                  </a:lnTo>
                  <a:lnTo>
                    <a:pt x="473080" y="2851"/>
                  </a:lnTo>
                  <a:lnTo>
                    <a:pt x="520815" y="11192"/>
                  </a:lnTo>
                  <a:lnTo>
                    <a:pt x="566557" y="24705"/>
                  </a:lnTo>
                  <a:lnTo>
                    <a:pt x="609990" y="43071"/>
                  </a:lnTo>
                  <a:lnTo>
                    <a:pt x="650796" y="65973"/>
                  </a:lnTo>
                  <a:lnTo>
                    <a:pt x="688656" y="93092"/>
                  </a:lnTo>
                  <a:lnTo>
                    <a:pt x="723252" y="124110"/>
                  </a:lnTo>
                  <a:lnTo>
                    <a:pt x="754267" y="158709"/>
                  </a:lnTo>
                  <a:lnTo>
                    <a:pt x="781382" y="196570"/>
                  </a:lnTo>
                  <a:lnTo>
                    <a:pt x="804281" y="237375"/>
                  </a:lnTo>
                  <a:lnTo>
                    <a:pt x="822644" y="280806"/>
                  </a:lnTo>
                  <a:lnTo>
                    <a:pt x="836154" y="326544"/>
                  </a:lnTo>
                  <a:lnTo>
                    <a:pt x="844493" y="374272"/>
                  </a:lnTo>
                  <a:lnTo>
                    <a:pt x="847344" y="423672"/>
                  </a:lnTo>
                  <a:lnTo>
                    <a:pt x="844493" y="473071"/>
                  </a:lnTo>
                  <a:lnTo>
                    <a:pt x="836154" y="520799"/>
                  </a:lnTo>
                  <a:lnTo>
                    <a:pt x="822644" y="566537"/>
                  </a:lnTo>
                  <a:lnTo>
                    <a:pt x="804281" y="609968"/>
                  </a:lnTo>
                  <a:lnTo>
                    <a:pt x="781382" y="650773"/>
                  </a:lnTo>
                  <a:lnTo>
                    <a:pt x="754267" y="688634"/>
                  </a:lnTo>
                  <a:lnTo>
                    <a:pt x="723252" y="723233"/>
                  </a:lnTo>
                  <a:lnTo>
                    <a:pt x="688656" y="754251"/>
                  </a:lnTo>
                  <a:lnTo>
                    <a:pt x="650796" y="781370"/>
                  </a:lnTo>
                  <a:lnTo>
                    <a:pt x="609990" y="804272"/>
                  </a:lnTo>
                  <a:lnTo>
                    <a:pt x="566557" y="822638"/>
                  </a:lnTo>
                  <a:lnTo>
                    <a:pt x="520815" y="836151"/>
                  </a:lnTo>
                  <a:lnTo>
                    <a:pt x="473080" y="844492"/>
                  </a:lnTo>
                  <a:lnTo>
                    <a:pt x="423672" y="847344"/>
                  </a:lnTo>
                  <a:lnTo>
                    <a:pt x="374263" y="844492"/>
                  </a:lnTo>
                  <a:lnTo>
                    <a:pt x="326528" y="836151"/>
                  </a:lnTo>
                  <a:lnTo>
                    <a:pt x="280786" y="822638"/>
                  </a:lnTo>
                  <a:lnTo>
                    <a:pt x="237353" y="804272"/>
                  </a:lnTo>
                  <a:lnTo>
                    <a:pt x="196547" y="781370"/>
                  </a:lnTo>
                  <a:lnTo>
                    <a:pt x="158687" y="754251"/>
                  </a:lnTo>
                  <a:lnTo>
                    <a:pt x="124091" y="723233"/>
                  </a:lnTo>
                  <a:lnTo>
                    <a:pt x="93076" y="688634"/>
                  </a:lnTo>
                  <a:lnTo>
                    <a:pt x="65961" y="650773"/>
                  </a:lnTo>
                  <a:lnTo>
                    <a:pt x="43062" y="609968"/>
                  </a:lnTo>
                  <a:lnTo>
                    <a:pt x="24699" y="566537"/>
                  </a:lnTo>
                  <a:lnTo>
                    <a:pt x="11189" y="520799"/>
                  </a:lnTo>
                  <a:lnTo>
                    <a:pt x="2850" y="473071"/>
                  </a:lnTo>
                  <a:lnTo>
                    <a:pt x="0" y="423672"/>
                  </a:lnTo>
                  <a:close/>
                </a:path>
              </a:pathLst>
            </a:custGeom>
            <a:ln w="19812">
              <a:solidFill>
                <a:srgbClr val="5FCAEE"/>
              </a:solidFill>
            </a:ln>
          </p:spPr>
          <p:txBody>
            <a:bodyPr wrap="square" lIns="0" tIns="0" rIns="0" bIns="0" rtlCol="0"/>
            <a:lstStyle/>
            <a:p>
              <a:endParaRPr/>
            </a:p>
          </p:txBody>
        </p:sp>
        <p:sp>
          <p:nvSpPr>
            <p:cNvPr id="9" name="object 9"/>
            <p:cNvSpPr/>
            <p:nvPr/>
          </p:nvSpPr>
          <p:spPr>
            <a:xfrm>
              <a:off x="1497330" y="2977133"/>
              <a:ext cx="8697595" cy="678180"/>
            </a:xfrm>
            <a:custGeom>
              <a:avLst/>
              <a:gdLst/>
              <a:ahLst/>
              <a:cxnLst/>
              <a:rect l="l" t="t" r="r" b="b"/>
              <a:pathLst>
                <a:path w="8697595" h="678179">
                  <a:moveTo>
                    <a:pt x="8697468" y="0"/>
                  </a:moveTo>
                  <a:lnTo>
                    <a:pt x="0" y="0"/>
                  </a:lnTo>
                  <a:lnTo>
                    <a:pt x="0" y="678179"/>
                  </a:lnTo>
                  <a:lnTo>
                    <a:pt x="8697468" y="678179"/>
                  </a:lnTo>
                  <a:lnTo>
                    <a:pt x="8697468" y="0"/>
                  </a:lnTo>
                  <a:close/>
                </a:path>
              </a:pathLst>
            </a:custGeom>
            <a:solidFill>
              <a:srgbClr val="92D050"/>
            </a:solidFill>
          </p:spPr>
          <p:txBody>
            <a:bodyPr wrap="square" lIns="0" tIns="0" rIns="0" bIns="0" rtlCol="0"/>
            <a:lstStyle/>
            <a:p>
              <a:endParaRPr/>
            </a:p>
          </p:txBody>
        </p:sp>
        <p:sp>
          <p:nvSpPr>
            <p:cNvPr id="10" name="object 10"/>
            <p:cNvSpPr/>
            <p:nvPr/>
          </p:nvSpPr>
          <p:spPr>
            <a:xfrm>
              <a:off x="1497330" y="2977133"/>
              <a:ext cx="8697595" cy="678180"/>
            </a:xfrm>
            <a:custGeom>
              <a:avLst/>
              <a:gdLst/>
              <a:ahLst/>
              <a:cxnLst/>
              <a:rect l="l" t="t" r="r" b="b"/>
              <a:pathLst>
                <a:path w="8697595" h="678179">
                  <a:moveTo>
                    <a:pt x="0" y="678179"/>
                  </a:moveTo>
                  <a:lnTo>
                    <a:pt x="8697468" y="678179"/>
                  </a:lnTo>
                  <a:lnTo>
                    <a:pt x="8697468" y="0"/>
                  </a:lnTo>
                  <a:lnTo>
                    <a:pt x="0" y="0"/>
                  </a:lnTo>
                  <a:lnTo>
                    <a:pt x="0" y="678179"/>
                  </a:lnTo>
                  <a:close/>
                </a:path>
              </a:pathLst>
            </a:custGeom>
            <a:ln w="19812">
              <a:solidFill>
                <a:srgbClr val="FFFFFF"/>
              </a:solidFill>
            </a:ln>
          </p:spPr>
          <p:txBody>
            <a:bodyPr wrap="square" lIns="0" tIns="0" rIns="0" bIns="0" rtlCol="0"/>
            <a:lstStyle/>
            <a:p>
              <a:endParaRPr/>
            </a:p>
          </p:txBody>
        </p:sp>
        <p:sp>
          <p:nvSpPr>
            <p:cNvPr id="11" name="object 11"/>
            <p:cNvSpPr/>
            <p:nvPr/>
          </p:nvSpPr>
          <p:spPr>
            <a:xfrm>
              <a:off x="1024890" y="4002786"/>
              <a:ext cx="847725" cy="845819"/>
            </a:xfrm>
            <a:custGeom>
              <a:avLst/>
              <a:gdLst/>
              <a:ahLst/>
              <a:cxnLst/>
              <a:rect l="l" t="t" r="r" b="b"/>
              <a:pathLst>
                <a:path w="847725" h="845820">
                  <a:moveTo>
                    <a:pt x="423672" y="0"/>
                  </a:moveTo>
                  <a:lnTo>
                    <a:pt x="374263" y="2845"/>
                  </a:lnTo>
                  <a:lnTo>
                    <a:pt x="326528" y="11170"/>
                  </a:lnTo>
                  <a:lnTo>
                    <a:pt x="280786" y="24656"/>
                  </a:lnTo>
                  <a:lnTo>
                    <a:pt x="237353" y="42987"/>
                  </a:lnTo>
                  <a:lnTo>
                    <a:pt x="196547" y="65845"/>
                  </a:lnTo>
                  <a:lnTo>
                    <a:pt x="158687" y="92912"/>
                  </a:lnTo>
                  <a:lnTo>
                    <a:pt x="124091" y="123872"/>
                  </a:lnTo>
                  <a:lnTo>
                    <a:pt x="93076" y="158407"/>
                  </a:lnTo>
                  <a:lnTo>
                    <a:pt x="65961" y="196199"/>
                  </a:lnTo>
                  <a:lnTo>
                    <a:pt x="43062" y="236930"/>
                  </a:lnTo>
                  <a:lnTo>
                    <a:pt x="24699" y="280285"/>
                  </a:lnTo>
                  <a:lnTo>
                    <a:pt x="11189" y="325944"/>
                  </a:lnTo>
                  <a:lnTo>
                    <a:pt x="2850" y="373592"/>
                  </a:lnTo>
                  <a:lnTo>
                    <a:pt x="0" y="422909"/>
                  </a:lnTo>
                  <a:lnTo>
                    <a:pt x="2850" y="472227"/>
                  </a:lnTo>
                  <a:lnTo>
                    <a:pt x="11189" y="519875"/>
                  </a:lnTo>
                  <a:lnTo>
                    <a:pt x="24699" y="565534"/>
                  </a:lnTo>
                  <a:lnTo>
                    <a:pt x="43062" y="608889"/>
                  </a:lnTo>
                  <a:lnTo>
                    <a:pt x="65961" y="649620"/>
                  </a:lnTo>
                  <a:lnTo>
                    <a:pt x="93076" y="687412"/>
                  </a:lnTo>
                  <a:lnTo>
                    <a:pt x="124091" y="721947"/>
                  </a:lnTo>
                  <a:lnTo>
                    <a:pt x="158687" y="752907"/>
                  </a:lnTo>
                  <a:lnTo>
                    <a:pt x="196547" y="779974"/>
                  </a:lnTo>
                  <a:lnTo>
                    <a:pt x="237353" y="802832"/>
                  </a:lnTo>
                  <a:lnTo>
                    <a:pt x="280786" y="821163"/>
                  </a:lnTo>
                  <a:lnTo>
                    <a:pt x="326528" y="834649"/>
                  </a:lnTo>
                  <a:lnTo>
                    <a:pt x="374263" y="842974"/>
                  </a:lnTo>
                  <a:lnTo>
                    <a:pt x="423672" y="845819"/>
                  </a:lnTo>
                  <a:lnTo>
                    <a:pt x="473071" y="842974"/>
                  </a:lnTo>
                  <a:lnTo>
                    <a:pt x="520799" y="834649"/>
                  </a:lnTo>
                  <a:lnTo>
                    <a:pt x="566537" y="821163"/>
                  </a:lnTo>
                  <a:lnTo>
                    <a:pt x="609968" y="802832"/>
                  </a:lnTo>
                  <a:lnTo>
                    <a:pt x="650773" y="779974"/>
                  </a:lnTo>
                  <a:lnTo>
                    <a:pt x="688634" y="752907"/>
                  </a:lnTo>
                  <a:lnTo>
                    <a:pt x="723233" y="721947"/>
                  </a:lnTo>
                  <a:lnTo>
                    <a:pt x="754251" y="687412"/>
                  </a:lnTo>
                  <a:lnTo>
                    <a:pt x="781370" y="649620"/>
                  </a:lnTo>
                  <a:lnTo>
                    <a:pt x="804272" y="608889"/>
                  </a:lnTo>
                  <a:lnTo>
                    <a:pt x="822638" y="565534"/>
                  </a:lnTo>
                  <a:lnTo>
                    <a:pt x="836151" y="519875"/>
                  </a:lnTo>
                  <a:lnTo>
                    <a:pt x="844492" y="472227"/>
                  </a:lnTo>
                  <a:lnTo>
                    <a:pt x="847343" y="422909"/>
                  </a:lnTo>
                  <a:lnTo>
                    <a:pt x="844492" y="373592"/>
                  </a:lnTo>
                  <a:lnTo>
                    <a:pt x="836151" y="325944"/>
                  </a:lnTo>
                  <a:lnTo>
                    <a:pt x="822638" y="280285"/>
                  </a:lnTo>
                  <a:lnTo>
                    <a:pt x="804272" y="236930"/>
                  </a:lnTo>
                  <a:lnTo>
                    <a:pt x="781370" y="196199"/>
                  </a:lnTo>
                  <a:lnTo>
                    <a:pt x="754251" y="158407"/>
                  </a:lnTo>
                  <a:lnTo>
                    <a:pt x="723233" y="123872"/>
                  </a:lnTo>
                  <a:lnTo>
                    <a:pt x="688634" y="92912"/>
                  </a:lnTo>
                  <a:lnTo>
                    <a:pt x="650773" y="65845"/>
                  </a:lnTo>
                  <a:lnTo>
                    <a:pt x="609968" y="42987"/>
                  </a:lnTo>
                  <a:lnTo>
                    <a:pt x="566537" y="24656"/>
                  </a:lnTo>
                  <a:lnTo>
                    <a:pt x="520799" y="11170"/>
                  </a:lnTo>
                  <a:lnTo>
                    <a:pt x="473071" y="2845"/>
                  </a:lnTo>
                  <a:lnTo>
                    <a:pt x="423672" y="0"/>
                  </a:lnTo>
                  <a:close/>
                </a:path>
              </a:pathLst>
            </a:custGeom>
            <a:solidFill>
              <a:srgbClr val="FFFFFF"/>
            </a:solidFill>
          </p:spPr>
          <p:txBody>
            <a:bodyPr wrap="square" lIns="0" tIns="0" rIns="0" bIns="0" rtlCol="0"/>
            <a:lstStyle/>
            <a:p>
              <a:endParaRPr/>
            </a:p>
          </p:txBody>
        </p:sp>
        <p:sp>
          <p:nvSpPr>
            <p:cNvPr id="12" name="object 12"/>
            <p:cNvSpPr/>
            <p:nvPr/>
          </p:nvSpPr>
          <p:spPr>
            <a:xfrm>
              <a:off x="1024890" y="4002786"/>
              <a:ext cx="847725" cy="845819"/>
            </a:xfrm>
            <a:custGeom>
              <a:avLst/>
              <a:gdLst/>
              <a:ahLst/>
              <a:cxnLst/>
              <a:rect l="l" t="t" r="r" b="b"/>
              <a:pathLst>
                <a:path w="847725" h="845820">
                  <a:moveTo>
                    <a:pt x="0" y="422909"/>
                  </a:moveTo>
                  <a:lnTo>
                    <a:pt x="2850" y="373592"/>
                  </a:lnTo>
                  <a:lnTo>
                    <a:pt x="11189" y="325944"/>
                  </a:lnTo>
                  <a:lnTo>
                    <a:pt x="24699" y="280285"/>
                  </a:lnTo>
                  <a:lnTo>
                    <a:pt x="43062" y="236930"/>
                  </a:lnTo>
                  <a:lnTo>
                    <a:pt x="65961" y="196199"/>
                  </a:lnTo>
                  <a:lnTo>
                    <a:pt x="93076" y="158407"/>
                  </a:lnTo>
                  <a:lnTo>
                    <a:pt x="124091" y="123872"/>
                  </a:lnTo>
                  <a:lnTo>
                    <a:pt x="158687" y="92912"/>
                  </a:lnTo>
                  <a:lnTo>
                    <a:pt x="196547" y="65845"/>
                  </a:lnTo>
                  <a:lnTo>
                    <a:pt x="237353" y="42987"/>
                  </a:lnTo>
                  <a:lnTo>
                    <a:pt x="280786" y="24656"/>
                  </a:lnTo>
                  <a:lnTo>
                    <a:pt x="326528" y="11170"/>
                  </a:lnTo>
                  <a:lnTo>
                    <a:pt x="374263" y="2845"/>
                  </a:lnTo>
                  <a:lnTo>
                    <a:pt x="423672" y="0"/>
                  </a:lnTo>
                  <a:lnTo>
                    <a:pt x="473071" y="2845"/>
                  </a:lnTo>
                  <a:lnTo>
                    <a:pt x="520799" y="11170"/>
                  </a:lnTo>
                  <a:lnTo>
                    <a:pt x="566537" y="24656"/>
                  </a:lnTo>
                  <a:lnTo>
                    <a:pt x="609968" y="42987"/>
                  </a:lnTo>
                  <a:lnTo>
                    <a:pt x="650773" y="65845"/>
                  </a:lnTo>
                  <a:lnTo>
                    <a:pt x="688634" y="92912"/>
                  </a:lnTo>
                  <a:lnTo>
                    <a:pt x="723233" y="123872"/>
                  </a:lnTo>
                  <a:lnTo>
                    <a:pt x="754251" y="158407"/>
                  </a:lnTo>
                  <a:lnTo>
                    <a:pt x="781370" y="196199"/>
                  </a:lnTo>
                  <a:lnTo>
                    <a:pt x="804272" y="236930"/>
                  </a:lnTo>
                  <a:lnTo>
                    <a:pt x="822638" y="280285"/>
                  </a:lnTo>
                  <a:lnTo>
                    <a:pt x="836151" y="325944"/>
                  </a:lnTo>
                  <a:lnTo>
                    <a:pt x="844492" y="373592"/>
                  </a:lnTo>
                  <a:lnTo>
                    <a:pt x="847343" y="422909"/>
                  </a:lnTo>
                  <a:lnTo>
                    <a:pt x="844492" y="472227"/>
                  </a:lnTo>
                  <a:lnTo>
                    <a:pt x="836151" y="519875"/>
                  </a:lnTo>
                  <a:lnTo>
                    <a:pt x="822638" y="565534"/>
                  </a:lnTo>
                  <a:lnTo>
                    <a:pt x="804272" y="608889"/>
                  </a:lnTo>
                  <a:lnTo>
                    <a:pt x="781370" y="649620"/>
                  </a:lnTo>
                  <a:lnTo>
                    <a:pt x="754251" y="687412"/>
                  </a:lnTo>
                  <a:lnTo>
                    <a:pt x="723233" y="721947"/>
                  </a:lnTo>
                  <a:lnTo>
                    <a:pt x="688634" y="752907"/>
                  </a:lnTo>
                  <a:lnTo>
                    <a:pt x="650773" y="779974"/>
                  </a:lnTo>
                  <a:lnTo>
                    <a:pt x="609968" y="802832"/>
                  </a:lnTo>
                  <a:lnTo>
                    <a:pt x="566537" y="821163"/>
                  </a:lnTo>
                  <a:lnTo>
                    <a:pt x="520799" y="834649"/>
                  </a:lnTo>
                  <a:lnTo>
                    <a:pt x="473071" y="842974"/>
                  </a:lnTo>
                  <a:lnTo>
                    <a:pt x="423672" y="845819"/>
                  </a:lnTo>
                  <a:lnTo>
                    <a:pt x="374263" y="842974"/>
                  </a:lnTo>
                  <a:lnTo>
                    <a:pt x="326528" y="834649"/>
                  </a:lnTo>
                  <a:lnTo>
                    <a:pt x="280786" y="821163"/>
                  </a:lnTo>
                  <a:lnTo>
                    <a:pt x="237353" y="802832"/>
                  </a:lnTo>
                  <a:lnTo>
                    <a:pt x="196547" y="779974"/>
                  </a:lnTo>
                  <a:lnTo>
                    <a:pt x="158687" y="752907"/>
                  </a:lnTo>
                  <a:lnTo>
                    <a:pt x="124091" y="721947"/>
                  </a:lnTo>
                  <a:lnTo>
                    <a:pt x="93076" y="687412"/>
                  </a:lnTo>
                  <a:lnTo>
                    <a:pt x="65961" y="649620"/>
                  </a:lnTo>
                  <a:lnTo>
                    <a:pt x="43062" y="608889"/>
                  </a:lnTo>
                  <a:lnTo>
                    <a:pt x="24699" y="565534"/>
                  </a:lnTo>
                  <a:lnTo>
                    <a:pt x="11189" y="519875"/>
                  </a:lnTo>
                  <a:lnTo>
                    <a:pt x="2850" y="472227"/>
                  </a:lnTo>
                  <a:lnTo>
                    <a:pt x="0" y="422909"/>
                  </a:lnTo>
                  <a:close/>
                </a:path>
              </a:pathLst>
            </a:custGeom>
            <a:ln w="19812">
              <a:solidFill>
                <a:srgbClr val="5FCAEE"/>
              </a:solidFill>
            </a:ln>
          </p:spPr>
          <p:txBody>
            <a:bodyPr wrap="square" lIns="0" tIns="0" rIns="0" bIns="0" rtlCol="0"/>
            <a:lstStyle/>
            <a:p>
              <a:endParaRPr/>
            </a:p>
          </p:txBody>
        </p:sp>
        <p:sp>
          <p:nvSpPr>
            <p:cNvPr id="13" name="object 13"/>
            <p:cNvSpPr/>
            <p:nvPr/>
          </p:nvSpPr>
          <p:spPr>
            <a:xfrm>
              <a:off x="1646681" y="3966210"/>
              <a:ext cx="8548370" cy="875030"/>
            </a:xfrm>
            <a:custGeom>
              <a:avLst/>
              <a:gdLst/>
              <a:ahLst/>
              <a:cxnLst/>
              <a:rect l="l" t="t" r="r" b="b"/>
              <a:pathLst>
                <a:path w="8548370" h="875029">
                  <a:moveTo>
                    <a:pt x="8548116" y="0"/>
                  </a:moveTo>
                  <a:lnTo>
                    <a:pt x="0" y="0"/>
                  </a:lnTo>
                  <a:lnTo>
                    <a:pt x="0" y="874776"/>
                  </a:lnTo>
                  <a:lnTo>
                    <a:pt x="8548116" y="874776"/>
                  </a:lnTo>
                  <a:lnTo>
                    <a:pt x="8548116" y="0"/>
                  </a:lnTo>
                  <a:close/>
                </a:path>
              </a:pathLst>
            </a:custGeom>
            <a:solidFill>
              <a:srgbClr val="95D141"/>
            </a:solidFill>
          </p:spPr>
          <p:txBody>
            <a:bodyPr wrap="square" lIns="0" tIns="0" rIns="0" bIns="0" rtlCol="0"/>
            <a:lstStyle/>
            <a:p>
              <a:endParaRPr/>
            </a:p>
          </p:txBody>
        </p:sp>
        <p:sp>
          <p:nvSpPr>
            <p:cNvPr id="14" name="object 14"/>
            <p:cNvSpPr/>
            <p:nvPr/>
          </p:nvSpPr>
          <p:spPr>
            <a:xfrm>
              <a:off x="1646681" y="3966210"/>
              <a:ext cx="8548370" cy="875030"/>
            </a:xfrm>
            <a:custGeom>
              <a:avLst/>
              <a:gdLst/>
              <a:ahLst/>
              <a:cxnLst/>
              <a:rect l="l" t="t" r="r" b="b"/>
              <a:pathLst>
                <a:path w="8548370" h="875029">
                  <a:moveTo>
                    <a:pt x="0" y="874776"/>
                  </a:moveTo>
                  <a:lnTo>
                    <a:pt x="8548116" y="874776"/>
                  </a:lnTo>
                  <a:lnTo>
                    <a:pt x="8548116" y="0"/>
                  </a:lnTo>
                  <a:lnTo>
                    <a:pt x="0" y="0"/>
                  </a:lnTo>
                  <a:lnTo>
                    <a:pt x="0" y="874776"/>
                  </a:lnTo>
                  <a:close/>
                </a:path>
              </a:pathLst>
            </a:custGeom>
            <a:ln w="19812">
              <a:solidFill>
                <a:srgbClr val="FFFFFF"/>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1146809" y="2919222"/>
              <a:ext cx="845819" cy="845819"/>
            </a:xfrm>
            <a:prstGeom prst="rect">
              <a:avLst/>
            </a:prstGeom>
          </p:spPr>
        </p:pic>
        <p:sp>
          <p:nvSpPr>
            <p:cNvPr id="16" name="object 16"/>
            <p:cNvSpPr/>
            <p:nvPr/>
          </p:nvSpPr>
          <p:spPr>
            <a:xfrm>
              <a:off x="1146809" y="2919222"/>
              <a:ext cx="845819" cy="845819"/>
            </a:xfrm>
            <a:custGeom>
              <a:avLst/>
              <a:gdLst/>
              <a:ahLst/>
              <a:cxnLst/>
              <a:rect l="l" t="t" r="r" b="b"/>
              <a:pathLst>
                <a:path w="845819" h="845820">
                  <a:moveTo>
                    <a:pt x="0" y="422910"/>
                  </a:moveTo>
                  <a:lnTo>
                    <a:pt x="2845" y="373592"/>
                  </a:lnTo>
                  <a:lnTo>
                    <a:pt x="11170" y="325944"/>
                  </a:lnTo>
                  <a:lnTo>
                    <a:pt x="24656" y="280285"/>
                  </a:lnTo>
                  <a:lnTo>
                    <a:pt x="42987" y="236930"/>
                  </a:lnTo>
                  <a:lnTo>
                    <a:pt x="65845" y="196199"/>
                  </a:lnTo>
                  <a:lnTo>
                    <a:pt x="92912" y="158407"/>
                  </a:lnTo>
                  <a:lnTo>
                    <a:pt x="123872" y="123872"/>
                  </a:lnTo>
                  <a:lnTo>
                    <a:pt x="158407" y="92912"/>
                  </a:lnTo>
                  <a:lnTo>
                    <a:pt x="196199" y="65845"/>
                  </a:lnTo>
                  <a:lnTo>
                    <a:pt x="236930" y="42987"/>
                  </a:lnTo>
                  <a:lnTo>
                    <a:pt x="280285" y="24656"/>
                  </a:lnTo>
                  <a:lnTo>
                    <a:pt x="325944" y="11170"/>
                  </a:lnTo>
                  <a:lnTo>
                    <a:pt x="373592" y="2845"/>
                  </a:lnTo>
                  <a:lnTo>
                    <a:pt x="422909" y="0"/>
                  </a:lnTo>
                  <a:lnTo>
                    <a:pt x="472227" y="2845"/>
                  </a:lnTo>
                  <a:lnTo>
                    <a:pt x="519875" y="11170"/>
                  </a:lnTo>
                  <a:lnTo>
                    <a:pt x="565534" y="24656"/>
                  </a:lnTo>
                  <a:lnTo>
                    <a:pt x="608889" y="42987"/>
                  </a:lnTo>
                  <a:lnTo>
                    <a:pt x="649620" y="65845"/>
                  </a:lnTo>
                  <a:lnTo>
                    <a:pt x="687412" y="92912"/>
                  </a:lnTo>
                  <a:lnTo>
                    <a:pt x="721947" y="123872"/>
                  </a:lnTo>
                  <a:lnTo>
                    <a:pt x="752907" y="158407"/>
                  </a:lnTo>
                  <a:lnTo>
                    <a:pt x="779974" y="196199"/>
                  </a:lnTo>
                  <a:lnTo>
                    <a:pt x="802832" y="236930"/>
                  </a:lnTo>
                  <a:lnTo>
                    <a:pt x="821163" y="280285"/>
                  </a:lnTo>
                  <a:lnTo>
                    <a:pt x="834649" y="325944"/>
                  </a:lnTo>
                  <a:lnTo>
                    <a:pt x="842974" y="373592"/>
                  </a:lnTo>
                  <a:lnTo>
                    <a:pt x="845820" y="422910"/>
                  </a:lnTo>
                  <a:lnTo>
                    <a:pt x="842974" y="472227"/>
                  </a:lnTo>
                  <a:lnTo>
                    <a:pt x="834649" y="519875"/>
                  </a:lnTo>
                  <a:lnTo>
                    <a:pt x="821163" y="565534"/>
                  </a:lnTo>
                  <a:lnTo>
                    <a:pt x="802832" y="608889"/>
                  </a:lnTo>
                  <a:lnTo>
                    <a:pt x="779974" y="649620"/>
                  </a:lnTo>
                  <a:lnTo>
                    <a:pt x="752907" y="687412"/>
                  </a:lnTo>
                  <a:lnTo>
                    <a:pt x="721947" y="721947"/>
                  </a:lnTo>
                  <a:lnTo>
                    <a:pt x="687412" y="752907"/>
                  </a:lnTo>
                  <a:lnTo>
                    <a:pt x="649620" y="779974"/>
                  </a:lnTo>
                  <a:lnTo>
                    <a:pt x="608889" y="802832"/>
                  </a:lnTo>
                  <a:lnTo>
                    <a:pt x="565534" y="821163"/>
                  </a:lnTo>
                  <a:lnTo>
                    <a:pt x="519875" y="834649"/>
                  </a:lnTo>
                  <a:lnTo>
                    <a:pt x="472227" y="842974"/>
                  </a:lnTo>
                  <a:lnTo>
                    <a:pt x="422909" y="845819"/>
                  </a:lnTo>
                  <a:lnTo>
                    <a:pt x="373592" y="842974"/>
                  </a:lnTo>
                  <a:lnTo>
                    <a:pt x="325944" y="834649"/>
                  </a:lnTo>
                  <a:lnTo>
                    <a:pt x="280285" y="821163"/>
                  </a:lnTo>
                  <a:lnTo>
                    <a:pt x="236930" y="802832"/>
                  </a:lnTo>
                  <a:lnTo>
                    <a:pt x="196199" y="779974"/>
                  </a:lnTo>
                  <a:lnTo>
                    <a:pt x="158407" y="752907"/>
                  </a:lnTo>
                  <a:lnTo>
                    <a:pt x="123872" y="721947"/>
                  </a:lnTo>
                  <a:lnTo>
                    <a:pt x="92912" y="687412"/>
                  </a:lnTo>
                  <a:lnTo>
                    <a:pt x="65845" y="649620"/>
                  </a:lnTo>
                  <a:lnTo>
                    <a:pt x="42987" y="608889"/>
                  </a:lnTo>
                  <a:lnTo>
                    <a:pt x="24656" y="565534"/>
                  </a:lnTo>
                  <a:lnTo>
                    <a:pt x="11170" y="519875"/>
                  </a:lnTo>
                  <a:lnTo>
                    <a:pt x="2845" y="472227"/>
                  </a:lnTo>
                  <a:lnTo>
                    <a:pt x="0" y="422910"/>
                  </a:lnTo>
                  <a:close/>
                </a:path>
              </a:pathLst>
            </a:custGeom>
            <a:ln w="19812">
              <a:solidFill>
                <a:srgbClr val="5FCAEE"/>
              </a:solidFill>
            </a:ln>
          </p:spPr>
          <p:txBody>
            <a:bodyPr wrap="square" lIns="0" tIns="0" rIns="0" bIns="0" rtlCol="0"/>
            <a:lstStyle/>
            <a:p>
              <a:endParaRPr/>
            </a:p>
          </p:txBody>
        </p:sp>
        <p:sp>
          <p:nvSpPr>
            <p:cNvPr id="17" name="object 17"/>
            <p:cNvSpPr/>
            <p:nvPr/>
          </p:nvSpPr>
          <p:spPr>
            <a:xfrm>
              <a:off x="1497330" y="1902713"/>
              <a:ext cx="8697595" cy="882650"/>
            </a:xfrm>
            <a:custGeom>
              <a:avLst/>
              <a:gdLst/>
              <a:ahLst/>
              <a:cxnLst/>
              <a:rect l="l" t="t" r="r" b="b"/>
              <a:pathLst>
                <a:path w="8697595" h="882650">
                  <a:moveTo>
                    <a:pt x="8697468" y="0"/>
                  </a:moveTo>
                  <a:lnTo>
                    <a:pt x="0" y="0"/>
                  </a:lnTo>
                  <a:lnTo>
                    <a:pt x="0" y="882396"/>
                  </a:lnTo>
                  <a:lnTo>
                    <a:pt x="8697468" y="882396"/>
                  </a:lnTo>
                  <a:lnTo>
                    <a:pt x="8697468" y="0"/>
                  </a:lnTo>
                  <a:close/>
                </a:path>
              </a:pathLst>
            </a:custGeom>
            <a:solidFill>
              <a:srgbClr val="FFC000"/>
            </a:solidFill>
          </p:spPr>
          <p:txBody>
            <a:bodyPr wrap="square" lIns="0" tIns="0" rIns="0" bIns="0" rtlCol="0"/>
            <a:lstStyle/>
            <a:p>
              <a:endParaRPr/>
            </a:p>
          </p:txBody>
        </p:sp>
        <p:sp>
          <p:nvSpPr>
            <p:cNvPr id="18" name="object 18"/>
            <p:cNvSpPr/>
            <p:nvPr/>
          </p:nvSpPr>
          <p:spPr>
            <a:xfrm>
              <a:off x="1497330" y="1902713"/>
              <a:ext cx="8697595" cy="882650"/>
            </a:xfrm>
            <a:custGeom>
              <a:avLst/>
              <a:gdLst/>
              <a:ahLst/>
              <a:cxnLst/>
              <a:rect l="l" t="t" r="r" b="b"/>
              <a:pathLst>
                <a:path w="8697595" h="882650">
                  <a:moveTo>
                    <a:pt x="0" y="882396"/>
                  </a:moveTo>
                  <a:lnTo>
                    <a:pt x="8697468" y="882396"/>
                  </a:lnTo>
                  <a:lnTo>
                    <a:pt x="8697468" y="0"/>
                  </a:lnTo>
                  <a:lnTo>
                    <a:pt x="0" y="0"/>
                  </a:lnTo>
                  <a:lnTo>
                    <a:pt x="0" y="882396"/>
                  </a:lnTo>
                  <a:close/>
                </a:path>
              </a:pathLst>
            </a:custGeom>
            <a:ln w="19812">
              <a:solidFill>
                <a:srgbClr val="FFFFFF"/>
              </a:solidFill>
            </a:ln>
          </p:spPr>
          <p:txBody>
            <a:bodyPr wrap="square" lIns="0" tIns="0" rIns="0" bIns="0" rtlCol="0"/>
            <a:lstStyle/>
            <a:p>
              <a:endParaRPr/>
            </a:p>
          </p:txBody>
        </p:sp>
        <p:pic>
          <p:nvPicPr>
            <p:cNvPr id="19" name="object 19"/>
            <p:cNvPicPr/>
            <p:nvPr/>
          </p:nvPicPr>
          <p:blipFill>
            <a:blip r:embed="rId5" cstate="print"/>
            <a:stretch>
              <a:fillRect/>
            </a:stretch>
          </p:blipFill>
          <p:spPr>
            <a:xfrm>
              <a:off x="942593" y="1946910"/>
              <a:ext cx="845819" cy="845819"/>
            </a:xfrm>
            <a:prstGeom prst="rect">
              <a:avLst/>
            </a:prstGeom>
          </p:spPr>
        </p:pic>
        <p:sp>
          <p:nvSpPr>
            <p:cNvPr id="20" name="object 20"/>
            <p:cNvSpPr/>
            <p:nvPr/>
          </p:nvSpPr>
          <p:spPr>
            <a:xfrm>
              <a:off x="942593" y="1946910"/>
              <a:ext cx="845819" cy="845819"/>
            </a:xfrm>
            <a:custGeom>
              <a:avLst/>
              <a:gdLst/>
              <a:ahLst/>
              <a:cxnLst/>
              <a:rect l="l" t="t" r="r" b="b"/>
              <a:pathLst>
                <a:path w="845819" h="845819">
                  <a:moveTo>
                    <a:pt x="0" y="422910"/>
                  </a:moveTo>
                  <a:lnTo>
                    <a:pt x="2845" y="373592"/>
                  </a:lnTo>
                  <a:lnTo>
                    <a:pt x="11169" y="325944"/>
                  </a:lnTo>
                  <a:lnTo>
                    <a:pt x="24655" y="280285"/>
                  </a:lnTo>
                  <a:lnTo>
                    <a:pt x="42985" y="236930"/>
                  </a:lnTo>
                  <a:lnTo>
                    <a:pt x="65842" y="196199"/>
                  </a:lnTo>
                  <a:lnTo>
                    <a:pt x="92908" y="158407"/>
                  </a:lnTo>
                  <a:lnTo>
                    <a:pt x="123867" y="123872"/>
                  </a:lnTo>
                  <a:lnTo>
                    <a:pt x="158401" y="92912"/>
                  </a:lnTo>
                  <a:lnTo>
                    <a:pt x="196193" y="65845"/>
                  </a:lnTo>
                  <a:lnTo>
                    <a:pt x="236925" y="42987"/>
                  </a:lnTo>
                  <a:lnTo>
                    <a:pt x="280280" y="24656"/>
                  </a:lnTo>
                  <a:lnTo>
                    <a:pt x="325940" y="11170"/>
                  </a:lnTo>
                  <a:lnTo>
                    <a:pt x="373589" y="2845"/>
                  </a:lnTo>
                  <a:lnTo>
                    <a:pt x="422909" y="0"/>
                  </a:lnTo>
                  <a:lnTo>
                    <a:pt x="472227" y="2845"/>
                  </a:lnTo>
                  <a:lnTo>
                    <a:pt x="519875" y="11170"/>
                  </a:lnTo>
                  <a:lnTo>
                    <a:pt x="565534" y="24656"/>
                  </a:lnTo>
                  <a:lnTo>
                    <a:pt x="608889" y="42987"/>
                  </a:lnTo>
                  <a:lnTo>
                    <a:pt x="649620" y="65845"/>
                  </a:lnTo>
                  <a:lnTo>
                    <a:pt x="687412" y="92912"/>
                  </a:lnTo>
                  <a:lnTo>
                    <a:pt x="721947" y="123872"/>
                  </a:lnTo>
                  <a:lnTo>
                    <a:pt x="752907" y="158407"/>
                  </a:lnTo>
                  <a:lnTo>
                    <a:pt x="779974" y="196199"/>
                  </a:lnTo>
                  <a:lnTo>
                    <a:pt x="802832" y="236930"/>
                  </a:lnTo>
                  <a:lnTo>
                    <a:pt x="821163" y="280285"/>
                  </a:lnTo>
                  <a:lnTo>
                    <a:pt x="834649" y="325944"/>
                  </a:lnTo>
                  <a:lnTo>
                    <a:pt x="842974" y="373592"/>
                  </a:lnTo>
                  <a:lnTo>
                    <a:pt x="845819" y="422910"/>
                  </a:lnTo>
                  <a:lnTo>
                    <a:pt x="842974" y="472227"/>
                  </a:lnTo>
                  <a:lnTo>
                    <a:pt x="834649" y="519875"/>
                  </a:lnTo>
                  <a:lnTo>
                    <a:pt x="821163" y="565534"/>
                  </a:lnTo>
                  <a:lnTo>
                    <a:pt x="802832" y="608889"/>
                  </a:lnTo>
                  <a:lnTo>
                    <a:pt x="779974" y="649620"/>
                  </a:lnTo>
                  <a:lnTo>
                    <a:pt x="752907" y="687412"/>
                  </a:lnTo>
                  <a:lnTo>
                    <a:pt x="721947" y="721947"/>
                  </a:lnTo>
                  <a:lnTo>
                    <a:pt x="687412" y="752907"/>
                  </a:lnTo>
                  <a:lnTo>
                    <a:pt x="649620" y="779974"/>
                  </a:lnTo>
                  <a:lnTo>
                    <a:pt x="608889" y="802832"/>
                  </a:lnTo>
                  <a:lnTo>
                    <a:pt x="565534" y="821163"/>
                  </a:lnTo>
                  <a:lnTo>
                    <a:pt x="519875" y="834649"/>
                  </a:lnTo>
                  <a:lnTo>
                    <a:pt x="472227" y="842974"/>
                  </a:lnTo>
                  <a:lnTo>
                    <a:pt x="422909" y="845819"/>
                  </a:lnTo>
                  <a:lnTo>
                    <a:pt x="373589" y="842974"/>
                  </a:lnTo>
                  <a:lnTo>
                    <a:pt x="325940" y="834649"/>
                  </a:lnTo>
                  <a:lnTo>
                    <a:pt x="280280" y="821163"/>
                  </a:lnTo>
                  <a:lnTo>
                    <a:pt x="236925" y="802832"/>
                  </a:lnTo>
                  <a:lnTo>
                    <a:pt x="196193" y="779974"/>
                  </a:lnTo>
                  <a:lnTo>
                    <a:pt x="158401" y="752907"/>
                  </a:lnTo>
                  <a:lnTo>
                    <a:pt x="123867" y="721947"/>
                  </a:lnTo>
                  <a:lnTo>
                    <a:pt x="92908" y="687412"/>
                  </a:lnTo>
                  <a:lnTo>
                    <a:pt x="65842" y="649620"/>
                  </a:lnTo>
                  <a:lnTo>
                    <a:pt x="42985" y="608889"/>
                  </a:lnTo>
                  <a:lnTo>
                    <a:pt x="24655" y="565534"/>
                  </a:lnTo>
                  <a:lnTo>
                    <a:pt x="11169" y="519875"/>
                  </a:lnTo>
                  <a:lnTo>
                    <a:pt x="2845" y="472227"/>
                  </a:lnTo>
                  <a:lnTo>
                    <a:pt x="0" y="422910"/>
                  </a:lnTo>
                  <a:close/>
                </a:path>
              </a:pathLst>
            </a:custGeom>
            <a:ln w="19812">
              <a:solidFill>
                <a:srgbClr val="5FCAEE"/>
              </a:solidFill>
            </a:ln>
          </p:spPr>
          <p:txBody>
            <a:bodyPr wrap="square" lIns="0" tIns="0" rIns="0" bIns="0" rtlCol="0"/>
            <a:lstStyle/>
            <a:p>
              <a:endParaRPr/>
            </a:p>
          </p:txBody>
        </p:sp>
        <p:sp>
          <p:nvSpPr>
            <p:cNvPr id="21" name="object 21"/>
            <p:cNvSpPr/>
            <p:nvPr/>
          </p:nvSpPr>
          <p:spPr>
            <a:xfrm>
              <a:off x="1011173" y="5040630"/>
              <a:ext cx="9184005" cy="676910"/>
            </a:xfrm>
            <a:custGeom>
              <a:avLst/>
              <a:gdLst/>
              <a:ahLst/>
              <a:cxnLst/>
              <a:rect l="l" t="t" r="r" b="b"/>
              <a:pathLst>
                <a:path w="9184005" h="676910">
                  <a:moveTo>
                    <a:pt x="9183624" y="0"/>
                  </a:moveTo>
                  <a:lnTo>
                    <a:pt x="0" y="0"/>
                  </a:lnTo>
                  <a:lnTo>
                    <a:pt x="0" y="676656"/>
                  </a:lnTo>
                  <a:lnTo>
                    <a:pt x="9183624" y="676656"/>
                  </a:lnTo>
                  <a:lnTo>
                    <a:pt x="9183624" y="0"/>
                  </a:lnTo>
                  <a:close/>
                </a:path>
              </a:pathLst>
            </a:custGeom>
            <a:solidFill>
              <a:srgbClr val="FFC000"/>
            </a:solidFill>
          </p:spPr>
          <p:txBody>
            <a:bodyPr wrap="square" lIns="0" tIns="0" rIns="0" bIns="0" rtlCol="0"/>
            <a:lstStyle/>
            <a:p>
              <a:endParaRPr/>
            </a:p>
          </p:txBody>
        </p:sp>
        <p:sp>
          <p:nvSpPr>
            <p:cNvPr id="22" name="object 22"/>
            <p:cNvSpPr/>
            <p:nvPr/>
          </p:nvSpPr>
          <p:spPr>
            <a:xfrm>
              <a:off x="1011173" y="5040630"/>
              <a:ext cx="9184005" cy="676910"/>
            </a:xfrm>
            <a:custGeom>
              <a:avLst/>
              <a:gdLst/>
              <a:ahLst/>
              <a:cxnLst/>
              <a:rect l="l" t="t" r="r" b="b"/>
              <a:pathLst>
                <a:path w="9184005" h="676910">
                  <a:moveTo>
                    <a:pt x="0" y="676656"/>
                  </a:moveTo>
                  <a:lnTo>
                    <a:pt x="9183624" y="676656"/>
                  </a:lnTo>
                  <a:lnTo>
                    <a:pt x="9183624" y="0"/>
                  </a:lnTo>
                  <a:lnTo>
                    <a:pt x="0" y="0"/>
                  </a:lnTo>
                  <a:lnTo>
                    <a:pt x="0" y="676656"/>
                  </a:lnTo>
                  <a:close/>
                </a:path>
              </a:pathLst>
            </a:custGeom>
            <a:ln w="19811">
              <a:solidFill>
                <a:srgbClr val="FFFFFF"/>
              </a:solidFill>
            </a:ln>
          </p:spPr>
          <p:txBody>
            <a:bodyPr wrap="square" lIns="0" tIns="0" rIns="0" bIns="0" rtlCol="0"/>
            <a:lstStyle/>
            <a:p>
              <a:endParaRPr/>
            </a:p>
          </p:txBody>
        </p:sp>
      </p:grpSp>
      <p:sp>
        <p:nvSpPr>
          <p:cNvPr id="23" name="object 23"/>
          <p:cNvSpPr txBox="1"/>
          <p:nvPr/>
        </p:nvSpPr>
        <p:spPr>
          <a:xfrm>
            <a:off x="1536572" y="1002029"/>
            <a:ext cx="8464550" cy="4665980"/>
          </a:xfrm>
          <a:prstGeom prst="rect">
            <a:avLst/>
          </a:prstGeom>
        </p:spPr>
        <p:txBody>
          <a:bodyPr vert="horz" wrap="square" lIns="0" tIns="50800" rIns="0" bIns="0" rtlCol="0">
            <a:spAutoFit/>
          </a:bodyPr>
          <a:lstStyle/>
          <a:p>
            <a:pPr marL="12700" marR="1011555">
              <a:lnSpc>
                <a:spcPts val="1989"/>
              </a:lnSpc>
              <a:spcBef>
                <a:spcPts val="400"/>
              </a:spcBef>
            </a:pPr>
            <a:r>
              <a:rPr sz="1900" spc="-5" dirty="0">
                <a:solidFill>
                  <a:srgbClr val="FFFFFF"/>
                </a:solidFill>
                <a:latin typeface="Trebuchet MS"/>
                <a:cs typeface="Trebuchet MS"/>
              </a:rPr>
              <a:t>Établir un</a:t>
            </a:r>
            <a:r>
              <a:rPr sz="1900" spc="20" dirty="0">
                <a:solidFill>
                  <a:srgbClr val="FFFFFF"/>
                </a:solidFill>
                <a:latin typeface="Trebuchet MS"/>
                <a:cs typeface="Trebuchet MS"/>
              </a:rPr>
              <a:t> </a:t>
            </a:r>
            <a:r>
              <a:rPr sz="1900" b="1" spc="-5" dirty="0">
                <a:solidFill>
                  <a:srgbClr val="FFFFFF"/>
                </a:solidFill>
                <a:latin typeface="Trebuchet MS"/>
                <a:cs typeface="Trebuchet MS"/>
              </a:rPr>
              <a:t>ordre de priorité</a:t>
            </a:r>
            <a:r>
              <a:rPr sz="1900" b="1" spc="15" dirty="0">
                <a:solidFill>
                  <a:srgbClr val="FFFFFF"/>
                </a:solidFill>
                <a:latin typeface="Trebuchet MS"/>
                <a:cs typeface="Trebuchet MS"/>
              </a:rPr>
              <a:t> </a:t>
            </a:r>
            <a:r>
              <a:rPr sz="1900" spc="-10" dirty="0">
                <a:solidFill>
                  <a:srgbClr val="FFFFFF"/>
                </a:solidFill>
                <a:latin typeface="Trebuchet MS"/>
                <a:cs typeface="Trebuchet MS"/>
              </a:rPr>
              <a:t>des</a:t>
            </a:r>
            <a:r>
              <a:rPr sz="1900" spc="10" dirty="0">
                <a:solidFill>
                  <a:srgbClr val="FFFFFF"/>
                </a:solidFill>
                <a:latin typeface="Trebuchet MS"/>
                <a:cs typeface="Trebuchet MS"/>
              </a:rPr>
              <a:t> </a:t>
            </a:r>
            <a:r>
              <a:rPr sz="1900" spc="-5" dirty="0">
                <a:solidFill>
                  <a:srgbClr val="FFFFFF"/>
                </a:solidFill>
                <a:latin typeface="Trebuchet MS"/>
                <a:cs typeface="Trebuchet MS"/>
              </a:rPr>
              <a:t>structures</a:t>
            </a:r>
            <a:r>
              <a:rPr sz="1900" spc="20" dirty="0">
                <a:solidFill>
                  <a:srgbClr val="FFFFFF"/>
                </a:solidFill>
                <a:latin typeface="Trebuchet MS"/>
                <a:cs typeface="Trebuchet MS"/>
              </a:rPr>
              <a:t> </a:t>
            </a:r>
            <a:r>
              <a:rPr sz="1900" spc="-5" dirty="0">
                <a:solidFill>
                  <a:srgbClr val="FFFFFF"/>
                </a:solidFill>
                <a:latin typeface="Trebuchet MS"/>
                <a:cs typeface="Trebuchet MS"/>
              </a:rPr>
              <a:t>à</a:t>
            </a:r>
            <a:r>
              <a:rPr sz="1900" dirty="0">
                <a:solidFill>
                  <a:srgbClr val="FFFFFF"/>
                </a:solidFill>
                <a:latin typeface="Trebuchet MS"/>
                <a:cs typeface="Trebuchet MS"/>
              </a:rPr>
              <a:t> </a:t>
            </a:r>
            <a:r>
              <a:rPr sz="1900" spc="-10" dirty="0">
                <a:solidFill>
                  <a:srgbClr val="FFFFFF"/>
                </a:solidFill>
                <a:latin typeface="Trebuchet MS"/>
                <a:cs typeface="Trebuchet MS"/>
              </a:rPr>
              <a:t>contacter</a:t>
            </a:r>
            <a:r>
              <a:rPr sz="1900" spc="10" dirty="0">
                <a:solidFill>
                  <a:srgbClr val="FFFFFF"/>
                </a:solidFill>
                <a:latin typeface="Trebuchet MS"/>
                <a:cs typeface="Trebuchet MS"/>
              </a:rPr>
              <a:t> </a:t>
            </a:r>
            <a:r>
              <a:rPr sz="1900" spc="-5" dirty="0">
                <a:solidFill>
                  <a:srgbClr val="FFFFFF"/>
                </a:solidFill>
                <a:latin typeface="Trebuchet MS"/>
                <a:cs typeface="Trebuchet MS"/>
              </a:rPr>
              <a:t>=&gt;</a:t>
            </a:r>
            <a:r>
              <a:rPr sz="1900" dirty="0">
                <a:solidFill>
                  <a:srgbClr val="FFFFFF"/>
                </a:solidFill>
                <a:latin typeface="Trebuchet MS"/>
                <a:cs typeface="Trebuchet MS"/>
              </a:rPr>
              <a:t> </a:t>
            </a:r>
            <a:r>
              <a:rPr sz="1900" spc="-10" dirty="0">
                <a:solidFill>
                  <a:srgbClr val="FFFFFF"/>
                </a:solidFill>
                <a:latin typeface="Trebuchet MS"/>
                <a:cs typeface="Trebuchet MS"/>
              </a:rPr>
              <a:t>demandes </a:t>
            </a:r>
            <a:r>
              <a:rPr sz="1900" spc="-555" dirty="0">
                <a:solidFill>
                  <a:srgbClr val="FFFFFF"/>
                </a:solidFill>
                <a:latin typeface="Trebuchet MS"/>
                <a:cs typeface="Trebuchet MS"/>
              </a:rPr>
              <a:t> </a:t>
            </a:r>
            <a:r>
              <a:rPr sz="1900" spc="-10" dirty="0">
                <a:solidFill>
                  <a:srgbClr val="FFFFFF"/>
                </a:solidFill>
                <a:latin typeface="Trebuchet MS"/>
                <a:cs typeface="Trebuchet MS"/>
              </a:rPr>
              <a:t>successives</a:t>
            </a:r>
            <a:endParaRPr sz="1900">
              <a:latin typeface="Trebuchet MS"/>
              <a:cs typeface="Trebuchet MS"/>
            </a:endParaRPr>
          </a:p>
          <a:p>
            <a:pPr>
              <a:lnSpc>
                <a:spcPct val="100000"/>
              </a:lnSpc>
              <a:spcBef>
                <a:spcPts val="20"/>
              </a:spcBef>
            </a:pPr>
            <a:endParaRPr sz="2600">
              <a:latin typeface="Trebuchet MS"/>
              <a:cs typeface="Trebuchet MS"/>
            </a:endParaRPr>
          </a:p>
          <a:p>
            <a:pPr marL="497840">
              <a:lnSpc>
                <a:spcPts val="2020"/>
              </a:lnSpc>
            </a:pPr>
            <a:r>
              <a:rPr sz="1800" b="1" spc="-30" dirty="0">
                <a:solidFill>
                  <a:srgbClr val="FFFFFF"/>
                </a:solidFill>
                <a:latin typeface="Trebuchet MS"/>
                <a:cs typeface="Trebuchet MS"/>
              </a:rPr>
              <a:t>Pas</a:t>
            </a:r>
            <a:r>
              <a:rPr sz="1800" b="1" dirty="0">
                <a:solidFill>
                  <a:srgbClr val="FFFFFF"/>
                </a:solidFill>
                <a:latin typeface="Trebuchet MS"/>
                <a:cs typeface="Trebuchet MS"/>
              </a:rPr>
              <a:t> de</a:t>
            </a:r>
            <a:r>
              <a:rPr sz="1800" b="1" spc="-5" dirty="0">
                <a:solidFill>
                  <a:srgbClr val="FFFFFF"/>
                </a:solidFill>
                <a:latin typeface="Trebuchet MS"/>
                <a:cs typeface="Trebuchet MS"/>
              </a:rPr>
              <a:t> demandes</a:t>
            </a:r>
            <a:r>
              <a:rPr sz="1800" b="1" spc="5" dirty="0">
                <a:solidFill>
                  <a:srgbClr val="FFFFFF"/>
                </a:solidFill>
                <a:latin typeface="Trebuchet MS"/>
                <a:cs typeface="Trebuchet MS"/>
              </a:rPr>
              <a:t> </a:t>
            </a:r>
            <a:r>
              <a:rPr sz="1800" b="1" spc="-5" dirty="0">
                <a:solidFill>
                  <a:srgbClr val="FFFFFF"/>
                </a:solidFill>
                <a:latin typeface="Trebuchet MS"/>
                <a:cs typeface="Trebuchet MS"/>
              </a:rPr>
              <a:t>multiples</a:t>
            </a:r>
            <a:r>
              <a:rPr sz="1800" b="1" spc="10" dirty="0">
                <a:solidFill>
                  <a:srgbClr val="FFFFFF"/>
                </a:solidFill>
                <a:latin typeface="Trebuchet MS"/>
                <a:cs typeface="Trebuchet MS"/>
              </a:rPr>
              <a:t> </a:t>
            </a:r>
            <a:r>
              <a:rPr sz="1800" b="1" spc="-5" dirty="0">
                <a:solidFill>
                  <a:srgbClr val="FFFFFF"/>
                </a:solidFill>
                <a:latin typeface="Trebuchet MS"/>
                <a:cs typeface="Trebuchet MS"/>
              </a:rPr>
              <a:t>simultanées</a:t>
            </a:r>
            <a:r>
              <a:rPr sz="1800" b="1" spc="-10" dirty="0">
                <a:solidFill>
                  <a:srgbClr val="FFFFFF"/>
                </a:solidFill>
                <a:latin typeface="Trebuchet MS"/>
                <a:cs typeface="Trebuchet MS"/>
              </a:rPr>
              <a:t> </a:t>
            </a:r>
            <a:r>
              <a:rPr sz="1800" spc="-5" dirty="0">
                <a:solidFill>
                  <a:srgbClr val="FFFFFF"/>
                </a:solidFill>
                <a:latin typeface="Trebuchet MS"/>
                <a:cs typeface="Trebuchet MS"/>
              </a:rPr>
              <a:t>comme dans</a:t>
            </a:r>
            <a:r>
              <a:rPr sz="1800" dirty="0">
                <a:solidFill>
                  <a:srgbClr val="FFFFFF"/>
                </a:solidFill>
                <a:latin typeface="Trebuchet MS"/>
                <a:cs typeface="Trebuchet MS"/>
              </a:rPr>
              <a:t> </a:t>
            </a:r>
            <a:r>
              <a:rPr sz="1800" spc="-5" dirty="0">
                <a:solidFill>
                  <a:srgbClr val="FFFFFF"/>
                </a:solidFill>
                <a:latin typeface="Trebuchet MS"/>
                <a:cs typeface="Trebuchet MS"/>
              </a:rPr>
              <a:t>parcoursup</a:t>
            </a:r>
            <a:r>
              <a:rPr sz="1800" spc="5" dirty="0">
                <a:solidFill>
                  <a:srgbClr val="FFFFFF"/>
                </a:solidFill>
                <a:latin typeface="Trebuchet MS"/>
                <a:cs typeface="Trebuchet MS"/>
              </a:rPr>
              <a:t> </a:t>
            </a:r>
            <a:r>
              <a:rPr sz="1800" dirty="0">
                <a:solidFill>
                  <a:srgbClr val="FFFFFF"/>
                </a:solidFill>
                <a:latin typeface="Trebuchet MS"/>
                <a:cs typeface="Trebuchet MS"/>
              </a:rPr>
              <a:t>:</a:t>
            </a:r>
            <a:endParaRPr sz="1800">
              <a:latin typeface="Trebuchet MS"/>
              <a:cs typeface="Trebuchet MS"/>
            </a:endParaRPr>
          </a:p>
          <a:p>
            <a:pPr marL="497840">
              <a:lnSpc>
                <a:spcPts val="1885"/>
              </a:lnSpc>
            </a:pPr>
            <a:r>
              <a:rPr sz="1800" dirty="0">
                <a:solidFill>
                  <a:srgbClr val="FFFFFF"/>
                </a:solidFill>
                <a:latin typeface="Trebuchet MS"/>
                <a:cs typeface="Trebuchet MS"/>
              </a:rPr>
              <a:t>le </a:t>
            </a:r>
            <a:r>
              <a:rPr sz="1800" spc="-5" dirty="0">
                <a:solidFill>
                  <a:srgbClr val="FFFFFF"/>
                </a:solidFill>
                <a:latin typeface="Trebuchet MS"/>
                <a:cs typeface="Trebuchet MS"/>
              </a:rPr>
              <a:t>répertoire</a:t>
            </a:r>
            <a:r>
              <a:rPr sz="1800" spc="10" dirty="0">
                <a:solidFill>
                  <a:srgbClr val="FFFFFF"/>
                </a:solidFill>
                <a:latin typeface="Trebuchet MS"/>
                <a:cs typeface="Trebuchet MS"/>
              </a:rPr>
              <a:t> </a:t>
            </a:r>
            <a:r>
              <a:rPr sz="1800" spc="-5" dirty="0">
                <a:solidFill>
                  <a:srgbClr val="FFFFFF"/>
                </a:solidFill>
                <a:latin typeface="Trebuchet MS"/>
                <a:cs typeface="Trebuchet MS"/>
              </a:rPr>
              <a:t>des</a:t>
            </a:r>
            <a:r>
              <a:rPr sz="1800" spc="-10" dirty="0">
                <a:solidFill>
                  <a:srgbClr val="FFFFFF"/>
                </a:solidFill>
                <a:latin typeface="Trebuchet MS"/>
                <a:cs typeface="Trebuchet MS"/>
              </a:rPr>
              <a:t> </a:t>
            </a:r>
            <a:r>
              <a:rPr sz="1800" spc="-5" dirty="0">
                <a:solidFill>
                  <a:srgbClr val="FFFFFF"/>
                </a:solidFill>
                <a:latin typeface="Trebuchet MS"/>
                <a:cs typeface="Trebuchet MS"/>
              </a:rPr>
              <a:t>stages n’est</a:t>
            </a:r>
            <a:r>
              <a:rPr sz="1800" spc="5" dirty="0">
                <a:solidFill>
                  <a:srgbClr val="FFFFFF"/>
                </a:solidFill>
                <a:latin typeface="Trebuchet MS"/>
                <a:cs typeface="Trebuchet MS"/>
              </a:rPr>
              <a:t> </a:t>
            </a:r>
            <a:r>
              <a:rPr sz="1800" spc="-5" dirty="0">
                <a:solidFill>
                  <a:srgbClr val="FFFFFF"/>
                </a:solidFill>
                <a:latin typeface="Trebuchet MS"/>
                <a:cs typeface="Trebuchet MS"/>
              </a:rPr>
              <a:t>pas</a:t>
            </a:r>
            <a:r>
              <a:rPr sz="1800" spc="-10" dirty="0">
                <a:solidFill>
                  <a:srgbClr val="FFFFFF"/>
                </a:solidFill>
                <a:latin typeface="Trebuchet MS"/>
                <a:cs typeface="Trebuchet MS"/>
              </a:rPr>
              <a:t> </a:t>
            </a:r>
            <a:r>
              <a:rPr sz="1800" spc="-5" dirty="0">
                <a:solidFill>
                  <a:srgbClr val="FFFFFF"/>
                </a:solidFill>
                <a:latin typeface="Trebuchet MS"/>
                <a:cs typeface="Trebuchet MS"/>
              </a:rPr>
              <a:t>un</a:t>
            </a:r>
            <a:r>
              <a:rPr sz="1800" dirty="0">
                <a:solidFill>
                  <a:srgbClr val="FFFFFF"/>
                </a:solidFill>
                <a:latin typeface="Trebuchet MS"/>
                <a:cs typeface="Trebuchet MS"/>
              </a:rPr>
              <a:t> self</a:t>
            </a:r>
            <a:r>
              <a:rPr sz="1800" spc="-10" dirty="0">
                <a:solidFill>
                  <a:srgbClr val="FFFFFF"/>
                </a:solidFill>
                <a:latin typeface="Trebuchet MS"/>
                <a:cs typeface="Trebuchet MS"/>
              </a:rPr>
              <a:t> </a:t>
            </a:r>
            <a:r>
              <a:rPr sz="1800" spc="-5" dirty="0">
                <a:solidFill>
                  <a:srgbClr val="FFFFFF"/>
                </a:solidFill>
                <a:latin typeface="Trebuchet MS"/>
                <a:cs typeface="Trebuchet MS"/>
              </a:rPr>
              <a:t>service</a:t>
            </a:r>
            <a:r>
              <a:rPr sz="1800" spc="10" dirty="0">
                <a:solidFill>
                  <a:srgbClr val="FFFFFF"/>
                </a:solidFill>
                <a:latin typeface="Trebuchet MS"/>
                <a:cs typeface="Trebuchet MS"/>
              </a:rPr>
              <a:t> </a:t>
            </a:r>
            <a:r>
              <a:rPr sz="1800" spc="-5" dirty="0">
                <a:solidFill>
                  <a:srgbClr val="FFFFFF"/>
                </a:solidFill>
                <a:latin typeface="Trebuchet MS"/>
                <a:cs typeface="Trebuchet MS"/>
              </a:rPr>
              <a:t>et </a:t>
            </a:r>
            <a:r>
              <a:rPr sz="1800" dirty="0">
                <a:solidFill>
                  <a:srgbClr val="FFFFFF"/>
                </a:solidFill>
                <a:latin typeface="Trebuchet MS"/>
                <a:cs typeface="Trebuchet MS"/>
              </a:rPr>
              <a:t>les</a:t>
            </a:r>
            <a:r>
              <a:rPr sz="1800" spc="5" dirty="0">
                <a:solidFill>
                  <a:srgbClr val="FFFFFF"/>
                </a:solidFill>
                <a:latin typeface="Trebuchet MS"/>
                <a:cs typeface="Trebuchet MS"/>
              </a:rPr>
              <a:t> </a:t>
            </a:r>
            <a:r>
              <a:rPr sz="1800" spc="-5" dirty="0">
                <a:solidFill>
                  <a:srgbClr val="FFFFFF"/>
                </a:solidFill>
                <a:latin typeface="Trebuchet MS"/>
                <a:cs typeface="Trebuchet MS"/>
              </a:rPr>
              <a:t>structures</a:t>
            </a:r>
            <a:r>
              <a:rPr sz="1800" dirty="0">
                <a:solidFill>
                  <a:srgbClr val="FFFFFF"/>
                </a:solidFill>
                <a:latin typeface="Trebuchet MS"/>
                <a:cs typeface="Trebuchet MS"/>
              </a:rPr>
              <a:t> </a:t>
            </a:r>
            <a:r>
              <a:rPr sz="1800" spc="-5" dirty="0">
                <a:solidFill>
                  <a:srgbClr val="FFFFFF"/>
                </a:solidFill>
                <a:latin typeface="Trebuchet MS"/>
                <a:cs typeface="Trebuchet MS"/>
              </a:rPr>
              <a:t>de</a:t>
            </a:r>
            <a:r>
              <a:rPr sz="1800" spc="5" dirty="0">
                <a:solidFill>
                  <a:srgbClr val="FFFFFF"/>
                </a:solidFill>
                <a:latin typeface="Trebuchet MS"/>
                <a:cs typeface="Trebuchet MS"/>
              </a:rPr>
              <a:t> </a:t>
            </a:r>
            <a:r>
              <a:rPr sz="1800" spc="-5" dirty="0">
                <a:solidFill>
                  <a:srgbClr val="FFFFFF"/>
                </a:solidFill>
                <a:latin typeface="Trebuchet MS"/>
                <a:cs typeface="Trebuchet MS"/>
              </a:rPr>
              <a:t>stage</a:t>
            </a:r>
            <a:r>
              <a:rPr sz="1800" dirty="0">
                <a:solidFill>
                  <a:srgbClr val="FFFFFF"/>
                </a:solidFill>
                <a:latin typeface="Trebuchet MS"/>
                <a:cs typeface="Trebuchet MS"/>
              </a:rPr>
              <a:t> </a:t>
            </a:r>
            <a:r>
              <a:rPr sz="1800" spc="-5" dirty="0">
                <a:solidFill>
                  <a:srgbClr val="FFFFFF"/>
                </a:solidFill>
                <a:latin typeface="Trebuchet MS"/>
                <a:cs typeface="Trebuchet MS"/>
              </a:rPr>
              <a:t>un</a:t>
            </a:r>
            <a:endParaRPr sz="1800">
              <a:latin typeface="Trebuchet MS"/>
              <a:cs typeface="Trebuchet MS"/>
            </a:endParaRPr>
          </a:p>
          <a:p>
            <a:pPr marL="497840">
              <a:lnSpc>
                <a:spcPts val="2025"/>
              </a:lnSpc>
            </a:pPr>
            <a:r>
              <a:rPr sz="1800" spc="-5" dirty="0">
                <a:solidFill>
                  <a:srgbClr val="FFFFFF"/>
                </a:solidFill>
                <a:latin typeface="Trebuchet MS"/>
                <a:cs typeface="Trebuchet MS"/>
              </a:rPr>
              <a:t>bien</a:t>
            </a:r>
            <a:r>
              <a:rPr sz="1800" spc="-35" dirty="0">
                <a:solidFill>
                  <a:srgbClr val="FFFFFF"/>
                </a:solidFill>
                <a:latin typeface="Trebuchet MS"/>
                <a:cs typeface="Trebuchet MS"/>
              </a:rPr>
              <a:t> </a:t>
            </a:r>
            <a:r>
              <a:rPr sz="1800" dirty="0">
                <a:solidFill>
                  <a:srgbClr val="FFFFFF"/>
                </a:solidFill>
                <a:latin typeface="Trebuchet MS"/>
                <a:cs typeface="Trebuchet MS"/>
              </a:rPr>
              <a:t>de</a:t>
            </a:r>
            <a:r>
              <a:rPr sz="1800" spc="-25" dirty="0">
                <a:solidFill>
                  <a:srgbClr val="FFFFFF"/>
                </a:solidFill>
                <a:latin typeface="Trebuchet MS"/>
                <a:cs typeface="Trebuchet MS"/>
              </a:rPr>
              <a:t> </a:t>
            </a:r>
            <a:r>
              <a:rPr sz="1800" spc="-5" dirty="0">
                <a:solidFill>
                  <a:srgbClr val="FFFFFF"/>
                </a:solidFill>
                <a:latin typeface="Trebuchet MS"/>
                <a:cs typeface="Trebuchet MS"/>
              </a:rPr>
              <a:t>consommation</a:t>
            </a:r>
            <a:r>
              <a:rPr sz="1800" spc="-10" dirty="0">
                <a:solidFill>
                  <a:srgbClr val="FFFFFF"/>
                </a:solidFill>
                <a:latin typeface="Trebuchet MS"/>
                <a:cs typeface="Trebuchet MS"/>
              </a:rPr>
              <a:t> </a:t>
            </a:r>
            <a:r>
              <a:rPr sz="1800" spc="-5" dirty="0">
                <a:solidFill>
                  <a:srgbClr val="FFFFFF"/>
                </a:solidFill>
                <a:latin typeface="Trebuchet MS"/>
                <a:cs typeface="Trebuchet MS"/>
              </a:rPr>
              <a:t>kleenex</a:t>
            </a:r>
            <a:endParaRPr sz="1800">
              <a:latin typeface="Trebuchet MS"/>
              <a:cs typeface="Trebuchet MS"/>
            </a:endParaRPr>
          </a:p>
          <a:p>
            <a:pPr>
              <a:lnSpc>
                <a:spcPct val="100000"/>
              </a:lnSpc>
              <a:spcBef>
                <a:spcPts val="10"/>
              </a:spcBef>
            </a:pPr>
            <a:endParaRPr sz="2450">
              <a:latin typeface="Trebuchet MS"/>
              <a:cs typeface="Trebuchet MS"/>
            </a:endParaRPr>
          </a:p>
          <a:p>
            <a:pPr marL="497840" marR="200660">
              <a:lnSpc>
                <a:spcPts val="1989"/>
              </a:lnSpc>
              <a:spcBef>
                <a:spcPts val="5"/>
              </a:spcBef>
            </a:pPr>
            <a:r>
              <a:rPr sz="1900" spc="-10" dirty="0">
                <a:solidFill>
                  <a:srgbClr val="FFFFFF"/>
                </a:solidFill>
                <a:latin typeface="Trebuchet MS"/>
                <a:cs typeface="Trebuchet MS"/>
              </a:rPr>
              <a:t>Attendre</a:t>
            </a:r>
            <a:r>
              <a:rPr sz="1900" spc="30" dirty="0">
                <a:solidFill>
                  <a:srgbClr val="FFFFFF"/>
                </a:solidFill>
                <a:latin typeface="Trebuchet MS"/>
                <a:cs typeface="Trebuchet MS"/>
              </a:rPr>
              <a:t> </a:t>
            </a:r>
            <a:r>
              <a:rPr sz="1900" spc="-10" dirty="0">
                <a:solidFill>
                  <a:srgbClr val="FFFFFF"/>
                </a:solidFill>
                <a:latin typeface="Trebuchet MS"/>
                <a:cs typeface="Trebuchet MS"/>
              </a:rPr>
              <a:t>d’avoir</a:t>
            </a:r>
            <a:r>
              <a:rPr sz="1900" spc="15" dirty="0">
                <a:solidFill>
                  <a:srgbClr val="FFFFFF"/>
                </a:solidFill>
                <a:latin typeface="Trebuchet MS"/>
                <a:cs typeface="Trebuchet MS"/>
              </a:rPr>
              <a:t> </a:t>
            </a:r>
            <a:r>
              <a:rPr sz="1900" spc="-10" dirty="0">
                <a:solidFill>
                  <a:srgbClr val="FFFFFF"/>
                </a:solidFill>
                <a:latin typeface="Trebuchet MS"/>
                <a:cs typeface="Trebuchet MS"/>
              </a:rPr>
              <a:t>une</a:t>
            </a:r>
            <a:r>
              <a:rPr sz="1900" spc="25" dirty="0">
                <a:solidFill>
                  <a:srgbClr val="FFFFFF"/>
                </a:solidFill>
                <a:latin typeface="Trebuchet MS"/>
                <a:cs typeface="Trebuchet MS"/>
              </a:rPr>
              <a:t> </a:t>
            </a:r>
            <a:r>
              <a:rPr sz="1900" spc="-10" dirty="0">
                <a:solidFill>
                  <a:srgbClr val="FFFFFF"/>
                </a:solidFill>
                <a:latin typeface="Trebuchet MS"/>
                <a:cs typeface="Trebuchet MS"/>
              </a:rPr>
              <a:t>réponse</a:t>
            </a:r>
            <a:r>
              <a:rPr sz="1900" spc="30" dirty="0">
                <a:solidFill>
                  <a:srgbClr val="FFFFFF"/>
                </a:solidFill>
                <a:latin typeface="Trebuchet MS"/>
                <a:cs typeface="Trebuchet MS"/>
              </a:rPr>
              <a:t> </a:t>
            </a:r>
            <a:r>
              <a:rPr sz="1900" spc="-10" dirty="0">
                <a:solidFill>
                  <a:srgbClr val="FFFFFF"/>
                </a:solidFill>
                <a:latin typeface="Trebuchet MS"/>
                <a:cs typeface="Trebuchet MS"/>
              </a:rPr>
              <a:t>négative</a:t>
            </a:r>
            <a:r>
              <a:rPr sz="1900" spc="30" dirty="0">
                <a:solidFill>
                  <a:srgbClr val="FFFFFF"/>
                </a:solidFill>
                <a:latin typeface="Trebuchet MS"/>
                <a:cs typeface="Trebuchet MS"/>
              </a:rPr>
              <a:t> </a:t>
            </a:r>
            <a:r>
              <a:rPr sz="1900" spc="-10" dirty="0">
                <a:solidFill>
                  <a:srgbClr val="FFFFFF"/>
                </a:solidFill>
                <a:latin typeface="Trebuchet MS"/>
                <a:cs typeface="Trebuchet MS"/>
              </a:rPr>
              <a:t>avant</a:t>
            </a:r>
            <a:r>
              <a:rPr sz="1900" spc="25" dirty="0">
                <a:solidFill>
                  <a:srgbClr val="FFFFFF"/>
                </a:solidFill>
                <a:latin typeface="Trebuchet MS"/>
                <a:cs typeface="Trebuchet MS"/>
              </a:rPr>
              <a:t> </a:t>
            </a:r>
            <a:r>
              <a:rPr sz="1900" spc="-5" dirty="0">
                <a:solidFill>
                  <a:srgbClr val="FFFFFF"/>
                </a:solidFill>
                <a:latin typeface="Trebuchet MS"/>
                <a:cs typeface="Trebuchet MS"/>
              </a:rPr>
              <a:t>de</a:t>
            </a:r>
            <a:r>
              <a:rPr sz="1900" spc="10" dirty="0">
                <a:solidFill>
                  <a:srgbClr val="FFFFFF"/>
                </a:solidFill>
                <a:latin typeface="Trebuchet MS"/>
                <a:cs typeface="Trebuchet MS"/>
              </a:rPr>
              <a:t> </a:t>
            </a:r>
            <a:r>
              <a:rPr sz="1900" spc="-10" dirty="0">
                <a:solidFill>
                  <a:srgbClr val="FFFFFF"/>
                </a:solidFill>
                <a:latin typeface="Trebuchet MS"/>
                <a:cs typeface="Trebuchet MS"/>
              </a:rPr>
              <a:t>contacter</a:t>
            </a:r>
            <a:r>
              <a:rPr sz="1900" spc="30" dirty="0">
                <a:solidFill>
                  <a:srgbClr val="FFFFFF"/>
                </a:solidFill>
                <a:latin typeface="Trebuchet MS"/>
                <a:cs typeface="Trebuchet MS"/>
              </a:rPr>
              <a:t> </a:t>
            </a:r>
            <a:r>
              <a:rPr sz="1900" spc="-10" dirty="0">
                <a:solidFill>
                  <a:srgbClr val="FFFFFF"/>
                </a:solidFill>
                <a:latin typeface="Trebuchet MS"/>
                <a:cs typeface="Trebuchet MS"/>
              </a:rPr>
              <a:t>une</a:t>
            </a:r>
            <a:r>
              <a:rPr sz="1900" spc="25" dirty="0">
                <a:solidFill>
                  <a:srgbClr val="FFFFFF"/>
                </a:solidFill>
                <a:latin typeface="Trebuchet MS"/>
                <a:cs typeface="Trebuchet MS"/>
              </a:rPr>
              <a:t> </a:t>
            </a:r>
            <a:r>
              <a:rPr sz="1900" spc="-10" dirty="0">
                <a:solidFill>
                  <a:srgbClr val="FFFFFF"/>
                </a:solidFill>
                <a:latin typeface="Trebuchet MS"/>
                <a:cs typeface="Trebuchet MS"/>
              </a:rPr>
              <a:t>nouvelle </a:t>
            </a:r>
            <a:r>
              <a:rPr sz="1900" spc="-560" dirty="0">
                <a:solidFill>
                  <a:srgbClr val="FFFFFF"/>
                </a:solidFill>
                <a:latin typeface="Trebuchet MS"/>
                <a:cs typeface="Trebuchet MS"/>
              </a:rPr>
              <a:t> </a:t>
            </a:r>
            <a:r>
              <a:rPr sz="1900" spc="-10" dirty="0">
                <a:solidFill>
                  <a:srgbClr val="FFFFFF"/>
                </a:solidFill>
                <a:latin typeface="Trebuchet MS"/>
                <a:cs typeface="Trebuchet MS"/>
              </a:rPr>
              <a:t>structure</a:t>
            </a:r>
            <a:endParaRPr sz="1900">
              <a:latin typeface="Trebuchet MS"/>
              <a:cs typeface="Trebuchet MS"/>
            </a:endParaRPr>
          </a:p>
          <a:p>
            <a:pPr>
              <a:lnSpc>
                <a:spcPct val="100000"/>
              </a:lnSpc>
              <a:spcBef>
                <a:spcPts val="35"/>
              </a:spcBef>
            </a:pPr>
            <a:endParaRPr sz="3050">
              <a:latin typeface="Trebuchet MS"/>
              <a:cs typeface="Trebuchet MS"/>
            </a:endParaRPr>
          </a:p>
          <a:p>
            <a:pPr marL="647065" marR="159385">
              <a:lnSpc>
                <a:spcPct val="87100"/>
              </a:lnSpc>
            </a:pPr>
            <a:r>
              <a:rPr sz="1900" b="1" spc="-5" dirty="0">
                <a:solidFill>
                  <a:srgbClr val="FFFFFF"/>
                </a:solidFill>
                <a:latin typeface="Trebuchet MS"/>
                <a:cs typeface="Trebuchet MS"/>
              </a:rPr>
              <a:t>Relation</a:t>
            </a:r>
            <a:r>
              <a:rPr sz="1900" b="1" spc="10" dirty="0">
                <a:solidFill>
                  <a:srgbClr val="FFFFFF"/>
                </a:solidFill>
                <a:latin typeface="Trebuchet MS"/>
                <a:cs typeface="Trebuchet MS"/>
              </a:rPr>
              <a:t> </a:t>
            </a:r>
            <a:r>
              <a:rPr sz="1900" b="1" spc="-5" dirty="0">
                <a:solidFill>
                  <a:srgbClr val="FFFFFF"/>
                </a:solidFill>
                <a:latin typeface="Trebuchet MS"/>
                <a:cs typeface="Trebuchet MS"/>
              </a:rPr>
              <a:t>professionnelle</a:t>
            </a:r>
            <a:r>
              <a:rPr sz="1900" b="1" spc="35" dirty="0">
                <a:solidFill>
                  <a:srgbClr val="FFFFFF"/>
                </a:solidFill>
                <a:latin typeface="Trebuchet MS"/>
                <a:cs typeface="Trebuchet MS"/>
              </a:rPr>
              <a:t> </a:t>
            </a:r>
            <a:r>
              <a:rPr sz="1900" spc="-5" dirty="0">
                <a:solidFill>
                  <a:srgbClr val="FFFFFF"/>
                </a:solidFill>
                <a:latin typeface="Trebuchet MS"/>
                <a:cs typeface="Trebuchet MS"/>
              </a:rPr>
              <a:t>: Savoir</a:t>
            </a:r>
            <a:r>
              <a:rPr sz="1900" dirty="0">
                <a:solidFill>
                  <a:srgbClr val="FFFFFF"/>
                </a:solidFill>
                <a:latin typeface="Trebuchet MS"/>
                <a:cs typeface="Trebuchet MS"/>
              </a:rPr>
              <a:t> </a:t>
            </a:r>
            <a:r>
              <a:rPr sz="1900" spc="-10" dirty="0">
                <a:solidFill>
                  <a:srgbClr val="FFFFFF"/>
                </a:solidFill>
                <a:latin typeface="Trebuchet MS"/>
                <a:cs typeface="Trebuchet MS"/>
              </a:rPr>
              <a:t>patienter</a:t>
            </a:r>
            <a:r>
              <a:rPr sz="1900" spc="20" dirty="0">
                <a:solidFill>
                  <a:srgbClr val="FFFFFF"/>
                </a:solidFill>
                <a:latin typeface="Trebuchet MS"/>
                <a:cs typeface="Trebuchet MS"/>
              </a:rPr>
              <a:t> </a:t>
            </a:r>
            <a:r>
              <a:rPr sz="1900" spc="-5" dirty="0">
                <a:solidFill>
                  <a:srgbClr val="FFFFFF"/>
                </a:solidFill>
                <a:latin typeface="Trebuchet MS"/>
                <a:cs typeface="Trebuchet MS"/>
              </a:rPr>
              <a:t>et </a:t>
            </a:r>
            <a:r>
              <a:rPr sz="1900" spc="-10" dirty="0">
                <a:solidFill>
                  <a:srgbClr val="FFFFFF"/>
                </a:solidFill>
                <a:latin typeface="Trebuchet MS"/>
                <a:cs typeface="Trebuchet MS"/>
              </a:rPr>
              <a:t>aussi</a:t>
            </a:r>
            <a:r>
              <a:rPr sz="1900" spc="5" dirty="0">
                <a:solidFill>
                  <a:srgbClr val="FFFFFF"/>
                </a:solidFill>
                <a:latin typeface="Trebuchet MS"/>
                <a:cs typeface="Trebuchet MS"/>
              </a:rPr>
              <a:t> </a:t>
            </a:r>
            <a:r>
              <a:rPr sz="1900" spc="-5" dirty="0">
                <a:solidFill>
                  <a:srgbClr val="FFFFFF"/>
                </a:solidFill>
                <a:latin typeface="Trebuchet MS"/>
                <a:cs typeface="Trebuchet MS"/>
              </a:rPr>
              <a:t>relancer </a:t>
            </a:r>
            <a:r>
              <a:rPr sz="1900" dirty="0">
                <a:solidFill>
                  <a:srgbClr val="FFFFFF"/>
                </a:solidFill>
                <a:latin typeface="Trebuchet MS"/>
                <a:cs typeface="Trebuchet MS"/>
              </a:rPr>
              <a:t> </a:t>
            </a:r>
            <a:r>
              <a:rPr sz="1900" spc="-10" dirty="0">
                <a:solidFill>
                  <a:srgbClr val="FFFFFF"/>
                </a:solidFill>
                <a:latin typeface="Trebuchet MS"/>
                <a:cs typeface="Trebuchet MS"/>
              </a:rPr>
              <a:t>courtoisement</a:t>
            </a:r>
            <a:r>
              <a:rPr sz="1900" spc="50" dirty="0">
                <a:solidFill>
                  <a:srgbClr val="FFFFFF"/>
                </a:solidFill>
                <a:latin typeface="Trebuchet MS"/>
                <a:cs typeface="Trebuchet MS"/>
              </a:rPr>
              <a:t> </a:t>
            </a:r>
            <a:r>
              <a:rPr sz="1900" spc="-10" dirty="0">
                <a:solidFill>
                  <a:srgbClr val="FFFFFF"/>
                </a:solidFill>
                <a:latin typeface="Trebuchet MS"/>
                <a:cs typeface="Trebuchet MS"/>
              </a:rPr>
              <a:t>(mail,</a:t>
            </a:r>
            <a:r>
              <a:rPr sz="1900" spc="15" dirty="0">
                <a:solidFill>
                  <a:srgbClr val="FFFFFF"/>
                </a:solidFill>
                <a:latin typeface="Trebuchet MS"/>
                <a:cs typeface="Trebuchet MS"/>
              </a:rPr>
              <a:t> </a:t>
            </a:r>
            <a:r>
              <a:rPr sz="1900" spc="-10" dirty="0">
                <a:solidFill>
                  <a:srgbClr val="FFFFFF"/>
                </a:solidFill>
                <a:latin typeface="Trebuchet MS"/>
                <a:cs typeface="Trebuchet MS"/>
              </a:rPr>
              <a:t>téléphone,</a:t>
            </a:r>
            <a:r>
              <a:rPr sz="1900" spc="35" dirty="0">
                <a:solidFill>
                  <a:srgbClr val="FFFFFF"/>
                </a:solidFill>
                <a:latin typeface="Trebuchet MS"/>
                <a:cs typeface="Trebuchet MS"/>
              </a:rPr>
              <a:t> </a:t>
            </a:r>
            <a:r>
              <a:rPr sz="1900" spc="-5" dirty="0">
                <a:solidFill>
                  <a:srgbClr val="FFFFFF"/>
                </a:solidFill>
                <a:latin typeface="Trebuchet MS"/>
                <a:cs typeface="Trebuchet MS"/>
              </a:rPr>
              <a:t>se</a:t>
            </a:r>
            <a:r>
              <a:rPr sz="1900" spc="5" dirty="0">
                <a:solidFill>
                  <a:srgbClr val="FFFFFF"/>
                </a:solidFill>
                <a:latin typeface="Trebuchet MS"/>
                <a:cs typeface="Trebuchet MS"/>
              </a:rPr>
              <a:t> </a:t>
            </a:r>
            <a:r>
              <a:rPr sz="1900" spc="-10" dirty="0">
                <a:solidFill>
                  <a:srgbClr val="FFFFFF"/>
                </a:solidFill>
                <a:latin typeface="Trebuchet MS"/>
                <a:cs typeface="Trebuchet MS"/>
              </a:rPr>
              <a:t>déplacer)</a:t>
            </a:r>
            <a:r>
              <a:rPr sz="1900" spc="65" dirty="0">
                <a:solidFill>
                  <a:srgbClr val="FFFFFF"/>
                </a:solidFill>
                <a:latin typeface="Trebuchet MS"/>
                <a:cs typeface="Trebuchet MS"/>
              </a:rPr>
              <a:t> </a:t>
            </a:r>
            <a:r>
              <a:rPr sz="1900" spc="-5" dirty="0">
                <a:solidFill>
                  <a:srgbClr val="FFFFFF"/>
                </a:solidFill>
                <a:latin typeface="Trebuchet MS"/>
                <a:cs typeface="Trebuchet MS"/>
              </a:rPr>
              <a:t>-</a:t>
            </a:r>
            <a:r>
              <a:rPr sz="1900" dirty="0">
                <a:solidFill>
                  <a:srgbClr val="FFFFFF"/>
                </a:solidFill>
                <a:latin typeface="Trebuchet MS"/>
                <a:cs typeface="Trebuchet MS"/>
              </a:rPr>
              <a:t> </a:t>
            </a:r>
            <a:r>
              <a:rPr sz="1900" spc="-5" dirty="0">
                <a:solidFill>
                  <a:srgbClr val="FFFFFF"/>
                </a:solidFill>
                <a:latin typeface="Trebuchet MS"/>
                <a:cs typeface="Trebuchet MS"/>
              </a:rPr>
              <a:t>Faire</a:t>
            </a:r>
            <a:r>
              <a:rPr sz="1900" spc="20" dirty="0">
                <a:solidFill>
                  <a:srgbClr val="FFFFFF"/>
                </a:solidFill>
                <a:latin typeface="Trebuchet MS"/>
                <a:cs typeface="Trebuchet MS"/>
              </a:rPr>
              <a:t> </a:t>
            </a:r>
            <a:r>
              <a:rPr sz="1900" spc="-10" dirty="0">
                <a:solidFill>
                  <a:srgbClr val="FFFFFF"/>
                </a:solidFill>
                <a:latin typeface="Trebuchet MS"/>
                <a:cs typeface="Trebuchet MS"/>
              </a:rPr>
              <a:t>preuve</a:t>
            </a:r>
            <a:r>
              <a:rPr sz="1900" spc="40" dirty="0">
                <a:solidFill>
                  <a:srgbClr val="FFFFFF"/>
                </a:solidFill>
                <a:latin typeface="Trebuchet MS"/>
                <a:cs typeface="Trebuchet MS"/>
              </a:rPr>
              <a:t> </a:t>
            </a:r>
            <a:r>
              <a:rPr sz="1900" spc="-10" dirty="0">
                <a:solidFill>
                  <a:srgbClr val="FFFFFF"/>
                </a:solidFill>
                <a:latin typeface="Trebuchet MS"/>
                <a:cs typeface="Trebuchet MS"/>
              </a:rPr>
              <a:t>d’écoute, </a:t>
            </a:r>
            <a:r>
              <a:rPr sz="1900" spc="-555" dirty="0">
                <a:solidFill>
                  <a:srgbClr val="FFFFFF"/>
                </a:solidFill>
                <a:latin typeface="Trebuchet MS"/>
                <a:cs typeface="Trebuchet MS"/>
              </a:rPr>
              <a:t> </a:t>
            </a:r>
            <a:r>
              <a:rPr sz="1900" spc="-5" dirty="0">
                <a:solidFill>
                  <a:srgbClr val="FFFFFF"/>
                </a:solidFill>
                <a:latin typeface="Trebuchet MS"/>
                <a:cs typeface="Trebuchet MS"/>
              </a:rPr>
              <a:t>de </a:t>
            </a:r>
            <a:r>
              <a:rPr sz="1900" spc="-10" dirty="0">
                <a:solidFill>
                  <a:srgbClr val="FFFFFF"/>
                </a:solidFill>
                <a:latin typeface="Trebuchet MS"/>
                <a:cs typeface="Trebuchet MS"/>
              </a:rPr>
              <a:t>compréhension</a:t>
            </a:r>
            <a:r>
              <a:rPr sz="1900" spc="45" dirty="0">
                <a:solidFill>
                  <a:srgbClr val="FFFFFF"/>
                </a:solidFill>
                <a:latin typeface="Trebuchet MS"/>
                <a:cs typeface="Trebuchet MS"/>
              </a:rPr>
              <a:t> </a:t>
            </a:r>
            <a:r>
              <a:rPr sz="1900" spc="-5" dirty="0">
                <a:solidFill>
                  <a:srgbClr val="FFFFFF"/>
                </a:solidFill>
                <a:latin typeface="Trebuchet MS"/>
                <a:cs typeface="Trebuchet MS"/>
              </a:rPr>
              <a:t>et</a:t>
            </a:r>
            <a:r>
              <a:rPr sz="1900" spc="5" dirty="0">
                <a:solidFill>
                  <a:srgbClr val="FFFFFF"/>
                </a:solidFill>
                <a:latin typeface="Trebuchet MS"/>
                <a:cs typeface="Trebuchet MS"/>
              </a:rPr>
              <a:t> </a:t>
            </a:r>
            <a:r>
              <a:rPr sz="1900" spc="-5" dirty="0">
                <a:solidFill>
                  <a:srgbClr val="FFFFFF"/>
                </a:solidFill>
                <a:latin typeface="Trebuchet MS"/>
                <a:cs typeface="Trebuchet MS"/>
              </a:rPr>
              <a:t>de tact</a:t>
            </a:r>
            <a:r>
              <a:rPr sz="1900" spc="20" dirty="0">
                <a:solidFill>
                  <a:srgbClr val="FFFFFF"/>
                </a:solidFill>
                <a:latin typeface="Trebuchet MS"/>
                <a:cs typeface="Trebuchet MS"/>
              </a:rPr>
              <a:t> </a:t>
            </a:r>
            <a:r>
              <a:rPr sz="1900" spc="-5" dirty="0">
                <a:solidFill>
                  <a:srgbClr val="FFFFFF"/>
                </a:solidFill>
                <a:latin typeface="Trebuchet MS"/>
                <a:cs typeface="Trebuchet MS"/>
              </a:rPr>
              <a:t>-</a:t>
            </a:r>
            <a:r>
              <a:rPr sz="1900" dirty="0">
                <a:solidFill>
                  <a:srgbClr val="FFFFFF"/>
                </a:solidFill>
                <a:latin typeface="Trebuchet MS"/>
                <a:cs typeface="Trebuchet MS"/>
              </a:rPr>
              <a:t> </a:t>
            </a:r>
            <a:r>
              <a:rPr sz="1900" spc="-10" dirty="0">
                <a:solidFill>
                  <a:srgbClr val="FFFFFF"/>
                </a:solidFill>
                <a:latin typeface="Trebuchet MS"/>
                <a:cs typeface="Trebuchet MS"/>
              </a:rPr>
              <a:t>dire</a:t>
            </a:r>
            <a:r>
              <a:rPr sz="1900" spc="10" dirty="0">
                <a:solidFill>
                  <a:srgbClr val="FFFFFF"/>
                </a:solidFill>
                <a:latin typeface="Trebuchet MS"/>
                <a:cs typeface="Trebuchet MS"/>
              </a:rPr>
              <a:t> </a:t>
            </a:r>
            <a:r>
              <a:rPr sz="1900" spc="-5" dirty="0">
                <a:solidFill>
                  <a:srgbClr val="FFFFFF"/>
                </a:solidFill>
                <a:latin typeface="Trebuchet MS"/>
                <a:cs typeface="Trebuchet MS"/>
              </a:rPr>
              <a:t>ce</a:t>
            </a:r>
            <a:r>
              <a:rPr sz="1900" spc="-10" dirty="0">
                <a:solidFill>
                  <a:srgbClr val="FFFFFF"/>
                </a:solidFill>
                <a:latin typeface="Trebuchet MS"/>
                <a:cs typeface="Trebuchet MS"/>
              </a:rPr>
              <a:t> </a:t>
            </a:r>
            <a:r>
              <a:rPr sz="1900" spc="-5" dirty="0">
                <a:solidFill>
                  <a:srgbClr val="FFFFFF"/>
                </a:solidFill>
                <a:latin typeface="Trebuchet MS"/>
                <a:cs typeface="Trebuchet MS"/>
              </a:rPr>
              <a:t>qu’on</a:t>
            </a:r>
            <a:r>
              <a:rPr sz="1900" spc="10" dirty="0">
                <a:solidFill>
                  <a:srgbClr val="FFFFFF"/>
                </a:solidFill>
                <a:latin typeface="Trebuchet MS"/>
                <a:cs typeface="Trebuchet MS"/>
              </a:rPr>
              <a:t> </a:t>
            </a:r>
            <a:r>
              <a:rPr sz="1900" spc="-5" dirty="0">
                <a:solidFill>
                  <a:srgbClr val="FFFFFF"/>
                </a:solidFill>
                <a:latin typeface="Trebuchet MS"/>
                <a:cs typeface="Trebuchet MS"/>
              </a:rPr>
              <a:t>fait</a:t>
            </a:r>
            <a:r>
              <a:rPr sz="1900" spc="10" dirty="0">
                <a:solidFill>
                  <a:srgbClr val="FFFFFF"/>
                </a:solidFill>
                <a:latin typeface="Trebuchet MS"/>
                <a:cs typeface="Trebuchet MS"/>
              </a:rPr>
              <a:t> </a:t>
            </a:r>
            <a:r>
              <a:rPr sz="1900" spc="-5" dirty="0">
                <a:solidFill>
                  <a:srgbClr val="FFFFFF"/>
                </a:solidFill>
                <a:latin typeface="Trebuchet MS"/>
                <a:cs typeface="Trebuchet MS"/>
              </a:rPr>
              <a:t>et</a:t>
            </a:r>
            <a:r>
              <a:rPr sz="1900" spc="5" dirty="0">
                <a:solidFill>
                  <a:srgbClr val="FFFFFF"/>
                </a:solidFill>
                <a:latin typeface="Trebuchet MS"/>
                <a:cs typeface="Trebuchet MS"/>
              </a:rPr>
              <a:t> </a:t>
            </a:r>
            <a:r>
              <a:rPr sz="1900" spc="-10" dirty="0">
                <a:solidFill>
                  <a:srgbClr val="FFFFFF"/>
                </a:solidFill>
                <a:latin typeface="Trebuchet MS"/>
                <a:cs typeface="Trebuchet MS"/>
              </a:rPr>
              <a:t>faire</a:t>
            </a:r>
            <a:r>
              <a:rPr sz="1900" spc="5" dirty="0">
                <a:solidFill>
                  <a:srgbClr val="FFFFFF"/>
                </a:solidFill>
                <a:latin typeface="Trebuchet MS"/>
                <a:cs typeface="Trebuchet MS"/>
              </a:rPr>
              <a:t> </a:t>
            </a:r>
            <a:r>
              <a:rPr sz="1900" spc="-5" dirty="0">
                <a:solidFill>
                  <a:srgbClr val="FFFFFF"/>
                </a:solidFill>
                <a:latin typeface="Trebuchet MS"/>
                <a:cs typeface="Trebuchet MS"/>
              </a:rPr>
              <a:t>ce</a:t>
            </a:r>
            <a:r>
              <a:rPr sz="1900" spc="-10" dirty="0">
                <a:solidFill>
                  <a:srgbClr val="FFFFFF"/>
                </a:solidFill>
                <a:latin typeface="Trebuchet MS"/>
                <a:cs typeface="Trebuchet MS"/>
              </a:rPr>
              <a:t> </a:t>
            </a:r>
            <a:r>
              <a:rPr sz="1900" spc="-5" dirty="0">
                <a:solidFill>
                  <a:srgbClr val="FFFFFF"/>
                </a:solidFill>
                <a:latin typeface="Trebuchet MS"/>
                <a:cs typeface="Trebuchet MS"/>
              </a:rPr>
              <a:t>qu’on</a:t>
            </a:r>
            <a:r>
              <a:rPr sz="1900" spc="10" dirty="0">
                <a:solidFill>
                  <a:srgbClr val="FFFFFF"/>
                </a:solidFill>
                <a:latin typeface="Trebuchet MS"/>
                <a:cs typeface="Trebuchet MS"/>
              </a:rPr>
              <a:t> </a:t>
            </a:r>
            <a:r>
              <a:rPr sz="1900" spc="-10" dirty="0">
                <a:solidFill>
                  <a:srgbClr val="FFFFFF"/>
                </a:solidFill>
                <a:latin typeface="Trebuchet MS"/>
                <a:cs typeface="Trebuchet MS"/>
              </a:rPr>
              <a:t>dit</a:t>
            </a:r>
            <a:endParaRPr sz="1900">
              <a:latin typeface="Trebuchet MS"/>
              <a:cs typeface="Trebuchet MS"/>
            </a:endParaRPr>
          </a:p>
          <a:p>
            <a:pPr>
              <a:lnSpc>
                <a:spcPct val="100000"/>
              </a:lnSpc>
              <a:spcBef>
                <a:spcPts val="40"/>
              </a:spcBef>
            </a:pPr>
            <a:endParaRPr sz="2050">
              <a:latin typeface="Trebuchet MS"/>
              <a:cs typeface="Trebuchet MS"/>
            </a:endParaRPr>
          </a:p>
          <a:p>
            <a:pPr marL="12700">
              <a:lnSpc>
                <a:spcPts val="2245"/>
              </a:lnSpc>
              <a:spcBef>
                <a:spcPts val="5"/>
              </a:spcBef>
            </a:pPr>
            <a:r>
              <a:rPr sz="1900" spc="-15" dirty="0">
                <a:solidFill>
                  <a:srgbClr val="FFFFFF"/>
                </a:solidFill>
                <a:latin typeface="Trebuchet MS"/>
                <a:cs typeface="Trebuchet MS"/>
              </a:rPr>
              <a:t>Relancer</a:t>
            </a:r>
            <a:r>
              <a:rPr sz="1900" dirty="0">
                <a:solidFill>
                  <a:srgbClr val="FFFFFF"/>
                </a:solidFill>
                <a:latin typeface="Trebuchet MS"/>
                <a:cs typeface="Trebuchet MS"/>
              </a:rPr>
              <a:t> </a:t>
            </a:r>
            <a:r>
              <a:rPr sz="1900" spc="-5" dirty="0">
                <a:solidFill>
                  <a:srgbClr val="FFFFFF"/>
                </a:solidFill>
                <a:latin typeface="Trebuchet MS"/>
                <a:cs typeface="Trebuchet MS"/>
              </a:rPr>
              <a:t>ne</a:t>
            </a:r>
            <a:r>
              <a:rPr sz="1900" spc="10" dirty="0">
                <a:solidFill>
                  <a:srgbClr val="FFFFFF"/>
                </a:solidFill>
                <a:latin typeface="Trebuchet MS"/>
                <a:cs typeface="Trebuchet MS"/>
              </a:rPr>
              <a:t> </a:t>
            </a:r>
            <a:r>
              <a:rPr sz="1900" spc="-10" dirty="0">
                <a:solidFill>
                  <a:srgbClr val="FFFFFF"/>
                </a:solidFill>
                <a:latin typeface="Trebuchet MS"/>
                <a:cs typeface="Trebuchet MS"/>
              </a:rPr>
              <a:t>veut</a:t>
            </a:r>
            <a:r>
              <a:rPr sz="1900" spc="20" dirty="0">
                <a:solidFill>
                  <a:srgbClr val="FFFFFF"/>
                </a:solidFill>
                <a:latin typeface="Trebuchet MS"/>
                <a:cs typeface="Trebuchet MS"/>
              </a:rPr>
              <a:t> </a:t>
            </a:r>
            <a:r>
              <a:rPr sz="1900" spc="-5" dirty="0">
                <a:solidFill>
                  <a:srgbClr val="FFFFFF"/>
                </a:solidFill>
                <a:latin typeface="Trebuchet MS"/>
                <a:cs typeface="Trebuchet MS"/>
              </a:rPr>
              <a:t>pas</a:t>
            </a:r>
            <a:r>
              <a:rPr sz="1900" spc="10" dirty="0">
                <a:solidFill>
                  <a:srgbClr val="FFFFFF"/>
                </a:solidFill>
                <a:latin typeface="Trebuchet MS"/>
                <a:cs typeface="Trebuchet MS"/>
              </a:rPr>
              <a:t> </a:t>
            </a:r>
            <a:r>
              <a:rPr sz="1900" spc="-10" dirty="0">
                <a:solidFill>
                  <a:srgbClr val="FFFFFF"/>
                </a:solidFill>
                <a:latin typeface="Trebuchet MS"/>
                <a:cs typeface="Trebuchet MS"/>
              </a:rPr>
              <a:t>dire</a:t>
            </a:r>
            <a:r>
              <a:rPr sz="1900" spc="10" dirty="0">
                <a:solidFill>
                  <a:srgbClr val="FFFFFF"/>
                </a:solidFill>
                <a:latin typeface="Trebuchet MS"/>
                <a:cs typeface="Trebuchet MS"/>
              </a:rPr>
              <a:t> </a:t>
            </a:r>
            <a:r>
              <a:rPr sz="1900" spc="-40" dirty="0">
                <a:solidFill>
                  <a:srgbClr val="FFFFFF"/>
                </a:solidFill>
                <a:latin typeface="Trebuchet MS"/>
                <a:cs typeface="Trebuchet MS"/>
              </a:rPr>
              <a:t>harceler,</a:t>
            </a:r>
            <a:r>
              <a:rPr sz="1900" spc="45" dirty="0">
                <a:solidFill>
                  <a:srgbClr val="FFFFFF"/>
                </a:solidFill>
                <a:latin typeface="Trebuchet MS"/>
                <a:cs typeface="Trebuchet MS"/>
              </a:rPr>
              <a:t> </a:t>
            </a:r>
            <a:r>
              <a:rPr sz="1900" spc="-25" dirty="0">
                <a:solidFill>
                  <a:srgbClr val="FFFFFF"/>
                </a:solidFill>
                <a:latin typeface="Trebuchet MS"/>
                <a:cs typeface="Trebuchet MS"/>
              </a:rPr>
              <a:t>culpabiliser,</a:t>
            </a:r>
            <a:r>
              <a:rPr sz="1900" spc="25" dirty="0">
                <a:solidFill>
                  <a:srgbClr val="FFFFFF"/>
                </a:solidFill>
                <a:latin typeface="Trebuchet MS"/>
                <a:cs typeface="Trebuchet MS"/>
              </a:rPr>
              <a:t> </a:t>
            </a:r>
            <a:r>
              <a:rPr sz="1900" spc="-5" dirty="0">
                <a:solidFill>
                  <a:srgbClr val="FFFFFF"/>
                </a:solidFill>
                <a:latin typeface="Trebuchet MS"/>
                <a:cs typeface="Trebuchet MS"/>
              </a:rPr>
              <a:t>forcer</a:t>
            </a:r>
            <a:r>
              <a:rPr sz="1900" spc="35" dirty="0">
                <a:solidFill>
                  <a:srgbClr val="FFFFFF"/>
                </a:solidFill>
                <a:latin typeface="Trebuchet MS"/>
                <a:cs typeface="Trebuchet MS"/>
              </a:rPr>
              <a:t> </a:t>
            </a:r>
            <a:r>
              <a:rPr sz="1900" spc="-5" dirty="0">
                <a:solidFill>
                  <a:srgbClr val="FFFFFF"/>
                </a:solidFill>
                <a:latin typeface="Trebuchet MS"/>
                <a:cs typeface="Trebuchet MS"/>
              </a:rPr>
              <a:t>la </a:t>
            </a:r>
            <a:r>
              <a:rPr sz="1900" spc="-10" dirty="0">
                <a:solidFill>
                  <a:srgbClr val="FFFFFF"/>
                </a:solidFill>
                <a:latin typeface="Trebuchet MS"/>
                <a:cs typeface="Trebuchet MS"/>
              </a:rPr>
              <a:t>main</a:t>
            </a:r>
            <a:r>
              <a:rPr sz="1900" spc="10" dirty="0">
                <a:solidFill>
                  <a:srgbClr val="FFFFFF"/>
                </a:solidFill>
                <a:latin typeface="Trebuchet MS"/>
                <a:cs typeface="Trebuchet MS"/>
              </a:rPr>
              <a:t> </a:t>
            </a:r>
            <a:r>
              <a:rPr sz="1900" spc="-5" dirty="0">
                <a:solidFill>
                  <a:srgbClr val="FFFFFF"/>
                </a:solidFill>
                <a:latin typeface="Trebuchet MS"/>
                <a:cs typeface="Trebuchet MS"/>
              </a:rPr>
              <a:t>ou</a:t>
            </a:r>
            <a:r>
              <a:rPr sz="1900" spc="5" dirty="0">
                <a:solidFill>
                  <a:srgbClr val="FFFFFF"/>
                </a:solidFill>
                <a:latin typeface="Trebuchet MS"/>
                <a:cs typeface="Trebuchet MS"/>
              </a:rPr>
              <a:t> </a:t>
            </a:r>
            <a:r>
              <a:rPr sz="1900" spc="-5" dirty="0">
                <a:solidFill>
                  <a:srgbClr val="FFFFFF"/>
                </a:solidFill>
                <a:latin typeface="Trebuchet MS"/>
                <a:cs typeface="Trebuchet MS"/>
              </a:rPr>
              <a:t>s’imposer</a:t>
            </a:r>
            <a:endParaRPr sz="1900">
              <a:latin typeface="Trebuchet MS"/>
              <a:cs typeface="Trebuchet MS"/>
            </a:endParaRPr>
          </a:p>
          <a:p>
            <a:pPr marL="12700">
              <a:lnSpc>
                <a:spcPts val="2245"/>
              </a:lnSpc>
            </a:pPr>
            <a:r>
              <a:rPr sz="1900" spc="-5" dirty="0">
                <a:solidFill>
                  <a:srgbClr val="FFFFFF"/>
                </a:solidFill>
                <a:latin typeface="Trebuchet MS"/>
                <a:cs typeface="Trebuchet MS"/>
              </a:rPr>
              <a:t>Eviter</a:t>
            </a:r>
            <a:r>
              <a:rPr sz="1900" spc="15" dirty="0">
                <a:solidFill>
                  <a:srgbClr val="FFFFFF"/>
                </a:solidFill>
                <a:latin typeface="Trebuchet MS"/>
                <a:cs typeface="Trebuchet MS"/>
              </a:rPr>
              <a:t> </a:t>
            </a:r>
            <a:r>
              <a:rPr sz="1900" spc="-5" dirty="0">
                <a:solidFill>
                  <a:srgbClr val="FFFFFF"/>
                </a:solidFill>
                <a:latin typeface="Trebuchet MS"/>
                <a:cs typeface="Trebuchet MS"/>
              </a:rPr>
              <a:t>les</a:t>
            </a:r>
            <a:r>
              <a:rPr sz="1900" spc="15" dirty="0">
                <a:solidFill>
                  <a:srgbClr val="FFFFFF"/>
                </a:solidFill>
                <a:latin typeface="Trebuchet MS"/>
                <a:cs typeface="Trebuchet MS"/>
              </a:rPr>
              <a:t> </a:t>
            </a:r>
            <a:r>
              <a:rPr sz="1900" spc="-10" dirty="0">
                <a:solidFill>
                  <a:srgbClr val="FFFFFF"/>
                </a:solidFill>
                <a:latin typeface="Trebuchet MS"/>
                <a:cs typeface="Trebuchet MS"/>
              </a:rPr>
              <a:t>formulations</a:t>
            </a:r>
            <a:r>
              <a:rPr sz="1900" spc="25" dirty="0">
                <a:solidFill>
                  <a:srgbClr val="FFFFFF"/>
                </a:solidFill>
                <a:latin typeface="Trebuchet MS"/>
                <a:cs typeface="Trebuchet MS"/>
              </a:rPr>
              <a:t> </a:t>
            </a:r>
            <a:r>
              <a:rPr sz="1900" spc="-10" dirty="0">
                <a:solidFill>
                  <a:srgbClr val="FFFFFF"/>
                </a:solidFill>
                <a:latin typeface="Trebuchet MS"/>
                <a:cs typeface="Trebuchet MS"/>
              </a:rPr>
              <a:t>négatives</a:t>
            </a:r>
            <a:r>
              <a:rPr sz="1900" spc="35" dirty="0">
                <a:solidFill>
                  <a:srgbClr val="FFFFFF"/>
                </a:solidFill>
                <a:latin typeface="Trebuchet MS"/>
                <a:cs typeface="Trebuchet MS"/>
              </a:rPr>
              <a:t> </a:t>
            </a:r>
            <a:r>
              <a:rPr sz="1900" spc="-5" dirty="0">
                <a:solidFill>
                  <a:srgbClr val="FFFFFF"/>
                </a:solidFill>
                <a:latin typeface="Trebuchet MS"/>
                <a:cs typeface="Trebuchet MS"/>
              </a:rPr>
              <a:t>et</a:t>
            </a:r>
            <a:r>
              <a:rPr sz="1900" spc="5" dirty="0">
                <a:solidFill>
                  <a:srgbClr val="FFFFFF"/>
                </a:solidFill>
                <a:latin typeface="Trebuchet MS"/>
                <a:cs typeface="Trebuchet MS"/>
              </a:rPr>
              <a:t> </a:t>
            </a:r>
            <a:r>
              <a:rPr sz="1900" spc="-5" dirty="0">
                <a:solidFill>
                  <a:srgbClr val="FFFFFF"/>
                </a:solidFill>
                <a:latin typeface="Trebuchet MS"/>
                <a:cs typeface="Trebuchet MS"/>
              </a:rPr>
              <a:t>les</a:t>
            </a:r>
            <a:r>
              <a:rPr sz="1900" spc="15" dirty="0">
                <a:solidFill>
                  <a:srgbClr val="FFFFFF"/>
                </a:solidFill>
                <a:latin typeface="Trebuchet MS"/>
                <a:cs typeface="Trebuchet MS"/>
              </a:rPr>
              <a:t> </a:t>
            </a:r>
            <a:r>
              <a:rPr sz="1900" spc="-5" dirty="0">
                <a:solidFill>
                  <a:srgbClr val="FFFFFF"/>
                </a:solidFill>
                <a:latin typeface="Trebuchet MS"/>
                <a:cs typeface="Trebuchet MS"/>
              </a:rPr>
              <a:t>sous</a:t>
            </a:r>
            <a:r>
              <a:rPr sz="1900" dirty="0">
                <a:solidFill>
                  <a:srgbClr val="FFFFFF"/>
                </a:solidFill>
                <a:latin typeface="Trebuchet MS"/>
                <a:cs typeface="Trebuchet MS"/>
              </a:rPr>
              <a:t> </a:t>
            </a:r>
            <a:r>
              <a:rPr sz="1900" spc="-10" dirty="0">
                <a:solidFill>
                  <a:srgbClr val="FFFFFF"/>
                </a:solidFill>
                <a:latin typeface="Trebuchet MS"/>
                <a:cs typeface="Trebuchet MS"/>
              </a:rPr>
              <a:t>entendus</a:t>
            </a:r>
            <a:endParaRPr sz="1900">
              <a:latin typeface="Trebuchet MS"/>
              <a:cs typeface="Trebuchet MS"/>
            </a:endParaRPr>
          </a:p>
        </p:txBody>
      </p:sp>
      <p:grpSp>
        <p:nvGrpSpPr>
          <p:cNvPr id="24" name="object 24"/>
          <p:cNvGrpSpPr/>
          <p:nvPr/>
        </p:nvGrpSpPr>
        <p:grpSpPr>
          <a:xfrm>
            <a:off x="501395" y="3985259"/>
            <a:ext cx="1381125" cy="1823085"/>
            <a:chOff x="501395" y="3985259"/>
            <a:chExt cx="1381125" cy="1823085"/>
          </a:xfrm>
        </p:grpSpPr>
        <p:pic>
          <p:nvPicPr>
            <p:cNvPr id="25" name="object 25"/>
            <p:cNvPicPr/>
            <p:nvPr/>
          </p:nvPicPr>
          <p:blipFill>
            <a:blip r:embed="rId6" cstate="print"/>
            <a:stretch>
              <a:fillRect/>
            </a:stretch>
          </p:blipFill>
          <p:spPr>
            <a:xfrm>
              <a:off x="511301" y="4950713"/>
              <a:ext cx="847344" cy="847344"/>
            </a:xfrm>
            <a:prstGeom prst="rect">
              <a:avLst/>
            </a:prstGeom>
          </p:spPr>
        </p:pic>
        <p:sp>
          <p:nvSpPr>
            <p:cNvPr id="26" name="object 26"/>
            <p:cNvSpPr/>
            <p:nvPr/>
          </p:nvSpPr>
          <p:spPr>
            <a:xfrm>
              <a:off x="511301" y="4950713"/>
              <a:ext cx="847725" cy="847725"/>
            </a:xfrm>
            <a:custGeom>
              <a:avLst/>
              <a:gdLst/>
              <a:ahLst/>
              <a:cxnLst/>
              <a:rect l="l" t="t" r="r" b="b"/>
              <a:pathLst>
                <a:path w="847725" h="847725">
                  <a:moveTo>
                    <a:pt x="0" y="423672"/>
                  </a:moveTo>
                  <a:lnTo>
                    <a:pt x="2850" y="374272"/>
                  </a:lnTo>
                  <a:lnTo>
                    <a:pt x="11189" y="326544"/>
                  </a:lnTo>
                  <a:lnTo>
                    <a:pt x="24699" y="280806"/>
                  </a:lnTo>
                  <a:lnTo>
                    <a:pt x="43062" y="237375"/>
                  </a:lnTo>
                  <a:lnTo>
                    <a:pt x="65961" y="196570"/>
                  </a:lnTo>
                  <a:lnTo>
                    <a:pt x="93076" y="158709"/>
                  </a:lnTo>
                  <a:lnTo>
                    <a:pt x="124091" y="124110"/>
                  </a:lnTo>
                  <a:lnTo>
                    <a:pt x="158687" y="93092"/>
                  </a:lnTo>
                  <a:lnTo>
                    <a:pt x="196547" y="65973"/>
                  </a:lnTo>
                  <a:lnTo>
                    <a:pt x="237353" y="43071"/>
                  </a:lnTo>
                  <a:lnTo>
                    <a:pt x="280786" y="24705"/>
                  </a:lnTo>
                  <a:lnTo>
                    <a:pt x="326528" y="11192"/>
                  </a:lnTo>
                  <a:lnTo>
                    <a:pt x="374263" y="2851"/>
                  </a:lnTo>
                  <a:lnTo>
                    <a:pt x="423672" y="0"/>
                  </a:lnTo>
                  <a:lnTo>
                    <a:pt x="473080" y="2851"/>
                  </a:lnTo>
                  <a:lnTo>
                    <a:pt x="520815" y="11192"/>
                  </a:lnTo>
                  <a:lnTo>
                    <a:pt x="566557" y="24705"/>
                  </a:lnTo>
                  <a:lnTo>
                    <a:pt x="609990" y="43071"/>
                  </a:lnTo>
                  <a:lnTo>
                    <a:pt x="650796" y="65973"/>
                  </a:lnTo>
                  <a:lnTo>
                    <a:pt x="688656" y="93092"/>
                  </a:lnTo>
                  <a:lnTo>
                    <a:pt x="723252" y="124110"/>
                  </a:lnTo>
                  <a:lnTo>
                    <a:pt x="754267" y="158709"/>
                  </a:lnTo>
                  <a:lnTo>
                    <a:pt x="781382" y="196570"/>
                  </a:lnTo>
                  <a:lnTo>
                    <a:pt x="804281" y="237375"/>
                  </a:lnTo>
                  <a:lnTo>
                    <a:pt x="822644" y="280806"/>
                  </a:lnTo>
                  <a:lnTo>
                    <a:pt x="836154" y="326544"/>
                  </a:lnTo>
                  <a:lnTo>
                    <a:pt x="844493" y="374272"/>
                  </a:lnTo>
                  <a:lnTo>
                    <a:pt x="847344" y="423672"/>
                  </a:lnTo>
                  <a:lnTo>
                    <a:pt x="844493" y="473080"/>
                  </a:lnTo>
                  <a:lnTo>
                    <a:pt x="836154" y="520815"/>
                  </a:lnTo>
                  <a:lnTo>
                    <a:pt x="822644" y="566557"/>
                  </a:lnTo>
                  <a:lnTo>
                    <a:pt x="804281" y="609990"/>
                  </a:lnTo>
                  <a:lnTo>
                    <a:pt x="781382" y="650796"/>
                  </a:lnTo>
                  <a:lnTo>
                    <a:pt x="754267" y="688656"/>
                  </a:lnTo>
                  <a:lnTo>
                    <a:pt x="723252" y="723252"/>
                  </a:lnTo>
                  <a:lnTo>
                    <a:pt x="688656" y="754267"/>
                  </a:lnTo>
                  <a:lnTo>
                    <a:pt x="650796" y="781382"/>
                  </a:lnTo>
                  <a:lnTo>
                    <a:pt x="609990" y="804281"/>
                  </a:lnTo>
                  <a:lnTo>
                    <a:pt x="566557" y="822644"/>
                  </a:lnTo>
                  <a:lnTo>
                    <a:pt x="520815" y="836154"/>
                  </a:lnTo>
                  <a:lnTo>
                    <a:pt x="473080" y="844493"/>
                  </a:lnTo>
                  <a:lnTo>
                    <a:pt x="423672" y="847344"/>
                  </a:lnTo>
                  <a:lnTo>
                    <a:pt x="374263" y="844493"/>
                  </a:lnTo>
                  <a:lnTo>
                    <a:pt x="326528" y="836154"/>
                  </a:lnTo>
                  <a:lnTo>
                    <a:pt x="280786" y="822644"/>
                  </a:lnTo>
                  <a:lnTo>
                    <a:pt x="237353" y="804281"/>
                  </a:lnTo>
                  <a:lnTo>
                    <a:pt x="196547" y="781382"/>
                  </a:lnTo>
                  <a:lnTo>
                    <a:pt x="158687" y="754267"/>
                  </a:lnTo>
                  <a:lnTo>
                    <a:pt x="124091" y="723252"/>
                  </a:lnTo>
                  <a:lnTo>
                    <a:pt x="93076" y="688656"/>
                  </a:lnTo>
                  <a:lnTo>
                    <a:pt x="65961" y="650796"/>
                  </a:lnTo>
                  <a:lnTo>
                    <a:pt x="43062" y="609990"/>
                  </a:lnTo>
                  <a:lnTo>
                    <a:pt x="24699" y="566557"/>
                  </a:lnTo>
                  <a:lnTo>
                    <a:pt x="11189" y="520815"/>
                  </a:lnTo>
                  <a:lnTo>
                    <a:pt x="2850" y="473080"/>
                  </a:lnTo>
                  <a:lnTo>
                    <a:pt x="0" y="423672"/>
                  </a:lnTo>
                  <a:close/>
                </a:path>
              </a:pathLst>
            </a:custGeom>
            <a:ln w="19812">
              <a:solidFill>
                <a:srgbClr val="5FCAEE"/>
              </a:solidFill>
            </a:ln>
          </p:spPr>
          <p:txBody>
            <a:bodyPr wrap="square" lIns="0" tIns="0" rIns="0" bIns="0" rtlCol="0"/>
            <a:lstStyle/>
            <a:p>
              <a:endParaRPr/>
            </a:p>
          </p:txBody>
        </p:sp>
        <p:pic>
          <p:nvPicPr>
            <p:cNvPr id="27" name="object 27"/>
            <p:cNvPicPr/>
            <p:nvPr/>
          </p:nvPicPr>
          <p:blipFill>
            <a:blip r:embed="rId7" cstate="print"/>
            <a:stretch>
              <a:fillRect/>
            </a:stretch>
          </p:blipFill>
          <p:spPr>
            <a:xfrm>
              <a:off x="1024890" y="3995165"/>
              <a:ext cx="847343" cy="845819"/>
            </a:xfrm>
            <a:prstGeom prst="rect">
              <a:avLst/>
            </a:prstGeom>
          </p:spPr>
        </p:pic>
        <p:sp>
          <p:nvSpPr>
            <p:cNvPr id="28" name="object 28"/>
            <p:cNvSpPr/>
            <p:nvPr/>
          </p:nvSpPr>
          <p:spPr>
            <a:xfrm>
              <a:off x="1024890" y="3995165"/>
              <a:ext cx="847725" cy="845819"/>
            </a:xfrm>
            <a:custGeom>
              <a:avLst/>
              <a:gdLst/>
              <a:ahLst/>
              <a:cxnLst/>
              <a:rect l="l" t="t" r="r" b="b"/>
              <a:pathLst>
                <a:path w="847725" h="845820">
                  <a:moveTo>
                    <a:pt x="0" y="422909"/>
                  </a:moveTo>
                  <a:lnTo>
                    <a:pt x="2850" y="373592"/>
                  </a:lnTo>
                  <a:lnTo>
                    <a:pt x="11189" y="325944"/>
                  </a:lnTo>
                  <a:lnTo>
                    <a:pt x="24699" y="280285"/>
                  </a:lnTo>
                  <a:lnTo>
                    <a:pt x="43062" y="236930"/>
                  </a:lnTo>
                  <a:lnTo>
                    <a:pt x="65961" y="196199"/>
                  </a:lnTo>
                  <a:lnTo>
                    <a:pt x="93076" y="158407"/>
                  </a:lnTo>
                  <a:lnTo>
                    <a:pt x="124091" y="123872"/>
                  </a:lnTo>
                  <a:lnTo>
                    <a:pt x="158687" y="92912"/>
                  </a:lnTo>
                  <a:lnTo>
                    <a:pt x="196547" y="65845"/>
                  </a:lnTo>
                  <a:lnTo>
                    <a:pt x="237353" y="42987"/>
                  </a:lnTo>
                  <a:lnTo>
                    <a:pt x="280786" y="24656"/>
                  </a:lnTo>
                  <a:lnTo>
                    <a:pt x="326528" y="11170"/>
                  </a:lnTo>
                  <a:lnTo>
                    <a:pt x="374263" y="2845"/>
                  </a:lnTo>
                  <a:lnTo>
                    <a:pt x="423672" y="0"/>
                  </a:lnTo>
                  <a:lnTo>
                    <a:pt x="473071" y="2845"/>
                  </a:lnTo>
                  <a:lnTo>
                    <a:pt x="520799" y="11170"/>
                  </a:lnTo>
                  <a:lnTo>
                    <a:pt x="566537" y="24656"/>
                  </a:lnTo>
                  <a:lnTo>
                    <a:pt x="609968" y="42987"/>
                  </a:lnTo>
                  <a:lnTo>
                    <a:pt x="650773" y="65845"/>
                  </a:lnTo>
                  <a:lnTo>
                    <a:pt x="688634" y="92912"/>
                  </a:lnTo>
                  <a:lnTo>
                    <a:pt x="723233" y="123872"/>
                  </a:lnTo>
                  <a:lnTo>
                    <a:pt x="754251" y="158407"/>
                  </a:lnTo>
                  <a:lnTo>
                    <a:pt x="781370" y="196199"/>
                  </a:lnTo>
                  <a:lnTo>
                    <a:pt x="804272" y="236930"/>
                  </a:lnTo>
                  <a:lnTo>
                    <a:pt x="822638" y="280285"/>
                  </a:lnTo>
                  <a:lnTo>
                    <a:pt x="836151" y="325944"/>
                  </a:lnTo>
                  <a:lnTo>
                    <a:pt x="844492" y="373592"/>
                  </a:lnTo>
                  <a:lnTo>
                    <a:pt x="847343" y="422909"/>
                  </a:lnTo>
                  <a:lnTo>
                    <a:pt x="844492" y="472227"/>
                  </a:lnTo>
                  <a:lnTo>
                    <a:pt x="836151" y="519875"/>
                  </a:lnTo>
                  <a:lnTo>
                    <a:pt x="822638" y="565534"/>
                  </a:lnTo>
                  <a:lnTo>
                    <a:pt x="804272" y="608889"/>
                  </a:lnTo>
                  <a:lnTo>
                    <a:pt x="781370" y="649620"/>
                  </a:lnTo>
                  <a:lnTo>
                    <a:pt x="754251" y="687412"/>
                  </a:lnTo>
                  <a:lnTo>
                    <a:pt x="723233" y="721947"/>
                  </a:lnTo>
                  <a:lnTo>
                    <a:pt x="688634" y="752907"/>
                  </a:lnTo>
                  <a:lnTo>
                    <a:pt x="650773" y="779974"/>
                  </a:lnTo>
                  <a:lnTo>
                    <a:pt x="609968" y="802832"/>
                  </a:lnTo>
                  <a:lnTo>
                    <a:pt x="566537" y="821163"/>
                  </a:lnTo>
                  <a:lnTo>
                    <a:pt x="520799" y="834649"/>
                  </a:lnTo>
                  <a:lnTo>
                    <a:pt x="473071" y="842974"/>
                  </a:lnTo>
                  <a:lnTo>
                    <a:pt x="423672" y="845819"/>
                  </a:lnTo>
                  <a:lnTo>
                    <a:pt x="374263" y="842974"/>
                  </a:lnTo>
                  <a:lnTo>
                    <a:pt x="326528" y="834649"/>
                  </a:lnTo>
                  <a:lnTo>
                    <a:pt x="280786" y="821163"/>
                  </a:lnTo>
                  <a:lnTo>
                    <a:pt x="237353" y="802832"/>
                  </a:lnTo>
                  <a:lnTo>
                    <a:pt x="196547" y="779974"/>
                  </a:lnTo>
                  <a:lnTo>
                    <a:pt x="158687" y="752907"/>
                  </a:lnTo>
                  <a:lnTo>
                    <a:pt x="124091" y="721947"/>
                  </a:lnTo>
                  <a:lnTo>
                    <a:pt x="93076" y="687412"/>
                  </a:lnTo>
                  <a:lnTo>
                    <a:pt x="65961" y="649620"/>
                  </a:lnTo>
                  <a:lnTo>
                    <a:pt x="43062" y="608889"/>
                  </a:lnTo>
                  <a:lnTo>
                    <a:pt x="24699" y="565534"/>
                  </a:lnTo>
                  <a:lnTo>
                    <a:pt x="11189" y="519875"/>
                  </a:lnTo>
                  <a:lnTo>
                    <a:pt x="2850" y="472227"/>
                  </a:lnTo>
                  <a:lnTo>
                    <a:pt x="0" y="422909"/>
                  </a:lnTo>
                  <a:close/>
                </a:path>
              </a:pathLst>
            </a:custGeom>
            <a:ln w="19812">
              <a:solidFill>
                <a:srgbClr val="5FCAEE"/>
              </a:solidFill>
            </a:ln>
          </p:spPr>
          <p:txBody>
            <a:bodyPr wrap="square" lIns="0" tIns="0" rIns="0" bIns="0" rtlCol="0"/>
            <a:lstStyle/>
            <a:p>
              <a:endParaRPr/>
            </a:p>
          </p:txBody>
        </p:sp>
      </p:grpSp>
      <p:sp>
        <p:nvSpPr>
          <p:cNvPr id="29" name="object 29"/>
          <p:cNvSpPr txBox="1"/>
          <p:nvPr/>
        </p:nvSpPr>
        <p:spPr>
          <a:xfrm>
            <a:off x="2236470" y="5741135"/>
            <a:ext cx="8201659" cy="1009650"/>
          </a:xfrm>
          <a:prstGeom prst="rect">
            <a:avLst/>
          </a:prstGeom>
        </p:spPr>
        <p:txBody>
          <a:bodyPr vert="horz" wrap="square" lIns="0" tIns="138430" rIns="0" bIns="0" rtlCol="0">
            <a:spAutoFit/>
          </a:bodyPr>
          <a:lstStyle/>
          <a:p>
            <a:pPr marL="12700">
              <a:lnSpc>
                <a:spcPct val="100000"/>
              </a:lnSpc>
              <a:spcBef>
                <a:spcPts val="1090"/>
              </a:spcBef>
            </a:pPr>
            <a:r>
              <a:rPr sz="2400" b="1" spc="-5" dirty="0">
                <a:solidFill>
                  <a:srgbClr val="FF0000"/>
                </a:solidFill>
                <a:latin typeface="Trebuchet MS"/>
                <a:cs typeface="Trebuchet MS"/>
              </a:rPr>
              <a:t>NB</a:t>
            </a:r>
            <a:r>
              <a:rPr sz="2400" b="1" spc="-30" dirty="0">
                <a:solidFill>
                  <a:srgbClr val="FF0000"/>
                </a:solidFill>
                <a:latin typeface="Trebuchet MS"/>
                <a:cs typeface="Trebuchet MS"/>
              </a:rPr>
              <a:t> </a:t>
            </a:r>
            <a:r>
              <a:rPr sz="2400" b="1" dirty="0">
                <a:solidFill>
                  <a:srgbClr val="FF0000"/>
                </a:solidFill>
                <a:latin typeface="Trebuchet MS"/>
                <a:cs typeface="Trebuchet MS"/>
              </a:rPr>
              <a:t>:</a:t>
            </a:r>
            <a:r>
              <a:rPr sz="2400" b="1" spc="5" dirty="0">
                <a:solidFill>
                  <a:srgbClr val="FF0000"/>
                </a:solidFill>
                <a:latin typeface="Trebuchet MS"/>
                <a:cs typeface="Trebuchet MS"/>
              </a:rPr>
              <a:t> </a:t>
            </a:r>
            <a:r>
              <a:rPr sz="2400" b="1" dirty="0">
                <a:solidFill>
                  <a:srgbClr val="FF0000"/>
                </a:solidFill>
                <a:latin typeface="Trebuchet MS"/>
                <a:cs typeface="Trebuchet MS"/>
              </a:rPr>
              <a:t>-</a:t>
            </a:r>
            <a:r>
              <a:rPr sz="2400" b="1" spc="-10" dirty="0">
                <a:solidFill>
                  <a:srgbClr val="FF0000"/>
                </a:solidFill>
                <a:latin typeface="Trebuchet MS"/>
                <a:cs typeface="Trebuchet MS"/>
              </a:rPr>
              <a:t> </a:t>
            </a:r>
            <a:r>
              <a:rPr sz="2400" b="1" spc="-5" dirty="0">
                <a:solidFill>
                  <a:srgbClr val="FF0000"/>
                </a:solidFill>
                <a:latin typeface="Trebuchet MS"/>
                <a:cs typeface="Trebuchet MS"/>
              </a:rPr>
              <a:t>vous </a:t>
            </a:r>
            <a:r>
              <a:rPr sz="2400" b="1" dirty="0">
                <a:solidFill>
                  <a:srgbClr val="FF0000"/>
                </a:solidFill>
                <a:latin typeface="Trebuchet MS"/>
                <a:cs typeface="Trebuchet MS"/>
              </a:rPr>
              <a:t>êtes</a:t>
            </a:r>
            <a:r>
              <a:rPr sz="2400" b="1" spc="-20" dirty="0">
                <a:solidFill>
                  <a:srgbClr val="FF0000"/>
                </a:solidFill>
                <a:latin typeface="Trebuchet MS"/>
                <a:cs typeface="Trebuchet MS"/>
              </a:rPr>
              <a:t> </a:t>
            </a:r>
            <a:r>
              <a:rPr sz="2400" b="1" dirty="0">
                <a:solidFill>
                  <a:srgbClr val="FF0000"/>
                </a:solidFill>
                <a:latin typeface="Trebuchet MS"/>
                <a:cs typeface="Trebuchet MS"/>
              </a:rPr>
              <a:t>en</a:t>
            </a:r>
            <a:r>
              <a:rPr sz="2400" b="1" spc="-15" dirty="0">
                <a:solidFill>
                  <a:srgbClr val="FF0000"/>
                </a:solidFill>
                <a:latin typeface="Trebuchet MS"/>
                <a:cs typeface="Trebuchet MS"/>
              </a:rPr>
              <a:t> </a:t>
            </a:r>
            <a:r>
              <a:rPr sz="2400" b="1" dirty="0">
                <a:solidFill>
                  <a:srgbClr val="FF0000"/>
                </a:solidFill>
                <a:latin typeface="Trebuchet MS"/>
                <a:cs typeface="Trebuchet MS"/>
              </a:rPr>
              <a:t>demande</a:t>
            </a:r>
            <a:endParaRPr sz="2400" dirty="0">
              <a:latin typeface="Trebuchet MS"/>
              <a:cs typeface="Trebuchet MS"/>
            </a:endParaRPr>
          </a:p>
          <a:p>
            <a:pPr marL="745490">
              <a:lnSpc>
                <a:spcPct val="100000"/>
              </a:lnSpc>
              <a:spcBef>
                <a:spcPts val="994"/>
              </a:spcBef>
            </a:pPr>
            <a:r>
              <a:rPr sz="2400" b="1" dirty="0">
                <a:solidFill>
                  <a:srgbClr val="FF0000"/>
                </a:solidFill>
                <a:latin typeface="Trebuchet MS"/>
                <a:cs typeface="Trebuchet MS"/>
              </a:rPr>
              <a:t>- </a:t>
            </a:r>
            <a:r>
              <a:rPr sz="2400" b="1" spc="-5" dirty="0">
                <a:solidFill>
                  <a:srgbClr val="FF0000"/>
                </a:solidFill>
                <a:latin typeface="Trebuchet MS"/>
                <a:cs typeface="Trebuchet MS"/>
              </a:rPr>
              <a:t>vous représentez</a:t>
            </a:r>
            <a:r>
              <a:rPr sz="2400" b="1" spc="-25" dirty="0">
                <a:solidFill>
                  <a:srgbClr val="FF0000"/>
                </a:solidFill>
                <a:latin typeface="Trebuchet MS"/>
                <a:cs typeface="Trebuchet MS"/>
              </a:rPr>
              <a:t> </a:t>
            </a:r>
            <a:r>
              <a:rPr sz="2400" b="1" dirty="0">
                <a:solidFill>
                  <a:srgbClr val="FF0000"/>
                </a:solidFill>
                <a:latin typeface="Trebuchet MS"/>
                <a:cs typeface="Trebuchet MS"/>
              </a:rPr>
              <a:t>l’IFMK</a:t>
            </a:r>
            <a:r>
              <a:rPr sz="2400" b="1" spc="-5" dirty="0">
                <a:solidFill>
                  <a:srgbClr val="FF0000"/>
                </a:solidFill>
                <a:latin typeface="Trebuchet MS"/>
                <a:cs typeface="Trebuchet MS"/>
              </a:rPr>
              <a:t> </a:t>
            </a:r>
            <a:r>
              <a:rPr sz="2400" b="1" dirty="0">
                <a:solidFill>
                  <a:srgbClr val="FF0000"/>
                </a:solidFill>
                <a:latin typeface="Trebuchet MS"/>
                <a:cs typeface="Trebuchet MS"/>
              </a:rPr>
              <a:t>auprès</a:t>
            </a:r>
            <a:r>
              <a:rPr sz="2400" b="1" spc="-15" dirty="0">
                <a:solidFill>
                  <a:srgbClr val="FF0000"/>
                </a:solidFill>
                <a:latin typeface="Trebuchet MS"/>
                <a:cs typeface="Trebuchet MS"/>
              </a:rPr>
              <a:t> </a:t>
            </a:r>
            <a:r>
              <a:rPr sz="2400" b="1" dirty="0">
                <a:solidFill>
                  <a:srgbClr val="FF0000"/>
                </a:solidFill>
                <a:latin typeface="Trebuchet MS"/>
                <a:cs typeface="Trebuchet MS"/>
              </a:rPr>
              <a:t>de</a:t>
            </a:r>
            <a:r>
              <a:rPr sz="2400" b="1" spc="-20" dirty="0">
                <a:solidFill>
                  <a:srgbClr val="FF0000"/>
                </a:solidFill>
                <a:latin typeface="Trebuchet MS"/>
                <a:cs typeface="Trebuchet MS"/>
              </a:rPr>
              <a:t> </a:t>
            </a:r>
            <a:r>
              <a:rPr sz="2400" b="1" spc="-5" dirty="0">
                <a:solidFill>
                  <a:srgbClr val="FF0000"/>
                </a:solidFill>
                <a:latin typeface="Trebuchet MS"/>
                <a:cs typeface="Trebuchet MS"/>
              </a:rPr>
              <a:t>nos </a:t>
            </a:r>
            <a:r>
              <a:rPr sz="2400" b="1" dirty="0">
                <a:solidFill>
                  <a:srgbClr val="FF0000"/>
                </a:solidFill>
                <a:latin typeface="Trebuchet MS"/>
                <a:cs typeface="Trebuchet MS"/>
              </a:rPr>
              <a:t>partenaires</a:t>
            </a:r>
            <a:endParaRPr sz="2400" dirty="0">
              <a:latin typeface="Trebuchet MS"/>
              <a:cs typeface="Trebuchet MS"/>
            </a:endParaRPr>
          </a:p>
        </p:txBody>
      </p:sp>
      <p:sp>
        <p:nvSpPr>
          <p:cNvPr id="30" name="object 30"/>
          <p:cNvSpPr txBox="1"/>
          <p:nvPr/>
        </p:nvSpPr>
        <p:spPr>
          <a:xfrm>
            <a:off x="756310" y="6140907"/>
            <a:ext cx="807720" cy="151323"/>
          </a:xfrm>
          <a:prstGeom prst="rect">
            <a:avLst/>
          </a:prstGeom>
        </p:spPr>
        <p:txBody>
          <a:bodyPr vert="horz" wrap="square" lIns="0" tIns="12700" rIns="0" bIns="0" rtlCol="0">
            <a:spAutoFit/>
          </a:bodyPr>
          <a:lstStyle/>
          <a:p>
            <a:pPr marL="12700">
              <a:lnSpc>
                <a:spcPct val="100000"/>
              </a:lnSpc>
              <a:spcBef>
                <a:spcPts val="100"/>
              </a:spcBef>
            </a:pPr>
            <a:r>
              <a:rPr lang="fr-FR" sz="900" spc="-5" dirty="0">
                <a:solidFill>
                  <a:srgbClr val="888888"/>
                </a:solidFill>
                <a:latin typeface="Trebuchet MS"/>
                <a:cs typeface="Trebuchet MS"/>
              </a:rPr>
              <a:t>18</a:t>
            </a:r>
            <a:r>
              <a:rPr sz="900" spc="-5" dirty="0">
                <a:solidFill>
                  <a:srgbClr val="888888"/>
                </a:solidFill>
                <a:latin typeface="Trebuchet MS"/>
                <a:cs typeface="Trebuchet MS"/>
              </a:rPr>
              <a:t>/</a:t>
            </a:r>
            <a:r>
              <a:rPr lang="fr-FR" sz="900" spc="-5" dirty="0">
                <a:solidFill>
                  <a:srgbClr val="888888"/>
                </a:solidFill>
                <a:latin typeface="Trebuchet MS"/>
                <a:cs typeface="Trebuchet MS"/>
              </a:rPr>
              <a:t>12</a:t>
            </a:r>
            <a:r>
              <a:rPr sz="900" spc="-5" dirty="0">
                <a:solidFill>
                  <a:srgbClr val="888888"/>
                </a:solidFill>
                <a:latin typeface="Trebuchet MS"/>
                <a:cs typeface="Trebuchet MS"/>
              </a:rPr>
              <a:t>/2</a:t>
            </a:r>
            <a:r>
              <a:rPr lang="fr-FR" sz="900" spc="-5" dirty="0">
                <a:solidFill>
                  <a:srgbClr val="888888"/>
                </a:solidFill>
                <a:latin typeface="Trebuchet MS"/>
                <a:cs typeface="Trebuchet MS"/>
              </a:rPr>
              <a:t>3</a:t>
            </a:r>
            <a:r>
              <a:rPr sz="900" spc="15" dirty="0">
                <a:solidFill>
                  <a:srgbClr val="888888"/>
                </a:solidFill>
                <a:latin typeface="Trebuchet MS"/>
                <a:cs typeface="Trebuchet MS"/>
              </a:rPr>
              <a:t> </a:t>
            </a:r>
            <a:endParaRPr sz="900" dirty="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759" y="231394"/>
            <a:ext cx="9299575" cy="513715"/>
          </a:xfrm>
          <a:prstGeom prst="rect">
            <a:avLst/>
          </a:prstGeom>
        </p:spPr>
        <p:txBody>
          <a:bodyPr vert="horz" wrap="square" lIns="0" tIns="12700" rIns="0" bIns="0" rtlCol="0">
            <a:spAutoFit/>
          </a:bodyPr>
          <a:lstStyle/>
          <a:p>
            <a:pPr marL="12700">
              <a:lnSpc>
                <a:spcPct val="100000"/>
              </a:lnSpc>
              <a:spcBef>
                <a:spcPts val="100"/>
              </a:spcBef>
            </a:pPr>
            <a:r>
              <a:rPr sz="3200" b="0" u="sng" dirty="0">
                <a:solidFill>
                  <a:srgbClr val="006FC0"/>
                </a:solidFill>
                <a:uFill>
                  <a:solidFill>
                    <a:srgbClr val="006FC0"/>
                  </a:solidFill>
                </a:uFill>
                <a:latin typeface="Trebuchet MS"/>
                <a:cs typeface="Trebuchet MS"/>
              </a:rPr>
              <a:t>Exemples</a:t>
            </a:r>
            <a:r>
              <a:rPr sz="3200" b="0" u="sng" spc="-25" dirty="0">
                <a:solidFill>
                  <a:srgbClr val="006FC0"/>
                </a:solidFill>
                <a:uFill>
                  <a:solidFill>
                    <a:srgbClr val="006FC0"/>
                  </a:solidFill>
                </a:uFill>
                <a:latin typeface="Trebuchet MS"/>
                <a:cs typeface="Trebuchet MS"/>
              </a:rPr>
              <a:t> </a:t>
            </a:r>
            <a:r>
              <a:rPr sz="3200" b="0" u="sng" spc="-5" dirty="0">
                <a:solidFill>
                  <a:srgbClr val="006FC0"/>
                </a:solidFill>
                <a:uFill>
                  <a:solidFill>
                    <a:srgbClr val="006FC0"/>
                  </a:solidFill>
                </a:uFill>
                <a:latin typeface="Trebuchet MS"/>
                <a:cs typeface="Trebuchet MS"/>
              </a:rPr>
              <a:t>de</a:t>
            </a:r>
            <a:r>
              <a:rPr sz="3200" b="0" u="sng" spc="5" dirty="0">
                <a:solidFill>
                  <a:srgbClr val="006FC0"/>
                </a:solidFill>
                <a:uFill>
                  <a:solidFill>
                    <a:srgbClr val="006FC0"/>
                  </a:solidFill>
                </a:uFill>
                <a:latin typeface="Trebuchet MS"/>
                <a:cs typeface="Trebuchet MS"/>
              </a:rPr>
              <a:t> </a:t>
            </a:r>
            <a:r>
              <a:rPr sz="3200" b="0" u="sng" dirty="0">
                <a:solidFill>
                  <a:srgbClr val="006FC0"/>
                </a:solidFill>
                <a:uFill>
                  <a:solidFill>
                    <a:srgbClr val="006FC0"/>
                  </a:solidFill>
                </a:uFill>
                <a:latin typeface="Trebuchet MS"/>
                <a:cs typeface="Trebuchet MS"/>
              </a:rPr>
              <a:t>malentendus :</a:t>
            </a:r>
            <a:r>
              <a:rPr sz="3200" b="0" u="sng" spc="-5" dirty="0">
                <a:solidFill>
                  <a:srgbClr val="006FC0"/>
                </a:solidFill>
                <a:uFill>
                  <a:solidFill>
                    <a:srgbClr val="006FC0"/>
                  </a:solidFill>
                </a:uFill>
                <a:latin typeface="Trebuchet MS"/>
                <a:cs typeface="Trebuchet MS"/>
              </a:rPr>
              <a:t> </a:t>
            </a:r>
            <a:r>
              <a:rPr sz="3200" b="0" u="sng" dirty="0">
                <a:solidFill>
                  <a:srgbClr val="006FC0"/>
                </a:solidFill>
                <a:uFill>
                  <a:solidFill>
                    <a:srgbClr val="006FC0"/>
                  </a:solidFill>
                </a:uFill>
                <a:latin typeface="Trebuchet MS"/>
                <a:cs typeface="Trebuchet MS"/>
              </a:rPr>
              <a:t>demandes simultanées</a:t>
            </a:r>
            <a:endParaRPr sz="3200">
              <a:latin typeface="Trebuchet MS"/>
              <a:cs typeface="Trebuchet MS"/>
            </a:endParaRPr>
          </a:p>
        </p:txBody>
      </p:sp>
      <p:sp>
        <p:nvSpPr>
          <p:cNvPr id="3" name="object 3"/>
          <p:cNvSpPr txBox="1"/>
          <p:nvPr/>
        </p:nvSpPr>
        <p:spPr>
          <a:xfrm>
            <a:off x="756310" y="1057783"/>
            <a:ext cx="8926830" cy="502729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6FC0"/>
                </a:solidFill>
                <a:latin typeface="Trebuchet MS"/>
                <a:cs typeface="Trebuchet MS"/>
              </a:rPr>
              <a:t>Réponse</a:t>
            </a:r>
            <a:r>
              <a:rPr sz="2400" spc="10" dirty="0">
                <a:solidFill>
                  <a:srgbClr val="006FC0"/>
                </a:solidFill>
                <a:latin typeface="Trebuchet MS"/>
                <a:cs typeface="Trebuchet MS"/>
              </a:rPr>
              <a:t> </a:t>
            </a:r>
            <a:r>
              <a:rPr sz="2400" spc="-5" dirty="0">
                <a:solidFill>
                  <a:srgbClr val="006FC0"/>
                </a:solidFill>
                <a:latin typeface="Trebuchet MS"/>
                <a:cs typeface="Trebuchet MS"/>
              </a:rPr>
              <a:t>de</a:t>
            </a:r>
            <a:r>
              <a:rPr sz="2400" spc="-25" dirty="0">
                <a:solidFill>
                  <a:srgbClr val="006FC0"/>
                </a:solidFill>
                <a:latin typeface="Trebuchet MS"/>
                <a:cs typeface="Trebuchet MS"/>
              </a:rPr>
              <a:t> </a:t>
            </a:r>
            <a:r>
              <a:rPr sz="2400" dirty="0">
                <a:solidFill>
                  <a:srgbClr val="006FC0"/>
                </a:solidFill>
                <a:latin typeface="Trebuchet MS"/>
                <a:cs typeface="Trebuchet MS"/>
              </a:rPr>
              <a:t>la</a:t>
            </a:r>
            <a:r>
              <a:rPr sz="2400" spc="-5" dirty="0">
                <a:solidFill>
                  <a:srgbClr val="006FC0"/>
                </a:solidFill>
                <a:latin typeface="Trebuchet MS"/>
                <a:cs typeface="Trebuchet MS"/>
              </a:rPr>
              <a:t> </a:t>
            </a:r>
            <a:r>
              <a:rPr sz="2400" dirty="0">
                <a:solidFill>
                  <a:srgbClr val="006FC0"/>
                </a:solidFill>
                <a:latin typeface="Trebuchet MS"/>
                <a:cs typeface="Trebuchet MS"/>
              </a:rPr>
              <a:t>structure</a:t>
            </a:r>
            <a:r>
              <a:rPr sz="2400" spc="5" dirty="0">
                <a:solidFill>
                  <a:srgbClr val="006FC0"/>
                </a:solidFill>
                <a:latin typeface="Trebuchet MS"/>
                <a:cs typeface="Trebuchet MS"/>
              </a:rPr>
              <a:t> </a:t>
            </a:r>
            <a:r>
              <a:rPr sz="2400" dirty="0">
                <a:solidFill>
                  <a:srgbClr val="006FC0"/>
                </a:solidFill>
                <a:latin typeface="Trebuchet MS"/>
                <a:cs typeface="Trebuchet MS"/>
              </a:rPr>
              <a:t>:</a:t>
            </a:r>
            <a:endParaRPr sz="2400">
              <a:latin typeface="Trebuchet MS"/>
              <a:cs typeface="Trebuchet MS"/>
            </a:endParaRPr>
          </a:p>
          <a:p>
            <a:pPr marL="12700">
              <a:lnSpc>
                <a:spcPct val="100000"/>
              </a:lnSpc>
              <a:spcBef>
                <a:spcPts val="1940"/>
              </a:spcBef>
            </a:pPr>
            <a:r>
              <a:rPr sz="2400" dirty="0">
                <a:solidFill>
                  <a:srgbClr val="202020"/>
                </a:solidFill>
                <a:latin typeface="Calibri"/>
                <a:cs typeface="Calibri"/>
              </a:rPr>
              <a:t>«</a:t>
            </a:r>
            <a:r>
              <a:rPr sz="2400" spc="-40" dirty="0">
                <a:solidFill>
                  <a:srgbClr val="202020"/>
                </a:solidFill>
                <a:latin typeface="Calibri"/>
                <a:cs typeface="Calibri"/>
              </a:rPr>
              <a:t> </a:t>
            </a:r>
            <a:r>
              <a:rPr sz="2400" spc="-35" dirty="0">
                <a:solidFill>
                  <a:srgbClr val="202020"/>
                </a:solidFill>
                <a:latin typeface="Calibri"/>
                <a:cs typeface="Calibri"/>
              </a:rPr>
              <a:t>Bonjour.</a:t>
            </a:r>
            <a:endParaRPr sz="2400">
              <a:latin typeface="Calibri"/>
              <a:cs typeface="Calibri"/>
            </a:endParaRPr>
          </a:p>
          <a:p>
            <a:pPr marL="12700">
              <a:lnSpc>
                <a:spcPct val="100000"/>
              </a:lnSpc>
            </a:pPr>
            <a:r>
              <a:rPr sz="2400" dirty="0">
                <a:solidFill>
                  <a:srgbClr val="202020"/>
                </a:solidFill>
                <a:latin typeface="Calibri"/>
                <a:cs typeface="Calibri"/>
              </a:rPr>
              <a:t>Bien</a:t>
            </a:r>
            <a:r>
              <a:rPr sz="2400" spc="-30" dirty="0">
                <a:solidFill>
                  <a:srgbClr val="202020"/>
                </a:solidFill>
                <a:latin typeface="Calibri"/>
                <a:cs typeface="Calibri"/>
              </a:rPr>
              <a:t> </a:t>
            </a:r>
            <a:r>
              <a:rPr sz="2400" dirty="0">
                <a:solidFill>
                  <a:srgbClr val="202020"/>
                </a:solidFill>
                <a:latin typeface="Calibri"/>
                <a:cs typeface="Calibri"/>
              </a:rPr>
              <a:t>!</a:t>
            </a:r>
            <a:r>
              <a:rPr sz="2400" spc="-5" dirty="0">
                <a:solidFill>
                  <a:srgbClr val="202020"/>
                </a:solidFill>
                <a:latin typeface="Calibri"/>
                <a:cs typeface="Calibri"/>
              </a:rPr>
              <a:t> On</a:t>
            </a:r>
            <a:r>
              <a:rPr sz="2400" spc="-15" dirty="0">
                <a:solidFill>
                  <a:srgbClr val="202020"/>
                </a:solidFill>
                <a:latin typeface="Calibri"/>
                <a:cs typeface="Calibri"/>
              </a:rPr>
              <a:t> </a:t>
            </a:r>
            <a:r>
              <a:rPr sz="2400" spc="-20" dirty="0">
                <a:solidFill>
                  <a:srgbClr val="202020"/>
                </a:solidFill>
                <a:latin typeface="Calibri"/>
                <a:cs typeface="Calibri"/>
              </a:rPr>
              <a:t>va</a:t>
            </a:r>
            <a:r>
              <a:rPr sz="2400" spc="-15" dirty="0">
                <a:solidFill>
                  <a:srgbClr val="202020"/>
                </a:solidFill>
                <a:latin typeface="Calibri"/>
                <a:cs typeface="Calibri"/>
              </a:rPr>
              <a:t> </a:t>
            </a:r>
            <a:r>
              <a:rPr sz="2400" spc="-5" dirty="0">
                <a:solidFill>
                  <a:srgbClr val="202020"/>
                </a:solidFill>
                <a:latin typeface="Calibri"/>
                <a:cs typeface="Calibri"/>
              </a:rPr>
              <a:t>peut</a:t>
            </a:r>
            <a:r>
              <a:rPr sz="2400" spc="-15" dirty="0">
                <a:solidFill>
                  <a:srgbClr val="202020"/>
                </a:solidFill>
                <a:latin typeface="Calibri"/>
                <a:cs typeface="Calibri"/>
              </a:rPr>
              <a:t> </a:t>
            </a:r>
            <a:r>
              <a:rPr sz="2400" spc="-10" dirty="0">
                <a:solidFill>
                  <a:srgbClr val="202020"/>
                </a:solidFill>
                <a:latin typeface="Calibri"/>
                <a:cs typeface="Calibri"/>
              </a:rPr>
              <a:t>être</a:t>
            </a:r>
            <a:r>
              <a:rPr sz="2400" spc="-5" dirty="0">
                <a:solidFill>
                  <a:srgbClr val="202020"/>
                </a:solidFill>
                <a:latin typeface="Calibri"/>
                <a:cs typeface="Calibri"/>
              </a:rPr>
              <a:t> </a:t>
            </a:r>
            <a:r>
              <a:rPr sz="2400" dirty="0">
                <a:solidFill>
                  <a:srgbClr val="202020"/>
                </a:solidFill>
                <a:latin typeface="Calibri"/>
                <a:cs typeface="Calibri"/>
              </a:rPr>
              <a:t>y</a:t>
            </a:r>
            <a:r>
              <a:rPr sz="2400" spc="-20" dirty="0">
                <a:solidFill>
                  <a:srgbClr val="202020"/>
                </a:solidFill>
                <a:latin typeface="Calibri"/>
                <a:cs typeface="Calibri"/>
              </a:rPr>
              <a:t> </a:t>
            </a:r>
            <a:r>
              <a:rPr sz="2400" spc="-35" dirty="0">
                <a:solidFill>
                  <a:srgbClr val="202020"/>
                </a:solidFill>
                <a:latin typeface="Calibri"/>
                <a:cs typeface="Calibri"/>
              </a:rPr>
              <a:t>arriver.</a:t>
            </a:r>
            <a:endParaRPr sz="2400">
              <a:latin typeface="Calibri"/>
              <a:cs typeface="Calibri"/>
            </a:endParaRPr>
          </a:p>
          <a:p>
            <a:pPr marL="12700" marR="594995">
              <a:lnSpc>
                <a:spcPct val="100000"/>
              </a:lnSpc>
              <a:tabLst>
                <a:tab pos="5746115" algn="l"/>
              </a:tabLst>
            </a:pPr>
            <a:r>
              <a:rPr sz="2400" spc="-5" dirty="0">
                <a:solidFill>
                  <a:srgbClr val="202020"/>
                </a:solidFill>
                <a:latin typeface="Calibri"/>
                <a:cs typeface="Calibri"/>
              </a:rPr>
              <a:t>Si</a:t>
            </a:r>
            <a:r>
              <a:rPr sz="2400" spc="-15" dirty="0">
                <a:solidFill>
                  <a:srgbClr val="202020"/>
                </a:solidFill>
                <a:latin typeface="Calibri"/>
                <a:cs typeface="Calibri"/>
              </a:rPr>
              <a:t> </a:t>
            </a:r>
            <a:r>
              <a:rPr sz="2400" spc="-10" dirty="0">
                <a:solidFill>
                  <a:srgbClr val="202020"/>
                </a:solidFill>
                <a:latin typeface="Calibri"/>
                <a:cs typeface="Calibri"/>
              </a:rPr>
              <a:t>vous</a:t>
            </a:r>
            <a:r>
              <a:rPr sz="2400" spc="-5" dirty="0">
                <a:solidFill>
                  <a:srgbClr val="202020"/>
                </a:solidFill>
                <a:latin typeface="Calibri"/>
                <a:cs typeface="Calibri"/>
              </a:rPr>
              <a:t> </a:t>
            </a:r>
            <a:r>
              <a:rPr sz="2400" spc="-15" dirty="0">
                <a:solidFill>
                  <a:srgbClr val="202020"/>
                </a:solidFill>
                <a:latin typeface="Calibri"/>
                <a:cs typeface="Calibri"/>
              </a:rPr>
              <a:t>attendiez</a:t>
            </a:r>
            <a:r>
              <a:rPr sz="2400" spc="-5" dirty="0">
                <a:solidFill>
                  <a:srgbClr val="202020"/>
                </a:solidFill>
                <a:latin typeface="Calibri"/>
                <a:cs typeface="Calibri"/>
              </a:rPr>
              <a:t> une réponse</a:t>
            </a:r>
            <a:r>
              <a:rPr sz="2400" spc="10" dirty="0">
                <a:solidFill>
                  <a:srgbClr val="202020"/>
                </a:solidFill>
                <a:latin typeface="Calibri"/>
                <a:cs typeface="Calibri"/>
              </a:rPr>
              <a:t> </a:t>
            </a:r>
            <a:r>
              <a:rPr sz="2400" spc="-10" dirty="0">
                <a:solidFill>
                  <a:srgbClr val="202020"/>
                </a:solidFill>
                <a:latin typeface="Calibri"/>
                <a:cs typeface="Calibri"/>
              </a:rPr>
              <a:t>d'autres</a:t>
            </a:r>
            <a:r>
              <a:rPr sz="2400" dirty="0">
                <a:solidFill>
                  <a:srgbClr val="202020"/>
                </a:solidFill>
                <a:latin typeface="Calibri"/>
                <a:cs typeface="Calibri"/>
              </a:rPr>
              <a:t> </a:t>
            </a:r>
            <a:r>
              <a:rPr sz="2400" spc="-5" dirty="0">
                <a:solidFill>
                  <a:srgbClr val="202020"/>
                </a:solidFill>
                <a:latin typeface="Calibri"/>
                <a:cs typeface="Calibri"/>
              </a:rPr>
              <a:t>demandes</a:t>
            </a:r>
            <a:r>
              <a:rPr sz="2400" spc="-15" dirty="0">
                <a:solidFill>
                  <a:srgbClr val="202020"/>
                </a:solidFill>
                <a:latin typeface="Calibri"/>
                <a:cs typeface="Calibri"/>
              </a:rPr>
              <a:t> </a:t>
            </a:r>
            <a:r>
              <a:rPr sz="2400" dirty="0">
                <a:solidFill>
                  <a:srgbClr val="202020"/>
                </a:solidFill>
                <a:latin typeface="Calibri"/>
                <a:cs typeface="Calibri"/>
              </a:rPr>
              <a:t>, </a:t>
            </a:r>
            <a:r>
              <a:rPr sz="2400" spc="-5" dirty="0">
                <a:solidFill>
                  <a:srgbClr val="202020"/>
                </a:solidFill>
                <a:latin typeface="Calibri"/>
                <a:cs typeface="Calibri"/>
              </a:rPr>
              <a:t>peut </a:t>
            </a:r>
            <a:r>
              <a:rPr sz="2400" spc="-15" dirty="0">
                <a:solidFill>
                  <a:srgbClr val="202020"/>
                </a:solidFill>
                <a:latin typeface="Calibri"/>
                <a:cs typeface="Calibri"/>
              </a:rPr>
              <a:t>être</a:t>
            </a:r>
            <a:r>
              <a:rPr sz="2400" dirty="0">
                <a:solidFill>
                  <a:srgbClr val="202020"/>
                </a:solidFill>
                <a:latin typeface="Calibri"/>
                <a:cs typeface="Calibri"/>
              </a:rPr>
              <a:t> </a:t>
            </a:r>
            <a:r>
              <a:rPr sz="2400" spc="-5" dirty="0">
                <a:solidFill>
                  <a:srgbClr val="202020"/>
                </a:solidFill>
                <a:latin typeface="Calibri"/>
                <a:cs typeface="Calibri"/>
              </a:rPr>
              <a:t>auriez </a:t>
            </a:r>
            <a:r>
              <a:rPr sz="2400" spc="-525" dirty="0">
                <a:solidFill>
                  <a:srgbClr val="202020"/>
                </a:solidFill>
                <a:latin typeface="Calibri"/>
                <a:cs typeface="Calibri"/>
              </a:rPr>
              <a:t> </a:t>
            </a:r>
            <a:r>
              <a:rPr sz="2400" spc="-15" dirty="0">
                <a:solidFill>
                  <a:srgbClr val="202020"/>
                </a:solidFill>
                <a:latin typeface="Calibri"/>
                <a:cs typeface="Calibri"/>
              </a:rPr>
              <a:t>vous</a:t>
            </a:r>
            <a:r>
              <a:rPr sz="2400" dirty="0">
                <a:solidFill>
                  <a:srgbClr val="202020"/>
                </a:solidFill>
                <a:latin typeface="Calibri"/>
                <a:cs typeface="Calibri"/>
              </a:rPr>
              <a:t> </a:t>
            </a:r>
            <a:r>
              <a:rPr sz="2400" spc="-5" dirty="0">
                <a:solidFill>
                  <a:srgbClr val="202020"/>
                </a:solidFill>
                <a:latin typeface="Calibri"/>
                <a:cs typeface="Calibri"/>
              </a:rPr>
              <a:t>pu</a:t>
            </a:r>
            <a:r>
              <a:rPr sz="2400" spc="5" dirty="0">
                <a:solidFill>
                  <a:srgbClr val="202020"/>
                </a:solidFill>
                <a:latin typeface="Calibri"/>
                <a:cs typeface="Calibri"/>
              </a:rPr>
              <a:t> </a:t>
            </a:r>
            <a:r>
              <a:rPr sz="2400" spc="-15" dirty="0">
                <a:solidFill>
                  <a:srgbClr val="202020"/>
                </a:solidFill>
                <a:latin typeface="Calibri"/>
                <a:cs typeface="Calibri"/>
              </a:rPr>
              <a:t>attendre</a:t>
            </a:r>
            <a:r>
              <a:rPr sz="2400" spc="10" dirty="0">
                <a:solidFill>
                  <a:srgbClr val="202020"/>
                </a:solidFill>
                <a:latin typeface="Calibri"/>
                <a:cs typeface="Calibri"/>
              </a:rPr>
              <a:t> </a:t>
            </a:r>
            <a:r>
              <a:rPr sz="2400" spc="-5" dirty="0">
                <a:solidFill>
                  <a:srgbClr val="202020"/>
                </a:solidFill>
                <a:latin typeface="Calibri"/>
                <a:cs typeface="Calibri"/>
              </a:rPr>
              <a:t>pour</a:t>
            </a:r>
            <a:r>
              <a:rPr sz="2400" spc="5" dirty="0">
                <a:solidFill>
                  <a:srgbClr val="202020"/>
                </a:solidFill>
                <a:latin typeface="Calibri"/>
                <a:cs typeface="Calibri"/>
              </a:rPr>
              <a:t> </a:t>
            </a:r>
            <a:r>
              <a:rPr sz="2400" spc="-20" dirty="0">
                <a:solidFill>
                  <a:srgbClr val="202020"/>
                </a:solidFill>
                <a:latin typeface="Calibri"/>
                <a:cs typeface="Calibri"/>
              </a:rPr>
              <a:t>refaire</a:t>
            </a:r>
            <a:r>
              <a:rPr sz="2400" spc="20" dirty="0">
                <a:solidFill>
                  <a:srgbClr val="202020"/>
                </a:solidFill>
                <a:latin typeface="Calibri"/>
                <a:cs typeface="Calibri"/>
              </a:rPr>
              <a:t> </a:t>
            </a:r>
            <a:r>
              <a:rPr sz="2400" spc="-20" dirty="0">
                <a:solidFill>
                  <a:srgbClr val="202020"/>
                </a:solidFill>
                <a:latin typeface="Calibri"/>
                <a:cs typeface="Calibri"/>
              </a:rPr>
              <a:t>votre</a:t>
            </a:r>
            <a:r>
              <a:rPr sz="2400" spc="10" dirty="0">
                <a:solidFill>
                  <a:srgbClr val="202020"/>
                </a:solidFill>
                <a:latin typeface="Calibri"/>
                <a:cs typeface="Calibri"/>
              </a:rPr>
              <a:t> </a:t>
            </a:r>
            <a:r>
              <a:rPr sz="2400" spc="-5" dirty="0">
                <a:solidFill>
                  <a:srgbClr val="202020"/>
                </a:solidFill>
                <a:latin typeface="Calibri"/>
                <a:cs typeface="Calibri"/>
              </a:rPr>
              <a:t>demande	chez</a:t>
            </a:r>
            <a:r>
              <a:rPr sz="2400" spc="-25" dirty="0">
                <a:solidFill>
                  <a:srgbClr val="202020"/>
                </a:solidFill>
                <a:latin typeface="Calibri"/>
                <a:cs typeface="Calibri"/>
              </a:rPr>
              <a:t> </a:t>
            </a:r>
            <a:r>
              <a:rPr sz="2400" spc="-5" dirty="0">
                <a:solidFill>
                  <a:srgbClr val="202020"/>
                </a:solidFill>
                <a:latin typeface="Calibri"/>
                <a:cs typeface="Calibri"/>
              </a:rPr>
              <a:t>nous</a:t>
            </a:r>
            <a:r>
              <a:rPr sz="2400" spc="-10" dirty="0">
                <a:solidFill>
                  <a:srgbClr val="202020"/>
                </a:solidFill>
                <a:latin typeface="Calibri"/>
                <a:cs typeface="Calibri"/>
              </a:rPr>
              <a:t> </a:t>
            </a:r>
            <a:r>
              <a:rPr sz="2400" dirty="0">
                <a:solidFill>
                  <a:srgbClr val="202020"/>
                </a:solidFill>
                <a:latin typeface="Calibri"/>
                <a:cs typeface="Calibri"/>
              </a:rPr>
              <a:t>.</a:t>
            </a:r>
            <a:endParaRPr sz="2400">
              <a:latin typeface="Calibri"/>
              <a:cs typeface="Calibri"/>
            </a:endParaRPr>
          </a:p>
          <a:p>
            <a:pPr marL="12700" marR="5080">
              <a:lnSpc>
                <a:spcPct val="100000"/>
              </a:lnSpc>
              <a:tabLst>
                <a:tab pos="8103870" algn="l"/>
              </a:tabLst>
            </a:pPr>
            <a:r>
              <a:rPr sz="2400" dirty="0">
                <a:solidFill>
                  <a:srgbClr val="202020"/>
                </a:solidFill>
                <a:latin typeface="Calibri"/>
                <a:cs typeface="Calibri"/>
              </a:rPr>
              <a:t>Il </a:t>
            </a:r>
            <a:r>
              <a:rPr sz="2400" spc="-60" dirty="0">
                <a:solidFill>
                  <a:srgbClr val="202020"/>
                </a:solidFill>
                <a:latin typeface="Calibri"/>
                <a:cs typeface="Calibri"/>
              </a:rPr>
              <a:t>f</a:t>
            </a:r>
            <a:r>
              <a:rPr sz="2400" dirty="0">
                <a:solidFill>
                  <a:srgbClr val="202020"/>
                </a:solidFill>
                <a:latin typeface="Calibri"/>
                <a:cs typeface="Calibri"/>
              </a:rPr>
              <a:t>aut</a:t>
            </a:r>
            <a:r>
              <a:rPr sz="2400" spc="-5" dirty="0">
                <a:solidFill>
                  <a:srgbClr val="202020"/>
                </a:solidFill>
                <a:latin typeface="Calibri"/>
                <a:cs typeface="Calibri"/>
              </a:rPr>
              <a:t> </a:t>
            </a:r>
            <a:r>
              <a:rPr sz="2400" spc="-20" dirty="0">
                <a:solidFill>
                  <a:srgbClr val="202020"/>
                </a:solidFill>
                <a:latin typeface="Calibri"/>
                <a:cs typeface="Calibri"/>
              </a:rPr>
              <a:t>c</a:t>
            </a:r>
            <a:r>
              <a:rPr sz="2400" spc="-5" dirty="0">
                <a:solidFill>
                  <a:srgbClr val="202020"/>
                </a:solidFill>
                <a:latin typeface="Calibri"/>
                <a:cs typeface="Calibri"/>
              </a:rPr>
              <a:t>omp</a:t>
            </a:r>
            <a:r>
              <a:rPr sz="2400" spc="-40" dirty="0">
                <a:solidFill>
                  <a:srgbClr val="202020"/>
                </a:solidFill>
                <a:latin typeface="Calibri"/>
                <a:cs typeface="Calibri"/>
              </a:rPr>
              <a:t>r</a:t>
            </a:r>
            <a:r>
              <a:rPr sz="2400" dirty="0">
                <a:solidFill>
                  <a:srgbClr val="202020"/>
                </a:solidFill>
                <a:latin typeface="Calibri"/>
                <a:cs typeface="Calibri"/>
              </a:rPr>
              <a:t>end</a:t>
            </a:r>
            <a:r>
              <a:rPr sz="2400" spc="-30" dirty="0">
                <a:solidFill>
                  <a:srgbClr val="202020"/>
                </a:solidFill>
                <a:latin typeface="Calibri"/>
                <a:cs typeface="Calibri"/>
              </a:rPr>
              <a:t>r</a:t>
            </a:r>
            <a:r>
              <a:rPr sz="2400" dirty="0">
                <a:solidFill>
                  <a:srgbClr val="202020"/>
                </a:solidFill>
                <a:latin typeface="Calibri"/>
                <a:cs typeface="Calibri"/>
              </a:rPr>
              <a:t>e </a:t>
            </a:r>
            <a:r>
              <a:rPr sz="2400" spc="-5" dirty="0">
                <a:solidFill>
                  <a:srgbClr val="202020"/>
                </a:solidFill>
                <a:latin typeface="Calibri"/>
                <a:cs typeface="Calibri"/>
              </a:rPr>
              <a:t>qu</a:t>
            </a:r>
            <a:r>
              <a:rPr sz="2400" dirty="0">
                <a:solidFill>
                  <a:srgbClr val="202020"/>
                </a:solidFill>
                <a:latin typeface="Calibri"/>
                <a:cs typeface="Calibri"/>
              </a:rPr>
              <a:t>e en </a:t>
            </a:r>
            <a:r>
              <a:rPr sz="2400" spc="-35" dirty="0">
                <a:solidFill>
                  <a:srgbClr val="202020"/>
                </a:solidFill>
                <a:latin typeface="Calibri"/>
                <a:cs typeface="Calibri"/>
              </a:rPr>
              <a:t>a</a:t>
            </a:r>
            <a:r>
              <a:rPr sz="2400" spc="-40" dirty="0">
                <a:solidFill>
                  <a:srgbClr val="202020"/>
                </a:solidFill>
                <a:latin typeface="Calibri"/>
                <a:cs typeface="Calibri"/>
              </a:rPr>
              <a:t>v</a:t>
            </a:r>
            <a:r>
              <a:rPr sz="2400" dirty="0">
                <a:solidFill>
                  <a:srgbClr val="202020"/>
                </a:solidFill>
                <a:latin typeface="Calibri"/>
                <a:cs typeface="Calibri"/>
              </a:rPr>
              <a:t>al</a:t>
            </a:r>
            <a:r>
              <a:rPr sz="2400" spc="-5" dirty="0">
                <a:solidFill>
                  <a:srgbClr val="202020"/>
                </a:solidFill>
                <a:latin typeface="Calibri"/>
                <a:cs typeface="Calibri"/>
              </a:rPr>
              <a:t> d</a:t>
            </a:r>
            <a:r>
              <a:rPr sz="2400" dirty="0">
                <a:solidFill>
                  <a:srgbClr val="202020"/>
                </a:solidFill>
                <a:latin typeface="Calibri"/>
                <a:cs typeface="Calibri"/>
              </a:rPr>
              <a:t>e</a:t>
            </a:r>
            <a:r>
              <a:rPr sz="2400" spc="-5" dirty="0">
                <a:solidFill>
                  <a:srgbClr val="202020"/>
                </a:solidFill>
                <a:latin typeface="Calibri"/>
                <a:cs typeface="Calibri"/>
              </a:rPr>
              <a:t> </a:t>
            </a:r>
            <a:r>
              <a:rPr sz="2400" spc="-30" dirty="0">
                <a:solidFill>
                  <a:srgbClr val="202020"/>
                </a:solidFill>
                <a:latin typeface="Calibri"/>
                <a:cs typeface="Calibri"/>
              </a:rPr>
              <a:t>v</a:t>
            </a:r>
            <a:r>
              <a:rPr sz="2400" spc="-5" dirty="0">
                <a:solidFill>
                  <a:srgbClr val="202020"/>
                </a:solidFill>
                <a:latin typeface="Calibri"/>
                <a:cs typeface="Calibri"/>
              </a:rPr>
              <a:t>ot</a:t>
            </a:r>
            <a:r>
              <a:rPr sz="2400" spc="-40" dirty="0">
                <a:solidFill>
                  <a:srgbClr val="202020"/>
                </a:solidFill>
                <a:latin typeface="Calibri"/>
                <a:cs typeface="Calibri"/>
              </a:rPr>
              <a:t>r</a:t>
            </a:r>
            <a:r>
              <a:rPr sz="2400" dirty="0">
                <a:solidFill>
                  <a:srgbClr val="202020"/>
                </a:solidFill>
                <a:latin typeface="Calibri"/>
                <a:cs typeface="Calibri"/>
              </a:rPr>
              <a:t>e </a:t>
            </a:r>
            <a:r>
              <a:rPr sz="2400" spc="-5" dirty="0">
                <a:solidFill>
                  <a:srgbClr val="202020"/>
                </a:solidFill>
                <a:latin typeface="Calibri"/>
                <a:cs typeface="Calibri"/>
              </a:rPr>
              <a:t>nou</a:t>
            </a:r>
            <a:r>
              <a:rPr sz="2400" spc="-35" dirty="0">
                <a:solidFill>
                  <a:srgbClr val="202020"/>
                </a:solidFill>
                <a:latin typeface="Calibri"/>
                <a:cs typeface="Calibri"/>
              </a:rPr>
              <a:t>v</a:t>
            </a:r>
            <a:r>
              <a:rPr sz="2400" dirty="0">
                <a:solidFill>
                  <a:srgbClr val="202020"/>
                </a:solidFill>
                <a:latin typeface="Calibri"/>
                <a:cs typeface="Calibri"/>
              </a:rPr>
              <a:t>elle</a:t>
            </a:r>
            <a:r>
              <a:rPr sz="2400" spc="15" dirty="0">
                <a:solidFill>
                  <a:srgbClr val="202020"/>
                </a:solidFill>
                <a:latin typeface="Calibri"/>
                <a:cs typeface="Calibri"/>
              </a:rPr>
              <a:t> </a:t>
            </a:r>
            <a:r>
              <a:rPr sz="2400" spc="-5" dirty="0">
                <a:solidFill>
                  <a:srgbClr val="202020"/>
                </a:solidFill>
                <a:latin typeface="Calibri"/>
                <a:cs typeface="Calibri"/>
              </a:rPr>
              <a:t>de</a:t>
            </a:r>
            <a:r>
              <a:rPr sz="2400" dirty="0">
                <a:solidFill>
                  <a:srgbClr val="202020"/>
                </a:solidFill>
                <a:latin typeface="Calibri"/>
                <a:cs typeface="Calibri"/>
              </a:rPr>
              <a:t>mande </a:t>
            </a:r>
            <a:r>
              <a:rPr sz="2400" spc="-10" dirty="0">
                <a:solidFill>
                  <a:srgbClr val="202020"/>
                </a:solidFill>
                <a:latin typeface="Calibri"/>
                <a:cs typeface="Calibri"/>
              </a:rPr>
              <a:t>e</a:t>
            </a:r>
            <a:r>
              <a:rPr sz="2400" dirty="0">
                <a:solidFill>
                  <a:srgbClr val="202020"/>
                </a:solidFill>
                <a:latin typeface="Calibri"/>
                <a:cs typeface="Calibri"/>
              </a:rPr>
              <a:t>t</a:t>
            </a:r>
            <a:r>
              <a:rPr sz="2400" spc="-15" dirty="0">
                <a:solidFill>
                  <a:srgbClr val="202020"/>
                </a:solidFill>
                <a:latin typeface="Calibri"/>
                <a:cs typeface="Calibri"/>
              </a:rPr>
              <a:t> </a:t>
            </a:r>
            <a:r>
              <a:rPr sz="2400" dirty="0">
                <a:solidFill>
                  <a:srgbClr val="202020"/>
                </a:solidFill>
                <a:latin typeface="Calibri"/>
                <a:cs typeface="Calibri"/>
              </a:rPr>
              <a:t>en	amo</a:t>
            </a:r>
            <a:r>
              <a:rPr sz="2400" spc="-25" dirty="0">
                <a:solidFill>
                  <a:srgbClr val="202020"/>
                </a:solidFill>
                <a:latin typeface="Calibri"/>
                <a:cs typeface="Calibri"/>
              </a:rPr>
              <a:t>n</a:t>
            </a:r>
            <a:r>
              <a:rPr sz="2400" dirty="0">
                <a:solidFill>
                  <a:srgbClr val="202020"/>
                </a:solidFill>
                <a:latin typeface="Calibri"/>
                <a:cs typeface="Calibri"/>
              </a:rPr>
              <a:t>t  </a:t>
            </a:r>
            <a:r>
              <a:rPr sz="2400" spc="-5" dirty="0">
                <a:solidFill>
                  <a:srgbClr val="202020"/>
                </a:solidFill>
                <a:latin typeface="Calibri"/>
                <a:cs typeface="Calibri"/>
              </a:rPr>
              <a:t>de </a:t>
            </a:r>
            <a:r>
              <a:rPr sz="2400" dirty="0">
                <a:solidFill>
                  <a:srgbClr val="202020"/>
                </a:solidFill>
                <a:latin typeface="Calibri"/>
                <a:cs typeface="Calibri"/>
              </a:rPr>
              <a:t>mon </a:t>
            </a:r>
            <a:r>
              <a:rPr sz="2400" spc="-5" dirty="0">
                <a:solidFill>
                  <a:srgbClr val="202020"/>
                </a:solidFill>
                <a:latin typeface="Calibri"/>
                <a:cs typeface="Calibri"/>
              </a:rPr>
              <a:t>acceptation </a:t>
            </a:r>
            <a:r>
              <a:rPr sz="2400" dirty="0">
                <a:solidFill>
                  <a:srgbClr val="202020"/>
                </a:solidFill>
                <a:latin typeface="Calibri"/>
                <a:cs typeface="Calibri"/>
              </a:rPr>
              <a:t>,il y a eu </a:t>
            </a:r>
            <a:r>
              <a:rPr sz="2400" spc="-10" dirty="0">
                <a:solidFill>
                  <a:srgbClr val="202020"/>
                </a:solidFill>
                <a:latin typeface="Calibri"/>
                <a:cs typeface="Calibri"/>
              </a:rPr>
              <a:t>tout </a:t>
            </a:r>
            <a:r>
              <a:rPr sz="2400" spc="-5" dirty="0">
                <a:solidFill>
                  <a:srgbClr val="202020"/>
                </a:solidFill>
                <a:latin typeface="Calibri"/>
                <a:cs typeface="Calibri"/>
              </a:rPr>
              <a:t>un </a:t>
            </a:r>
            <a:r>
              <a:rPr sz="2400" spc="-10" dirty="0">
                <a:solidFill>
                  <a:srgbClr val="202020"/>
                </a:solidFill>
                <a:latin typeface="Calibri"/>
                <a:cs typeface="Calibri"/>
              </a:rPr>
              <a:t>processus </a:t>
            </a:r>
            <a:r>
              <a:rPr sz="2400" dirty="0">
                <a:solidFill>
                  <a:srgbClr val="202020"/>
                </a:solidFill>
                <a:latin typeface="Calibri"/>
                <a:cs typeface="Calibri"/>
              </a:rPr>
              <a:t>a </a:t>
            </a:r>
            <a:r>
              <a:rPr sz="2400" spc="-15" dirty="0">
                <a:solidFill>
                  <a:srgbClr val="202020"/>
                </a:solidFill>
                <a:latin typeface="Calibri"/>
                <a:cs typeface="Calibri"/>
              </a:rPr>
              <a:t>mettre </a:t>
            </a:r>
            <a:r>
              <a:rPr sz="2400" dirty="0">
                <a:solidFill>
                  <a:srgbClr val="202020"/>
                </a:solidFill>
                <a:latin typeface="Calibri"/>
                <a:cs typeface="Calibri"/>
              </a:rPr>
              <a:t>en </a:t>
            </a:r>
            <a:r>
              <a:rPr sz="2400" spc="-5" dirty="0">
                <a:solidFill>
                  <a:srgbClr val="202020"/>
                </a:solidFill>
                <a:latin typeface="Calibri"/>
                <a:cs typeface="Calibri"/>
              </a:rPr>
              <a:t>place </a:t>
            </a:r>
            <a:r>
              <a:rPr sz="2400" spc="-20" dirty="0">
                <a:solidFill>
                  <a:srgbClr val="202020"/>
                </a:solidFill>
                <a:latin typeface="Calibri"/>
                <a:cs typeface="Calibri"/>
              </a:rPr>
              <a:t>avec </a:t>
            </a:r>
            <a:r>
              <a:rPr sz="2400" spc="-15" dirty="0">
                <a:solidFill>
                  <a:srgbClr val="202020"/>
                </a:solidFill>
                <a:latin typeface="Calibri"/>
                <a:cs typeface="Calibri"/>
              </a:rPr>
              <a:t> </a:t>
            </a:r>
            <a:r>
              <a:rPr sz="2400" dirty="0">
                <a:solidFill>
                  <a:srgbClr val="202020"/>
                </a:solidFill>
                <a:latin typeface="Calibri"/>
                <a:cs typeface="Calibri"/>
              </a:rPr>
              <a:t>ma</a:t>
            </a:r>
            <a:r>
              <a:rPr sz="2400" spc="-15" dirty="0">
                <a:solidFill>
                  <a:srgbClr val="202020"/>
                </a:solidFill>
                <a:latin typeface="Calibri"/>
                <a:cs typeface="Calibri"/>
              </a:rPr>
              <a:t> </a:t>
            </a:r>
            <a:r>
              <a:rPr sz="2400" spc="-5" dirty="0">
                <a:solidFill>
                  <a:srgbClr val="202020"/>
                </a:solidFill>
                <a:latin typeface="Calibri"/>
                <a:cs typeface="Calibri"/>
              </a:rPr>
              <a:t>direction,</a:t>
            </a:r>
            <a:r>
              <a:rPr sz="2400" spc="-20" dirty="0">
                <a:solidFill>
                  <a:srgbClr val="202020"/>
                </a:solidFill>
                <a:latin typeface="Calibri"/>
                <a:cs typeface="Calibri"/>
              </a:rPr>
              <a:t> </a:t>
            </a:r>
            <a:r>
              <a:rPr sz="2400" dirty="0">
                <a:solidFill>
                  <a:srgbClr val="202020"/>
                </a:solidFill>
                <a:latin typeface="Calibri"/>
                <a:cs typeface="Calibri"/>
              </a:rPr>
              <a:t>la</a:t>
            </a:r>
            <a:r>
              <a:rPr sz="2400" spc="-5" dirty="0">
                <a:solidFill>
                  <a:srgbClr val="202020"/>
                </a:solidFill>
                <a:latin typeface="Calibri"/>
                <a:cs typeface="Calibri"/>
              </a:rPr>
              <a:t> responsable</a:t>
            </a:r>
            <a:r>
              <a:rPr sz="2400" dirty="0">
                <a:solidFill>
                  <a:srgbClr val="202020"/>
                </a:solidFill>
                <a:latin typeface="Calibri"/>
                <a:cs typeface="Calibri"/>
              </a:rPr>
              <a:t> </a:t>
            </a:r>
            <a:r>
              <a:rPr sz="2400" spc="-5" dirty="0">
                <a:solidFill>
                  <a:srgbClr val="202020"/>
                </a:solidFill>
                <a:latin typeface="Calibri"/>
                <a:cs typeface="Calibri"/>
              </a:rPr>
              <a:t>des</a:t>
            </a:r>
            <a:r>
              <a:rPr sz="2400" dirty="0">
                <a:solidFill>
                  <a:srgbClr val="202020"/>
                </a:solidFill>
                <a:latin typeface="Calibri"/>
                <a:cs typeface="Calibri"/>
              </a:rPr>
              <a:t> </a:t>
            </a:r>
            <a:r>
              <a:rPr sz="2400" spc="-5" dirty="0">
                <a:solidFill>
                  <a:srgbClr val="202020"/>
                </a:solidFill>
                <a:latin typeface="Calibri"/>
                <a:cs typeface="Calibri"/>
              </a:rPr>
              <a:t>logements</a:t>
            </a:r>
            <a:r>
              <a:rPr sz="2400" spc="-20" dirty="0">
                <a:solidFill>
                  <a:srgbClr val="202020"/>
                </a:solidFill>
                <a:latin typeface="Calibri"/>
                <a:cs typeface="Calibri"/>
              </a:rPr>
              <a:t> </a:t>
            </a:r>
            <a:r>
              <a:rPr sz="2400" dirty="0">
                <a:solidFill>
                  <a:srgbClr val="202020"/>
                </a:solidFill>
                <a:latin typeface="Calibri"/>
                <a:cs typeface="Calibri"/>
              </a:rPr>
              <a:t>,</a:t>
            </a:r>
            <a:r>
              <a:rPr sz="2400" spc="-5" dirty="0">
                <a:solidFill>
                  <a:srgbClr val="202020"/>
                </a:solidFill>
                <a:latin typeface="Calibri"/>
                <a:cs typeface="Calibri"/>
              </a:rPr>
              <a:t> </a:t>
            </a:r>
            <a:r>
              <a:rPr sz="2400" dirty="0">
                <a:solidFill>
                  <a:srgbClr val="202020"/>
                </a:solidFill>
                <a:latin typeface="Calibri"/>
                <a:cs typeface="Calibri"/>
              </a:rPr>
              <a:t>la</a:t>
            </a:r>
            <a:r>
              <a:rPr sz="2400" spc="-15" dirty="0">
                <a:solidFill>
                  <a:srgbClr val="202020"/>
                </a:solidFill>
                <a:latin typeface="Calibri"/>
                <a:cs typeface="Calibri"/>
              </a:rPr>
              <a:t> </a:t>
            </a:r>
            <a:r>
              <a:rPr sz="2400" spc="-5" dirty="0">
                <a:solidFill>
                  <a:srgbClr val="202020"/>
                </a:solidFill>
                <a:latin typeface="Calibri"/>
                <a:cs typeface="Calibri"/>
              </a:rPr>
              <a:t>responsable</a:t>
            </a:r>
            <a:r>
              <a:rPr sz="2400" spc="10" dirty="0">
                <a:solidFill>
                  <a:srgbClr val="202020"/>
                </a:solidFill>
                <a:latin typeface="Calibri"/>
                <a:cs typeface="Calibri"/>
              </a:rPr>
              <a:t> </a:t>
            </a:r>
            <a:r>
              <a:rPr sz="2400" spc="-5" dirty="0">
                <a:solidFill>
                  <a:srgbClr val="202020"/>
                </a:solidFill>
                <a:latin typeface="Calibri"/>
                <a:cs typeface="Calibri"/>
              </a:rPr>
              <a:t>des</a:t>
            </a:r>
            <a:r>
              <a:rPr sz="2400" spc="-10" dirty="0">
                <a:solidFill>
                  <a:srgbClr val="202020"/>
                </a:solidFill>
                <a:latin typeface="Calibri"/>
                <a:cs typeface="Calibri"/>
              </a:rPr>
              <a:t> tuteurs</a:t>
            </a:r>
            <a:endParaRPr sz="2400">
              <a:latin typeface="Calibri"/>
              <a:cs typeface="Calibri"/>
            </a:endParaRPr>
          </a:p>
          <a:p>
            <a:pPr marL="12700" marR="79375">
              <a:lnSpc>
                <a:spcPct val="100000"/>
              </a:lnSpc>
              <a:tabLst>
                <a:tab pos="1371600" algn="l"/>
              </a:tabLst>
            </a:pPr>
            <a:r>
              <a:rPr sz="2400" spc="-10" dirty="0">
                <a:solidFill>
                  <a:srgbClr val="202020"/>
                </a:solidFill>
                <a:latin typeface="Calibri"/>
                <a:cs typeface="Calibri"/>
              </a:rPr>
              <a:t>,etc</a:t>
            </a:r>
            <a:r>
              <a:rPr sz="2400" spc="-20" dirty="0">
                <a:solidFill>
                  <a:srgbClr val="202020"/>
                </a:solidFill>
                <a:latin typeface="Calibri"/>
                <a:cs typeface="Calibri"/>
              </a:rPr>
              <a:t> </a:t>
            </a:r>
            <a:r>
              <a:rPr sz="2400" spc="-10" dirty="0">
                <a:solidFill>
                  <a:srgbClr val="202020"/>
                </a:solidFill>
                <a:latin typeface="Calibri"/>
                <a:cs typeface="Calibri"/>
              </a:rPr>
              <a:t>.....</a:t>
            </a:r>
            <a:r>
              <a:rPr sz="2400" spc="-5" dirty="0">
                <a:solidFill>
                  <a:srgbClr val="202020"/>
                </a:solidFill>
                <a:latin typeface="Calibri"/>
                <a:cs typeface="Calibri"/>
              </a:rPr>
              <a:t> et	qu'en </a:t>
            </a:r>
            <a:r>
              <a:rPr sz="2400" dirty="0">
                <a:solidFill>
                  <a:srgbClr val="202020"/>
                </a:solidFill>
                <a:latin typeface="Calibri"/>
                <a:cs typeface="Calibri"/>
              </a:rPr>
              <a:t>ce </a:t>
            </a:r>
            <a:r>
              <a:rPr sz="2400" spc="-5" dirty="0">
                <a:solidFill>
                  <a:srgbClr val="202020"/>
                </a:solidFill>
                <a:latin typeface="Calibri"/>
                <a:cs typeface="Calibri"/>
              </a:rPr>
              <a:t>moment </a:t>
            </a:r>
            <a:r>
              <a:rPr sz="2400" dirty="0">
                <a:solidFill>
                  <a:srgbClr val="202020"/>
                </a:solidFill>
                <a:latin typeface="Calibri"/>
                <a:cs typeface="Calibri"/>
              </a:rPr>
              <a:t>, </a:t>
            </a:r>
            <a:r>
              <a:rPr sz="2400" spc="-15" dirty="0">
                <a:solidFill>
                  <a:srgbClr val="202020"/>
                </a:solidFill>
                <a:latin typeface="Calibri"/>
                <a:cs typeface="Calibri"/>
              </a:rPr>
              <a:t>tout </a:t>
            </a:r>
            <a:r>
              <a:rPr sz="2400" spc="-10" dirty="0">
                <a:solidFill>
                  <a:srgbClr val="202020"/>
                </a:solidFill>
                <a:latin typeface="Calibri"/>
                <a:cs typeface="Calibri"/>
              </a:rPr>
              <a:t>particulièrement </a:t>
            </a:r>
            <a:r>
              <a:rPr sz="2400" dirty="0">
                <a:solidFill>
                  <a:srgbClr val="202020"/>
                </a:solidFill>
                <a:latin typeface="Calibri"/>
                <a:cs typeface="Calibri"/>
              </a:rPr>
              <a:t>en </a:t>
            </a:r>
            <a:r>
              <a:rPr sz="2400" spc="-5" dirty="0">
                <a:solidFill>
                  <a:srgbClr val="202020"/>
                </a:solidFill>
                <a:latin typeface="Calibri"/>
                <a:cs typeface="Calibri"/>
              </a:rPr>
              <a:t>période de </a:t>
            </a:r>
            <a:r>
              <a:rPr sz="2400" dirty="0">
                <a:solidFill>
                  <a:srgbClr val="202020"/>
                </a:solidFill>
                <a:latin typeface="Calibri"/>
                <a:cs typeface="Calibri"/>
              </a:rPr>
              <a:t> </a:t>
            </a:r>
            <a:r>
              <a:rPr sz="2400" spc="-10" dirty="0">
                <a:solidFill>
                  <a:srgbClr val="202020"/>
                </a:solidFill>
                <a:latin typeface="Calibri"/>
                <a:cs typeface="Calibri"/>
              </a:rPr>
              <a:t>covid, </a:t>
            </a:r>
            <a:r>
              <a:rPr sz="2400" spc="-5" dirty="0">
                <a:solidFill>
                  <a:srgbClr val="202020"/>
                </a:solidFill>
                <a:latin typeface="Calibri"/>
                <a:cs typeface="Calibri"/>
              </a:rPr>
              <a:t>nous </a:t>
            </a:r>
            <a:r>
              <a:rPr sz="2400" spc="-15" dirty="0">
                <a:solidFill>
                  <a:srgbClr val="202020"/>
                </a:solidFill>
                <a:latin typeface="Calibri"/>
                <a:cs typeface="Calibri"/>
              </a:rPr>
              <a:t>avons </a:t>
            </a:r>
            <a:r>
              <a:rPr sz="2400" spc="-10" dirty="0">
                <a:solidFill>
                  <a:srgbClr val="202020"/>
                </a:solidFill>
                <a:latin typeface="Calibri"/>
                <a:cs typeface="Calibri"/>
              </a:rPr>
              <a:t>autre </a:t>
            </a:r>
            <a:r>
              <a:rPr sz="2400" dirty="0">
                <a:solidFill>
                  <a:srgbClr val="202020"/>
                </a:solidFill>
                <a:latin typeface="Calibri"/>
                <a:cs typeface="Calibri"/>
              </a:rPr>
              <a:t>chose à </a:t>
            </a:r>
            <a:r>
              <a:rPr sz="2400" spc="-15" dirty="0">
                <a:solidFill>
                  <a:srgbClr val="202020"/>
                </a:solidFill>
                <a:latin typeface="Calibri"/>
                <a:cs typeface="Calibri"/>
              </a:rPr>
              <a:t>gérer </a:t>
            </a:r>
            <a:r>
              <a:rPr sz="2400" spc="-5" dirty="0">
                <a:solidFill>
                  <a:srgbClr val="202020"/>
                </a:solidFill>
                <a:latin typeface="Calibri"/>
                <a:cs typeface="Calibri"/>
              </a:rPr>
              <a:t>dans </a:t>
            </a:r>
            <a:r>
              <a:rPr sz="2400" dirty="0">
                <a:solidFill>
                  <a:srgbClr val="202020"/>
                </a:solidFill>
                <a:latin typeface="Calibri"/>
                <a:cs typeface="Calibri"/>
              </a:rPr>
              <a:t>les </a:t>
            </a:r>
            <a:r>
              <a:rPr sz="2400" spc="-5" dirty="0">
                <a:solidFill>
                  <a:srgbClr val="202020"/>
                </a:solidFill>
                <a:latin typeface="Calibri"/>
                <a:cs typeface="Calibri"/>
              </a:rPr>
              <a:t>établissements de </a:t>
            </a:r>
            <a:r>
              <a:rPr sz="2400" spc="-10" dirty="0">
                <a:solidFill>
                  <a:srgbClr val="202020"/>
                </a:solidFill>
                <a:latin typeface="Calibri"/>
                <a:cs typeface="Calibri"/>
              </a:rPr>
              <a:t>santé, </a:t>
            </a:r>
            <a:r>
              <a:rPr sz="2400" spc="-530" dirty="0">
                <a:solidFill>
                  <a:srgbClr val="202020"/>
                </a:solidFill>
                <a:latin typeface="Calibri"/>
                <a:cs typeface="Calibri"/>
              </a:rPr>
              <a:t> </a:t>
            </a:r>
            <a:r>
              <a:rPr sz="2400" spc="-5" dirty="0">
                <a:solidFill>
                  <a:srgbClr val="202020"/>
                </a:solidFill>
                <a:latin typeface="Calibri"/>
                <a:cs typeface="Calibri"/>
              </a:rPr>
              <a:t>que</a:t>
            </a:r>
            <a:r>
              <a:rPr sz="2400" spc="-10" dirty="0">
                <a:solidFill>
                  <a:srgbClr val="202020"/>
                </a:solidFill>
                <a:latin typeface="Calibri"/>
                <a:cs typeface="Calibri"/>
              </a:rPr>
              <a:t> </a:t>
            </a:r>
            <a:r>
              <a:rPr sz="2400" spc="-5" dirty="0">
                <a:solidFill>
                  <a:srgbClr val="202020"/>
                </a:solidFill>
                <a:latin typeface="Calibri"/>
                <a:cs typeface="Calibri"/>
              </a:rPr>
              <a:t>des demandes de </a:t>
            </a:r>
            <a:r>
              <a:rPr sz="2400" spc="-20" dirty="0">
                <a:solidFill>
                  <a:srgbClr val="202020"/>
                </a:solidFill>
                <a:latin typeface="Calibri"/>
                <a:cs typeface="Calibri"/>
              </a:rPr>
              <a:t>stage</a:t>
            </a:r>
            <a:r>
              <a:rPr sz="2400" spc="-10" dirty="0">
                <a:solidFill>
                  <a:srgbClr val="202020"/>
                </a:solidFill>
                <a:latin typeface="Calibri"/>
                <a:cs typeface="Calibri"/>
              </a:rPr>
              <a:t> </a:t>
            </a:r>
            <a:r>
              <a:rPr sz="2400" dirty="0">
                <a:solidFill>
                  <a:srgbClr val="202020"/>
                </a:solidFill>
                <a:latin typeface="Calibri"/>
                <a:cs typeface="Calibri"/>
              </a:rPr>
              <a:t>lancées</a:t>
            </a:r>
            <a:r>
              <a:rPr sz="2400" spc="-15" dirty="0">
                <a:solidFill>
                  <a:srgbClr val="202020"/>
                </a:solidFill>
                <a:latin typeface="Calibri"/>
                <a:cs typeface="Calibri"/>
              </a:rPr>
              <a:t> </a:t>
            </a:r>
            <a:r>
              <a:rPr sz="2400" dirty="0">
                <a:solidFill>
                  <a:srgbClr val="202020"/>
                </a:solidFill>
                <a:latin typeface="Calibri"/>
                <a:cs typeface="Calibri"/>
              </a:rPr>
              <a:t>à</a:t>
            </a:r>
            <a:r>
              <a:rPr sz="2400" spc="-5" dirty="0">
                <a:solidFill>
                  <a:srgbClr val="202020"/>
                </a:solidFill>
                <a:latin typeface="Calibri"/>
                <a:cs typeface="Calibri"/>
              </a:rPr>
              <a:t> </a:t>
            </a:r>
            <a:r>
              <a:rPr sz="2400" dirty="0">
                <a:solidFill>
                  <a:srgbClr val="202020"/>
                </a:solidFill>
                <a:latin typeface="Calibri"/>
                <a:cs typeface="Calibri"/>
              </a:rPr>
              <a:t>la</a:t>
            </a:r>
            <a:r>
              <a:rPr sz="2400" spc="-10" dirty="0">
                <a:solidFill>
                  <a:srgbClr val="202020"/>
                </a:solidFill>
                <a:latin typeface="Calibri"/>
                <a:cs typeface="Calibri"/>
              </a:rPr>
              <a:t> </a:t>
            </a:r>
            <a:r>
              <a:rPr sz="2400" spc="-20" dirty="0">
                <a:solidFill>
                  <a:srgbClr val="202020"/>
                </a:solidFill>
                <a:latin typeface="Calibri"/>
                <a:cs typeface="Calibri"/>
              </a:rPr>
              <a:t>va</a:t>
            </a:r>
            <a:r>
              <a:rPr sz="2400" spc="-5" dirty="0">
                <a:solidFill>
                  <a:srgbClr val="202020"/>
                </a:solidFill>
                <a:latin typeface="Calibri"/>
                <a:cs typeface="Calibri"/>
              </a:rPr>
              <a:t> </a:t>
            </a:r>
            <a:r>
              <a:rPr sz="2400" spc="-10" dirty="0">
                <a:solidFill>
                  <a:srgbClr val="202020"/>
                </a:solidFill>
                <a:latin typeface="Calibri"/>
                <a:cs typeface="Calibri"/>
              </a:rPr>
              <a:t>vite</a:t>
            </a:r>
            <a:r>
              <a:rPr sz="2400" dirty="0">
                <a:solidFill>
                  <a:srgbClr val="202020"/>
                </a:solidFill>
                <a:latin typeface="Calibri"/>
                <a:cs typeface="Calibri"/>
              </a:rPr>
              <a:t> .</a:t>
            </a:r>
            <a:endParaRPr sz="2400">
              <a:latin typeface="Calibri"/>
              <a:cs typeface="Calibri"/>
            </a:endParaRPr>
          </a:p>
          <a:p>
            <a:pPr marL="12700" marR="153670">
              <a:lnSpc>
                <a:spcPct val="100000"/>
              </a:lnSpc>
            </a:pPr>
            <a:r>
              <a:rPr sz="2400" spc="-5" dirty="0">
                <a:solidFill>
                  <a:srgbClr val="202020"/>
                </a:solidFill>
                <a:latin typeface="Calibri"/>
                <a:cs typeface="Calibri"/>
              </a:rPr>
              <a:t>Donc</a:t>
            </a:r>
            <a:r>
              <a:rPr sz="2400" spc="-20" dirty="0">
                <a:solidFill>
                  <a:srgbClr val="202020"/>
                </a:solidFill>
                <a:latin typeface="Calibri"/>
                <a:cs typeface="Calibri"/>
              </a:rPr>
              <a:t> </a:t>
            </a:r>
            <a:r>
              <a:rPr sz="2400" dirty="0">
                <a:solidFill>
                  <a:srgbClr val="202020"/>
                </a:solidFill>
                <a:latin typeface="Calibri"/>
                <a:cs typeface="Calibri"/>
              </a:rPr>
              <a:t>, </a:t>
            </a:r>
            <a:r>
              <a:rPr sz="2400" spc="-5" dirty="0">
                <a:solidFill>
                  <a:srgbClr val="202020"/>
                </a:solidFill>
                <a:latin typeface="Calibri"/>
                <a:cs typeface="Calibri"/>
              </a:rPr>
              <a:t>je </a:t>
            </a:r>
            <a:r>
              <a:rPr sz="2400" spc="-10" dirty="0">
                <a:solidFill>
                  <a:srgbClr val="202020"/>
                </a:solidFill>
                <a:latin typeface="Calibri"/>
                <a:cs typeface="Calibri"/>
              </a:rPr>
              <a:t>conserve</a:t>
            </a:r>
            <a:r>
              <a:rPr sz="2400" dirty="0">
                <a:solidFill>
                  <a:srgbClr val="202020"/>
                </a:solidFill>
                <a:latin typeface="Calibri"/>
                <a:cs typeface="Calibri"/>
              </a:rPr>
              <a:t> </a:t>
            </a:r>
            <a:r>
              <a:rPr sz="2400" spc="-20" dirty="0">
                <a:solidFill>
                  <a:srgbClr val="202020"/>
                </a:solidFill>
                <a:latin typeface="Calibri"/>
                <a:cs typeface="Calibri"/>
              </a:rPr>
              <a:t>votre</a:t>
            </a:r>
            <a:r>
              <a:rPr sz="2400" spc="15" dirty="0">
                <a:solidFill>
                  <a:srgbClr val="202020"/>
                </a:solidFill>
                <a:latin typeface="Calibri"/>
                <a:cs typeface="Calibri"/>
              </a:rPr>
              <a:t> </a:t>
            </a:r>
            <a:r>
              <a:rPr sz="2400" spc="-10" dirty="0">
                <a:solidFill>
                  <a:srgbClr val="202020"/>
                </a:solidFill>
                <a:latin typeface="Calibri"/>
                <a:cs typeface="Calibri"/>
              </a:rPr>
              <a:t>première</a:t>
            </a:r>
            <a:r>
              <a:rPr sz="2400" dirty="0">
                <a:solidFill>
                  <a:srgbClr val="202020"/>
                </a:solidFill>
                <a:latin typeface="Calibri"/>
                <a:cs typeface="Calibri"/>
              </a:rPr>
              <a:t> </a:t>
            </a:r>
            <a:r>
              <a:rPr sz="2400" spc="-5" dirty="0">
                <a:solidFill>
                  <a:srgbClr val="202020"/>
                </a:solidFill>
                <a:latin typeface="Calibri"/>
                <a:cs typeface="Calibri"/>
              </a:rPr>
              <a:t>partie</a:t>
            </a:r>
            <a:r>
              <a:rPr sz="2400" spc="-10" dirty="0">
                <a:solidFill>
                  <a:srgbClr val="202020"/>
                </a:solidFill>
                <a:latin typeface="Calibri"/>
                <a:cs typeface="Calibri"/>
              </a:rPr>
              <a:t> </a:t>
            </a:r>
            <a:r>
              <a:rPr sz="2400" spc="-5" dirty="0">
                <a:solidFill>
                  <a:srgbClr val="202020"/>
                </a:solidFill>
                <a:latin typeface="Calibri"/>
                <a:cs typeface="Calibri"/>
              </a:rPr>
              <a:t>de clinicat</a:t>
            </a:r>
            <a:r>
              <a:rPr sz="2400" spc="-25" dirty="0">
                <a:solidFill>
                  <a:srgbClr val="202020"/>
                </a:solidFill>
                <a:latin typeface="Calibri"/>
                <a:cs typeface="Calibri"/>
              </a:rPr>
              <a:t> </a:t>
            </a:r>
            <a:r>
              <a:rPr sz="2400" dirty="0">
                <a:solidFill>
                  <a:srgbClr val="202020"/>
                </a:solidFill>
                <a:latin typeface="Calibri"/>
                <a:cs typeface="Calibri"/>
              </a:rPr>
              <a:t>, mais</a:t>
            </a:r>
            <a:r>
              <a:rPr sz="2400" spc="-15" dirty="0">
                <a:solidFill>
                  <a:srgbClr val="202020"/>
                </a:solidFill>
                <a:latin typeface="Calibri"/>
                <a:cs typeface="Calibri"/>
              </a:rPr>
              <a:t> </a:t>
            </a:r>
            <a:r>
              <a:rPr sz="2400" spc="-5" dirty="0">
                <a:solidFill>
                  <a:srgbClr val="202020"/>
                </a:solidFill>
                <a:latin typeface="Calibri"/>
                <a:cs typeface="Calibri"/>
              </a:rPr>
              <a:t>ne </a:t>
            </a:r>
            <a:r>
              <a:rPr sz="2400" spc="-10" dirty="0">
                <a:solidFill>
                  <a:srgbClr val="202020"/>
                </a:solidFill>
                <a:latin typeface="Calibri"/>
                <a:cs typeface="Calibri"/>
              </a:rPr>
              <a:t>venez</a:t>
            </a:r>
            <a:r>
              <a:rPr sz="2400" spc="-5" dirty="0">
                <a:solidFill>
                  <a:srgbClr val="202020"/>
                </a:solidFill>
                <a:latin typeface="Calibri"/>
                <a:cs typeface="Calibri"/>
              </a:rPr>
              <a:t> pas </a:t>
            </a:r>
            <a:r>
              <a:rPr sz="2400" spc="-525" dirty="0">
                <a:solidFill>
                  <a:srgbClr val="202020"/>
                </a:solidFill>
                <a:latin typeface="Calibri"/>
                <a:cs typeface="Calibri"/>
              </a:rPr>
              <a:t> </a:t>
            </a:r>
            <a:r>
              <a:rPr sz="2400" dirty="0">
                <a:solidFill>
                  <a:srgbClr val="202020"/>
                </a:solidFill>
                <a:latin typeface="Calibri"/>
                <a:cs typeface="Calibri"/>
              </a:rPr>
              <a:t>me</a:t>
            </a:r>
            <a:r>
              <a:rPr sz="2400" spc="-20" dirty="0">
                <a:solidFill>
                  <a:srgbClr val="202020"/>
                </a:solidFill>
                <a:latin typeface="Calibri"/>
                <a:cs typeface="Calibri"/>
              </a:rPr>
              <a:t> </a:t>
            </a:r>
            <a:r>
              <a:rPr sz="2400" spc="-5" dirty="0">
                <a:solidFill>
                  <a:srgbClr val="202020"/>
                </a:solidFill>
                <a:latin typeface="Calibri"/>
                <a:cs typeface="Calibri"/>
              </a:rPr>
              <a:t>redemander de changer</a:t>
            </a:r>
            <a:r>
              <a:rPr sz="2400" spc="-10" dirty="0">
                <a:solidFill>
                  <a:srgbClr val="202020"/>
                </a:solidFill>
                <a:latin typeface="Calibri"/>
                <a:cs typeface="Calibri"/>
              </a:rPr>
              <a:t> car</a:t>
            </a:r>
            <a:r>
              <a:rPr sz="2400" spc="-15" dirty="0">
                <a:solidFill>
                  <a:srgbClr val="202020"/>
                </a:solidFill>
                <a:latin typeface="Calibri"/>
                <a:cs typeface="Calibri"/>
              </a:rPr>
              <a:t> </a:t>
            </a:r>
            <a:r>
              <a:rPr sz="2400" dirty="0">
                <a:solidFill>
                  <a:srgbClr val="202020"/>
                </a:solidFill>
                <a:latin typeface="Calibri"/>
                <a:cs typeface="Calibri"/>
              </a:rPr>
              <a:t>ce</a:t>
            </a:r>
            <a:r>
              <a:rPr sz="2400" spc="-10" dirty="0">
                <a:solidFill>
                  <a:srgbClr val="202020"/>
                </a:solidFill>
                <a:latin typeface="Calibri"/>
                <a:cs typeface="Calibri"/>
              </a:rPr>
              <a:t> </a:t>
            </a:r>
            <a:r>
              <a:rPr sz="2400" spc="-15" dirty="0">
                <a:solidFill>
                  <a:srgbClr val="202020"/>
                </a:solidFill>
                <a:latin typeface="Calibri"/>
                <a:cs typeface="Calibri"/>
              </a:rPr>
              <a:t>sera</a:t>
            </a:r>
            <a:r>
              <a:rPr sz="2400" dirty="0">
                <a:solidFill>
                  <a:srgbClr val="202020"/>
                </a:solidFill>
                <a:latin typeface="Calibri"/>
                <a:cs typeface="Calibri"/>
              </a:rPr>
              <a:t> </a:t>
            </a:r>
            <a:r>
              <a:rPr sz="2400" spc="-5" dirty="0">
                <a:solidFill>
                  <a:srgbClr val="202020"/>
                </a:solidFill>
                <a:latin typeface="Calibri"/>
                <a:cs typeface="Calibri"/>
              </a:rPr>
              <a:t>un </a:t>
            </a:r>
            <a:r>
              <a:rPr sz="2400" spc="-15" dirty="0">
                <a:solidFill>
                  <a:srgbClr val="202020"/>
                </a:solidFill>
                <a:latin typeface="Calibri"/>
                <a:cs typeface="Calibri"/>
              </a:rPr>
              <a:t>refus</a:t>
            </a:r>
            <a:r>
              <a:rPr sz="2400" spc="15" dirty="0">
                <a:solidFill>
                  <a:srgbClr val="202020"/>
                </a:solidFill>
                <a:latin typeface="Calibri"/>
                <a:cs typeface="Calibri"/>
              </a:rPr>
              <a:t> </a:t>
            </a:r>
            <a:r>
              <a:rPr sz="2400" dirty="0">
                <a:solidFill>
                  <a:srgbClr val="202020"/>
                </a:solidFill>
                <a:latin typeface="Calibri"/>
                <a:cs typeface="Calibri"/>
              </a:rPr>
              <a:t>.</a:t>
            </a:r>
            <a:r>
              <a:rPr sz="2400" spc="-10" dirty="0">
                <a:solidFill>
                  <a:srgbClr val="202020"/>
                </a:solidFill>
                <a:latin typeface="Calibri"/>
                <a:cs typeface="Calibri"/>
              </a:rPr>
              <a:t> </a:t>
            </a:r>
            <a:r>
              <a:rPr sz="2400" dirty="0">
                <a:solidFill>
                  <a:srgbClr val="202020"/>
                </a:solidFill>
                <a:latin typeface="Calibri"/>
                <a:cs typeface="Calibri"/>
              </a:rPr>
              <a:t>»</a:t>
            </a:r>
            <a:endParaRPr sz="2400">
              <a:latin typeface="Calibri"/>
              <a:cs typeface="Calibri"/>
            </a:endParaRPr>
          </a:p>
        </p:txBody>
      </p:sp>
      <p:sp>
        <p:nvSpPr>
          <p:cNvPr id="4" name="object 4"/>
          <p:cNvSpPr txBox="1"/>
          <p:nvPr/>
        </p:nvSpPr>
        <p:spPr>
          <a:xfrm>
            <a:off x="756310" y="6418884"/>
            <a:ext cx="807720" cy="151323"/>
          </a:xfrm>
          <a:prstGeom prst="rect">
            <a:avLst/>
          </a:prstGeom>
        </p:spPr>
        <p:txBody>
          <a:bodyPr vert="horz" wrap="square" lIns="0" tIns="12700" rIns="0" bIns="0" rtlCol="0">
            <a:spAutoFit/>
          </a:bodyPr>
          <a:lstStyle/>
          <a:p>
            <a:pPr marL="12700">
              <a:lnSpc>
                <a:spcPct val="100000"/>
              </a:lnSpc>
              <a:spcBef>
                <a:spcPts val="100"/>
              </a:spcBef>
            </a:pPr>
            <a:r>
              <a:rPr lang="fr-FR" sz="900" spc="-5" dirty="0">
                <a:solidFill>
                  <a:srgbClr val="888888"/>
                </a:solidFill>
                <a:latin typeface="Trebuchet MS"/>
                <a:cs typeface="Trebuchet MS"/>
              </a:rPr>
              <a:t>18</a:t>
            </a:r>
            <a:r>
              <a:rPr sz="900" spc="-5" dirty="0">
                <a:solidFill>
                  <a:srgbClr val="888888"/>
                </a:solidFill>
                <a:latin typeface="Trebuchet MS"/>
                <a:cs typeface="Trebuchet MS"/>
              </a:rPr>
              <a:t>/</a:t>
            </a:r>
            <a:r>
              <a:rPr lang="fr-FR" sz="900" spc="-5" dirty="0">
                <a:solidFill>
                  <a:srgbClr val="888888"/>
                </a:solidFill>
                <a:latin typeface="Trebuchet MS"/>
                <a:cs typeface="Trebuchet MS"/>
              </a:rPr>
              <a:t>12</a:t>
            </a:r>
            <a:r>
              <a:rPr sz="900" spc="-5" dirty="0">
                <a:solidFill>
                  <a:srgbClr val="888888"/>
                </a:solidFill>
                <a:latin typeface="Trebuchet MS"/>
                <a:cs typeface="Trebuchet MS"/>
              </a:rPr>
              <a:t>/</a:t>
            </a:r>
            <a:r>
              <a:rPr lang="fr-FR" sz="900" spc="-5" dirty="0">
                <a:solidFill>
                  <a:srgbClr val="888888"/>
                </a:solidFill>
                <a:latin typeface="Trebuchet MS"/>
                <a:cs typeface="Trebuchet MS"/>
              </a:rPr>
              <a:t>23</a:t>
            </a:r>
            <a:endParaRPr sz="900" dirty="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496" y="356362"/>
            <a:ext cx="8969375" cy="513715"/>
          </a:xfrm>
          <a:prstGeom prst="rect">
            <a:avLst/>
          </a:prstGeom>
        </p:spPr>
        <p:txBody>
          <a:bodyPr vert="horz" wrap="square" lIns="0" tIns="13335" rIns="0" bIns="0" rtlCol="0">
            <a:spAutoFit/>
          </a:bodyPr>
          <a:lstStyle/>
          <a:p>
            <a:pPr marL="12700">
              <a:lnSpc>
                <a:spcPct val="100000"/>
              </a:lnSpc>
              <a:spcBef>
                <a:spcPts val="105"/>
              </a:spcBef>
            </a:pPr>
            <a:r>
              <a:rPr sz="3200" b="0" u="sng" dirty="0">
                <a:solidFill>
                  <a:srgbClr val="006FC0"/>
                </a:solidFill>
                <a:uFill>
                  <a:solidFill>
                    <a:srgbClr val="006FC0"/>
                  </a:solidFill>
                </a:uFill>
                <a:latin typeface="Trebuchet MS"/>
                <a:cs typeface="Trebuchet MS"/>
              </a:rPr>
              <a:t>Autre</a:t>
            </a:r>
            <a:r>
              <a:rPr sz="3200" b="0" u="sng" spc="5" dirty="0">
                <a:solidFill>
                  <a:srgbClr val="006FC0"/>
                </a:solidFill>
                <a:uFill>
                  <a:solidFill>
                    <a:srgbClr val="006FC0"/>
                  </a:solidFill>
                </a:uFill>
                <a:latin typeface="Trebuchet MS"/>
                <a:cs typeface="Trebuchet MS"/>
              </a:rPr>
              <a:t> </a:t>
            </a:r>
            <a:r>
              <a:rPr sz="3200" b="0" u="sng" dirty="0">
                <a:solidFill>
                  <a:srgbClr val="006FC0"/>
                </a:solidFill>
                <a:uFill>
                  <a:solidFill>
                    <a:srgbClr val="006FC0"/>
                  </a:solidFill>
                </a:uFill>
                <a:latin typeface="Trebuchet MS"/>
                <a:cs typeface="Trebuchet MS"/>
              </a:rPr>
              <a:t>exemple</a:t>
            </a:r>
            <a:r>
              <a:rPr sz="3200" b="0" u="sng" spc="-20" dirty="0">
                <a:solidFill>
                  <a:srgbClr val="006FC0"/>
                </a:solidFill>
                <a:uFill>
                  <a:solidFill>
                    <a:srgbClr val="006FC0"/>
                  </a:solidFill>
                </a:uFill>
                <a:latin typeface="Trebuchet MS"/>
                <a:cs typeface="Trebuchet MS"/>
              </a:rPr>
              <a:t> </a:t>
            </a:r>
            <a:r>
              <a:rPr sz="3200" b="0" u="sng" dirty="0">
                <a:solidFill>
                  <a:srgbClr val="006FC0"/>
                </a:solidFill>
                <a:uFill>
                  <a:solidFill>
                    <a:srgbClr val="006FC0"/>
                  </a:solidFill>
                </a:uFill>
                <a:latin typeface="Trebuchet MS"/>
                <a:cs typeface="Trebuchet MS"/>
              </a:rPr>
              <a:t>:</a:t>
            </a:r>
            <a:r>
              <a:rPr sz="3200" b="0" u="sng" spc="-5" dirty="0">
                <a:solidFill>
                  <a:srgbClr val="006FC0"/>
                </a:solidFill>
                <a:uFill>
                  <a:solidFill>
                    <a:srgbClr val="006FC0"/>
                  </a:solidFill>
                </a:uFill>
                <a:latin typeface="Trebuchet MS"/>
                <a:cs typeface="Trebuchet MS"/>
              </a:rPr>
              <a:t> </a:t>
            </a:r>
            <a:r>
              <a:rPr sz="3200" b="0" u="sng" dirty="0">
                <a:solidFill>
                  <a:srgbClr val="006FC0"/>
                </a:solidFill>
                <a:uFill>
                  <a:solidFill>
                    <a:srgbClr val="006FC0"/>
                  </a:solidFill>
                </a:uFill>
                <a:latin typeface="Trebuchet MS"/>
                <a:cs typeface="Trebuchet MS"/>
              </a:rPr>
              <a:t>Signalement </a:t>
            </a:r>
            <a:r>
              <a:rPr sz="3200" b="0" u="sng" spc="-5" dirty="0">
                <a:solidFill>
                  <a:srgbClr val="006FC0"/>
                </a:solidFill>
                <a:uFill>
                  <a:solidFill>
                    <a:srgbClr val="006FC0"/>
                  </a:solidFill>
                </a:uFill>
                <a:latin typeface="Trebuchet MS"/>
                <a:cs typeface="Trebuchet MS"/>
              </a:rPr>
              <a:t>d’absence</a:t>
            </a:r>
            <a:r>
              <a:rPr sz="3200" b="0" u="sng" dirty="0">
                <a:solidFill>
                  <a:srgbClr val="006FC0"/>
                </a:solidFill>
                <a:uFill>
                  <a:solidFill>
                    <a:srgbClr val="006FC0"/>
                  </a:solidFill>
                </a:uFill>
                <a:latin typeface="Trebuchet MS"/>
                <a:cs typeface="Trebuchet MS"/>
              </a:rPr>
              <a:t> en</a:t>
            </a:r>
            <a:r>
              <a:rPr sz="3200" b="0" u="sng" spc="-15" dirty="0">
                <a:solidFill>
                  <a:srgbClr val="006FC0"/>
                </a:solidFill>
                <a:uFill>
                  <a:solidFill>
                    <a:srgbClr val="006FC0"/>
                  </a:solidFill>
                </a:uFill>
                <a:latin typeface="Trebuchet MS"/>
                <a:cs typeface="Trebuchet MS"/>
              </a:rPr>
              <a:t> </a:t>
            </a:r>
            <a:r>
              <a:rPr sz="3200" b="0" u="sng" dirty="0">
                <a:solidFill>
                  <a:srgbClr val="006FC0"/>
                </a:solidFill>
                <a:uFill>
                  <a:solidFill>
                    <a:srgbClr val="006FC0"/>
                  </a:solidFill>
                </a:uFill>
                <a:latin typeface="Trebuchet MS"/>
                <a:cs typeface="Trebuchet MS"/>
              </a:rPr>
              <a:t>stage</a:t>
            </a:r>
            <a:endParaRPr sz="3200">
              <a:latin typeface="Trebuchet MS"/>
              <a:cs typeface="Trebuchet MS"/>
            </a:endParaRPr>
          </a:p>
        </p:txBody>
      </p:sp>
      <p:sp>
        <p:nvSpPr>
          <p:cNvPr id="4" name="object 4"/>
          <p:cNvSpPr txBox="1"/>
          <p:nvPr/>
        </p:nvSpPr>
        <p:spPr>
          <a:xfrm>
            <a:off x="589889" y="6147883"/>
            <a:ext cx="9932670" cy="364843"/>
          </a:xfrm>
          <a:prstGeom prst="rect">
            <a:avLst/>
          </a:prstGeom>
        </p:spPr>
        <p:txBody>
          <a:bodyPr vert="horz" wrap="square" lIns="0" tIns="5715" rIns="0" bIns="0" rtlCol="0">
            <a:spAutoFit/>
          </a:bodyPr>
          <a:lstStyle/>
          <a:p>
            <a:pPr marL="12700">
              <a:lnSpc>
                <a:spcPts val="2750"/>
              </a:lnSpc>
            </a:pPr>
            <a:r>
              <a:rPr sz="2400" spc="-5" dirty="0">
                <a:solidFill>
                  <a:srgbClr val="404040"/>
                </a:solidFill>
                <a:latin typeface="Trebuchet MS"/>
                <a:cs typeface="Trebuchet MS"/>
              </a:rPr>
              <a:t>situation</a:t>
            </a:r>
            <a:r>
              <a:rPr sz="2400" spc="20" dirty="0">
                <a:solidFill>
                  <a:srgbClr val="404040"/>
                </a:solidFill>
                <a:latin typeface="Trebuchet MS"/>
                <a:cs typeface="Trebuchet MS"/>
              </a:rPr>
              <a:t> </a:t>
            </a:r>
            <a:r>
              <a:rPr sz="2400" spc="-5" dirty="0">
                <a:solidFill>
                  <a:srgbClr val="404040"/>
                </a:solidFill>
                <a:latin typeface="Trebuchet MS"/>
                <a:cs typeface="Trebuchet MS"/>
              </a:rPr>
              <a:t>et</a:t>
            </a:r>
            <a:r>
              <a:rPr sz="2400" dirty="0">
                <a:solidFill>
                  <a:srgbClr val="404040"/>
                </a:solidFill>
                <a:latin typeface="Trebuchet MS"/>
                <a:cs typeface="Trebuchet MS"/>
              </a:rPr>
              <a:t> </a:t>
            </a:r>
            <a:r>
              <a:rPr sz="2400" spc="-5" dirty="0">
                <a:solidFill>
                  <a:srgbClr val="404040"/>
                </a:solidFill>
                <a:latin typeface="Trebuchet MS"/>
                <a:cs typeface="Trebuchet MS"/>
              </a:rPr>
              <a:t>que vous</a:t>
            </a:r>
            <a:r>
              <a:rPr sz="2400" spc="10" dirty="0">
                <a:solidFill>
                  <a:srgbClr val="404040"/>
                </a:solidFill>
                <a:latin typeface="Trebuchet MS"/>
                <a:cs typeface="Trebuchet MS"/>
              </a:rPr>
              <a:t> </a:t>
            </a:r>
            <a:r>
              <a:rPr sz="2400" spc="-5" dirty="0">
                <a:solidFill>
                  <a:srgbClr val="404040"/>
                </a:solidFill>
                <a:latin typeface="Trebuchet MS"/>
                <a:cs typeface="Trebuchet MS"/>
              </a:rPr>
              <a:t>puissiez</a:t>
            </a:r>
            <a:r>
              <a:rPr sz="2400" spc="15" dirty="0">
                <a:solidFill>
                  <a:srgbClr val="404040"/>
                </a:solidFill>
                <a:latin typeface="Trebuchet MS"/>
                <a:cs typeface="Trebuchet MS"/>
              </a:rPr>
              <a:t> </a:t>
            </a:r>
            <a:r>
              <a:rPr sz="2400" spc="-5" dirty="0">
                <a:solidFill>
                  <a:srgbClr val="404040"/>
                </a:solidFill>
                <a:latin typeface="Trebuchet MS"/>
                <a:cs typeface="Trebuchet MS"/>
              </a:rPr>
              <a:t>présenter</a:t>
            </a:r>
            <a:r>
              <a:rPr sz="2400" spc="25" dirty="0">
                <a:solidFill>
                  <a:srgbClr val="404040"/>
                </a:solidFill>
                <a:latin typeface="Trebuchet MS"/>
                <a:cs typeface="Trebuchet MS"/>
              </a:rPr>
              <a:t> </a:t>
            </a:r>
            <a:r>
              <a:rPr sz="2400" dirty="0">
                <a:solidFill>
                  <a:srgbClr val="404040"/>
                </a:solidFill>
                <a:latin typeface="Trebuchet MS"/>
                <a:cs typeface="Trebuchet MS"/>
              </a:rPr>
              <a:t>vos</a:t>
            </a:r>
            <a:r>
              <a:rPr sz="2400" spc="-5" dirty="0">
                <a:solidFill>
                  <a:srgbClr val="404040"/>
                </a:solidFill>
                <a:latin typeface="Trebuchet MS"/>
                <a:cs typeface="Trebuchet MS"/>
              </a:rPr>
              <a:t> excuses</a:t>
            </a:r>
            <a:r>
              <a:rPr sz="2400" spc="15" dirty="0">
                <a:solidFill>
                  <a:srgbClr val="404040"/>
                </a:solidFill>
                <a:latin typeface="Trebuchet MS"/>
                <a:cs typeface="Trebuchet MS"/>
              </a:rPr>
              <a:t> </a:t>
            </a:r>
            <a:r>
              <a:rPr sz="2400" spc="-5" dirty="0">
                <a:solidFill>
                  <a:srgbClr val="404040"/>
                </a:solidFill>
                <a:latin typeface="Trebuchet MS"/>
                <a:cs typeface="Trebuchet MS"/>
              </a:rPr>
              <a:t>auprès</a:t>
            </a:r>
            <a:r>
              <a:rPr sz="2400" spc="20" dirty="0">
                <a:solidFill>
                  <a:srgbClr val="404040"/>
                </a:solidFill>
                <a:latin typeface="Trebuchet MS"/>
                <a:cs typeface="Trebuchet MS"/>
              </a:rPr>
              <a:t> </a:t>
            </a:r>
            <a:r>
              <a:rPr sz="2400" spc="-5" dirty="0">
                <a:solidFill>
                  <a:srgbClr val="404040"/>
                </a:solidFill>
                <a:latin typeface="Trebuchet MS"/>
                <a:cs typeface="Trebuchet MS"/>
              </a:rPr>
              <a:t>de</a:t>
            </a:r>
            <a:r>
              <a:rPr sz="2400" spc="5" dirty="0">
                <a:solidFill>
                  <a:srgbClr val="404040"/>
                </a:solidFill>
                <a:latin typeface="Trebuchet MS"/>
                <a:cs typeface="Trebuchet MS"/>
              </a:rPr>
              <a:t> </a:t>
            </a:r>
            <a:r>
              <a:rPr sz="2400" spc="-5" dirty="0">
                <a:solidFill>
                  <a:srgbClr val="404040"/>
                </a:solidFill>
                <a:latin typeface="Trebuchet MS"/>
                <a:cs typeface="Trebuchet MS"/>
              </a:rPr>
              <a:t>Mme</a:t>
            </a:r>
            <a:r>
              <a:rPr sz="2400" spc="35" dirty="0">
                <a:solidFill>
                  <a:srgbClr val="404040"/>
                </a:solidFill>
                <a:latin typeface="Trebuchet MS"/>
                <a:cs typeface="Trebuchet MS"/>
              </a:rPr>
              <a:t> </a:t>
            </a:r>
            <a:r>
              <a:rPr sz="2400" dirty="0">
                <a:solidFill>
                  <a:srgbClr val="404040"/>
                </a:solidFill>
                <a:latin typeface="Trebuchet MS"/>
                <a:cs typeface="Trebuchet MS"/>
              </a:rPr>
              <a:t>C. »</a:t>
            </a:r>
            <a:endParaRPr sz="2400" dirty="0">
              <a:latin typeface="Trebuchet MS"/>
              <a:cs typeface="Trebuchet MS"/>
            </a:endParaRPr>
          </a:p>
        </p:txBody>
      </p:sp>
      <p:sp>
        <p:nvSpPr>
          <p:cNvPr id="3" name="object 3"/>
          <p:cNvSpPr txBox="1"/>
          <p:nvPr/>
        </p:nvSpPr>
        <p:spPr>
          <a:xfrm>
            <a:off x="589889" y="855091"/>
            <a:ext cx="9932670" cy="5454698"/>
          </a:xfrm>
          <a:prstGeom prst="rect">
            <a:avLst/>
          </a:prstGeom>
        </p:spPr>
        <p:txBody>
          <a:bodyPr vert="horz" wrap="square" lIns="0" tIns="139065" rIns="0" bIns="0" rtlCol="0">
            <a:spAutoFit/>
          </a:bodyPr>
          <a:lstStyle/>
          <a:p>
            <a:pPr marL="25400">
              <a:lnSpc>
                <a:spcPct val="100000"/>
              </a:lnSpc>
              <a:spcBef>
                <a:spcPts val="1095"/>
              </a:spcBef>
            </a:pPr>
            <a:r>
              <a:rPr sz="2400" spc="-5" dirty="0">
                <a:solidFill>
                  <a:srgbClr val="006FC0"/>
                </a:solidFill>
                <a:latin typeface="Trebuchet MS"/>
                <a:cs typeface="Trebuchet MS"/>
              </a:rPr>
              <a:t>Mail</a:t>
            </a:r>
            <a:r>
              <a:rPr sz="2400" spc="-25" dirty="0">
                <a:solidFill>
                  <a:srgbClr val="006FC0"/>
                </a:solidFill>
                <a:latin typeface="Trebuchet MS"/>
                <a:cs typeface="Trebuchet MS"/>
              </a:rPr>
              <a:t> </a:t>
            </a:r>
            <a:r>
              <a:rPr sz="2400" spc="-5" dirty="0">
                <a:solidFill>
                  <a:srgbClr val="006FC0"/>
                </a:solidFill>
                <a:latin typeface="Trebuchet MS"/>
                <a:cs typeface="Trebuchet MS"/>
              </a:rPr>
              <a:t>IFMK</a:t>
            </a:r>
            <a:r>
              <a:rPr sz="2400" spc="-35" dirty="0">
                <a:solidFill>
                  <a:srgbClr val="006FC0"/>
                </a:solidFill>
                <a:latin typeface="Trebuchet MS"/>
                <a:cs typeface="Trebuchet MS"/>
              </a:rPr>
              <a:t> </a:t>
            </a:r>
            <a:r>
              <a:rPr sz="2400" dirty="0">
                <a:solidFill>
                  <a:srgbClr val="006FC0"/>
                </a:solidFill>
                <a:latin typeface="Trebuchet MS"/>
                <a:cs typeface="Trebuchet MS"/>
              </a:rPr>
              <a:t>:</a:t>
            </a:r>
            <a:endParaRPr sz="2400" dirty="0">
              <a:latin typeface="Trebuchet MS"/>
              <a:cs typeface="Trebuchet MS"/>
            </a:endParaRPr>
          </a:p>
          <a:p>
            <a:pPr marL="25400">
              <a:lnSpc>
                <a:spcPct val="100000"/>
              </a:lnSpc>
              <a:spcBef>
                <a:spcPts val="994"/>
              </a:spcBef>
            </a:pPr>
            <a:r>
              <a:rPr sz="2400" dirty="0">
                <a:solidFill>
                  <a:srgbClr val="404040"/>
                </a:solidFill>
                <a:latin typeface="Trebuchet MS"/>
                <a:cs typeface="Trebuchet MS"/>
              </a:rPr>
              <a:t>«</a:t>
            </a:r>
            <a:r>
              <a:rPr sz="2400" spc="-15" dirty="0">
                <a:solidFill>
                  <a:srgbClr val="404040"/>
                </a:solidFill>
                <a:latin typeface="Trebuchet MS"/>
                <a:cs typeface="Trebuchet MS"/>
              </a:rPr>
              <a:t> </a:t>
            </a:r>
            <a:r>
              <a:rPr sz="2400" spc="-10" dirty="0">
                <a:solidFill>
                  <a:srgbClr val="404040"/>
                </a:solidFill>
                <a:latin typeface="Trebuchet MS"/>
                <a:cs typeface="Trebuchet MS"/>
              </a:rPr>
              <a:t>Bonjour</a:t>
            </a:r>
            <a:r>
              <a:rPr sz="2400" spc="-5" dirty="0">
                <a:solidFill>
                  <a:srgbClr val="404040"/>
                </a:solidFill>
                <a:latin typeface="Trebuchet MS"/>
                <a:cs typeface="Trebuchet MS"/>
              </a:rPr>
              <a:t> S.,</a:t>
            </a:r>
            <a:endParaRPr sz="2400" dirty="0">
              <a:latin typeface="Trebuchet MS"/>
              <a:cs typeface="Trebuchet MS"/>
            </a:endParaRPr>
          </a:p>
          <a:p>
            <a:pPr marL="25400" marR="141605">
              <a:lnSpc>
                <a:spcPct val="100000"/>
              </a:lnSpc>
              <a:spcBef>
                <a:spcPts val="1010"/>
              </a:spcBef>
            </a:pPr>
            <a:r>
              <a:rPr sz="2400" dirty="0">
                <a:solidFill>
                  <a:srgbClr val="404040"/>
                </a:solidFill>
                <a:latin typeface="Trebuchet MS"/>
                <a:cs typeface="Trebuchet MS"/>
              </a:rPr>
              <a:t>Je</a:t>
            </a:r>
            <a:r>
              <a:rPr sz="2400" spc="15" dirty="0">
                <a:solidFill>
                  <a:srgbClr val="404040"/>
                </a:solidFill>
                <a:latin typeface="Trebuchet MS"/>
                <a:cs typeface="Trebuchet MS"/>
              </a:rPr>
              <a:t> </a:t>
            </a:r>
            <a:r>
              <a:rPr sz="2400" dirty="0">
                <a:solidFill>
                  <a:srgbClr val="404040"/>
                </a:solidFill>
                <a:latin typeface="Trebuchet MS"/>
                <a:cs typeface="Trebuchet MS"/>
              </a:rPr>
              <a:t>viens</a:t>
            </a:r>
            <a:r>
              <a:rPr sz="2400" spc="5" dirty="0">
                <a:solidFill>
                  <a:srgbClr val="404040"/>
                </a:solidFill>
                <a:latin typeface="Trebuchet MS"/>
                <a:cs typeface="Trebuchet MS"/>
              </a:rPr>
              <a:t> </a:t>
            </a:r>
            <a:r>
              <a:rPr sz="2400" spc="-5" dirty="0">
                <a:solidFill>
                  <a:srgbClr val="404040"/>
                </a:solidFill>
                <a:latin typeface="Trebuchet MS"/>
                <a:cs typeface="Trebuchet MS"/>
              </a:rPr>
              <a:t>de</a:t>
            </a:r>
            <a:r>
              <a:rPr sz="2400" spc="10" dirty="0">
                <a:solidFill>
                  <a:srgbClr val="404040"/>
                </a:solidFill>
                <a:latin typeface="Trebuchet MS"/>
                <a:cs typeface="Trebuchet MS"/>
              </a:rPr>
              <a:t> </a:t>
            </a:r>
            <a:r>
              <a:rPr sz="2400" dirty="0">
                <a:solidFill>
                  <a:srgbClr val="404040"/>
                </a:solidFill>
                <a:latin typeface="Trebuchet MS"/>
                <a:cs typeface="Trebuchet MS"/>
              </a:rPr>
              <a:t>recevoir</a:t>
            </a:r>
            <a:r>
              <a:rPr sz="2400" spc="5" dirty="0">
                <a:solidFill>
                  <a:srgbClr val="404040"/>
                </a:solidFill>
                <a:latin typeface="Trebuchet MS"/>
                <a:cs typeface="Trebuchet MS"/>
              </a:rPr>
              <a:t> </a:t>
            </a:r>
            <a:r>
              <a:rPr sz="2400" spc="-5" dirty="0">
                <a:solidFill>
                  <a:srgbClr val="404040"/>
                </a:solidFill>
                <a:latin typeface="Trebuchet MS"/>
                <a:cs typeface="Trebuchet MS"/>
              </a:rPr>
              <a:t>un</a:t>
            </a:r>
            <a:r>
              <a:rPr sz="2400" spc="10" dirty="0">
                <a:solidFill>
                  <a:srgbClr val="404040"/>
                </a:solidFill>
                <a:latin typeface="Trebuchet MS"/>
                <a:cs typeface="Trebuchet MS"/>
              </a:rPr>
              <a:t> </a:t>
            </a:r>
            <a:r>
              <a:rPr sz="2400" spc="-10" dirty="0">
                <a:solidFill>
                  <a:srgbClr val="404040"/>
                </a:solidFill>
                <a:latin typeface="Trebuchet MS"/>
                <a:cs typeface="Trebuchet MS"/>
              </a:rPr>
              <a:t>appel</a:t>
            </a:r>
            <a:r>
              <a:rPr sz="2400" spc="15" dirty="0">
                <a:solidFill>
                  <a:srgbClr val="404040"/>
                </a:solidFill>
                <a:latin typeface="Trebuchet MS"/>
                <a:cs typeface="Trebuchet MS"/>
              </a:rPr>
              <a:t> </a:t>
            </a:r>
            <a:r>
              <a:rPr sz="2400" spc="-10" dirty="0">
                <a:solidFill>
                  <a:srgbClr val="404040"/>
                </a:solidFill>
                <a:latin typeface="Trebuchet MS"/>
                <a:cs typeface="Trebuchet MS"/>
              </a:rPr>
              <a:t>téléphonique</a:t>
            </a:r>
            <a:r>
              <a:rPr sz="2400" spc="55" dirty="0">
                <a:solidFill>
                  <a:srgbClr val="404040"/>
                </a:solidFill>
                <a:latin typeface="Trebuchet MS"/>
                <a:cs typeface="Trebuchet MS"/>
              </a:rPr>
              <a:t> </a:t>
            </a:r>
            <a:r>
              <a:rPr sz="2400" spc="-5" dirty="0">
                <a:solidFill>
                  <a:srgbClr val="404040"/>
                </a:solidFill>
                <a:latin typeface="Trebuchet MS"/>
                <a:cs typeface="Trebuchet MS"/>
              </a:rPr>
              <a:t>de Mme</a:t>
            </a:r>
            <a:r>
              <a:rPr sz="2400" spc="5" dirty="0">
                <a:solidFill>
                  <a:srgbClr val="404040"/>
                </a:solidFill>
                <a:latin typeface="Trebuchet MS"/>
                <a:cs typeface="Trebuchet MS"/>
              </a:rPr>
              <a:t> </a:t>
            </a:r>
            <a:r>
              <a:rPr sz="2400" spc="-5" dirty="0">
                <a:solidFill>
                  <a:srgbClr val="404040"/>
                </a:solidFill>
                <a:latin typeface="Trebuchet MS"/>
                <a:cs typeface="Trebuchet MS"/>
              </a:rPr>
              <a:t>C.,</a:t>
            </a:r>
            <a:r>
              <a:rPr sz="2400" spc="15" dirty="0">
                <a:solidFill>
                  <a:srgbClr val="404040"/>
                </a:solidFill>
                <a:latin typeface="Trebuchet MS"/>
                <a:cs typeface="Trebuchet MS"/>
              </a:rPr>
              <a:t> </a:t>
            </a:r>
            <a:r>
              <a:rPr sz="2400" spc="-5" dirty="0">
                <a:solidFill>
                  <a:srgbClr val="404040"/>
                </a:solidFill>
                <a:latin typeface="Trebuchet MS"/>
                <a:cs typeface="Trebuchet MS"/>
              </a:rPr>
              <a:t>cadre</a:t>
            </a:r>
            <a:r>
              <a:rPr sz="2400" spc="15" dirty="0">
                <a:solidFill>
                  <a:srgbClr val="404040"/>
                </a:solidFill>
                <a:latin typeface="Trebuchet MS"/>
                <a:cs typeface="Trebuchet MS"/>
              </a:rPr>
              <a:t> </a:t>
            </a:r>
            <a:r>
              <a:rPr sz="2400" spc="-5" dirty="0">
                <a:solidFill>
                  <a:srgbClr val="404040"/>
                </a:solidFill>
                <a:latin typeface="Trebuchet MS"/>
                <a:cs typeface="Trebuchet MS"/>
              </a:rPr>
              <a:t>de </a:t>
            </a:r>
            <a:r>
              <a:rPr sz="2400" dirty="0">
                <a:solidFill>
                  <a:srgbClr val="404040"/>
                </a:solidFill>
                <a:latin typeface="Trebuchet MS"/>
                <a:cs typeface="Trebuchet MS"/>
              </a:rPr>
              <a:t>santé </a:t>
            </a:r>
            <a:r>
              <a:rPr sz="2400" spc="5" dirty="0">
                <a:solidFill>
                  <a:srgbClr val="404040"/>
                </a:solidFill>
                <a:latin typeface="Trebuchet MS"/>
                <a:cs typeface="Trebuchet MS"/>
              </a:rPr>
              <a:t> </a:t>
            </a:r>
            <a:r>
              <a:rPr sz="2400" spc="-5" dirty="0">
                <a:solidFill>
                  <a:srgbClr val="404040"/>
                </a:solidFill>
                <a:latin typeface="Trebuchet MS"/>
                <a:cs typeface="Trebuchet MS"/>
              </a:rPr>
              <a:t>au centre</a:t>
            </a:r>
            <a:r>
              <a:rPr sz="2400" spc="15" dirty="0">
                <a:solidFill>
                  <a:srgbClr val="404040"/>
                </a:solidFill>
                <a:latin typeface="Trebuchet MS"/>
                <a:cs typeface="Trebuchet MS"/>
              </a:rPr>
              <a:t> </a:t>
            </a:r>
            <a:r>
              <a:rPr sz="2400" dirty="0">
                <a:solidFill>
                  <a:srgbClr val="404040"/>
                </a:solidFill>
                <a:latin typeface="Trebuchet MS"/>
                <a:cs typeface="Trebuchet MS"/>
              </a:rPr>
              <a:t>…</a:t>
            </a:r>
            <a:r>
              <a:rPr sz="2400" spc="-5" dirty="0">
                <a:solidFill>
                  <a:srgbClr val="404040"/>
                </a:solidFill>
                <a:latin typeface="Trebuchet MS"/>
                <a:cs typeface="Trebuchet MS"/>
              </a:rPr>
              <a:t> En effet,</a:t>
            </a:r>
            <a:r>
              <a:rPr sz="2400" spc="5" dirty="0">
                <a:solidFill>
                  <a:srgbClr val="404040"/>
                </a:solidFill>
                <a:latin typeface="Trebuchet MS"/>
                <a:cs typeface="Trebuchet MS"/>
              </a:rPr>
              <a:t> </a:t>
            </a:r>
            <a:r>
              <a:rPr sz="2400" spc="-5" dirty="0">
                <a:solidFill>
                  <a:srgbClr val="404040"/>
                </a:solidFill>
                <a:latin typeface="Trebuchet MS"/>
                <a:cs typeface="Trebuchet MS"/>
              </a:rPr>
              <a:t>elle</a:t>
            </a:r>
            <a:r>
              <a:rPr sz="2400" spc="15" dirty="0">
                <a:solidFill>
                  <a:srgbClr val="404040"/>
                </a:solidFill>
                <a:latin typeface="Trebuchet MS"/>
                <a:cs typeface="Trebuchet MS"/>
              </a:rPr>
              <a:t> </a:t>
            </a:r>
            <a:r>
              <a:rPr sz="2400" spc="-5" dirty="0">
                <a:solidFill>
                  <a:srgbClr val="404040"/>
                </a:solidFill>
                <a:latin typeface="Trebuchet MS"/>
                <a:cs typeface="Trebuchet MS"/>
              </a:rPr>
              <a:t>m’informe</a:t>
            </a:r>
            <a:r>
              <a:rPr sz="2400" spc="10" dirty="0">
                <a:solidFill>
                  <a:srgbClr val="404040"/>
                </a:solidFill>
                <a:latin typeface="Trebuchet MS"/>
                <a:cs typeface="Trebuchet MS"/>
              </a:rPr>
              <a:t> </a:t>
            </a:r>
            <a:r>
              <a:rPr sz="2400" spc="-5" dirty="0">
                <a:solidFill>
                  <a:srgbClr val="404040"/>
                </a:solidFill>
                <a:latin typeface="Trebuchet MS"/>
                <a:cs typeface="Trebuchet MS"/>
              </a:rPr>
              <a:t>que</a:t>
            </a:r>
            <a:r>
              <a:rPr sz="2400" spc="10" dirty="0">
                <a:solidFill>
                  <a:srgbClr val="404040"/>
                </a:solidFill>
                <a:latin typeface="Trebuchet MS"/>
                <a:cs typeface="Trebuchet MS"/>
              </a:rPr>
              <a:t> </a:t>
            </a:r>
            <a:r>
              <a:rPr sz="2400" dirty="0">
                <a:solidFill>
                  <a:srgbClr val="404040"/>
                </a:solidFill>
                <a:latin typeface="Trebuchet MS"/>
                <a:cs typeface="Trebuchet MS"/>
              </a:rPr>
              <a:t>son</a:t>
            </a:r>
            <a:r>
              <a:rPr sz="2400" spc="-10" dirty="0">
                <a:solidFill>
                  <a:srgbClr val="404040"/>
                </a:solidFill>
                <a:latin typeface="Trebuchet MS"/>
                <a:cs typeface="Trebuchet MS"/>
              </a:rPr>
              <a:t> </a:t>
            </a:r>
            <a:r>
              <a:rPr sz="2400" spc="-5" dirty="0">
                <a:solidFill>
                  <a:srgbClr val="404040"/>
                </a:solidFill>
                <a:latin typeface="Trebuchet MS"/>
                <a:cs typeface="Trebuchet MS"/>
              </a:rPr>
              <a:t>équipe</a:t>
            </a:r>
            <a:r>
              <a:rPr sz="2400" spc="20" dirty="0">
                <a:solidFill>
                  <a:srgbClr val="404040"/>
                </a:solidFill>
                <a:latin typeface="Trebuchet MS"/>
                <a:cs typeface="Trebuchet MS"/>
              </a:rPr>
              <a:t> </a:t>
            </a:r>
            <a:r>
              <a:rPr sz="2400" spc="-5" dirty="0">
                <a:solidFill>
                  <a:srgbClr val="404040"/>
                </a:solidFill>
                <a:latin typeface="Trebuchet MS"/>
                <a:cs typeface="Trebuchet MS"/>
              </a:rPr>
              <a:t>vous</a:t>
            </a:r>
            <a:r>
              <a:rPr sz="2400" spc="5" dirty="0">
                <a:solidFill>
                  <a:srgbClr val="404040"/>
                </a:solidFill>
                <a:latin typeface="Trebuchet MS"/>
                <a:cs typeface="Trebuchet MS"/>
              </a:rPr>
              <a:t> </a:t>
            </a:r>
            <a:r>
              <a:rPr sz="2400" spc="-5" dirty="0">
                <a:solidFill>
                  <a:srgbClr val="404040"/>
                </a:solidFill>
                <a:latin typeface="Trebuchet MS"/>
                <a:cs typeface="Trebuchet MS"/>
              </a:rPr>
              <a:t>attendait</a:t>
            </a:r>
            <a:r>
              <a:rPr sz="2400" spc="15" dirty="0">
                <a:solidFill>
                  <a:srgbClr val="404040"/>
                </a:solidFill>
                <a:latin typeface="Trebuchet MS"/>
                <a:cs typeface="Trebuchet MS"/>
              </a:rPr>
              <a:t> </a:t>
            </a:r>
            <a:r>
              <a:rPr sz="2400" spc="-5" dirty="0">
                <a:solidFill>
                  <a:srgbClr val="404040"/>
                </a:solidFill>
                <a:latin typeface="Trebuchet MS"/>
                <a:cs typeface="Trebuchet MS"/>
              </a:rPr>
              <a:t>ce </a:t>
            </a:r>
            <a:r>
              <a:rPr sz="2400" dirty="0">
                <a:solidFill>
                  <a:srgbClr val="404040"/>
                </a:solidFill>
                <a:latin typeface="Trebuchet MS"/>
                <a:cs typeface="Trebuchet MS"/>
              </a:rPr>
              <a:t> </a:t>
            </a:r>
            <a:r>
              <a:rPr sz="2400" spc="-5" dirty="0">
                <a:solidFill>
                  <a:srgbClr val="404040"/>
                </a:solidFill>
                <a:latin typeface="Trebuchet MS"/>
                <a:cs typeface="Trebuchet MS"/>
              </a:rPr>
              <a:t>matin,</a:t>
            </a:r>
            <a:r>
              <a:rPr sz="2400" dirty="0">
                <a:solidFill>
                  <a:srgbClr val="404040"/>
                </a:solidFill>
                <a:latin typeface="Trebuchet MS"/>
                <a:cs typeface="Trebuchet MS"/>
              </a:rPr>
              <a:t> </a:t>
            </a:r>
            <a:r>
              <a:rPr sz="2400" spc="-5" dirty="0">
                <a:solidFill>
                  <a:srgbClr val="404040"/>
                </a:solidFill>
                <a:latin typeface="Trebuchet MS"/>
                <a:cs typeface="Trebuchet MS"/>
              </a:rPr>
              <a:t>vous</a:t>
            </a:r>
            <a:r>
              <a:rPr sz="2400" spc="5" dirty="0">
                <a:solidFill>
                  <a:srgbClr val="404040"/>
                </a:solidFill>
                <a:latin typeface="Trebuchet MS"/>
                <a:cs typeface="Trebuchet MS"/>
              </a:rPr>
              <a:t> </a:t>
            </a:r>
            <a:r>
              <a:rPr sz="2400" spc="-5" dirty="0">
                <a:solidFill>
                  <a:srgbClr val="404040"/>
                </a:solidFill>
                <a:latin typeface="Trebuchet MS"/>
                <a:cs typeface="Trebuchet MS"/>
              </a:rPr>
              <a:t>avez</a:t>
            </a:r>
            <a:r>
              <a:rPr sz="2400" dirty="0">
                <a:solidFill>
                  <a:srgbClr val="404040"/>
                </a:solidFill>
                <a:latin typeface="Trebuchet MS"/>
                <a:cs typeface="Trebuchet MS"/>
              </a:rPr>
              <a:t> </a:t>
            </a:r>
            <a:r>
              <a:rPr sz="2400" spc="-5" dirty="0">
                <a:solidFill>
                  <a:srgbClr val="404040"/>
                </a:solidFill>
                <a:latin typeface="Trebuchet MS"/>
                <a:cs typeface="Trebuchet MS"/>
              </a:rPr>
              <a:t>adressé</a:t>
            </a:r>
            <a:r>
              <a:rPr sz="2400" spc="5" dirty="0">
                <a:solidFill>
                  <a:srgbClr val="404040"/>
                </a:solidFill>
                <a:latin typeface="Trebuchet MS"/>
                <a:cs typeface="Trebuchet MS"/>
              </a:rPr>
              <a:t> </a:t>
            </a:r>
            <a:r>
              <a:rPr sz="2400" spc="-5" dirty="0">
                <a:solidFill>
                  <a:srgbClr val="404040"/>
                </a:solidFill>
                <a:latin typeface="Trebuchet MS"/>
                <a:cs typeface="Trebuchet MS"/>
              </a:rPr>
              <a:t>en</a:t>
            </a:r>
            <a:r>
              <a:rPr sz="2400" spc="10" dirty="0">
                <a:solidFill>
                  <a:srgbClr val="404040"/>
                </a:solidFill>
                <a:latin typeface="Trebuchet MS"/>
                <a:cs typeface="Trebuchet MS"/>
              </a:rPr>
              <a:t> </a:t>
            </a:r>
            <a:r>
              <a:rPr sz="2400" spc="-5" dirty="0">
                <a:solidFill>
                  <a:srgbClr val="404040"/>
                </a:solidFill>
                <a:latin typeface="Trebuchet MS"/>
                <a:cs typeface="Trebuchet MS"/>
              </a:rPr>
              <a:t>novembre</a:t>
            </a:r>
            <a:r>
              <a:rPr sz="2400" spc="15" dirty="0">
                <a:solidFill>
                  <a:srgbClr val="404040"/>
                </a:solidFill>
                <a:latin typeface="Trebuchet MS"/>
                <a:cs typeface="Trebuchet MS"/>
              </a:rPr>
              <a:t> </a:t>
            </a:r>
            <a:r>
              <a:rPr sz="2400" spc="-5" dirty="0">
                <a:solidFill>
                  <a:srgbClr val="404040"/>
                </a:solidFill>
                <a:latin typeface="Trebuchet MS"/>
                <a:cs typeface="Trebuchet MS"/>
              </a:rPr>
              <a:t>une</a:t>
            </a:r>
            <a:r>
              <a:rPr sz="2400" spc="-10" dirty="0">
                <a:solidFill>
                  <a:srgbClr val="404040"/>
                </a:solidFill>
                <a:latin typeface="Trebuchet MS"/>
                <a:cs typeface="Trebuchet MS"/>
              </a:rPr>
              <a:t> </a:t>
            </a:r>
            <a:r>
              <a:rPr sz="2400" spc="-5" dirty="0">
                <a:solidFill>
                  <a:srgbClr val="404040"/>
                </a:solidFill>
                <a:latin typeface="Trebuchet MS"/>
                <a:cs typeface="Trebuchet MS"/>
              </a:rPr>
              <a:t>demande</a:t>
            </a:r>
            <a:r>
              <a:rPr sz="2400" spc="15" dirty="0">
                <a:solidFill>
                  <a:srgbClr val="404040"/>
                </a:solidFill>
                <a:latin typeface="Trebuchet MS"/>
                <a:cs typeface="Trebuchet MS"/>
              </a:rPr>
              <a:t> </a:t>
            </a:r>
            <a:r>
              <a:rPr sz="2400" spc="-5" dirty="0">
                <a:solidFill>
                  <a:srgbClr val="404040"/>
                </a:solidFill>
                <a:latin typeface="Trebuchet MS"/>
                <a:cs typeface="Trebuchet MS"/>
              </a:rPr>
              <a:t>de</a:t>
            </a:r>
            <a:r>
              <a:rPr sz="2400" spc="10" dirty="0">
                <a:solidFill>
                  <a:srgbClr val="404040"/>
                </a:solidFill>
                <a:latin typeface="Trebuchet MS"/>
                <a:cs typeface="Trebuchet MS"/>
              </a:rPr>
              <a:t> </a:t>
            </a:r>
            <a:r>
              <a:rPr sz="2400" spc="-5" dirty="0">
                <a:solidFill>
                  <a:srgbClr val="404040"/>
                </a:solidFill>
                <a:latin typeface="Trebuchet MS"/>
                <a:cs typeface="Trebuchet MS"/>
              </a:rPr>
              <a:t>stage clinicat </a:t>
            </a:r>
            <a:r>
              <a:rPr sz="2400" dirty="0">
                <a:solidFill>
                  <a:srgbClr val="404040"/>
                </a:solidFill>
                <a:latin typeface="Trebuchet MS"/>
                <a:cs typeface="Trebuchet MS"/>
              </a:rPr>
              <a:t> </a:t>
            </a:r>
            <a:r>
              <a:rPr sz="2400" spc="-5" dirty="0">
                <a:solidFill>
                  <a:srgbClr val="404040"/>
                </a:solidFill>
                <a:latin typeface="Trebuchet MS"/>
                <a:cs typeface="Trebuchet MS"/>
              </a:rPr>
              <a:t>1</a:t>
            </a:r>
            <a:r>
              <a:rPr sz="2400" spc="-7" baseline="24305" dirty="0">
                <a:solidFill>
                  <a:srgbClr val="404040"/>
                </a:solidFill>
                <a:latin typeface="Trebuchet MS"/>
                <a:cs typeface="Trebuchet MS"/>
              </a:rPr>
              <a:t>ère</a:t>
            </a:r>
            <a:r>
              <a:rPr sz="2400" baseline="24305" dirty="0">
                <a:solidFill>
                  <a:srgbClr val="404040"/>
                </a:solidFill>
                <a:latin typeface="Trebuchet MS"/>
                <a:cs typeface="Trebuchet MS"/>
              </a:rPr>
              <a:t> </a:t>
            </a:r>
            <a:r>
              <a:rPr sz="2400" spc="-5" dirty="0">
                <a:solidFill>
                  <a:srgbClr val="404040"/>
                </a:solidFill>
                <a:latin typeface="Trebuchet MS"/>
                <a:cs typeface="Trebuchet MS"/>
              </a:rPr>
              <a:t>partie auprès de Mme C. qui vous </a:t>
            </a:r>
            <a:r>
              <a:rPr sz="2400" dirty="0">
                <a:solidFill>
                  <a:srgbClr val="404040"/>
                </a:solidFill>
                <a:latin typeface="Trebuchet MS"/>
                <a:cs typeface="Trebuchet MS"/>
              </a:rPr>
              <a:t>a </a:t>
            </a:r>
            <a:r>
              <a:rPr sz="2400" spc="-5" dirty="0">
                <a:solidFill>
                  <a:srgbClr val="404040"/>
                </a:solidFill>
                <a:latin typeface="Trebuchet MS"/>
                <a:cs typeface="Trebuchet MS"/>
              </a:rPr>
              <a:t>répondu que </a:t>
            </a:r>
            <a:r>
              <a:rPr sz="2400" dirty="0">
                <a:solidFill>
                  <a:srgbClr val="404040"/>
                </a:solidFill>
                <a:latin typeface="Trebuchet MS"/>
                <a:cs typeface="Trebuchet MS"/>
              </a:rPr>
              <a:t>le service </a:t>
            </a:r>
            <a:r>
              <a:rPr sz="2400" spc="-5" dirty="0">
                <a:solidFill>
                  <a:srgbClr val="404040"/>
                </a:solidFill>
                <a:latin typeface="Trebuchet MS"/>
                <a:cs typeface="Trebuchet MS"/>
              </a:rPr>
              <a:t>était en </a:t>
            </a:r>
            <a:r>
              <a:rPr sz="2400" spc="-710" dirty="0">
                <a:solidFill>
                  <a:srgbClr val="404040"/>
                </a:solidFill>
                <a:latin typeface="Trebuchet MS"/>
                <a:cs typeface="Trebuchet MS"/>
              </a:rPr>
              <a:t> </a:t>
            </a:r>
            <a:r>
              <a:rPr sz="2400" spc="-5" dirty="0">
                <a:solidFill>
                  <a:srgbClr val="404040"/>
                </a:solidFill>
                <a:latin typeface="Trebuchet MS"/>
                <a:cs typeface="Trebuchet MS"/>
              </a:rPr>
              <a:t>mesure</a:t>
            </a:r>
            <a:r>
              <a:rPr sz="2400" spc="10" dirty="0">
                <a:solidFill>
                  <a:srgbClr val="404040"/>
                </a:solidFill>
                <a:latin typeface="Trebuchet MS"/>
                <a:cs typeface="Trebuchet MS"/>
              </a:rPr>
              <a:t> </a:t>
            </a:r>
            <a:r>
              <a:rPr sz="2400" spc="-5" dirty="0">
                <a:solidFill>
                  <a:srgbClr val="404040"/>
                </a:solidFill>
                <a:latin typeface="Trebuchet MS"/>
                <a:cs typeface="Trebuchet MS"/>
              </a:rPr>
              <a:t>de </a:t>
            </a:r>
            <a:r>
              <a:rPr sz="2400" dirty="0">
                <a:solidFill>
                  <a:srgbClr val="404040"/>
                </a:solidFill>
                <a:latin typeface="Trebuchet MS"/>
                <a:cs typeface="Trebuchet MS"/>
              </a:rPr>
              <a:t>vous </a:t>
            </a:r>
            <a:r>
              <a:rPr sz="2400" spc="-35" dirty="0">
                <a:solidFill>
                  <a:srgbClr val="404040"/>
                </a:solidFill>
                <a:latin typeface="Trebuchet MS"/>
                <a:cs typeface="Trebuchet MS"/>
              </a:rPr>
              <a:t>accueillir.</a:t>
            </a:r>
            <a:endParaRPr sz="2400" dirty="0">
              <a:latin typeface="Trebuchet MS"/>
              <a:cs typeface="Trebuchet MS"/>
            </a:endParaRPr>
          </a:p>
          <a:p>
            <a:pPr marL="25400" marR="242570">
              <a:lnSpc>
                <a:spcPct val="100000"/>
              </a:lnSpc>
              <a:spcBef>
                <a:spcPts val="1000"/>
              </a:spcBef>
            </a:pPr>
            <a:r>
              <a:rPr sz="2400" dirty="0">
                <a:solidFill>
                  <a:srgbClr val="404040"/>
                </a:solidFill>
                <a:latin typeface="Trebuchet MS"/>
                <a:cs typeface="Trebuchet MS"/>
              </a:rPr>
              <a:t>Que</a:t>
            </a:r>
            <a:r>
              <a:rPr sz="2400" spc="5" dirty="0">
                <a:solidFill>
                  <a:srgbClr val="404040"/>
                </a:solidFill>
                <a:latin typeface="Trebuchet MS"/>
                <a:cs typeface="Trebuchet MS"/>
              </a:rPr>
              <a:t> </a:t>
            </a:r>
            <a:r>
              <a:rPr sz="2400" spc="-5" dirty="0">
                <a:solidFill>
                  <a:srgbClr val="404040"/>
                </a:solidFill>
                <a:latin typeface="Trebuchet MS"/>
                <a:cs typeface="Trebuchet MS"/>
              </a:rPr>
              <a:t>s’est-il</a:t>
            </a:r>
            <a:r>
              <a:rPr sz="2400" spc="35" dirty="0">
                <a:solidFill>
                  <a:srgbClr val="404040"/>
                </a:solidFill>
                <a:latin typeface="Trebuchet MS"/>
                <a:cs typeface="Trebuchet MS"/>
              </a:rPr>
              <a:t> </a:t>
            </a:r>
            <a:r>
              <a:rPr sz="2400" spc="-5" dirty="0">
                <a:solidFill>
                  <a:srgbClr val="404040"/>
                </a:solidFill>
                <a:latin typeface="Trebuchet MS"/>
                <a:cs typeface="Trebuchet MS"/>
              </a:rPr>
              <a:t>passé</a:t>
            </a:r>
            <a:r>
              <a:rPr sz="2400" spc="10" dirty="0">
                <a:solidFill>
                  <a:srgbClr val="404040"/>
                </a:solidFill>
                <a:latin typeface="Trebuchet MS"/>
                <a:cs typeface="Trebuchet MS"/>
              </a:rPr>
              <a:t> </a:t>
            </a:r>
            <a:r>
              <a:rPr sz="2400" dirty="0">
                <a:solidFill>
                  <a:srgbClr val="404040"/>
                </a:solidFill>
                <a:latin typeface="Trebuchet MS"/>
                <a:cs typeface="Trebuchet MS"/>
              </a:rPr>
              <a:t>?</a:t>
            </a:r>
            <a:r>
              <a:rPr sz="2400" spc="-5" dirty="0">
                <a:solidFill>
                  <a:srgbClr val="404040"/>
                </a:solidFill>
                <a:latin typeface="Trebuchet MS"/>
                <a:cs typeface="Trebuchet MS"/>
              </a:rPr>
              <a:t> </a:t>
            </a:r>
            <a:r>
              <a:rPr sz="2400" dirty="0">
                <a:solidFill>
                  <a:srgbClr val="404040"/>
                </a:solidFill>
                <a:latin typeface="Trebuchet MS"/>
                <a:cs typeface="Trebuchet MS"/>
              </a:rPr>
              <a:t>vous savez </a:t>
            </a:r>
            <a:r>
              <a:rPr sz="2400" spc="-5" dirty="0">
                <a:solidFill>
                  <a:srgbClr val="404040"/>
                </a:solidFill>
                <a:latin typeface="Trebuchet MS"/>
                <a:cs typeface="Trebuchet MS"/>
              </a:rPr>
              <a:t>pertinemment</a:t>
            </a:r>
            <a:r>
              <a:rPr sz="2400" spc="25" dirty="0">
                <a:solidFill>
                  <a:srgbClr val="404040"/>
                </a:solidFill>
                <a:latin typeface="Trebuchet MS"/>
                <a:cs typeface="Trebuchet MS"/>
              </a:rPr>
              <a:t> </a:t>
            </a:r>
            <a:r>
              <a:rPr sz="2400" spc="-5" dirty="0">
                <a:solidFill>
                  <a:srgbClr val="404040"/>
                </a:solidFill>
                <a:latin typeface="Trebuchet MS"/>
                <a:cs typeface="Trebuchet MS"/>
              </a:rPr>
              <a:t>que</a:t>
            </a:r>
            <a:r>
              <a:rPr sz="2400" spc="5" dirty="0">
                <a:solidFill>
                  <a:srgbClr val="404040"/>
                </a:solidFill>
                <a:latin typeface="Trebuchet MS"/>
                <a:cs typeface="Trebuchet MS"/>
              </a:rPr>
              <a:t> </a:t>
            </a:r>
            <a:r>
              <a:rPr sz="2400" spc="-5" dirty="0">
                <a:solidFill>
                  <a:srgbClr val="404040"/>
                </a:solidFill>
                <a:latin typeface="Trebuchet MS"/>
                <a:cs typeface="Trebuchet MS"/>
              </a:rPr>
              <a:t>vous</a:t>
            </a:r>
            <a:r>
              <a:rPr sz="2400" dirty="0">
                <a:solidFill>
                  <a:srgbClr val="404040"/>
                </a:solidFill>
                <a:latin typeface="Trebuchet MS"/>
                <a:cs typeface="Trebuchet MS"/>
              </a:rPr>
              <a:t> </a:t>
            </a:r>
            <a:r>
              <a:rPr sz="2400" spc="-5" dirty="0">
                <a:solidFill>
                  <a:srgbClr val="404040"/>
                </a:solidFill>
                <a:latin typeface="Trebuchet MS"/>
                <a:cs typeface="Trebuchet MS"/>
              </a:rPr>
              <a:t>ne devez</a:t>
            </a:r>
            <a:r>
              <a:rPr sz="2400" dirty="0">
                <a:solidFill>
                  <a:srgbClr val="404040"/>
                </a:solidFill>
                <a:latin typeface="Trebuchet MS"/>
                <a:cs typeface="Trebuchet MS"/>
              </a:rPr>
              <a:t> </a:t>
            </a:r>
            <a:r>
              <a:rPr sz="2400" spc="-5" dirty="0">
                <a:solidFill>
                  <a:srgbClr val="404040"/>
                </a:solidFill>
                <a:latin typeface="Trebuchet MS"/>
                <a:cs typeface="Trebuchet MS"/>
              </a:rPr>
              <a:t>en </a:t>
            </a:r>
            <a:r>
              <a:rPr sz="2400" dirty="0">
                <a:solidFill>
                  <a:srgbClr val="404040"/>
                </a:solidFill>
                <a:latin typeface="Trebuchet MS"/>
                <a:cs typeface="Trebuchet MS"/>
              </a:rPr>
              <a:t> </a:t>
            </a:r>
            <a:r>
              <a:rPr sz="2400" spc="-5" dirty="0">
                <a:solidFill>
                  <a:srgbClr val="404040"/>
                </a:solidFill>
                <a:latin typeface="Trebuchet MS"/>
                <a:cs typeface="Trebuchet MS"/>
              </a:rPr>
              <a:t>aucun</a:t>
            </a:r>
            <a:r>
              <a:rPr sz="2400" spc="5" dirty="0">
                <a:solidFill>
                  <a:srgbClr val="404040"/>
                </a:solidFill>
                <a:latin typeface="Trebuchet MS"/>
                <a:cs typeface="Trebuchet MS"/>
              </a:rPr>
              <a:t> </a:t>
            </a:r>
            <a:r>
              <a:rPr sz="2400" spc="-5" dirty="0">
                <a:solidFill>
                  <a:srgbClr val="404040"/>
                </a:solidFill>
                <a:latin typeface="Trebuchet MS"/>
                <a:cs typeface="Trebuchet MS"/>
              </a:rPr>
              <a:t>cas</a:t>
            </a:r>
            <a:r>
              <a:rPr sz="2400" dirty="0">
                <a:solidFill>
                  <a:srgbClr val="404040"/>
                </a:solidFill>
                <a:latin typeface="Trebuchet MS"/>
                <a:cs typeface="Trebuchet MS"/>
              </a:rPr>
              <a:t> formuler</a:t>
            </a:r>
            <a:r>
              <a:rPr sz="2400" spc="-5" dirty="0">
                <a:solidFill>
                  <a:srgbClr val="404040"/>
                </a:solidFill>
                <a:latin typeface="Trebuchet MS"/>
                <a:cs typeface="Trebuchet MS"/>
              </a:rPr>
              <a:t> plusieurs</a:t>
            </a:r>
            <a:r>
              <a:rPr sz="2400" spc="40" dirty="0">
                <a:solidFill>
                  <a:srgbClr val="404040"/>
                </a:solidFill>
                <a:latin typeface="Trebuchet MS"/>
                <a:cs typeface="Trebuchet MS"/>
              </a:rPr>
              <a:t> </a:t>
            </a:r>
            <a:r>
              <a:rPr sz="2400" spc="-10" dirty="0">
                <a:solidFill>
                  <a:srgbClr val="404040"/>
                </a:solidFill>
                <a:latin typeface="Trebuchet MS"/>
                <a:cs typeface="Trebuchet MS"/>
              </a:rPr>
              <a:t>demandes</a:t>
            </a:r>
            <a:r>
              <a:rPr sz="2400" spc="10" dirty="0">
                <a:solidFill>
                  <a:srgbClr val="404040"/>
                </a:solidFill>
                <a:latin typeface="Trebuchet MS"/>
                <a:cs typeface="Trebuchet MS"/>
              </a:rPr>
              <a:t> </a:t>
            </a:r>
            <a:r>
              <a:rPr sz="2400" dirty="0">
                <a:solidFill>
                  <a:srgbClr val="404040"/>
                </a:solidFill>
                <a:latin typeface="Trebuchet MS"/>
                <a:cs typeface="Trebuchet MS"/>
              </a:rPr>
              <a:t>sur </a:t>
            </a:r>
            <a:r>
              <a:rPr sz="2400" spc="-5" dirty="0">
                <a:solidFill>
                  <a:srgbClr val="404040"/>
                </a:solidFill>
                <a:latin typeface="Trebuchet MS"/>
                <a:cs typeface="Trebuchet MS"/>
              </a:rPr>
              <a:t>différentes</a:t>
            </a:r>
            <a:r>
              <a:rPr sz="2400" spc="20" dirty="0">
                <a:solidFill>
                  <a:srgbClr val="404040"/>
                </a:solidFill>
                <a:latin typeface="Trebuchet MS"/>
                <a:cs typeface="Trebuchet MS"/>
              </a:rPr>
              <a:t> </a:t>
            </a:r>
            <a:r>
              <a:rPr sz="2400" dirty="0">
                <a:solidFill>
                  <a:srgbClr val="404040"/>
                </a:solidFill>
                <a:latin typeface="Trebuchet MS"/>
                <a:cs typeface="Trebuchet MS"/>
              </a:rPr>
              <a:t>structures, </a:t>
            </a:r>
            <a:r>
              <a:rPr sz="2400" spc="5" dirty="0">
                <a:solidFill>
                  <a:srgbClr val="404040"/>
                </a:solidFill>
                <a:latin typeface="Trebuchet MS"/>
                <a:cs typeface="Trebuchet MS"/>
              </a:rPr>
              <a:t> </a:t>
            </a:r>
            <a:r>
              <a:rPr sz="2400" spc="-5" dirty="0">
                <a:solidFill>
                  <a:srgbClr val="404040"/>
                </a:solidFill>
                <a:latin typeface="Trebuchet MS"/>
                <a:cs typeface="Trebuchet MS"/>
              </a:rPr>
              <a:t>lorsque</a:t>
            </a:r>
            <a:r>
              <a:rPr sz="2400" spc="25" dirty="0">
                <a:solidFill>
                  <a:srgbClr val="404040"/>
                </a:solidFill>
                <a:latin typeface="Trebuchet MS"/>
                <a:cs typeface="Trebuchet MS"/>
              </a:rPr>
              <a:t> </a:t>
            </a:r>
            <a:r>
              <a:rPr sz="2400" spc="-5" dirty="0">
                <a:solidFill>
                  <a:srgbClr val="404040"/>
                </a:solidFill>
                <a:latin typeface="Trebuchet MS"/>
                <a:cs typeface="Trebuchet MS"/>
              </a:rPr>
              <a:t>vous</a:t>
            </a:r>
            <a:r>
              <a:rPr sz="2400" dirty="0">
                <a:solidFill>
                  <a:srgbClr val="404040"/>
                </a:solidFill>
                <a:latin typeface="Trebuchet MS"/>
                <a:cs typeface="Trebuchet MS"/>
              </a:rPr>
              <a:t> vous</a:t>
            </a:r>
            <a:r>
              <a:rPr sz="2400" spc="10" dirty="0">
                <a:solidFill>
                  <a:srgbClr val="404040"/>
                </a:solidFill>
                <a:latin typeface="Trebuchet MS"/>
                <a:cs typeface="Trebuchet MS"/>
              </a:rPr>
              <a:t> </a:t>
            </a:r>
            <a:r>
              <a:rPr sz="2400" spc="-10" dirty="0">
                <a:solidFill>
                  <a:srgbClr val="404040"/>
                </a:solidFill>
                <a:latin typeface="Trebuchet MS"/>
                <a:cs typeface="Trebuchet MS"/>
              </a:rPr>
              <a:t>engagez</a:t>
            </a:r>
            <a:r>
              <a:rPr sz="2400" spc="15" dirty="0">
                <a:solidFill>
                  <a:srgbClr val="404040"/>
                </a:solidFill>
                <a:latin typeface="Trebuchet MS"/>
                <a:cs typeface="Trebuchet MS"/>
              </a:rPr>
              <a:t> </a:t>
            </a:r>
            <a:r>
              <a:rPr sz="2400" spc="-5" dirty="0">
                <a:solidFill>
                  <a:srgbClr val="404040"/>
                </a:solidFill>
                <a:latin typeface="Trebuchet MS"/>
                <a:cs typeface="Trebuchet MS"/>
              </a:rPr>
              <a:t>sachez</a:t>
            </a:r>
            <a:r>
              <a:rPr sz="2400" spc="15" dirty="0">
                <a:solidFill>
                  <a:srgbClr val="404040"/>
                </a:solidFill>
                <a:latin typeface="Trebuchet MS"/>
                <a:cs typeface="Trebuchet MS"/>
              </a:rPr>
              <a:t> </a:t>
            </a:r>
            <a:r>
              <a:rPr sz="2400" spc="-5" dirty="0">
                <a:solidFill>
                  <a:srgbClr val="404040"/>
                </a:solidFill>
                <a:latin typeface="Trebuchet MS"/>
                <a:cs typeface="Trebuchet MS"/>
              </a:rPr>
              <a:t>que</a:t>
            </a:r>
            <a:r>
              <a:rPr sz="2400" spc="15" dirty="0">
                <a:solidFill>
                  <a:srgbClr val="404040"/>
                </a:solidFill>
                <a:latin typeface="Trebuchet MS"/>
                <a:cs typeface="Trebuchet MS"/>
              </a:rPr>
              <a:t> </a:t>
            </a:r>
            <a:r>
              <a:rPr sz="2400" spc="-5" dirty="0">
                <a:solidFill>
                  <a:srgbClr val="404040"/>
                </a:solidFill>
                <a:latin typeface="Trebuchet MS"/>
                <a:cs typeface="Trebuchet MS"/>
              </a:rPr>
              <a:t>vous</a:t>
            </a:r>
            <a:r>
              <a:rPr sz="2400" spc="5" dirty="0">
                <a:solidFill>
                  <a:srgbClr val="404040"/>
                </a:solidFill>
                <a:latin typeface="Trebuchet MS"/>
                <a:cs typeface="Trebuchet MS"/>
              </a:rPr>
              <a:t> </a:t>
            </a:r>
            <a:r>
              <a:rPr sz="2400" spc="-5" dirty="0">
                <a:solidFill>
                  <a:srgbClr val="404040"/>
                </a:solidFill>
                <a:latin typeface="Trebuchet MS"/>
                <a:cs typeface="Trebuchet MS"/>
              </a:rPr>
              <a:t>représentez</a:t>
            </a:r>
            <a:r>
              <a:rPr sz="2400" spc="25" dirty="0">
                <a:solidFill>
                  <a:srgbClr val="404040"/>
                </a:solidFill>
                <a:latin typeface="Trebuchet MS"/>
                <a:cs typeface="Trebuchet MS"/>
              </a:rPr>
              <a:t> </a:t>
            </a:r>
            <a:r>
              <a:rPr sz="2400" dirty="0">
                <a:solidFill>
                  <a:srgbClr val="404040"/>
                </a:solidFill>
                <a:latin typeface="Trebuchet MS"/>
                <a:cs typeface="Trebuchet MS"/>
              </a:rPr>
              <a:t>l’IFMK</a:t>
            </a:r>
            <a:r>
              <a:rPr sz="2400" spc="20" dirty="0">
                <a:solidFill>
                  <a:srgbClr val="404040"/>
                </a:solidFill>
                <a:latin typeface="Trebuchet MS"/>
                <a:cs typeface="Trebuchet MS"/>
              </a:rPr>
              <a:t> </a:t>
            </a:r>
            <a:r>
              <a:rPr sz="2400" spc="-5" dirty="0">
                <a:solidFill>
                  <a:srgbClr val="404040"/>
                </a:solidFill>
                <a:latin typeface="Trebuchet MS"/>
                <a:cs typeface="Trebuchet MS"/>
              </a:rPr>
              <a:t>de</a:t>
            </a:r>
            <a:r>
              <a:rPr sz="2400" dirty="0">
                <a:solidFill>
                  <a:srgbClr val="404040"/>
                </a:solidFill>
                <a:latin typeface="Trebuchet MS"/>
                <a:cs typeface="Trebuchet MS"/>
              </a:rPr>
              <a:t> </a:t>
            </a:r>
            <a:r>
              <a:rPr sz="2400" spc="-55" dirty="0">
                <a:solidFill>
                  <a:srgbClr val="404040"/>
                </a:solidFill>
                <a:latin typeface="Trebuchet MS"/>
                <a:cs typeface="Trebuchet MS"/>
              </a:rPr>
              <a:t>Lyon </a:t>
            </a:r>
            <a:r>
              <a:rPr sz="2400" spc="-710" dirty="0">
                <a:solidFill>
                  <a:srgbClr val="404040"/>
                </a:solidFill>
                <a:latin typeface="Trebuchet MS"/>
                <a:cs typeface="Trebuchet MS"/>
              </a:rPr>
              <a:t> </a:t>
            </a:r>
            <a:r>
              <a:rPr sz="2400" spc="-5" dirty="0">
                <a:solidFill>
                  <a:srgbClr val="404040"/>
                </a:solidFill>
                <a:latin typeface="Trebuchet MS"/>
                <a:cs typeface="Trebuchet MS"/>
              </a:rPr>
              <a:t>et de</a:t>
            </a:r>
            <a:r>
              <a:rPr sz="2400" spc="-10" dirty="0">
                <a:solidFill>
                  <a:srgbClr val="404040"/>
                </a:solidFill>
                <a:latin typeface="Trebuchet MS"/>
                <a:cs typeface="Trebuchet MS"/>
              </a:rPr>
              <a:t> </a:t>
            </a:r>
            <a:r>
              <a:rPr sz="2400" spc="-5" dirty="0">
                <a:solidFill>
                  <a:srgbClr val="404040"/>
                </a:solidFill>
                <a:latin typeface="Trebuchet MS"/>
                <a:cs typeface="Trebuchet MS"/>
              </a:rPr>
              <a:t>ce</a:t>
            </a:r>
            <a:r>
              <a:rPr sz="2400" spc="10" dirty="0">
                <a:solidFill>
                  <a:srgbClr val="404040"/>
                </a:solidFill>
                <a:latin typeface="Trebuchet MS"/>
                <a:cs typeface="Trebuchet MS"/>
              </a:rPr>
              <a:t> </a:t>
            </a:r>
            <a:r>
              <a:rPr sz="2400" dirty="0">
                <a:solidFill>
                  <a:srgbClr val="404040"/>
                </a:solidFill>
                <a:latin typeface="Trebuchet MS"/>
                <a:cs typeface="Trebuchet MS"/>
              </a:rPr>
              <a:t>fait,</a:t>
            </a:r>
            <a:r>
              <a:rPr sz="2400" spc="5" dirty="0">
                <a:solidFill>
                  <a:srgbClr val="404040"/>
                </a:solidFill>
                <a:latin typeface="Trebuchet MS"/>
                <a:cs typeface="Trebuchet MS"/>
              </a:rPr>
              <a:t> </a:t>
            </a:r>
            <a:r>
              <a:rPr sz="2400" spc="-5" dirty="0">
                <a:solidFill>
                  <a:srgbClr val="404040"/>
                </a:solidFill>
                <a:latin typeface="Trebuchet MS"/>
                <a:cs typeface="Trebuchet MS"/>
              </a:rPr>
              <a:t>vous</a:t>
            </a:r>
            <a:r>
              <a:rPr sz="2400" spc="5" dirty="0">
                <a:solidFill>
                  <a:srgbClr val="404040"/>
                </a:solidFill>
                <a:latin typeface="Trebuchet MS"/>
                <a:cs typeface="Trebuchet MS"/>
              </a:rPr>
              <a:t> </a:t>
            </a:r>
            <a:r>
              <a:rPr sz="2400" dirty="0">
                <a:solidFill>
                  <a:srgbClr val="404040"/>
                </a:solidFill>
                <a:latin typeface="Trebuchet MS"/>
                <a:cs typeface="Trebuchet MS"/>
              </a:rPr>
              <a:t>risquez</a:t>
            </a:r>
            <a:r>
              <a:rPr sz="2400" spc="10" dirty="0">
                <a:solidFill>
                  <a:srgbClr val="404040"/>
                </a:solidFill>
                <a:latin typeface="Trebuchet MS"/>
                <a:cs typeface="Trebuchet MS"/>
              </a:rPr>
              <a:t> </a:t>
            </a:r>
            <a:r>
              <a:rPr sz="2400" spc="-5" dirty="0">
                <a:solidFill>
                  <a:srgbClr val="404040"/>
                </a:solidFill>
                <a:latin typeface="Trebuchet MS"/>
                <a:cs typeface="Trebuchet MS"/>
              </a:rPr>
              <a:t>de</a:t>
            </a:r>
            <a:r>
              <a:rPr sz="2400" spc="10" dirty="0">
                <a:solidFill>
                  <a:srgbClr val="404040"/>
                </a:solidFill>
                <a:latin typeface="Trebuchet MS"/>
                <a:cs typeface="Trebuchet MS"/>
              </a:rPr>
              <a:t> </a:t>
            </a:r>
            <a:r>
              <a:rPr sz="2400" spc="-5" dirty="0">
                <a:solidFill>
                  <a:srgbClr val="404040"/>
                </a:solidFill>
                <a:latin typeface="Trebuchet MS"/>
                <a:cs typeface="Trebuchet MS"/>
              </a:rPr>
              <a:t>mettre en péril</a:t>
            </a:r>
            <a:r>
              <a:rPr sz="2400" spc="15" dirty="0">
                <a:solidFill>
                  <a:srgbClr val="404040"/>
                </a:solidFill>
                <a:latin typeface="Trebuchet MS"/>
                <a:cs typeface="Trebuchet MS"/>
              </a:rPr>
              <a:t> </a:t>
            </a:r>
            <a:r>
              <a:rPr sz="2400" spc="-5" dirty="0">
                <a:solidFill>
                  <a:srgbClr val="404040"/>
                </a:solidFill>
                <a:latin typeface="Trebuchet MS"/>
                <a:cs typeface="Trebuchet MS"/>
              </a:rPr>
              <a:t>nos</a:t>
            </a:r>
            <a:r>
              <a:rPr sz="2400" spc="5" dirty="0">
                <a:solidFill>
                  <a:srgbClr val="404040"/>
                </a:solidFill>
                <a:latin typeface="Trebuchet MS"/>
                <a:cs typeface="Trebuchet MS"/>
              </a:rPr>
              <a:t> </a:t>
            </a:r>
            <a:r>
              <a:rPr sz="2400" spc="-5" dirty="0">
                <a:solidFill>
                  <a:srgbClr val="404040"/>
                </a:solidFill>
                <a:latin typeface="Trebuchet MS"/>
                <a:cs typeface="Trebuchet MS"/>
              </a:rPr>
              <a:t>partenariats</a:t>
            </a:r>
            <a:r>
              <a:rPr sz="2400" spc="35" dirty="0">
                <a:solidFill>
                  <a:srgbClr val="404040"/>
                </a:solidFill>
                <a:latin typeface="Trebuchet MS"/>
                <a:cs typeface="Trebuchet MS"/>
              </a:rPr>
              <a:t> </a:t>
            </a:r>
            <a:r>
              <a:rPr sz="2400" spc="-5" dirty="0">
                <a:solidFill>
                  <a:srgbClr val="404040"/>
                </a:solidFill>
                <a:latin typeface="Trebuchet MS"/>
                <a:cs typeface="Trebuchet MS"/>
              </a:rPr>
              <a:t>au </a:t>
            </a:r>
            <a:r>
              <a:rPr sz="2400" dirty="0">
                <a:solidFill>
                  <a:srgbClr val="404040"/>
                </a:solidFill>
                <a:latin typeface="Trebuchet MS"/>
                <a:cs typeface="Trebuchet MS"/>
              </a:rPr>
              <a:t> </a:t>
            </a:r>
            <a:r>
              <a:rPr sz="2400" spc="-5" dirty="0">
                <a:solidFill>
                  <a:srgbClr val="404040"/>
                </a:solidFill>
                <a:latin typeface="Trebuchet MS"/>
                <a:cs typeface="Trebuchet MS"/>
              </a:rPr>
              <a:t>détriment</a:t>
            </a:r>
            <a:r>
              <a:rPr sz="2400" spc="15" dirty="0">
                <a:solidFill>
                  <a:srgbClr val="404040"/>
                </a:solidFill>
                <a:latin typeface="Trebuchet MS"/>
                <a:cs typeface="Trebuchet MS"/>
              </a:rPr>
              <a:t> </a:t>
            </a:r>
            <a:r>
              <a:rPr sz="2400" spc="-5" dirty="0">
                <a:solidFill>
                  <a:srgbClr val="404040"/>
                </a:solidFill>
                <a:latin typeface="Trebuchet MS"/>
                <a:cs typeface="Trebuchet MS"/>
              </a:rPr>
              <a:t>des</a:t>
            </a:r>
            <a:r>
              <a:rPr sz="2400" spc="10" dirty="0">
                <a:solidFill>
                  <a:srgbClr val="404040"/>
                </a:solidFill>
                <a:latin typeface="Trebuchet MS"/>
                <a:cs typeface="Trebuchet MS"/>
              </a:rPr>
              <a:t> </a:t>
            </a:r>
            <a:r>
              <a:rPr sz="2400" spc="-5" dirty="0">
                <a:solidFill>
                  <a:srgbClr val="404040"/>
                </a:solidFill>
                <a:latin typeface="Trebuchet MS"/>
                <a:cs typeface="Trebuchet MS"/>
              </a:rPr>
              <a:t>futurs</a:t>
            </a:r>
            <a:r>
              <a:rPr sz="2400" spc="20" dirty="0">
                <a:solidFill>
                  <a:srgbClr val="404040"/>
                </a:solidFill>
                <a:latin typeface="Trebuchet MS"/>
                <a:cs typeface="Trebuchet MS"/>
              </a:rPr>
              <a:t> </a:t>
            </a:r>
            <a:r>
              <a:rPr sz="2400" spc="-10" dirty="0">
                <a:solidFill>
                  <a:srgbClr val="404040"/>
                </a:solidFill>
                <a:latin typeface="Trebuchet MS"/>
                <a:cs typeface="Trebuchet MS"/>
              </a:rPr>
              <a:t>étudiants</a:t>
            </a:r>
            <a:r>
              <a:rPr sz="2400" spc="25" dirty="0">
                <a:solidFill>
                  <a:srgbClr val="404040"/>
                </a:solidFill>
                <a:latin typeface="Trebuchet MS"/>
                <a:cs typeface="Trebuchet MS"/>
              </a:rPr>
              <a:t> </a:t>
            </a:r>
            <a:r>
              <a:rPr sz="2400" spc="-5" dirty="0">
                <a:solidFill>
                  <a:srgbClr val="404040"/>
                </a:solidFill>
                <a:latin typeface="Trebuchet MS"/>
                <a:cs typeface="Trebuchet MS"/>
              </a:rPr>
              <a:t>de notre</a:t>
            </a:r>
            <a:r>
              <a:rPr sz="2400" spc="10" dirty="0">
                <a:solidFill>
                  <a:srgbClr val="404040"/>
                </a:solidFill>
                <a:latin typeface="Trebuchet MS"/>
                <a:cs typeface="Trebuchet MS"/>
              </a:rPr>
              <a:t> </a:t>
            </a:r>
            <a:r>
              <a:rPr sz="2400" spc="-5" dirty="0">
                <a:solidFill>
                  <a:srgbClr val="404040"/>
                </a:solidFill>
                <a:latin typeface="Trebuchet MS"/>
                <a:cs typeface="Trebuchet MS"/>
              </a:rPr>
              <a:t>Institut.</a:t>
            </a:r>
            <a:endParaRPr sz="2400" dirty="0">
              <a:latin typeface="Trebuchet MS"/>
              <a:cs typeface="Trebuchet MS"/>
            </a:endParaRPr>
          </a:p>
          <a:p>
            <a:pPr marL="25400">
              <a:lnSpc>
                <a:spcPct val="100000"/>
              </a:lnSpc>
              <a:spcBef>
                <a:spcPts val="994"/>
              </a:spcBef>
            </a:pPr>
            <a:r>
              <a:rPr sz="2400" spc="-5" dirty="0">
                <a:solidFill>
                  <a:srgbClr val="404040"/>
                </a:solidFill>
                <a:latin typeface="Trebuchet MS"/>
                <a:cs typeface="Trebuchet MS"/>
              </a:rPr>
              <a:t>Dans l’attente</a:t>
            </a:r>
            <a:r>
              <a:rPr sz="2400" spc="40" dirty="0">
                <a:solidFill>
                  <a:srgbClr val="404040"/>
                </a:solidFill>
                <a:latin typeface="Trebuchet MS"/>
                <a:cs typeface="Trebuchet MS"/>
              </a:rPr>
              <a:t> </a:t>
            </a:r>
            <a:r>
              <a:rPr sz="2400" spc="-5" dirty="0">
                <a:solidFill>
                  <a:srgbClr val="404040"/>
                </a:solidFill>
                <a:latin typeface="Trebuchet MS"/>
                <a:cs typeface="Trebuchet MS"/>
              </a:rPr>
              <a:t>de votre</a:t>
            </a:r>
            <a:r>
              <a:rPr sz="2400" dirty="0">
                <a:solidFill>
                  <a:srgbClr val="404040"/>
                </a:solidFill>
                <a:latin typeface="Trebuchet MS"/>
                <a:cs typeface="Trebuchet MS"/>
              </a:rPr>
              <a:t> </a:t>
            </a:r>
            <a:r>
              <a:rPr sz="2400" spc="-5" dirty="0">
                <a:solidFill>
                  <a:srgbClr val="404040"/>
                </a:solidFill>
                <a:latin typeface="Trebuchet MS"/>
                <a:cs typeface="Trebuchet MS"/>
              </a:rPr>
              <a:t>réponse,</a:t>
            </a:r>
            <a:r>
              <a:rPr sz="2400" spc="35" dirty="0">
                <a:solidFill>
                  <a:srgbClr val="404040"/>
                </a:solidFill>
                <a:latin typeface="Trebuchet MS"/>
                <a:cs typeface="Trebuchet MS"/>
              </a:rPr>
              <a:t> </a:t>
            </a:r>
            <a:r>
              <a:rPr sz="2400" spc="-5" dirty="0">
                <a:solidFill>
                  <a:srgbClr val="404040"/>
                </a:solidFill>
                <a:latin typeface="Trebuchet MS"/>
                <a:cs typeface="Trebuchet MS"/>
              </a:rPr>
              <a:t>nous</a:t>
            </a:r>
            <a:r>
              <a:rPr sz="2400" spc="15" dirty="0">
                <a:solidFill>
                  <a:srgbClr val="404040"/>
                </a:solidFill>
                <a:latin typeface="Trebuchet MS"/>
                <a:cs typeface="Trebuchet MS"/>
              </a:rPr>
              <a:t> </a:t>
            </a:r>
            <a:r>
              <a:rPr sz="2400" spc="-5" dirty="0">
                <a:solidFill>
                  <a:srgbClr val="404040"/>
                </a:solidFill>
                <a:latin typeface="Trebuchet MS"/>
                <a:cs typeface="Trebuchet MS"/>
              </a:rPr>
              <a:t>devons</a:t>
            </a:r>
            <a:r>
              <a:rPr sz="2400" spc="10" dirty="0">
                <a:solidFill>
                  <a:srgbClr val="404040"/>
                </a:solidFill>
                <a:latin typeface="Trebuchet MS"/>
                <a:cs typeface="Trebuchet MS"/>
              </a:rPr>
              <a:t> </a:t>
            </a:r>
            <a:r>
              <a:rPr sz="2400" spc="-5" dirty="0">
                <a:solidFill>
                  <a:srgbClr val="404040"/>
                </a:solidFill>
                <a:latin typeface="Trebuchet MS"/>
                <a:cs typeface="Trebuchet MS"/>
              </a:rPr>
              <a:t>absolument</a:t>
            </a:r>
            <a:r>
              <a:rPr sz="2400" spc="25" dirty="0">
                <a:solidFill>
                  <a:srgbClr val="404040"/>
                </a:solidFill>
                <a:latin typeface="Trebuchet MS"/>
                <a:cs typeface="Trebuchet MS"/>
              </a:rPr>
              <a:t> </a:t>
            </a:r>
            <a:r>
              <a:rPr sz="2400" spc="-5" dirty="0">
                <a:solidFill>
                  <a:srgbClr val="404040"/>
                </a:solidFill>
                <a:latin typeface="Trebuchet MS"/>
                <a:cs typeface="Trebuchet MS"/>
              </a:rPr>
              <a:t>clarifier</a:t>
            </a:r>
            <a:r>
              <a:rPr sz="2400" spc="10" dirty="0">
                <a:solidFill>
                  <a:srgbClr val="404040"/>
                </a:solidFill>
                <a:latin typeface="Trebuchet MS"/>
                <a:cs typeface="Trebuchet MS"/>
              </a:rPr>
              <a:t> </a:t>
            </a:r>
            <a:r>
              <a:rPr sz="2400" spc="-5" dirty="0">
                <a:solidFill>
                  <a:srgbClr val="404040"/>
                </a:solidFill>
                <a:latin typeface="Trebuchet MS"/>
                <a:cs typeface="Trebuchet MS"/>
              </a:rPr>
              <a:t>cette</a:t>
            </a:r>
            <a:endParaRPr sz="2400" dirty="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382016"/>
            <a:ext cx="299148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6FC0"/>
                </a:solidFill>
                <a:latin typeface="Trebuchet MS"/>
                <a:cs typeface="Trebuchet MS"/>
              </a:rPr>
              <a:t>Réponse</a:t>
            </a:r>
            <a:r>
              <a:rPr sz="2800" b="0" spc="-55" dirty="0">
                <a:solidFill>
                  <a:srgbClr val="006FC0"/>
                </a:solidFill>
                <a:latin typeface="Trebuchet MS"/>
                <a:cs typeface="Trebuchet MS"/>
              </a:rPr>
              <a:t> </a:t>
            </a:r>
            <a:r>
              <a:rPr sz="2800" b="0" spc="-10" dirty="0">
                <a:solidFill>
                  <a:srgbClr val="006FC0"/>
                </a:solidFill>
                <a:latin typeface="Trebuchet MS"/>
                <a:cs typeface="Trebuchet MS"/>
              </a:rPr>
              <a:t>étudiante</a:t>
            </a:r>
            <a:endParaRPr sz="2800">
              <a:latin typeface="Trebuchet MS"/>
              <a:cs typeface="Trebuchet MS"/>
            </a:endParaRPr>
          </a:p>
        </p:txBody>
      </p:sp>
      <p:sp>
        <p:nvSpPr>
          <p:cNvPr id="3" name="object 3"/>
          <p:cNvSpPr txBox="1"/>
          <p:nvPr/>
        </p:nvSpPr>
        <p:spPr>
          <a:xfrm>
            <a:off x="756310" y="931290"/>
            <a:ext cx="8840470" cy="467042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Trebuchet MS"/>
                <a:cs typeface="Trebuchet MS"/>
              </a:rPr>
              <a:t>«</a:t>
            </a:r>
            <a:r>
              <a:rPr sz="2400" spc="-30" dirty="0">
                <a:solidFill>
                  <a:srgbClr val="404040"/>
                </a:solidFill>
                <a:latin typeface="Trebuchet MS"/>
                <a:cs typeface="Trebuchet MS"/>
              </a:rPr>
              <a:t> </a:t>
            </a:r>
            <a:r>
              <a:rPr sz="2400" spc="-50" dirty="0">
                <a:solidFill>
                  <a:srgbClr val="404040"/>
                </a:solidFill>
                <a:latin typeface="Trebuchet MS"/>
                <a:cs typeface="Trebuchet MS"/>
              </a:rPr>
              <a:t>Bonjour,</a:t>
            </a:r>
            <a:endParaRPr sz="2400" dirty="0">
              <a:latin typeface="Trebuchet MS"/>
              <a:cs typeface="Trebuchet MS"/>
            </a:endParaRPr>
          </a:p>
          <a:p>
            <a:pPr>
              <a:lnSpc>
                <a:spcPct val="100000"/>
              </a:lnSpc>
              <a:spcBef>
                <a:spcPts val="35"/>
              </a:spcBef>
            </a:pPr>
            <a:endParaRPr sz="2450" dirty="0">
              <a:latin typeface="Trebuchet MS"/>
              <a:cs typeface="Trebuchet MS"/>
            </a:endParaRPr>
          </a:p>
          <a:p>
            <a:pPr marL="12700" marR="5080">
              <a:lnSpc>
                <a:spcPct val="100000"/>
              </a:lnSpc>
            </a:pPr>
            <a:r>
              <a:rPr sz="2400" dirty="0">
                <a:solidFill>
                  <a:srgbClr val="404040"/>
                </a:solidFill>
                <a:latin typeface="Trebuchet MS"/>
                <a:cs typeface="Trebuchet MS"/>
              </a:rPr>
              <a:t>En</a:t>
            </a:r>
            <a:r>
              <a:rPr sz="2400" spc="-5" dirty="0">
                <a:solidFill>
                  <a:srgbClr val="404040"/>
                </a:solidFill>
                <a:latin typeface="Trebuchet MS"/>
                <a:cs typeface="Trebuchet MS"/>
              </a:rPr>
              <a:t> effet</a:t>
            </a:r>
            <a:r>
              <a:rPr sz="2400" spc="5" dirty="0">
                <a:solidFill>
                  <a:srgbClr val="404040"/>
                </a:solidFill>
                <a:latin typeface="Trebuchet MS"/>
                <a:cs typeface="Trebuchet MS"/>
              </a:rPr>
              <a:t> </a:t>
            </a:r>
            <a:r>
              <a:rPr sz="2400" spc="-5" dirty="0">
                <a:solidFill>
                  <a:srgbClr val="404040"/>
                </a:solidFill>
                <a:latin typeface="Trebuchet MS"/>
                <a:cs typeface="Trebuchet MS"/>
              </a:rPr>
              <a:t>j’avais</a:t>
            </a:r>
            <a:r>
              <a:rPr sz="2400" spc="20" dirty="0">
                <a:solidFill>
                  <a:srgbClr val="404040"/>
                </a:solidFill>
                <a:latin typeface="Trebuchet MS"/>
                <a:cs typeface="Trebuchet MS"/>
              </a:rPr>
              <a:t> </a:t>
            </a:r>
            <a:r>
              <a:rPr sz="2400" dirty="0">
                <a:solidFill>
                  <a:srgbClr val="404040"/>
                </a:solidFill>
                <a:latin typeface="Trebuchet MS"/>
                <a:cs typeface="Trebuchet MS"/>
              </a:rPr>
              <a:t>formulé </a:t>
            </a:r>
            <a:r>
              <a:rPr sz="2400" spc="-5" dirty="0">
                <a:solidFill>
                  <a:srgbClr val="404040"/>
                </a:solidFill>
                <a:latin typeface="Trebuchet MS"/>
                <a:cs typeface="Trebuchet MS"/>
              </a:rPr>
              <a:t>une</a:t>
            </a:r>
            <a:r>
              <a:rPr sz="2400" spc="15" dirty="0">
                <a:solidFill>
                  <a:srgbClr val="404040"/>
                </a:solidFill>
                <a:latin typeface="Trebuchet MS"/>
                <a:cs typeface="Trebuchet MS"/>
              </a:rPr>
              <a:t> </a:t>
            </a:r>
            <a:r>
              <a:rPr sz="2400" spc="-10" dirty="0">
                <a:solidFill>
                  <a:srgbClr val="404040"/>
                </a:solidFill>
                <a:latin typeface="Trebuchet MS"/>
                <a:cs typeface="Trebuchet MS"/>
              </a:rPr>
              <a:t>demande</a:t>
            </a:r>
            <a:r>
              <a:rPr sz="2400" spc="10" dirty="0">
                <a:solidFill>
                  <a:srgbClr val="404040"/>
                </a:solidFill>
                <a:latin typeface="Trebuchet MS"/>
                <a:cs typeface="Trebuchet MS"/>
              </a:rPr>
              <a:t> </a:t>
            </a:r>
            <a:r>
              <a:rPr sz="2400" spc="-5" dirty="0">
                <a:solidFill>
                  <a:srgbClr val="404040"/>
                </a:solidFill>
                <a:latin typeface="Trebuchet MS"/>
                <a:cs typeface="Trebuchet MS"/>
              </a:rPr>
              <a:t>auprès</a:t>
            </a:r>
            <a:r>
              <a:rPr sz="2400" spc="20" dirty="0">
                <a:solidFill>
                  <a:srgbClr val="404040"/>
                </a:solidFill>
                <a:latin typeface="Trebuchet MS"/>
                <a:cs typeface="Trebuchet MS"/>
              </a:rPr>
              <a:t> </a:t>
            </a:r>
            <a:r>
              <a:rPr sz="2400" spc="-5" dirty="0">
                <a:solidFill>
                  <a:srgbClr val="404040"/>
                </a:solidFill>
                <a:latin typeface="Trebuchet MS"/>
                <a:cs typeface="Trebuchet MS"/>
              </a:rPr>
              <a:t>de Mme.</a:t>
            </a:r>
            <a:r>
              <a:rPr sz="2400" spc="15" dirty="0">
                <a:solidFill>
                  <a:srgbClr val="404040"/>
                </a:solidFill>
                <a:latin typeface="Trebuchet MS"/>
                <a:cs typeface="Trebuchet MS"/>
              </a:rPr>
              <a:t> </a:t>
            </a:r>
            <a:r>
              <a:rPr sz="2400" spc="-5" dirty="0">
                <a:solidFill>
                  <a:srgbClr val="404040"/>
                </a:solidFill>
                <a:latin typeface="Trebuchet MS"/>
                <a:cs typeface="Trebuchet MS"/>
              </a:rPr>
              <a:t>C,</a:t>
            </a:r>
            <a:r>
              <a:rPr sz="2400" spc="20" dirty="0">
                <a:solidFill>
                  <a:srgbClr val="404040"/>
                </a:solidFill>
                <a:latin typeface="Trebuchet MS"/>
                <a:cs typeface="Trebuchet MS"/>
              </a:rPr>
              <a:t> </a:t>
            </a:r>
            <a:r>
              <a:rPr sz="2400" spc="-5" dirty="0">
                <a:solidFill>
                  <a:srgbClr val="404040"/>
                </a:solidFill>
                <a:latin typeface="Trebuchet MS"/>
                <a:cs typeface="Trebuchet MS"/>
              </a:rPr>
              <a:t>elle </a:t>
            </a:r>
            <a:r>
              <a:rPr sz="2400" dirty="0">
                <a:solidFill>
                  <a:srgbClr val="404040"/>
                </a:solidFill>
                <a:latin typeface="Trebuchet MS"/>
                <a:cs typeface="Trebuchet MS"/>
              </a:rPr>
              <a:t> </a:t>
            </a:r>
            <a:r>
              <a:rPr sz="2400" spc="-5" dirty="0">
                <a:solidFill>
                  <a:srgbClr val="404040"/>
                </a:solidFill>
                <a:latin typeface="Trebuchet MS"/>
                <a:cs typeface="Trebuchet MS"/>
              </a:rPr>
              <a:t>avait répondu</a:t>
            </a:r>
            <a:r>
              <a:rPr sz="2400" spc="20" dirty="0">
                <a:solidFill>
                  <a:srgbClr val="404040"/>
                </a:solidFill>
                <a:latin typeface="Trebuchet MS"/>
                <a:cs typeface="Trebuchet MS"/>
              </a:rPr>
              <a:t> </a:t>
            </a:r>
            <a:r>
              <a:rPr sz="2400" spc="-5" dirty="0">
                <a:solidFill>
                  <a:srgbClr val="404040"/>
                </a:solidFill>
                <a:latin typeface="Trebuchet MS"/>
                <a:cs typeface="Trebuchet MS"/>
              </a:rPr>
              <a:t>positivement</a:t>
            </a:r>
            <a:r>
              <a:rPr sz="2400" spc="25" dirty="0">
                <a:solidFill>
                  <a:srgbClr val="404040"/>
                </a:solidFill>
                <a:latin typeface="Trebuchet MS"/>
                <a:cs typeface="Trebuchet MS"/>
              </a:rPr>
              <a:t> </a:t>
            </a:r>
            <a:r>
              <a:rPr sz="2400" dirty="0">
                <a:solidFill>
                  <a:srgbClr val="404040"/>
                </a:solidFill>
                <a:latin typeface="Trebuchet MS"/>
                <a:cs typeface="Trebuchet MS"/>
              </a:rPr>
              <a:t>à </a:t>
            </a:r>
            <a:r>
              <a:rPr sz="2400" spc="-5" dirty="0">
                <a:solidFill>
                  <a:srgbClr val="404040"/>
                </a:solidFill>
                <a:latin typeface="Trebuchet MS"/>
                <a:cs typeface="Trebuchet MS"/>
              </a:rPr>
              <a:t>ma </a:t>
            </a:r>
            <a:r>
              <a:rPr sz="2400" spc="-10" dirty="0">
                <a:solidFill>
                  <a:srgbClr val="404040"/>
                </a:solidFill>
                <a:latin typeface="Trebuchet MS"/>
                <a:cs typeface="Trebuchet MS"/>
              </a:rPr>
              <a:t>demande.</a:t>
            </a:r>
            <a:r>
              <a:rPr sz="2400" spc="25" dirty="0">
                <a:solidFill>
                  <a:srgbClr val="404040"/>
                </a:solidFill>
                <a:latin typeface="Trebuchet MS"/>
                <a:cs typeface="Trebuchet MS"/>
              </a:rPr>
              <a:t> </a:t>
            </a:r>
            <a:r>
              <a:rPr sz="2400" dirty="0">
                <a:solidFill>
                  <a:srgbClr val="404040"/>
                </a:solidFill>
                <a:latin typeface="Trebuchet MS"/>
                <a:cs typeface="Trebuchet MS"/>
              </a:rPr>
              <a:t>Je</a:t>
            </a:r>
            <a:r>
              <a:rPr sz="2400" spc="10" dirty="0">
                <a:solidFill>
                  <a:srgbClr val="404040"/>
                </a:solidFill>
                <a:latin typeface="Trebuchet MS"/>
                <a:cs typeface="Trebuchet MS"/>
              </a:rPr>
              <a:t> </a:t>
            </a:r>
            <a:r>
              <a:rPr sz="2400" dirty="0">
                <a:solidFill>
                  <a:srgbClr val="404040"/>
                </a:solidFill>
                <a:latin typeface="Trebuchet MS"/>
                <a:cs typeface="Trebuchet MS"/>
              </a:rPr>
              <a:t>lui </a:t>
            </a:r>
            <a:r>
              <a:rPr sz="2400" spc="-5" dirty="0">
                <a:solidFill>
                  <a:srgbClr val="404040"/>
                </a:solidFill>
                <a:latin typeface="Trebuchet MS"/>
                <a:cs typeface="Trebuchet MS"/>
              </a:rPr>
              <a:t>avais</a:t>
            </a:r>
            <a:r>
              <a:rPr sz="2400" spc="20" dirty="0">
                <a:solidFill>
                  <a:srgbClr val="404040"/>
                </a:solidFill>
                <a:latin typeface="Trebuchet MS"/>
                <a:cs typeface="Trebuchet MS"/>
              </a:rPr>
              <a:t> </a:t>
            </a:r>
            <a:r>
              <a:rPr sz="2400" spc="-10" dirty="0">
                <a:solidFill>
                  <a:srgbClr val="404040"/>
                </a:solidFill>
                <a:latin typeface="Trebuchet MS"/>
                <a:cs typeface="Trebuchet MS"/>
              </a:rPr>
              <a:t>donc </a:t>
            </a:r>
            <a:r>
              <a:rPr sz="2400" spc="-5" dirty="0">
                <a:solidFill>
                  <a:srgbClr val="404040"/>
                </a:solidFill>
                <a:latin typeface="Trebuchet MS"/>
                <a:cs typeface="Trebuchet MS"/>
              </a:rPr>
              <a:t> envoyé</a:t>
            </a:r>
            <a:r>
              <a:rPr sz="2400" spc="15" dirty="0">
                <a:solidFill>
                  <a:srgbClr val="404040"/>
                </a:solidFill>
                <a:latin typeface="Trebuchet MS"/>
                <a:cs typeface="Trebuchet MS"/>
              </a:rPr>
              <a:t> </a:t>
            </a:r>
            <a:r>
              <a:rPr sz="2400" spc="-5" dirty="0">
                <a:solidFill>
                  <a:srgbClr val="404040"/>
                </a:solidFill>
                <a:latin typeface="Trebuchet MS"/>
                <a:cs typeface="Trebuchet MS"/>
              </a:rPr>
              <a:t>l’accord</a:t>
            </a:r>
            <a:r>
              <a:rPr sz="2400" spc="10" dirty="0">
                <a:solidFill>
                  <a:srgbClr val="404040"/>
                </a:solidFill>
                <a:latin typeface="Trebuchet MS"/>
                <a:cs typeface="Trebuchet MS"/>
              </a:rPr>
              <a:t> </a:t>
            </a:r>
            <a:r>
              <a:rPr sz="2400" spc="-5" dirty="0">
                <a:solidFill>
                  <a:srgbClr val="404040"/>
                </a:solidFill>
                <a:latin typeface="Trebuchet MS"/>
                <a:cs typeface="Trebuchet MS"/>
              </a:rPr>
              <a:t>de</a:t>
            </a:r>
            <a:r>
              <a:rPr sz="2400" spc="10" dirty="0">
                <a:solidFill>
                  <a:srgbClr val="404040"/>
                </a:solidFill>
                <a:latin typeface="Trebuchet MS"/>
                <a:cs typeface="Trebuchet MS"/>
              </a:rPr>
              <a:t> </a:t>
            </a:r>
            <a:r>
              <a:rPr sz="2400" spc="-5" dirty="0">
                <a:solidFill>
                  <a:srgbClr val="404040"/>
                </a:solidFill>
                <a:latin typeface="Trebuchet MS"/>
                <a:cs typeface="Trebuchet MS"/>
              </a:rPr>
              <a:t>principe</a:t>
            </a:r>
            <a:r>
              <a:rPr sz="2400" spc="10" dirty="0">
                <a:solidFill>
                  <a:srgbClr val="404040"/>
                </a:solidFill>
                <a:latin typeface="Trebuchet MS"/>
                <a:cs typeface="Trebuchet MS"/>
              </a:rPr>
              <a:t> </a:t>
            </a:r>
            <a:r>
              <a:rPr sz="2400" spc="-5" dirty="0">
                <a:solidFill>
                  <a:srgbClr val="404040"/>
                </a:solidFill>
                <a:latin typeface="Trebuchet MS"/>
                <a:cs typeface="Trebuchet MS"/>
              </a:rPr>
              <a:t>dont</a:t>
            </a:r>
            <a:r>
              <a:rPr sz="2400" spc="5" dirty="0">
                <a:solidFill>
                  <a:srgbClr val="404040"/>
                </a:solidFill>
                <a:latin typeface="Trebuchet MS"/>
                <a:cs typeface="Trebuchet MS"/>
              </a:rPr>
              <a:t> </a:t>
            </a:r>
            <a:r>
              <a:rPr sz="2400" dirty="0">
                <a:solidFill>
                  <a:srgbClr val="404040"/>
                </a:solidFill>
                <a:latin typeface="Trebuchet MS"/>
                <a:cs typeface="Trebuchet MS"/>
              </a:rPr>
              <a:t>je </a:t>
            </a:r>
            <a:r>
              <a:rPr sz="2400" spc="-5" dirty="0">
                <a:solidFill>
                  <a:srgbClr val="404040"/>
                </a:solidFill>
                <a:latin typeface="Trebuchet MS"/>
                <a:cs typeface="Trebuchet MS"/>
              </a:rPr>
              <a:t>n’ai</a:t>
            </a:r>
            <a:r>
              <a:rPr sz="2400" spc="5" dirty="0">
                <a:solidFill>
                  <a:srgbClr val="404040"/>
                </a:solidFill>
                <a:latin typeface="Trebuchet MS"/>
                <a:cs typeface="Trebuchet MS"/>
              </a:rPr>
              <a:t> </a:t>
            </a:r>
            <a:r>
              <a:rPr sz="2400" dirty="0">
                <a:solidFill>
                  <a:srgbClr val="404040"/>
                </a:solidFill>
                <a:latin typeface="Trebuchet MS"/>
                <a:cs typeface="Trebuchet MS"/>
              </a:rPr>
              <a:t>jamais</a:t>
            </a:r>
            <a:r>
              <a:rPr sz="2400" spc="-5" dirty="0">
                <a:solidFill>
                  <a:srgbClr val="404040"/>
                </a:solidFill>
                <a:latin typeface="Trebuchet MS"/>
                <a:cs typeface="Trebuchet MS"/>
              </a:rPr>
              <a:t> eu</a:t>
            </a:r>
            <a:r>
              <a:rPr sz="2400" spc="5" dirty="0">
                <a:solidFill>
                  <a:srgbClr val="404040"/>
                </a:solidFill>
                <a:latin typeface="Trebuchet MS"/>
                <a:cs typeface="Trebuchet MS"/>
              </a:rPr>
              <a:t> </a:t>
            </a:r>
            <a:r>
              <a:rPr sz="2400" dirty="0">
                <a:solidFill>
                  <a:srgbClr val="404040"/>
                </a:solidFill>
                <a:latin typeface="Trebuchet MS"/>
                <a:cs typeface="Trebuchet MS"/>
              </a:rPr>
              <a:t>le </a:t>
            </a:r>
            <a:r>
              <a:rPr sz="2400" spc="-50" dirty="0">
                <a:solidFill>
                  <a:srgbClr val="404040"/>
                </a:solidFill>
                <a:latin typeface="Trebuchet MS"/>
                <a:cs typeface="Trebuchet MS"/>
              </a:rPr>
              <a:t>retour, </a:t>
            </a:r>
            <a:r>
              <a:rPr sz="2400" spc="-45" dirty="0">
                <a:solidFill>
                  <a:srgbClr val="404040"/>
                </a:solidFill>
                <a:latin typeface="Trebuchet MS"/>
                <a:cs typeface="Trebuchet MS"/>
              </a:rPr>
              <a:t> </a:t>
            </a:r>
            <a:r>
              <a:rPr sz="2400" spc="-5" dirty="0">
                <a:solidFill>
                  <a:srgbClr val="404040"/>
                </a:solidFill>
                <a:latin typeface="Trebuchet MS"/>
                <a:cs typeface="Trebuchet MS"/>
              </a:rPr>
              <a:t>pourtant</a:t>
            </a:r>
            <a:r>
              <a:rPr sz="2400" spc="15" dirty="0">
                <a:solidFill>
                  <a:srgbClr val="404040"/>
                </a:solidFill>
                <a:latin typeface="Trebuchet MS"/>
                <a:cs typeface="Trebuchet MS"/>
              </a:rPr>
              <a:t> </a:t>
            </a:r>
            <a:r>
              <a:rPr sz="2400" spc="-5" dirty="0">
                <a:solidFill>
                  <a:srgbClr val="404040"/>
                </a:solidFill>
                <a:latin typeface="Trebuchet MS"/>
                <a:cs typeface="Trebuchet MS"/>
              </a:rPr>
              <a:t>j’ai </a:t>
            </a:r>
            <a:r>
              <a:rPr sz="2400" dirty="0">
                <a:solidFill>
                  <a:srgbClr val="404040"/>
                </a:solidFill>
                <a:latin typeface="Trebuchet MS"/>
                <a:cs typeface="Trebuchet MS"/>
              </a:rPr>
              <a:t>renvoyé</a:t>
            </a:r>
            <a:r>
              <a:rPr sz="2400" spc="20" dirty="0">
                <a:solidFill>
                  <a:srgbClr val="404040"/>
                </a:solidFill>
                <a:latin typeface="Trebuchet MS"/>
                <a:cs typeface="Trebuchet MS"/>
              </a:rPr>
              <a:t> </a:t>
            </a:r>
            <a:r>
              <a:rPr sz="2400" spc="-5" dirty="0">
                <a:solidFill>
                  <a:srgbClr val="404040"/>
                </a:solidFill>
                <a:latin typeface="Trebuchet MS"/>
                <a:cs typeface="Trebuchet MS"/>
              </a:rPr>
              <a:t>des</a:t>
            </a:r>
            <a:r>
              <a:rPr sz="2400" spc="5" dirty="0">
                <a:solidFill>
                  <a:srgbClr val="404040"/>
                </a:solidFill>
                <a:latin typeface="Trebuchet MS"/>
                <a:cs typeface="Trebuchet MS"/>
              </a:rPr>
              <a:t> </a:t>
            </a:r>
            <a:r>
              <a:rPr sz="2400" spc="-5" dirty="0">
                <a:solidFill>
                  <a:srgbClr val="404040"/>
                </a:solidFill>
                <a:latin typeface="Trebuchet MS"/>
                <a:cs typeface="Trebuchet MS"/>
              </a:rPr>
              <a:t>mails</a:t>
            </a:r>
            <a:r>
              <a:rPr sz="2400" dirty="0">
                <a:solidFill>
                  <a:srgbClr val="404040"/>
                </a:solidFill>
                <a:latin typeface="Trebuchet MS"/>
                <a:cs typeface="Trebuchet MS"/>
              </a:rPr>
              <a:t> </a:t>
            </a:r>
            <a:r>
              <a:rPr sz="2400" spc="-5" dirty="0">
                <a:solidFill>
                  <a:srgbClr val="404040"/>
                </a:solidFill>
                <a:latin typeface="Trebuchet MS"/>
                <a:cs typeface="Trebuchet MS"/>
              </a:rPr>
              <a:t>et</a:t>
            </a:r>
            <a:r>
              <a:rPr sz="2400" dirty="0">
                <a:solidFill>
                  <a:srgbClr val="404040"/>
                </a:solidFill>
                <a:latin typeface="Trebuchet MS"/>
                <a:cs typeface="Trebuchet MS"/>
              </a:rPr>
              <a:t> je</a:t>
            </a:r>
            <a:r>
              <a:rPr sz="2400" spc="-5" dirty="0">
                <a:solidFill>
                  <a:srgbClr val="404040"/>
                </a:solidFill>
                <a:latin typeface="Trebuchet MS"/>
                <a:cs typeface="Trebuchet MS"/>
              </a:rPr>
              <a:t> </a:t>
            </a:r>
            <a:r>
              <a:rPr sz="2400" dirty="0">
                <a:solidFill>
                  <a:srgbClr val="404040"/>
                </a:solidFill>
                <a:latin typeface="Trebuchet MS"/>
                <a:cs typeface="Trebuchet MS"/>
              </a:rPr>
              <a:t>l’avais</a:t>
            </a:r>
            <a:r>
              <a:rPr sz="2400" spc="10" dirty="0">
                <a:solidFill>
                  <a:srgbClr val="404040"/>
                </a:solidFill>
                <a:latin typeface="Trebuchet MS"/>
                <a:cs typeface="Trebuchet MS"/>
              </a:rPr>
              <a:t> </a:t>
            </a:r>
            <a:r>
              <a:rPr sz="2400" spc="-5" dirty="0">
                <a:solidFill>
                  <a:srgbClr val="404040"/>
                </a:solidFill>
                <a:latin typeface="Trebuchet MS"/>
                <a:cs typeface="Trebuchet MS"/>
              </a:rPr>
              <a:t>même</a:t>
            </a:r>
            <a:r>
              <a:rPr sz="2400" spc="5" dirty="0">
                <a:solidFill>
                  <a:srgbClr val="404040"/>
                </a:solidFill>
                <a:latin typeface="Trebuchet MS"/>
                <a:cs typeface="Trebuchet MS"/>
              </a:rPr>
              <a:t> </a:t>
            </a:r>
            <a:r>
              <a:rPr sz="2400" spc="-10" dirty="0">
                <a:solidFill>
                  <a:srgbClr val="404040"/>
                </a:solidFill>
                <a:latin typeface="Trebuchet MS"/>
                <a:cs typeface="Trebuchet MS"/>
              </a:rPr>
              <a:t>appelé.</a:t>
            </a:r>
            <a:r>
              <a:rPr sz="2400" spc="15" dirty="0">
                <a:solidFill>
                  <a:srgbClr val="404040"/>
                </a:solidFill>
                <a:latin typeface="Trebuchet MS"/>
                <a:cs typeface="Trebuchet MS"/>
              </a:rPr>
              <a:t> </a:t>
            </a:r>
            <a:r>
              <a:rPr sz="2400" dirty="0">
                <a:solidFill>
                  <a:srgbClr val="404040"/>
                </a:solidFill>
                <a:latin typeface="Trebuchet MS"/>
                <a:cs typeface="Trebuchet MS"/>
              </a:rPr>
              <a:t>Je </a:t>
            </a:r>
            <a:r>
              <a:rPr sz="2400" spc="5" dirty="0">
                <a:solidFill>
                  <a:srgbClr val="404040"/>
                </a:solidFill>
                <a:latin typeface="Trebuchet MS"/>
                <a:cs typeface="Trebuchet MS"/>
              </a:rPr>
              <a:t> </a:t>
            </a:r>
            <a:r>
              <a:rPr sz="2400" spc="-5" dirty="0">
                <a:solidFill>
                  <a:srgbClr val="404040"/>
                </a:solidFill>
                <a:latin typeface="Trebuchet MS"/>
                <a:cs typeface="Trebuchet MS"/>
              </a:rPr>
              <a:t>n’avais</a:t>
            </a:r>
            <a:r>
              <a:rPr sz="2400" spc="25" dirty="0">
                <a:solidFill>
                  <a:srgbClr val="404040"/>
                </a:solidFill>
                <a:latin typeface="Trebuchet MS"/>
                <a:cs typeface="Trebuchet MS"/>
              </a:rPr>
              <a:t> </a:t>
            </a:r>
            <a:r>
              <a:rPr sz="2400" spc="-5" dirty="0">
                <a:solidFill>
                  <a:srgbClr val="404040"/>
                </a:solidFill>
                <a:latin typeface="Trebuchet MS"/>
                <a:cs typeface="Trebuchet MS"/>
              </a:rPr>
              <a:t>donc</a:t>
            </a:r>
            <a:r>
              <a:rPr sz="2400" dirty="0">
                <a:solidFill>
                  <a:srgbClr val="404040"/>
                </a:solidFill>
                <a:latin typeface="Trebuchet MS"/>
                <a:cs typeface="Trebuchet MS"/>
              </a:rPr>
              <a:t> signé</a:t>
            </a:r>
            <a:r>
              <a:rPr sz="2400" spc="5" dirty="0">
                <a:solidFill>
                  <a:srgbClr val="404040"/>
                </a:solidFill>
                <a:latin typeface="Trebuchet MS"/>
                <a:cs typeface="Trebuchet MS"/>
              </a:rPr>
              <a:t> </a:t>
            </a:r>
            <a:r>
              <a:rPr sz="2400" spc="-5" dirty="0">
                <a:solidFill>
                  <a:srgbClr val="404040"/>
                </a:solidFill>
                <a:latin typeface="Trebuchet MS"/>
                <a:cs typeface="Trebuchet MS"/>
              </a:rPr>
              <a:t>aucun</a:t>
            </a:r>
            <a:r>
              <a:rPr sz="2400" spc="10" dirty="0">
                <a:solidFill>
                  <a:srgbClr val="404040"/>
                </a:solidFill>
                <a:latin typeface="Trebuchet MS"/>
                <a:cs typeface="Trebuchet MS"/>
              </a:rPr>
              <a:t> </a:t>
            </a:r>
            <a:r>
              <a:rPr sz="2400" spc="-10" dirty="0">
                <a:solidFill>
                  <a:srgbClr val="404040"/>
                </a:solidFill>
                <a:latin typeface="Trebuchet MS"/>
                <a:cs typeface="Trebuchet MS"/>
              </a:rPr>
              <a:t>engagement</a:t>
            </a:r>
            <a:r>
              <a:rPr sz="2400" spc="10" dirty="0">
                <a:solidFill>
                  <a:srgbClr val="404040"/>
                </a:solidFill>
                <a:latin typeface="Trebuchet MS"/>
                <a:cs typeface="Trebuchet MS"/>
              </a:rPr>
              <a:t> </a:t>
            </a:r>
            <a:r>
              <a:rPr sz="2400" spc="-5" dirty="0">
                <a:solidFill>
                  <a:srgbClr val="404040"/>
                </a:solidFill>
                <a:latin typeface="Trebuchet MS"/>
                <a:cs typeface="Trebuchet MS"/>
              </a:rPr>
              <a:t>(ni</a:t>
            </a:r>
            <a:r>
              <a:rPr sz="2400" spc="5" dirty="0">
                <a:solidFill>
                  <a:srgbClr val="404040"/>
                </a:solidFill>
                <a:latin typeface="Trebuchet MS"/>
                <a:cs typeface="Trebuchet MS"/>
              </a:rPr>
              <a:t> </a:t>
            </a:r>
            <a:r>
              <a:rPr sz="2400" spc="-5" dirty="0">
                <a:solidFill>
                  <a:srgbClr val="404040"/>
                </a:solidFill>
                <a:latin typeface="Trebuchet MS"/>
                <a:cs typeface="Trebuchet MS"/>
              </a:rPr>
              <a:t>accord de</a:t>
            </a:r>
            <a:r>
              <a:rPr sz="2400" spc="15" dirty="0">
                <a:solidFill>
                  <a:srgbClr val="404040"/>
                </a:solidFill>
                <a:latin typeface="Trebuchet MS"/>
                <a:cs typeface="Trebuchet MS"/>
              </a:rPr>
              <a:t> </a:t>
            </a:r>
            <a:r>
              <a:rPr sz="2400" spc="-5" dirty="0">
                <a:solidFill>
                  <a:srgbClr val="404040"/>
                </a:solidFill>
                <a:latin typeface="Trebuchet MS"/>
                <a:cs typeface="Trebuchet MS"/>
              </a:rPr>
              <a:t>principe</a:t>
            </a:r>
            <a:r>
              <a:rPr sz="2400" spc="10" dirty="0">
                <a:solidFill>
                  <a:srgbClr val="404040"/>
                </a:solidFill>
                <a:latin typeface="Trebuchet MS"/>
                <a:cs typeface="Trebuchet MS"/>
              </a:rPr>
              <a:t> </a:t>
            </a:r>
            <a:r>
              <a:rPr sz="2400" spc="-5" dirty="0">
                <a:solidFill>
                  <a:srgbClr val="404040"/>
                </a:solidFill>
                <a:latin typeface="Trebuchet MS"/>
                <a:cs typeface="Trebuchet MS"/>
              </a:rPr>
              <a:t>ni </a:t>
            </a:r>
            <a:r>
              <a:rPr sz="2400" dirty="0">
                <a:solidFill>
                  <a:srgbClr val="404040"/>
                </a:solidFill>
                <a:latin typeface="Trebuchet MS"/>
                <a:cs typeface="Trebuchet MS"/>
              </a:rPr>
              <a:t> </a:t>
            </a:r>
            <a:r>
              <a:rPr sz="2400" spc="-10" dirty="0">
                <a:solidFill>
                  <a:srgbClr val="404040"/>
                </a:solidFill>
                <a:latin typeface="Trebuchet MS"/>
                <a:cs typeface="Trebuchet MS"/>
              </a:rPr>
              <a:t>convention</a:t>
            </a:r>
            <a:r>
              <a:rPr sz="2400" spc="20" dirty="0">
                <a:solidFill>
                  <a:srgbClr val="404040"/>
                </a:solidFill>
                <a:latin typeface="Trebuchet MS"/>
                <a:cs typeface="Trebuchet MS"/>
              </a:rPr>
              <a:t> </a:t>
            </a:r>
            <a:r>
              <a:rPr sz="2400" spc="-5" dirty="0">
                <a:solidFill>
                  <a:srgbClr val="404040"/>
                </a:solidFill>
                <a:latin typeface="Trebuchet MS"/>
                <a:cs typeface="Trebuchet MS"/>
              </a:rPr>
              <a:t>de</a:t>
            </a:r>
            <a:r>
              <a:rPr sz="2400" dirty="0">
                <a:solidFill>
                  <a:srgbClr val="404040"/>
                </a:solidFill>
                <a:latin typeface="Trebuchet MS"/>
                <a:cs typeface="Trebuchet MS"/>
              </a:rPr>
              <a:t> </a:t>
            </a:r>
            <a:r>
              <a:rPr sz="2400" spc="-5" dirty="0">
                <a:solidFill>
                  <a:srgbClr val="404040"/>
                </a:solidFill>
                <a:latin typeface="Trebuchet MS"/>
                <a:cs typeface="Trebuchet MS"/>
              </a:rPr>
              <a:t>stage)</a:t>
            </a:r>
            <a:r>
              <a:rPr sz="2400" spc="10" dirty="0">
                <a:solidFill>
                  <a:srgbClr val="404040"/>
                </a:solidFill>
                <a:latin typeface="Trebuchet MS"/>
                <a:cs typeface="Trebuchet MS"/>
              </a:rPr>
              <a:t> </a:t>
            </a:r>
            <a:r>
              <a:rPr sz="2400" spc="-5" dirty="0">
                <a:solidFill>
                  <a:srgbClr val="404040"/>
                </a:solidFill>
                <a:latin typeface="Trebuchet MS"/>
                <a:cs typeface="Trebuchet MS"/>
              </a:rPr>
              <a:t>puisque</a:t>
            </a:r>
            <a:r>
              <a:rPr sz="2400" spc="25" dirty="0">
                <a:solidFill>
                  <a:srgbClr val="404040"/>
                </a:solidFill>
                <a:latin typeface="Trebuchet MS"/>
                <a:cs typeface="Trebuchet MS"/>
              </a:rPr>
              <a:t> </a:t>
            </a:r>
            <a:r>
              <a:rPr sz="2400" dirty="0">
                <a:solidFill>
                  <a:srgbClr val="404040"/>
                </a:solidFill>
                <a:latin typeface="Trebuchet MS"/>
                <a:cs typeface="Trebuchet MS"/>
              </a:rPr>
              <a:t>je</a:t>
            </a:r>
            <a:r>
              <a:rPr sz="2400" spc="5" dirty="0">
                <a:solidFill>
                  <a:srgbClr val="404040"/>
                </a:solidFill>
                <a:latin typeface="Trebuchet MS"/>
                <a:cs typeface="Trebuchet MS"/>
              </a:rPr>
              <a:t> </a:t>
            </a:r>
            <a:r>
              <a:rPr sz="2400" spc="-5" dirty="0">
                <a:solidFill>
                  <a:srgbClr val="404040"/>
                </a:solidFill>
                <a:latin typeface="Trebuchet MS"/>
                <a:cs typeface="Trebuchet MS"/>
              </a:rPr>
              <a:t>n’ai</a:t>
            </a:r>
            <a:r>
              <a:rPr sz="2400" spc="15" dirty="0">
                <a:solidFill>
                  <a:srgbClr val="404040"/>
                </a:solidFill>
                <a:latin typeface="Trebuchet MS"/>
                <a:cs typeface="Trebuchet MS"/>
              </a:rPr>
              <a:t> </a:t>
            </a:r>
            <a:r>
              <a:rPr sz="2400" spc="-5" dirty="0">
                <a:solidFill>
                  <a:srgbClr val="404040"/>
                </a:solidFill>
                <a:latin typeface="Trebuchet MS"/>
                <a:cs typeface="Trebuchet MS"/>
              </a:rPr>
              <a:t>jamais</a:t>
            </a:r>
            <a:r>
              <a:rPr sz="2400" dirty="0">
                <a:solidFill>
                  <a:srgbClr val="404040"/>
                </a:solidFill>
                <a:latin typeface="Trebuchet MS"/>
                <a:cs typeface="Trebuchet MS"/>
              </a:rPr>
              <a:t> </a:t>
            </a:r>
            <a:r>
              <a:rPr sz="2400" spc="-5" dirty="0">
                <a:solidFill>
                  <a:srgbClr val="404040"/>
                </a:solidFill>
                <a:latin typeface="Trebuchet MS"/>
                <a:cs typeface="Trebuchet MS"/>
              </a:rPr>
              <a:t>eu</a:t>
            </a:r>
            <a:r>
              <a:rPr sz="2400" spc="15" dirty="0">
                <a:solidFill>
                  <a:srgbClr val="404040"/>
                </a:solidFill>
                <a:latin typeface="Trebuchet MS"/>
                <a:cs typeface="Trebuchet MS"/>
              </a:rPr>
              <a:t> </a:t>
            </a:r>
            <a:r>
              <a:rPr sz="2400" spc="-5" dirty="0">
                <a:solidFill>
                  <a:srgbClr val="404040"/>
                </a:solidFill>
                <a:latin typeface="Trebuchet MS"/>
                <a:cs typeface="Trebuchet MS"/>
              </a:rPr>
              <a:t>d’autres</a:t>
            </a:r>
            <a:r>
              <a:rPr sz="2400" spc="35" dirty="0">
                <a:solidFill>
                  <a:srgbClr val="404040"/>
                </a:solidFill>
                <a:latin typeface="Trebuchet MS"/>
                <a:cs typeface="Trebuchet MS"/>
              </a:rPr>
              <a:t> </a:t>
            </a:r>
            <a:r>
              <a:rPr sz="2400" spc="-5" dirty="0">
                <a:solidFill>
                  <a:srgbClr val="404040"/>
                </a:solidFill>
                <a:latin typeface="Trebuchet MS"/>
                <a:cs typeface="Trebuchet MS"/>
              </a:rPr>
              <a:t>retours. </a:t>
            </a:r>
            <a:r>
              <a:rPr sz="2400" spc="-710" dirty="0">
                <a:solidFill>
                  <a:srgbClr val="404040"/>
                </a:solidFill>
                <a:latin typeface="Trebuchet MS"/>
                <a:cs typeface="Trebuchet MS"/>
              </a:rPr>
              <a:t> </a:t>
            </a:r>
            <a:r>
              <a:rPr sz="2400" spc="-5" dirty="0">
                <a:solidFill>
                  <a:srgbClr val="404040"/>
                </a:solidFill>
                <a:latin typeface="Trebuchet MS"/>
                <a:cs typeface="Trebuchet MS"/>
              </a:rPr>
              <a:t>J’ai</a:t>
            </a:r>
            <a:r>
              <a:rPr sz="2400" spc="20" dirty="0">
                <a:solidFill>
                  <a:srgbClr val="404040"/>
                </a:solidFill>
                <a:latin typeface="Trebuchet MS"/>
                <a:cs typeface="Trebuchet MS"/>
              </a:rPr>
              <a:t> </a:t>
            </a:r>
            <a:r>
              <a:rPr sz="2400" spc="-5" dirty="0">
                <a:solidFill>
                  <a:srgbClr val="404040"/>
                </a:solidFill>
                <a:latin typeface="Trebuchet MS"/>
                <a:cs typeface="Trebuchet MS"/>
              </a:rPr>
              <a:t>donc</a:t>
            </a:r>
            <a:r>
              <a:rPr sz="2400" dirty="0">
                <a:solidFill>
                  <a:srgbClr val="404040"/>
                </a:solidFill>
                <a:latin typeface="Trebuchet MS"/>
                <a:cs typeface="Trebuchet MS"/>
              </a:rPr>
              <a:t> </a:t>
            </a:r>
            <a:r>
              <a:rPr sz="2400" spc="-5" dirty="0">
                <a:solidFill>
                  <a:srgbClr val="404040"/>
                </a:solidFill>
                <a:latin typeface="Trebuchet MS"/>
                <a:cs typeface="Trebuchet MS"/>
              </a:rPr>
              <a:t>arrêté</a:t>
            </a:r>
            <a:r>
              <a:rPr sz="2400" spc="15" dirty="0">
                <a:solidFill>
                  <a:srgbClr val="404040"/>
                </a:solidFill>
                <a:latin typeface="Trebuchet MS"/>
                <a:cs typeface="Trebuchet MS"/>
              </a:rPr>
              <a:t> </a:t>
            </a:r>
            <a:r>
              <a:rPr sz="2400" spc="-10" dirty="0">
                <a:solidFill>
                  <a:srgbClr val="404040"/>
                </a:solidFill>
                <a:latin typeface="Trebuchet MS"/>
                <a:cs typeface="Trebuchet MS"/>
              </a:rPr>
              <a:t>d’envoyer</a:t>
            </a:r>
            <a:r>
              <a:rPr sz="2400" spc="30" dirty="0">
                <a:solidFill>
                  <a:srgbClr val="404040"/>
                </a:solidFill>
                <a:latin typeface="Trebuchet MS"/>
                <a:cs typeface="Trebuchet MS"/>
              </a:rPr>
              <a:t> </a:t>
            </a:r>
            <a:r>
              <a:rPr sz="2400" spc="-5" dirty="0">
                <a:solidFill>
                  <a:srgbClr val="404040"/>
                </a:solidFill>
                <a:latin typeface="Trebuchet MS"/>
                <a:cs typeface="Trebuchet MS"/>
              </a:rPr>
              <a:t>des</a:t>
            </a:r>
            <a:r>
              <a:rPr sz="2400" spc="10" dirty="0">
                <a:solidFill>
                  <a:srgbClr val="404040"/>
                </a:solidFill>
                <a:latin typeface="Trebuchet MS"/>
                <a:cs typeface="Trebuchet MS"/>
              </a:rPr>
              <a:t> </a:t>
            </a:r>
            <a:r>
              <a:rPr sz="2400" spc="-5" dirty="0">
                <a:solidFill>
                  <a:srgbClr val="404040"/>
                </a:solidFill>
                <a:latin typeface="Trebuchet MS"/>
                <a:cs typeface="Trebuchet MS"/>
              </a:rPr>
              <a:t>mails</a:t>
            </a:r>
            <a:r>
              <a:rPr sz="2400" spc="5" dirty="0">
                <a:solidFill>
                  <a:srgbClr val="404040"/>
                </a:solidFill>
                <a:latin typeface="Trebuchet MS"/>
                <a:cs typeface="Trebuchet MS"/>
              </a:rPr>
              <a:t> </a:t>
            </a:r>
            <a:r>
              <a:rPr sz="2400" spc="-5" dirty="0">
                <a:solidFill>
                  <a:srgbClr val="404040"/>
                </a:solidFill>
                <a:latin typeface="Trebuchet MS"/>
                <a:cs typeface="Trebuchet MS"/>
              </a:rPr>
              <a:t>et</a:t>
            </a:r>
            <a:r>
              <a:rPr sz="2400" dirty="0">
                <a:solidFill>
                  <a:srgbClr val="404040"/>
                </a:solidFill>
                <a:latin typeface="Trebuchet MS"/>
                <a:cs typeface="Trebuchet MS"/>
              </a:rPr>
              <a:t> </a:t>
            </a:r>
            <a:r>
              <a:rPr sz="2400" spc="-5" dirty="0">
                <a:solidFill>
                  <a:srgbClr val="404040"/>
                </a:solidFill>
                <a:latin typeface="Trebuchet MS"/>
                <a:cs typeface="Trebuchet MS"/>
              </a:rPr>
              <a:t>j’ai</a:t>
            </a:r>
            <a:r>
              <a:rPr sz="2400" spc="10" dirty="0">
                <a:solidFill>
                  <a:srgbClr val="404040"/>
                </a:solidFill>
                <a:latin typeface="Trebuchet MS"/>
                <a:cs typeface="Trebuchet MS"/>
              </a:rPr>
              <a:t> </a:t>
            </a:r>
            <a:r>
              <a:rPr sz="2400" spc="-5" dirty="0">
                <a:solidFill>
                  <a:srgbClr val="404040"/>
                </a:solidFill>
                <a:latin typeface="Trebuchet MS"/>
                <a:cs typeface="Trebuchet MS"/>
              </a:rPr>
              <a:t>cherché</a:t>
            </a:r>
            <a:r>
              <a:rPr sz="2400" spc="15" dirty="0">
                <a:solidFill>
                  <a:srgbClr val="404040"/>
                </a:solidFill>
                <a:latin typeface="Trebuchet MS"/>
                <a:cs typeface="Trebuchet MS"/>
              </a:rPr>
              <a:t> </a:t>
            </a:r>
            <a:r>
              <a:rPr sz="2400" spc="-5" dirty="0">
                <a:solidFill>
                  <a:srgbClr val="404040"/>
                </a:solidFill>
                <a:latin typeface="Trebuchet MS"/>
                <a:cs typeface="Trebuchet MS"/>
              </a:rPr>
              <a:t>un autre </a:t>
            </a:r>
            <a:r>
              <a:rPr sz="2400" dirty="0">
                <a:solidFill>
                  <a:srgbClr val="404040"/>
                </a:solidFill>
                <a:latin typeface="Trebuchet MS"/>
                <a:cs typeface="Trebuchet MS"/>
              </a:rPr>
              <a:t> </a:t>
            </a:r>
            <a:r>
              <a:rPr sz="2400" spc="-5" dirty="0">
                <a:solidFill>
                  <a:srgbClr val="404040"/>
                </a:solidFill>
                <a:latin typeface="Trebuchet MS"/>
                <a:cs typeface="Trebuchet MS"/>
              </a:rPr>
              <a:t>stage </a:t>
            </a:r>
            <a:r>
              <a:rPr sz="2400" spc="-10" dirty="0">
                <a:solidFill>
                  <a:srgbClr val="404040"/>
                </a:solidFill>
                <a:latin typeface="Trebuchet MS"/>
                <a:cs typeface="Trebuchet MS"/>
              </a:rPr>
              <a:t>puisque</a:t>
            </a:r>
            <a:r>
              <a:rPr sz="2400" spc="25" dirty="0">
                <a:solidFill>
                  <a:srgbClr val="404040"/>
                </a:solidFill>
                <a:latin typeface="Trebuchet MS"/>
                <a:cs typeface="Trebuchet MS"/>
              </a:rPr>
              <a:t> </a:t>
            </a:r>
            <a:r>
              <a:rPr sz="2400" dirty="0">
                <a:solidFill>
                  <a:srgbClr val="404040"/>
                </a:solidFill>
                <a:latin typeface="Trebuchet MS"/>
                <a:cs typeface="Trebuchet MS"/>
              </a:rPr>
              <a:t>je </a:t>
            </a:r>
            <a:r>
              <a:rPr sz="2400" spc="-5" dirty="0">
                <a:solidFill>
                  <a:srgbClr val="404040"/>
                </a:solidFill>
                <a:latin typeface="Trebuchet MS"/>
                <a:cs typeface="Trebuchet MS"/>
              </a:rPr>
              <a:t>n’avais</a:t>
            </a:r>
            <a:r>
              <a:rPr sz="2400" spc="25" dirty="0">
                <a:solidFill>
                  <a:srgbClr val="404040"/>
                </a:solidFill>
                <a:latin typeface="Trebuchet MS"/>
                <a:cs typeface="Trebuchet MS"/>
              </a:rPr>
              <a:t> </a:t>
            </a:r>
            <a:r>
              <a:rPr sz="2400" spc="-5" dirty="0">
                <a:solidFill>
                  <a:srgbClr val="404040"/>
                </a:solidFill>
                <a:latin typeface="Trebuchet MS"/>
                <a:cs typeface="Trebuchet MS"/>
              </a:rPr>
              <a:t>plus</a:t>
            </a:r>
            <a:r>
              <a:rPr sz="2400" spc="10" dirty="0">
                <a:solidFill>
                  <a:srgbClr val="404040"/>
                </a:solidFill>
                <a:latin typeface="Trebuchet MS"/>
                <a:cs typeface="Trebuchet MS"/>
              </a:rPr>
              <a:t> </a:t>
            </a:r>
            <a:r>
              <a:rPr sz="2400" spc="-5" dirty="0">
                <a:solidFill>
                  <a:srgbClr val="404040"/>
                </a:solidFill>
                <a:latin typeface="Trebuchet MS"/>
                <a:cs typeface="Trebuchet MS"/>
              </a:rPr>
              <a:t>de </a:t>
            </a:r>
            <a:r>
              <a:rPr sz="2400" dirty="0">
                <a:solidFill>
                  <a:srgbClr val="404040"/>
                </a:solidFill>
                <a:latin typeface="Trebuchet MS"/>
                <a:cs typeface="Trebuchet MS"/>
              </a:rPr>
              <a:t>réponse.</a:t>
            </a:r>
            <a:r>
              <a:rPr sz="2400" spc="35" dirty="0">
                <a:solidFill>
                  <a:srgbClr val="404040"/>
                </a:solidFill>
                <a:latin typeface="Trebuchet MS"/>
                <a:cs typeface="Trebuchet MS"/>
              </a:rPr>
              <a:t> </a:t>
            </a:r>
            <a:r>
              <a:rPr sz="2400" dirty="0">
                <a:solidFill>
                  <a:srgbClr val="404040"/>
                </a:solidFill>
                <a:latin typeface="Trebuchet MS"/>
                <a:cs typeface="Trebuchet MS"/>
              </a:rPr>
              <a:t>»</a:t>
            </a:r>
            <a:endParaRPr sz="2400" dirty="0">
              <a:latin typeface="Trebuchet MS"/>
              <a:cs typeface="Trebuchet MS"/>
            </a:endParaRPr>
          </a:p>
          <a:p>
            <a:pPr>
              <a:lnSpc>
                <a:spcPct val="100000"/>
              </a:lnSpc>
            </a:pPr>
            <a:endParaRPr sz="2800" dirty="0">
              <a:latin typeface="Trebuchet MS"/>
              <a:cs typeface="Trebuchet MS"/>
            </a:endParaRPr>
          </a:p>
          <a:p>
            <a:pPr marL="3670300">
              <a:lnSpc>
                <a:spcPct val="100000"/>
              </a:lnSpc>
              <a:spcBef>
                <a:spcPts val="1639"/>
              </a:spcBef>
            </a:pPr>
            <a:r>
              <a:rPr sz="2400" spc="-5" dirty="0">
                <a:solidFill>
                  <a:srgbClr val="00AF50"/>
                </a:solidFill>
                <a:latin typeface="Trebuchet MS"/>
                <a:cs typeface="Trebuchet MS"/>
              </a:rPr>
              <a:t>Qu’auriez-vous</a:t>
            </a:r>
            <a:r>
              <a:rPr sz="2400" spc="25" dirty="0">
                <a:solidFill>
                  <a:srgbClr val="00AF50"/>
                </a:solidFill>
                <a:latin typeface="Trebuchet MS"/>
                <a:cs typeface="Trebuchet MS"/>
              </a:rPr>
              <a:t> </a:t>
            </a:r>
            <a:r>
              <a:rPr sz="2400" dirty="0">
                <a:solidFill>
                  <a:srgbClr val="00AF50"/>
                </a:solidFill>
                <a:latin typeface="Trebuchet MS"/>
                <a:cs typeface="Trebuchet MS"/>
              </a:rPr>
              <a:t>fait</a:t>
            </a:r>
            <a:r>
              <a:rPr sz="2400" spc="-30" dirty="0">
                <a:solidFill>
                  <a:srgbClr val="00AF50"/>
                </a:solidFill>
                <a:latin typeface="Trebuchet MS"/>
                <a:cs typeface="Trebuchet MS"/>
              </a:rPr>
              <a:t> </a:t>
            </a:r>
            <a:r>
              <a:rPr sz="2400" dirty="0">
                <a:solidFill>
                  <a:srgbClr val="00AF50"/>
                </a:solidFill>
                <a:latin typeface="Trebuchet MS"/>
                <a:cs typeface="Trebuchet MS"/>
              </a:rPr>
              <a:t>?</a:t>
            </a:r>
            <a:endParaRPr sz="2400" dirty="0">
              <a:latin typeface="Trebuchet MS"/>
              <a:cs typeface="Trebuchet MS"/>
            </a:endParaRPr>
          </a:p>
        </p:txBody>
      </p:sp>
      <p:pic>
        <p:nvPicPr>
          <p:cNvPr id="4" name="object 4"/>
          <p:cNvPicPr/>
          <p:nvPr/>
        </p:nvPicPr>
        <p:blipFill>
          <a:blip r:embed="rId3" cstate="print"/>
          <a:stretch>
            <a:fillRect/>
          </a:stretch>
        </p:blipFill>
        <p:spPr>
          <a:xfrm>
            <a:off x="7731252" y="4683252"/>
            <a:ext cx="1994916" cy="1994916"/>
          </a:xfrm>
          <a:prstGeom prst="rect">
            <a:avLst/>
          </a:prstGeom>
        </p:spPr>
      </p:pic>
      <p:sp>
        <p:nvSpPr>
          <p:cNvPr id="5" name="object 5"/>
          <p:cNvSpPr txBox="1"/>
          <p:nvPr/>
        </p:nvSpPr>
        <p:spPr>
          <a:xfrm>
            <a:off x="756310" y="6147883"/>
            <a:ext cx="807720" cy="144270"/>
          </a:xfrm>
          <a:prstGeom prst="rect">
            <a:avLst/>
          </a:prstGeom>
        </p:spPr>
        <p:txBody>
          <a:bodyPr vert="horz" wrap="square" lIns="0" tIns="5715" rIns="0" bIns="0" rtlCol="0">
            <a:spAutoFit/>
          </a:bodyPr>
          <a:lstStyle/>
          <a:p>
            <a:pPr marL="12700">
              <a:lnSpc>
                <a:spcPct val="100000"/>
              </a:lnSpc>
              <a:spcBef>
                <a:spcPts val="45"/>
              </a:spcBef>
            </a:pPr>
            <a:r>
              <a:rPr lang="fr-FR" sz="900" spc="-5" dirty="0">
                <a:solidFill>
                  <a:srgbClr val="888888"/>
                </a:solidFill>
                <a:latin typeface="Trebuchet MS"/>
                <a:cs typeface="Trebuchet MS"/>
              </a:rPr>
              <a:t>18/12/2023</a:t>
            </a:r>
            <a:r>
              <a:rPr sz="900" spc="15" dirty="0">
                <a:solidFill>
                  <a:srgbClr val="888888"/>
                </a:solidFill>
                <a:latin typeface="Trebuchet MS"/>
                <a:cs typeface="Trebuchet MS"/>
              </a:rPr>
              <a:t> </a:t>
            </a:r>
            <a:endParaRPr sz="900" dirty="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30682"/>
            <a:ext cx="6268085" cy="513715"/>
          </a:xfrm>
          <a:prstGeom prst="rect">
            <a:avLst/>
          </a:prstGeom>
        </p:spPr>
        <p:txBody>
          <a:bodyPr vert="horz" wrap="square" lIns="0" tIns="13335" rIns="0" bIns="0" rtlCol="0">
            <a:spAutoFit/>
          </a:bodyPr>
          <a:lstStyle/>
          <a:p>
            <a:pPr marL="12700">
              <a:lnSpc>
                <a:spcPct val="100000"/>
              </a:lnSpc>
              <a:spcBef>
                <a:spcPts val="105"/>
              </a:spcBef>
            </a:pPr>
            <a:r>
              <a:rPr sz="3200" b="0" u="sng" dirty="0">
                <a:solidFill>
                  <a:srgbClr val="006FC0"/>
                </a:solidFill>
                <a:uFill>
                  <a:solidFill>
                    <a:srgbClr val="006FC0"/>
                  </a:solidFill>
                </a:uFill>
                <a:latin typeface="Trebuchet MS"/>
                <a:cs typeface="Trebuchet MS"/>
              </a:rPr>
              <a:t>Autre exemple</a:t>
            </a:r>
            <a:r>
              <a:rPr sz="3200" b="0" u="sng" spc="-25" dirty="0">
                <a:solidFill>
                  <a:srgbClr val="006FC0"/>
                </a:solidFill>
                <a:uFill>
                  <a:solidFill>
                    <a:srgbClr val="006FC0"/>
                  </a:solidFill>
                </a:uFill>
                <a:latin typeface="Trebuchet MS"/>
                <a:cs typeface="Trebuchet MS"/>
              </a:rPr>
              <a:t> </a:t>
            </a:r>
            <a:r>
              <a:rPr sz="3200" b="0" u="sng" dirty="0">
                <a:solidFill>
                  <a:srgbClr val="006FC0"/>
                </a:solidFill>
                <a:uFill>
                  <a:solidFill>
                    <a:srgbClr val="006FC0"/>
                  </a:solidFill>
                </a:uFill>
                <a:latin typeface="Trebuchet MS"/>
                <a:cs typeface="Trebuchet MS"/>
              </a:rPr>
              <a:t>:</a:t>
            </a:r>
            <a:r>
              <a:rPr sz="3200" b="0" u="sng" spc="-15" dirty="0">
                <a:solidFill>
                  <a:srgbClr val="006FC0"/>
                </a:solidFill>
                <a:uFill>
                  <a:solidFill>
                    <a:srgbClr val="006FC0"/>
                  </a:solidFill>
                </a:uFill>
                <a:latin typeface="Trebuchet MS"/>
                <a:cs typeface="Trebuchet MS"/>
              </a:rPr>
              <a:t> </a:t>
            </a:r>
            <a:r>
              <a:rPr sz="3200" b="0" u="sng" spc="-30" dirty="0">
                <a:solidFill>
                  <a:srgbClr val="006FC0"/>
                </a:solidFill>
                <a:uFill>
                  <a:solidFill>
                    <a:srgbClr val="006FC0"/>
                  </a:solidFill>
                </a:uFill>
                <a:latin typeface="Trebuchet MS"/>
                <a:cs typeface="Trebuchet MS"/>
              </a:rPr>
              <a:t>Prise</a:t>
            </a:r>
            <a:r>
              <a:rPr sz="3200" b="0" u="sng" spc="-5" dirty="0">
                <a:solidFill>
                  <a:srgbClr val="006FC0"/>
                </a:solidFill>
                <a:uFill>
                  <a:solidFill>
                    <a:srgbClr val="006FC0"/>
                  </a:solidFill>
                </a:uFill>
                <a:latin typeface="Trebuchet MS"/>
                <a:cs typeface="Trebuchet MS"/>
              </a:rPr>
              <a:t> de</a:t>
            </a:r>
            <a:r>
              <a:rPr sz="3200" b="0" u="sng" spc="-15" dirty="0">
                <a:solidFill>
                  <a:srgbClr val="006FC0"/>
                </a:solidFill>
                <a:uFill>
                  <a:solidFill>
                    <a:srgbClr val="006FC0"/>
                  </a:solidFill>
                </a:uFill>
                <a:latin typeface="Trebuchet MS"/>
                <a:cs typeface="Trebuchet MS"/>
              </a:rPr>
              <a:t> </a:t>
            </a:r>
            <a:r>
              <a:rPr sz="3200" b="0" u="sng" spc="-5" dirty="0">
                <a:solidFill>
                  <a:srgbClr val="006FC0"/>
                </a:solidFill>
                <a:uFill>
                  <a:solidFill>
                    <a:srgbClr val="006FC0"/>
                  </a:solidFill>
                </a:uFill>
                <a:latin typeface="Trebuchet MS"/>
                <a:cs typeface="Trebuchet MS"/>
              </a:rPr>
              <a:t>contact</a:t>
            </a:r>
            <a:endParaRPr sz="3200" dirty="0">
              <a:latin typeface="Trebuchet MS"/>
              <a:cs typeface="Trebuchet MS"/>
            </a:endParaRPr>
          </a:p>
        </p:txBody>
      </p:sp>
      <p:sp>
        <p:nvSpPr>
          <p:cNvPr id="3" name="object 3"/>
          <p:cNvSpPr txBox="1"/>
          <p:nvPr/>
        </p:nvSpPr>
        <p:spPr>
          <a:xfrm>
            <a:off x="1178153" y="1191005"/>
            <a:ext cx="8335009" cy="4455160"/>
          </a:xfrm>
          <a:prstGeom prst="rect">
            <a:avLst/>
          </a:prstGeom>
        </p:spPr>
        <p:txBody>
          <a:bodyPr vert="horz" wrap="square" lIns="0" tIns="139065" rIns="0" bIns="0" rtlCol="0">
            <a:spAutoFit/>
          </a:bodyPr>
          <a:lstStyle/>
          <a:p>
            <a:pPr marL="12700">
              <a:lnSpc>
                <a:spcPct val="100000"/>
              </a:lnSpc>
              <a:spcBef>
                <a:spcPts val="1095"/>
              </a:spcBef>
            </a:pPr>
            <a:r>
              <a:rPr sz="2400" dirty="0">
                <a:solidFill>
                  <a:srgbClr val="404040"/>
                </a:solidFill>
                <a:latin typeface="Trebuchet MS"/>
                <a:cs typeface="Trebuchet MS"/>
              </a:rPr>
              <a:t>«</a:t>
            </a:r>
            <a:r>
              <a:rPr sz="2400" spc="-30" dirty="0">
                <a:solidFill>
                  <a:srgbClr val="404040"/>
                </a:solidFill>
                <a:latin typeface="Trebuchet MS"/>
                <a:cs typeface="Trebuchet MS"/>
              </a:rPr>
              <a:t> </a:t>
            </a:r>
            <a:r>
              <a:rPr sz="2400" spc="-50" dirty="0">
                <a:solidFill>
                  <a:srgbClr val="404040"/>
                </a:solidFill>
                <a:latin typeface="Trebuchet MS"/>
                <a:cs typeface="Trebuchet MS"/>
              </a:rPr>
              <a:t>Bonjour,</a:t>
            </a:r>
            <a:endParaRPr sz="2400">
              <a:latin typeface="Trebuchet MS"/>
              <a:cs typeface="Trebuchet MS"/>
            </a:endParaRPr>
          </a:p>
          <a:p>
            <a:pPr marL="12700" marR="5080">
              <a:lnSpc>
                <a:spcPct val="100000"/>
              </a:lnSpc>
              <a:spcBef>
                <a:spcPts val="994"/>
              </a:spcBef>
            </a:pPr>
            <a:r>
              <a:rPr sz="2400" spc="-5" dirty="0">
                <a:solidFill>
                  <a:srgbClr val="404040"/>
                </a:solidFill>
                <a:latin typeface="Trebuchet MS"/>
                <a:cs typeface="Trebuchet MS"/>
              </a:rPr>
              <a:t>Suite </a:t>
            </a:r>
            <a:r>
              <a:rPr sz="2400" dirty="0">
                <a:solidFill>
                  <a:srgbClr val="404040"/>
                </a:solidFill>
                <a:latin typeface="Trebuchet MS"/>
                <a:cs typeface="Trebuchet MS"/>
              </a:rPr>
              <a:t>à </a:t>
            </a:r>
            <a:r>
              <a:rPr sz="2400" spc="-5" dirty="0">
                <a:solidFill>
                  <a:srgbClr val="404040"/>
                </a:solidFill>
                <a:latin typeface="Trebuchet MS"/>
                <a:cs typeface="Trebuchet MS"/>
              </a:rPr>
              <a:t>votre</a:t>
            </a:r>
            <a:r>
              <a:rPr sz="2400" spc="10" dirty="0">
                <a:solidFill>
                  <a:srgbClr val="404040"/>
                </a:solidFill>
                <a:latin typeface="Trebuchet MS"/>
                <a:cs typeface="Trebuchet MS"/>
              </a:rPr>
              <a:t> </a:t>
            </a:r>
            <a:r>
              <a:rPr sz="2400" spc="-5" dirty="0">
                <a:solidFill>
                  <a:srgbClr val="404040"/>
                </a:solidFill>
                <a:latin typeface="Trebuchet MS"/>
                <a:cs typeface="Trebuchet MS"/>
              </a:rPr>
              <a:t>réponse</a:t>
            </a:r>
            <a:r>
              <a:rPr sz="2400" spc="30" dirty="0">
                <a:solidFill>
                  <a:srgbClr val="404040"/>
                </a:solidFill>
                <a:latin typeface="Trebuchet MS"/>
                <a:cs typeface="Trebuchet MS"/>
              </a:rPr>
              <a:t> </a:t>
            </a:r>
            <a:r>
              <a:rPr sz="2400" spc="-5" dirty="0">
                <a:solidFill>
                  <a:srgbClr val="404040"/>
                </a:solidFill>
                <a:latin typeface="Trebuchet MS"/>
                <a:cs typeface="Trebuchet MS"/>
              </a:rPr>
              <a:t>négative</a:t>
            </a:r>
            <a:r>
              <a:rPr sz="2400" spc="10" dirty="0">
                <a:solidFill>
                  <a:srgbClr val="404040"/>
                </a:solidFill>
                <a:latin typeface="Trebuchet MS"/>
                <a:cs typeface="Trebuchet MS"/>
              </a:rPr>
              <a:t> </a:t>
            </a:r>
            <a:r>
              <a:rPr sz="2400" spc="-5" dirty="0">
                <a:solidFill>
                  <a:srgbClr val="404040"/>
                </a:solidFill>
                <a:latin typeface="Trebuchet MS"/>
                <a:cs typeface="Trebuchet MS"/>
              </a:rPr>
              <a:t>concernant</a:t>
            </a:r>
            <a:r>
              <a:rPr sz="2400" spc="20" dirty="0">
                <a:solidFill>
                  <a:srgbClr val="404040"/>
                </a:solidFill>
                <a:latin typeface="Trebuchet MS"/>
                <a:cs typeface="Trebuchet MS"/>
              </a:rPr>
              <a:t> </a:t>
            </a:r>
            <a:r>
              <a:rPr sz="2400" spc="-5" dirty="0">
                <a:solidFill>
                  <a:srgbClr val="404040"/>
                </a:solidFill>
                <a:latin typeface="Trebuchet MS"/>
                <a:cs typeface="Trebuchet MS"/>
              </a:rPr>
              <a:t>ma </a:t>
            </a:r>
            <a:r>
              <a:rPr sz="2400" spc="-10" dirty="0">
                <a:solidFill>
                  <a:srgbClr val="404040"/>
                </a:solidFill>
                <a:latin typeface="Trebuchet MS"/>
                <a:cs typeface="Trebuchet MS"/>
              </a:rPr>
              <a:t>demande</a:t>
            </a:r>
            <a:r>
              <a:rPr sz="2400" spc="15" dirty="0">
                <a:solidFill>
                  <a:srgbClr val="404040"/>
                </a:solidFill>
                <a:latin typeface="Trebuchet MS"/>
                <a:cs typeface="Trebuchet MS"/>
              </a:rPr>
              <a:t> </a:t>
            </a:r>
            <a:r>
              <a:rPr sz="2400" spc="-5" dirty="0">
                <a:solidFill>
                  <a:srgbClr val="404040"/>
                </a:solidFill>
                <a:latin typeface="Trebuchet MS"/>
                <a:cs typeface="Trebuchet MS"/>
              </a:rPr>
              <a:t>de </a:t>
            </a:r>
            <a:r>
              <a:rPr sz="2400" dirty="0">
                <a:solidFill>
                  <a:srgbClr val="404040"/>
                </a:solidFill>
                <a:latin typeface="Trebuchet MS"/>
                <a:cs typeface="Trebuchet MS"/>
              </a:rPr>
              <a:t> </a:t>
            </a:r>
            <a:r>
              <a:rPr sz="2400" spc="-5" dirty="0">
                <a:solidFill>
                  <a:srgbClr val="404040"/>
                </a:solidFill>
                <a:latin typeface="Trebuchet MS"/>
                <a:cs typeface="Trebuchet MS"/>
              </a:rPr>
              <a:t>stage pour</a:t>
            </a:r>
            <a:r>
              <a:rPr sz="2400" spc="10" dirty="0">
                <a:solidFill>
                  <a:srgbClr val="404040"/>
                </a:solidFill>
                <a:latin typeface="Trebuchet MS"/>
                <a:cs typeface="Trebuchet MS"/>
              </a:rPr>
              <a:t> </a:t>
            </a:r>
            <a:r>
              <a:rPr sz="2400" dirty="0">
                <a:solidFill>
                  <a:srgbClr val="404040"/>
                </a:solidFill>
                <a:latin typeface="Trebuchet MS"/>
                <a:cs typeface="Trebuchet MS"/>
              </a:rPr>
              <a:t>le</a:t>
            </a:r>
            <a:r>
              <a:rPr sz="2400" spc="5" dirty="0">
                <a:solidFill>
                  <a:srgbClr val="404040"/>
                </a:solidFill>
                <a:latin typeface="Trebuchet MS"/>
                <a:cs typeface="Trebuchet MS"/>
              </a:rPr>
              <a:t> </a:t>
            </a:r>
            <a:r>
              <a:rPr sz="2400" dirty="0">
                <a:solidFill>
                  <a:srgbClr val="404040"/>
                </a:solidFill>
                <a:latin typeface="Trebuchet MS"/>
                <a:cs typeface="Trebuchet MS"/>
              </a:rPr>
              <a:t>S6 </a:t>
            </a:r>
            <a:r>
              <a:rPr sz="2400" spc="-5" dirty="0">
                <a:solidFill>
                  <a:srgbClr val="404040"/>
                </a:solidFill>
                <a:latin typeface="Trebuchet MS"/>
                <a:cs typeface="Trebuchet MS"/>
              </a:rPr>
              <a:t>dans</a:t>
            </a:r>
            <a:r>
              <a:rPr sz="2400" dirty="0">
                <a:solidFill>
                  <a:srgbClr val="404040"/>
                </a:solidFill>
                <a:latin typeface="Trebuchet MS"/>
                <a:cs typeface="Trebuchet MS"/>
              </a:rPr>
              <a:t> </a:t>
            </a:r>
            <a:r>
              <a:rPr sz="2400" spc="-5" dirty="0">
                <a:solidFill>
                  <a:srgbClr val="404040"/>
                </a:solidFill>
                <a:latin typeface="Trebuchet MS"/>
                <a:cs typeface="Trebuchet MS"/>
              </a:rPr>
              <a:t>votre</a:t>
            </a:r>
            <a:r>
              <a:rPr sz="2400" spc="20" dirty="0">
                <a:solidFill>
                  <a:srgbClr val="404040"/>
                </a:solidFill>
                <a:latin typeface="Trebuchet MS"/>
                <a:cs typeface="Trebuchet MS"/>
              </a:rPr>
              <a:t> </a:t>
            </a:r>
            <a:r>
              <a:rPr sz="2400" spc="-5" dirty="0">
                <a:solidFill>
                  <a:srgbClr val="404040"/>
                </a:solidFill>
                <a:latin typeface="Trebuchet MS"/>
                <a:cs typeface="Trebuchet MS"/>
              </a:rPr>
              <a:t>cabinet,</a:t>
            </a:r>
            <a:r>
              <a:rPr sz="2400" spc="15" dirty="0">
                <a:solidFill>
                  <a:srgbClr val="404040"/>
                </a:solidFill>
                <a:latin typeface="Trebuchet MS"/>
                <a:cs typeface="Trebuchet MS"/>
              </a:rPr>
              <a:t> </a:t>
            </a:r>
            <a:r>
              <a:rPr sz="2400" dirty="0">
                <a:solidFill>
                  <a:srgbClr val="404040"/>
                </a:solidFill>
                <a:latin typeface="Trebuchet MS"/>
                <a:cs typeface="Trebuchet MS"/>
              </a:rPr>
              <a:t>j'aimerais</a:t>
            </a:r>
            <a:r>
              <a:rPr sz="2400" spc="10" dirty="0">
                <a:solidFill>
                  <a:srgbClr val="404040"/>
                </a:solidFill>
                <a:latin typeface="Trebuchet MS"/>
                <a:cs typeface="Trebuchet MS"/>
              </a:rPr>
              <a:t> </a:t>
            </a:r>
            <a:r>
              <a:rPr sz="2400" dirty="0">
                <a:solidFill>
                  <a:srgbClr val="404040"/>
                </a:solidFill>
                <a:latin typeface="Trebuchet MS"/>
                <a:cs typeface="Trebuchet MS"/>
              </a:rPr>
              <a:t>si</a:t>
            </a:r>
            <a:r>
              <a:rPr sz="2400" spc="5" dirty="0">
                <a:solidFill>
                  <a:srgbClr val="404040"/>
                </a:solidFill>
                <a:latin typeface="Trebuchet MS"/>
                <a:cs typeface="Trebuchet MS"/>
              </a:rPr>
              <a:t> </a:t>
            </a:r>
            <a:r>
              <a:rPr sz="2400" spc="-5" dirty="0">
                <a:solidFill>
                  <a:srgbClr val="404040"/>
                </a:solidFill>
                <a:latin typeface="Trebuchet MS"/>
                <a:cs typeface="Trebuchet MS"/>
              </a:rPr>
              <a:t>possible </a:t>
            </a:r>
            <a:r>
              <a:rPr sz="2400" dirty="0">
                <a:solidFill>
                  <a:srgbClr val="404040"/>
                </a:solidFill>
                <a:latin typeface="Trebuchet MS"/>
                <a:cs typeface="Trebuchet MS"/>
              </a:rPr>
              <a:t> réserver</a:t>
            </a:r>
            <a:r>
              <a:rPr sz="2400" spc="10" dirty="0">
                <a:solidFill>
                  <a:srgbClr val="404040"/>
                </a:solidFill>
                <a:latin typeface="Trebuchet MS"/>
                <a:cs typeface="Trebuchet MS"/>
              </a:rPr>
              <a:t> </a:t>
            </a:r>
            <a:r>
              <a:rPr sz="2400" spc="-5" dirty="0">
                <a:solidFill>
                  <a:srgbClr val="404040"/>
                </a:solidFill>
                <a:latin typeface="Trebuchet MS"/>
                <a:cs typeface="Trebuchet MS"/>
              </a:rPr>
              <a:t>une</a:t>
            </a:r>
            <a:r>
              <a:rPr sz="2400" spc="10" dirty="0">
                <a:solidFill>
                  <a:srgbClr val="404040"/>
                </a:solidFill>
                <a:latin typeface="Trebuchet MS"/>
                <a:cs typeface="Trebuchet MS"/>
              </a:rPr>
              <a:t> </a:t>
            </a:r>
            <a:r>
              <a:rPr sz="2400" spc="-5" dirty="0">
                <a:solidFill>
                  <a:srgbClr val="404040"/>
                </a:solidFill>
                <a:latin typeface="Trebuchet MS"/>
                <a:cs typeface="Trebuchet MS"/>
              </a:rPr>
              <a:t>place</a:t>
            </a:r>
            <a:r>
              <a:rPr sz="2400" spc="-10" dirty="0">
                <a:solidFill>
                  <a:srgbClr val="404040"/>
                </a:solidFill>
                <a:latin typeface="Trebuchet MS"/>
                <a:cs typeface="Trebuchet MS"/>
              </a:rPr>
              <a:t> </a:t>
            </a:r>
            <a:r>
              <a:rPr sz="2400" spc="-5" dirty="0">
                <a:solidFill>
                  <a:srgbClr val="404040"/>
                </a:solidFill>
                <a:latin typeface="Trebuchet MS"/>
                <a:cs typeface="Trebuchet MS"/>
              </a:rPr>
              <a:t>afin</a:t>
            </a:r>
            <a:r>
              <a:rPr sz="2400" spc="15" dirty="0">
                <a:solidFill>
                  <a:srgbClr val="404040"/>
                </a:solidFill>
                <a:latin typeface="Trebuchet MS"/>
                <a:cs typeface="Trebuchet MS"/>
              </a:rPr>
              <a:t> </a:t>
            </a:r>
            <a:r>
              <a:rPr sz="2400" spc="-5" dirty="0">
                <a:solidFill>
                  <a:srgbClr val="404040"/>
                </a:solidFill>
                <a:latin typeface="Trebuchet MS"/>
                <a:cs typeface="Trebuchet MS"/>
              </a:rPr>
              <a:t>de</a:t>
            </a:r>
            <a:r>
              <a:rPr sz="2400" spc="-10" dirty="0">
                <a:solidFill>
                  <a:srgbClr val="404040"/>
                </a:solidFill>
                <a:latin typeface="Trebuchet MS"/>
                <a:cs typeface="Trebuchet MS"/>
              </a:rPr>
              <a:t> </a:t>
            </a:r>
            <a:r>
              <a:rPr sz="2400" dirty="0">
                <a:solidFill>
                  <a:srgbClr val="404040"/>
                </a:solidFill>
                <a:latin typeface="Trebuchet MS"/>
                <a:cs typeface="Trebuchet MS"/>
              </a:rPr>
              <a:t>réaliser</a:t>
            </a:r>
            <a:r>
              <a:rPr sz="2400" spc="15" dirty="0">
                <a:solidFill>
                  <a:srgbClr val="404040"/>
                </a:solidFill>
                <a:latin typeface="Trebuchet MS"/>
                <a:cs typeface="Trebuchet MS"/>
              </a:rPr>
              <a:t> </a:t>
            </a:r>
            <a:r>
              <a:rPr sz="2400" dirty="0">
                <a:solidFill>
                  <a:srgbClr val="404040"/>
                </a:solidFill>
                <a:latin typeface="Trebuchet MS"/>
                <a:cs typeface="Trebuchet MS"/>
              </a:rPr>
              <a:t>la </a:t>
            </a:r>
            <a:r>
              <a:rPr sz="2400" spc="-5" dirty="0">
                <a:solidFill>
                  <a:srgbClr val="404040"/>
                </a:solidFill>
                <a:latin typeface="Trebuchet MS"/>
                <a:cs typeface="Trebuchet MS"/>
              </a:rPr>
              <a:t>moitié</a:t>
            </a:r>
            <a:r>
              <a:rPr sz="2400" spc="5" dirty="0">
                <a:solidFill>
                  <a:srgbClr val="404040"/>
                </a:solidFill>
                <a:latin typeface="Trebuchet MS"/>
                <a:cs typeface="Trebuchet MS"/>
              </a:rPr>
              <a:t> </a:t>
            </a:r>
            <a:r>
              <a:rPr sz="2400" spc="-5" dirty="0">
                <a:solidFill>
                  <a:srgbClr val="404040"/>
                </a:solidFill>
                <a:latin typeface="Trebuchet MS"/>
                <a:cs typeface="Trebuchet MS"/>
              </a:rPr>
              <a:t>de mon</a:t>
            </a:r>
            <a:r>
              <a:rPr sz="2400" spc="-10" dirty="0">
                <a:solidFill>
                  <a:srgbClr val="404040"/>
                </a:solidFill>
                <a:latin typeface="Trebuchet MS"/>
                <a:cs typeface="Trebuchet MS"/>
              </a:rPr>
              <a:t> </a:t>
            </a:r>
            <a:r>
              <a:rPr sz="2400" spc="-5" dirty="0">
                <a:solidFill>
                  <a:srgbClr val="404040"/>
                </a:solidFill>
                <a:latin typeface="Trebuchet MS"/>
                <a:cs typeface="Trebuchet MS"/>
              </a:rPr>
              <a:t>clinicat </a:t>
            </a:r>
            <a:r>
              <a:rPr sz="2400" spc="-705" dirty="0">
                <a:solidFill>
                  <a:srgbClr val="404040"/>
                </a:solidFill>
                <a:latin typeface="Trebuchet MS"/>
                <a:cs typeface="Trebuchet MS"/>
              </a:rPr>
              <a:t> </a:t>
            </a:r>
            <a:r>
              <a:rPr sz="2400" dirty="0">
                <a:solidFill>
                  <a:srgbClr val="404040"/>
                </a:solidFill>
                <a:latin typeface="Trebuchet MS"/>
                <a:cs typeface="Trebuchet MS"/>
              </a:rPr>
              <a:t>sur</a:t>
            </a:r>
            <a:r>
              <a:rPr sz="2400" spc="-5" dirty="0">
                <a:solidFill>
                  <a:srgbClr val="404040"/>
                </a:solidFill>
                <a:latin typeface="Trebuchet MS"/>
                <a:cs typeface="Trebuchet MS"/>
              </a:rPr>
              <a:t> votre</a:t>
            </a:r>
            <a:r>
              <a:rPr sz="2400" spc="5" dirty="0">
                <a:solidFill>
                  <a:srgbClr val="404040"/>
                </a:solidFill>
                <a:latin typeface="Trebuchet MS"/>
                <a:cs typeface="Trebuchet MS"/>
              </a:rPr>
              <a:t> </a:t>
            </a:r>
            <a:r>
              <a:rPr sz="2400" spc="-5" dirty="0">
                <a:solidFill>
                  <a:srgbClr val="404040"/>
                </a:solidFill>
                <a:latin typeface="Trebuchet MS"/>
                <a:cs typeface="Trebuchet MS"/>
              </a:rPr>
              <a:t>terrain</a:t>
            </a:r>
            <a:r>
              <a:rPr sz="2400" spc="20" dirty="0">
                <a:solidFill>
                  <a:srgbClr val="404040"/>
                </a:solidFill>
                <a:latin typeface="Trebuchet MS"/>
                <a:cs typeface="Trebuchet MS"/>
              </a:rPr>
              <a:t> </a:t>
            </a:r>
            <a:r>
              <a:rPr sz="2400" spc="-5" dirty="0">
                <a:solidFill>
                  <a:srgbClr val="404040"/>
                </a:solidFill>
                <a:latin typeface="Trebuchet MS"/>
                <a:cs typeface="Trebuchet MS"/>
              </a:rPr>
              <a:t>de</a:t>
            </a:r>
            <a:r>
              <a:rPr sz="2400" spc="-10" dirty="0">
                <a:solidFill>
                  <a:srgbClr val="404040"/>
                </a:solidFill>
                <a:latin typeface="Trebuchet MS"/>
                <a:cs typeface="Trebuchet MS"/>
              </a:rPr>
              <a:t> </a:t>
            </a:r>
            <a:r>
              <a:rPr sz="2400" dirty="0">
                <a:solidFill>
                  <a:srgbClr val="404040"/>
                </a:solidFill>
                <a:latin typeface="Trebuchet MS"/>
                <a:cs typeface="Trebuchet MS"/>
              </a:rPr>
              <a:t>stage</a:t>
            </a:r>
            <a:r>
              <a:rPr sz="2400" spc="-10" dirty="0">
                <a:solidFill>
                  <a:srgbClr val="404040"/>
                </a:solidFill>
                <a:latin typeface="Trebuchet MS"/>
                <a:cs typeface="Trebuchet MS"/>
              </a:rPr>
              <a:t> </a:t>
            </a:r>
            <a:r>
              <a:rPr sz="2400" spc="-5" dirty="0">
                <a:solidFill>
                  <a:srgbClr val="404040"/>
                </a:solidFill>
                <a:latin typeface="Trebuchet MS"/>
                <a:cs typeface="Trebuchet MS"/>
              </a:rPr>
              <a:t>(soit</a:t>
            </a:r>
            <a:r>
              <a:rPr sz="2400" spc="15" dirty="0">
                <a:solidFill>
                  <a:srgbClr val="404040"/>
                </a:solidFill>
                <a:latin typeface="Trebuchet MS"/>
                <a:cs typeface="Trebuchet MS"/>
              </a:rPr>
              <a:t> </a:t>
            </a:r>
            <a:r>
              <a:rPr sz="2400" dirty="0">
                <a:solidFill>
                  <a:srgbClr val="404040"/>
                </a:solidFill>
                <a:latin typeface="Trebuchet MS"/>
                <a:cs typeface="Trebuchet MS"/>
              </a:rPr>
              <a:t>6</a:t>
            </a:r>
            <a:r>
              <a:rPr sz="2400" spc="-10" dirty="0">
                <a:solidFill>
                  <a:srgbClr val="404040"/>
                </a:solidFill>
                <a:latin typeface="Trebuchet MS"/>
                <a:cs typeface="Trebuchet MS"/>
              </a:rPr>
              <a:t> </a:t>
            </a:r>
            <a:r>
              <a:rPr sz="2400" dirty="0">
                <a:solidFill>
                  <a:srgbClr val="404040"/>
                </a:solidFill>
                <a:latin typeface="Trebuchet MS"/>
                <a:cs typeface="Trebuchet MS"/>
              </a:rPr>
              <a:t>semaines)</a:t>
            </a:r>
            <a:r>
              <a:rPr sz="2400" spc="25" dirty="0">
                <a:solidFill>
                  <a:srgbClr val="404040"/>
                </a:solidFill>
                <a:latin typeface="Trebuchet MS"/>
                <a:cs typeface="Trebuchet MS"/>
              </a:rPr>
              <a:t> </a:t>
            </a:r>
            <a:r>
              <a:rPr sz="2400" dirty="0">
                <a:solidFill>
                  <a:srgbClr val="404040"/>
                </a:solidFill>
                <a:latin typeface="Trebuchet MS"/>
                <a:cs typeface="Trebuchet MS"/>
              </a:rPr>
              <a:t>sur</a:t>
            </a:r>
            <a:r>
              <a:rPr sz="2400" spc="10" dirty="0">
                <a:solidFill>
                  <a:srgbClr val="404040"/>
                </a:solidFill>
                <a:latin typeface="Trebuchet MS"/>
                <a:cs typeface="Trebuchet MS"/>
              </a:rPr>
              <a:t> </a:t>
            </a:r>
            <a:r>
              <a:rPr sz="2400" dirty="0">
                <a:solidFill>
                  <a:srgbClr val="404040"/>
                </a:solidFill>
                <a:latin typeface="Trebuchet MS"/>
                <a:cs typeface="Trebuchet MS"/>
              </a:rPr>
              <a:t>la </a:t>
            </a:r>
            <a:r>
              <a:rPr sz="2400" spc="-5" dirty="0">
                <a:solidFill>
                  <a:srgbClr val="404040"/>
                </a:solidFill>
                <a:latin typeface="Trebuchet MS"/>
                <a:cs typeface="Trebuchet MS"/>
              </a:rPr>
              <a:t>période</a:t>
            </a:r>
            <a:r>
              <a:rPr sz="2400" spc="5" dirty="0">
                <a:solidFill>
                  <a:srgbClr val="404040"/>
                </a:solidFill>
                <a:latin typeface="Trebuchet MS"/>
                <a:cs typeface="Trebuchet MS"/>
              </a:rPr>
              <a:t> </a:t>
            </a:r>
            <a:r>
              <a:rPr sz="2400" spc="-5" dirty="0">
                <a:solidFill>
                  <a:srgbClr val="404040"/>
                </a:solidFill>
                <a:latin typeface="Trebuchet MS"/>
                <a:cs typeface="Trebuchet MS"/>
              </a:rPr>
              <a:t>de </a:t>
            </a:r>
            <a:r>
              <a:rPr sz="2400" spc="-710" dirty="0">
                <a:solidFill>
                  <a:srgbClr val="404040"/>
                </a:solidFill>
                <a:latin typeface="Trebuchet MS"/>
                <a:cs typeface="Trebuchet MS"/>
              </a:rPr>
              <a:t> </a:t>
            </a:r>
            <a:r>
              <a:rPr sz="2400" spc="-5" dirty="0">
                <a:solidFill>
                  <a:srgbClr val="404040"/>
                </a:solidFill>
                <a:latin typeface="Trebuchet MS"/>
                <a:cs typeface="Trebuchet MS"/>
              </a:rPr>
              <a:t>janvier</a:t>
            </a:r>
            <a:r>
              <a:rPr sz="2400" spc="15" dirty="0">
                <a:solidFill>
                  <a:srgbClr val="404040"/>
                </a:solidFill>
                <a:latin typeface="Trebuchet MS"/>
                <a:cs typeface="Trebuchet MS"/>
              </a:rPr>
              <a:t> </a:t>
            </a:r>
            <a:r>
              <a:rPr sz="2400" dirty="0">
                <a:solidFill>
                  <a:srgbClr val="404040"/>
                </a:solidFill>
                <a:latin typeface="Trebuchet MS"/>
                <a:cs typeface="Trebuchet MS"/>
              </a:rPr>
              <a:t>à</a:t>
            </a:r>
            <a:r>
              <a:rPr sz="2400" spc="-5" dirty="0">
                <a:solidFill>
                  <a:srgbClr val="404040"/>
                </a:solidFill>
                <a:latin typeface="Trebuchet MS"/>
                <a:cs typeface="Trebuchet MS"/>
              </a:rPr>
              <a:t> mars</a:t>
            </a:r>
            <a:r>
              <a:rPr sz="2400" spc="5" dirty="0">
                <a:solidFill>
                  <a:srgbClr val="404040"/>
                </a:solidFill>
                <a:latin typeface="Trebuchet MS"/>
                <a:cs typeface="Trebuchet MS"/>
              </a:rPr>
              <a:t> </a:t>
            </a:r>
            <a:r>
              <a:rPr sz="2400" spc="-5" dirty="0">
                <a:solidFill>
                  <a:srgbClr val="404040"/>
                </a:solidFill>
                <a:latin typeface="Trebuchet MS"/>
                <a:cs typeface="Trebuchet MS"/>
              </a:rPr>
              <a:t>2022.</a:t>
            </a:r>
            <a:endParaRPr sz="2400">
              <a:latin typeface="Trebuchet MS"/>
              <a:cs typeface="Trebuchet MS"/>
            </a:endParaRPr>
          </a:p>
          <a:p>
            <a:pPr marL="12700" marR="86360" algn="just">
              <a:lnSpc>
                <a:spcPct val="100000"/>
              </a:lnSpc>
              <a:spcBef>
                <a:spcPts val="1010"/>
              </a:spcBef>
            </a:pPr>
            <a:r>
              <a:rPr sz="2400" spc="-5" dirty="0">
                <a:solidFill>
                  <a:srgbClr val="404040"/>
                </a:solidFill>
                <a:latin typeface="Trebuchet MS"/>
                <a:cs typeface="Trebuchet MS"/>
              </a:rPr>
              <a:t>Ma demande de stage pour </a:t>
            </a:r>
            <a:r>
              <a:rPr sz="2400" dirty="0">
                <a:solidFill>
                  <a:srgbClr val="404040"/>
                </a:solidFill>
                <a:latin typeface="Trebuchet MS"/>
                <a:cs typeface="Trebuchet MS"/>
              </a:rPr>
              <a:t>le </a:t>
            </a:r>
            <a:r>
              <a:rPr sz="2400" spc="-5" dirty="0">
                <a:solidFill>
                  <a:srgbClr val="404040"/>
                </a:solidFill>
                <a:latin typeface="Trebuchet MS"/>
                <a:cs typeface="Trebuchet MS"/>
              </a:rPr>
              <a:t>clinicat date du 26 septembre </a:t>
            </a:r>
            <a:r>
              <a:rPr sz="2400" spc="-710" dirty="0">
                <a:solidFill>
                  <a:srgbClr val="404040"/>
                </a:solidFill>
                <a:latin typeface="Trebuchet MS"/>
                <a:cs typeface="Trebuchet MS"/>
              </a:rPr>
              <a:t> </a:t>
            </a:r>
            <a:r>
              <a:rPr sz="2400" spc="-5" dirty="0">
                <a:solidFill>
                  <a:srgbClr val="404040"/>
                </a:solidFill>
                <a:latin typeface="Trebuchet MS"/>
                <a:cs typeface="Trebuchet MS"/>
              </a:rPr>
              <a:t>2020 mais mon mail est </a:t>
            </a:r>
            <a:r>
              <a:rPr sz="2400" dirty="0">
                <a:solidFill>
                  <a:srgbClr val="404040"/>
                </a:solidFill>
                <a:latin typeface="Trebuchet MS"/>
                <a:cs typeface="Trebuchet MS"/>
              </a:rPr>
              <a:t>resté sans </a:t>
            </a:r>
            <a:r>
              <a:rPr sz="2400" spc="-5" dirty="0">
                <a:solidFill>
                  <a:srgbClr val="404040"/>
                </a:solidFill>
                <a:latin typeface="Trebuchet MS"/>
                <a:cs typeface="Trebuchet MS"/>
              </a:rPr>
              <a:t>réponse c'est pourquoi </a:t>
            </a:r>
            <a:r>
              <a:rPr sz="2400" dirty="0">
                <a:solidFill>
                  <a:srgbClr val="404040"/>
                </a:solidFill>
                <a:latin typeface="Trebuchet MS"/>
                <a:cs typeface="Trebuchet MS"/>
              </a:rPr>
              <a:t>je </a:t>
            </a:r>
            <a:r>
              <a:rPr sz="2400" spc="-710" dirty="0">
                <a:solidFill>
                  <a:srgbClr val="404040"/>
                </a:solidFill>
                <a:latin typeface="Trebuchet MS"/>
                <a:cs typeface="Trebuchet MS"/>
              </a:rPr>
              <a:t> </a:t>
            </a:r>
            <a:r>
              <a:rPr sz="2400" dirty="0">
                <a:solidFill>
                  <a:srgbClr val="404040"/>
                </a:solidFill>
                <a:latin typeface="Trebuchet MS"/>
                <a:cs typeface="Trebuchet MS"/>
              </a:rPr>
              <a:t>réitère</a:t>
            </a:r>
            <a:r>
              <a:rPr sz="2400" spc="15" dirty="0">
                <a:solidFill>
                  <a:srgbClr val="404040"/>
                </a:solidFill>
                <a:latin typeface="Trebuchet MS"/>
                <a:cs typeface="Trebuchet MS"/>
              </a:rPr>
              <a:t> </a:t>
            </a:r>
            <a:r>
              <a:rPr sz="2400" spc="-5" dirty="0">
                <a:solidFill>
                  <a:srgbClr val="404040"/>
                </a:solidFill>
                <a:latin typeface="Trebuchet MS"/>
                <a:cs typeface="Trebuchet MS"/>
              </a:rPr>
              <a:t>ma </a:t>
            </a:r>
            <a:r>
              <a:rPr sz="2400" spc="-10" dirty="0">
                <a:solidFill>
                  <a:srgbClr val="404040"/>
                </a:solidFill>
                <a:latin typeface="Trebuchet MS"/>
                <a:cs typeface="Trebuchet MS"/>
              </a:rPr>
              <a:t>demande.</a:t>
            </a:r>
            <a:r>
              <a:rPr sz="2400" spc="40" dirty="0">
                <a:solidFill>
                  <a:srgbClr val="404040"/>
                </a:solidFill>
                <a:latin typeface="Trebuchet MS"/>
                <a:cs typeface="Trebuchet MS"/>
              </a:rPr>
              <a:t> </a:t>
            </a:r>
            <a:r>
              <a:rPr sz="2400" dirty="0">
                <a:solidFill>
                  <a:srgbClr val="404040"/>
                </a:solidFill>
                <a:latin typeface="Trebuchet MS"/>
                <a:cs typeface="Trebuchet MS"/>
              </a:rPr>
              <a:t>»</a:t>
            </a:r>
            <a:endParaRPr sz="2400">
              <a:latin typeface="Trebuchet MS"/>
              <a:cs typeface="Trebuchet MS"/>
            </a:endParaRPr>
          </a:p>
          <a:p>
            <a:pPr>
              <a:lnSpc>
                <a:spcPct val="100000"/>
              </a:lnSpc>
              <a:spcBef>
                <a:spcPts val="55"/>
              </a:spcBef>
            </a:pPr>
            <a:endParaRPr sz="2600">
              <a:latin typeface="Trebuchet MS"/>
              <a:cs typeface="Trebuchet MS"/>
            </a:endParaRPr>
          </a:p>
          <a:p>
            <a:pPr marL="3746500">
              <a:lnSpc>
                <a:spcPct val="100000"/>
              </a:lnSpc>
            </a:pPr>
            <a:r>
              <a:rPr sz="2400" spc="-5" dirty="0">
                <a:solidFill>
                  <a:srgbClr val="00AF50"/>
                </a:solidFill>
                <a:latin typeface="Trebuchet MS"/>
                <a:cs typeface="Trebuchet MS"/>
              </a:rPr>
              <a:t>Qu’en</a:t>
            </a:r>
            <a:r>
              <a:rPr sz="2400" spc="-10" dirty="0">
                <a:solidFill>
                  <a:srgbClr val="00AF50"/>
                </a:solidFill>
                <a:latin typeface="Trebuchet MS"/>
                <a:cs typeface="Trebuchet MS"/>
              </a:rPr>
              <a:t> </a:t>
            </a:r>
            <a:r>
              <a:rPr sz="2400" spc="-5" dirty="0">
                <a:solidFill>
                  <a:srgbClr val="00AF50"/>
                </a:solidFill>
                <a:latin typeface="Trebuchet MS"/>
                <a:cs typeface="Trebuchet MS"/>
              </a:rPr>
              <a:t>pensez-vous</a:t>
            </a:r>
            <a:r>
              <a:rPr sz="2400" spc="5" dirty="0">
                <a:solidFill>
                  <a:srgbClr val="00AF50"/>
                </a:solidFill>
                <a:latin typeface="Trebuchet MS"/>
                <a:cs typeface="Trebuchet MS"/>
              </a:rPr>
              <a:t> </a:t>
            </a:r>
            <a:r>
              <a:rPr sz="2400" dirty="0">
                <a:solidFill>
                  <a:srgbClr val="00AF50"/>
                </a:solidFill>
                <a:latin typeface="Trebuchet MS"/>
                <a:cs typeface="Trebuchet MS"/>
              </a:rPr>
              <a:t>?</a:t>
            </a:r>
            <a:endParaRPr sz="2400">
              <a:latin typeface="Trebuchet MS"/>
              <a:cs typeface="Trebuchet MS"/>
            </a:endParaRPr>
          </a:p>
        </p:txBody>
      </p:sp>
      <p:pic>
        <p:nvPicPr>
          <p:cNvPr id="4" name="object 4"/>
          <p:cNvPicPr/>
          <p:nvPr/>
        </p:nvPicPr>
        <p:blipFill>
          <a:blip r:embed="rId3" cstate="print"/>
          <a:stretch>
            <a:fillRect/>
          </a:stretch>
        </p:blipFill>
        <p:spPr>
          <a:xfrm>
            <a:off x="7731252" y="4683252"/>
            <a:ext cx="1994916" cy="19949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3453" y="554177"/>
            <a:ext cx="9643745" cy="4597541"/>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Trebuchet MS"/>
                <a:cs typeface="Trebuchet MS"/>
              </a:rPr>
              <a:t>-&gt;</a:t>
            </a:r>
            <a:r>
              <a:rPr sz="2800" spc="-15" dirty="0">
                <a:solidFill>
                  <a:srgbClr val="FF0000"/>
                </a:solidFill>
                <a:latin typeface="Trebuchet MS"/>
                <a:cs typeface="Trebuchet MS"/>
              </a:rPr>
              <a:t> </a:t>
            </a:r>
            <a:r>
              <a:rPr sz="2800" spc="-5" dirty="0">
                <a:solidFill>
                  <a:srgbClr val="FF0000"/>
                </a:solidFill>
                <a:latin typeface="Trebuchet MS"/>
                <a:cs typeface="Trebuchet MS"/>
              </a:rPr>
              <a:t>évitez</a:t>
            </a:r>
            <a:r>
              <a:rPr sz="2800" dirty="0">
                <a:solidFill>
                  <a:srgbClr val="FF0000"/>
                </a:solidFill>
                <a:latin typeface="Trebuchet MS"/>
                <a:cs typeface="Trebuchet MS"/>
              </a:rPr>
              <a:t> </a:t>
            </a:r>
            <a:r>
              <a:rPr sz="2800" spc="-5" dirty="0">
                <a:solidFill>
                  <a:srgbClr val="FF0000"/>
                </a:solidFill>
                <a:latin typeface="Trebuchet MS"/>
                <a:cs typeface="Trebuchet MS"/>
              </a:rPr>
              <a:t>les sous </a:t>
            </a:r>
            <a:r>
              <a:rPr sz="2800" spc="-10" dirty="0">
                <a:solidFill>
                  <a:srgbClr val="FF0000"/>
                </a:solidFill>
                <a:latin typeface="Trebuchet MS"/>
                <a:cs typeface="Trebuchet MS"/>
              </a:rPr>
              <a:t>entendus</a:t>
            </a:r>
            <a:r>
              <a:rPr sz="2800" spc="5" dirty="0">
                <a:solidFill>
                  <a:srgbClr val="FF0000"/>
                </a:solidFill>
                <a:latin typeface="Trebuchet MS"/>
                <a:cs typeface="Trebuchet MS"/>
              </a:rPr>
              <a:t> </a:t>
            </a:r>
            <a:r>
              <a:rPr sz="2800" spc="-5" dirty="0">
                <a:solidFill>
                  <a:srgbClr val="FF0000"/>
                </a:solidFill>
                <a:latin typeface="Trebuchet MS"/>
                <a:cs typeface="Trebuchet MS"/>
              </a:rPr>
              <a:t>et la culpabilisation</a:t>
            </a:r>
            <a:endParaRPr sz="2800" dirty="0">
              <a:latin typeface="Trebuchet MS"/>
              <a:cs typeface="Trebuchet MS"/>
            </a:endParaRPr>
          </a:p>
          <a:p>
            <a:pPr>
              <a:lnSpc>
                <a:spcPct val="100000"/>
              </a:lnSpc>
            </a:pPr>
            <a:endParaRPr sz="2650" dirty="0">
              <a:latin typeface="Trebuchet MS"/>
              <a:cs typeface="Trebuchet MS"/>
            </a:endParaRPr>
          </a:p>
          <a:p>
            <a:pPr marL="12700" marR="5080">
              <a:lnSpc>
                <a:spcPct val="90000"/>
              </a:lnSpc>
            </a:pPr>
            <a:r>
              <a:rPr sz="2800" dirty="0">
                <a:solidFill>
                  <a:srgbClr val="00AF50"/>
                </a:solidFill>
                <a:latin typeface="Trebuchet MS"/>
                <a:cs typeface="Trebuchet MS"/>
              </a:rPr>
              <a:t>-&gt;</a:t>
            </a:r>
            <a:r>
              <a:rPr sz="2800" spc="-20" dirty="0">
                <a:solidFill>
                  <a:srgbClr val="00AF50"/>
                </a:solidFill>
                <a:latin typeface="Trebuchet MS"/>
                <a:cs typeface="Trebuchet MS"/>
              </a:rPr>
              <a:t> </a:t>
            </a:r>
            <a:r>
              <a:rPr sz="2800" spc="-5" dirty="0">
                <a:solidFill>
                  <a:srgbClr val="00AF50"/>
                </a:solidFill>
                <a:latin typeface="Trebuchet MS"/>
                <a:cs typeface="Trebuchet MS"/>
              </a:rPr>
              <a:t>préférez </a:t>
            </a:r>
            <a:r>
              <a:rPr sz="2800" spc="-10" dirty="0">
                <a:solidFill>
                  <a:srgbClr val="00AF50"/>
                </a:solidFill>
                <a:latin typeface="Trebuchet MS"/>
                <a:cs typeface="Trebuchet MS"/>
              </a:rPr>
              <a:t>une</a:t>
            </a:r>
            <a:r>
              <a:rPr sz="2800" spc="5" dirty="0">
                <a:solidFill>
                  <a:srgbClr val="00AF50"/>
                </a:solidFill>
                <a:latin typeface="Trebuchet MS"/>
                <a:cs typeface="Trebuchet MS"/>
              </a:rPr>
              <a:t> </a:t>
            </a:r>
            <a:r>
              <a:rPr sz="2800" spc="-5" dirty="0">
                <a:solidFill>
                  <a:srgbClr val="00AF50"/>
                </a:solidFill>
                <a:latin typeface="Trebuchet MS"/>
                <a:cs typeface="Trebuchet MS"/>
              </a:rPr>
              <a:t>formulation</a:t>
            </a:r>
            <a:r>
              <a:rPr sz="2800" spc="15" dirty="0">
                <a:solidFill>
                  <a:srgbClr val="00AF50"/>
                </a:solidFill>
                <a:latin typeface="Trebuchet MS"/>
                <a:cs typeface="Trebuchet MS"/>
              </a:rPr>
              <a:t> </a:t>
            </a:r>
            <a:r>
              <a:rPr sz="2800" spc="-10" dirty="0">
                <a:solidFill>
                  <a:srgbClr val="00AF50"/>
                </a:solidFill>
                <a:latin typeface="Trebuchet MS"/>
                <a:cs typeface="Trebuchet MS"/>
              </a:rPr>
              <a:t>positive</a:t>
            </a:r>
            <a:r>
              <a:rPr sz="2800" spc="45" dirty="0">
                <a:solidFill>
                  <a:srgbClr val="00AF50"/>
                </a:solidFill>
                <a:latin typeface="Trebuchet MS"/>
                <a:cs typeface="Trebuchet MS"/>
              </a:rPr>
              <a:t> </a:t>
            </a:r>
            <a:r>
              <a:rPr sz="2800" spc="-5" dirty="0">
                <a:solidFill>
                  <a:srgbClr val="00AF50"/>
                </a:solidFill>
                <a:latin typeface="Trebuchet MS"/>
                <a:cs typeface="Trebuchet MS"/>
              </a:rPr>
              <a:t>:</a:t>
            </a:r>
            <a:r>
              <a:rPr sz="2800" spc="-45" dirty="0">
                <a:solidFill>
                  <a:srgbClr val="00AF50"/>
                </a:solidFill>
                <a:latin typeface="Trebuchet MS"/>
                <a:cs typeface="Trebuchet MS"/>
              </a:rPr>
              <a:t> </a:t>
            </a:r>
            <a:r>
              <a:rPr sz="2800" spc="-10" dirty="0">
                <a:latin typeface="Trebuchet MS"/>
                <a:cs typeface="Trebuchet MS"/>
              </a:rPr>
              <a:t>présentez-vous, </a:t>
            </a:r>
            <a:r>
              <a:rPr sz="2800" spc="-5" dirty="0">
                <a:latin typeface="Trebuchet MS"/>
                <a:cs typeface="Trebuchet MS"/>
              </a:rPr>
              <a:t> </a:t>
            </a:r>
            <a:r>
              <a:rPr sz="2800" spc="-10" dirty="0">
                <a:latin typeface="Trebuchet MS"/>
                <a:cs typeface="Trebuchet MS"/>
              </a:rPr>
              <a:t>exposez</a:t>
            </a:r>
            <a:r>
              <a:rPr sz="2800" spc="-5" dirty="0">
                <a:latin typeface="Trebuchet MS"/>
                <a:cs typeface="Trebuchet MS"/>
              </a:rPr>
              <a:t> </a:t>
            </a:r>
            <a:r>
              <a:rPr sz="2800" spc="-10" dirty="0">
                <a:latin typeface="Trebuchet MS"/>
                <a:cs typeface="Trebuchet MS"/>
              </a:rPr>
              <a:t>brièvement</a:t>
            </a:r>
            <a:r>
              <a:rPr sz="2800" spc="25" dirty="0">
                <a:latin typeface="Trebuchet MS"/>
                <a:cs typeface="Trebuchet MS"/>
              </a:rPr>
              <a:t> </a:t>
            </a:r>
            <a:r>
              <a:rPr sz="2800" spc="-5" dirty="0">
                <a:latin typeface="Trebuchet MS"/>
                <a:cs typeface="Trebuchet MS"/>
              </a:rPr>
              <a:t>votre</a:t>
            </a:r>
            <a:r>
              <a:rPr sz="2800" dirty="0">
                <a:latin typeface="Trebuchet MS"/>
                <a:cs typeface="Trebuchet MS"/>
              </a:rPr>
              <a:t> </a:t>
            </a:r>
            <a:r>
              <a:rPr sz="2800" spc="-10" dirty="0">
                <a:latin typeface="Trebuchet MS"/>
                <a:cs typeface="Trebuchet MS"/>
              </a:rPr>
              <a:t>demande</a:t>
            </a:r>
            <a:r>
              <a:rPr sz="2800" spc="20" dirty="0">
                <a:latin typeface="Trebuchet MS"/>
                <a:cs typeface="Trebuchet MS"/>
              </a:rPr>
              <a:t> </a:t>
            </a:r>
            <a:r>
              <a:rPr sz="2800" spc="-5" dirty="0">
                <a:latin typeface="Trebuchet MS"/>
                <a:cs typeface="Trebuchet MS"/>
              </a:rPr>
              <a:t>et</a:t>
            </a:r>
            <a:r>
              <a:rPr sz="2800" dirty="0">
                <a:latin typeface="Trebuchet MS"/>
                <a:cs typeface="Trebuchet MS"/>
              </a:rPr>
              <a:t> </a:t>
            </a:r>
            <a:r>
              <a:rPr sz="2800" spc="-5" dirty="0">
                <a:latin typeface="Trebuchet MS"/>
                <a:cs typeface="Trebuchet MS"/>
              </a:rPr>
              <a:t>sollicitez</a:t>
            </a:r>
            <a:r>
              <a:rPr sz="2800" spc="15" dirty="0">
                <a:latin typeface="Trebuchet MS"/>
                <a:cs typeface="Trebuchet MS"/>
              </a:rPr>
              <a:t> </a:t>
            </a:r>
            <a:r>
              <a:rPr sz="2800" spc="-5" dirty="0">
                <a:latin typeface="Trebuchet MS"/>
                <a:cs typeface="Trebuchet MS"/>
              </a:rPr>
              <a:t>un</a:t>
            </a:r>
            <a:r>
              <a:rPr sz="2800" dirty="0">
                <a:latin typeface="Trebuchet MS"/>
                <a:cs typeface="Trebuchet MS"/>
              </a:rPr>
              <a:t> </a:t>
            </a:r>
            <a:r>
              <a:rPr sz="2800" spc="-5" dirty="0">
                <a:latin typeface="Trebuchet MS"/>
                <a:cs typeface="Trebuchet MS"/>
              </a:rPr>
              <a:t>rdv</a:t>
            </a:r>
            <a:r>
              <a:rPr sz="2800" spc="10" dirty="0">
                <a:latin typeface="Trebuchet MS"/>
                <a:cs typeface="Trebuchet MS"/>
              </a:rPr>
              <a:t> </a:t>
            </a:r>
            <a:r>
              <a:rPr sz="2800" spc="-10" dirty="0">
                <a:latin typeface="Trebuchet MS"/>
                <a:cs typeface="Trebuchet MS"/>
              </a:rPr>
              <a:t>pour </a:t>
            </a:r>
            <a:r>
              <a:rPr sz="2800" spc="-830" dirty="0">
                <a:latin typeface="Trebuchet MS"/>
                <a:cs typeface="Trebuchet MS"/>
              </a:rPr>
              <a:t> </a:t>
            </a:r>
            <a:r>
              <a:rPr sz="2800" spc="-10" dirty="0">
                <a:latin typeface="Trebuchet MS"/>
                <a:cs typeface="Trebuchet MS"/>
              </a:rPr>
              <a:t>présentez</a:t>
            </a:r>
            <a:r>
              <a:rPr sz="2800" dirty="0">
                <a:latin typeface="Trebuchet MS"/>
                <a:cs typeface="Trebuchet MS"/>
              </a:rPr>
              <a:t> </a:t>
            </a:r>
            <a:r>
              <a:rPr sz="2800" spc="-5" dirty="0">
                <a:latin typeface="Trebuchet MS"/>
                <a:cs typeface="Trebuchet MS"/>
              </a:rPr>
              <a:t>votre</a:t>
            </a:r>
            <a:r>
              <a:rPr sz="2800" spc="5" dirty="0">
                <a:latin typeface="Trebuchet MS"/>
                <a:cs typeface="Trebuchet MS"/>
              </a:rPr>
              <a:t> </a:t>
            </a:r>
            <a:r>
              <a:rPr sz="2800" spc="-5" dirty="0">
                <a:latin typeface="Trebuchet MS"/>
                <a:cs typeface="Trebuchet MS"/>
              </a:rPr>
              <a:t>projet</a:t>
            </a:r>
            <a:r>
              <a:rPr sz="2800" spc="-10" dirty="0">
                <a:latin typeface="Trebuchet MS"/>
                <a:cs typeface="Trebuchet MS"/>
              </a:rPr>
              <a:t> </a:t>
            </a:r>
            <a:r>
              <a:rPr sz="2800" spc="-5" dirty="0">
                <a:latin typeface="Trebuchet MS"/>
                <a:cs typeface="Trebuchet MS"/>
              </a:rPr>
              <a:t>à</a:t>
            </a:r>
            <a:r>
              <a:rPr sz="2800" dirty="0">
                <a:latin typeface="Trebuchet MS"/>
                <a:cs typeface="Trebuchet MS"/>
              </a:rPr>
              <a:t> </a:t>
            </a:r>
            <a:r>
              <a:rPr sz="2800" spc="-10" dirty="0">
                <a:latin typeface="Trebuchet MS"/>
                <a:cs typeface="Trebuchet MS"/>
              </a:rPr>
              <a:t>un</a:t>
            </a:r>
            <a:r>
              <a:rPr sz="2800" spc="-5" dirty="0">
                <a:latin typeface="Trebuchet MS"/>
                <a:cs typeface="Trebuchet MS"/>
              </a:rPr>
              <a:t> </a:t>
            </a:r>
            <a:r>
              <a:rPr sz="2800" spc="-10" dirty="0">
                <a:latin typeface="Trebuchet MS"/>
                <a:cs typeface="Trebuchet MS"/>
              </a:rPr>
              <a:t>moment</a:t>
            </a:r>
            <a:r>
              <a:rPr sz="2800" spc="10" dirty="0">
                <a:latin typeface="Trebuchet MS"/>
                <a:cs typeface="Trebuchet MS"/>
              </a:rPr>
              <a:t> </a:t>
            </a:r>
            <a:r>
              <a:rPr sz="2800" spc="-5" dirty="0">
                <a:latin typeface="Trebuchet MS"/>
                <a:cs typeface="Trebuchet MS"/>
              </a:rPr>
              <a:t>où </a:t>
            </a:r>
            <a:r>
              <a:rPr sz="2800" spc="-10" dirty="0">
                <a:latin typeface="Trebuchet MS"/>
                <a:cs typeface="Trebuchet MS"/>
              </a:rPr>
              <a:t>chacun</a:t>
            </a:r>
            <a:r>
              <a:rPr sz="2800" spc="5" dirty="0">
                <a:latin typeface="Trebuchet MS"/>
                <a:cs typeface="Trebuchet MS"/>
              </a:rPr>
              <a:t> </a:t>
            </a:r>
            <a:r>
              <a:rPr sz="2800" spc="-5" dirty="0">
                <a:latin typeface="Trebuchet MS"/>
                <a:cs typeface="Trebuchet MS"/>
              </a:rPr>
              <a:t>de</a:t>
            </a:r>
            <a:r>
              <a:rPr sz="2800" spc="5" dirty="0">
                <a:latin typeface="Trebuchet MS"/>
                <a:cs typeface="Trebuchet MS"/>
              </a:rPr>
              <a:t> </a:t>
            </a:r>
            <a:r>
              <a:rPr sz="2800" spc="-5" dirty="0">
                <a:latin typeface="Trebuchet MS"/>
                <a:cs typeface="Trebuchet MS"/>
              </a:rPr>
              <a:t>vous</a:t>
            </a:r>
            <a:r>
              <a:rPr sz="2800" spc="5" dirty="0">
                <a:latin typeface="Trebuchet MS"/>
                <a:cs typeface="Trebuchet MS"/>
              </a:rPr>
              <a:t> </a:t>
            </a:r>
            <a:r>
              <a:rPr sz="2800" spc="-5" dirty="0">
                <a:latin typeface="Trebuchet MS"/>
                <a:cs typeface="Trebuchet MS"/>
              </a:rPr>
              <a:t>sera </a:t>
            </a:r>
            <a:r>
              <a:rPr sz="2800" spc="-830" dirty="0">
                <a:latin typeface="Trebuchet MS"/>
                <a:cs typeface="Trebuchet MS"/>
              </a:rPr>
              <a:t> </a:t>
            </a:r>
            <a:r>
              <a:rPr sz="2800" spc="-10" dirty="0">
                <a:latin typeface="Trebuchet MS"/>
                <a:cs typeface="Trebuchet MS"/>
              </a:rPr>
              <a:t>disponible</a:t>
            </a:r>
            <a:r>
              <a:rPr sz="2800" spc="20" dirty="0">
                <a:latin typeface="Trebuchet MS"/>
                <a:cs typeface="Trebuchet MS"/>
              </a:rPr>
              <a:t> </a:t>
            </a:r>
            <a:r>
              <a:rPr sz="2800" spc="-10" dirty="0">
                <a:latin typeface="Trebuchet MS"/>
                <a:cs typeface="Trebuchet MS"/>
              </a:rPr>
              <a:t>(ne</a:t>
            </a:r>
            <a:r>
              <a:rPr sz="2800" dirty="0">
                <a:latin typeface="Trebuchet MS"/>
                <a:cs typeface="Trebuchet MS"/>
              </a:rPr>
              <a:t> </a:t>
            </a:r>
            <a:r>
              <a:rPr sz="2800" spc="-10" dirty="0">
                <a:latin typeface="Trebuchet MS"/>
                <a:cs typeface="Trebuchet MS"/>
              </a:rPr>
              <a:t>pas</a:t>
            </a:r>
            <a:r>
              <a:rPr sz="2800" spc="15" dirty="0">
                <a:latin typeface="Trebuchet MS"/>
                <a:cs typeface="Trebuchet MS"/>
              </a:rPr>
              <a:t> </a:t>
            </a:r>
            <a:r>
              <a:rPr sz="2800" spc="-10" dirty="0">
                <a:latin typeface="Trebuchet MS"/>
                <a:cs typeface="Trebuchet MS"/>
              </a:rPr>
              <a:t>déranger</a:t>
            </a:r>
            <a:r>
              <a:rPr sz="2800" dirty="0">
                <a:latin typeface="Trebuchet MS"/>
                <a:cs typeface="Trebuchet MS"/>
              </a:rPr>
              <a:t> </a:t>
            </a:r>
            <a:r>
              <a:rPr sz="2800" spc="-10" dirty="0">
                <a:latin typeface="Trebuchet MS"/>
                <a:cs typeface="Trebuchet MS"/>
              </a:rPr>
              <a:t>pour</a:t>
            </a:r>
            <a:r>
              <a:rPr sz="2800" dirty="0">
                <a:latin typeface="Trebuchet MS"/>
                <a:cs typeface="Trebuchet MS"/>
              </a:rPr>
              <a:t> </a:t>
            </a:r>
            <a:r>
              <a:rPr sz="2800" spc="-10" dirty="0">
                <a:latin typeface="Trebuchet MS"/>
                <a:cs typeface="Trebuchet MS"/>
              </a:rPr>
              <a:t>être</a:t>
            </a:r>
            <a:r>
              <a:rPr sz="2800" spc="15" dirty="0">
                <a:latin typeface="Trebuchet MS"/>
                <a:cs typeface="Trebuchet MS"/>
              </a:rPr>
              <a:t> </a:t>
            </a:r>
            <a:r>
              <a:rPr sz="2800" spc="-10" dirty="0">
                <a:latin typeface="Trebuchet MS"/>
                <a:cs typeface="Trebuchet MS"/>
              </a:rPr>
              <a:t>écouter</a:t>
            </a:r>
            <a:r>
              <a:rPr sz="2800" spc="10" dirty="0">
                <a:latin typeface="Trebuchet MS"/>
                <a:cs typeface="Trebuchet MS"/>
              </a:rPr>
              <a:t> </a:t>
            </a:r>
            <a:r>
              <a:rPr sz="2800" spc="-5" dirty="0">
                <a:latin typeface="Trebuchet MS"/>
                <a:cs typeface="Trebuchet MS"/>
              </a:rPr>
              <a:t>et</a:t>
            </a:r>
            <a:r>
              <a:rPr sz="2800" dirty="0">
                <a:latin typeface="Trebuchet MS"/>
                <a:cs typeface="Trebuchet MS"/>
              </a:rPr>
              <a:t> </a:t>
            </a:r>
            <a:r>
              <a:rPr sz="2800" spc="-10" dirty="0">
                <a:latin typeface="Trebuchet MS"/>
                <a:cs typeface="Trebuchet MS"/>
              </a:rPr>
              <a:t>entendu)</a:t>
            </a:r>
            <a:endParaRPr sz="2800" dirty="0">
              <a:latin typeface="Trebuchet MS"/>
              <a:cs typeface="Trebuchet MS"/>
            </a:endParaRPr>
          </a:p>
          <a:p>
            <a:pPr marL="12700">
              <a:lnSpc>
                <a:spcPct val="100000"/>
              </a:lnSpc>
              <a:spcBef>
                <a:spcPts val="2640"/>
              </a:spcBef>
            </a:pPr>
            <a:r>
              <a:rPr sz="2800" spc="-5" dirty="0">
                <a:latin typeface="Trebuchet MS"/>
                <a:cs typeface="Trebuchet MS"/>
              </a:rPr>
              <a:t>NB</a:t>
            </a:r>
            <a:r>
              <a:rPr sz="2800" spc="-15" dirty="0">
                <a:latin typeface="Trebuchet MS"/>
                <a:cs typeface="Trebuchet MS"/>
              </a:rPr>
              <a:t> </a:t>
            </a:r>
            <a:r>
              <a:rPr sz="2800" spc="-5" dirty="0">
                <a:latin typeface="Trebuchet MS"/>
                <a:cs typeface="Trebuchet MS"/>
              </a:rPr>
              <a:t>:</a:t>
            </a:r>
            <a:r>
              <a:rPr sz="2800" spc="-20" dirty="0">
                <a:latin typeface="Trebuchet MS"/>
                <a:cs typeface="Trebuchet MS"/>
              </a:rPr>
              <a:t> </a:t>
            </a:r>
            <a:r>
              <a:rPr sz="2800" spc="-50" dirty="0">
                <a:latin typeface="Trebuchet MS"/>
                <a:cs typeface="Trebuchet MS"/>
              </a:rPr>
              <a:t>Vous</a:t>
            </a:r>
            <a:r>
              <a:rPr sz="2800" spc="-15" dirty="0">
                <a:latin typeface="Trebuchet MS"/>
                <a:cs typeface="Trebuchet MS"/>
              </a:rPr>
              <a:t> </a:t>
            </a:r>
            <a:r>
              <a:rPr sz="2800" spc="-10" dirty="0">
                <a:latin typeface="Trebuchet MS"/>
                <a:cs typeface="Trebuchet MS"/>
              </a:rPr>
              <a:t>êtes</a:t>
            </a:r>
            <a:r>
              <a:rPr sz="2800" spc="-5" dirty="0">
                <a:latin typeface="Trebuchet MS"/>
                <a:cs typeface="Trebuchet MS"/>
              </a:rPr>
              <a:t> en</a:t>
            </a:r>
            <a:r>
              <a:rPr sz="2800" spc="-15" dirty="0">
                <a:latin typeface="Trebuchet MS"/>
                <a:cs typeface="Trebuchet MS"/>
              </a:rPr>
              <a:t> </a:t>
            </a:r>
            <a:r>
              <a:rPr sz="2800" spc="-10" dirty="0">
                <a:latin typeface="Trebuchet MS"/>
                <a:cs typeface="Trebuchet MS"/>
              </a:rPr>
              <a:t>demande</a:t>
            </a:r>
            <a:endParaRPr sz="2800" dirty="0">
              <a:latin typeface="Trebuchet MS"/>
              <a:cs typeface="Trebuchet MS"/>
            </a:endParaRPr>
          </a:p>
          <a:p>
            <a:pPr marL="1384300">
              <a:lnSpc>
                <a:spcPct val="100000"/>
              </a:lnSpc>
              <a:spcBef>
                <a:spcPts val="665"/>
              </a:spcBef>
            </a:pPr>
            <a:r>
              <a:rPr sz="2800" dirty="0">
                <a:latin typeface="Trebuchet MS"/>
                <a:cs typeface="Trebuchet MS"/>
              </a:rPr>
              <a:t>-&gt;</a:t>
            </a:r>
            <a:r>
              <a:rPr sz="2800" spc="-45" dirty="0">
                <a:latin typeface="Trebuchet MS"/>
                <a:cs typeface="Trebuchet MS"/>
              </a:rPr>
              <a:t> </a:t>
            </a:r>
            <a:r>
              <a:rPr sz="2800" spc="-10" dirty="0">
                <a:latin typeface="Trebuchet MS"/>
                <a:cs typeface="Trebuchet MS"/>
              </a:rPr>
              <a:t>donnez</a:t>
            </a:r>
            <a:r>
              <a:rPr sz="2800" spc="-25" dirty="0">
                <a:latin typeface="Trebuchet MS"/>
                <a:cs typeface="Trebuchet MS"/>
              </a:rPr>
              <a:t> </a:t>
            </a:r>
            <a:r>
              <a:rPr sz="2800" spc="-10" dirty="0">
                <a:latin typeface="Trebuchet MS"/>
                <a:cs typeface="Trebuchet MS"/>
              </a:rPr>
              <a:t>envie</a:t>
            </a:r>
            <a:endParaRPr sz="2800" dirty="0">
              <a:latin typeface="Trebuchet MS"/>
              <a:cs typeface="Trebuchet MS"/>
            </a:endParaRPr>
          </a:p>
          <a:p>
            <a:pPr marL="1384300" marR="153035">
              <a:lnSpc>
                <a:spcPts val="3020"/>
              </a:lnSpc>
              <a:spcBef>
                <a:spcPts val="1055"/>
              </a:spcBef>
            </a:pPr>
            <a:r>
              <a:rPr sz="2800" dirty="0">
                <a:latin typeface="Trebuchet MS"/>
                <a:cs typeface="Trebuchet MS"/>
              </a:rPr>
              <a:t>-&gt;</a:t>
            </a:r>
            <a:r>
              <a:rPr sz="2800" spc="-20" dirty="0">
                <a:latin typeface="Trebuchet MS"/>
                <a:cs typeface="Trebuchet MS"/>
              </a:rPr>
              <a:t> </a:t>
            </a:r>
            <a:r>
              <a:rPr sz="2800" spc="-10" dirty="0">
                <a:latin typeface="Trebuchet MS"/>
                <a:cs typeface="Trebuchet MS"/>
              </a:rPr>
              <a:t>montrer</a:t>
            </a:r>
            <a:r>
              <a:rPr sz="2800" spc="5" dirty="0">
                <a:latin typeface="Trebuchet MS"/>
                <a:cs typeface="Trebuchet MS"/>
              </a:rPr>
              <a:t> </a:t>
            </a:r>
            <a:r>
              <a:rPr sz="2800" spc="-5" dirty="0">
                <a:latin typeface="Trebuchet MS"/>
                <a:cs typeface="Trebuchet MS"/>
              </a:rPr>
              <a:t>en</a:t>
            </a:r>
            <a:r>
              <a:rPr sz="2800" dirty="0">
                <a:latin typeface="Trebuchet MS"/>
                <a:cs typeface="Trebuchet MS"/>
              </a:rPr>
              <a:t> </a:t>
            </a:r>
            <a:r>
              <a:rPr sz="2800" spc="-10" dirty="0">
                <a:latin typeface="Trebuchet MS"/>
                <a:cs typeface="Trebuchet MS"/>
              </a:rPr>
              <a:t>quoi</a:t>
            </a:r>
            <a:r>
              <a:rPr sz="2800" spc="-15" dirty="0">
                <a:latin typeface="Trebuchet MS"/>
                <a:cs typeface="Trebuchet MS"/>
              </a:rPr>
              <a:t> </a:t>
            </a:r>
            <a:r>
              <a:rPr sz="2800" spc="-5" dirty="0">
                <a:latin typeface="Trebuchet MS"/>
                <a:cs typeface="Trebuchet MS"/>
              </a:rPr>
              <a:t>ce</a:t>
            </a:r>
            <a:r>
              <a:rPr sz="2800" dirty="0">
                <a:latin typeface="Trebuchet MS"/>
                <a:cs typeface="Trebuchet MS"/>
              </a:rPr>
              <a:t> </a:t>
            </a:r>
            <a:r>
              <a:rPr sz="2800" spc="-5" dirty="0">
                <a:latin typeface="Trebuchet MS"/>
                <a:cs typeface="Trebuchet MS"/>
              </a:rPr>
              <a:t>stage</a:t>
            </a:r>
            <a:r>
              <a:rPr sz="2800" spc="10" dirty="0">
                <a:latin typeface="Trebuchet MS"/>
                <a:cs typeface="Trebuchet MS"/>
              </a:rPr>
              <a:t> </a:t>
            </a:r>
            <a:r>
              <a:rPr sz="2800" spc="-10" dirty="0">
                <a:latin typeface="Trebuchet MS"/>
                <a:cs typeface="Trebuchet MS"/>
              </a:rPr>
              <a:t>est</a:t>
            </a:r>
            <a:r>
              <a:rPr sz="2800" spc="-5" dirty="0">
                <a:latin typeface="Trebuchet MS"/>
                <a:cs typeface="Trebuchet MS"/>
              </a:rPr>
              <a:t> un</a:t>
            </a:r>
            <a:r>
              <a:rPr sz="2800" dirty="0">
                <a:latin typeface="Trebuchet MS"/>
                <a:cs typeface="Trebuchet MS"/>
              </a:rPr>
              <a:t> </a:t>
            </a:r>
            <a:r>
              <a:rPr sz="2800" spc="-10" dirty="0">
                <a:latin typeface="Trebuchet MS"/>
                <a:cs typeface="Trebuchet MS"/>
              </a:rPr>
              <a:t>atout</a:t>
            </a:r>
            <a:r>
              <a:rPr sz="2800" spc="10" dirty="0">
                <a:latin typeface="Trebuchet MS"/>
                <a:cs typeface="Trebuchet MS"/>
              </a:rPr>
              <a:t> </a:t>
            </a:r>
            <a:r>
              <a:rPr sz="2800" spc="-10" dirty="0">
                <a:latin typeface="Trebuchet MS"/>
                <a:cs typeface="Trebuchet MS"/>
              </a:rPr>
              <a:t>pour</a:t>
            </a:r>
            <a:r>
              <a:rPr sz="2800" dirty="0">
                <a:latin typeface="Trebuchet MS"/>
                <a:cs typeface="Trebuchet MS"/>
              </a:rPr>
              <a:t> </a:t>
            </a:r>
            <a:r>
              <a:rPr sz="2800" spc="-5" dirty="0">
                <a:latin typeface="Trebuchet MS"/>
                <a:cs typeface="Trebuchet MS"/>
              </a:rPr>
              <a:t>vous </a:t>
            </a:r>
            <a:r>
              <a:rPr sz="2800" spc="-830" dirty="0">
                <a:latin typeface="Trebuchet MS"/>
                <a:cs typeface="Trebuchet MS"/>
              </a:rPr>
              <a:t> </a:t>
            </a:r>
            <a:r>
              <a:rPr sz="2800" spc="-5" dirty="0">
                <a:latin typeface="Trebuchet MS"/>
                <a:cs typeface="Trebuchet MS"/>
              </a:rPr>
              <a:t>et</a:t>
            </a:r>
            <a:r>
              <a:rPr sz="2800" spc="-10" dirty="0">
                <a:latin typeface="Trebuchet MS"/>
                <a:cs typeface="Trebuchet MS"/>
              </a:rPr>
              <a:t> </a:t>
            </a:r>
            <a:r>
              <a:rPr sz="2800" spc="-5" dirty="0">
                <a:latin typeface="Trebuchet MS"/>
                <a:cs typeface="Trebuchet MS"/>
              </a:rPr>
              <a:t>pour</a:t>
            </a:r>
            <a:r>
              <a:rPr sz="2800" spc="-15" dirty="0">
                <a:latin typeface="Trebuchet MS"/>
                <a:cs typeface="Trebuchet MS"/>
              </a:rPr>
              <a:t> </a:t>
            </a:r>
            <a:r>
              <a:rPr sz="2800" spc="-5" dirty="0">
                <a:latin typeface="Trebuchet MS"/>
                <a:cs typeface="Trebuchet MS"/>
              </a:rPr>
              <a:t>la</a:t>
            </a:r>
            <a:r>
              <a:rPr sz="2800" dirty="0">
                <a:latin typeface="Trebuchet MS"/>
                <a:cs typeface="Trebuchet MS"/>
              </a:rPr>
              <a:t> </a:t>
            </a:r>
            <a:r>
              <a:rPr sz="2800" spc="-10" dirty="0">
                <a:latin typeface="Trebuchet MS"/>
                <a:cs typeface="Trebuchet MS"/>
              </a:rPr>
              <a:t>structure</a:t>
            </a:r>
            <a:endParaRPr sz="2800" dirty="0">
              <a:latin typeface="Trebuchet MS"/>
              <a:cs typeface="Trebuchet MS"/>
            </a:endParaRPr>
          </a:p>
        </p:txBody>
      </p:sp>
      <p:grpSp>
        <p:nvGrpSpPr>
          <p:cNvPr id="3" name="object 3"/>
          <p:cNvGrpSpPr/>
          <p:nvPr/>
        </p:nvGrpSpPr>
        <p:grpSpPr>
          <a:xfrm>
            <a:off x="196595" y="1569719"/>
            <a:ext cx="1158240" cy="1065530"/>
            <a:chOff x="196595" y="1569719"/>
            <a:chExt cx="1158240" cy="1065530"/>
          </a:xfrm>
        </p:grpSpPr>
        <p:pic>
          <p:nvPicPr>
            <p:cNvPr id="4" name="object 4"/>
            <p:cNvPicPr/>
            <p:nvPr/>
          </p:nvPicPr>
          <p:blipFill>
            <a:blip r:embed="rId3" cstate="print"/>
            <a:stretch>
              <a:fillRect/>
            </a:stretch>
          </p:blipFill>
          <p:spPr>
            <a:xfrm>
              <a:off x="206501" y="1579625"/>
              <a:ext cx="1138428" cy="1045463"/>
            </a:xfrm>
            <a:prstGeom prst="rect">
              <a:avLst/>
            </a:prstGeom>
          </p:spPr>
        </p:pic>
        <p:sp>
          <p:nvSpPr>
            <p:cNvPr id="5" name="object 5"/>
            <p:cNvSpPr/>
            <p:nvPr/>
          </p:nvSpPr>
          <p:spPr>
            <a:xfrm>
              <a:off x="206501" y="1579625"/>
              <a:ext cx="1138555" cy="1045844"/>
            </a:xfrm>
            <a:custGeom>
              <a:avLst/>
              <a:gdLst/>
              <a:ahLst/>
              <a:cxnLst/>
              <a:rect l="l" t="t" r="r" b="b"/>
              <a:pathLst>
                <a:path w="1138555" h="1045844">
                  <a:moveTo>
                    <a:pt x="0" y="522732"/>
                  </a:moveTo>
                  <a:lnTo>
                    <a:pt x="2089" y="477632"/>
                  </a:lnTo>
                  <a:lnTo>
                    <a:pt x="8243" y="433597"/>
                  </a:lnTo>
                  <a:lnTo>
                    <a:pt x="18291" y="390783"/>
                  </a:lnTo>
                  <a:lnTo>
                    <a:pt x="32063" y="349349"/>
                  </a:lnTo>
                  <a:lnTo>
                    <a:pt x="49386" y="309449"/>
                  </a:lnTo>
                  <a:lnTo>
                    <a:pt x="70091" y="271243"/>
                  </a:lnTo>
                  <a:lnTo>
                    <a:pt x="94007" y="234885"/>
                  </a:lnTo>
                  <a:lnTo>
                    <a:pt x="120962" y="200534"/>
                  </a:lnTo>
                  <a:lnTo>
                    <a:pt x="150786" y="168347"/>
                  </a:lnTo>
                  <a:lnTo>
                    <a:pt x="183308" y="138480"/>
                  </a:lnTo>
                  <a:lnTo>
                    <a:pt x="218357" y="111091"/>
                  </a:lnTo>
                  <a:lnTo>
                    <a:pt x="255761" y="86336"/>
                  </a:lnTo>
                  <a:lnTo>
                    <a:pt x="295352" y="64372"/>
                  </a:lnTo>
                  <a:lnTo>
                    <a:pt x="336956" y="45357"/>
                  </a:lnTo>
                  <a:lnTo>
                    <a:pt x="380404" y="29447"/>
                  </a:lnTo>
                  <a:lnTo>
                    <a:pt x="425525" y="16799"/>
                  </a:lnTo>
                  <a:lnTo>
                    <a:pt x="472147" y="7571"/>
                  </a:lnTo>
                  <a:lnTo>
                    <a:pt x="520100" y="1918"/>
                  </a:lnTo>
                  <a:lnTo>
                    <a:pt x="569213" y="0"/>
                  </a:lnTo>
                  <a:lnTo>
                    <a:pt x="618327" y="1918"/>
                  </a:lnTo>
                  <a:lnTo>
                    <a:pt x="666280" y="7571"/>
                  </a:lnTo>
                  <a:lnTo>
                    <a:pt x="712902" y="16799"/>
                  </a:lnTo>
                  <a:lnTo>
                    <a:pt x="758023" y="29447"/>
                  </a:lnTo>
                  <a:lnTo>
                    <a:pt x="801471" y="45357"/>
                  </a:lnTo>
                  <a:lnTo>
                    <a:pt x="843075" y="64372"/>
                  </a:lnTo>
                  <a:lnTo>
                    <a:pt x="882666" y="86336"/>
                  </a:lnTo>
                  <a:lnTo>
                    <a:pt x="920070" y="111091"/>
                  </a:lnTo>
                  <a:lnTo>
                    <a:pt x="955119" y="138480"/>
                  </a:lnTo>
                  <a:lnTo>
                    <a:pt x="987641" y="168347"/>
                  </a:lnTo>
                  <a:lnTo>
                    <a:pt x="1017465" y="200534"/>
                  </a:lnTo>
                  <a:lnTo>
                    <a:pt x="1044420" y="234885"/>
                  </a:lnTo>
                  <a:lnTo>
                    <a:pt x="1068336" y="271243"/>
                  </a:lnTo>
                  <a:lnTo>
                    <a:pt x="1089041" y="309449"/>
                  </a:lnTo>
                  <a:lnTo>
                    <a:pt x="1106364" y="349349"/>
                  </a:lnTo>
                  <a:lnTo>
                    <a:pt x="1120136" y="390783"/>
                  </a:lnTo>
                  <a:lnTo>
                    <a:pt x="1130184" y="433597"/>
                  </a:lnTo>
                  <a:lnTo>
                    <a:pt x="1136338" y="477632"/>
                  </a:lnTo>
                  <a:lnTo>
                    <a:pt x="1138428" y="522732"/>
                  </a:lnTo>
                  <a:lnTo>
                    <a:pt x="1136338" y="567831"/>
                  </a:lnTo>
                  <a:lnTo>
                    <a:pt x="1130184" y="611866"/>
                  </a:lnTo>
                  <a:lnTo>
                    <a:pt x="1120136" y="654680"/>
                  </a:lnTo>
                  <a:lnTo>
                    <a:pt x="1106364" y="696114"/>
                  </a:lnTo>
                  <a:lnTo>
                    <a:pt x="1089041" y="736014"/>
                  </a:lnTo>
                  <a:lnTo>
                    <a:pt x="1068336" y="774220"/>
                  </a:lnTo>
                  <a:lnTo>
                    <a:pt x="1044420" y="810578"/>
                  </a:lnTo>
                  <a:lnTo>
                    <a:pt x="1017465" y="844929"/>
                  </a:lnTo>
                  <a:lnTo>
                    <a:pt x="987641" y="877116"/>
                  </a:lnTo>
                  <a:lnTo>
                    <a:pt x="955119" y="906983"/>
                  </a:lnTo>
                  <a:lnTo>
                    <a:pt x="920070" y="934372"/>
                  </a:lnTo>
                  <a:lnTo>
                    <a:pt x="882666" y="959127"/>
                  </a:lnTo>
                  <a:lnTo>
                    <a:pt x="843075" y="981091"/>
                  </a:lnTo>
                  <a:lnTo>
                    <a:pt x="801471" y="1000106"/>
                  </a:lnTo>
                  <a:lnTo>
                    <a:pt x="758023" y="1016016"/>
                  </a:lnTo>
                  <a:lnTo>
                    <a:pt x="712902" y="1028664"/>
                  </a:lnTo>
                  <a:lnTo>
                    <a:pt x="666280" y="1037892"/>
                  </a:lnTo>
                  <a:lnTo>
                    <a:pt x="618327" y="1043545"/>
                  </a:lnTo>
                  <a:lnTo>
                    <a:pt x="569213" y="1045463"/>
                  </a:lnTo>
                  <a:lnTo>
                    <a:pt x="520100" y="1043545"/>
                  </a:lnTo>
                  <a:lnTo>
                    <a:pt x="472147" y="1037892"/>
                  </a:lnTo>
                  <a:lnTo>
                    <a:pt x="425525" y="1028664"/>
                  </a:lnTo>
                  <a:lnTo>
                    <a:pt x="380404" y="1016016"/>
                  </a:lnTo>
                  <a:lnTo>
                    <a:pt x="336956" y="1000106"/>
                  </a:lnTo>
                  <a:lnTo>
                    <a:pt x="295352" y="981091"/>
                  </a:lnTo>
                  <a:lnTo>
                    <a:pt x="255761" y="959127"/>
                  </a:lnTo>
                  <a:lnTo>
                    <a:pt x="218357" y="934372"/>
                  </a:lnTo>
                  <a:lnTo>
                    <a:pt x="183308" y="906983"/>
                  </a:lnTo>
                  <a:lnTo>
                    <a:pt x="150786" y="877116"/>
                  </a:lnTo>
                  <a:lnTo>
                    <a:pt x="120962" y="844929"/>
                  </a:lnTo>
                  <a:lnTo>
                    <a:pt x="94007" y="810578"/>
                  </a:lnTo>
                  <a:lnTo>
                    <a:pt x="70091" y="774220"/>
                  </a:lnTo>
                  <a:lnTo>
                    <a:pt x="49386" y="736014"/>
                  </a:lnTo>
                  <a:lnTo>
                    <a:pt x="32063" y="696114"/>
                  </a:lnTo>
                  <a:lnTo>
                    <a:pt x="18291" y="654680"/>
                  </a:lnTo>
                  <a:lnTo>
                    <a:pt x="8243" y="611866"/>
                  </a:lnTo>
                  <a:lnTo>
                    <a:pt x="2089" y="567831"/>
                  </a:lnTo>
                  <a:lnTo>
                    <a:pt x="0" y="522732"/>
                  </a:lnTo>
                  <a:close/>
                </a:path>
              </a:pathLst>
            </a:custGeom>
            <a:ln w="19812">
              <a:solidFill>
                <a:srgbClr val="5FCAEE"/>
              </a:solidFill>
            </a:ln>
          </p:spPr>
          <p:txBody>
            <a:bodyPr wrap="square" lIns="0" tIns="0" rIns="0" bIns="0" rtlCol="0"/>
            <a:lstStyle/>
            <a:p>
              <a:endParaRPr/>
            </a:p>
          </p:txBody>
        </p:sp>
      </p:grpSp>
      <p:grpSp>
        <p:nvGrpSpPr>
          <p:cNvPr id="6" name="object 6"/>
          <p:cNvGrpSpPr/>
          <p:nvPr/>
        </p:nvGrpSpPr>
        <p:grpSpPr>
          <a:xfrm>
            <a:off x="146304" y="202692"/>
            <a:ext cx="1259205" cy="1100455"/>
            <a:chOff x="146304" y="202692"/>
            <a:chExt cx="1259205" cy="1100455"/>
          </a:xfrm>
        </p:grpSpPr>
        <p:pic>
          <p:nvPicPr>
            <p:cNvPr id="7" name="object 7"/>
            <p:cNvPicPr/>
            <p:nvPr/>
          </p:nvPicPr>
          <p:blipFill>
            <a:blip r:embed="rId4" cstate="print"/>
            <a:stretch>
              <a:fillRect/>
            </a:stretch>
          </p:blipFill>
          <p:spPr>
            <a:xfrm>
              <a:off x="156210" y="212598"/>
              <a:ext cx="1239012" cy="1080515"/>
            </a:xfrm>
            <a:prstGeom prst="rect">
              <a:avLst/>
            </a:prstGeom>
          </p:spPr>
        </p:pic>
        <p:sp>
          <p:nvSpPr>
            <p:cNvPr id="8" name="object 8"/>
            <p:cNvSpPr/>
            <p:nvPr/>
          </p:nvSpPr>
          <p:spPr>
            <a:xfrm>
              <a:off x="156210" y="212598"/>
              <a:ext cx="1239520" cy="1080770"/>
            </a:xfrm>
            <a:custGeom>
              <a:avLst/>
              <a:gdLst/>
              <a:ahLst/>
              <a:cxnLst/>
              <a:rect l="l" t="t" r="r" b="b"/>
              <a:pathLst>
                <a:path w="1239520" h="1080770">
                  <a:moveTo>
                    <a:pt x="0" y="540257"/>
                  </a:moveTo>
                  <a:lnTo>
                    <a:pt x="2053" y="495955"/>
                  </a:lnTo>
                  <a:lnTo>
                    <a:pt x="8108" y="452638"/>
                  </a:lnTo>
                  <a:lnTo>
                    <a:pt x="18004" y="410445"/>
                  </a:lnTo>
                  <a:lnTo>
                    <a:pt x="31583" y="369515"/>
                  </a:lnTo>
                  <a:lnTo>
                    <a:pt x="48684" y="329987"/>
                  </a:lnTo>
                  <a:lnTo>
                    <a:pt x="69149" y="292001"/>
                  </a:lnTo>
                  <a:lnTo>
                    <a:pt x="92817" y="255696"/>
                  </a:lnTo>
                  <a:lnTo>
                    <a:pt x="119530" y="221211"/>
                  </a:lnTo>
                  <a:lnTo>
                    <a:pt x="149128" y="188685"/>
                  </a:lnTo>
                  <a:lnTo>
                    <a:pt x="181451" y="158257"/>
                  </a:lnTo>
                  <a:lnTo>
                    <a:pt x="216340" y="130067"/>
                  </a:lnTo>
                  <a:lnTo>
                    <a:pt x="253636" y="104253"/>
                  </a:lnTo>
                  <a:lnTo>
                    <a:pt x="293179" y="80955"/>
                  </a:lnTo>
                  <a:lnTo>
                    <a:pt x="334809" y="60312"/>
                  </a:lnTo>
                  <a:lnTo>
                    <a:pt x="378368" y="42463"/>
                  </a:lnTo>
                  <a:lnTo>
                    <a:pt x="423696" y="27547"/>
                  </a:lnTo>
                  <a:lnTo>
                    <a:pt x="470633" y="15704"/>
                  </a:lnTo>
                  <a:lnTo>
                    <a:pt x="519020" y="7072"/>
                  </a:lnTo>
                  <a:lnTo>
                    <a:pt x="568697" y="1791"/>
                  </a:lnTo>
                  <a:lnTo>
                    <a:pt x="619506" y="0"/>
                  </a:lnTo>
                  <a:lnTo>
                    <a:pt x="670314" y="1791"/>
                  </a:lnTo>
                  <a:lnTo>
                    <a:pt x="719991" y="7072"/>
                  </a:lnTo>
                  <a:lnTo>
                    <a:pt x="768378" y="15704"/>
                  </a:lnTo>
                  <a:lnTo>
                    <a:pt x="815315" y="27547"/>
                  </a:lnTo>
                  <a:lnTo>
                    <a:pt x="860643" y="42463"/>
                  </a:lnTo>
                  <a:lnTo>
                    <a:pt x="904202" y="60312"/>
                  </a:lnTo>
                  <a:lnTo>
                    <a:pt x="945832" y="80955"/>
                  </a:lnTo>
                  <a:lnTo>
                    <a:pt x="985375" y="104253"/>
                  </a:lnTo>
                  <a:lnTo>
                    <a:pt x="1022671" y="130067"/>
                  </a:lnTo>
                  <a:lnTo>
                    <a:pt x="1057560" y="158257"/>
                  </a:lnTo>
                  <a:lnTo>
                    <a:pt x="1089883" y="188685"/>
                  </a:lnTo>
                  <a:lnTo>
                    <a:pt x="1119481" y="221211"/>
                  </a:lnTo>
                  <a:lnTo>
                    <a:pt x="1146194" y="255696"/>
                  </a:lnTo>
                  <a:lnTo>
                    <a:pt x="1169862" y="292001"/>
                  </a:lnTo>
                  <a:lnTo>
                    <a:pt x="1190327" y="329987"/>
                  </a:lnTo>
                  <a:lnTo>
                    <a:pt x="1207428" y="369515"/>
                  </a:lnTo>
                  <a:lnTo>
                    <a:pt x="1221007" y="410445"/>
                  </a:lnTo>
                  <a:lnTo>
                    <a:pt x="1230903" y="452638"/>
                  </a:lnTo>
                  <a:lnTo>
                    <a:pt x="1236958" y="495955"/>
                  </a:lnTo>
                  <a:lnTo>
                    <a:pt x="1239012" y="540257"/>
                  </a:lnTo>
                  <a:lnTo>
                    <a:pt x="1236958" y="584560"/>
                  </a:lnTo>
                  <a:lnTo>
                    <a:pt x="1230903" y="627877"/>
                  </a:lnTo>
                  <a:lnTo>
                    <a:pt x="1221007" y="670070"/>
                  </a:lnTo>
                  <a:lnTo>
                    <a:pt x="1207428" y="711000"/>
                  </a:lnTo>
                  <a:lnTo>
                    <a:pt x="1190327" y="750528"/>
                  </a:lnTo>
                  <a:lnTo>
                    <a:pt x="1169862" y="788514"/>
                  </a:lnTo>
                  <a:lnTo>
                    <a:pt x="1146194" y="824819"/>
                  </a:lnTo>
                  <a:lnTo>
                    <a:pt x="1119481" y="859304"/>
                  </a:lnTo>
                  <a:lnTo>
                    <a:pt x="1089883" y="891830"/>
                  </a:lnTo>
                  <a:lnTo>
                    <a:pt x="1057560" y="922258"/>
                  </a:lnTo>
                  <a:lnTo>
                    <a:pt x="1022671" y="950448"/>
                  </a:lnTo>
                  <a:lnTo>
                    <a:pt x="985375" y="976262"/>
                  </a:lnTo>
                  <a:lnTo>
                    <a:pt x="945832" y="999560"/>
                  </a:lnTo>
                  <a:lnTo>
                    <a:pt x="904202" y="1020203"/>
                  </a:lnTo>
                  <a:lnTo>
                    <a:pt x="860643" y="1038052"/>
                  </a:lnTo>
                  <a:lnTo>
                    <a:pt x="815315" y="1052968"/>
                  </a:lnTo>
                  <a:lnTo>
                    <a:pt x="768378" y="1064811"/>
                  </a:lnTo>
                  <a:lnTo>
                    <a:pt x="719991" y="1073443"/>
                  </a:lnTo>
                  <a:lnTo>
                    <a:pt x="670314" y="1078724"/>
                  </a:lnTo>
                  <a:lnTo>
                    <a:pt x="619506" y="1080515"/>
                  </a:lnTo>
                  <a:lnTo>
                    <a:pt x="568697" y="1078724"/>
                  </a:lnTo>
                  <a:lnTo>
                    <a:pt x="519020" y="1073443"/>
                  </a:lnTo>
                  <a:lnTo>
                    <a:pt x="470633" y="1064811"/>
                  </a:lnTo>
                  <a:lnTo>
                    <a:pt x="423696" y="1052968"/>
                  </a:lnTo>
                  <a:lnTo>
                    <a:pt x="378368" y="1038052"/>
                  </a:lnTo>
                  <a:lnTo>
                    <a:pt x="334809" y="1020203"/>
                  </a:lnTo>
                  <a:lnTo>
                    <a:pt x="293179" y="999560"/>
                  </a:lnTo>
                  <a:lnTo>
                    <a:pt x="253636" y="976262"/>
                  </a:lnTo>
                  <a:lnTo>
                    <a:pt x="216340" y="950448"/>
                  </a:lnTo>
                  <a:lnTo>
                    <a:pt x="181451" y="922258"/>
                  </a:lnTo>
                  <a:lnTo>
                    <a:pt x="149128" y="891830"/>
                  </a:lnTo>
                  <a:lnTo>
                    <a:pt x="119530" y="859304"/>
                  </a:lnTo>
                  <a:lnTo>
                    <a:pt x="92817" y="824819"/>
                  </a:lnTo>
                  <a:lnTo>
                    <a:pt x="69149" y="788514"/>
                  </a:lnTo>
                  <a:lnTo>
                    <a:pt x="48684" y="750528"/>
                  </a:lnTo>
                  <a:lnTo>
                    <a:pt x="31583" y="711000"/>
                  </a:lnTo>
                  <a:lnTo>
                    <a:pt x="18004" y="670070"/>
                  </a:lnTo>
                  <a:lnTo>
                    <a:pt x="8108" y="627877"/>
                  </a:lnTo>
                  <a:lnTo>
                    <a:pt x="2053" y="584560"/>
                  </a:lnTo>
                  <a:lnTo>
                    <a:pt x="0" y="540257"/>
                  </a:lnTo>
                  <a:close/>
                </a:path>
              </a:pathLst>
            </a:custGeom>
            <a:ln w="19812">
              <a:solidFill>
                <a:srgbClr val="5FCAEE"/>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603" y="390525"/>
            <a:ext cx="301117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006FC0"/>
                </a:solidFill>
              </a:rPr>
              <a:t>Concrètement</a:t>
            </a:r>
            <a:r>
              <a:rPr sz="3200" spc="-60" dirty="0">
                <a:solidFill>
                  <a:srgbClr val="006FC0"/>
                </a:solidFill>
              </a:rPr>
              <a:t> </a:t>
            </a:r>
            <a:r>
              <a:rPr sz="3200" dirty="0">
                <a:solidFill>
                  <a:srgbClr val="006FC0"/>
                </a:solidFill>
              </a:rPr>
              <a:t>:</a:t>
            </a:r>
            <a:endParaRPr sz="3200"/>
          </a:p>
        </p:txBody>
      </p:sp>
      <p:sp>
        <p:nvSpPr>
          <p:cNvPr id="3" name="object 3"/>
          <p:cNvSpPr txBox="1"/>
          <p:nvPr/>
        </p:nvSpPr>
        <p:spPr>
          <a:xfrm>
            <a:off x="1298194" y="1151001"/>
            <a:ext cx="7871459" cy="4065270"/>
          </a:xfrm>
          <a:prstGeom prst="rect">
            <a:avLst/>
          </a:prstGeom>
        </p:spPr>
        <p:txBody>
          <a:bodyPr vert="horz" wrap="square" lIns="0" tIns="12700" rIns="0" bIns="0" rtlCol="0">
            <a:spAutoFit/>
          </a:bodyPr>
          <a:lstStyle/>
          <a:p>
            <a:pPr marL="355600" marR="189865" indent="-342900">
              <a:lnSpc>
                <a:spcPct val="100000"/>
              </a:lnSpc>
              <a:spcBef>
                <a:spcPts val="100"/>
              </a:spcBef>
              <a:buClr>
                <a:srgbClr val="5FCAEE"/>
              </a:buClr>
              <a:buSzPct val="79166"/>
              <a:buFont typeface="Wingdings 3"/>
              <a:buChar char=""/>
              <a:tabLst>
                <a:tab pos="354965" algn="l"/>
                <a:tab pos="355600" algn="l"/>
              </a:tabLst>
            </a:pPr>
            <a:r>
              <a:rPr sz="2400" spc="-5" dirty="0">
                <a:solidFill>
                  <a:srgbClr val="404040"/>
                </a:solidFill>
                <a:latin typeface="Trebuchet MS"/>
                <a:cs typeface="Trebuchet MS"/>
              </a:rPr>
              <a:t>Une</a:t>
            </a:r>
            <a:r>
              <a:rPr sz="2400" dirty="0">
                <a:solidFill>
                  <a:srgbClr val="404040"/>
                </a:solidFill>
                <a:latin typeface="Trebuchet MS"/>
                <a:cs typeface="Trebuchet MS"/>
              </a:rPr>
              <a:t> </a:t>
            </a:r>
            <a:r>
              <a:rPr sz="2400" b="1" spc="-5" dirty="0">
                <a:solidFill>
                  <a:srgbClr val="404040"/>
                </a:solidFill>
                <a:latin typeface="Trebuchet MS"/>
                <a:cs typeface="Trebuchet MS"/>
              </a:rPr>
              <a:t>réponse</a:t>
            </a:r>
            <a:r>
              <a:rPr sz="2400" b="1" spc="-10" dirty="0">
                <a:solidFill>
                  <a:srgbClr val="404040"/>
                </a:solidFill>
                <a:latin typeface="Trebuchet MS"/>
                <a:cs typeface="Trebuchet MS"/>
              </a:rPr>
              <a:t> </a:t>
            </a:r>
            <a:r>
              <a:rPr sz="2400" b="1" dirty="0">
                <a:solidFill>
                  <a:srgbClr val="404040"/>
                </a:solidFill>
                <a:latin typeface="Trebuchet MS"/>
                <a:cs typeface="Trebuchet MS"/>
              </a:rPr>
              <a:t>positive</a:t>
            </a:r>
            <a:r>
              <a:rPr sz="2400" b="1" spc="-15" dirty="0">
                <a:solidFill>
                  <a:srgbClr val="404040"/>
                </a:solidFill>
                <a:latin typeface="Trebuchet MS"/>
                <a:cs typeface="Trebuchet MS"/>
              </a:rPr>
              <a:t> </a:t>
            </a:r>
            <a:r>
              <a:rPr sz="2400" b="1" spc="-20" dirty="0">
                <a:solidFill>
                  <a:srgbClr val="404040"/>
                </a:solidFill>
                <a:latin typeface="Trebuchet MS"/>
                <a:cs typeface="Trebuchet MS"/>
              </a:rPr>
              <a:t>orale</a:t>
            </a:r>
            <a:r>
              <a:rPr sz="2400" b="1" spc="5" dirty="0">
                <a:solidFill>
                  <a:srgbClr val="404040"/>
                </a:solidFill>
                <a:latin typeface="Trebuchet MS"/>
                <a:cs typeface="Trebuchet MS"/>
              </a:rPr>
              <a:t> </a:t>
            </a:r>
            <a:r>
              <a:rPr sz="2400" spc="-5" dirty="0">
                <a:solidFill>
                  <a:srgbClr val="404040"/>
                </a:solidFill>
                <a:latin typeface="Trebuchet MS"/>
                <a:cs typeface="Trebuchet MS"/>
              </a:rPr>
              <a:t>est</a:t>
            </a:r>
            <a:r>
              <a:rPr sz="2400" spc="-10" dirty="0">
                <a:solidFill>
                  <a:srgbClr val="404040"/>
                </a:solidFill>
                <a:latin typeface="Trebuchet MS"/>
                <a:cs typeface="Trebuchet MS"/>
              </a:rPr>
              <a:t> </a:t>
            </a:r>
            <a:r>
              <a:rPr sz="2400" spc="-5" dirty="0">
                <a:solidFill>
                  <a:srgbClr val="404040"/>
                </a:solidFill>
                <a:latin typeface="Trebuchet MS"/>
                <a:cs typeface="Trebuchet MS"/>
              </a:rPr>
              <a:t>un</a:t>
            </a:r>
            <a:r>
              <a:rPr sz="2400" spc="-10" dirty="0">
                <a:solidFill>
                  <a:srgbClr val="404040"/>
                </a:solidFill>
                <a:latin typeface="Trebuchet MS"/>
                <a:cs typeface="Trebuchet MS"/>
              </a:rPr>
              <a:t> </a:t>
            </a:r>
            <a:r>
              <a:rPr sz="2400" spc="-5" dirty="0">
                <a:solidFill>
                  <a:srgbClr val="404040"/>
                </a:solidFill>
                <a:latin typeface="Trebuchet MS"/>
                <a:cs typeface="Trebuchet MS"/>
              </a:rPr>
              <a:t>début</a:t>
            </a:r>
            <a:r>
              <a:rPr sz="2400" spc="10" dirty="0">
                <a:solidFill>
                  <a:srgbClr val="404040"/>
                </a:solidFill>
                <a:latin typeface="Trebuchet MS"/>
                <a:cs typeface="Trebuchet MS"/>
              </a:rPr>
              <a:t> </a:t>
            </a:r>
            <a:r>
              <a:rPr sz="2400" spc="-5" dirty="0">
                <a:solidFill>
                  <a:srgbClr val="404040"/>
                </a:solidFill>
                <a:latin typeface="Trebuchet MS"/>
                <a:cs typeface="Trebuchet MS"/>
              </a:rPr>
              <a:t>d’accord</a:t>
            </a:r>
            <a:r>
              <a:rPr sz="2400" dirty="0">
                <a:solidFill>
                  <a:srgbClr val="404040"/>
                </a:solidFill>
                <a:latin typeface="Trebuchet MS"/>
                <a:cs typeface="Trebuchet MS"/>
              </a:rPr>
              <a:t> </a:t>
            </a:r>
            <a:r>
              <a:rPr sz="2400" spc="-5" dirty="0">
                <a:solidFill>
                  <a:srgbClr val="404040"/>
                </a:solidFill>
                <a:latin typeface="Trebuchet MS"/>
                <a:cs typeface="Trebuchet MS"/>
              </a:rPr>
              <a:t>de </a:t>
            </a:r>
            <a:r>
              <a:rPr sz="2400" spc="-710" dirty="0">
                <a:solidFill>
                  <a:srgbClr val="404040"/>
                </a:solidFill>
                <a:latin typeface="Trebuchet MS"/>
                <a:cs typeface="Trebuchet MS"/>
              </a:rPr>
              <a:t> </a:t>
            </a:r>
            <a:r>
              <a:rPr sz="2400" dirty="0">
                <a:solidFill>
                  <a:srgbClr val="404040"/>
                </a:solidFill>
                <a:latin typeface="Trebuchet MS"/>
                <a:cs typeface="Trebuchet MS"/>
              </a:rPr>
              <a:t>la structure,</a:t>
            </a:r>
            <a:r>
              <a:rPr sz="2400" spc="15" dirty="0">
                <a:solidFill>
                  <a:srgbClr val="404040"/>
                </a:solidFill>
                <a:latin typeface="Trebuchet MS"/>
                <a:cs typeface="Trebuchet MS"/>
              </a:rPr>
              <a:t> </a:t>
            </a:r>
            <a:r>
              <a:rPr sz="2400" spc="-5" dirty="0">
                <a:solidFill>
                  <a:srgbClr val="404040"/>
                </a:solidFill>
                <a:latin typeface="Trebuchet MS"/>
                <a:cs typeface="Trebuchet MS"/>
              </a:rPr>
              <a:t>mais</a:t>
            </a:r>
            <a:r>
              <a:rPr sz="2400" spc="5" dirty="0">
                <a:solidFill>
                  <a:srgbClr val="404040"/>
                </a:solidFill>
                <a:latin typeface="Trebuchet MS"/>
                <a:cs typeface="Trebuchet MS"/>
              </a:rPr>
              <a:t> </a:t>
            </a:r>
            <a:r>
              <a:rPr sz="2400" spc="-5" dirty="0">
                <a:solidFill>
                  <a:srgbClr val="404040"/>
                </a:solidFill>
                <a:latin typeface="Trebuchet MS"/>
                <a:cs typeface="Trebuchet MS"/>
              </a:rPr>
              <a:t>n’est</a:t>
            </a:r>
            <a:r>
              <a:rPr sz="2400" spc="15" dirty="0">
                <a:solidFill>
                  <a:srgbClr val="404040"/>
                </a:solidFill>
                <a:latin typeface="Trebuchet MS"/>
                <a:cs typeface="Trebuchet MS"/>
              </a:rPr>
              <a:t> </a:t>
            </a:r>
            <a:r>
              <a:rPr sz="2400" spc="-5" dirty="0">
                <a:solidFill>
                  <a:srgbClr val="404040"/>
                </a:solidFill>
                <a:latin typeface="Trebuchet MS"/>
                <a:cs typeface="Trebuchet MS"/>
              </a:rPr>
              <a:t>pas encore</a:t>
            </a:r>
            <a:r>
              <a:rPr sz="2400" spc="10" dirty="0">
                <a:solidFill>
                  <a:srgbClr val="404040"/>
                </a:solidFill>
                <a:latin typeface="Trebuchet MS"/>
                <a:cs typeface="Trebuchet MS"/>
              </a:rPr>
              <a:t> </a:t>
            </a:r>
            <a:r>
              <a:rPr sz="2400" spc="-5" dirty="0">
                <a:solidFill>
                  <a:srgbClr val="404040"/>
                </a:solidFill>
                <a:latin typeface="Trebuchet MS"/>
                <a:cs typeface="Trebuchet MS"/>
              </a:rPr>
              <a:t>un </a:t>
            </a:r>
            <a:r>
              <a:rPr sz="2400" spc="-10" dirty="0">
                <a:solidFill>
                  <a:srgbClr val="404040"/>
                </a:solidFill>
                <a:latin typeface="Trebuchet MS"/>
                <a:cs typeface="Trebuchet MS"/>
              </a:rPr>
              <a:t>engagement</a:t>
            </a:r>
            <a:endParaRPr sz="2400">
              <a:latin typeface="Trebuchet MS"/>
              <a:cs typeface="Trebuchet MS"/>
            </a:endParaRPr>
          </a:p>
          <a:p>
            <a:pPr marL="469900" marR="5080">
              <a:lnSpc>
                <a:spcPct val="100000"/>
              </a:lnSpc>
              <a:spcBef>
                <a:spcPts val="994"/>
              </a:spcBef>
            </a:pPr>
            <a:r>
              <a:rPr sz="2400" dirty="0">
                <a:solidFill>
                  <a:srgbClr val="404040"/>
                </a:solidFill>
                <a:latin typeface="Trebuchet MS"/>
                <a:cs typeface="Trebuchet MS"/>
              </a:rPr>
              <a:t>Seul l’accord </a:t>
            </a:r>
            <a:r>
              <a:rPr sz="2400" spc="-5" dirty="0">
                <a:solidFill>
                  <a:srgbClr val="404040"/>
                </a:solidFill>
                <a:latin typeface="Trebuchet MS"/>
                <a:cs typeface="Trebuchet MS"/>
              </a:rPr>
              <a:t>de principe dument </a:t>
            </a:r>
            <a:r>
              <a:rPr sz="2400" dirty="0">
                <a:solidFill>
                  <a:srgbClr val="404040"/>
                </a:solidFill>
                <a:latin typeface="Trebuchet MS"/>
                <a:cs typeface="Trebuchet MS"/>
              </a:rPr>
              <a:t>rempli </a:t>
            </a:r>
            <a:r>
              <a:rPr sz="2400" spc="-5" dirty="0">
                <a:solidFill>
                  <a:srgbClr val="404040"/>
                </a:solidFill>
                <a:latin typeface="Trebuchet MS"/>
                <a:cs typeface="Trebuchet MS"/>
              </a:rPr>
              <a:t>et </a:t>
            </a:r>
            <a:r>
              <a:rPr sz="2400" dirty="0">
                <a:solidFill>
                  <a:srgbClr val="404040"/>
                </a:solidFill>
                <a:latin typeface="Trebuchet MS"/>
                <a:cs typeface="Trebuchet MS"/>
              </a:rPr>
              <a:t>signé vaut </a:t>
            </a:r>
            <a:r>
              <a:rPr sz="2400" spc="-710" dirty="0">
                <a:solidFill>
                  <a:srgbClr val="404040"/>
                </a:solidFill>
                <a:latin typeface="Trebuchet MS"/>
                <a:cs typeface="Trebuchet MS"/>
              </a:rPr>
              <a:t> </a:t>
            </a:r>
            <a:r>
              <a:rPr sz="2400" spc="-5" dirty="0">
                <a:solidFill>
                  <a:srgbClr val="404040"/>
                </a:solidFill>
                <a:latin typeface="Trebuchet MS"/>
                <a:cs typeface="Trebuchet MS"/>
              </a:rPr>
              <a:t>pour</a:t>
            </a:r>
            <a:r>
              <a:rPr sz="2400" spc="10" dirty="0">
                <a:solidFill>
                  <a:srgbClr val="404040"/>
                </a:solidFill>
                <a:latin typeface="Trebuchet MS"/>
                <a:cs typeface="Trebuchet MS"/>
              </a:rPr>
              <a:t> </a:t>
            </a:r>
            <a:r>
              <a:rPr sz="2400" spc="-10" dirty="0">
                <a:solidFill>
                  <a:srgbClr val="404040"/>
                </a:solidFill>
                <a:latin typeface="Trebuchet MS"/>
                <a:cs typeface="Trebuchet MS"/>
              </a:rPr>
              <a:t>engagement</a:t>
            </a:r>
            <a:r>
              <a:rPr sz="2400" spc="10" dirty="0">
                <a:solidFill>
                  <a:srgbClr val="404040"/>
                </a:solidFill>
                <a:latin typeface="Trebuchet MS"/>
                <a:cs typeface="Trebuchet MS"/>
              </a:rPr>
              <a:t> </a:t>
            </a:r>
            <a:r>
              <a:rPr sz="2400" spc="-5" dirty="0">
                <a:solidFill>
                  <a:srgbClr val="404040"/>
                </a:solidFill>
                <a:latin typeface="Trebuchet MS"/>
                <a:cs typeface="Trebuchet MS"/>
              </a:rPr>
              <a:t>et </a:t>
            </a:r>
            <a:r>
              <a:rPr sz="2400" dirty="0">
                <a:solidFill>
                  <a:srgbClr val="404040"/>
                </a:solidFill>
                <a:latin typeface="Trebuchet MS"/>
                <a:cs typeface="Trebuchet MS"/>
              </a:rPr>
              <a:t>se</a:t>
            </a:r>
            <a:r>
              <a:rPr sz="2400" spc="5" dirty="0">
                <a:solidFill>
                  <a:srgbClr val="404040"/>
                </a:solidFill>
                <a:latin typeface="Trebuchet MS"/>
                <a:cs typeface="Trebuchet MS"/>
              </a:rPr>
              <a:t> </a:t>
            </a:r>
            <a:r>
              <a:rPr sz="2400" dirty="0">
                <a:solidFill>
                  <a:srgbClr val="404040"/>
                </a:solidFill>
                <a:latin typeface="Trebuchet MS"/>
                <a:cs typeface="Trebuchet MS"/>
              </a:rPr>
              <a:t>finalise</a:t>
            </a:r>
            <a:r>
              <a:rPr sz="2400" spc="25" dirty="0">
                <a:solidFill>
                  <a:srgbClr val="404040"/>
                </a:solidFill>
                <a:latin typeface="Trebuchet MS"/>
                <a:cs typeface="Trebuchet MS"/>
              </a:rPr>
              <a:t> </a:t>
            </a:r>
            <a:r>
              <a:rPr sz="2400" spc="-5" dirty="0">
                <a:solidFill>
                  <a:srgbClr val="404040"/>
                </a:solidFill>
                <a:latin typeface="Trebuchet MS"/>
                <a:cs typeface="Trebuchet MS"/>
              </a:rPr>
              <a:t>par</a:t>
            </a:r>
            <a:r>
              <a:rPr sz="2400" spc="-10" dirty="0">
                <a:solidFill>
                  <a:srgbClr val="404040"/>
                </a:solidFill>
                <a:latin typeface="Trebuchet MS"/>
                <a:cs typeface="Trebuchet MS"/>
              </a:rPr>
              <a:t> </a:t>
            </a:r>
            <a:r>
              <a:rPr sz="2400" dirty="0">
                <a:solidFill>
                  <a:srgbClr val="404040"/>
                </a:solidFill>
                <a:latin typeface="Trebuchet MS"/>
                <a:cs typeface="Trebuchet MS"/>
              </a:rPr>
              <a:t>la </a:t>
            </a:r>
            <a:r>
              <a:rPr sz="2400" spc="-5" dirty="0">
                <a:solidFill>
                  <a:srgbClr val="404040"/>
                </a:solidFill>
                <a:latin typeface="Trebuchet MS"/>
                <a:cs typeface="Trebuchet MS"/>
              </a:rPr>
              <a:t>convention</a:t>
            </a:r>
            <a:r>
              <a:rPr sz="2400" spc="25" dirty="0">
                <a:solidFill>
                  <a:srgbClr val="404040"/>
                </a:solidFill>
                <a:latin typeface="Trebuchet MS"/>
                <a:cs typeface="Trebuchet MS"/>
              </a:rPr>
              <a:t> </a:t>
            </a:r>
            <a:r>
              <a:rPr sz="2400" spc="-5" dirty="0">
                <a:solidFill>
                  <a:srgbClr val="404040"/>
                </a:solidFill>
                <a:latin typeface="Trebuchet MS"/>
                <a:cs typeface="Trebuchet MS"/>
              </a:rPr>
              <a:t>de </a:t>
            </a:r>
            <a:r>
              <a:rPr sz="2400" dirty="0">
                <a:solidFill>
                  <a:srgbClr val="404040"/>
                </a:solidFill>
                <a:latin typeface="Trebuchet MS"/>
                <a:cs typeface="Trebuchet MS"/>
              </a:rPr>
              <a:t> </a:t>
            </a:r>
            <a:r>
              <a:rPr sz="2400" spc="-5" dirty="0">
                <a:solidFill>
                  <a:srgbClr val="404040"/>
                </a:solidFill>
                <a:latin typeface="Trebuchet MS"/>
                <a:cs typeface="Trebuchet MS"/>
              </a:rPr>
              <a:t>stage</a:t>
            </a:r>
            <a:endParaRPr sz="2400">
              <a:latin typeface="Trebuchet MS"/>
              <a:cs typeface="Trebuchet MS"/>
            </a:endParaRPr>
          </a:p>
          <a:p>
            <a:pPr>
              <a:lnSpc>
                <a:spcPct val="100000"/>
              </a:lnSpc>
            </a:pPr>
            <a:endParaRPr sz="2800">
              <a:latin typeface="Trebuchet MS"/>
              <a:cs typeface="Trebuchet MS"/>
            </a:endParaRPr>
          </a:p>
          <a:p>
            <a:pPr marL="355600" marR="171450" indent="-342900">
              <a:lnSpc>
                <a:spcPct val="100000"/>
              </a:lnSpc>
              <a:spcBef>
                <a:spcPts val="1635"/>
              </a:spcBef>
              <a:buClr>
                <a:srgbClr val="5FCAEE"/>
              </a:buClr>
              <a:buSzPct val="79166"/>
              <a:buFont typeface="Wingdings 3"/>
              <a:buChar char=""/>
              <a:tabLst>
                <a:tab pos="354965" algn="l"/>
                <a:tab pos="355600" algn="l"/>
              </a:tabLst>
            </a:pPr>
            <a:r>
              <a:rPr sz="2400" spc="-5" dirty="0">
                <a:solidFill>
                  <a:srgbClr val="404040"/>
                </a:solidFill>
                <a:latin typeface="Trebuchet MS"/>
                <a:cs typeface="Trebuchet MS"/>
              </a:rPr>
              <a:t>Quand</a:t>
            </a:r>
            <a:r>
              <a:rPr sz="2400" dirty="0">
                <a:solidFill>
                  <a:srgbClr val="404040"/>
                </a:solidFill>
                <a:latin typeface="Trebuchet MS"/>
                <a:cs typeface="Trebuchet MS"/>
              </a:rPr>
              <a:t> </a:t>
            </a:r>
            <a:r>
              <a:rPr sz="2400" spc="-5" dirty="0">
                <a:solidFill>
                  <a:srgbClr val="404040"/>
                </a:solidFill>
                <a:latin typeface="Trebuchet MS"/>
                <a:cs typeface="Trebuchet MS"/>
              </a:rPr>
              <a:t>une</a:t>
            </a:r>
            <a:r>
              <a:rPr sz="2400" dirty="0">
                <a:solidFill>
                  <a:srgbClr val="404040"/>
                </a:solidFill>
                <a:latin typeface="Trebuchet MS"/>
                <a:cs typeface="Trebuchet MS"/>
              </a:rPr>
              <a:t> structure </a:t>
            </a:r>
            <a:r>
              <a:rPr sz="2400" spc="-5" dirty="0">
                <a:solidFill>
                  <a:srgbClr val="404040"/>
                </a:solidFill>
                <a:latin typeface="Trebuchet MS"/>
                <a:cs typeface="Trebuchet MS"/>
              </a:rPr>
              <a:t>donne</a:t>
            </a:r>
            <a:r>
              <a:rPr sz="2400" dirty="0">
                <a:solidFill>
                  <a:srgbClr val="404040"/>
                </a:solidFill>
                <a:latin typeface="Trebuchet MS"/>
                <a:cs typeface="Trebuchet MS"/>
              </a:rPr>
              <a:t> </a:t>
            </a:r>
            <a:r>
              <a:rPr sz="2400" spc="-5" dirty="0">
                <a:solidFill>
                  <a:srgbClr val="404040"/>
                </a:solidFill>
                <a:latin typeface="Trebuchet MS"/>
                <a:cs typeface="Trebuchet MS"/>
              </a:rPr>
              <a:t>une</a:t>
            </a:r>
            <a:r>
              <a:rPr sz="2400" spc="15" dirty="0">
                <a:solidFill>
                  <a:srgbClr val="404040"/>
                </a:solidFill>
                <a:latin typeface="Trebuchet MS"/>
                <a:cs typeface="Trebuchet MS"/>
              </a:rPr>
              <a:t> </a:t>
            </a:r>
            <a:r>
              <a:rPr sz="2400" b="1" spc="-5" dirty="0">
                <a:solidFill>
                  <a:srgbClr val="404040"/>
                </a:solidFill>
                <a:latin typeface="Trebuchet MS"/>
                <a:cs typeface="Trebuchet MS"/>
              </a:rPr>
              <a:t>réponse</a:t>
            </a:r>
            <a:r>
              <a:rPr sz="2400" b="1" spc="-15" dirty="0">
                <a:solidFill>
                  <a:srgbClr val="404040"/>
                </a:solidFill>
                <a:latin typeface="Trebuchet MS"/>
                <a:cs typeface="Trebuchet MS"/>
              </a:rPr>
              <a:t> </a:t>
            </a:r>
            <a:r>
              <a:rPr sz="2400" b="1" dirty="0">
                <a:solidFill>
                  <a:srgbClr val="404040"/>
                </a:solidFill>
                <a:latin typeface="Trebuchet MS"/>
                <a:cs typeface="Trebuchet MS"/>
              </a:rPr>
              <a:t>positive</a:t>
            </a:r>
            <a:r>
              <a:rPr sz="2400" b="1" spc="-10" dirty="0">
                <a:solidFill>
                  <a:srgbClr val="404040"/>
                </a:solidFill>
                <a:latin typeface="Trebuchet MS"/>
                <a:cs typeface="Trebuchet MS"/>
              </a:rPr>
              <a:t> </a:t>
            </a:r>
            <a:r>
              <a:rPr sz="2400" b="1" dirty="0">
                <a:solidFill>
                  <a:srgbClr val="404040"/>
                </a:solidFill>
                <a:latin typeface="Trebuchet MS"/>
                <a:cs typeface="Trebuchet MS"/>
              </a:rPr>
              <a:t>par </a:t>
            </a:r>
            <a:r>
              <a:rPr sz="2400" b="1" spc="-710" dirty="0">
                <a:solidFill>
                  <a:srgbClr val="404040"/>
                </a:solidFill>
                <a:latin typeface="Trebuchet MS"/>
                <a:cs typeface="Trebuchet MS"/>
              </a:rPr>
              <a:t> </a:t>
            </a:r>
            <a:r>
              <a:rPr sz="2400" b="1" spc="-5" dirty="0">
                <a:solidFill>
                  <a:srgbClr val="404040"/>
                </a:solidFill>
                <a:latin typeface="Trebuchet MS"/>
                <a:cs typeface="Trebuchet MS"/>
              </a:rPr>
              <a:t>courriel</a:t>
            </a:r>
            <a:r>
              <a:rPr sz="2400" spc="-5" dirty="0">
                <a:solidFill>
                  <a:srgbClr val="404040"/>
                </a:solidFill>
                <a:latin typeface="Trebuchet MS"/>
                <a:cs typeface="Trebuchet MS"/>
              </a:rPr>
              <a:t>,</a:t>
            </a:r>
            <a:r>
              <a:rPr sz="2400" spc="5" dirty="0">
                <a:solidFill>
                  <a:srgbClr val="404040"/>
                </a:solidFill>
                <a:latin typeface="Trebuchet MS"/>
                <a:cs typeface="Trebuchet MS"/>
              </a:rPr>
              <a:t> </a:t>
            </a:r>
            <a:r>
              <a:rPr sz="2400" spc="-5" dirty="0">
                <a:solidFill>
                  <a:srgbClr val="404040"/>
                </a:solidFill>
                <a:latin typeface="Trebuchet MS"/>
                <a:cs typeface="Trebuchet MS"/>
              </a:rPr>
              <a:t>cela</a:t>
            </a:r>
            <a:r>
              <a:rPr sz="2400" spc="5" dirty="0">
                <a:solidFill>
                  <a:srgbClr val="404040"/>
                </a:solidFill>
                <a:latin typeface="Trebuchet MS"/>
                <a:cs typeface="Trebuchet MS"/>
              </a:rPr>
              <a:t> </a:t>
            </a:r>
            <a:r>
              <a:rPr sz="2400" spc="-5" dirty="0">
                <a:solidFill>
                  <a:srgbClr val="404040"/>
                </a:solidFill>
                <a:latin typeface="Trebuchet MS"/>
                <a:cs typeface="Trebuchet MS"/>
              </a:rPr>
              <a:t>est</a:t>
            </a:r>
            <a:r>
              <a:rPr sz="2400" dirty="0">
                <a:solidFill>
                  <a:srgbClr val="404040"/>
                </a:solidFill>
                <a:latin typeface="Trebuchet MS"/>
                <a:cs typeface="Trebuchet MS"/>
              </a:rPr>
              <a:t> </a:t>
            </a:r>
            <a:r>
              <a:rPr sz="2400" spc="-5" dirty="0">
                <a:solidFill>
                  <a:srgbClr val="404040"/>
                </a:solidFill>
                <a:latin typeface="Trebuchet MS"/>
                <a:cs typeface="Trebuchet MS"/>
              </a:rPr>
              <a:t>un</a:t>
            </a:r>
            <a:r>
              <a:rPr sz="2400" spc="25" dirty="0">
                <a:solidFill>
                  <a:srgbClr val="404040"/>
                </a:solidFill>
                <a:latin typeface="Trebuchet MS"/>
                <a:cs typeface="Trebuchet MS"/>
              </a:rPr>
              <a:t> </a:t>
            </a:r>
            <a:r>
              <a:rPr sz="2400" spc="-5" dirty="0">
                <a:solidFill>
                  <a:srgbClr val="404040"/>
                </a:solidFill>
                <a:latin typeface="Trebuchet MS"/>
                <a:cs typeface="Trebuchet MS"/>
              </a:rPr>
              <a:t>début</a:t>
            </a:r>
            <a:r>
              <a:rPr sz="2400" spc="15" dirty="0">
                <a:solidFill>
                  <a:srgbClr val="404040"/>
                </a:solidFill>
                <a:latin typeface="Trebuchet MS"/>
                <a:cs typeface="Trebuchet MS"/>
              </a:rPr>
              <a:t> </a:t>
            </a:r>
            <a:r>
              <a:rPr sz="2400" spc="-10" dirty="0">
                <a:solidFill>
                  <a:srgbClr val="404040"/>
                </a:solidFill>
                <a:latin typeface="Trebuchet MS"/>
                <a:cs typeface="Trebuchet MS"/>
              </a:rPr>
              <a:t>d’engagement</a:t>
            </a:r>
            <a:r>
              <a:rPr sz="2400" spc="30" dirty="0">
                <a:solidFill>
                  <a:srgbClr val="404040"/>
                </a:solidFill>
                <a:latin typeface="Trebuchet MS"/>
                <a:cs typeface="Trebuchet MS"/>
              </a:rPr>
              <a:t> </a:t>
            </a:r>
            <a:r>
              <a:rPr sz="2400" spc="-5" dirty="0">
                <a:solidFill>
                  <a:srgbClr val="404040"/>
                </a:solidFill>
                <a:latin typeface="Trebuchet MS"/>
                <a:cs typeface="Trebuchet MS"/>
              </a:rPr>
              <a:t>qui </a:t>
            </a:r>
            <a:r>
              <a:rPr sz="2400" dirty="0">
                <a:solidFill>
                  <a:srgbClr val="404040"/>
                </a:solidFill>
                <a:latin typeface="Trebuchet MS"/>
                <a:cs typeface="Trebuchet MS"/>
              </a:rPr>
              <a:t>se </a:t>
            </a:r>
            <a:r>
              <a:rPr sz="2400" spc="5" dirty="0">
                <a:solidFill>
                  <a:srgbClr val="404040"/>
                </a:solidFill>
                <a:latin typeface="Trebuchet MS"/>
                <a:cs typeface="Trebuchet MS"/>
              </a:rPr>
              <a:t> </a:t>
            </a:r>
            <a:r>
              <a:rPr sz="2400" spc="-5" dirty="0">
                <a:solidFill>
                  <a:srgbClr val="404040"/>
                </a:solidFill>
                <a:latin typeface="Trebuchet MS"/>
                <a:cs typeface="Trebuchet MS"/>
              </a:rPr>
              <a:t>finalise</a:t>
            </a:r>
            <a:r>
              <a:rPr sz="2400" spc="20" dirty="0">
                <a:solidFill>
                  <a:srgbClr val="404040"/>
                </a:solidFill>
                <a:latin typeface="Trebuchet MS"/>
                <a:cs typeface="Trebuchet MS"/>
              </a:rPr>
              <a:t> </a:t>
            </a:r>
            <a:r>
              <a:rPr sz="2400" spc="-5" dirty="0">
                <a:solidFill>
                  <a:srgbClr val="404040"/>
                </a:solidFill>
                <a:latin typeface="Trebuchet MS"/>
                <a:cs typeface="Trebuchet MS"/>
              </a:rPr>
              <a:t>ensuite</a:t>
            </a:r>
            <a:r>
              <a:rPr sz="2400" spc="10" dirty="0">
                <a:solidFill>
                  <a:srgbClr val="404040"/>
                </a:solidFill>
                <a:latin typeface="Trebuchet MS"/>
                <a:cs typeface="Trebuchet MS"/>
              </a:rPr>
              <a:t> </a:t>
            </a:r>
            <a:r>
              <a:rPr sz="2400" spc="-5" dirty="0">
                <a:solidFill>
                  <a:srgbClr val="404040"/>
                </a:solidFill>
                <a:latin typeface="Trebuchet MS"/>
                <a:cs typeface="Trebuchet MS"/>
              </a:rPr>
              <a:t>par</a:t>
            </a:r>
            <a:r>
              <a:rPr sz="2400" spc="5" dirty="0">
                <a:solidFill>
                  <a:srgbClr val="404040"/>
                </a:solidFill>
                <a:latin typeface="Trebuchet MS"/>
                <a:cs typeface="Trebuchet MS"/>
              </a:rPr>
              <a:t> </a:t>
            </a:r>
            <a:r>
              <a:rPr sz="2400" spc="-5" dirty="0">
                <a:solidFill>
                  <a:srgbClr val="404040"/>
                </a:solidFill>
                <a:latin typeface="Trebuchet MS"/>
                <a:cs typeface="Trebuchet MS"/>
              </a:rPr>
              <a:t>l’accord</a:t>
            </a:r>
            <a:r>
              <a:rPr sz="2400" spc="20" dirty="0">
                <a:solidFill>
                  <a:srgbClr val="404040"/>
                </a:solidFill>
                <a:latin typeface="Trebuchet MS"/>
                <a:cs typeface="Trebuchet MS"/>
              </a:rPr>
              <a:t> </a:t>
            </a:r>
            <a:r>
              <a:rPr sz="2400" spc="-5" dirty="0">
                <a:solidFill>
                  <a:srgbClr val="404040"/>
                </a:solidFill>
                <a:latin typeface="Trebuchet MS"/>
                <a:cs typeface="Trebuchet MS"/>
              </a:rPr>
              <a:t>de principe</a:t>
            </a:r>
            <a:r>
              <a:rPr sz="2400" spc="25" dirty="0">
                <a:solidFill>
                  <a:srgbClr val="404040"/>
                </a:solidFill>
                <a:latin typeface="Trebuchet MS"/>
                <a:cs typeface="Trebuchet MS"/>
              </a:rPr>
              <a:t> </a:t>
            </a:r>
            <a:r>
              <a:rPr sz="2400" spc="-5" dirty="0">
                <a:solidFill>
                  <a:srgbClr val="404040"/>
                </a:solidFill>
                <a:latin typeface="Trebuchet MS"/>
                <a:cs typeface="Trebuchet MS"/>
              </a:rPr>
              <a:t>et </a:t>
            </a:r>
            <a:r>
              <a:rPr sz="2400" dirty="0">
                <a:solidFill>
                  <a:srgbClr val="404040"/>
                </a:solidFill>
                <a:latin typeface="Trebuchet MS"/>
                <a:cs typeface="Trebuchet MS"/>
              </a:rPr>
              <a:t>la </a:t>
            </a:r>
            <a:r>
              <a:rPr sz="2400" spc="5" dirty="0">
                <a:solidFill>
                  <a:srgbClr val="404040"/>
                </a:solidFill>
                <a:latin typeface="Trebuchet MS"/>
                <a:cs typeface="Trebuchet MS"/>
              </a:rPr>
              <a:t> </a:t>
            </a:r>
            <a:r>
              <a:rPr sz="2400" spc="-5" dirty="0">
                <a:solidFill>
                  <a:srgbClr val="404040"/>
                </a:solidFill>
                <a:latin typeface="Trebuchet MS"/>
                <a:cs typeface="Trebuchet MS"/>
              </a:rPr>
              <a:t>convention.</a:t>
            </a:r>
            <a:endParaRPr sz="2400">
              <a:latin typeface="Trebuchet MS"/>
              <a:cs typeface="Trebuchet MS"/>
            </a:endParaRPr>
          </a:p>
        </p:txBody>
      </p:sp>
      <p:grpSp>
        <p:nvGrpSpPr>
          <p:cNvPr id="4" name="object 4"/>
          <p:cNvGrpSpPr/>
          <p:nvPr/>
        </p:nvGrpSpPr>
        <p:grpSpPr>
          <a:xfrm>
            <a:off x="83819" y="4123944"/>
            <a:ext cx="1257300" cy="1170940"/>
            <a:chOff x="83819" y="4123944"/>
            <a:chExt cx="1257300" cy="1170940"/>
          </a:xfrm>
        </p:grpSpPr>
        <p:pic>
          <p:nvPicPr>
            <p:cNvPr id="5" name="object 5"/>
            <p:cNvPicPr/>
            <p:nvPr/>
          </p:nvPicPr>
          <p:blipFill>
            <a:blip r:embed="rId3" cstate="print"/>
            <a:stretch>
              <a:fillRect/>
            </a:stretch>
          </p:blipFill>
          <p:spPr>
            <a:xfrm>
              <a:off x="93725" y="4133850"/>
              <a:ext cx="1237488" cy="1150620"/>
            </a:xfrm>
            <a:prstGeom prst="rect">
              <a:avLst/>
            </a:prstGeom>
          </p:spPr>
        </p:pic>
        <p:sp>
          <p:nvSpPr>
            <p:cNvPr id="6" name="object 6"/>
            <p:cNvSpPr/>
            <p:nvPr/>
          </p:nvSpPr>
          <p:spPr>
            <a:xfrm>
              <a:off x="93725" y="4133850"/>
              <a:ext cx="1237615" cy="1150620"/>
            </a:xfrm>
            <a:custGeom>
              <a:avLst/>
              <a:gdLst/>
              <a:ahLst/>
              <a:cxnLst/>
              <a:rect l="l" t="t" r="r" b="b"/>
              <a:pathLst>
                <a:path w="1237615" h="1150620">
                  <a:moveTo>
                    <a:pt x="0" y="575310"/>
                  </a:moveTo>
                  <a:lnTo>
                    <a:pt x="2051" y="528123"/>
                  </a:lnTo>
                  <a:lnTo>
                    <a:pt x="8098" y="481987"/>
                  </a:lnTo>
                  <a:lnTo>
                    <a:pt x="17982" y="437050"/>
                  </a:lnTo>
                  <a:lnTo>
                    <a:pt x="31544" y="393460"/>
                  </a:lnTo>
                  <a:lnTo>
                    <a:pt x="48624" y="351365"/>
                  </a:lnTo>
                  <a:lnTo>
                    <a:pt x="69063" y="310913"/>
                  </a:lnTo>
                  <a:lnTo>
                    <a:pt x="92703" y="272252"/>
                  </a:lnTo>
                  <a:lnTo>
                    <a:pt x="119382" y="235531"/>
                  </a:lnTo>
                  <a:lnTo>
                    <a:pt x="148944" y="200896"/>
                  </a:lnTo>
                  <a:lnTo>
                    <a:pt x="181227" y="168497"/>
                  </a:lnTo>
                  <a:lnTo>
                    <a:pt x="216073" y="138481"/>
                  </a:lnTo>
                  <a:lnTo>
                    <a:pt x="253323" y="110995"/>
                  </a:lnTo>
                  <a:lnTo>
                    <a:pt x="292817" y="86190"/>
                  </a:lnTo>
                  <a:lnTo>
                    <a:pt x="334397" y="64211"/>
                  </a:lnTo>
                  <a:lnTo>
                    <a:pt x="377902" y="45208"/>
                  </a:lnTo>
                  <a:lnTo>
                    <a:pt x="423174" y="29327"/>
                  </a:lnTo>
                  <a:lnTo>
                    <a:pt x="470053" y="16718"/>
                  </a:lnTo>
                  <a:lnTo>
                    <a:pt x="518381" y="7529"/>
                  </a:lnTo>
                  <a:lnTo>
                    <a:pt x="567997" y="1907"/>
                  </a:lnTo>
                  <a:lnTo>
                    <a:pt x="618744" y="0"/>
                  </a:lnTo>
                  <a:lnTo>
                    <a:pt x="669490" y="1907"/>
                  </a:lnTo>
                  <a:lnTo>
                    <a:pt x="719106" y="7529"/>
                  </a:lnTo>
                  <a:lnTo>
                    <a:pt x="767434" y="16718"/>
                  </a:lnTo>
                  <a:lnTo>
                    <a:pt x="814313" y="29327"/>
                  </a:lnTo>
                  <a:lnTo>
                    <a:pt x="859585" y="45208"/>
                  </a:lnTo>
                  <a:lnTo>
                    <a:pt x="903090" y="64211"/>
                  </a:lnTo>
                  <a:lnTo>
                    <a:pt x="944670" y="86190"/>
                  </a:lnTo>
                  <a:lnTo>
                    <a:pt x="984164" y="110995"/>
                  </a:lnTo>
                  <a:lnTo>
                    <a:pt x="1021414" y="138481"/>
                  </a:lnTo>
                  <a:lnTo>
                    <a:pt x="1056260" y="168497"/>
                  </a:lnTo>
                  <a:lnTo>
                    <a:pt x="1088543" y="200896"/>
                  </a:lnTo>
                  <a:lnTo>
                    <a:pt x="1118105" y="235531"/>
                  </a:lnTo>
                  <a:lnTo>
                    <a:pt x="1144784" y="272252"/>
                  </a:lnTo>
                  <a:lnTo>
                    <a:pt x="1168424" y="310913"/>
                  </a:lnTo>
                  <a:lnTo>
                    <a:pt x="1188863" y="351365"/>
                  </a:lnTo>
                  <a:lnTo>
                    <a:pt x="1205943" y="393460"/>
                  </a:lnTo>
                  <a:lnTo>
                    <a:pt x="1219505" y="437050"/>
                  </a:lnTo>
                  <a:lnTo>
                    <a:pt x="1229389" y="481987"/>
                  </a:lnTo>
                  <a:lnTo>
                    <a:pt x="1235436" y="528123"/>
                  </a:lnTo>
                  <a:lnTo>
                    <a:pt x="1237488" y="575310"/>
                  </a:lnTo>
                  <a:lnTo>
                    <a:pt x="1235436" y="622496"/>
                  </a:lnTo>
                  <a:lnTo>
                    <a:pt x="1229389" y="668632"/>
                  </a:lnTo>
                  <a:lnTo>
                    <a:pt x="1219505" y="713569"/>
                  </a:lnTo>
                  <a:lnTo>
                    <a:pt x="1205943" y="757159"/>
                  </a:lnTo>
                  <a:lnTo>
                    <a:pt x="1188863" y="799254"/>
                  </a:lnTo>
                  <a:lnTo>
                    <a:pt x="1168424" y="839706"/>
                  </a:lnTo>
                  <a:lnTo>
                    <a:pt x="1144784" y="878367"/>
                  </a:lnTo>
                  <a:lnTo>
                    <a:pt x="1118105" y="915088"/>
                  </a:lnTo>
                  <a:lnTo>
                    <a:pt x="1088543" y="949723"/>
                  </a:lnTo>
                  <a:lnTo>
                    <a:pt x="1056260" y="982122"/>
                  </a:lnTo>
                  <a:lnTo>
                    <a:pt x="1021414" y="1012138"/>
                  </a:lnTo>
                  <a:lnTo>
                    <a:pt x="984164" y="1039624"/>
                  </a:lnTo>
                  <a:lnTo>
                    <a:pt x="944670" y="1064429"/>
                  </a:lnTo>
                  <a:lnTo>
                    <a:pt x="903090" y="1086408"/>
                  </a:lnTo>
                  <a:lnTo>
                    <a:pt x="859585" y="1105411"/>
                  </a:lnTo>
                  <a:lnTo>
                    <a:pt x="814313" y="1121292"/>
                  </a:lnTo>
                  <a:lnTo>
                    <a:pt x="767434" y="1133901"/>
                  </a:lnTo>
                  <a:lnTo>
                    <a:pt x="719106" y="1143090"/>
                  </a:lnTo>
                  <a:lnTo>
                    <a:pt x="669490" y="1148712"/>
                  </a:lnTo>
                  <a:lnTo>
                    <a:pt x="618744" y="1150620"/>
                  </a:lnTo>
                  <a:lnTo>
                    <a:pt x="567997" y="1148712"/>
                  </a:lnTo>
                  <a:lnTo>
                    <a:pt x="518381" y="1143090"/>
                  </a:lnTo>
                  <a:lnTo>
                    <a:pt x="470053" y="1133901"/>
                  </a:lnTo>
                  <a:lnTo>
                    <a:pt x="423174" y="1121292"/>
                  </a:lnTo>
                  <a:lnTo>
                    <a:pt x="377902" y="1105411"/>
                  </a:lnTo>
                  <a:lnTo>
                    <a:pt x="334397" y="1086408"/>
                  </a:lnTo>
                  <a:lnTo>
                    <a:pt x="292817" y="1064429"/>
                  </a:lnTo>
                  <a:lnTo>
                    <a:pt x="253323" y="1039624"/>
                  </a:lnTo>
                  <a:lnTo>
                    <a:pt x="216073" y="1012138"/>
                  </a:lnTo>
                  <a:lnTo>
                    <a:pt x="181227" y="982122"/>
                  </a:lnTo>
                  <a:lnTo>
                    <a:pt x="148944" y="949723"/>
                  </a:lnTo>
                  <a:lnTo>
                    <a:pt x="119382" y="915088"/>
                  </a:lnTo>
                  <a:lnTo>
                    <a:pt x="92703" y="878367"/>
                  </a:lnTo>
                  <a:lnTo>
                    <a:pt x="69063" y="839706"/>
                  </a:lnTo>
                  <a:lnTo>
                    <a:pt x="48624" y="799254"/>
                  </a:lnTo>
                  <a:lnTo>
                    <a:pt x="31544" y="757159"/>
                  </a:lnTo>
                  <a:lnTo>
                    <a:pt x="17982" y="713569"/>
                  </a:lnTo>
                  <a:lnTo>
                    <a:pt x="8098" y="668632"/>
                  </a:lnTo>
                  <a:lnTo>
                    <a:pt x="2051" y="622496"/>
                  </a:lnTo>
                  <a:lnTo>
                    <a:pt x="0" y="575310"/>
                  </a:lnTo>
                  <a:close/>
                </a:path>
              </a:pathLst>
            </a:custGeom>
            <a:ln w="19811">
              <a:solidFill>
                <a:srgbClr val="5FCAEE"/>
              </a:solidFill>
            </a:ln>
          </p:spPr>
          <p:txBody>
            <a:bodyPr wrap="square" lIns="0" tIns="0" rIns="0" bIns="0" rtlCol="0"/>
            <a:lstStyle/>
            <a:p>
              <a:endParaRPr/>
            </a:p>
          </p:txBody>
        </p:sp>
      </p:grpSp>
      <p:sp>
        <p:nvSpPr>
          <p:cNvPr id="7" name="object 7"/>
          <p:cNvSpPr txBox="1"/>
          <p:nvPr/>
        </p:nvSpPr>
        <p:spPr>
          <a:xfrm>
            <a:off x="660603" y="6509680"/>
            <a:ext cx="814069" cy="144270"/>
          </a:xfrm>
          <a:prstGeom prst="rect">
            <a:avLst/>
          </a:prstGeom>
        </p:spPr>
        <p:txBody>
          <a:bodyPr vert="horz" wrap="square" lIns="0" tIns="5715" rIns="0" bIns="0" rtlCol="0">
            <a:spAutoFit/>
          </a:bodyPr>
          <a:lstStyle/>
          <a:p>
            <a:pPr marL="12700">
              <a:lnSpc>
                <a:spcPct val="100000"/>
              </a:lnSpc>
              <a:spcBef>
                <a:spcPts val="45"/>
              </a:spcBef>
            </a:pPr>
            <a:r>
              <a:rPr lang="fr-FR" sz="900" spc="-5" dirty="0">
                <a:solidFill>
                  <a:srgbClr val="888888"/>
                </a:solidFill>
                <a:latin typeface="Trebuchet MS"/>
                <a:cs typeface="Trebuchet MS"/>
              </a:rPr>
              <a:t>18/12/2023</a:t>
            </a:r>
            <a:r>
              <a:rPr sz="900" spc="20" dirty="0">
                <a:solidFill>
                  <a:srgbClr val="888888"/>
                </a:solidFill>
                <a:latin typeface="Trebuchet MS"/>
                <a:cs typeface="Trebuchet MS"/>
              </a:rPr>
              <a:t> </a:t>
            </a:r>
            <a:endParaRPr sz="900" dirty="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0603" y="1215644"/>
            <a:ext cx="8742680" cy="2803332"/>
          </a:xfrm>
          <a:prstGeom prst="rect">
            <a:avLst/>
          </a:prstGeom>
        </p:spPr>
        <p:txBody>
          <a:bodyPr vert="horz" wrap="square" lIns="0" tIns="12700" rIns="0" bIns="0" rtlCol="0">
            <a:spAutoFit/>
          </a:bodyPr>
          <a:lstStyle/>
          <a:p>
            <a:pPr marL="355600" marR="22860" indent="-343535">
              <a:lnSpc>
                <a:spcPct val="100000"/>
              </a:lnSpc>
              <a:spcBef>
                <a:spcPts val="100"/>
              </a:spcBef>
              <a:buClr>
                <a:srgbClr val="5FCAEE"/>
              </a:buClr>
              <a:buSzPct val="79166"/>
              <a:buFont typeface="Wingdings 3"/>
              <a:buChar char=""/>
              <a:tabLst>
                <a:tab pos="355600" algn="l"/>
                <a:tab pos="356235" algn="l"/>
              </a:tabLst>
            </a:pPr>
            <a:r>
              <a:rPr sz="2400" spc="-5" dirty="0">
                <a:solidFill>
                  <a:srgbClr val="404040"/>
                </a:solidFill>
                <a:latin typeface="Trebuchet MS"/>
                <a:cs typeface="Trebuchet MS"/>
              </a:rPr>
              <a:t>Dans</a:t>
            </a:r>
            <a:r>
              <a:rPr sz="2400" spc="5" dirty="0">
                <a:solidFill>
                  <a:srgbClr val="404040"/>
                </a:solidFill>
                <a:latin typeface="Trebuchet MS"/>
                <a:cs typeface="Trebuchet MS"/>
              </a:rPr>
              <a:t> </a:t>
            </a:r>
            <a:r>
              <a:rPr sz="2400" dirty="0">
                <a:solidFill>
                  <a:srgbClr val="404040"/>
                </a:solidFill>
                <a:latin typeface="Trebuchet MS"/>
                <a:cs typeface="Trebuchet MS"/>
              </a:rPr>
              <a:t>le</a:t>
            </a:r>
            <a:r>
              <a:rPr sz="2400" spc="5" dirty="0">
                <a:solidFill>
                  <a:srgbClr val="404040"/>
                </a:solidFill>
                <a:latin typeface="Trebuchet MS"/>
                <a:cs typeface="Trebuchet MS"/>
              </a:rPr>
              <a:t> </a:t>
            </a:r>
            <a:r>
              <a:rPr sz="2400" spc="-5" dirty="0">
                <a:solidFill>
                  <a:srgbClr val="404040"/>
                </a:solidFill>
                <a:latin typeface="Trebuchet MS"/>
                <a:cs typeface="Trebuchet MS"/>
              </a:rPr>
              <a:t>cas</a:t>
            </a:r>
            <a:r>
              <a:rPr sz="2400" spc="5" dirty="0">
                <a:solidFill>
                  <a:srgbClr val="404040"/>
                </a:solidFill>
                <a:latin typeface="Trebuchet MS"/>
                <a:cs typeface="Trebuchet MS"/>
              </a:rPr>
              <a:t> </a:t>
            </a:r>
            <a:r>
              <a:rPr sz="2400" dirty="0">
                <a:solidFill>
                  <a:srgbClr val="404040"/>
                </a:solidFill>
                <a:latin typeface="Trebuchet MS"/>
                <a:cs typeface="Trebuchet MS"/>
              </a:rPr>
              <a:t>où la</a:t>
            </a:r>
            <a:r>
              <a:rPr sz="2400" spc="10" dirty="0">
                <a:solidFill>
                  <a:srgbClr val="404040"/>
                </a:solidFill>
                <a:latin typeface="Trebuchet MS"/>
                <a:cs typeface="Trebuchet MS"/>
              </a:rPr>
              <a:t> </a:t>
            </a:r>
            <a:r>
              <a:rPr sz="2400" b="1" spc="-5" dirty="0">
                <a:solidFill>
                  <a:srgbClr val="404040"/>
                </a:solidFill>
                <a:latin typeface="Trebuchet MS"/>
                <a:cs typeface="Trebuchet MS"/>
              </a:rPr>
              <a:t>structure</a:t>
            </a:r>
            <a:r>
              <a:rPr sz="2400" b="1" spc="5" dirty="0">
                <a:solidFill>
                  <a:srgbClr val="404040"/>
                </a:solidFill>
                <a:latin typeface="Trebuchet MS"/>
                <a:cs typeface="Trebuchet MS"/>
              </a:rPr>
              <a:t> </a:t>
            </a:r>
            <a:r>
              <a:rPr sz="2400" b="1" spc="-15" dirty="0">
                <a:solidFill>
                  <a:srgbClr val="404040"/>
                </a:solidFill>
                <a:latin typeface="Trebuchet MS"/>
                <a:cs typeface="Trebuchet MS"/>
              </a:rPr>
              <a:t>tarderait</a:t>
            </a:r>
            <a:r>
              <a:rPr sz="2400" b="1" spc="-20" dirty="0">
                <a:solidFill>
                  <a:srgbClr val="404040"/>
                </a:solidFill>
                <a:latin typeface="Trebuchet MS"/>
                <a:cs typeface="Trebuchet MS"/>
              </a:rPr>
              <a:t> </a:t>
            </a:r>
            <a:r>
              <a:rPr sz="2400" b="1" dirty="0">
                <a:solidFill>
                  <a:srgbClr val="404040"/>
                </a:solidFill>
                <a:latin typeface="Trebuchet MS"/>
                <a:cs typeface="Trebuchet MS"/>
              </a:rPr>
              <a:t>à</a:t>
            </a:r>
            <a:r>
              <a:rPr sz="2400" b="1" spc="-10" dirty="0">
                <a:solidFill>
                  <a:srgbClr val="404040"/>
                </a:solidFill>
                <a:latin typeface="Trebuchet MS"/>
                <a:cs typeface="Trebuchet MS"/>
              </a:rPr>
              <a:t> </a:t>
            </a:r>
            <a:r>
              <a:rPr sz="2400" b="1" spc="-5" dirty="0">
                <a:solidFill>
                  <a:srgbClr val="404040"/>
                </a:solidFill>
                <a:latin typeface="Trebuchet MS"/>
                <a:cs typeface="Trebuchet MS"/>
              </a:rPr>
              <a:t>envoyer</a:t>
            </a:r>
            <a:r>
              <a:rPr sz="2400" b="1" dirty="0">
                <a:solidFill>
                  <a:srgbClr val="404040"/>
                </a:solidFill>
                <a:latin typeface="Trebuchet MS"/>
                <a:cs typeface="Trebuchet MS"/>
              </a:rPr>
              <a:t> </a:t>
            </a:r>
            <a:r>
              <a:rPr sz="2400" b="1" spc="-5" dirty="0">
                <a:solidFill>
                  <a:srgbClr val="404040"/>
                </a:solidFill>
                <a:latin typeface="Trebuchet MS"/>
                <a:cs typeface="Trebuchet MS"/>
              </a:rPr>
              <a:t>l’accord</a:t>
            </a:r>
            <a:r>
              <a:rPr sz="2400" b="1" spc="10" dirty="0">
                <a:solidFill>
                  <a:srgbClr val="404040"/>
                </a:solidFill>
                <a:latin typeface="Trebuchet MS"/>
                <a:cs typeface="Trebuchet MS"/>
              </a:rPr>
              <a:t> </a:t>
            </a:r>
            <a:r>
              <a:rPr sz="2400" b="1" dirty="0">
                <a:solidFill>
                  <a:srgbClr val="404040"/>
                </a:solidFill>
                <a:latin typeface="Trebuchet MS"/>
                <a:cs typeface="Trebuchet MS"/>
              </a:rPr>
              <a:t>de </a:t>
            </a:r>
            <a:r>
              <a:rPr sz="2400" b="1" spc="5" dirty="0">
                <a:solidFill>
                  <a:srgbClr val="404040"/>
                </a:solidFill>
                <a:latin typeface="Trebuchet MS"/>
                <a:cs typeface="Trebuchet MS"/>
              </a:rPr>
              <a:t> </a:t>
            </a:r>
            <a:r>
              <a:rPr sz="2400" b="1" dirty="0">
                <a:solidFill>
                  <a:srgbClr val="404040"/>
                </a:solidFill>
                <a:latin typeface="Trebuchet MS"/>
                <a:cs typeface="Trebuchet MS"/>
              </a:rPr>
              <a:t>principe</a:t>
            </a:r>
            <a:r>
              <a:rPr sz="2400" dirty="0">
                <a:solidFill>
                  <a:srgbClr val="404040"/>
                </a:solidFill>
                <a:latin typeface="Trebuchet MS"/>
                <a:cs typeface="Trebuchet MS"/>
              </a:rPr>
              <a:t>,</a:t>
            </a:r>
            <a:r>
              <a:rPr sz="2400" spc="-30" dirty="0">
                <a:solidFill>
                  <a:srgbClr val="404040"/>
                </a:solidFill>
                <a:latin typeface="Trebuchet MS"/>
                <a:cs typeface="Trebuchet MS"/>
              </a:rPr>
              <a:t> </a:t>
            </a:r>
            <a:r>
              <a:rPr sz="2400" dirty="0" err="1">
                <a:solidFill>
                  <a:srgbClr val="404040"/>
                </a:solidFill>
                <a:latin typeface="Trebuchet MS"/>
                <a:cs typeface="Trebuchet MS"/>
              </a:rPr>
              <a:t>réitérer</a:t>
            </a:r>
            <a:r>
              <a:rPr sz="2400" spc="15" dirty="0">
                <a:solidFill>
                  <a:srgbClr val="404040"/>
                </a:solidFill>
                <a:latin typeface="Trebuchet MS"/>
                <a:cs typeface="Trebuchet MS"/>
              </a:rPr>
              <a:t> </a:t>
            </a:r>
            <a:r>
              <a:rPr sz="2400" dirty="0">
                <a:solidFill>
                  <a:srgbClr val="404040"/>
                </a:solidFill>
                <a:latin typeface="Trebuchet MS"/>
                <a:cs typeface="Trebuchet MS"/>
              </a:rPr>
              <a:t>la </a:t>
            </a:r>
            <a:r>
              <a:rPr sz="2400" spc="-10" dirty="0">
                <a:solidFill>
                  <a:srgbClr val="404040"/>
                </a:solidFill>
                <a:latin typeface="Trebuchet MS"/>
                <a:cs typeface="Trebuchet MS"/>
              </a:rPr>
              <a:t>demande</a:t>
            </a:r>
            <a:r>
              <a:rPr sz="2400" spc="15" dirty="0">
                <a:solidFill>
                  <a:srgbClr val="404040"/>
                </a:solidFill>
                <a:latin typeface="Trebuchet MS"/>
                <a:cs typeface="Trebuchet MS"/>
              </a:rPr>
              <a:t> </a:t>
            </a:r>
            <a:r>
              <a:rPr sz="2400" spc="-5" dirty="0">
                <a:solidFill>
                  <a:srgbClr val="404040"/>
                </a:solidFill>
                <a:latin typeface="Trebuchet MS"/>
                <a:cs typeface="Trebuchet MS"/>
              </a:rPr>
              <a:t>et </a:t>
            </a:r>
            <a:r>
              <a:rPr sz="2400" dirty="0">
                <a:solidFill>
                  <a:srgbClr val="404040"/>
                </a:solidFill>
                <a:latin typeface="Trebuchet MS"/>
                <a:cs typeface="Trebuchet MS"/>
              </a:rPr>
              <a:t>si </a:t>
            </a:r>
            <a:r>
              <a:rPr sz="2400" spc="5" dirty="0">
                <a:solidFill>
                  <a:srgbClr val="404040"/>
                </a:solidFill>
                <a:latin typeface="Trebuchet MS"/>
                <a:cs typeface="Trebuchet MS"/>
              </a:rPr>
              <a:t> </a:t>
            </a:r>
            <a:r>
              <a:rPr sz="2400" spc="-5" dirty="0" err="1">
                <a:solidFill>
                  <a:srgbClr val="404040"/>
                </a:solidFill>
                <a:latin typeface="Trebuchet MS"/>
                <a:cs typeface="Trebuchet MS"/>
              </a:rPr>
              <a:t>besoin</a:t>
            </a:r>
            <a:r>
              <a:rPr sz="2400" spc="5" dirty="0">
                <a:solidFill>
                  <a:srgbClr val="404040"/>
                </a:solidFill>
                <a:latin typeface="Trebuchet MS"/>
                <a:cs typeface="Trebuchet MS"/>
              </a:rPr>
              <a:t> </a:t>
            </a:r>
            <a:r>
              <a:rPr sz="2400" dirty="0" err="1">
                <a:solidFill>
                  <a:srgbClr val="404040"/>
                </a:solidFill>
                <a:latin typeface="Trebuchet MS"/>
                <a:cs typeface="Trebuchet MS"/>
              </a:rPr>
              <a:t>solliciter</a:t>
            </a:r>
            <a:r>
              <a:rPr sz="2400" spc="25" dirty="0">
                <a:solidFill>
                  <a:srgbClr val="404040"/>
                </a:solidFill>
                <a:latin typeface="Trebuchet MS"/>
                <a:cs typeface="Trebuchet MS"/>
              </a:rPr>
              <a:t> </a:t>
            </a:r>
            <a:r>
              <a:rPr lang="fr-FR" sz="2400" spc="25" dirty="0">
                <a:solidFill>
                  <a:srgbClr val="404040"/>
                </a:solidFill>
                <a:latin typeface="Trebuchet MS"/>
                <a:cs typeface="Trebuchet MS"/>
              </a:rPr>
              <a:t>Mme </a:t>
            </a:r>
            <a:r>
              <a:rPr lang="fr-FR" sz="2400" spc="25" dirty="0" err="1">
                <a:solidFill>
                  <a:srgbClr val="404040"/>
                </a:solidFill>
                <a:latin typeface="Trebuchet MS"/>
                <a:cs typeface="Trebuchet MS"/>
              </a:rPr>
              <a:t>Bahmad</a:t>
            </a:r>
            <a:r>
              <a:rPr sz="2200" spc="-5" dirty="0">
                <a:solidFill>
                  <a:srgbClr val="006FC0"/>
                </a:solidFill>
                <a:latin typeface="Trebuchet MS"/>
                <a:cs typeface="Trebuchet MS"/>
              </a:rPr>
              <a:t>(</a:t>
            </a:r>
            <a:r>
              <a:rPr lang="fr-FR" sz="2200" spc="-5" dirty="0">
                <a:solidFill>
                  <a:srgbClr val="006FC0"/>
                </a:solidFill>
                <a:latin typeface="Trebuchet MS"/>
                <a:cs typeface="Trebuchet MS"/>
              </a:rPr>
              <a:t>salam</a:t>
            </a:r>
            <a:r>
              <a:rPr sz="2200" spc="-5" dirty="0">
                <a:solidFill>
                  <a:srgbClr val="006FC0"/>
                </a:solidFill>
                <a:latin typeface="Trebuchet MS"/>
                <a:cs typeface="Trebuchet MS"/>
              </a:rPr>
              <a:t>.</a:t>
            </a:r>
            <a:r>
              <a:rPr lang="fr-FR" sz="2200" spc="-5" dirty="0" err="1">
                <a:solidFill>
                  <a:srgbClr val="006FC0"/>
                </a:solidFill>
                <a:latin typeface="Trebuchet MS"/>
                <a:cs typeface="Trebuchet MS"/>
              </a:rPr>
              <a:t>bahmad</a:t>
            </a:r>
            <a:r>
              <a:rPr sz="2200" spc="-5" dirty="0">
                <a:solidFill>
                  <a:srgbClr val="006FC0"/>
                </a:solidFill>
                <a:latin typeface="Trebuchet MS"/>
                <a:cs typeface="Trebuchet MS"/>
              </a:rPr>
              <a:t>@univ-lyon1.fr</a:t>
            </a:r>
            <a:r>
              <a:rPr sz="2200" spc="-5" dirty="0">
                <a:solidFill>
                  <a:schemeClr val="accent1"/>
                </a:solidFill>
                <a:latin typeface="Trebuchet MS"/>
                <a:cs typeface="Trebuchet MS"/>
              </a:rPr>
              <a:t>; </a:t>
            </a:r>
            <a:r>
              <a:rPr sz="2200" spc="-645" dirty="0">
                <a:solidFill>
                  <a:schemeClr val="accent1"/>
                </a:solidFill>
                <a:latin typeface="Trebuchet MS"/>
                <a:cs typeface="Trebuchet MS"/>
              </a:rPr>
              <a:t> </a:t>
            </a:r>
            <a:r>
              <a:rPr lang="fr-FR" sz="2200" spc="-10" dirty="0" err="1">
                <a:solidFill>
                  <a:schemeClr val="accent1"/>
                </a:solidFill>
                <a:latin typeface="Trebuchet MS"/>
                <a:cs typeface="Trebuchet MS"/>
              </a:rPr>
              <a:t>mathilde</a:t>
            </a:r>
            <a:r>
              <a:rPr sz="2200" spc="-10" dirty="0">
                <a:solidFill>
                  <a:schemeClr val="accent1"/>
                </a:solidFill>
                <a:latin typeface="Trebuchet MS"/>
                <a:cs typeface="Trebuchet MS"/>
              </a:rPr>
              <a:t>.</a:t>
            </a:r>
            <a:r>
              <a:rPr lang="fr-FR" sz="2200" spc="-10" dirty="0" err="1">
                <a:solidFill>
                  <a:schemeClr val="accent1"/>
                </a:solidFill>
                <a:latin typeface="Trebuchet MS"/>
                <a:cs typeface="Trebuchet MS"/>
              </a:rPr>
              <a:t>falibois</a:t>
            </a:r>
            <a:r>
              <a:rPr sz="2200" spc="-10" dirty="0">
                <a:solidFill>
                  <a:schemeClr val="accent1"/>
                </a:solidFill>
                <a:latin typeface="Trebuchet MS"/>
                <a:cs typeface="Trebuchet MS"/>
              </a:rPr>
              <a:t>@univ-lyon1.fr)</a:t>
            </a:r>
            <a:r>
              <a:rPr sz="2200" spc="25" dirty="0">
                <a:solidFill>
                  <a:srgbClr val="006FC0"/>
                </a:solidFill>
                <a:latin typeface="Trebuchet MS"/>
                <a:cs typeface="Trebuchet MS"/>
              </a:rPr>
              <a:t> </a:t>
            </a:r>
            <a:r>
              <a:rPr sz="2400" spc="-5" dirty="0" err="1">
                <a:solidFill>
                  <a:srgbClr val="404040"/>
                </a:solidFill>
                <a:latin typeface="Trebuchet MS"/>
                <a:cs typeface="Trebuchet MS"/>
              </a:rPr>
              <a:t>afin</a:t>
            </a:r>
            <a:r>
              <a:rPr sz="2400" spc="20" dirty="0">
                <a:solidFill>
                  <a:srgbClr val="404040"/>
                </a:solidFill>
                <a:latin typeface="Trebuchet MS"/>
                <a:cs typeface="Trebuchet MS"/>
              </a:rPr>
              <a:t> </a:t>
            </a:r>
            <a:r>
              <a:rPr lang="fr-FR" sz="2400" spc="-5" dirty="0">
                <a:solidFill>
                  <a:srgbClr val="404040"/>
                </a:solidFill>
                <a:latin typeface="Trebuchet MS"/>
                <a:cs typeface="Trebuchet MS"/>
              </a:rPr>
              <a:t>qu’elle </a:t>
            </a:r>
            <a:r>
              <a:rPr sz="2400" spc="-5" dirty="0" err="1">
                <a:solidFill>
                  <a:srgbClr val="404040"/>
                </a:solidFill>
                <a:latin typeface="Trebuchet MS"/>
                <a:cs typeface="Trebuchet MS"/>
              </a:rPr>
              <a:t>puisse</a:t>
            </a:r>
            <a:r>
              <a:rPr sz="2400" spc="25" dirty="0">
                <a:solidFill>
                  <a:srgbClr val="404040"/>
                </a:solidFill>
                <a:latin typeface="Trebuchet MS"/>
                <a:cs typeface="Trebuchet MS"/>
              </a:rPr>
              <a:t> </a:t>
            </a:r>
            <a:r>
              <a:rPr sz="2400" spc="-10" dirty="0" err="1">
                <a:solidFill>
                  <a:srgbClr val="404040"/>
                </a:solidFill>
                <a:latin typeface="Trebuchet MS"/>
                <a:cs typeface="Trebuchet MS"/>
              </a:rPr>
              <a:t>appuyer</a:t>
            </a:r>
            <a:r>
              <a:rPr sz="2400" spc="-10" dirty="0">
                <a:solidFill>
                  <a:srgbClr val="404040"/>
                </a:solidFill>
                <a:latin typeface="Trebuchet MS"/>
                <a:cs typeface="Trebuchet MS"/>
              </a:rPr>
              <a:t> </a:t>
            </a:r>
            <a:r>
              <a:rPr sz="2400" spc="-5" dirty="0">
                <a:solidFill>
                  <a:srgbClr val="404040"/>
                </a:solidFill>
                <a:latin typeface="Trebuchet MS"/>
                <a:cs typeface="Trebuchet MS"/>
              </a:rPr>
              <a:t> votre</a:t>
            </a:r>
            <a:r>
              <a:rPr sz="2400" spc="-10" dirty="0">
                <a:solidFill>
                  <a:srgbClr val="404040"/>
                </a:solidFill>
                <a:latin typeface="Trebuchet MS"/>
                <a:cs typeface="Trebuchet MS"/>
              </a:rPr>
              <a:t> </a:t>
            </a:r>
            <a:r>
              <a:rPr sz="2400" spc="-5" dirty="0" err="1">
                <a:solidFill>
                  <a:srgbClr val="404040"/>
                </a:solidFill>
                <a:latin typeface="Trebuchet MS"/>
                <a:cs typeface="Trebuchet MS"/>
              </a:rPr>
              <a:t>demande</a:t>
            </a:r>
            <a:r>
              <a:rPr sz="2400" spc="-5" dirty="0">
                <a:solidFill>
                  <a:srgbClr val="404040"/>
                </a:solidFill>
                <a:latin typeface="Trebuchet MS"/>
                <a:cs typeface="Trebuchet MS"/>
              </a:rPr>
              <a:t>.</a:t>
            </a:r>
            <a:r>
              <a:rPr lang="fr-FR" sz="2400" dirty="0">
                <a:solidFill>
                  <a:srgbClr val="002060"/>
                </a:solidFill>
                <a:latin typeface="Aptos"/>
              </a:rPr>
              <a:t> </a:t>
            </a:r>
            <a:endParaRPr sz="2800" dirty="0">
              <a:latin typeface="Trebuchet MS"/>
              <a:cs typeface="Trebuchet MS"/>
            </a:endParaRPr>
          </a:p>
          <a:p>
            <a:pPr marL="12700" marR="5080">
              <a:lnSpc>
                <a:spcPct val="100000"/>
              </a:lnSpc>
              <a:spcBef>
                <a:spcPts val="1635"/>
              </a:spcBef>
            </a:pPr>
            <a:r>
              <a:rPr sz="2400" spc="-5" dirty="0">
                <a:solidFill>
                  <a:srgbClr val="FF0000"/>
                </a:solidFill>
                <a:latin typeface="Trebuchet MS"/>
                <a:cs typeface="Trebuchet MS"/>
              </a:rPr>
              <a:t>NB</a:t>
            </a:r>
            <a:r>
              <a:rPr sz="2400" spc="35" dirty="0">
                <a:solidFill>
                  <a:srgbClr val="FF0000"/>
                </a:solidFill>
                <a:latin typeface="Trebuchet MS"/>
                <a:cs typeface="Trebuchet MS"/>
              </a:rPr>
              <a:t> </a:t>
            </a:r>
            <a:r>
              <a:rPr sz="2400" dirty="0">
                <a:solidFill>
                  <a:srgbClr val="FF0000"/>
                </a:solidFill>
                <a:latin typeface="Trebuchet MS"/>
                <a:cs typeface="Trebuchet MS"/>
              </a:rPr>
              <a:t>:</a:t>
            </a:r>
            <a:r>
              <a:rPr sz="2400" spc="30" dirty="0">
                <a:solidFill>
                  <a:srgbClr val="FF0000"/>
                </a:solidFill>
                <a:latin typeface="Trebuchet MS"/>
                <a:cs typeface="Trebuchet MS"/>
              </a:rPr>
              <a:t> </a:t>
            </a:r>
            <a:r>
              <a:rPr sz="2400" dirty="0">
                <a:solidFill>
                  <a:srgbClr val="FF0000"/>
                </a:solidFill>
                <a:latin typeface="Trebuchet MS"/>
                <a:cs typeface="Trebuchet MS"/>
              </a:rPr>
              <a:t>Si</a:t>
            </a:r>
            <a:r>
              <a:rPr sz="2400" spc="35" dirty="0">
                <a:solidFill>
                  <a:srgbClr val="FF0000"/>
                </a:solidFill>
                <a:latin typeface="Trebuchet MS"/>
                <a:cs typeface="Trebuchet MS"/>
              </a:rPr>
              <a:t> </a:t>
            </a:r>
            <a:r>
              <a:rPr sz="2400" spc="-5" dirty="0">
                <a:solidFill>
                  <a:srgbClr val="FF0000"/>
                </a:solidFill>
                <a:latin typeface="Trebuchet MS"/>
                <a:cs typeface="Trebuchet MS"/>
              </a:rPr>
              <a:t>vous</a:t>
            </a:r>
            <a:r>
              <a:rPr sz="2400" spc="40" dirty="0">
                <a:solidFill>
                  <a:srgbClr val="FF0000"/>
                </a:solidFill>
                <a:latin typeface="Trebuchet MS"/>
                <a:cs typeface="Trebuchet MS"/>
              </a:rPr>
              <a:t> </a:t>
            </a:r>
            <a:r>
              <a:rPr sz="2400" spc="-5" dirty="0">
                <a:solidFill>
                  <a:srgbClr val="FF0000"/>
                </a:solidFill>
                <a:latin typeface="Trebuchet MS"/>
                <a:cs typeface="Trebuchet MS"/>
              </a:rPr>
              <a:t>désirez</a:t>
            </a:r>
            <a:r>
              <a:rPr sz="2400" spc="45" dirty="0">
                <a:solidFill>
                  <a:srgbClr val="FF0000"/>
                </a:solidFill>
                <a:latin typeface="Trebuchet MS"/>
                <a:cs typeface="Trebuchet MS"/>
              </a:rPr>
              <a:t> </a:t>
            </a:r>
            <a:r>
              <a:rPr sz="2400" spc="-5" dirty="0">
                <a:solidFill>
                  <a:srgbClr val="FF0000"/>
                </a:solidFill>
                <a:latin typeface="Trebuchet MS"/>
                <a:cs typeface="Trebuchet MS"/>
              </a:rPr>
              <a:t>engager</a:t>
            </a:r>
            <a:r>
              <a:rPr sz="2400" spc="45" dirty="0">
                <a:solidFill>
                  <a:srgbClr val="FF0000"/>
                </a:solidFill>
                <a:latin typeface="Trebuchet MS"/>
                <a:cs typeface="Trebuchet MS"/>
              </a:rPr>
              <a:t> </a:t>
            </a:r>
            <a:r>
              <a:rPr sz="2400" spc="-5" dirty="0">
                <a:solidFill>
                  <a:srgbClr val="FF0000"/>
                </a:solidFill>
                <a:latin typeface="Trebuchet MS"/>
                <a:cs typeface="Trebuchet MS"/>
              </a:rPr>
              <a:t>d’autres</a:t>
            </a:r>
            <a:r>
              <a:rPr sz="2400" spc="65" dirty="0">
                <a:solidFill>
                  <a:srgbClr val="FF0000"/>
                </a:solidFill>
                <a:latin typeface="Trebuchet MS"/>
                <a:cs typeface="Trebuchet MS"/>
              </a:rPr>
              <a:t> </a:t>
            </a:r>
            <a:r>
              <a:rPr sz="2400" dirty="0">
                <a:solidFill>
                  <a:srgbClr val="FF0000"/>
                </a:solidFill>
                <a:latin typeface="Trebuchet MS"/>
                <a:cs typeface="Trebuchet MS"/>
              </a:rPr>
              <a:t>recherches</a:t>
            </a:r>
            <a:r>
              <a:rPr sz="2400" spc="55" dirty="0">
                <a:solidFill>
                  <a:srgbClr val="FF0000"/>
                </a:solidFill>
                <a:latin typeface="Trebuchet MS"/>
                <a:cs typeface="Trebuchet MS"/>
              </a:rPr>
              <a:t> </a:t>
            </a:r>
            <a:r>
              <a:rPr sz="2400" spc="-5" dirty="0">
                <a:solidFill>
                  <a:srgbClr val="FF0000"/>
                </a:solidFill>
                <a:latin typeface="Trebuchet MS"/>
                <a:cs typeface="Trebuchet MS"/>
              </a:rPr>
              <a:t>il</a:t>
            </a:r>
            <a:r>
              <a:rPr sz="2400" spc="35" dirty="0">
                <a:solidFill>
                  <a:srgbClr val="FF0000"/>
                </a:solidFill>
                <a:latin typeface="Trebuchet MS"/>
                <a:cs typeface="Trebuchet MS"/>
              </a:rPr>
              <a:t> </a:t>
            </a:r>
            <a:r>
              <a:rPr sz="2400" spc="-5" dirty="0">
                <a:solidFill>
                  <a:srgbClr val="FF0000"/>
                </a:solidFill>
                <a:latin typeface="Trebuchet MS"/>
                <a:cs typeface="Trebuchet MS"/>
              </a:rPr>
              <a:t>est </a:t>
            </a:r>
            <a:r>
              <a:rPr sz="2400" dirty="0">
                <a:solidFill>
                  <a:srgbClr val="FF0000"/>
                </a:solidFill>
                <a:latin typeface="Trebuchet MS"/>
                <a:cs typeface="Trebuchet MS"/>
              </a:rPr>
              <a:t> </a:t>
            </a:r>
            <a:r>
              <a:rPr sz="2400" spc="-5" dirty="0">
                <a:solidFill>
                  <a:srgbClr val="FF0000"/>
                </a:solidFill>
                <a:latin typeface="Trebuchet MS"/>
                <a:cs typeface="Trebuchet MS"/>
              </a:rPr>
              <a:t>impératif</a:t>
            </a:r>
            <a:r>
              <a:rPr sz="2400" spc="15" dirty="0">
                <a:solidFill>
                  <a:srgbClr val="FF0000"/>
                </a:solidFill>
                <a:latin typeface="Trebuchet MS"/>
                <a:cs typeface="Trebuchet MS"/>
              </a:rPr>
              <a:t> </a:t>
            </a:r>
            <a:r>
              <a:rPr sz="2400" spc="-5" dirty="0">
                <a:solidFill>
                  <a:srgbClr val="FF0000"/>
                </a:solidFill>
                <a:latin typeface="Trebuchet MS"/>
                <a:cs typeface="Trebuchet MS"/>
              </a:rPr>
              <a:t>de prévenir</a:t>
            </a:r>
            <a:r>
              <a:rPr sz="2400" spc="25" dirty="0">
                <a:solidFill>
                  <a:srgbClr val="FF0000"/>
                </a:solidFill>
                <a:latin typeface="Trebuchet MS"/>
                <a:cs typeface="Trebuchet MS"/>
              </a:rPr>
              <a:t> </a:t>
            </a:r>
            <a:r>
              <a:rPr sz="2400" dirty="0">
                <a:solidFill>
                  <a:srgbClr val="FF0000"/>
                </a:solidFill>
                <a:latin typeface="Trebuchet MS"/>
                <a:cs typeface="Trebuchet MS"/>
              </a:rPr>
              <a:t>la structure</a:t>
            </a:r>
            <a:r>
              <a:rPr sz="2400" spc="25" dirty="0">
                <a:solidFill>
                  <a:srgbClr val="FF0000"/>
                </a:solidFill>
                <a:latin typeface="Trebuchet MS"/>
                <a:cs typeface="Trebuchet MS"/>
              </a:rPr>
              <a:t> </a:t>
            </a:r>
            <a:r>
              <a:rPr sz="2400" spc="-5" dirty="0">
                <a:solidFill>
                  <a:srgbClr val="FF0000"/>
                </a:solidFill>
                <a:latin typeface="Trebuchet MS"/>
                <a:cs typeface="Trebuchet MS"/>
              </a:rPr>
              <a:t>que</a:t>
            </a:r>
            <a:r>
              <a:rPr sz="2400" spc="10" dirty="0">
                <a:solidFill>
                  <a:srgbClr val="FF0000"/>
                </a:solidFill>
                <a:latin typeface="Trebuchet MS"/>
                <a:cs typeface="Trebuchet MS"/>
              </a:rPr>
              <a:t> </a:t>
            </a:r>
            <a:r>
              <a:rPr sz="2400" spc="-5" dirty="0">
                <a:solidFill>
                  <a:srgbClr val="FF0000"/>
                </a:solidFill>
                <a:latin typeface="Trebuchet MS"/>
                <a:cs typeface="Trebuchet MS"/>
              </a:rPr>
              <a:t>vous ne</a:t>
            </a:r>
            <a:r>
              <a:rPr sz="2400" spc="5" dirty="0">
                <a:solidFill>
                  <a:srgbClr val="FF0000"/>
                </a:solidFill>
                <a:latin typeface="Trebuchet MS"/>
                <a:cs typeface="Trebuchet MS"/>
              </a:rPr>
              <a:t> </a:t>
            </a:r>
            <a:r>
              <a:rPr sz="2400" spc="-10" dirty="0">
                <a:solidFill>
                  <a:srgbClr val="FF0000"/>
                </a:solidFill>
                <a:latin typeface="Trebuchet MS"/>
                <a:cs typeface="Trebuchet MS"/>
              </a:rPr>
              <a:t>donnez</a:t>
            </a:r>
            <a:r>
              <a:rPr sz="2400" spc="10" dirty="0">
                <a:solidFill>
                  <a:srgbClr val="FF0000"/>
                </a:solidFill>
                <a:latin typeface="Trebuchet MS"/>
                <a:cs typeface="Trebuchet MS"/>
              </a:rPr>
              <a:t> </a:t>
            </a:r>
            <a:r>
              <a:rPr sz="2400" spc="-5" dirty="0">
                <a:solidFill>
                  <a:srgbClr val="FF0000"/>
                </a:solidFill>
                <a:latin typeface="Trebuchet MS"/>
                <a:cs typeface="Trebuchet MS"/>
              </a:rPr>
              <a:t>pas</a:t>
            </a:r>
            <a:r>
              <a:rPr sz="2400" spc="10" dirty="0">
                <a:solidFill>
                  <a:srgbClr val="FF0000"/>
                </a:solidFill>
                <a:latin typeface="Trebuchet MS"/>
                <a:cs typeface="Trebuchet MS"/>
              </a:rPr>
              <a:t> </a:t>
            </a:r>
            <a:r>
              <a:rPr sz="2400" spc="-5" dirty="0">
                <a:solidFill>
                  <a:srgbClr val="FF0000"/>
                </a:solidFill>
                <a:latin typeface="Trebuchet MS"/>
                <a:cs typeface="Trebuchet MS"/>
              </a:rPr>
              <a:t>suite </a:t>
            </a:r>
            <a:r>
              <a:rPr sz="2400" spc="-710" dirty="0">
                <a:solidFill>
                  <a:srgbClr val="FF0000"/>
                </a:solidFill>
                <a:latin typeface="Trebuchet MS"/>
                <a:cs typeface="Trebuchet MS"/>
              </a:rPr>
              <a:t> </a:t>
            </a:r>
            <a:r>
              <a:rPr sz="2400" dirty="0">
                <a:solidFill>
                  <a:srgbClr val="FF0000"/>
                </a:solidFill>
                <a:latin typeface="Trebuchet MS"/>
                <a:cs typeface="Trebuchet MS"/>
              </a:rPr>
              <a:t>à</a:t>
            </a:r>
            <a:r>
              <a:rPr sz="2400" spc="-10" dirty="0">
                <a:solidFill>
                  <a:srgbClr val="FF0000"/>
                </a:solidFill>
                <a:latin typeface="Trebuchet MS"/>
                <a:cs typeface="Trebuchet MS"/>
              </a:rPr>
              <a:t> </a:t>
            </a:r>
            <a:r>
              <a:rPr sz="2400" dirty="0">
                <a:solidFill>
                  <a:srgbClr val="FF0000"/>
                </a:solidFill>
                <a:latin typeface="Trebuchet MS"/>
                <a:cs typeface="Trebuchet MS"/>
              </a:rPr>
              <a:t>la </a:t>
            </a:r>
            <a:r>
              <a:rPr sz="2400" spc="-5" dirty="0">
                <a:solidFill>
                  <a:srgbClr val="FF0000"/>
                </a:solidFill>
                <a:latin typeface="Trebuchet MS"/>
                <a:cs typeface="Trebuchet MS"/>
              </a:rPr>
              <a:t>demande</a:t>
            </a:r>
            <a:r>
              <a:rPr sz="2400" spc="5" dirty="0">
                <a:solidFill>
                  <a:srgbClr val="FF0000"/>
                </a:solidFill>
                <a:latin typeface="Trebuchet MS"/>
                <a:cs typeface="Trebuchet MS"/>
              </a:rPr>
              <a:t> </a:t>
            </a:r>
            <a:r>
              <a:rPr sz="2400" spc="-5" dirty="0">
                <a:solidFill>
                  <a:srgbClr val="FF0000"/>
                </a:solidFill>
                <a:latin typeface="Trebuchet MS"/>
                <a:cs typeface="Trebuchet MS"/>
              </a:rPr>
              <a:t>initiale</a:t>
            </a:r>
            <a:r>
              <a:rPr sz="2400" spc="20" dirty="0">
                <a:solidFill>
                  <a:srgbClr val="FF0000"/>
                </a:solidFill>
                <a:latin typeface="Trebuchet MS"/>
                <a:cs typeface="Trebuchet MS"/>
              </a:rPr>
              <a:t> </a:t>
            </a:r>
            <a:r>
              <a:rPr sz="2400" spc="-5" dirty="0">
                <a:solidFill>
                  <a:srgbClr val="FF0000"/>
                </a:solidFill>
                <a:latin typeface="Trebuchet MS"/>
                <a:cs typeface="Trebuchet MS"/>
              </a:rPr>
              <a:t>avant</a:t>
            </a:r>
            <a:r>
              <a:rPr sz="2400" spc="-15" dirty="0">
                <a:solidFill>
                  <a:srgbClr val="FF0000"/>
                </a:solidFill>
                <a:latin typeface="Trebuchet MS"/>
                <a:cs typeface="Trebuchet MS"/>
              </a:rPr>
              <a:t> </a:t>
            </a:r>
            <a:r>
              <a:rPr sz="2400" spc="-5" dirty="0">
                <a:solidFill>
                  <a:srgbClr val="FF0000"/>
                </a:solidFill>
                <a:latin typeface="Trebuchet MS"/>
                <a:cs typeface="Trebuchet MS"/>
              </a:rPr>
              <a:t>de</a:t>
            </a:r>
            <a:r>
              <a:rPr sz="2400" dirty="0">
                <a:solidFill>
                  <a:srgbClr val="FF0000"/>
                </a:solidFill>
                <a:latin typeface="Trebuchet MS"/>
                <a:cs typeface="Trebuchet MS"/>
              </a:rPr>
              <a:t> lancer</a:t>
            </a:r>
            <a:r>
              <a:rPr sz="2400" spc="5" dirty="0">
                <a:solidFill>
                  <a:srgbClr val="FF0000"/>
                </a:solidFill>
                <a:latin typeface="Trebuchet MS"/>
                <a:cs typeface="Trebuchet MS"/>
              </a:rPr>
              <a:t> </a:t>
            </a:r>
            <a:r>
              <a:rPr sz="2400" spc="-5" dirty="0">
                <a:solidFill>
                  <a:srgbClr val="FF0000"/>
                </a:solidFill>
                <a:latin typeface="Trebuchet MS"/>
                <a:cs typeface="Trebuchet MS"/>
              </a:rPr>
              <a:t>de</a:t>
            </a:r>
            <a:r>
              <a:rPr sz="2400" spc="-10" dirty="0">
                <a:solidFill>
                  <a:srgbClr val="FF0000"/>
                </a:solidFill>
                <a:latin typeface="Trebuchet MS"/>
                <a:cs typeface="Trebuchet MS"/>
              </a:rPr>
              <a:t> </a:t>
            </a:r>
            <a:r>
              <a:rPr sz="2400" spc="-5" dirty="0">
                <a:solidFill>
                  <a:srgbClr val="FF0000"/>
                </a:solidFill>
                <a:latin typeface="Trebuchet MS"/>
                <a:cs typeface="Trebuchet MS"/>
              </a:rPr>
              <a:t>nouvelles</a:t>
            </a:r>
            <a:r>
              <a:rPr sz="2400" spc="15" dirty="0">
                <a:solidFill>
                  <a:srgbClr val="FF0000"/>
                </a:solidFill>
                <a:latin typeface="Trebuchet MS"/>
                <a:cs typeface="Trebuchet MS"/>
              </a:rPr>
              <a:t> </a:t>
            </a:r>
            <a:r>
              <a:rPr sz="2400" spc="-5" dirty="0">
                <a:solidFill>
                  <a:srgbClr val="FF0000"/>
                </a:solidFill>
                <a:latin typeface="Trebuchet MS"/>
                <a:cs typeface="Trebuchet MS"/>
              </a:rPr>
              <a:t>démarches.</a:t>
            </a:r>
            <a:endParaRPr sz="2400" dirty="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6007" y="597153"/>
            <a:ext cx="8209915" cy="4817344"/>
          </a:xfrm>
          <a:prstGeom prst="rect">
            <a:avLst/>
          </a:prstGeom>
        </p:spPr>
        <p:txBody>
          <a:bodyPr vert="horz" wrap="square" lIns="0" tIns="53975" rIns="0" bIns="0" rtlCol="0">
            <a:spAutoFit/>
          </a:bodyPr>
          <a:lstStyle/>
          <a:p>
            <a:pPr marL="355600" marR="337820" indent="-342900">
              <a:lnSpc>
                <a:spcPts val="2590"/>
              </a:lnSpc>
              <a:spcBef>
                <a:spcPts val="425"/>
              </a:spcBef>
              <a:buClr>
                <a:srgbClr val="5FCAEE"/>
              </a:buClr>
              <a:buSzPct val="79166"/>
              <a:buFont typeface="Wingdings 3"/>
              <a:buChar char=""/>
              <a:tabLst>
                <a:tab pos="354965" algn="l"/>
                <a:tab pos="355600" algn="l"/>
              </a:tabLst>
            </a:pPr>
            <a:r>
              <a:rPr sz="2400" spc="-5" dirty="0">
                <a:solidFill>
                  <a:srgbClr val="404040"/>
                </a:solidFill>
                <a:latin typeface="Trebuchet MS"/>
                <a:cs typeface="Trebuchet MS"/>
              </a:rPr>
              <a:t>Quand</a:t>
            </a:r>
            <a:r>
              <a:rPr sz="2400" spc="5" dirty="0">
                <a:solidFill>
                  <a:srgbClr val="404040"/>
                </a:solidFill>
                <a:latin typeface="Trebuchet MS"/>
                <a:cs typeface="Trebuchet MS"/>
              </a:rPr>
              <a:t> </a:t>
            </a:r>
            <a:r>
              <a:rPr sz="2400" spc="-5" dirty="0">
                <a:solidFill>
                  <a:srgbClr val="404040"/>
                </a:solidFill>
                <a:latin typeface="Trebuchet MS"/>
                <a:cs typeface="Trebuchet MS"/>
              </a:rPr>
              <a:t>vous</a:t>
            </a:r>
            <a:r>
              <a:rPr sz="2400" spc="15" dirty="0">
                <a:solidFill>
                  <a:srgbClr val="404040"/>
                </a:solidFill>
                <a:latin typeface="Trebuchet MS"/>
                <a:cs typeface="Trebuchet MS"/>
              </a:rPr>
              <a:t> </a:t>
            </a:r>
            <a:r>
              <a:rPr sz="2400" spc="-5" dirty="0">
                <a:solidFill>
                  <a:srgbClr val="404040"/>
                </a:solidFill>
                <a:latin typeface="Trebuchet MS"/>
                <a:cs typeface="Trebuchet MS"/>
              </a:rPr>
              <a:t>avez</a:t>
            </a:r>
            <a:r>
              <a:rPr sz="2400" spc="-10" dirty="0">
                <a:solidFill>
                  <a:srgbClr val="404040"/>
                </a:solidFill>
                <a:latin typeface="Trebuchet MS"/>
                <a:cs typeface="Trebuchet MS"/>
              </a:rPr>
              <a:t> </a:t>
            </a:r>
            <a:r>
              <a:rPr sz="2400" spc="-5" dirty="0">
                <a:solidFill>
                  <a:srgbClr val="404040"/>
                </a:solidFill>
                <a:latin typeface="Trebuchet MS"/>
                <a:cs typeface="Trebuchet MS"/>
              </a:rPr>
              <a:t>un accord</a:t>
            </a:r>
            <a:r>
              <a:rPr sz="2400" dirty="0">
                <a:solidFill>
                  <a:srgbClr val="404040"/>
                </a:solidFill>
                <a:latin typeface="Trebuchet MS"/>
                <a:cs typeface="Trebuchet MS"/>
              </a:rPr>
              <a:t> </a:t>
            </a:r>
            <a:r>
              <a:rPr sz="2400" spc="-5" dirty="0">
                <a:solidFill>
                  <a:srgbClr val="404040"/>
                </a:solidFill>
                <a:latin typeface="Trebuchet MS"/>
                <a:cs typeface="Trebuchet MS"/>
              </a:rPr>
              <a:t>de principe</a:t>
            </a:r>
            <a:r>
              <a:rPr sz="2400" spc="25" dirty="0">
                <a:solidFill>
                  <a:srgbClr val="404040"/>
                </a:solidFill>
                <a:latin typeface="Trebuchet MS"/>
                <a:cs typeface="Trebuchet MS"/>
              </a:rPr>
              <a:t> </a:t>
            </a:r>
            <a:r>
              <a:rPr sz="2400" spc="-5" dirty="0">
                <a:solidFill>
                  <a:srgbClr val="404040"/>
                </a:solidFill>
                <a:latin typeface="Trebuchet MS"/>
                <a:cs typeface="Trebuchet MS"/>
              </a:rPr>
              <a:t>et que vous </a:t>
            </a:r>
            <a:r>
              <a:rPr sz="2400" dirty="0">
                <a:solidFill>
                  <a:srgbClr val="404040"/>
                </a:solidFill>
                <a:latin typeface="Trebuchet MS"/>
                <a:cs typeface="Trebuchet MS"/>
              </a:rPr>
              <a:t> </a:t>
            </a:r>
            <a:r>
              <a:rPr sz="2400" spc="-10" dirty="0">
                <a:solidFill>
                  <a:srgbClr val="404040"/>
                </a:solidFill>
                <a:latin typeface="Trebuchet MS"/>
                <a:cs typeface="Trebuchet MS"/>
              </a:rPr>
              <a:t>demandez</a:t>
            </a:r>
            <a:r>
              <a:rPr sz="2400" spc="5" dirty="0">
                <a:solidFill>
                  <a:srgbClr val="404040"/>
                </a:solidFill>
                <a:latin typeface="Trebuchet MS"/>
                <a:cs typeface="Trebuchet MS"/>
              </a:rPr>
              <a:t> </a:t>
            </a:r>
            <a:r>
              <a:rPr sz="2400" dirty="0">
                <a:solidFill>
                  <a:srgbClr val="404040"/>
                </a:solidFill>
                <a:latin typeface="Trebuchet MS"/>
                <a:cs typeface="Trebuchet MS"/>
              </a:rPr>
              <a:t>à</a:t>
            </a:r>
            <a:r>
              <a:rPr sz="2400" spc="-5" dirty="0">
                <a:solidFill>
                  <a:srgbClr val="404040"/>
                </a:solidFill>
                <a:latin typeface="Trebuchet MS"/>
                <a:cs typeface="Trebuchet MS"/>
              </a:rPr>
              <a:t> </a:t>
            </a:r>
            <a:r>
              <a:rPr lang="fr-FR" sz="2400" spc="-5" dirty="0">
                <a:solidFill>
                  <a:srgbClr val="404040"/>
                </a:solidFill>
                <a:latin typeface="Trebuchet MS"/>
                <a:cs typeface="Trebuchet MS"/>
              </a:rPr>
              <a:t>la secrétaire </a:t>
            </a:r>
            <a:r>
              <a:rPr sz="2400" spc="-5" dirty="0" err="1">
                <a:solidFill>
                  <a:srgbClr val="404040"/>
                </a:solidFill>
                <a:latin typeface="Trebuchet MS"/>
                <a:cs typeface="Trebuchet MS"/>
              </a:rPr>
              <a:t>d’établir</a:t>
            </a:r>
            <a:r>
              <a:rPr sz="2400" spc="35" dirty="0">
                <a:solidFill>
                  <a:srgbClr val="404040"/>
                </a:solidFill>
                <a:latin typeface="Trebuchet MS"/>
                <a:cs typeface="Trebuchet MS"/>
              </a:rPr>
              <a:t> </a:t>
            </a:r>
            <a:r>
              <a:rPr sz="2400" spc="-5" dirty="0">
                <a:solidFill>
                  <a:srgbClr val="404040"/>
                </a:solidFill>
                <a:latin typeface="Trebuchet MS"/>
                <a:cs typeface="Trebuchet MS"/>
              </a:rPr>
              <a:t>une</a:t>
            </a:r>
            <a:r>
              <a:rPr sz="2400" spc="15" dirty="0">
                <a:solidFill>
                  <a:srgbClr val="404040"/>
                </a:solidFill>
                <a:latin typeface="Trebuchet MS"/>
                <a:cs typeface="Trebuchet MS"/>
              </a:rPr>
              <a:t> </a:t>
            </a:r>
            <a:r>
              <a:rPr sz="2400" b="1" spc="-5" dirty="0">
                <a:solidFill>
                  <a:srgbClr val="404040"/>
                </a:solidFill>
                <a:latin typeface="Trebuchet MS"/>
                <a:cs typeface="Trebuchet MS"/>
              </a:rPr>
              <a:t>convention</a:t>
            </a:r>
            <a:r>
              <a:rPr sz="2400" b="1" spc="-10" dirty="0">
                <a:solidFill>
                  <a:srgbClr val="404040"/>
                </a:solidFill>
                <a:latin typeface="Trebuchet MS"/>
                <a:cs typeface="Trebuchet MS"/>
              </a:rPr>
              <a:t> </a:t>
            </a:r>
            <a:r>
              <a:rPr sz="2400" b="1" spc="-5" dirty="0">
                <a:solidFill>
                  <a:srgbClr val="404040"/>
                </a:solidFill>
                <a:latin typeface="Trebuchet MS"/>
                <a:cs typeface="Trebuchet MS"/>
              </a:rPr>
              <a:t>de </a:t>
            </a:r>
            <a:r>
              <a:rPr sz="2400" b="1" spc="-710" dirty="0">
                <a:solidFill>
                  <a:srgbClr val="404040"/>
                </a:solidFill>
                <a:latin typeface="Trebuchet MS"/>
                <a:cs typeface="Trebuchet MS"/>
              </a:rPr>
              <a:t> </a:t>
            </a:r>
            <a:r>
              <a:rPr sz="2400" b="1" dirty="0">
                <a:solidFill>
                  <a:srgbClr val="404040"/>
                </a:solidFill>
                <a:latin typeface="Trebuchet MS"/>
                <a:cs typeface="Trebuchet MS"/>
              </a:rPr>
              <a:t>stage</a:t>
            </a:r>
            <a:r>
              <a:rPr sz="2400" b="1" spc="-20" dirty="0">
                <a:solidFill>
                  <a:srgbClr val="404040"/>
                </a:solidFill>
                <a:latin typeface="Trebuchet MS"/>
                <a:cs typeface="Trebuchet MS"/>
              </a:rPr>
              <a:t> </a:t>
            </a:r>
            <a:r>
              <a:rPr sz="2400" spc="-5" dirty="0">
                <a:solidFill>
                  <a:srgbClr val="404040"/>
                </a:solidFill>
                <a:latin typeface="Trebuchet MS"/>
                <a:cs typeface="Trebuchet MS"/>
              </a:rPr>
              <a:t>avec une</a:t>
            </a:r>
            <a:r>
              <a:rPr sz="2400" spc="-10" dirty="0">
                <a:solidFill>
                  <a:srgbClr val="404040"/>
                </a:solidFill>
                <a:latin typeface="Trebuchet MS"/>
                <a:cs typeface="Trebuchet MS"/>
              </a:rPr>
              <a:t> </a:t>
            </a:r>
            <a:r>
              <a:rPr sz="2400" dirty="0">
                <a:solidFill>
                  <a:srgbClr val="404040"/>
                </a:solidFill>
                <a:latin typeface="Trebuchet MS"/>
                <a:cs typeface="Trebuchet MS"/>
              </a:rPr>
              <a:t>structure,</a:t>
            </a:r>
            <a:r>
              <a:rPr sz="2400" spc="30" dirty="0">
                <a:solidFill>
                  <a:srgbClr val="404040"/>
                </a:solidFill>
                <a:latin typeface="Trebuchet MS"/>
                <a:cs typeface="Trebuchet MS"/>
              </a:rPr>
              <a:t> </a:t>
            </a:r>
            <a:r>
              <a:rPr sz="2400" spc="-5" dirty="0">
                <a:solidFill>
                  <a:srgbClr val="404040"/>
                </a:solidFill>
                <a:latin typeface="Trebuchet MS"/>
                <a:cs typeface="Trebuchet MS"/>
              </a:rPr>
              <a:t>c’est</a:t>
            </a:r>
            <a:r>
              <a:rPr sz="2400" spc="5" dirty="0">
                <a:solidFill>
                  <a:srgbClr val="404040"/>
                </a:solidFill>
                <a:latin typeface="Trebuchet MS"/>
                <a:cs typeface="Trebuchet MS"/>
              </a:rPr>
              <a:t> </a:t>
            </a:r>
            <a:r>
              <a:rPr sz="2400" spc="-5" dirty="0">
                <a:solidFill>
                  <a:srgbClr val="404040"/>
                </a:solidFill>
                <a:latin typeface="Trebuchet MS"/>
                <a:cs typeface="Trebuchet MS"/>
              </a:rPr>
              <a:t>que</a:t>
            </a:r>
            <a:r>
              <a:rPr sz="2400" spc="-10" dirty="0">
                <a:solidFill>
                  <a:srgbClr val="404040"/>
                </a:solidFill>
                <a:latin typeface="Trebuchet MS"/>
                <a:cs typeface="Trebuchet MS"/>
              </a:rPr>
              <a:t> </a:t>
            </a:r>
            <a:r>
              <a:rPr sz="2400" spc="-5" dirty="0">
                <a:solidFill>
                  <a:srgbClr val="404040"/>
                </a:solidFill>
                <a:latin typeface="Trebuchet MS"/>
                <a:cs typeface="Trebuchet MS"/>
              </a:rPr>
              <a:t>votre</a:t>
            </a:r>
            <a:r>
              <a:rPr sz="2400" spc="20" dirty="0">
                <a:solidFill>
                  <a:srgbClr val="404040"/>
                </a:solidFill>
                <a:latin typeface="Trebuchet MS"/>
                <a:cs typeface="Trebuchet MS"/>
              </a:rPr>
              <a:t> </a:t>
            </a:r>
            <a:r>
              <a:rPr sz="2400" b="1" spc="-5" dirty="0">
                <a:solidFill>
                  <a:srgbClr val="404040"/>
                </a:solidFill>
                <a:latin typeface="Trebuchet MS"/>
                <a:cs typeface="Trebuchet MS"/>
              </a:rPr>
              <a:t>décision</a:t>
            </a:r>
            <a:r>
              <a:rPr sz="2400" b="1" spc="-25" dirty="0">
                <a:solidFill>
                  <a:srgbClr val="404040"/>
                </a:solidFill>
                <a:latin typeface="Trebuchet MS"/>
                <a:cs typeface="Trebuchet MS"/>
              </a:rPr>
              <a:t> </a:t>
            </a:r>
            <a:r>
              <a:rPr sz="2400" b="1" dirty="0">
                <a:solidFill>
                  <a:srgbClr val="404040"/>
                </a:solidFill>
                <a:latin typeface="Trebuchet MS"/>
                <a:cs typeface="Trebuchet MS"/>
              </a:rPr>
              <a:t>est </a:t>
            </a:r>
            <a:r>
              <a:rPr sz="2400" b="1" spc="-705" dirty="0">
                <a:solidFill>
                  <a:srgbClr val="404040"/>
                </a:solidFill>
                <a:latin typeface="Trebuchet MS"/>
                <a:cs typeface="Trebuchet MS"/>
              </a:rPr>
              <a:t> </a:t>
            </a:r>
            <a:r>
              <a:rPr sz="2400" b="1" spc="-5" dirty="0">
                <a:solidFill>
                  <a:srgbClr val="404040"/>
                </a:solidFill>
                <a:latin typeface="Trebuchet MS"/>
                <a:cs typeface="Trebuchet MS"/>
              </a:rPr>
              <a:t>ferme</a:t>
            </a:r>
            <a:r>
              <a:rPr sz="2400" b="1" spc="-10" dirty="0">
                <a:solidFill>
                  <a:srgbClr val="404040"/>
                </a:solidFill>
                <a:latin typeface="Trebuchet MS"/>
                <a:cs typeface="Trebuchet MS"/>
              </a:rPr>
              <a:t> </a:t>
            </a:r>
            <a:r>
              <a:rPr sz="2400" b="1" dirty="0">
                <a:solidFill>
                  <a:srgbClr val="404040"/>
                </a:solidFill>
                <a:latin typeface="Trebuchet MS"/>
                <a:cs typeface="Trebuchet MS"/>
              </a:rPr>
              <a:t>et</a:t>
            </a:r>
            <a:r>
              <a:rPr sz="2400" b="1" spc="-10" dirty="0">
                <a:solidFill>
                  <a:srgbClr val="404040"/>
                </a:solidFill>
                <a:latin typeface="Trebuchet MS"/>
                <a:cs typeface="Trebuchet MS"/>
              </a:rPr>
              <a:t> </a:t>
            </a:r>
            <a:r>
              <a:rPr sz="2400" b="1" spc="-5" dirty="0">
                <a:solidFill>
                  <a:srgbClr val="404040"/>
                </a:solidFill>
                <a:latin typeface="Trebuchet MS"/>
                <a:cs typeface="Trebuchet MS"/>
              </a:rPr>
              <a:t>définitive</a:t>
            </a:r>
            <a:r>
              <a:rPr sz="2400" spc="-5" dirty="0">
                <a:solidFill>
                  <a:srgbClr val="404040"/>
                </a:solidFill>
                <a:latin typeface="Trebuchet MS"/>
                <a:cs typeface="Trebuchet MS"/>
              </a:rPr>
              <a:t>.</a:t>
            </a:r>
            <a:endParaRPr sz="2400" dirty="0">
              <a:latin typeface="Trebuchet MS"/>
              <a:cs typeface="Trebuchet MS"/>
            </a:endParaRPr>
          </a:p>
          <a:p>
            <a:pPr>
              <a:lnSpc>
                <a:spcPct val="100000"/>
              </a:lnSpc>
              <a:spcBef>
                <a:spcPts val="40"/>
              </a:spcBef>
              <a:buClr>
                <a:srgbClr val="5FCAEE"/>
              </a:buClr>
              <a:buFont typeface="Wingdings 3"/>
              <a:buChar char=""/>
            </a:pPr>
            <a:endParaRPr sz="3650" dirty="0">
              <a:latin typeface="Trebuchet MS"/>
              <a:cs typeface="Trebuchet MS"/>
            </a:endParaRPr>
          </a:p>
          <a:p>
            <a:pPr marL="12700">
              <a:lnSpc>
                <a:spcPct val="100000"/>
              </a:lnSpc>
            </a:pPr>
            <a:r>
              <a:rPr sz="2400" spc="-5" dirty="0">
                <a:solidFill>
                  <a:srgbClr val="404040"/>
                </a:solidFill>
                <a:latin typeface="Trebuchet MS"/>
                <a:cs typeface="Trebuchet MS"/>
              </a:rPr>
              <a:t>ce</a:t>
            </a:r>
            <a:r>
              <a:rPr sz="2400" spc="-10" dirty="0">
                <a:solidFill>
                  <a:srgbClr val="404040"/>
                </a:solidFill>
                <a:latin typeface="Trebuchet MS"/>
                <a:cs typeface="Trebuchet MS"/>
              </a:rPr>
              <a:t> </a:t>
            </a:r>
            <a:r>
              <a:rPr sz="2400" spc="-5" dirty="0">
                <a:solidFill>
                  <a:srgbClr val="404040"/>
                </a:solidFill>
                <a:latin typeface="Trebuchet MS"/>
                <a:cs typeface="Trebuchet MS"/>
              </a:rPr>
              <a:t>n’est plus</a:t>
            </a:r>
            <a:r>
              <a:rPr sz="2400" dirty="0">
                <a:solidFill>
                  <a:srgbClr val="404040"/>
                </a:solidFill>
                <a:latin typeface="Trebuchet MS"/>
                <a:cs typeface="Trebuchet MS"/>
              </a:rPr>
              <a:t> le</a:t>
            </a:r>
            <a:r>
              <a:rPr sz="2400" spc="-5" dirty="0">
                <a:solidFill>
                  <a:srgbClr val="404040"/>
                </a:solidFill>
                <a:latin typeface="Trebuchet MS"/>
                <a:cs typeface="Trebuchet MS"/>
              </a:rPr>
              <a:t> moment</a:t>
            </a:r>
            <a:r>
              <a:rPr sz="2400" spc="-15" dirty="0">
                <a:solidFill>
                  <a:srgbClr val="404040"/>
                </a:solidFill>
                <a:latin typeface="Trebuchet MS"/>
                <a:cs typeface="Trebuchet MS"/>
              </a:rPr>
              <a:t> </a:t>
            </a:r>
            <a:r>
              <a:rPr sz="2400" spc="-5" dirty="0">
                <a:solidFill>
                  <a:srgbClr val="404040"/>
                </a:solidFill>
                <a:latin typeface="Trebuchet MS"/>
                <a:cs typeface="Trebuchet MS"/>
              </a:rPr>
              <a:t>de</a:t>
            </a:r>
            <a:r>
              <a:rPr sz="2400" spc="-10" dirty="0">
                <a:solidFill>
                  <a:srgbClr val="404040"/>
                </a:solidFill>
                <a:latin typeface="Trebuchet MS"/>
                <a:cs typeface="Trebuchet MS"/>
              </a:rPr>
              <a:t> </a:t>
            </a:r>
            <a:r>
              <a:rPr sz="2400" dirty="0">
                <a:solidFill>
                  <a:srgbClr val="404040"/>
                </a:solidFill>
                <a:latin typeface="Trebuchet MS"/>
                <a:cs typeface="Trebuchet MS"/>
              </a:rPr>
              <a:t>:</a:t>
            </a:r>
            <a:endParaRPr sz="2400" dirty="0">
              <a:latin typeface="Trebuchet MS"/>
              <a:cs typeface="Trebuchet MS"/>
            </a:endParaRPr>
          </a:p>
          <a:p>
            <a:pPr marL="673735" lvl="1" indent="-204470">
              <a:lnSpc>
                <a:spcPts val="2735"/>
              </a:lnSpc>
              <a:spcBef>
                <a:spcPts val="710"/>
              </a:spcBef>
              <a:buChar char="-"/>
              <a:tabLst>
                <a:tab pos="674370" algn="l"/>
              </a:tabLst>
            </a:pPr>
            <a:r>
              <a:rPr sz="2400" spc="-5" dirty="0">
                <a:solidFill>
                  <a:srgbClr val="404040"/>
                </a:solidFill>
                <a:latin typeface="Trebuchet MS"/>
                <a:cs typeface="Trebuchet MS"/>
              </a:rPr>
              <a:t>poursuivre</a:t>
            </a:r>
            <a:r>
              <a:rPr sz="2400" spc="35" dirty="0">
                <a:solidFill>
                  <a:srgbClr val="404040"/>
                </a:solidFill>
                <a:latin typeface="Trebuchet MS"/>
                <a:cs typeface="Trebuchet MS"/>
              </a:rPr>
              <a:t> </a:t>
            </a:r>
            <a:r>
              <a:rPr sz="2400" dirty="0">
                <a:solidFill>
                  <a:srgbClr val="404040"/>
                </a:solidFill>
                <a:latin typeface="Trebuchet MS"/>
                <a:cs typeface="Trebuchet MS"/>
              </a:rPr>
              <a:t>les</a:t>
            </a:r>
            <a:r>
              <a:rPr sz="2400" spc="15" dirty="0">
                <a:solidFill>
                  <a:srgbClr val="404040"/>
                </a:solidFill>
                <a:latin typeface="Trebuchet MS"/>
                <a:cs typeface="Trebuchet MS"/>
              </a:rPr>
              <a:t> </a:t>
            </a:r>
            <a:r>
              <a:rPr sz="2400" spc="-5" dirty="0">
                <a:solidFill>
                  <a:srgbClr val="404040"/>
                </a:solidFill>
                <a:latin typeface="Trebuchet MS"/>
                <a:cs typeface="Trebuchet MS"/>
              </a:rPr>
              <a:t>recherches</a:t>
            </a:r>
            <a:r>
              <a:rPr sz="2400" spc="30" dirty="0">
                <a:solidFill>
                  <a:srgbClr val="404040"/>
                </a:solidFill>
                <a:latin typeface="Trebuchet MS"/>
                <a:cs typeface="Trebuchet MS"/>
              </a:rPr>
              <a:t> </a:t>
            </a:r>
            <a:r>
              <a:rPr sz="2400" dirty="0">
                <a:solidFill>
                  <a:srgbClr val="404040"/>
                </a:solidFill>
                <a:latin typeface="Trebuchet MS"/>
                <a:cs typeface="Trebuchet MS"/>
              </a:rPr>
              <a:t>ou </a:t>
            </a:r>
            <a:r>
              <a:rPr sz="2400" spc="-5" dirty="0">
                <a:solidFill>
                  <a:srgbClr val="404040"/>
                </a:solidFill>
                <a:latin typeface="Trebuchet MS"/>
                <a:cs typeface="Trebuchet MS"/>
              </a:rPr>
              <a:t>de</a:t>
            </a:r>
            <a:r>
              <a:rPr sz="2400" dirty="0">
                <a:solidFill>
                  <a:srgbClr val="404040"/>
                </a:solidFill>
                <a:latin typeface="Trebuchet MS"/>
                <a:cs typeface="Trebuchet MS"/>
              </a:rPr>
              <a:t> </a:t>
            </a:r>
            <a:r>
              <a:rPr sz="2400" spc="-5" dirty="0">
                <a:solidFill>
                  <a:srgbClr val="404040"/>
                </a:solidFill>
                <a:latin typeface="Trebuchet MS"/>
                <a:cs typeface="Trebuchet MS"/>
              </a:rPr>
              <a:t>lancer</a:t>
            </a:r>
            <a:r>
              <a:rPr sz="2400" spc="25" dirty="0">
                <a:solidFill>
                  <a:srgbClr val="404040"/>
                </a:solidFill>
                <a:latin typeface="Trebuchet MS"/>
                <a:cs typeface="Trebuchet MS"/>
              </a:rPr>
              <a:t> </a:t>
            </a:r>
            <a:r>
              <a:rPr sz="2400" spc="-5" dirty="0">
                <a:solidFill>
                  <a:srgbClr val="404040"/>
                </a:solidFill>
                <a:latin typeface="Trebuchet MS"/>
                <a:cs typeface="Trebuchet MS"/>
              </a:rPr>
              <a:t>de</a:t>
            </a:r>
            <a:r>
              <a:rPr sz="2400" dirty="0">
                <a:solidFill>
                  <a:srgbClr val="404040"/>
                </a:solidFill>
                <a:latin typeface="Trebuchet MS"/>
                <a:cs typeface="Trebuchet MS"/>
              </a:rPr>
              <a:t> </a:t>
            </a:r>
            <a:r>
              <a:rPr sz="2400" spc="-10" dirty="0">
                <a:solidFill>
                  <a:srgbClr val="404040"/>
                </a:solidFill>
                <a:latin typeface="Trebuchet MS"/>
                <a:cs typeface="Trebuchet MS"/>
              </a:rPr>
              <a:t>nouvelles</a:t>
            </a:r>
            <a:endParaRPr sz="2400" dirty="0">
              <a:latin typeface="Trebuchet MS"/>
              <a:cs typeface="Trebuchet MS"/>
            </a:endParaRPr>
          </a:p>
          <a:p>
            <a:pPr marL="469900">
              <a:lnSpc>
                <a:spcPts val="2735"/>
              </a:lnSpc>
            </a:pPr>
            <a:r>
              <a:rPr sz="2400" spc="-10" dirty="0">
                <a:solidFill>
                  <a:srgbClr val="404040"/>
                </a:solidFill>
                <a:latin typeface="Trebuchet MS"/>
                <a:cs typeface="Trebuchet MS"/>
              </a:rPr>
              <a:t>demandes</a:t>
            </a:r>
            <a:endParaRPr sz="2400" dirty="0">
              <a:latin typeface="Trebuchet MS"/>
              <a:cs typeface="Trebuchet MS"/>
            </a:endParaRPr>
          </a:p>
          <a:p>
            <a:pPr marL="673735" lvl="1" indent="-204470">
              <a:lnSpc>
                <a:spcPct val="100000"/>
              </a:lnSpc>
              <a:spcBef>
                <a:spcPts val="710"/>
              </a:spcBef>
              <a:buChar char="-"/>
              <a:tabLst>
                <a:tab pos="674370" algn="l"/>
              </a:tabLst>
            </a:pPr>
            <a:r>
              <a:rPr sz="2400" spc="-5" dirty="0">
                <a:solidFill>
                  <a:srgbClr val="404040"/>
                </a:solidFill>
                <a:latin typeface="Trebuchet MS"/>
                <a:cs typeface="Trebuchet MS"/>
              </a:rPr>
              <a:t>de</a:t>
            </a:r>
            <a:r>
              <a:rPr sz="2400" dirty="0">
                <a:solidFill>
                  <a:srgbClr val="404040"/>
                </a:solidFill>
                <a:latin typeface="Trebuchet MS"/>
                <a:cs typeface="Trebuchet MS"/>
              </a:rPr>
              <a:t> </a:t>
            </a:r>
            <a:r>
              <a:rPr sz="2400" spc="-10" dirty="0">
                <a:solidFill>
                  <a:srgbClr val="404040"/>
                </a:solidFill>
                <a:latin typeface="Trebuchet MS"/>
                <a:cs typeface="Trebuchet MS"/>
              </a:rPr>
              <a:t>demander</a:t>
            </a:r>
            <a:r>
              <a:rPr sz="2400" spc="10" dirty="0">
                <a:solidFill>
                  <a:srgbClr val="404040"/>
                </a:solidFill>
                <a:latin typeface="Trebuchet MS"/>
                <a:cs typeface="Trebuchet MS"/>
              </a:rPr>
              <a:t> </a:t>
            </a:r>
            <a:r>
              <a:rPr sz="2400" dirty="0">
                <a:solidFill>
                  <a:srgbClr val="404040"/>
                </a:solidFill>
                <a:latin typeface="Trebuchet MS"/>
                <a:cs typeface="Trebuchet MS"/>
              </a:rPr>
              <a:t>à</a:t>
            </a:r>
            <a:r>
              <a:rPr sz="2400" spc="-5" dirty="0">
                <a:solidFill>
                  <a:srgbClr val="404040"/>
                </a:solidFill>
                <a:latin typeface="Trebuchet MS"/>
                <a:cs typeface="Trebuchet MS"/>
              </a:rPr>
              <a:t> changer</a:t>
            </a:r>
            <a:r>
              <a:rPr sz="2400" spc="10" dirty="0">
                <a:solidFill>
                  <a:srgbClr val="404040"/>
                </a:solidFill>
                <a:latin typeface="Trebuchet MS"/>
                <a:cs typeface="Trebuchet MS"/>
              </a:rPr>
              <a:t> </a:t>
            </a:r>
            <a:r>
              <a:rPr sz="2400" spc="-5" dirty="0">
                <a:solidFill>
                  <a:srgbClr val="404040"/>
                </a:solidFill>
                <a:latin typeface="Trebuchet MS"/>
                <a:cs typeface="Trebuchet MS"/>
              </a:rPr>
              <a:t>de</a:t>
            </a:r>
            <a:r>
              <a:rPr sz="2400" spc="-15" dirty="0">
                <a:solidFill>
                  <a:srgbClr val="404040"/>
                </a:solidFill>
                <a:latin typeface="Trebuchet MS"/>
                <a:cs typeface="Trebuchet MS"/>
              </a:rPr>
              <a:t> </a:t>
            </a:r>
            <a:r>
              <a:rPr sz="2400" dirty="0">
                <a:solidFill>
                  <a:srgbClr val="404040"/>
                </a:solidFill>
                <a:latin typeface="Trebuchet MS"/>
                <a:cs typeface="Trebuchet MS"/>
              </a:rPr>
              <a:t>lieu</a:t>
            </a:r>
            <a:r>
              <a:rPr sz="2400" spc="15" dirty="0">
                <a:solidFill>
                  <a:srgbClr val="404040"/>
                </a:solidFill>
                <a:latin typeface="Trebuchet MS"/>
                <a:cs typeface="Trebuchet MS"/>
              </a:rPr>
              <a:t> </a:t>
            </a:r>
            <a:r>
              <a:rPr sz="2400" spc="-5" dirty="0">
                <a:solidFill>
                  <a:srgbClr val="404040"/>
                </a:solidFill>
                <a:latin typeface="Trebuchet MS"/>
                <a:cs typeface="Trebuchet MS"/>
              </a:rPr>
              <a:t>de</a:t>
            </a:r>
            <a:r>
              <a:rPr sz="2400" spc="-10" dirty="0">
                <a:solidFill>
                  <a:srgbClr val="404040"/>
                </a:solidFill>
                <a:latin typeface="Trebuchet MS"/>
                <a:cs typeface="Trebuchet MS"/>
              </a:rPr>
              <a:t> </a:t>
            </a:r>
            <a:r>
              <a:rPr sz="2400" dirty="0">
                <a:solidFill>
                  <a:srgbClr val="404040"/>
                </a:solidFill>
                <a:latin typeface="Trebuchet MS"/>
                <a:cs typeface="Trebuchet MS"/>
              </a:rPr>
              <a:t>stage</a:t>
            </a:r>
            <a:endParaRPr sz="2400" dirty="0">
              <a:latin typeface="Trebuchet MS"/>
              <a:cs typeface="Trebuchet MS"/>
            </a:endParaRPr>
          </a:p>
          <a:p>
            <a:pPr marL="469900" marR="5080" lvl="1">
              <a:lnSpc>
                <a:spcPts val="2590"/>
              </a:lnSpc>
              <a:spcBef>
                <a:spcPts val="1045"/>
              </a:spcBef>
              <a:buChar char="-"/>
              <a:tabLst>
                <a:tab pos="674370" algn="l"/>
              </a:tabLst>
            </a:pPr>
            <a:r>
              <a:rPr sz="2400" spc="-5" dirty="0">
                <a:solidFill>
                  <a:srgbClr val="404040"/>
                </a:solidFill>
                <a:latin typeface="Trebuchet MS"/>
                <a:cs typeface="Trebuchet MS"/>
              </a:rPr>
              <a:t>de</a:t>
            </a:r>
            <a:r>
              <a:rPr sz="2400" dirty="0">
                <a:solidFill>
                  <a:srgbClr val="404040"/>
                </a:solidFill>
                <a:latin typeface="Trebuchet MS"/>
                <a:cs typeface="Trebuchet MS"/>
              </a:rPr>
              <a:t> laisser</a:t>
            </a:r>
            <a:r>
              <a:rPr sz="2400" spc="15" dirty="0">
                <a:solidFill>
                  <a:srgbClr val="404040"/>
                </a:solidFill>
                <a:latin typeface="Trebuchet MS"/>
                <a:cs typeface="Trebuchet MS"/>
              </a:rPr>
              <a:t> </a:t>
            </a:r>
            <a:r>
              <a:rPr sz="2400" dirty="0">
                <a:solidFill>
                  <a:srgbClr val="404040"/>
                </a:solidFill>
                <a:latin typeface="Trebuchet MS"/>
                <a:cs typeface="Trebuchet MS"/>
              </a:rPr>
              <a:t>la structure </a:t>
            </a:r>
            <a:r>
              <a:rPr sz="2400" spc="-5" dirty="0">
                <a:solidFill>
                  <a:srgbClr val="404040"/>
                </a:solidFill>
                <a:latin typeface="Trebuchet MS"/>
                <a:cs typeface="Trebuchet MS"/>
              </a:rPr>
              <a:t>et </a:t>
            </a:r>
            <a:r>
              <a:rPr sz="2400" dirty="0">
                <a:solidFill>
                  <a:srgbClr val="404040"/>
                </a:solidFill>
                <a:latin typeface="Trebuchet MS"/>
                <a:cs typeface="Trebuchet MS"/>
              </a:rPr>
              <a:t>les</a:t>
            </a:r>
            <a:r>
              <a:rPr sz="2400" spc="10" dirty="0">
                <a:solidFill>
                  <a:srgbClr val="404040"/>
                </a:solidFill>
                <a:latin typeface="Trebuchet MS"/>
                <a:cs typeface="Trebuchet MS"/>
              </a:rPr>
              <a:t> </a:t>
            </a:r>
            <a:r>
              <a:rPr sz="2400" spc="-5" dirty="0">
                <a:solidFill>
                  <a:srgbClr val="404040"/>
                </a:solidFill>
                <a:latin typeface="Trebuchet MS"/>
                <a:cs typeface="Trebuchet MS"/>
              </a:rPr>
              <a:t>conventions</a:t>
            </a:r>
            <a:r>
              <a:rPr sz="2400" spc="15" dirty="0">
                <a:solidFill>
                  <a:srgbClr val="404040"/>
                </a:solidFill>
                <a:latin typeface="Trebuchet MS"/>
                <a:cs typeface="Trebuchet MS"/>
              </a:rPr>
              <a:t> </a:t>
            </a:r>
            <a:r>
              <a:rPr sz="2400" spc="-5" dirty="0">
                <a:solidFill>
                  <a:srgbClr val="404040"/>
                </a:solidFill>
                <a:latin typeface="Trebuchet MS"/>
                <a:cs typeface="Trebuchet MS"/>
              </a:rPr>
              <a:t>en</a:t>
            </a:r>
            <a:r>
              <a:rPr sz="2400" spc="-10" dirty="0">
                <a:solidFill>
                  <a:srgbClr val="404040"/>
                </a:solidFill>
                <a:latin typeface="Trebuchet MS"/>
                <a:cs typeface="Trebuchet MS"/>
              </a:rPr>
              <a:t> </a:t>
            </a:r>
            <a:r>
              <a:rPr sz="2400" spc="-5" dirty="0">
                <a:solidFill>
                  <a:srgbClr val="404040"/>
                </a:solidFill>
                <a:latin typeface="Trebuchet MS"/>
                <a:cs typeface="Trebuchet MS"/>
              </a:rPr>
              <a:t>attente</a:t>
            </a:r>
            <a:r>
              <a:rPr sz="2400" spc="5" dirty="0">
                <a:solidFill>
                  <a:srgbClr val="404040"/>
                </a:solidFill>
                <a:latin typeface="Trebuchet MS"/>
                <a:cs typeface="Trebuchet MS"/>
              </a:rPr>
              <a:t> </a:t>
            </a:r>
            <a:r>
              <a:rPr sz="2400" spc="-5" dirty="0">
                <a:solidFill>
                  <a:srgbClr val="404040"/>
                </a:solidFill>
                <a:latin typeface="Trebuchet MS"/>
                <a:cs typeface="Trebuchet MS"/>
              </a:rPr>
              <a:t>en </a:t>
            </a:r>
            <a:r>
              <a:rPr sz="2400" spc="-710" dirty="0">
                <a:solidFill>
                  <a:srgbClr val="404040"/>
                </a:solidFill>
                <a:latin typeface="Trebuchet MS"/>
                <a:cs typeface="Trebuchet MS"/>
              </a:rPr>
              <a:t> </a:t>
            </a:r>
            <a:r>
              <a:rPr sz="2400" spc="-5" dirty="0">
                <a:solidFill>
                  <a:srgbClr val="404040"/>
                </a:solidFill>
                <a:latin typeface="Trebuchet MS"/>
                <a:cs typeface="Trebuchet MS"/>
              </a:rPr>
              <a:t>ne</a:t>
            </a:r>
            <a:r>
              <a:rPr sz="2400" spc="-10" dirty="0">
                <a:solidFill>
                  <a:srgbClr val="404040"/>
                </a:solidFill>
                <a:latin typeface="Trebuchet MS"/>
                <a:cs typeface="Trebuchet MS"/>
              </a:rPr>
              <a:t> </a:t>
            </a:r>
            <a:r>
              <a:rPr sz="2400" dirty="0">
                <a:solidFill>
                  <a:srgbClr val="404040"/>
                </a:solidFill>
                <a:latin typeface="Trebuchet MS"/>
                <a:cs typeface="Trebuchet MS"/>
              </a:rPr>
              <a:t>les</a:t>
            </a:r>
            <a:r>
              <a:rPr sz="2400" spc="140" dirty="0">
                <a:solidFill>
                  <a:srgbClr val="404040"/>
                </a:solidFill>
                <a:latin typeface="Trebuchet MS"/>
                <a:cs typeface="Trebuchet MS"/>
              </a:rPr>
              <a:t> </a:t>
            </a:r>
            <a:r>
              <a:rPr sz="2400" spc="-5" dirty="0">
                <a:solidFill>
                  <a:srgbClr val="404040"/>
                </a:solidFill>
                <a:latin typeface="Trebuchet MS"/>
                <a:cs typeface="Trebuchet MS"/>
              </a:rPr>
              <a:t>retournant</a:t>
            </a:r>
            <a:r>
              <a:rPr sz="2400" spc="20" dirty="0">
                <a:solidFill>
                  <a:srgbClr val="404040"/>
                </a:solidFill>
                <a:latin typeface="Trebuchet MS"/>
                <a:cs typeface="Trebuchet MS"/>
              </a:rPr>
              <a:t> </a:t>
            </a:r>
            <a:r>
              <a:rPr sz="2400" spc="-5" dirty="0">
                <a:solidFill>
                  <a:srgbClr val="404040"/>
                </a:solidFill>
                <a:latin typeface="Trebuchet MS"/>
                <a:cs typeface="Trebuchet MS"/>
              </a:rPr>
              <a:t>pas</a:t>
            </a:r>
            <a:r>
              <a:rPr sz="2400" spc="5" dirty="0">
                <a:solidFill>
                  <a:srgbClr val="404040"/>
                </a:solidFill>
                <a:latin typeface="Trebuchet MS"/>
                <a:cs typeface="Trebuchet MS"/>
              </a:rPr>
              <a:t> </a:t>
            </a:r>
            <a:r>
              <a:rPr sz="2400" spc="-5" dirty="0" err="1">
                <a:solidFill>
                  <a:srgbClr val="404040"/>
                </a:solidFill>
                <a:latin typeface="Trebuchet MS"/>
                <a:cs typeface="Trebuchet MS"/>
              </a:rPr>
              <a:t>signées</a:t>
            </a:r>
            <a:r>
              <a:rPr sz="2400" spc="20" dirty="0">
                <a:solidFill>
                  <a:srgbClr val="404040"/>
                </a:solidFill>
                <a:latin typeface="Trebuchet MS"/>
                <a:cs typeface="Trebuchet MS"/>
              </a:rPr>
              <a:t> </a:t>
            </a:r>
            <a:r>
              <a:rPr lang="fr-FR" sz="2400" spc="20" dirty="0">
                <a:solidFill>
                  <a:srgbClr val="404040"/>
                </a:solidFill>
                <a:latin typeface="Trebuchet MS"/>
                <a:cs typeface="Trebuchet MS"/>
              </a:rPr>
              <a:t>au secrétariat des stages</a:t>
            </a:r>
          </a:p>
          <a:p>
            <a:pPr marL="469900" marR="5080" lvl="1">
              <a:lnSpc>
                <a:spcPts val="2590"/>
              </a:lnSpc>
              <a:spcBef>
                <a:spcPts val="1045"/>
              </a:spcBef>
              <a:buChar char="-"/>
              <a:tabLst>
                <a:tab pos="674370" algn="l"/>
              </a:tabLst>
            </a:pPr>
            <a:r>
              <a:rPr sz="2400" dirty="0">
                <a:solidFill>
                  <a:srgbClr val="404040"/>
                </a:solidFill>
                <a:latin typeface="Trebuchet MS"/>
                <a:cs typeface="Trebuchet MS"/>
              </a:rPr>
              <a:t>=&gt;</a:t>
            </a:r>
            <a:r>
              <a:rPr sz="2400" spc="5" dirty="0">
                <a:solidFill>
                  <a:srgbClr val="404040"/>
                </a:solidFill>
                <a:latin typeface="Trebuchet MS"/>
                <a:cs typeface="Trebuchet MS"/>
              </a:rPr>
              <a:t> </a:t>
            </a:r>
            <a:r>
              <a:rPr sz="2400" b="1" dirty="0">
                <a:solidFill>
                  <a:srgbClr val="006FC0"/>
                </a:solidFill>
                <a:latin typeface="Trebuchet MS"/>
                <a:cs typeface="Trebuchet MS"/>
              </a:rPr>
              <a:t>engagement</a:t>
            </a:r>
            <a:r>
              <a:rPr sz="2400" b="1" spc="-40" dirty="0">
                <a:solidFill>
                  <a:srgbClr val="006FC0"/>
                </a:solidFill>
                <a:latin typeface="Trebuchet MS"/>
                <a:cs typeface="Trebuchet MS"/>
              </a:rPr>
              <a:t> </a:t>
            </a:r>
            <a:r>
              <a:rPr sz="2400" b="1" spc="-5" dirty="0">
                <a:solidFill>
                  <a:srgbClr val="006FC0"/>
                </a:solidFill>
                <a:latin typeface="Trebuchet MS"/>
                <a:cs typeface="Trebuchet MS"/>
              </a:rPr>
              <a:t>tripartite</a:t>
            </a:r>
            <a:r>
              <a:rPr sz="2400" b="1" spc="-15" dirty="0">
                <a:solidFill>
                  <a:srgbClr val="006FC0"/>
                </a:solidFill>
                <a:latin typeface="Trebuchet MS"/>
                <a:cs typeface="Trebuchet MS"/>
              </a:rPr>
              <a:t> </a:t>
            </a:r>
            <a:r>
              <a:rPr sz="2400" b="1" dirty="0">
                <a:solidFill>
                  <a:srgbClr val="006FC0"/>
                </a:solidFill>
                <a:latin typeface="Trebuchet MS"/>
                <a:cs typeface="Trebuchet MS"/>
              </a:rPr>
              <a:t>:</a:t>
            </a:r>
            <a:r>
              <a:rPr sz="2400" b="1" spc="-10" dirty="0">
                <a:solidFill>
                  <a:srgbClr val="006FC0"/>
                </a:solidFill>
                <a:latin typeface="Trebuchet MS"/>
                <a:cs typeface="Trebuchet MS"/>
              </a:rPr>
              <a:t> </a:t>
            </a:r>
            <a:r>
              <a:rPr sz="2400" b="1" spc="-5" dirty="0">
                <a:solidFill>
                  <a:srgbClr val="006FC0"/>
                </a:solidFill>
                <a:latin typeface="Trebuchet MS"/>
                <a:cs typeface="Trebuchet MS"/>
              </a:rPr>
              <a:t>étudiant/structure/IFMK</a:t>
            </a:r>
            <a:endParaRPr sz="2400" dirty="0">
              <a:latin typeface="Trebuchet MS"/>
              <a:cs typeface="Trebuchet MS"/>
            </a:endParaRPr>
          </a:p>
        </p:txBody>
      </p:sp>
      <p:grpSp>
        <p:nvGrpSpPr>
          <p:cNvPr id="4" name="object 4"/>
          <p:cNvGrpSpPr/>
          <p:nvPr/>
        </p:nvGrpSpPr>
        <p:grpSpPr>
          <a:xfrm>
            <a:off x="121920" y="3334511"/>
            <a:ext cx="1367155" cy="1312545"/>
            <a:chOff x="121920" y="3334511"/>
            <a:chExt cx="1367155" cy="1312545"/>
          </a:xfrm>
        </p:grpSpPr>
        <p:pic>
          <p:nvPicPr>
            <p:cNvPr id="5" name="object 5"/>
            <p:cNvPicPr/>
            <p:nvPr/>
          </p:nvPicPr>
          <p:blipFill>
            <a:blip r:embed="rId3" cstate="print"/>
            <a:stretch>
              <a:fillRect/>
            </a:stretch>
          </p:blipFill>
          <p:spPr>
            <a:xfrm>
              <a:off x="131826" y="3344417"/>
              <a:ext cx="1347216" cy="1292352"/>
            </a:xfrm>
            <a:prstGeom prst="rect">
              <a:avLst/>
            </a:prstGeom>
          </p:spPr>
        </p:pic>
        <p:sp>
          <p:nvSpPr>
            <p:cNvPr id="6" name="object 6"/>
            <p:cNvSpPr/>
            <p:nvPr/>
          </p:nvSpPr>
          <p:spPr>
            <a:xfrm>
              <a:off x="131826" y="3344417"/>
              <a:ext cx="1347470" cy="1292860"/>
            </a:xfrm>
            <a:custGeom>
              <a:avLst/>
              <a:gdLst/>
              <a:ahLst/>
              <a:cxnLst/>
              <a:rect l="l" t="t" r="r" b="b"/>
              <a:pathLst>
                <a:path w="1347470" h="1292860">
                  <a:moveTo>
                    <a:pt x="0" y="646176"/>
                  </a:moveTo>
                  <a:lnTo>
                    <a:pt x="1691" y="600029"/>
                  </a:lnTo>
                  <a:lnTo>
                    <a:pt x="6689" y="554757"/>
                  </a:lnTo>
                  <a:lnTo>
                    <a:pt x="14879" y="510471"/>
                  </a:lnTo>
                  <a:lnTo>
                    <a:pt x="26149" y="467279"/>
                  </a:lnTo>
                  <a:lnTo>
                    <a:pt x="40383" y="425291"/>
                  </a:lnTo>
                  <a:lnTo>
                    <a:pt x="57467" y="384616"/>
                  </a:lnTo>
                  <a:lnTo>
                    <a:pt x="77289" y="345364"/>
                  </a:lnTo>
                  <a:lnTo>
                    <a:pt x="99733" y="307643"/>
                  </a:lnTo>
                  <a:lnTo>
                    <a:pt x="124686" y="271563"/>
                  </a:lnTo>
                  <a:lnTo>
                    <a:pt x="152033" y="237234"/>
                  </a:lnTo>
                  <a:lnTo>
                    <a:pt x="181662" y="204764"/>
                  </a:lnTo>
                  <a:lnTo>
                    <a:pt x="213457" y="174264"/>
                  </a:lnTo>
                  <a:lnTo>
                    <a:pt x="247305" y="145842"/>
                  </a:lnTo>
                  <a:lnTo>
                    <a:pt x="283091" y="119608"/>
                  </a:lnTo>
                  <a:lnTo>
                    <a:pt x="320703" y="95672"/>
                  </a:lnTo>
                  <a:lnTo>
                    <a:pt x="360025" y="74142"/>
                  </a:lnTo>
                  <a:lnTo>
                    <a:pt x="400944" y="55127"/>
                  </a:lnTo>
                  <a:lnTo>
                    <a:pt x="443346" y="38738"/>
                  </a:lnTo>
                  <a:lnTo>
                    <a:pt x="487116" y="25084"/>
                  </a:lnTo>
                  <a:lnTo>
                    <a:pt x="532142" y="14274"/>
                  </a:lnTo>
                  <a:lnTo>
                    <a:pt x="578308" y="6416"/>
                  </a:lnTo>
                  <a:lnTo>
                    <a:pt x="625501" y="1622"/>
                  </a:lnTo>
                  <a:lnTo>
                    <a:pt x="673608" y="0"/>
                  </a:lnTo>
                  <a:lnTo>
                    <a:pt x="721714" y="1622"/>
                  </a:lnTo>
                  <a:lnTo>
                    <a:pt x="768907" y="6416"/>
                  </a:lnTo>
                  <a:lnTo>
                    <a:pt x="815073" y="14274"/>
                  </a:lnTo>
                  <a:lnTo>
                    <a:pt x="860099" y="25084"/>
                  </a:lnTo>
                  <a:lnTo>
                    <a:pt x="903869" y="38738"/>
                  </a:lnTo>
                  <a:lnTo>
                    <a:pt x="946271" y="55127"/>
                  </a:lnTo>
                  <a:lnTo>
                    <a:pt x="987190" y="74142"/>
                  </a:lnTo>
                  <a:lnTo>
                    <a:pt x="1026512" y="95672"/>
                  </a:lnTo>
                  <a:lnTo>
                    <a:pt x="1064124" y="119608"/>
                  </a:lnTo>
                  <a:lnTo>
                    <a:pt x="1099910" y="145842"/>
                  </a:lnTo>
                  <a:lnTo>
                    <a:pt x="1133758" y="174264"/>
                  </a:lnTo>
                  <a:lnTo>
                    <a:pt x="1165553" y="204764"/>
                  </a:lnTo>
                  <a:lnTo>
                    <a:pt x="1195182" y="237234"/>
                  </a:lnTo>
                  <a:lnTo>
                    <a:pt x="1222529" y="271563"/>
                  </a:lnTo>
                  <a:lnTo>
                    <a:pt x="1247482" y="307643"/>
                  </a:lnTo>
                  <a:lnTo>
                    <a:pt x="1269926" y="345364"/>
                  </a:lnTo>
                  <a:lnTo>
                    <a:pt x="1289748" y="384616"/>
                  </a:lnTo>
                  <a:lnTo>
                    <a:pt x="1306832" y="425291"/>
                  </a:lnTo>
                  <a:lnTo>
                    <a:pt x="1321066" y="467279"/>
                  </a:lnTo>
                  <a:lnTo>
                    <a:pt x="1332336" y="510471"/>
                  </a:lnTo>
                  <a:lnTo>
                    <a:pt x="1340526" y="554757"/>
                  </a:lnTo>
                  <a:lnTo>
                    <a:pt x="1345524" y="600029"/>
                  </a:lnTo>
                  <a:lnTo>
                    <a:pt x="1347216" y="646176"/>
                  </a:lnTo>
                  <a:lnTo>
                    <a:pt x="1345524" y="692322"/>
                  </a:lnTo>
                  <a:lnTo>
                    <a:pt x="1340526" y="737594"/>
                  </a:lnTo>
                  <a:lnTo>
                    <a:pt x="1332336" y="781880"/>
                  </a:lnTo>
                  <a:lnTo>
                    <a:pt x="1321066" y="825072"/>
                  </a:lnTo>
                  <a:lnTo>
                    <a:pt x="1306832" y="867060"/>
                  </a:lnTo>
                  <a:lnTo>
                    <a:pt x="1289748" y="907735"/>
                  </a:lnTo>
                  <a:lnTo>
                    <a:pt x="1269926" y="946987"/>
                  </a:lnTo>
                  <a:lnTo>
                    <a:pt x="1247482" y="984708"/>
                  </a:lnTo>
                  <a:lnTo>
                    <a:pt x="1222529" y="1020788"/>
                  </a:lnTo>
                  <a:lnTo>
                    <a:pt x="1195182" y="1055117"/>
                  </a:lnTo>
                  <a:lnTo>
                    <a:pt x="1165553" y="1087587"/>
                  </a:lnTo>
                  <a:lnTo>
                    <a:pt x="1133758" y="1118087"/>
                  </a:lnTo>
                  <a:lnTo>
                    <a:pt x="1099910" y="1146509"/>
                  </a:lnTo>
                  <a:lnTo>
                    <a:pt x="1064124" y="1172743"/>
                  </a:lnTo>
                  <a:lnTo>
                    <a:pt x="1026512" y="1196679"/>
                  </a:lnTo>
                  <a:lnTo>
                    <a:pt x="987190" y="1218209"/>
                  </a:lnTo>
                  <a:lnTo>
                    <a:pt x="946271" y="1237224"/>
                  </a:lnTo>
                  <a:lnTo>
                    <a:pt x="903869" y="1253613"/>
                  </a:lnTo>
                  <a:lnTo>
                    <a:pt x="860099" y="1267267"/>
                  </a:lnTo>
                  <a:lnTo>
                    <a:pt x="815073" y="1278077"/>
                  </a:lnTo>
                  <a:lnTo>
                    <a:pt x="768907" y="1285935"/>
                  </a:lnTo>
                  <a:lnTo>
                    <a:pt x="721714" y="1290729"/>
                  </a:lnTo>
                  <a:lnTo>
                    <a:pt x="673608" y="1292352"/>
                  </a:lnTo>
                  <a:lnTo>
                    <a:pt x="625501" y="1290729"/>
                  </a:lnTo>
                  <a:lnTo>
                    <a:pt x="578308" y="1285935"/>
                  </a:lnTo>
                  <a:lnTo>
                    <a:pt x="532142" y="1278077"/>
                  </a:lnTo>
                  <a:lnTo>
                    <a:pt x="487116" y="1267267"/>
                  </a:lnTo>
                  <a:lnTo>
                    <a:pt x="443346" y="1253613"/>
                  </a:lnTo>
                  <a:lnTo>
                    <a:pt x="400944" y="1237224"/>
                  </a:lnTo>
                  <a:lnTo>
                    <a:pt x="360025" y="1218209"/>
                  </a:lnTo>
                  <a:lnTo>
                    <a:pt x="320703" y="1196679"/>
                  </a:lnTo>
                  <a:lnTo>
                    <a:pt x="283091" y="1172743"/>
                  </a:lnTo>
                  <a:lnTo>
                    <a:pt x="247305" y="1146509"/>
                  </a:lnTo>
                  <a:lnTo>
                    <a:pt x="213457" y="1118087"/>
                  </a:lnTo>
                  <a:lnTo>
                    <a:pt x="181662" y="1087587"/>
                  </a:lnTo>
                  <a:lnTo>
                    <a:pt x="152033" y="1055117"/>
                  </a:lnTo>
                  <a:lnTo>
                    <a:pt x="124686" y="1020788"/>
                  </a:lnTo>
                  <a:lnTo>
                    <a:pt x="99733" y="984708"/>
                  </a:lnTo>
                  <a:lnTo>
                    <a:pt x="77289" y="946987"/>
                  </a:lnTo>
                  <a:lnTo>
                    <a:pt x="57467" y="907735"/>
                  </a:lnTo>
                  <a:lnTo>
                    <a:pt x="40383" y="867060"/>
                  </a:lnTo>
                  <a:lnTo>
                    <a:pt x="26149" y="825072"/>
                  </a:lnTo>
                  <a:lnTo>
                    <a:pt x="14879" y="781880"/>
                  </a:lnTo>
                  <a:lnTo>
                    <a:pt x="6689" y="737594"/>
                  </a:lnTo>
                  <a:lnTo>
                    <a:pt x="1691" y="692322"/>
                  </a:lnTo>
                  <a:lnTo>
                    <a:pt x="0" y="646176"/>
                  </a:lnTo>
                  <a:close/>
                </a:path>
              </a:pathLst>
            </a:custGeom>
            <a:ln w="19811">
              <a:solidFill>
                <a:srgbClr val="5FCAEE"/>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089" y="157988"/>
            <a:ext cx="500951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6FC0"/>
                </a:solidFill>
              </a:rPr>
              <a:t>Comment</a:t>
            </a:r>
            <a:r>
              <a:rPr sz="3600" spc="-25" dirty="0">
                <a:solidFill>
                  <a:srgbClr val="006FC0"/>
                </a:solidFill>
              </a:rPr>
              <a:t> </a:t>
            </a:r>
            <a:r>
              <a:rPr sz="3600" dirty="0">
                <a:solidFill>
                  <a:srgbClr val="006FC0"/>
                </a:solidFill>
              </a:rPr>
              <a:t>s’y </a:t>
            </a:r>
            <a:r>
              <a:rPr sz="3600" spc="-5" dirty="0">
                <a:solidFill>
                  <a:srgbClr val="006FC0"/>
                </a:solidFill>
              </a:rPr>
              <a:t>prendre</a:t>
            </a:r>
            <a:r>
              <a:rPr sz="3600" spc="5" dirty="0">
                <a:solidFill>
                  <a:srgbClr val="006FC0"/>
                </a:solidFill>
              </a:rPr>
              <a:t> </a:t>
            </a:r>
            <a:r>
              <a:rPr sz="3600" dirty="0">
                <a:solidFill>
                  <a:srgbClr val="006FC0"/>
                </a:solidFill>
              </a:rPr>
              <a:t>?</a:t>
            </a:r>
            <a:endParaRPr sz="3600"/>
          </a:p>
        </p:txBody>
      </p:sp>
      <p:sp>
        <p:nvSpPr>
          <p:cNvPr id="3" name="object 3"/>
          <p:cNvSpPr txBox="1"/>
          <p:nvPr/>
        </p:nvSpPr>
        <p:spPr>
          <a:xfrm>
            <a:off x="900785" y="812037"/>
            <a:ext cx="8731250" cy="2362200"/>
          </a:xfrm>
          <a:prstGeom prst="rect">
            <a:avLst/>
          </a:prstGeom>
        </p:spPr>
        <p:txBody>
          <a:bodyPr vert="horz" wrap="square" lIns="0" tIns="139065" rIns="0" bIns="0" rtlCol="0">
            <a:spAutoFit/>
          </a:bodyPr>
          <a:lstStyle/>
          <a:p>
            <a:pPr marL="396240" indent="-384175">
              <a:lnSpc>
                <a:spcPct val="100000"/>
              </a:lnSpc>
              <a:spcBef>
                <a:spcPts val="1095"/>
              </a:spcBef>
              <a:buAutoNum type="arabicPeriod"/>
              <a:tabLst>
                <a:tab pos="396875" algn="l"/>
              </a:tabLst>
            </a:pPr>
            <a:r>
              <a:rPr sz="2400" b="1" u="sng" spc="-5" dirty="0">
                <a:solidFill>
                  <a:srgbClr val="006FC0"/>
                </a:solidFill>
                <a:uFill>
                  <a:solidFill>
                    <a:srgbClr val="006FC0"/>
                  </a:solidFill>
                </a:uFill>
                <a:latin typeface="Trebuchet MS"/>
                <a:cs typeface="Trebuchet MS"/>
              </a:rPr>
              <a:t>Prise</a:t>
            </a:r>
            <a:r>
              <a:rPr sz="2400" b="1" u="sng" spc="-15" dirty="0">
                <a:solidFill>
                  <a:srgbClr val="006FC0"/>
                </a:solidFill>
                <a:uFill>
                  <a:solidFill>
                    <a:srgbClr val="006FC0"/>
                  </a:solidFill>
                </a:uFill>
                <a:latin typeface="Trebuchet MS"/>
                <a:cs typeface="Trebuchet MS"/>
              </a:rPr>
              <a:t> </a:t>
            </a:r>
            <a:r>
              <a:rPr sz="2400" b="1" u="sng" dirty="0">
                <a:solidFill>
                  <a:srgbClr val="006FC0"/>
                </a:solidFill>
                <a:uFill>
                  <a:solidFill>
                    <a:srgbClr val="006FC0"/>
                  </a:solidFill>
                </a:uFill>
                <a:latin typeface="Trebuchet MS"/>
                <a:cs typeface="Trebuchet MS"/>
              </a:rPr>
              <a:t>de</a:t>
            </a:r>
            <a:r>
              <a:rPr sz="2400" b="1" u="sng" spc="-20" dirty="0">
                <a:solidFill>
                  <a:srgbClr val="006FC0"/>
                </a:solidFill>
                <a:uFill>
                  <a:solidFill>
                    <a:srgbClr val="006FC0"/>
                  </a:solidFill>
                </a:uFill>
                <a:latin typeface="Trebuchet MS"/>
                <a:cs typeface="Trebuchet MS"/>
              </a:rPr>
              <a:t> </a:t>
            </a:r>
            <a:r>
              <a:rPr sz="2400" b="1" u="sng" spc="-5" dirty="0">
                <a:solidFill>
                  <a:srgbClr val="006FC0"/>
                </a:solidFill>
                <a:uFill>
                  <a:solidFill>
                    <a:srgbClr val="006FC0"/>
                  </a:solidFill>
                </a:uFill>
                <a:latin typeface="Trebuchet MS"/>
                <a:cs typeface="Trebuchet MS"/>
              </a:rPr>
              <a:t>contact</a:t>
            </a:r>
            <a:r>
              <a:rPr sz="2400" b="1" u="sng" spc="-15" dirty="0">
                <a:solidFill>
                  <a:srgbClr val="006FC0"/>
                </a:solidFill>
                <a:uFill>
                  <a:solidFill>
                    <a:srgbClr val="006FC0"/>
                  </a:solidFill>
                </a:uFill>
                <a:latin typeface="Trebuchet MS"/>
                <a:cs typeface="Trebuchet MS"/>
              </a:rPr>
              <a:t> </a:t>
            </a:r>
            <a:r>
              <a:rPr sz="2400" b="1" dirty="0">
                <a:solidFill>
                  <a:srgbClr val="006FC0"/>
                </a:solidFill>
                <a:latin typeface="Trebuchet MS"/>
                <a:cs typeface="Trebuchet MS"/>
              </a:rPr>
              <a:t>:</a:t>
            </a:r>
            <a:endParaRPr sz="2400" dirty="0">
              <a:latin typeface="Trebuchet MS"/>
              <a:cs typeface="Trebuchet MS"/>
            </a:endParaRPr>
          </a:p>
          <a:p>
            <a:pPr marL="469900" marR="5080" lvl="1">
              <a:lnSpc>
                <a:spcPct val="100000"/>
              </a:lnSpc>
              <a:spcBef>
                <a:spcPts val="994"/>
              </a:spcBef>
              <a:buChar char="-"/>
              <a:tabLst>
                <a:tab pos="675005" algn="l"/>
              </a:tabLst>
            </a:pPr>
            <a:r>
              <a:rPr sz="2400" b="1" dirty="0">
                <a:solidFill>
                  <a:srgbClr val="006FC0"/>
                </a:solidFill>
                <a:latin typeface="Trebuchet MS"/>
                <a:cs typeface="Trebuchet MS"/>
              </a:rPr>
              <a:t>Quoi</a:t>
            </a:r>
            <a:r>
              <a:rPr sz="2400" b="1" spc="-15" dirty="0">
                <a:solidFill>
                  <a:srgbClr val="006FC0"/>
                </a:solidFill>
                <a:latin typeface="Trebuchet MS"/>
                <a:cs typeface="Trebuchet MS"/>
              </a:rPr>
              <a:t> </a:t>
            </a:r>
            <a:r>
              <a:rPr sz="2400" b="1" dirty="0">
                <a:solidFill>
                  <a:srgbClr val="006FC0"/>
                </a:solidFill>
                <a:latin typeface="Trebuchet MS"/>
                <a:cs typeface="Trebuchet MS"/>
              </a:rPr>
              <a:t>dire</a:t>
            </a:r>
            <a:r>
              <a:rPr sz="2400" b="1" spc="-5" dirty="0">
                <a:solidFill>
                  <a:srgbClr val="006FC0"/>
                </a:solidFill>
                <a:latin typeface="Trebuchet MS"/>
                <a:cs typeface="Trebuchet MS"/>
              </a:rPr>
              <a:t> </a:t>
            </a:r>
            <a:r>
              <a:rPr sz="2400" b="1" dirty="0">
                <a:solidFill>
                  <a:srgbClr val="006FC0"/>
                </a:solidFill>
                <a:latin typeface="Trebuchet MS"/>
                <a:cs typeface="Trebuchet MS"/>
              </a:rPr>
              <a:t>?</a:t>
            </a:r>
            <a:r>
              <a:rPr sz="2400" b="1" spc="-30" dirty="0">
                <a:solidFill>
                  <a:srgbClr val="006FC0"/>
                </a:solidFill>
                <a:latin typeface="Trebuchet MS"/>
                <a:cs typeface="Trebuchet MS"/>
              </a:rPr>
              <a:t> </a:t>
            </a:r>
            <a:r>
              <a:rPr sz="2400" dirty="0">
                <a:latin typeface="Trebuchet MS"/>
                <a:cs typeface="Trebuchet MS"/>
              </a:rPr>
              <a:t>Se</a:t>
            </a:r>
            <a:r>
              <a:rPr sz="2400" spc="-10" dirty="0">
                <a:latin typeface="Trebuchet MS"/>
                <a:cs typeface="Trebuchet MS"/>
              </a:rPr>
              <a:t> </a:t>
            </a:r>
            <a:r>
              <a:rPr sz="2400" spc="-40" dirty="0">
                <a:latin typeface="Trebuchet MS"/>
                <a:cs typeface="Trebuchet MS"/>
              </a:rPr>
              <a:t>présenter,</a:t>
            </a:r>
            <a:r>
              <a:rPr sz="2400" spc="30" dirty="0">
                <a:latin typeface="Trebuchet MS"/>
                <a:cs typeface="Trebuchet MS"/>
              </a:rPr>
              <a:t> </a:t>
            </a:r>
            <a:r>
              <a:rPr sz="2400" spc="-5" dirty="0">
                <a:latin typeface="Trebuchet MS"/>
                <a:cs typeface="Trebuchet MS"/>
              </a:rPr>
              <a:t>exposer</a:t>
            </a:r>
            <a:r>
              <a:rPr sz="2400" spc="20" dirty="0">
                <a:latin typeface="Trebuchet MS"/>
                <a:cs typeface="Trebuchet MS"/>
              </a:rPr>
              <a:t> </a:t>
            </a:r>
            <a:r>
              <a:rPr sz="2400" spc="-5" dirty="0">
                <a:latin typeface="Trebuchet MS"/>
                <a:cs typeface="Trebuchet MS"/>
              </a:rPr>
              <a:t>brièvement</a:t>
            </a:r>
            <a:r>
              <a:rPr sz="2400" spc="5" dirty="0">
                <a:latin typeface="Trebuchet MS"/>
                <a:cs typeface="Trebuchet MS"/>
              </a:rPr>
              <a:t> </a:t>
            </a:r>
            <a:r>
              <a:rPr sz="2400" spc="-5" dirty="0">
                <a:latin typeface="Trebuchet MS"/>
                <a:cs typeface="Trebuchet MS"/>
              </a:rPr>
              <a:t>l’objet</a:t>
            </a:r>
            <a:r>
              <a:rPr sz="2400" spc="20" dirty="0">
                <a:latin typeface="Trebuchet MS"/>
                <a:cs typeface="Trebuchet MS"/>
              </a:rPr>
              <a:t> </a:t>
            </a:r>
            <a:r>
              <a:rPr sz="2400" spc="-5" dirty="0">
                <a:latin typeface="Trebuchet MS"/>
                <a:cs typeface="Trebuchet MS"/>
              </a:rPr>
              <a:t>de</a:t>
            </a:r>
            <a:r>
              <a:rPr sz="2400" spc="5" dirty="0">
                <a:latin typeface="Trebuchet MS"/>
                <a:cs typeface="Trebuchet MS"/>
              </a:rPr>
              <a:t> </a:t>
            </a:r>
            <a:r>
              <a:rPr sz="2400" dirty="0">
                <a:latin typeface="Trebuchet MS"/>
                <a:cs typeface="Trebuchet MS"/>
              </a:rPr>
              <a:t>la </a:t>
            </a:r>
            <a:r>
              <a:rPr sz="2400" spc="-710" dirty="0">
                <a:latin typeface="Trebuchet MS"/>
                <a:cs typeface="Trebuchet MS"/>
              </a:rPr>
              <a:t> </a:t>
            </a:r>
            <a:r>
              <a:rPr sz="2400" spc="-10" dirty="0">
                <a:latin typeface="Trebuchet MS"/>
                <a:cs typeface="Trebuchet MS"/>
              </a:rPr>
              <a:t>demande</a:t>
            </a:r>
            <a:r>
              <a:rPr sz="2400" spc="10" dirty="0">
                <a:latin typeface="Trebuchet MS"/>
                <a:cs typeface="Trebuchet MS"/>
              </a:rPr>
              <a:t> </a:t>
            </a:r>
            <a:r>
              <a:rPr sz="2400" spc="-5" dirty="0">
                <a:latin typeface="Trebuchet MS"/>
                <a:cs typeface="Trebuchet MS"/>
              </a:rPr>
              <a:t>et </a:t>
            </a:r>
            <a:r>
              <a:rPr sz="2400" dirty="0">
                <a:latin typeface="Trebuchet MS"/>
                <a:cs typeface="Trebuchet MS"/>
              </a:rPr>
              <a:t>solliciter</a:t>
            </a:r>
            <a:r>
              <a:rPr sz="2400" spc="25" dirty="0">
                <a:latin typeface="Trebuchet MS"/>
                <a:cs typeface="Trebuchet MS"/>
              </a:rPr>
              <a:t> </a:t>
            </a:r>
            <a:r>
              <a:rPr sz="2400" spc="-5" dirty="0">
                <a:latin typeface="Trebuchet MS"/>
                <a:cs typeface="Trebuchet MS"/>
              </a:rPr>
              <a:t>un</a:t>
            </a:r>
            <a:r>
              <a:rPr sz="2400" spc="-10" dirty="0">
                <a:latin typeface="Trebuchet MS"/>
                <a:cs typeface="Trebuchet MS"/>
              </a:rPr>
              <a:t> </a:t>
            </a:r>
            <a:r>
              <a:rPr sz="2400" dirty="0">
                <a:latin typeface="Trebuchet MS"/>
                <a:cs typeface="Trebuchet MS"/>
              </a:rPr>
              <a:t>rdv</a:t>
            </a:r>
            <a:r>
              <a:rPr sz="2400" spc="10" dirty="0">
                <a:latin typeface="Trebuchet MS"/>
                <a:cs typeface="Trebuchet MS"/>
              </a:rPr>
              <a:t> </a:t>
            </a:r>
            <a:r>
              <a:rPr sz="2400" spc="-5" dirty="0">
                <a:latin typeface="Trebuchet MS"/>
                <a:cs typeface="Trebuchet MS"/>
              </a:rPr>
              <a:t>pour</a:t>
            </a:r>
            <a:r>
              <a:rPr sz="2400" spc="10" dirty="0">
                <a:latin typeface="Trebuchet MS"/>
                <a:cs typeface="Trebuchet MS"/>
              </a:rPr>
              <a:t> </a:t>
            </a:r>
            <a:r>
              <a:rPr sz="2400" spc="-5" dirty="0">
                <a:latin typeface="Trebuchet MS"/>
                <a:cs typeface="Trebuchet MS"/>
              </a:rPr>
              <a:t>présenter</a:t>
            </a:r>
            <a:r>
              <a:rPr sz="2400" spc="25" dirty="0">
                <a:latin typeface="Trebuchet MS"/>
                <a:cs typeface="Trebuchet MS"/>
              </a:rPr>
              <a:t> </a:t>
            </a:r>
            <a:r>
              <a:rPr sz="2400" dirty="0">
                <a:latin typeface="Trebuchet MS"/>
                <a:cs typeface="Trebuchet MS"/>
              </a:rPr>
              <a:t>son</a:t>
            </a:r>
            <a:r>
              <a:rPr sz="2400" spc="-10" dirty="0">
                <a:latin typeface="Trebuchet MS"/>
                <a:cs typeface="Trebuchet MS"/>
              </a:rPr>
              <a:t> </a:t>
            </a:r>
            <a:r>
              <a:rPr sz="2400" spc="-5" dirty="0">
                <a:latin typeface="Trebuchet MS"/>
                <a:cs typeface="Trebuchet MS"/>
              </a:rPr>
              <a:t>projet</a:t>
            </a:r>
            <a:endParaRPr sz="2400" dirty="0">
              <a:latin typeface="Trebuchet MS"/>
              <a:cs typeface="Trebuchet MS"/>
            </a:endParaRPr>
          </a:p>
          <a:p>
            <a:pPr marL="674370" lvl="1" indent="-205104">
              <a:lnSpc>
                <a:spcPct val="100000"/>
              </a:lnSpc>
              <a:spcBef>
                <a:spcPts val="1010"/>
              </a:spcBef>
              <a:buChar char="-"/>
              <a:tabLst>
                <a:tab pos="675005" algn="l"/>
              </a:tabLst>
            </a:pPr>
            <a:r>
              <a:rPr sz="2400" b="1" dirty="0">
                <a:solidFill>
                  <a:srgbClr val="006FC0"/>
                </a:solidFill>
                <a:latin typeface="Trebuchet MS"/>
                <a:cs typeface="Trebuchet MS"/>
              </a:rPr>
              <a:t>Quel</a:t>
            </a:r>
            <a:r>
              <a:rPr sz="2400" b="1" spc="-20" dirty="0">
                <a:solidFill>
                  <a:srgbClr val="006FC0"/>
                </a:solidFill>
                <a:latin typeface="Trebuchet MS"/>
                <a:cs typeface="Trebuchet MS"/>
              </a:rPr>
              <a:t> </a:t>
            </a:r>
            <a:r>
              <a:rPr sz="2400" b="1" spc="-5" dirty="0">
                <a:solidFill>
                  <a:srgbClr val="006FC0"/>
                </a:solidFill>
                <a:latin typeface="Trebuchet MS"/>
                <a:cs typeface="Trebuchet MS"/>
              </a:rPr>
              <a:t>moyen</a:t>
            </a:r>
            <a:r>
              <a:rPr sz="2400" b="1" spc="-15" dirty="0">
                <a:solidFill>
                  <a:srgbClr val="006FC0"/>
                </a:solidFill>
                <a:latin typeface="Trebuchet MS"/>
                <a:cs typeface="Trebuchet MS"/>
              </a:rPr>
              <a:t> </a:t>
            </a:r>
            <a:r>
              <a:rPr sz="2400" b="1" dirty="0">
                <a:solidFill>
                  <a:srgbClr val="006FC0"/>
                </a:solidFill>
                <a:latin typeface="Trebuchet MS"/>
                <a:cs typeface="Trebuchet MS"/>
              </a:rPr>
              <a:t>de</a:t>
            </a:r>
            <a:r>
              <a:rPr sz="2400" b="1" spc="-35" dirty="0">
                <a:solidFill>
                  <a:srgbClr val="006FC0"/>
                </a:solidFill>
                <a:latin typeface="Trebuchet MS"/>
                <a:cs typeface="Trebuchet MS"/>
              </a:rPr>
              <a:t> </a:t>
            </a:r>
            <a:r>
              <a:rPr sz="2400" b="1" spc="-5" dirty="0">
                <a:solidFill>
                  <a:srgbClr val="006FC0"/>
                </a:solidFill>
                <a:latin typeface="Trebuchet MS"/>
                <a:cs typeface="Trebuchet MS"/>
              </a:rPr>
              <a:t>communication</a:t>
            </a:r>
            <a:r>
              <a:rPr sz="2400" b="1" spc="-25" dirty="0">
                <a:solidFill>
                  <a:srgbClr val="006FC0"/>
                </a:solidFill>
                <a:latin typeface="Trebuchet MS"/>
                <a:cs typeface="Trebuchet MS"/>
              </a:rPr>
              <a:t> </a:t>
            </a:r>
            <a:r>
              <a:rPr sz="2400" b="1" dirty="0">
                <a:solidFill>
                  <a:srgbClr val="006FC0"/>
                </a:solidFill>
                <a:latin typeface="Trebuchet MS"/>
                <a:cs typeface="Trebuchet MS"/>
              </a:rPr>
              <a:t>?</a:t>
            </a:r>
            <a:endParaRPr sz="2400" dirty="0">
              <a:latin typeface="Trebuchet MS"/>
              <a:cs typeface="Trebuchet MS"/>
            </a:endParaRPr>
          </a:p>
          <a:p>
            <a:pPr marL="469900">
              <a:lnSpc>
                <a:spcPct val="100000"/>
              </a:lnSpc>
              <a:spcBef>
                <a:spcPts val="1000"/>
              </a:spcBef>
              <a:tabLst>
                <a:tab pos="3213100" algn="l"/>
              </a:tabLst>
            </a:pPr>
            <a:r>
              <a:rPr sz="2400" spc="-5" dirty="0">
                <a:solidFill>
                  <a:srgbClr val="404040"/>
                </a:solidFill>
                <a:latin typeface="Trebuchet MS"/>
                <a:cs typeface="Trebuchet MS"/>
              </a:rPr>
              <a:t>plusieurs</a:t>
            </a:r>
            <a:r>
              <a:rPr sz="2400" spc="35" dirty="0">
                <a:solidFill>
                  <a:srgbClr val="404040"/>
                </a:solidFill>
                <a:latin typeface="Trebuchet MS"/>
                <a:cs typeface="Trebuchet MS"/>
              </a:rPr>
              <a:t> </a:t>
            </a:r>
            <a:r>
              <a:rPr sz="2400" spc="-5" dirty="0">
                <a:solidFill>
                  <a:srgbClr val="404040"/>
                </a:solidFill>
                <a:latin typeface="Trebuchet MS"/>
                <a:cs typeface="Trebuchet MS"/>
              </a:rPr>
              <a:t>options</a:t>
            </a:r>
            <a:r>
              <a:rPr sz="2400" spc="30" dirty="0">
                <a:solidFill>
                  <a:srgbClr val="404040"/>
                </a:solidFill>
                <a:latin typeface="Trebuchet MS"/>
                <a:cs typeface="Trebuchet MS"/>
              </a:rPr>
              <a:t> </a:t>
            </a:r>
            <a:r>
              <a:rPr sz="2400" dirty="0">
                <a:solidFill>
                  <a:srgbClr val="404040"/>
                </a:solidFill>
                <a:latin typeface="Trebuchet MS"/>
                <a:cs typeface="Trebuchet MS"/>
              </a:rPr>
              <a:t>:	</a:t>
            </a:r>
            <a:r>
              <a:rPr sz="2400" spc="-5" dirty="0">
                <a:solidFill>
                  <a:srgbClr val="404040"/>
                </a:solidFill>
                <a:latin typeface="Trebuchet MS"/>
                <a:cs typeface="Trebuchet MS"/>
              </a:rPr>
              <a:t>avantage/inconvénient</a:t>
            </a:r>
            <a:r>
              <a:rPr sz="2400" spc="5" dirty="0">
                <a:solidFill>
                  <a:srgbClr val="404040"/>
                </a:solidFill>
                <a:latin typeface="Trebuchet MS"/>
                <a:cs typeface="Trebuchet MS"/>
              </a:rPr>
              <a:t> </a:t>
            </a:r>
            <a:r>
              <a:rPr sz="2400" dirty="0">
                <a:solidFill>
                  <a:srgbClr val="404040"/>
                </a:solidFill>
                <a:latin typeface="Trebuchet MS"/>
                <a:cs typeface="Trebuchet MS"/>
              </a:rPr>
              <a:t>?</a:t>
            </a:r>
            <a:endParaRPr sz="2400" dirty="0">
              <a:latin typeface="Trebuchet MS"/>
              <a:cs typeface="Trebuchet MS"/>
            </a:endParaRPr>
          </a:p>
        </p:txBody>
      </p:sp>
      <p:sp>
        <p:nvSpPr>
          <p:cNvPr id="4" name="object 4"/>
          <p:cNvSpPr/>
          <p:nvPr/>
        </p:nvSpPr>
        <p:spPr>
          <a:xfrm>
            <a:off x="1975866" y="3248405"/>
            <a:ext cx="2313940" cy="1524000"/>
          </a:xfrm>
          <a:custGeom>
            <a:avLst/>
            <a:gdLst/>
            <a:ahLst/>
            <a:cxnLst/>
            <a:rect l="l" t="t" r="r" b="b"/>
            <a:pathLst>
              <a:path w="2313940" h="1524000">
                <a:moveTo>
                  <a:pt x="2161032" y="0"/>
                </a:moveTo>
                <a:lnTo>
                  <a:pt x="152400" y="0"/>
                </a:lnTo>
                <a:lnTo>
                  <a:pt x="104217" y="7766"/>
                </a:lnTo>
                <a:lnTo>
                  <a:pt x="62380" y="29394"/>
                </a:lnTo>
                <a:lnTo>
                  <a:pt x="29394" y="62380"/>
                </a:lnTo>
                <a:lnTo>
                  <a:pt x="7766" y="104217"/>
                </a:lnTo>
                <a:lnTo>
                  <a:pt x="0" y="152400"/>
                </a:lnTo>
                <a:lnTo>
                  <a:pt x="0" y="1371600"/>
                </a:lnTo>
                <a:lnTo>
                  <a:pt x="7766" y="1419782"/>
                </a:lnTo>
                <a:lnTo>
                  <a:pt x="29394" y="1461619"/>
                </a:lnTo>
                <a:lnTo>
                  <a:pt x="62380" y="1494605"/>
                </a:lnTo>
                <a:lnTo>
                  <a:pt x="104217" y="1516233"/>
                </a:lnTo>
                <a:lnTo>
                  <a:pt x="152400" y="1524000"/>
                </a:lnTo>
                <a:lnTo>
                  <a:pt x="2161032" y="1524000"/>
                </a:lnTo>
                <a:lnTo>
                  <a:pt x="2209214" y="1516233"/>
                </a:lnTo>
                <a:lnTo>
                  <a:pt x="2251051" y="1494605"/>
                </a:lnTo>
                <a:lnTo>
                  <a:pt x="2284037" y="1461619"/>
                </a:lnTo>
                <a:lnTo>
                  <a:pt x="2305665" y="1419782"/>
                </a:lnTo>
                <a:lnTo>
                  <a:pt x="2313432" y="1371600"/>
                </a:lnTo>
                <a:lnTo>
                  <a:pt x="2313432" y="152400"/>
                </a:lnTo>
                <a:lnTo>
                  <a:pt x="2305665" y="104217"/>
                </a:lnTo>
                <a:lnTo>
                  <a:pt x="2284037" y="62380"/>
                </a:lnTo>
                <a:lnTo>
                  <a:pt x="2251051" y="29394"/>
                </a:lnTo>
                <a:lnTo>
                  <a:pt x="2209214" y="7766"/>
                </a:lnTo>
                <a:lnTo>
                  <a:pt x="2161032" y="0"/>
                </a:lnTo>
                <a:close/>
              </a:path>
            </a:pathLst>
          </a:custGeom>
          <a:solidFill>
            <a:srgbClr val="2D83C3"/>
          </a:solidFill>
        </p:spPr>
        <p:txBody>
          <a:bodyPr wrap="square" lIns="0" tIns="0" rIns="0" bIns="0" rtlCol="0"/>
          <a:lstStyle/>
          <a:p>
            <a:endParaRPr/>
          </a:p>
        </p:txBody>
      </p:sp>
      <p:sp>
        <p:nvSpPr>
          <p:cNvPr id="5" name="object 5"/>
          <p:cNvSpPr txBox="1"/>
          <p:nvPr/>
        </p:nvSpPr>
        <p:spPr>
          <a:xfrm>
            <a:off x="2687827" y="4155185"/>
            <a:ext cx="888365" cy="223520"/>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FFFFFF"/>
                </a:solidFill>
                <a:latin typeface="Trebuchet MS"/>
                <a:cs typeface="Trebuchet MS"/>
              </a:rPr>
              <a:t>Se</a:t>
            </a:r>
            <a:r>
              <a:rPr sz="1300" spc="-50" dirty="0">
                <a:solidFill>
                  <a:srgbClr val="FFFFFF"/>
                </a:solidFill>
                <a:latin typeface="Trebuchet MS"/>
                <a:cs typeface="Trebuchet MS"/>
              </a:rPr>
              <a:t> </a:t>
            </a:r>
            <a:r>
              <a:rPr sz="1300" spc="-10" dirty="0">
                <a:solidFill>
                  <a:srgbClr val="FFFFFF"/>
                </a:solidFill>
                <a:latin typeface="Trebuchet MS"/>
                <a:cs typeface="Trebuchet MS"/>
              </a:rPr>
              <a:t>déplacer</a:t>
            </a:r>
            <a:endParaRPr sz="1300">
              <a:latin typeface="Trebuchet MS"/>
              <a:cs typeface="Trebuchet MS"/>
            </a:endParaRPr>
          </a:p>
        </p:txBody>
      </p:sp>
      <p:grpSp>
        <p:nvGrpSpPr>
          <p:cNvPr id="6" name="object 6"/>
          <p:cNvGrpSpPr/>
          <p:nvPr/>
        </p:nvGrpSpPr>
        <p:grpSpPr>
          <a:xfrm>
            <a:off x="2354326" y="3174238"/>
            <a:ext cx="4282440" cy="1607820"/>
            <a:chOff x="2354326" y="3174238"/>
            <a:chExt cx="4282440" cy="1607820"/>
          </a:xfrm>
        </p:grpSpPr>
        <p:pic>
          <p:nvPicPr>
            <p:cNvPr id="7" name="object 7"/>
            <p:cNvPicPr/>
            <p:nvPr/>
          </p:nvPicPr>
          <p:blipFill>
            <a:blip r:embed="rId3" cstate="print"/>
            <a:stretch>
              <a:fillRect/>
            </a:stretch>
          </p:blipFill>
          <p:spPr>
            <a:xfrm>
              <a:off x="2364486" y="3184398"/>
              <a:ext cx="1257300" cy="975359"/>
            </a:xfrm>
            <a:prstGeom prst="rect">
              <a:avLst/>
            </a:prstGeom>
          </p:spPr>
        </p:pic>
        <p:sp>
          <p:nvSpPr>
            <p:cNvPr id="8" name="object 8"/>
            <p:cNvSpPr/>
            <p:nvPr/>
          </p:nvSpPr>
          <p:spPr>
            <a:xfrm>
              <a:off x="2364486" y="3184398"/>
              <a:ext cx="1257300" cy="975360"/>
            </a:xfrm>
            <a:custGeom>
              <a:avLst/>
              <a:gdLst/>
              <a:ahLst/>
              <a:cxnLst/>
              <a:rect l="l" t="t" r="r" b="b"/>
              <a:pathLst>
                <a:path w="1257300" h="975360">
                  <a:moveTo>
                    <a:pt x="0" y="487679"/>
                  </a:moveTo>
                  <a:lnTo>
                    <a:pt x="2307" y="445597"/>
                  </a:lnTo>
                  <a:lnTo>
                    <a:pt x="9103" y="404508"/>
                  </a:lnTo>
                  <a:lnTo>
                    <a:pt x="20200" y="364561"/>
                  </a:lnTo>
                  <a:lnTo>
                    <a:pt x="35408" y="325902"/>
                  </a:lnTo>
                  <a:lnTo>
                    <a:pt x="54539" y="288676"/>
                  </a:lnTo>
                  <a:lnTo>
                    <a:pt x="77404" y="253031"/>
                  </a:lnTo>
                  <a:lnTo>
                    <a:pt x="103815" y="219112"/>
                  </a:lnTo>
                  <a:lnTo>
                    <a:pt x="133584" y="187065"/>
                  </a:lnTo>
                  <a:lnTo>
                    <a:pt x="166520" y="157038"/>
                  </a:lnTo>
                  <a:lnTo>
                    <a:pt x="202437" y="129176"/>
                  </a:lnTo>
                  <a:lnTo>
                    <a:pt x="241144" y="103625"/>
                  </a:lnTo>
                  <a:lnTo>
                    <a:pt x="282454" y="80533"/>
                  </a:lnTo>
                  <a:lnTo>
                    <a:pt x="326178" y="60045"/>
                  </a:lnTo>
                  <a:lnTo>
                    <a:pt x="372127" y="42307"/>
                  </a:lnTo>
                  <a:lnTo>
                    <a:pt x="420113" y="27467"/>
                  </a:lnTo>
                  <a:lnTo>
                    <a:pt x="469947" y="15669"/>
                  </a:lnTo>
                  <a:lnTo>
                    <a:pt x="521440" y="7061"/>
                  </a:lnTo>
                  <a:lnTo>
                    <a:pt x="574404" y="1789"/>
                  </a:lnTo>
                  <a:lnTo>
                    <a:pt x="628650" y="0"/>
                  </a:lnTo>
                  <a:lnTo>
                    <a:pt x="682895" y="1789"/>
                  </a:lnTo>
                  <a:lnTo>
                    <a:pt x="735859" y="7061"/>
                  </a:lnTo>
                  <a:lnTo>
                    <a:pt x="787352" y="15669"/>
                  </a:lnTo>
                  <a:lnTo>
                    <a:pt x="837186" y="27467"/>
                  </a:lnTo>
                  <a:lnTo>
                    <a:pt x="885172" y="42307"/>
                  </a:lnTo>
                  <a:lnTo>
                    <a:pt x="931121" y="60045"/>
                  </a:lnTo>
                  <a:lnTo>
                    <a:pt x="974845" y="80533"/>
                  </a:lnTo>
                  <a:lnTo>
                    <a:pt x="1016155" y="103625"/>
                  </a:lnTo>
                  <a:lnTo>
                    <a:pt x="1054862" y="129176"/>
                  </a:lnTo>
                  <a:lnTo>
                    <a:pt x="1090779" y="157038"/>
                  </a:lnTo>
                  <a:lnTo>
                    <a:pt x="1123715" y="187065"/>
                  </a:lnTo>
                  <a:lnTo>
                    <a:pt x="1153484" y="219112"/>
                  </a:lnTo>
                  <a:lnTo>
                    <a:pt x="1179895" y="253031"/>
                  </a:lnTo>
                  <a:lnTo>
                    <a:pt x="1202760" y="288676"/>
                  </a:lnTo>
                  <a:lnTo>
                    <a:pt x="1221891" y="325902"/>
                  </a:lnTo>
                  <a:lnTo>
                    <a:pt x="1237099" y="364561"/>
                  </a:lnTo>
                  <a:lnTo>
                    <a:pt x="1248196" y="404508"/>
                  </a:lnTo>
                  <a:lnTo>
                    <a:pt x="1254992" y="445597"/>
                  </a:lnTo>
                  <a:lnTo>
                    <a:pt x="1257300" y="487679"/>
                  </a:lnTo>
                  <a:lnTo>
                    <a:pt x="1254992" y="529762"/>
                  </a:lnTo>
                  <a:lnTo>
                    <a:pt x="1248196" y="570851"/>
                  </a:lnTo>
                  <a:lnTo>
                    <a:pt x="1237099" y="610798"/>
                  </a:lnTo>
                  <a:lnTo>
                    <a:pt x="1221891" y="649457"/>
                  </a:lnTo>
                  <a:lnTo>
                    <a:pt x="1202760" y="686683"/>
                  </a:lnTo>
                  <a:lnTo>
                    <a:pt x="1179895" y="722328"/>
                  </a:lnTo>
                  <a:lnTo>
                    <a:pt x="1153484" y="756247"/>
                  </a:lnTo>
                  <a:lnTo>
                    <a:pt x="1123715" y="788294"/>
                  </a:lnTo>
                  <a:lnTo>
                    <a:pt x="1090779" y="818321"/>
                  </a:lnTo>
                  <a:lnTo>
                    <a:pt x="1054862" y="846183"/>
                  </a:lnTo>
                  <a:lnTo>
                    <a:pt x="1016155" y="871734"/>
                  </a:lnTo>
                  <a:lnTo>
                    <a:pt x="974845" y="894826"/>
                  </a:lnTo>
                  <a:lnTo>
                    <a:pt x="931121" y="915314"/>
                  </a:lnTo>
                  <a:lnTo>
                    <a:pt x="885172" y="933052"/>
                  </a:lnTo>
                  <a:lnTo>
                    <a:pt x="837186" y="947892"/>
                  </a:lnTo>
                  <a:lnTo>
                    <a:pt x="787352" y="959690"/>
                  </a:lnTo>
                  <a:lnTo>
                    <a:pt x="735859" y="968298"/>
                  </a:lnTo>
                  <a:lnTo>
                    <a:pt x="682895" y="973570"/>
                  </a:lnTo>
                  <a:lnTo>
                    <a:pt x="628650" y="975359"/>
                  </a:lnTo>
                  <a:lnTo>
                    <a:pt x="574404" y="973570"/>
                  </a:lnTo>
                  <a:lnTo>
                    <a:pt x="521440" y="968298"/>
                  </a:lnTo>
                  <a:lnTo>
                    <a:pt x="469947" y="959690"/>
                  </a:lnTo>
                  <a:lnTo>
                    <a:pt x="420113" y="947892"/>
                  </a:lnTo>
                  <a:lnTo>
                    <a:pt x="372127" y="933052"/>
                  </a:lnTo>
                  <a:lnTo>
                    <a:pt x="326178" y="915314"/>
                  </a:lnTo>
                  <a:lnTo>
                    <a:pt x="282454" y="894826"/>
                  </a:lnTo>
                  <a:lnTo>
                    <a:pt x="241144" y="871734"/>
                  </a:lnTo>
                  <a:lnTo>
                    <a:pt x="202437" y="846183"/>
                  </a:lnTo>
                  <a:lnTo>
                    <a:pt x="166520" y="818321"/>
                  </a:lnTo>
                  <a:lnTo>
                    <a:pt x="133584" y="788294"/>
                  </a:lnTo>
                  <a:lnTo>
                    <a:pt x="103815" y="756247"/>
                  </a:lnTo>
                  <a:lnTo>
                    <a:pt x="77404" y="722328"/>
                  </a:lnTo>
                  <a:lnTo>
                    <a:pt x="54539" y="686683"/>
                  </a:lnTo>
                  <a:lnTo>
                    <a:pt x="35408" y="649457"/>
                  </a:lnTo>
                  <a:lnTo>
                    <a:pt x="20200" y="610798"/>
                  </a:lnTo>
                  <a:lnTo>
                    <a:pt x="9103" y="570851"/>
                  </a:lnTo>
                  <a:lnTo>
                    <a:pt x="2307" y="529762"/>
                  </a:lnTo>
                  <a:lnTo>
                    <a:pt x="0" y="487679"/>
                  </a:lnTo>
                  <a:close/>
                </a:path>
              </a:pathLst>
            </a:custGeom>
            <a:ln w="19812">
              <a:solidFill>
                <a:srgbClr val="FFFFFF"/>
              </a:solidFill>
            </a:ln>
          </p:spPr>
          <p:txBody>
            <a:bodyPr wrap="square" lIns="0" tIns="0" rIns="0" bIns="0" rtlCol="0"/>
            <a:lstStyle/>
            <a:p>
              <a:endParaRPr/>
            </a:p>
          </p:txBody>
        </p:sp>
        <p:sp>
          <p:nvSpPr>
            <p:cNvPr id="9" name="object 9"/>
            <p:cNvSpPr/>
            <p:nvPr/>
          </p:nvSpPr>
          <p:spPr>
            <a:xfrm>
              <a:off x="4324350" y="3257550"/>
              <a:ext cx="2312035" cy="1524000"/>
            </a:xfrm>
            <a:custGeom>
              <a:avLst/>
              <a:gdLst/>
              <a:ahLst/>
              <a:cxnLst/>
              <a:rect l="l" t="t" r="r" b="b"/>
              <a:pathLst>
                <a:path w="2312034" h="1524000">
                  <a:moveTo>
                    <a:pt x="2159508" y="0"/>
                  </a:moveTo>
                  <a:lnTo>
                    <a:pt x="152400" y="0"/>
                  </a:lnTo>
                  <a:lnTo>
                    <a:pt x="104217" y="7766"/>
                  </a:lnTo>
                  <a:lnTo>
                    <a:pt x="62380" y="29394"/>
                  </a:lnTo>
                  <a:lnTo>
                    <a:pt x="29394" y="62380"/>
                  </a:lnTo>
                  <a:lnTo>
                    <a:pt x="7766" y="104217"/>
                  </a:lnTo>
                  <a:lnTo>
                    <a:pt x="0" y="152400"/>
                  </a:lnTo>
                  <a:lnTo>
                    <a:pt x="0" y="1371600"/>
                  </a:lnTo>
                  <a:lnTo>
                    <a:pt x="7766" y="1419782"/>
                  </a:lnTo>
                  <a:lnTo>
                    <a:pt x="29394" y="1461619"/>
                  </a:lnTo>
                  <a:lnTo>
                    <a:pt x="62380" y="1494605"/>
                  </a:lnTo>
                  <a:lnTo>
                    <a:pt x="104217" y="1516233"/>
                  </a:lnTo>
                  <a:lnTo>
                    <a:pt x="152400" y="1524000"/>
                  </a:lnTo>
                  <a:lnTo>
                    <a:pt x="2159508" y="1524000"/>
                  </a:lnTo>
                  <a:lnTo>
                    <a:pt x="2207690" y="1516233"/>
                  </a:lnTo>
                  <a:lnTo>
                    <a:pt x="2249527" y="1494605"/>
                  </a:lnTo>
                  <a:lnTo>
                    <a:pt x="2282513" y="1461619"/>
                  </a:lnTo>
                  <a:lnTo>
                    <a:pt x="2304141" y="1419782"/>
                  </a:lnTo>
                  <a:lnTo>
                    <a:pt x="2311907" y="1371600"/>
                  </a:lnTo>
                  <a:lnTo>
                    <a:pt x="2311907" y="152400"/>
                  </a:lnTo>
                  <a:lnTo>
                    <a:pt x="2304141" y="104217"/>
                  </a:lnTo>
                  <a:lnTo>
                    <a:pt x="2282513" y="62380"/>
                  </a:lnTo>
                  <a:lnTo>
                    <a:pt x="2249527" y="29394"/>
                  </a:lnTo>
                  <a:lnTo>
                    <a:pt x="2207690" y="7766"/>
                  </a:lnTo>
                  <a:lnTo>
                    <a:pt x="2159508" y="0"/>
                  </a:lnTo>
                  <a:close/>
                </a:path>
              </a:pathLst>
            </a:custGeom>
            <a:solidFill>
              <a:srgbClr val="42D0A1"/>
            </a:solidFill>
          </p:spPr>
          <p:txBody>
            <a:bodyPr wrap="square" lIns="0" tIns="0" rIns="0" bIns="0" rtlCol="0"/>
            <a:lstStyle/>
            <a:p>
              <a:endParaRPr/>
            </a:p>
          </p:txBody>
        </p:sp>
      </p:grpSp>
      <p:sp>
        <p:nvSpPr>
          <p:cNvPr id="10" name="object 10"/>
          <p:cNvSpPr txBox="1"/>
          <p:nvPr/>
        </p:nvSpPr>
        <p:spPr>
          <a:xfrm>
            <a:off x="5063744" y="4163948"/>
            <a:ext cx="833119" cy="223520"/>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FFFFFF"/>
                </a:solidFill>
                <a:latin typeface="Trebuchet MS"/>
                <a:cs typeface="Trebuchet MS"/>
              </a:rPr>
              <a:t>t</a:t>
            </a:r>
            <a:r>
              <a:rPr sz="1300" spc="-5" dirty="0">
                <a:solidFill>
                  <a:srgbClr val="FFFFFF"/>
                </a:solidFill>
                <a:latin typeface="Trebuchet MS"/>
                <a:cs typeface="Trebuchet MS"/>
              </a:rPr>
              <a:t>éléphoner</a:t>
            </a:r>
            <a:endParaRPr sz="1300">
              <a:latin typeface="Trebuchet MS"/>
              <a:cs typeface="Trebuchet MS"/>
            </a:endParaRPr>
          </a:p>
        </p:txBody>
      </p:sp>
      <p:grpSp>
        <p:nvGrpSpPr>
          <p:cNvPr id="11" name="object 11"/>
          <p:cNvGrpSpPr/>
          <p:nvPr/>
        </p:nvGrpSpPr>
        <p:grpSpPr>
          <a:xfrm>
            <a:off x="4856734" y="3166617"/>
            <a:ext cx="4180840" cy="1620520"/>
            <a:chOff x="4856734" y="3166617"/>
            <a:chExt cx="4180840" cy="1620520"/>
          </a:xfrm>
        </p:grpSpPr>
        <p:pic>
          <p:nvPicPr>
            <p:cNvPr id="12" name="object 12"/>
            <p:cNvPicPr/>
            <p:nvPr/>
          </p:nvPicPr>
          <p:blipFill>
            <a:blip r:embed="rId4" cstate="print"/>
            <a:stretch>
              <a:fillRect/>
            </a:stretch>
          </p:blipFill>
          <p:spPr>
            <a:xfrm>
              <a:off x="4866894" y="3176777"/>
              <a:ext cx="1266443" cy="1008888"/>
            </a:xfrm>
            <a:prstGeom prst="rect">
              <a:avLst/>
            </a:prstGeom>
          </p:spPr>
        </p:pic>
        <p:sp>
          <p:nvSpPr>
            <p:cNvPr id="13" name="object 13"/>
            <p:cNvSpPr/>
            <p:nvPr/>
          </p:nvSpPr>
          <p:spPr>
            <a:xfrm>
              <a:off x="4866894" y="3176777"/>
              <a:ext cx="1266825" cy="1009015"/>
            </a:xfrm>
            <a:custGeom>
              <a:avLst/>
              <a:gdLst/>
              <a:ahLst/>
              <a:cxnLst/>
              <a:rect l="l" t="t" r="r" b="b"/>
              <a:pathLst>
                <a:path w="1266825" h="1009014">
                  <a:moveTo>
                    <a:pt x="0" y="504444"/>
                  </a:moveTo>
                  <a:lnTo>
                    <a:pt x="2098" y="463066"/>
                  </a:lnTo>
                  <a:lnTo>
                    <a:pt x="8286" y="422610"/>
                  </a:lnTo>
                  <a:lnTo>
                    <a:pt x="18400" y="383206"/>
                  </a:lnTo>
                  <a:lnTo>
                    <a:pt x="32278" y="344984"/>
                  </a:lnTo>
                  <a:lnTo>
                    <a:pt x="49756" y="308074"/>
                  </a:lnTo>
                  <a:lnTo>
                    <a:pt x="70671" y="272604"/>
                  </a:lnTo>
                  <a:lnTo>
                    <a:pt x="94861" y="238706"/>
                  </a:lnTo>
                  <a:lnTo>
                    <a:pt x="122163" y="206508"/>
                  </a:lnTo>
                  <a:lnTo>
                    <a:pt x="152414" y="176140"/>
                  </a:lnTo>
                  <a:lnTo>
                    <a:pt x="185451" y="147732"/>
                  </a:lnTo>
                  <a:lnTo>
                    <a:pt x="221111" y="121414"/>
                  </a:lnTo>
                  <a:lnTo>
                    <a:pt x="259232" y="97316"/>
                  </a:lnTo>
                  <a:lnTo>
                    <a:pt x="299650" y="75567"/>
                  </a:lnTo>
                  <a:lnTo>
                    <a:pt x="342202" y="56297"/>
                  </a:lnTo>
                  <a:lnTo>
                    <a:pt x="386726" y="39635"/>
                  </a:lnTo>
                  <a:lnTo>
                    <a:pt x="433059" y="25712"/>
                  </a:lnTo>
                  <a:lnTo>
                    <a:pt x="481038" y="14658"/>
                  </a:lnTo>
                  <a:lnTo>
                    <a:pt x="530500" y="6601"/>
                  </a:lnTo>
                  <a:lnTo>
                    <a:pt x="581282" y="1671"/>
                  </a:lnTo>
                  <a:lnTo>
                    <a:pt x="633221" y="0"/>
                  </a:lnTo>
                  <a:lnTo>
                    <a:pt x="685161" y="1671"/>
                  </a:lnTo>
                  <a:lnTo>
                    <a:pt x="735943" y="6601"/>
                  </a:lnTo>
                  <a:lnTo>
                    <a:pt x="785405" y="14658"/>
                  </a:lnTo>
                  <a:lnTo>
                    <a:pt x="833384" y="25712"/>
                  </a:lnTo>
                  <a:lnTo>
                    <a:pt x="879717" y="39635"/>
                  </a:lnTo>
                  <a:lnTo>
                    <a:pt x="924241" y="56297"/>
                  </a:lnTo>
                  <a:lnTo>
                    <a:pt x="966793" y="75567"/>
                  </a:lnTo>
                  <a:lnTo>
                    <a:pt x="1007211" y="97316"/>
                  </a:lnTo>
                  <a:lnTo>
                    <a:pt x="1045332" y="121414"/>
                  </a:lnTo>
                  <a:lnTo>
                    <a:pt x="1080992" y="147732"/>
                  </a:lnTo>
                  <a:lnTo>
                    <a:pt x="1114029" y="176140"/>
                  </a:lnTo>
                  <a:lnTo>
                    <a:pt x="1144280" y="206508"/>
                  </a:lnTo>
                  <a:lnTo>
                    <a:pt x="1171582" y="238706"/>
                  </a:lnTo>
                  <a:lnTo>
                    <a:pt x="1195772" y="272604"/>
                  </a:lnTo>
                  <a:lnTo>
                    <a:pt x="1216687" y="308074"/>
                  </a:lnTo>
                  <a:lnTo>
                    <a:pt x="1234165" y="344984"/>
                  </a:lnTo>
                  <a:lnTo>
                    <a:pt x="1248043" y="383206"/>
                  </a:lnTo>
                  <a:lnTo>
                    <a:pt x="1258157" y="422610"/>
                  </a:lnTo>
                  <a:lnTo>
                    <a:pt x="1264345" y="463066"/>
                  </a:lnTo>
                  <a:lnTo>
                    <a:pt x="1266443" y="504444"/>
                  </a:lnTo>
                  <a:lnTo>
                    <a:pt x="1264345" y="545821"/>
                  </a:lnTo>
                  <a:lnTo>
                    <a:pt x="1258157" y="586277"/>
                  </a:lnTo>
                  <a:lnTo>
                    <a:pt x="1248043" y="625681"/>
                  </a:lnTo>
                  <a:lnTo>
                    <a:pt x="1234165" y="663903"/>
                  </a:lnTo>
                  <a:lnTo>
                    <a:pt x="1216687" y="700813"/>
                  </a:lnTo>
                  <a:lnTo>
                    <a:pt x="1195772" y="736283"/>
                  </a:lnTo>
                  <a:lnTo>
                    <a:pt x="1171582" y="770181"/>
                  </a:lnTo>
                  <a:lnTo>
                    <a:pt x="1144280" y="802379"/>
                  </a:lnTo>
                  <a:lnTo>
                    <a:pt x="1114029" y="832747"/>
                  </a:lnTo>
                  <a:lnTo>
                    <a:pt x="1080992" y="861155"/>
                  </a:lnTo>
                  <a:lnTo>
                    <a:pt x="1045332" y="887473"/>
                  </a:lnTo>
                  <a:lnTo>
                    <a:pt x="1007211" y="911571"/>
                  </a:lnTo>
                  <a:lnTo>
                    <a:pt x="966793" y="933320"/>
                  </a:lnTo>
                  <a:lnTo>
                    <a:pt x="924241" y="952590"/>
                  </a:lnTo>
                  <a:lnTo>
                    <a:pt x="879717" y="969252"/>
                  </a:lnTo>
                  <a:lnTo>
                    <a:pt x="833384" y="983175"/>
                  </a:lnTo>
                  <a:lnTo>
                    <a:pt x="785405" y="994229"/>
                  </a:lnTo>
                  <a:lnTo>
                    <a:pt x="735943" y="1002286"/>
                  </a:lnTo>
                  <a:lnTo>
                    <a:pt x="685161" y="1007216"/>
                  </a:lnTo>
                  <a:lnTo>
                    <a:pt x="633221" y="1008888"/>
                  </a:lnTo>
                  <a:lnTo>
                    <a:pt x="581282" y="1007216"/>
                  </a:lnTo>
                  <a:lnTo>
                    <a:pt x="530500" y="1002286"/>
                  </a:lnTo>
                  <a:lnTo>
                    <a:pt x="481038" y="994229"/>
                  </a:lnTo>
                  <a:lnTo>
                    <a:pt x="433059" y="983175"/>
                  </a:lnTo>
                  <a:lnTo>
                    <a:pt x="386726" y="969252"/>
                  </a:lnTo>
                  <a:lnTo>
                    <a:pt x="342202" y="952590"/>
                  </a:lnTo>
                  <a:lnTo>
                    <a:pt x="299650" y="933320"/>
                  </a:lnTo>
                  <a:lnTo>
                    <a:pt x="259232" y="911571"/>
                  </a:lnTo>
                  <a:lnTo>
                    <a:pt x="221111" y="887473"/>
                  </a:lnTo>
                  <a:lnTo>
                    <a:pt x="185451" y="861155"/>
                  </a:lnTo>
                  <a:lnTo>
                    <a:pt x="152414" y="832747"/>
                  </a:lnTo>
                  <a:lnTo>
                    <a:pt x="122163" y="802379"/>
                  </a:lnTo>
                  <a:lnTo>
                    <a:pt x="94861" y="770181"/>
                  </a:lnTo>
                  <a:lnTo>
                    <a:pt x="70671" y="736283"/>
                  </a:lnTo>
                  <a:lnTo>
                    <a:pt x="49756" y="700813"/>
                  </a:lnTo>
                  <a:lnTo>
                    <a:pt x="32278" y="663903"/>
                  </a:lnTo>
                  <a:lnTo>
                    <a:pt x="18400" y="625681"/>
                  </a:lnTo>
                  <a:lnTo>
                    <a:pt x="8286" y="586277"/>
                  </a:lnTo>
                  <a:lnTo>
                    <a:pt x="2098" y="545821"/>
                  </a:lnTo>
                  <a:lnTo>
                    <a:pt x="0" y="504444"/>
                  </a:lnTo>
                  <a:close/>
                </a:path>
              </a:pathLst>
            </a:custGeom>
            <a:ln w="19812">
              <a:solidFill>
                <a:srgbClr val="FFFFFF"/>
              </a:solidFill>
            </a:ln>
          </p:spPr>
          <p:txBody>
            <a:bodyPr wrap="square" lIns="0" tIns="0" rIns="0" bIns="0" rtlCol="0"/>
            <a:lstStyle/>
            <a:p>
              <a:endParaRPr/>
            </a:p>
          </p:txBody>
        </p:sp>
        <p:sp>
          <p:nvSpPr>
            <p:cNvPr id="14" name="object 14"/>
            <p:cNvSpPr/>
            <p:nvPr/>
          </p:nvSpPr>
          <p:spPr>
            <a:xfrm>
              <a:off x="6715506" y="3252977"/>
              <a:ext cx="2312035" cy="1524000"/>
            </a:xfrm>
            <a:custGeom>
              <a:avLst/>
              <a:gdLst/>
              <a:ahLst/>
              <a:cxnLst/>
              <a:rect l="l" t="t" r="r" b="b"/>
              <a:pathLst>
                <a:path w="2312034" h="1524000">
                  <a:moveTo>
                    <a:pt x="2159508" y="0"/>
                  </a:moveTo>
                  <a:lnTo>
                    <a:pt x="152400" y="0"/>
                  </a:lnTo>
                  <a:lnTo>
                    <a:pt x="104217" y="7766"/>
                  </a:lnTo>
                  <a:lnTo>
                    <a:pt x="62380" y="29394"/>
                  </a:lnTo>
                  <a:lnTo>
                    <a:pt x="29394" y="62380"/>
                  </a:lnTo>
                  <a:lnTo>
                    <a:pt x="7766" y="104217"/>
                  </a:lnTo>
                  <a:lnTo>
                    <a:pt x="0" y="152400"/>
                  </a:lnTo>
                  <a:lnTo>
                    <a:pt x="0" y="1371600"/>
                  </a:lnTo>
                  <a:lnTo>
                    <a:pt x="7766" y="1419782"/>
                  </a:lnTo>
                  <a:lnTo>
                    <a:pt x="29394" y="1461619"/>
                  </a:lnTo>
                  <a:lnTo>
                    <a:pt x="62380" y="1494605"/>
                  </a:lnTo>
                  <a:lnTo>
                    <a:pt x="104217" y="1516233"/>
                  </a:lnTo>
                  <a:lnTo>
                    <a:pt x="152400" y="1524000"/>
                  </a:lnTo>
                  <a:lnTo>
                    <a:pt x="2159508" y="1524000"/>
                  </a:lnTo>
                  <a:lnTo>
                    <a:pt x="2207690" y="1516233"/>
                  </a:lnTo>
                  <a:lnTo>
                    <a:pt x="2249527" y="1494605"/>
                  </a:lnTo>
                  <a:lnTo>
                    <a:pt x="2282513" y="1461619"/>
                  </a:lnTo>
                  <a:lnTo>
                    <a:pt x="2304141" y="1419782"/>
                  </a:lnTo>
                  <a:lnTo>
                    <a:pt x="2311908" y="1371600"/>
                  </a:lnTo>
                  <a:lnTo>
                    <a:pt x="2311908" y="152400"/>
                  </a:lnTo>
                  <a:lnTo>
                    <a:pt x="2304141" y="104217"/>
                  </a:lnTo>
                  <a:lnTo>
                    <a:pt x="2282513" y="62380"/>
                  </a:lnTo>
                  <a:lnTo>
                    <a:pt x="2249527" y="29394"/>
                  </a:lnTo>
                  <a:lnTo>
                    <a:pt x="2207690" y="7766"/>
                  </a:lnTo>
                  <a:lnTo>
                    <a:pt x="2159508" y="0"/>
                  </a:lnTo>
                  <a:close/>
                </a:path>
              </a:pathLst>
            </a:custGeom>
            <a:solidFill>
              <a:srgbClr val="2D936B"/>
            </a:solidFill>
          </p:spPr>
          <p:txBody>
            <a:bodyPr wrap="square" lIns="0" tIns="0" rIns="0" bIns="0" rtlCol="0"/>
            <a:lstStyle/>
            <a:p>
              <a:endParaRPr/>
            </a:p>
          </p:txBody>
        </p:sp>
        <p:sp>
          <p:nvSpPr>
            <p:cNvPr id="15" name="object 15"/>
            <p:cNvSpPr/>
            <p:nvPr/>
          </p:nvSpPr>
          <p:spPr>
            <a:xfrm>
              <a:off x="6715506" y="3252977"/>
              <a:ext cx="2312035" cy="1524000"/>
            </a:xfrm>
            <a:custGeom>
              <a:avLst/>
              <a:gdLst/>
              <a:ahLst/>
              <a:cxnLst/>
              <a:rect l="l" t="t" r="r" b="b"/>
              <a:pathLst>
                <a:path w="2312034" h="1524000">
                  <a:moveTo>
                    <a:pt x="0" y="152400"/>
                  </a:moveTo>
                  <a:lnTo>
                    <a:pt x="7766" y="104217"/>
                  </a:lnTo>
                  <a:lnTo>
                    <a:pt x="29394" y="62380"/>
                  </a:lnTo>
                  <a:lnTo>
                    <a:pt x="62380" y="29394"/>
                  </a:lnTo>
                  <a:lnTo>
                    <a:pt x="104217" y="7766"/>
                  </a:lnTo>
                  <a:lnTo>
                    <a:pt x="152400" y="0"/>
                  </a:lnTo>
                  <a:lnTo>
                    <a:pt x="2159508" y="0"/>
                  </a:lnTo>
                  <a:lnTo>
                    <a:pt x="2207690" y="7766"/>
                  </a:lnTo>
                  <a:lnTo>
                    <a:pt x="2249527" y="29394"/>
                  </a:lnTo>
                  <a:lnTo>
                    <a:pt x="2282513" y="62380"/>
                  </a:lnTo>
                  <a:lnTo>
                    <a:pt x="2304141" y="104217"/>
                  </a:lnTo>
                  <a:lnTo>
                    <a:pt x="2311908" y="152400"/>
                  </a:lnTo>
                  <a:lnTo>
                    <a:pt x="2311908" y="1371600"/>
                  </a:lnTo>
                  <a:lnTo>
                    <a:pt x="2304141" y="1419782"/>
                  </a:lnTo>
                  <a:lnTo>
                    <a:pt x="2282513" y="1461619"/>
                  </a:lnTo>
                  <a:lnTo>
                    <a:pt x="2249527" y="1494605"/>
                  </a:lnTo>
                  <a:lnTo>
                    <a:pt x="2207690" y="1516233"/>
                  </a:lnTo>
                  <a:lnTo>
                    <a:pt x="2159508" y="1524000"/>
                  </a:lnTo>
                  <a:lnTo>
                    <a:pt x="152400" y="1524000"/>
                  </a:lnTo>
                  <a:lnTo>
                    <a:pt x="104217" y="1516233"/>
                  </a:lnTo>
                  <a:lnTo>
                    <a:pt x="62380" y="1494605"/>
                  </a:lnTo>
                  <a:lnTo>
                    <a:pt x="29394" y="1461619"/>
                  </a:lnTo>
                  <a:lnTo>
                    <a:pt x="7766" y="1419782"/>
                  </a:lnTo>
                  <a:lnTo>
                    <a:pt x="0" y="1371600"/>
                  </a:lnTo>
                  <a:lnTo>
                    <a:pt x="0" y="152400"/>
                  </a:lnTo>
                  <a:close/>
                </a:path>
              </a:pathLst>
            </a:custGeom>
            <a:ln w="19812">
              <a:solidFill>
                <a:srgbClr val="FFFFFF"/>
              </a:solidFill>
            </a:ln>
          </p:spPr>
          <p:txBody>
            <a:bodyPr wrap="square" lIns="0" tIns="0" rIns="0" bIns="0" rtlCol="0"/>
            <a:lstStyle/>
            <a:p>
              <a:endParaRPr/>
            </a:p>
          </p:txBody>
        </p:sp>
      </p:grpSp>
      <p:sp>
        <p:nvSpPr>
          <p:cNvPr id="16" name="object 16"/>
          <p:cNvSpPr txBox="1"/>
          <p:nvPr/>
        </p:nvSpPr>
        <p:spPr>
          <a:xfrm>
            <a:off x="7698993" y="4158741"/>
            <a:ext cx="345440" cy="223520"/>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FFFFFF"/>
                </a:solidFill>
                <a:latin typeface="Trebuchet MS"/>
                <a:cs typeface="Trebuchet MS"/>
              </a:rPr>
              <a:t>m</a:t>
            </a:r>
            <a:r>
              <a:rPr sz="1300" spc="-10" dirty="0">
                <a:solidFill>
                  <a:srgbClr val="FFFFFF"/>
                </a:solidFill>
                <a:latin typeface="Trebuchet MS"/>
                <a:cs typeface="Trebuchet MS"/>
              </a:rPr>
              <a:t>a</a:t>
            </a:r>
            <a:r>
              <a:rPr sz="1300" spc="-5" dirty="0">
                <a:solidFill>
                  <a:srgbClr val="FFFFFF"/>
                </a:solidFill>
                <a:latin typeface="Trebuchet MS"/>
                <a:cs typeface="Trebuchet MS"/>
              </a:rPr>
              <a:t>il</a:t>
            </a:r>
            <a:endParaRPr sz="1300">
              <a:latin typeface="Trebuchet MS"/>
              <a:cs typeface="Trebuchet MS"/>
            </a:endParaRPr>
          </a:p>
        </p:txBody>
      </p:sp>
      <p:grpSp>
        <p:nvGrpSpPr>
          <p:cNvPr id="17" name="object 17"/>
          <p:cNvGrpSpPr/>
          <p:nvPr/>
        </p:nvGrpSpPr>
        <p:grpSpPr>
          <a:xfrm>
            <a:off x="2433827" y="3171444"/>
            <a:ext cx="6111240" cy="1478280"/>
            <a:chOff x="2433827" y="3171444"/>
            <a:chExt cx="6111240" cy="1478280"/>
          </a:xfrm>
        </p:grpSpPr>
        <p:pic>
          <p:nvPicPr>
            <p:cNvPr id="18" name="object 18"/>
            <p:cNvPicPr/>
            <p:nvPr/>
          </p:nvPicPr>
          <p:blipFill>
            <a:blip r:embed="rId5" cstate="print"/>
            <a:stretch>
              <a:fillRect/>
            </a:stretch>
          </p:blipFill>
          <p:spPr>
            <a:xfrm>
              <a:off x="7332725" y="3181350"/>
              <a:ext cx="1034796" cy="989076"/>
            </a:xfrm>
            <a:prstGeom prst="rect">
              <a:avLst/>
            </a:prstGeom>
          </p:spPr>
        </p:pic>
        <p:sp>
          <p:nvSpPr>
            <p:cNvPr id="19" name="object 19"/>
            <p:cNvSpPr/>
            <p:nvPr/>
          </p:nvSpPr>
          <p:spPr>
            <a:xfrm>
              <a:off x="7332725" y="3181350"/>
              <a:ext cx="1035050" cy="989330"/>
            </a:xfrm>
            <a:custGeom>
              <a:avLst/>
              <a:gdLst/>
              <a:ahLst/>
              <a:cxnLst/>
              <a:rect l="l" t="t" r="r" b="b"/>
              <a:pathLst>
                <a:path w="1035050" h="989329">
                  <a:moveTo>
                    <a:pt x="0" y="494538"/>
                  </a:moveTo>
                  <a:lnTo>
                    <a:pt x="2368" y="446902"/>
                  </a:lnTo>
                  <a:lnTo>
                    <a:pt x="9329" y="400550"/>
                  </a:lnTo>
                  <a:lnTo>
                    <a:pt x="20666" y="355687"/>
                  </a:lnTo>
                  <a:lnTo>
                    <a:pt x="36161" y="312521"/>
                  </a:lnTo>
                  <a:lnTo>
                    <a:pt x="55599" y="271260"/>
                  </a:lnTo>
                  <a:lnTo>
                    <a:pt x="78761" y="232109"/>
                  </a:lnTo>
                  <a:lnTo>
                    <a:pt x="105432" y="195277"/>
                  </a:lnTo>
                  <a:lnTo>
                    <a:pt x="135394" y="160969"/>
                  </a:lnTo>
                  <a:lnTo>
                    <a:pt x="168432" y="129394"/>
                  </a:lnTo>
                  <a:lnTo>
                    <a:pt x="204327" y="100758"/>
                  </a:lnTo>
                  <a:lnTo>
                    <a:pt x="242863" y="75269"/>
                  </a:lnTo>
                  <a:lnTo>
                    <a:pt x="283823" y="53132"/>
                  </a:lnTo>
                  <a:lnTo>
                    <a:pt x="326990" y="34557"/>
                  </a:lnTo>
                  <a:lnTo>
                    <a:pt x="372148" y="19749"/>
                  </a:lnTo>
                  <a:lnTo>
                    <a:pt x="419080" y="8915"/>
                  </a:lnTo>
                  <a:lnTo>
                    <a:pt x="467569" y="2263"/>
                  </a:lnTo>
                  <a:lnTo>
                    <a:pt x="517398" y="0"/>
                  </a:lnTo>
                  <a:lnTo>
                    <a:pt x="567226" y="2263"/>
                  </a:lnTo>
                  <a:lnTo>
                    <a:pt x="615715" y="8915"/>
                  </a:lnTo>
                  <a:lnTo>
                    <a:pt x="662647" y="19749"/>
                  </a:lnTo>
                  <a:lnTo>
                    <a:pt x="707805" y="34557"/>
                  </a:lnTo>
                  <a:lnTo>
                    <a:pt x="750972" y="53132"/>
                  </a:lnTo>
                  <a:lnTo>
                    <a:pt x="791932" y="75269"/>
                  </a:lnTo>
                  <a:lnTo>
                    <a:pt x="830468" y="100758"/>
                  </a:lnTo>
                  <a:lnTo>
                    <a:pt x="866363" y="129394"/>
                  </a:lnTo>
                  <a:lnTo>
                    <a:pt x="899401" y="160969"/>
                  </a:lnTo>
                  <a:lnTo>
                    <a:pt x="929363" y="195277"/>
                  </a:lnTo>
                  <a:lnTo>
                    <a:pt x="956034" y="232109"/>
                  </a:lnTo>
                  <a:lnTo>
                    <a:pt x="979196" y="271260"/>
                  </a:lnTo>
                  <a:lnTo>
                    <a:pt x="998634" y="312521"/>
                  </a:lnTo>
                  <a:lnTo>
                    <a:pt x="1014129" y="355687"/>
                  </a:lnTo>
                  <a:lnTo>
                    <a:pt x="1025466" y="400550"/>
                  </a:lnTo>
                  <a:lnTo>
                    <a:pt x="1032427" y="446902"/>
                  </a:lnTo>
                  <a:lnTo>
                    <a:pt x="1034796" y="494538"/>
                  </a:lnTo>
                  <a:lnTo>
                    <a:pt x="1032427" y="542173"/>
                  </a:lnTo>
                  <a:lnTo>
                    <a:pt x="1025466" y="588525"/>
                  </a:lnTo>
                  <a:lnTo>
                    <a:pt x="1014129" y="633388"/>
                  </a:lnTo>
                  <a:lnTo>
                    <a:pt x="998634" y="676554"/>
                  </a:lnTo>
                  <a:lnTo>
                    <a:pt x="979196" y="717815"/>
                  </a:lnTo>
                  <a:lnTo>
                    <a:pt x="956034" y="756966"/>
                  </a:lnTo>
                  <a:lnTo>
                    <a:pt x="929363" y="793798"/>
                  </a:lnTo>
                  <a:lnTo>
                    <a:pt x="899401" y="828106"/>
                  </a:lnTo>
                  <a:lnTo>
                    <a:pt x="866363" y="859681"/>
                  </a:lnTo>
                  <a:lnTo>
                    <a:pt x="830468" y="888317"/>
                  </a:lnTo>
                  <a:lnTo>
                    <a:pt x="791932" y="913806"/>
                  </a:lnTo>
                  <a:lnTo>
                    <a:pt x="750972" y="935943"/>
                  </a:lnTo>
                  <a:lnTo>
                    <a:pt x="707805" y="954518"/>
                  </a:lnTo>
                  <a:lnTo>
                    <a:pt x="662647" y="969326"/>
                  </a:lnTo>
                  <a:lnTo>
                    <a:pt x="615715" y="980160"/>
                  </a:lnTo>
                  <a:lnTo>
                    <a:pt x="567226" y="986812"/>
                  </a:lnTo>
                  <a:lnTo>
                    <a:pt x="517398" y="989076"/>
                  </a:lnTo>
                  <a:lnTo>
                    <a:pt x="467569" y="986812"/>
                  </a:lnTo>
                  <a:lnTo>
                    <a:pt x="419080" y="980160"/>
                  </a:lnTo>
                  <a:lnTo>
                    <a:pt x="372148" y="969326"/>
                  </a:lnTo>
                  <a:lnTo>
                    <a:pt x="326990" y="954518"/>
                  </a:lnTo>
                  <a:lnTo>
                    <a:pt x="283823" y="935943"/>
                  </a:lnTo>
                  <a:lnTo>
                    <a:pt x="242863" y="913806"/>
                  </a:lnTo>
                  <a:lnTo>
                    <a:pt x="204327" y="888317"/>
                  </a:lnTo>
                  <a:lnTo>
                    <a:pt x="168432" y="859681"/>
                  </a:lnTo>
                  <a:lnTo>
                    <a:pt x="135394" y="828106"/>
                  </a:lnTo>
                  <a:lnTo>
                    <a:pt x="105432" y="793798"/>
                  </a:lnTo>
                  <a:lnTo>
                    <a:pt x="78761" y="756966"/>
                  </a:lnTo>
                  <a:lnTo>
                    <a:pt x="55599" y="717815"/>
                  </a:lnTo>
                  <a:lnTo>
                    <a:pt x="36161" y="676554"/>
                  </a:lnTo>
                  <a:lnTo>
                    <a:pt x="20666" y="633388"/>
                  </a:lnTo>
                  <a:lnTo>
                    <a:pt x="9329" y="588525"/>
                  </a:lnTo>
                  <a:lnTo>
                    <a:pt x="2368" y="542173"/>
                  </a:lnTo>
                  <a:lnTo>
                    <a:pt x="0" y="494538"/>
                  </a:lnTo>
                  <a:close/>
                </a:path>
              </a:pathLst>
            </a:custGeom>
            <a:ln w="19812">
              <a:solidFill>
                <a:srgbClr val="FFFFFF"/>
              </a:solidFill>
            </a:ln>
          </p:spPr>
          <p:txBody>
            <a:bodyPr wrap="square" lIns="0" tIns="0" rIns="0" bIns="0" rtlCol="0"/>
            <a:lstStyle/>
            <a:p>
              <a:endParaRPr/>
            </a:p>
          </p:txBody>
        </p:sp>
        <p:sp>
          <p:nvSpPr>
            <p:cNvPr id="20" name="object 20"/>
            <p:cNvSpPr/>
            <p:nvPr/>
          </p:nvSpPr>
          <p:spPr>
            <a:xfrm>
              <a:off x="2443733" y="4383786"/>
              <a:ext cx="6091555" cy="256540"/>
            </a:xfrm>
            <a:custGeom>
              <a:avLst/>
              <a:gdLst/>
              <a:ahLst/>
              <a:cxnLst/>
              <a:rect l="l" t="t" r="r" b="b"/>
              <a:pathLst>
                <a:path w="6091555" h="256539">
                  <a:moveTo>
                    <a:pt x="5963412" y="0"/>
                  </a:moveTo>
                  <a:lnTo>
                    <a:pt x="5963412" y="64007"/>
                  </a:lnTo>
                  <a:lnTo>
                    <a:pt x="128016" y="64007"/>
                  </a:lnTo>
                  <a:lnTo>
                    <a:pt x="128016" y="0"/>
                  </a:lnTo>
                  <a:lnTo>
                    <a:pt x="0" y="128015"/>
                  </a:lnTo>
                  <a:lnTo>
                    <a:pt x="128016" y="256031"/>
                  </a:lnTo>
                  <a:lnTo>
                    <a:pt x="128016" y="192024"/>
                  </a:lnTo>
                  <a:lnTo>
                    <a:pt x="5963412" y="192024"/>
                  </a:lnTo>
                  <a:lnTo>
                    <a:pt x="5963412" y="256031"/>
                  </a:lnTo>
                  <a:lnTo>
                    <a:pt x="6091428" y="128015"/>
                  </a:lnTo>
                  <a:lnTo>
                    <a:pt x="5963412" y="0"/>
                  </a:lnTo>
                  <a:close/>
                </a:path>
              </a:pathLst>
            </a:custGeom>
            <a:solidFill>
              <a:srgbClr val="CDD9E9"/>
            </a:solidFill>
          </p:spPr>
          <p:txBody>
            <a:bodyPr wrap="square" lIns="0" tIns="0" rIns="0" bIns="0" rtlCol="0"/>
            <a:lstStyle/>
            <a:p>
              <a:endParaRPr/>
            </a:p>
          </p:txBody>
        </p:sp>
        <p:sp>
          <p:nvSpPr>
            <p:cNvPr id="21" name="object 21"/>
            <p:cNvSpPr/>
            <p:nvPr/>
          </p:nvSpPr>
          <p:spPr>
            <a:xfrm>
              <a:off x="2443733" y="4383786"/>
              <a:ext cx="6091555" cy="256540"/>
            </a:xfrm>
            <a:custGeom>
              <a:avLst/>
              <a:gdLst/>
              <a:ahLst/>
              <a:cxnLst/>
              <a:rect l="l" t="t" r="r" b="b"/>
              <a:pathLst>
                <a:path w="6091555" h="256539">
                  <a:moveTo>
                    <a:pt x="0" y="128015"/>
                  </a:moveTo>
                  <a:lnTo>
                    <a:pt x="128016" y="0"/>
                  </a:lnTo>
                  <a:lnTo>
                    <a:pt x="128016" y="64007"/>
                  </a:lnTo>
                  <a:lnTo>
                    <a:pt x="5963412" y="64007"/>
                  </a:lnTo>
                  <a:lnTo>
                    <a:pt x="5963412" y="0"/>
                  </a:lnTo>
                  <a:lnTo>
                    <a:pt x="6091428" y="128015"/>
                  </a:lnTo>
                  <a:lnTo>
                    <a:pt x="5963412" y="256031"/>
                  </a:lnTo>
                  <a:lnTo>
                    <a:pt x="5963412" y="192024"/>
                  </a:lnTo>
                  <a:lnTo>
                    <a:pt x="128016" y="192024"/>
                  </a:lnTo>
                  <a:lnTo>
                    <a:pt x="128016" y="256031"/>
                  </a:lnTo>
                  <a:lnTo>
                    <a:pt x="0" y="128015"/>
                  </a:lnTo>
                  <a:close/>
                </a:path>
              </a:pathLst>
            </a:custGeom>
            <a:ln w="19812">
              <a:solidFill>
                <a:srgbClr val="FFFFFF"/>
              </a:solidFill>
            </a:ln>
          </p:spPr>
          <p:txBody>
            <a:bodyPr wrap="square" lIns="0" tIns="0" rIns="0" bIns="0" rtlCol="0"/>
            <a:lstStyle/>
            <a:p>
              <a:endParaRPr/>
            </a:p>
          </p:txBody>
        </p:sp>
      </p:grpSp>
      <p:pic>
        <p:nvPicPr>
          <p:cNvPr id="22" name="object 22"/>
          <p:cNvPicPr/>
          <p:nvPr/>
        </p:nvPicPr>
        <p:blipFill>
          <a:blip r:embed="rId6" cstate="print"/>
          <a:stretch>
            <a:fillRect/>
          </a:stretch>
        </p:blipFill>
        <p:spPr>
          <a:xfrm>
            <a:off x="1943100" y="4913375"/>
            <a:ext cx="7085076" cy="19446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3194" y="823722"/>
            <a:ext cx="2982595" cy="1490980"/>
          </a:xfrm>
          <a:custGeom>
            <a:avLst/>
            <a:gdLst/>
            <a:ahLst/>
            <a:cxnLst/>
            <a:rect l="l" t="t" r="r" b="b"/>
            <a:pathLst>
              <a:path w="2982595" h="1490980">
                <a:moveTo>
                  <a:pt x="2833370" y="0"/>
                </a:moveTo>
                <a:lnTo>
                  <a:pt x="149098" y="0"/>
                </a:lnTo>
                <a:lnTo>
                  <a:pt x="101941" y="7593"/>
                </a:lnTo>
                <a:lnTo>
                  <a:pt x="61008" y="28744"/>
                </a:lnTo>
                <a:lnTo>
                  <a:pt x="28744" y="61008"/>
                </a:lnTo>
                <a:lnTo>
                  <a:pt x="7593" y="101941"/>
                </a:lnTo>
                <a:lnTo>
                  <a:pt x="0" y="149098"/>
                </a:lnTo>
                <a:lnTo>
                  <a:pt x="0" y="1341374"/>
                </a:lnTo>
                <a:lnTo>
                  <a:pt x="7593" y="1388530"/>
                </a:lnTo>
                <a:lnTo>
                  <a:pt x="28744" y="1429463"/>
                </a:lnTo>
                <a:lnTo>
                  <a:pt x="61008" y="1461727"/>
                </a:lnTo>
                <a:lnTo>
                  <a:pt x="101941" y="1482878"/>
                </a:lnTo>
                <a:lnTo>
                  <a:pt x="149098" y="1490472"/>
                </a:lnTo>
                <a:lnTo>
                  <a:pt x="2833370" y="1490472"/>
                </a:lnTo>
                <a:lnTo>
                  <a:pt x="2880526" y="1482878"/>
                </a:lnTo>
                <a:lnTo>
                  <a:pt x="2921459" y="1461727"/>
                </a:lnTo>
                <a:lnTo>
                  <a:pt x="2953723" y="1429463"/>
                </a:lnTo>
                <a:lnTo>
                  <a:pt x="2974874" y="1388530"/>
                </a:lnTo>
                <a:lnTo>
                  <a:pt x="2982468" y="1341374"/>
                </a:lnTo>
                <a:lnTo>
                  <a:pt x="2982468" y="149098"/>
                </a:lnTo>
                <a:lnTo>
                  <a:pt x="2974874" y="101941"/>
                </a:lnTo>
                <a:lnTo>
                  <a:pt x="2953723" y="61008"/>
                </a:lnTo>
                <a:lnTo>
                  <a:pt x="2921459" y="28744"/>
                </a:lnTo>
                <a:lnTo>
                  <a:pt x="2880526" y="7593"/>
                </a:lnTo>
                <a:lnTo>
                  <a:pt x="2833370" y="0"/>
                </a:lnTo>
                <a:close/>
              </a:path>
            </a:pathLst>
          </a:custGeom>
          <a:solidFill>
            <a:srgbClr val="95D141"/>
          </a:solidFill>
        </p:spPr>
        <p:txBody>
          <a:bodyPr wrap="square" lIns="0" tIns="0" rIns="0" bIns="0" rtlCol="0"/>
          <a:lstStyle/>
          <a:p>
            <a:endParaRPr/>
          </a:p>
        </p:txBody>
      </p:sp>
      <p:sp>
        <p:nvSpPr>
          <p:cNvPr id="3" name="object 3"/>
          <p:cNvSpPr txBox="1">
            <a:spLocks noGrp="1"/>
          </p:cNvSpPr>
          <p:nvPr>
            <p:ph type="title"/>
          </p:nvPr>
        </p:nvSpPr>
        <p:spPr>
          <a:xfrm>
            <a:off x="2263520" y="1083945"/>
            <a:ext cx="2321560" cy="833755"/>
          </a:xfrm>
          <a:prstGeom prst="rect">
            <a:avLst/>
          </a:prstGeom>
        </p:spPr>
        <p:txBody>
          <a:bodyPr vert="horz" wrap="square" lIns="0" tIns="13335" rIns="0" bIns="0" rtlCol="0">
            <a:spAutoFit/>
          </a:bodyPr>
          <a:lstStyle/>
          <a:p>
            <a:pPr marL="12700">
              <a:lnSpc>
                <a:spcPct val="100000"/>
              </a:lnSpc>
              <a:spcBef>
                <a:spcPts val="105"/>
              </a:spcBef>
            </a:pPr>
            <a:r>
              <a:rPr sz="5300" b="0" dirty="0">
                <a:solidFill>
                  <a:srgbClr val="FFFFFF"/>
                </a:solidFill>
                <a:latin typeface="Trebuchet MS"/>
                <a:cs typeface="Trebuchet MS"/>
              </a:rPr>
              <a:t>PROJET</a:t>
            </a:r>
            <a:endParaRPr sz="5300">
              <a:latin typeface="Trebuchet MS"/>
              <a:cs typeface="Trebuchet MS"/>
            </a:endParaRPr>
          </a:p>
        </p:txBody>
      </p:sp>
      <p:grpSp>
        <p:nvGrpSpPr>
          <p:cNvPr id="4" name="object 4"/>
          <p:cNvGrpSpPr/>
          <p:nvPr/>
        </p:nvGrpSpPr>
        <p:grpSpPr>
          <a:xfrm>
            <a:off x="2233716" y="2314193"/>
            <a:ext cx="3164056" cy="1864360"/>
            <a:chOff x="2231898" y="2314193"/>
            <a:chExt cx="2683764" cy="1864360"/>
          </a:xfrm>
        </p:grpSpPr>
        <p:sp>
          <p:nvSpPr>
            <p:cNvPr id="5" name="object 5"/>
            <p:cNvSpPr/>
            <p:nvPr/>
          </p:nvSpPr>
          <p:spPr>
            <a:xfrm>
              <a:off x="2231898" y="2314193"/>
              <a:ext cx="298450" cy="1118235"/>
            </a:xfrm>
            <a:custGeom>
              <a:avLst/>
              <a:gdLst/>
              <a:ahLst/>
              <a:cxnLst/>
              <a:rect l="l" t="t" r="r" b="b"/>
              <a:pathLst>
                <a:path w="298450" h="1118235">
                  <a:moveTo>
                    <a:pt x="0" y="0"/>
                  </a:moveTo>
                  <a:lnTo>
                    <a:pt x="0" y="1118234"/>
                  </a:lnTo>
                  <a:lnTo>
                    <a:pt x="298195" y="1118234"/>
                  </a:lnTo>
                </a:path>
              </a:pathLst>
            </a:custGeom>
            <a:ln w="19812">
              <a:solidFill>
                <a:srgbClr val="49A0BD"/>
              </a:solidFill>
            </a:ln>
          </p:spPr>
          <p:txBody>
            <a:bodyPr wrap="square" lIns="0" tIns="0" rIns="0" bIns="0" rtlCol="0"/>
            <a:lstStyle/>
            <a:p>
              <a:endParaRPr/>
            </a:p>
          </p:txBody>
        </p:sp>
        <p:sp>
          <p:nvSpPr>
            <p:cNvPr id="6" name="object 6"/>
            <p:cNvSpPr/>
            <p:nvPr/>
          </p:nvSpPr>
          <p:spPr>
            <a:xfrm>
              <a:off x="2530602" y="2687573"/>
              <a:ext cx="2385060" cy="1490980"/>
            </a:xfrm>
            <a:custGeom>
              <a:avLst/>
              <a:gdLst/>
              <a:ahLst/>
              <a:cxnLst/>
              <a:rect l="l" t="t" r="r" b="b"/>
              <a:pathLst>
                <a:path w="2385060" h="1490979">
                  <a:moveTo>
                    <a:pt x="2235962" y="0"/>
                  </a:moveTo>
                  <a:lnTo>
                    <a:pt x="149098" y="0"/>
                  </a:lnTo>
                  <a:lnTo>
                    <a:pt x="101941" y="7593"/>
                  </a:lnTo>
                  <a:lnTo>
                    <a:pt x="61008" y="28744"/>
                  </a:lnTo>
                  <a:lnTo>
                    <a:pt x="28744" y="61008"/>
                  </a:lnTo>
                  <a:lnTo>
                    <a:pt x="7593" y="101941"/>
                  </a:lnTo>
                  <a:lnTo>
                    <a:pt x="0" y="149098"/>
                  </a:lnTo>
                  <a:lnTo>
                    <a:pt x="0" y="1341374"/>
                  </a:lnTo>
                  <a:lnTo>
                    <a:pt x="7593" y="1388530"/>
                  </a:lnTo>
                  <a:lnTo>
                    <a:pt x="28744" y="1429463"/>
                  </a:lnTo>
                  <a:lnTo>
                    <a:pt x="61008" y="1461727"/>
                  </a:lnTo>
                  <a:lnTo>
                    <a:pt x="101941" y="1482878"/>
                  </a:lnTo>
                  <a:lnTo>
                    <a:pt x="149098" y="1490471"/>
                  </a:lnTo>
                  <a:lnTo>
                    <a:pt x="2235962" y="1490471"/>
                  </a:lnTo>
                  <a:lnTo>
                    <a:pt x="2283118" y="1482878"/>
                  </a:lnTo>
                  <a:lnTo>
                    <a:pt x="2324051" y="1461727"/>
                  </a:lnTo>
                  <a:lnTo>
                    <a:pt x="2356315" y="1429463"/>
                  </a:lnTo>
                  <a:lnTo>
                    <a:pt x="2377466" y="1388530"/>
                  </a:lnTo>
                  <a:lnTo>
                    <a:pt x="2385060" y="1341374"/>
                  </a:lnTo>
                  <a:lnTo>
                    <a:pt x="2385060" y="149098"/>
                  </a:lnTo>
                  <a:lnTo>
                    <a:pt x="2377466" y="101941"/>
                  </a:lnTo>
                  <a:lnTo>
                    <a:pt x="2356315" y="61008"/>
                  </a:lnTo>
                  <a:lnTo>
                    <a:pt x="2324051" y="28744"/>
                  </a:lnTo>
                  <a:lnTo>
                    <a:pt x="2283118" y="7593"/>
                  </a:lnTo>
                  <a:lnTo>
                    <a:pt x="2235962" y="0"/>
                  </a:lnTo>
                  <a:close/>
                </a:path>
              </a:pathLst>
            </a:custGeom>
            <a:solidFill>
              <a:srgbClr val="C0E28D">
                <a:alpha val="90194"/>
              </a:srgbClr>
            </a:solidFill>
          </p:spPr>
          <p:txBody>
            <a:bodyPr wrap="square" lIns="0" tIns="0" rIns="0" bIns="0" rtlCol="0"/>
            <a:lstStyle/>
            <a:p>
              <a:endParaRPr/>
            </a:p>
          </p:txBody>
        </p:sp>
        <p:sp>
          <p:nvSpPr>
            <p:cNvPr id="7" name="object 7"/>
            <p:cNvSpPr/>
            <p:nvPr/>
          </p:nvSpPr>
          <p:spPr>
            <a:xfrm>
              <a:off x="2530602" y="2687573"/>
              <a:ext cx="2385060" cy="1490980"/>
            </a:xfrm>
            <a:custGeom>
              <a:avLst/>
              <a:gdLst/>
              <a:ahLst/>
              <a:cxnLst/>
              <a:rect l="l" t="t" r="r" b="b"/>
              <a:pathLst>
                <a:path w="2385060" h="1490979">
                  <a:moveTo>
                    <a:pt x="0" y="149098"/>
                  </a:moveTo>
                  <a:lnTo>
                    <a:pt x="7593" y="101941"/>
                  </a:lnTo>
                  <a:lnTo>
                    <a:pt x="28744" y="61008"/>
                  </a:lnTo>
                  <a:lnTo>
                    <a:pt x="61008" y="28744"/>
                  </a:lnTo>
                  <a:lnTo>
                    <a:pt x="101941" y="7593"/>
                  </a:lnTo>
                  <a:lnTo>
                    <a:pt x="149098" y="0"/>
                  </a:lnTo>
                  <a:lnTo>
                    <a:pt x="2235962" y="0"/>
                  </a:lnTo>
                  <a:lnTo>
                    <a:pt x="2283118" y="7593"/>
                  </a:lnTo>
                  <a:lnTo>
                    <a:pt x="2324051" y="28744"/>
                  </a:lnTo>
                  <a:lnTo>
                    <a:pt x="2356315" y="61008"/>
                  </a:lnTo>
                  <a:lnTo>
                    <a:pt x="2377466" y="101941"/>
                  </a:lnTo>
                  <a:lnTo>
                    <a:pt x="2385060" y="149098"/>
                  </a:lnTo>
                  <a:lnTo>
                    <a:pt x="2385060" y="1341374"/>
                  </a:lnTo>
                  <a:lnTo>
                    <a:pt x="2377466" y="1388530"/>
                  </a:lnTo>
                  <a:lnTo>
                    <a:pt x="2356315" y="1429463"/>
                  </a:lnTo>
                  <a:lnTo>
                    <a:pt x="2324051" y="1461727"/>
                  </a:lnTo>
                  <a:lnTo>
                    <a:pt x="2283118" y="1482878"/>
                  </a:lnTo>
                  <a:lnTo>
                    <a:pt x="2235962" y="1490471"/>
                  </a:lnTo>
                  <a:lnTo>
                    <a:pt x="149098" y="1490471"/>
                  </a:lnTo>
                  <a:lnTo>
                    <a:pt x="101941" y="1482878"/>
                  </a:lnTo>
                  <a:lnTo>
                    <a:pt x="61008" y="1461727"/>
                  </a:lnTo>
                  <a:lnTo>
                    <a:pt x="28744" y="1429463"/>
                  </a:lnTo>
                  <a:lnTo>
                    <a:pt x="7593" y="1388530"/>
                  </a:lnTo>
                  <a:lnTo>
                    <a:pt x="0" y="1341374"/>
                  </a:lnTo>
                  <a:lnTo>
                    <a:pt x="0" y="149098"/>
                  </a:lnTo>
                  <a:close/>
                </a:path>
              </a:pathLst>
            </a:custGeom>
            <a:ln w="19812">
              <a:solidFill>
                <a:srgbClr val="5FCAEE"/>
              </a:solidFill>
            </a:ln>
          </p:spPr>
          <p:txBody>
            <a:bodyPr wrap="square" lIns="0" tIns="0" rIns="0" bIns="0" rtlCol="0"/>
            <a:lstStyle/>
            <a:p>
              <a:endParaRPr/>
            </a:p>
          </p:txBody>
        </p:sp>
      </p:grpSp>
      <p:sp>
        <p:nvSpPr>
          <p:cNvPr id="8" name="object 8"/>
          <p:cNvSpPr txBox="1"/>
          <p:nvPr/>
        </p:nvSpPr>
        <p:spPr>
          <a:xfrm>
            <a:off x="2603696" y="3036698"/>
            <a:ext cx="2727452" cy="566822"/>
          </a:xfrm>
          <a:prstGeom prst="rect">
            <a:avLst/>
          </a:prstGeom>
        </p:spPr>
        <p:txBody>
          <a:bodyPr vert="horz" wrap="square" lIns="0" tIns="12700" rIns="0" bIns="0" rtlCol="0">
            <a:spAutoFit/>
          </a:bodyPr>
          <a:lstStyle/>
          <a:p>
            <a:pPr marL="12700">
              <a:lnSpc>
                <a:spcPct val="100000"/>
              </a:lnSpc>
              <a:spcBef>
                <a:spcPts val="100"/>
              </a:spcBef>
            </a:pPr>
            <a:r>
              <a:rPr lang="fr-FR" sz="3600" dirty="0">
                <a:latin typeface="Trebuchet MS"/>
                <a:cs typeface="Trebuchet MS"/>
              </a:rPr>
              <a:t>       MK4</a:t>
            </a:r>
            <a:endParaRPr sz="3600" dirty="0">
              <a:latin typeface="Trebuchet MS"/>
              <a:cs typeface="Trebuchet MS"/>
            </a:endParaRPr>
          </a:p>
        </p:txBody>
      </p:sp>
      <p:grpSp>
        <p:nvGrpSpPr>
          <p:cNvPr id="9" name="object 9"/>
          <p:cNvGrpSpPr/>
          <p:nvPr/>
        </p:nvGrpSpPr>
        <p:grpSpPr>
          <a:xfrm>
            <a:off x="2221992" y="2304288"/>
            <a:ext cx="2703830" cy="3747770"/>
            <a:chOff x="2221992" y="2304288"/>
            <a:chExt cx="2703830" cy="3747770"/>
          </a:xfrm>
        </p:grpSpPr>
        <p:sp>
          <p:nvSpPr>
            <p:cNvPr id="10" name="object 10"/>
            <p:cNvSpPr/>
            <p:nvPr/>
          </p:nvSpPr>
          <p:spPr>
            <a:xfrm>
              <a:off x="2231898" y="2314194"/>
              <a:ext cx="298450" cy="2981960"/>
            </a:xfrm>
            <a:custGeom>
              <a:avLst/>
              <a:gdLst/>
              <a:ahLst/>
              <a:cxnLst/>
              <a:rect l="l" t="t" r="r" b="b"/>
              <a:pathLst>
                <a:path w="298450" h="2981960">
                  <a:moveTo>
                    <a:pt x="0" y="0"/>
                  </a:moveTo>
                  <a:lnTo>
                    <a:pt x="0" y="2981959"/>
                  </a:lnTo>
                  <a:lnTo>
                    <a:pt x="298195" y="2981959"/>
                  </a:lnTo>
                </a:path>
              </a:pathLst>
            </a:custGeom>
            <a:ln w="19812">
              <a:solidFill>
                <a:srgbClr val="49A0BD"/>
              </a:solidFill>
            </a:ln>
          </p:spPr>
          <p:txBody>
            <a:bodyPr wrap="square" lIns="0" tIns="0" rIns="0" bIns="0" rtlCol="0"/>
            <a:lstStyle/>
            <a:p>
              <a:endParaRPr/>
            </a:p>
          </p:txBody>
        </p:sp>
        <p:sp>
          <p:nvSpPr>
            <p:cNvPr id="11" name="object 11"/>
            <p:cNvSpPr/>
            <p:nvPr/>
          </p:nvSpPr>
          <p:spPr>
            <a:xfrm>
              <a:off x="2530602" y="4551426"/>
              <a:ext cx="2385060" cy="1490980"/>
            </a:xfrm>
            <a:custGeom>
              <a:avLst/>
              <a:gdLst/>
              <a:ahLst/>
              <a:cxnLst/>
              <a:rect l="l" t="t" r="r" b="b"/>
              <a:pathLst>
                <a:path w="2385060" h="1490979">
                  <a:moveTo>
                    <a:pt x="0" y="149098"/>
                  </a:moveTo>
                  <a:lnTo>
                    <a:pt x="7593" y="101941"/>
                  </a:lnTo>
                  <a:lnTo>
                    <a:pt x="28744" y="61008"/>
                  </a:lnTo>
                  <a:lnTo>
                    <a:pt x="61008" y="28744"/>
                  </a:lnTo>
                  <a:lnTo>
                    <a:pt x="101941" y="7593"/>
                  </a:lnTo>
                  <a:lnTo>
                    <a:pt x="149098" y="0"/>
                  </a:lnTo>
                  <a:lnTo>
                    <a:pt x="2235962" y="0"/>
                  </a:lnTo>
                  <a:lnTo>
                    <a:pt x="2283118" y="7593"/>
                  </a:lnTo>
                  <a:lnTo>
                    <a:pt x="2324051" y="28744"/>
                  </a:lnTo>
                  <a:lnTo>
                    <a:pt x="2356315" y="61008"/>
                  </a:lnTo>
                  <a:lnTo>
                    <a:pt x="2377466" y="101941"/>
                  </a:lnTo>
                  <a:lnTo>
                    <a:pt x="2385060" y="149098"/>
                  </a:lnTo>
                  <a:lnTo>
                    <a:pt x="2385060" y="1341424"/>
                  </a:lnTo>
                  <a:lnTo>
                    <a:pt x="2377466" y="1388537"/>
                  </a:lnTo>
                  <a:lnTo>
                    <a:pt x="2356315" y="1429452"/>
                  </a:lnTo>
                  <a:lnTo>
                    <a:pt x="2324051" y="1461715"/>
                  </a:lnTo>
                  <a:lnTo>
                    <a:pt x="2283118" y="1482873"/>
                  </a:lnTo>
                  <a:lnTo>
                    <a:pt x="2235962" y="1490472"/>
                  </a:lnTo>
                  <a:lnTo>
                    <a:pt x="149098" y="1490472"/>
                  </a:lnTo>
                  <a:lnTo>
                    <a:pt x="101941" y="1482873"/>
                  </a:lnTo>
                  <a:lnTo>
                    <a:pt x="61008" y="1461715"/>
                  </a:lnTo>
                  <a:lnTo>
                    <a:pt x="28744" y="1429452"/>
                  </a:lnTo>
                  <a:lnTo>
                    <a:pt x="7593" y="1388537"/>
                  </a:lnTo>
                  <a:lnTo>
                    <a:pt x="0" y="1341424"/>
                  </a:lnTo>
                  <a:lnTo>
                    <a:pt x="0" y="149098"/>
                  </a:lnTo>
                  <a:close/>
                </a:path>
              </a:pathLst>
            </a:custGeom>
            <a:ln w="19812">
              <a:solidFill>
                <a:srgbClr val="5FCAEE"/>
              </a:solidFill>
            </a:ln>
          </p:spPr>
          <p:txBody>
            <a:bodyPr wrap="square" lIns="0" tIns="0" rIns="0" bIns="0" rtlCol="0"/>
            <a:lstStyle/>
            <a:p>
              <a:endParaRPr/>
            </a:p>
          </p:txBody>
        </p:sp>
      </p:grpSp>
      <p:sp>
        <p:nvSpPr>
          <p:cNvPr id="12" name="object 12"/>
          <p:cNvSpPr txBox="1"/>
          <p:nvPr/>
        </p:nvSpPr>
        <p:spPr>
          <a:xfrm>
            <a:off x="2683255" y="4958333"/>
            <a:ext cx="2080260" cy="624840"/>
          </a:xfrm>
          <a:prstGeom prst="rect">
            <a:avLst/>
          </a:prstGeom>
        </p:spPr>
        <p:txBody>
          <a:bodyPr vert="horz" wrap="square" lIns="0" tIns="55880" rIns="0" bIns="0" rtlCol="0">
            <a:spAutoFit/>
          </a:bodyPr>
          <a:lstStyle/>
          <a:p>
            <a:pPr marL="12700" marR="5080" indent="241935">
              <a:lnSpc>
                <a:spcPts val="2200"/>
              </a:lnSpc>
              <a:spcBef>
                <a:spcPts val="440"/>
              </a:spcBef>
            </a:pPr>
            <a:r>
              <a:rPr sz="2100" spc="-5" dirty="0">
                <a:latin typeface="Trebuchet MS"/>
                <a:cs typeface="Trebuchet MS"/>
              </a:rPr>
              <a:t>Démarche de </a:t>
            </a:r>
            <a:r>
              <a:rPr sz="2100" dirty="0">
                <a:latin typeface="Trebuchet MS"/>
                <a:cs typeface="Trebuchet MS"/>
              </a:rPr>
              <a:t> gestion</a:t>
            </a:r>
            <a:r>
              <a:rPr sz="2100" spc="-35" dirty="0">
                <a:latin typeface="Trebuchet MS"/>
                <a:cs typeface="Trebuchet MS"/>
              </a:rPr>
              <a:t> </a:t>
            </a:r>
            <a:r>
              <a:rPr sz="2100" spc="-5" dirty="0">
                <a:latin typeface="Trebuchet MS"/>
                <a:cs typeface="Trebuchet MS"/>
              </a:rPr>
              <a:t>de</a:t>
            </a:r>
            <a:r>
              <a:rPr sz="2100" spc="-50" dirty="0">
                <a:latin typeface="Trebuchet MS"/>
                <a:cs typeface="Trebuchet MS"/>
              </a:rPr>
              <a:t> </a:t>
            </a:r>
            <a:r>
              <a:rPr sz="2100" spc="-10" dirty="0">
                <a:latin typeface="Trebuchet MS"/>
                <a:cs typeface="Trebuchet MS"/>
              </a:rPr>
              <a:t>projet</a:t>
            </a:r>
            <a:endParaRPr sz="2100">
              <a:latin typeface="Trebuchet MS"/>
              <a:cs typeface="Trebuchet MS"/>
            </a:endParaRPr>
          </a:p>
        </p:txBody>
      </p:sp>
      <p:sp>
        <p:nvSpPr>
          <p:cNvPr id="13" name="object 13"/>
          <p:cNvSpPr/>
          <p:nvPr/>
        </p:nvSpPr>
        <p:spPr>
          <a:xfrm>
            <a:off x="5660897" y="823722"/>
            <a:ext cx="2982595" cy="1490980"/>
          </a:xfrm>
          <a:custGeom>
            <a:avLst/>
            <a:gdLst/>
            <a:ahLst/>
            <a:cxnLst/>
            <a:rect l="l" t="t" r="r" b="b"/>
            <a:pathLst>
              <a:path w="2982595" h="1490980">
                <a:moveTo>
                  <a:pt x="2833370" y="0"/>
                </a:moveTo>
                <a:lnTo>
                  <a:pt x="149098" y="0"/>
                </a:lnTo>
                <a:lnTo>
                  <a:pt x="101941" y="7593"/>
                </a:lnTo>
                <a:lnTo>
                  <a:pt x="61008" y="28744"/>
                </a:lnTo>
                <a:lnTo>
                  <a:pt x="28744" y="61008"/>
                </a:lnTo>
                <a:lnTo>
                  <a:pt x="7593" y="101941"/>
                </a:lnTo>
                <a:lnTo>
                  <a:pt x="0" y="149098"/>
                </a:lnTo>
                <a:lnTo>
                  <a:pt x="0" y="1341374"/>
                </a:lnTo>
                <a:lnTo>
                  <a:pt x="7593" y="1388530"/>
                </a:lnTo>
                <a:lnTo>
                  <a:pt x="28744" y="1429463"/>
                </a:lnTo>
                <a:lnTo>
                  <a:pt x="61008" y="1461727"/>
                </a:lnTo>
                <a:lnTo>
                  <a:pt x="101941" y="1482878"/>
                </a:lnTo>
                <a:lnTo>
                  <a:pt x="149098" y="1490472"/>
                </a:lnTo>
                <a:lnTo>
                  <a:pt x="2833370" y="1490472"/>
                </a:lnTo>
                <a:lnTo>
                  <a:pt x="2880526" y="1482878"/>
                </a:lnTo>
                <a:lnTo>
                  <a:pt x="2921459" y="1461727"/>
                </a:lnTo>
                <a:lnTo>
                  <a:pt x="2953723" y="1429463"/>
                </a:lnTo>
                <a:lnTo>
                  <a:pt x="2974874" y="1388530"/>
                </a:lnTo>
                <a:lnTo>
                  <a:pt x="2982468" y="1341374"/>
                </a:lnTo>
                <a:lnTo>
                  <a:pt x="2982468" y="149098"/>
                </a:lnTo>
                <a:lnTo>
                  <a:pt x="2974874" y="101941"/>
                </a:lnTo>
                <a:lnTo>
                  <a:pt x="2953723" y="61008"/>
                </a:lnTo>
                <a:lnTo>
                  <a:pt x="2921459" y="28744"/>
                </a:lnTo>
                <a:lnTo>
                  <a:pt x="2880526" y="7593"/>
                </a:lnTo>
                <a:lnTo>
                  <a:pt x="2833370" y="0"/>
                </a:lnTo>
                <a:close/>
              </a:path>
            </a:pathLst>
          </a:custGeom>
          <a:solidFill>
            <a:srgbClr val="6F2F9F"/>
          </a:solidFill>
        </p:spPr>
        <p:txBody>
          <a:bodyPr wrap="square" lIns="0" tIns="0" rIns="0" bIns="0" rtlCol="0"/>
          <a:lstStyle/>
          <a:p>
            <a:endParaRPr/>
          </a:p>
        </p:txBody>
      </p:sp>
      <p:sp>
        <p:nvSpPr>
          <p:cNvPr id="14" name="object 14"/>
          <p:cNvSpPr txBox="1"/>
          <p:nvPr/>
        </p:nvSpPr>
        <p:spPr>
          <a:xfrm>
            <a:off x="5802248" y="1083945"/>
            <a:ext cx="2701290" cy="833755"/>
          </a:xfrm>
          <a:prstGeom prst="rect">
            <a:avLst/>
          </a:prstGeom>
        </p:spPr>
        <p:txBody>
          <a:bodyPr vert="horz" wrap="square" lIns="0" tIns="13335" rIns="0" bIns="0" rtlCol="0">
            <a:spAutoFit/>
          </a:bodyPr>
          <a:lstStyle/>
          <a:p>
            <a:pPr marL="12700">
              <a:lnSpc>
                <a:spcPct val="100000"/>
              </a:lnSpc>
              <a:spcBef>
                <a:spcPts val="105"/>
              </a:spcBef>
            </a:pPr>
            <a:r>
              <a:rPr sz="5300" spc="-5" dirty="0">
                <a:solidFill>
                  <a:srgbClr val="FFFFFF"/>
                </a:solidFill>
                <a:latin typeface="Trebuchet MS"/>
                <a:cs typeface="Trebuchet MS"/>
              </a:rPr>
              <a:t>CLINIC</a:t>
            </a:r>
            <a:r>
              <a:rPr sz="5300" spc="-505" dirty="0">
                <a:solidFill>
                  <a:srgbClr val="FFFFFF"/>
                </a:solidFill>
                <a:latin typeface="Trebuchet MS"/>
                <a:cs typeface="Trebuchet MS"/>
              </a:rPr>
              <a:t>A</a:t>
            </a:r>
            <a:r>
              <a:rPr sz="5300" dirty="0">
                <a:solidFill>
                  <a:srgbClr val="FFFFFF"/>
                </a:solidFill>
                <a:latin typeface="Trebuchet MS"/>
                <a:cs typeface="Trebuchet MS"/>
              </a:rPr>
              <a:t>T</a:t>
            </a:r>
            <a:endParaRPr sz="5300">
              <a:latin typeface="Trebuchet MS"/>
              <a:cs typeface="Trebuchet MS"/>
            </a:endParaRPr>
          </a:p>
        </p:txBody>
      </p:sp>
      <p:grpSp>
        <p:nvGrpSpPr>
          <p:cNvPr id="15" name="object 15"/>
          <p:cNvGrpSpPr/>
          <p:nvPr/>
        </p:nvGrpSpPr>
        <p:grpSpPr>
          <a:xfrm>
            <a:off x="5949441" y="2304033"/>
            <a:ext cx="3194559" cy="1884680"/>
            <a:chOff x="5949441" y="2304033"/>
            <a:chExt cx="2704465" cy="1884680"/>
          </a:xfrm>
        </p:grpSpPr>
        <p:sp>
          <p:nvSpPr>
            <p:cNvPr id="16" name="object 16"/>
            <p:cNvSpPr/>
            <p:nvPr/>
          </p:nvSpPr>
          <p:spPr>
            <a:xfrm>
              <a:off x="5959601" y="2314193"/>
              <a:ext cx="298450" cy="1118235"/>
            </a:xfrm>
            <a:custGeom>
              <a:avLst/>
              <a:gdLst/>
              <a:ahLst/>
              <a:cxnLst/>
              <a:rect l="l" t="t" r="r" b="b"/>
              <a:pathLst>
                <a:path w="298450" h="1118235">
                  <a:moveTo>
                    <a:pt x="0" y="0"/>
                  </a:moveTo>
                  <a:lnTo>
                    <a:pt x="0" y="1118234"/>
                  </a:lnTo>
                  <a:lnTo>
                    <a:pt x="298196" y="1118234"/>
                  </a:lnTo>
                </a:path>
              </a:pathLst>
            </a:custGeom>
            <a:ln w="19812">
              <a:solidFill>
                <a:srgbClr val="49A0BD"/>
              </a:solidFill>
            </a:ln>
          </p:spPr>
          <p:txBody>
            <a:bodyPr wrap="square" lIns="0" tIns="0" rIns="0" bIns="0" rtlCol="0"/>
            <a:lstStyle/>
            <a:p>
              <a:endParaRPr/>
            </a:p>
          </p:txBody>
        </p:sp>
        <p:sp>
          <p:nvSpPr>
            <p:cNvPr id="17" name="object 17"/>
            <p:cNvSpPr/>
            <p:nvPr/>
          </p:nvSpPr>
          <p:spPr>
            <a:xfrm>
              <a:off x="6258305" y="2687573"/>
              <a:ext cx="2385060" cy="1490980"/>
            </a:xfrm>
            <a:custGeom>
              <a:avLst/>
              <a:gdLst/>
              <a:ahLst/>
              <a:cxnLst/>
              <a:rect l="l" t="t" r="r" b="b"/>
              <a:pathLst>
                <a:path w="2385059" h="1490979">
                  <a:moveTo>
                    <a:pt x="2235962" y="0"/>
                  </a:moveTo>
                  <a:lnTo>
                    <a:pt x="149098" y="0"/>
                  </a:lnTo>
                  <a:lnTo>
                    <a:pt x="101941" y="7593"/>
                  </a:lnTo>
                  <a:lnTo>
                    <a:pt x="61008" y="28744"/>
                  </a:lnTo>
                  <a:lnTo>
                    <a:pt x="28744" y="61008"/>
                  </a:lnTo>
                  <a:lnTo>
                    <a:pt x="7593" y="101941"/>
                  </a:lnTo>
                  <a:lnTo>
                    <a:pt x="0" y="149098"/>
                  </a:lnTo>
                  <a:lnTo>
                    <a:pt x="0" y="1341374"/>
                  </a:lnTo>
                  <a:lnTo>
                    <a:pt x="7593" y="1388530"/>
                  </a:lnTo>
                  <a:lnTo>
                    <a:pt x="28744" y="1429463"/>
                  </a:lnTo>
                  <a:lnTo>
                    <a:pt x="61008" y="1461727"/>
                  </a:lnTo>
                  <a:lnTo>
                    <a:pt x="101941" y="1482878"/>
                  </a:lnTo>
                  <a:lnTo>
                    <a:pt x="149098" y="1490471"/>
                  </a:lnTo>
                  <a:lnTo>
                    <a:pt x="2235962" y="1490471"/>
                  </a:lnTo>
                  <a:lnTo>
                    <a:pt x="2283118" y="1482878"/>
                  </a:lnTo>
                  <a:lnTo>
                    <a:pt x="2324051" y="1461727"/>
                  </a:lnTo>
                  <a:lnTo>
                    <a:pt x="2356315" y="1429463"/>
                  </a:lnTo>
                  <a:lnTo>
                    <a:pt x="2377466" y="1388530"/>
                  </a:lnTo>
                  <a:lnTo>
                    <a:pt x="2385060" y="1341374"/>
                  </a:lnTo>
                  <a:lnTo>
                    <a:pt x="2385060" y="149098"/>
                  </a:lnTo>
                  <a:lnTo>
                    <a:pt x="2377466" y="101941"/>
                  </a:lnTo>
                  <a:lnTo>
                    <a:pt x="2356315" y="61008"/>
                  </a:lnTo>
                  <a:lnTo>
                    <a:pt x="2324051" y="28744"/>
                  </a:lnTo>
                  <a:lnTo>
                    <a:pt x="2283118" y="7593"/>
                  </a:lnTo>
                  <a:lnTo>
                    <a:pt x="2235962" y="0"/>
                  </a:lnTo>
                  <a:close/>
                </a:path>
              </a:pathLst>
            </a:custGeom>
            <a:solidFill>
              <a:srgbClr val="B990BD">
                <a:alpha val="90194"/>
              </a:srgbClr>
            </a:solidFill>
          </p:spPr>
          <p:txBody>
            <a:bodyPr wrap="square" lIns="0" tIns="0" rIns="0" bIns="0" rtlCol="0"/>
            <a:lstStyle/>
            <a:p>
              <a:endParaRPr/>
            </a:p>
          </p:txBody>
        </p:sp>
        <p:sp>
          <p:nvSpPr>
            <p:cNvPr id="18" name="object 18"/>
            <p:cNvSpPr/>
            <p:nvPr/>
          </p:nvSpPr>
          <p:spPr>
            <a:xfrm>
              <a:off x="6258305" y="2687573"/>
              <a:ext cx="2385060" cy="1490980"/>
            </a:xfrm>
            <a:custGeom>
              <a:avLst/>
              <a:gdLst/>
              <a:ahLst/>
              <a:cxnLst/>
              <a:rect l="l" t="t" r="r" b="b"/>
              <a:pathLst>
                <a:path w="2385059" h="1490979">
                  <a:moveTo>
                    <a:pt x="0" y="149098"/>
                  </a:moveTo>
                  <a:lnTo>
                    <a:pt x="7593" y="101941"/>
                  </a:lnTo>
                  <a:lnTo>
                    <a:pt x="28744" y="61008"/>
                  </a:lnTo>
                  <a:lnTo>
                    <a:pt x="61008" y="28744"/>
                  </a:lnTo>
                  <a:lnTo>
                    <a:pt x="101941" y="7593"/>
                  </a:lnTo>
                  <a:lnTo>
                    <a:pt x="149098" y="0"/>
                  </a:lnTo>
                  <a:lnTo>
                    <a:pt x="2235962" y="0"/>
                  </a:lnTo>
                  <a:lnTo>
                    <a:pt x="2283118" y="7593"/>
                  </a:lnTo>
                  <a:lnTo>
                    <a:pt x="2324051" y="28744"/>
                  </a:lnTo>
                  <a:lnTo>
                    <a:pt x="2356315" y="61008"/>
                  </a:lnTo>
                  <a:lnTo>
                    <a:pt x="2377466" y="101941"/>
                  </a:lnTo>
                  <a:lnTo>
                    <a:pt x="2385060" y="149098"/>
                  </a:lnTo>
                  <a:lnTo>
                    <a:pt x="2385060" y="1341374"/>
                  </a:lnTo>
                  <a:lnTo>
                    <a:pt x="2377466" y="1388530"/>
                  </a:lnTo>
                  <a:lnTo>
                    <a:pt x="2356315" y="1429463"/>
                  </a:lnTo>
                  <a:lnTo>
                    <a:pt x="2324051" y="1461727"/>
                  </a:lnTo>
                  <a:lnTo>
                    <a:pt x="2283118" y="1482878"/>
                  </a:lnTo>
                  <a:lnTo>
                    <a:pt x="2235962" y="1490471"/>
                  </a:lnTo>
                  <a:lnTo>
                    <a:pt x="149098" y="1490471"/>
                  </a:lnTo>
                  <a:lnTo>
                    <a:pt x="101941" y="1482878"/>
                  </a:lnTo>
                  <a:lnTo>
                    <a:pt x="61008" y="1461727"/>
                  </a:lnTo>
                  <a:lnTo>
                    <a:pt x="28744" y="1429463"/>
                  </a:lnTo>
                  <a:lnTo>
                    <a:pt x="7593" y="1388530"/>
                  </a:lnTo>
                  <a:lnTo>
                    <a:pt x="0" y="1341374"/>
                  </a:lnTo>
                  <a:lnTo>
                    <a:pt x="0" y="149098"/>
                  </a:lnTo>
                  <a:close/>
                </a:path>
              </a:pathLst>
            </a:custGeom>
            <a:ln w="19812">
              <a:solidFill>
                <a:srgbClr val="5FCAEE"/>
              </a:solidFill>
            </a:ln>
          </p:spPr>
          <p:txBody>
            <a:bodyPr wrap="square" lIns="0" tIns="0" rIns="0" bIns="0" rtlCol="0"/>
            <a:lstStyle/>
            <a:p>
              <a:endParaRPr/>
            </a:p>
          </p:txBody>
        </p:sp>
      </p:grpSp>
      <p:sp>
        <p:nvSpPr>
          <p:cNvPr id="19" name="object 19"/>
          <p:cNvSpPr txBox="1"/>
          <p:nvPr/>
        </p:nvSpPr>
        <p:spPr>
          <a:xfrm>
            <a:off x="6355841" y="3100578"/>
            <a:ext cx="2775708" cy="566822"/>
          </a:xfrm>
          <a:prstGeom prst="rect">
            <a:avLst/>
          </a:prstGeom>
        </p:spPr>
        <p:txBody>
          <a:bodyPr vert="horz" wrap="square" lIns="0" tIns="12700" rIns="0" bIns="0" rtlCol="0">
            <a:spAutoFit/>
          </a:bodyPr>
          <a:lstStyle/>
          <a:p>
            <a:pPr marL="12700">
              <a:lnSpc>
                <a:spcPct val="100000"/>
              </a:lnSpc>
              <a:spcBef>
                <a:spcPts val="100"/>
              </a:spcBef>
            </a:pPr>
            <a:r>
              <a:rPr lang="fr-FR" sz="3600" dirty="0">
                <a:latin typeface="Trebuchet MS"/>
                <a:cs typeface="Trebuchet MS"/>
              </a:rPr>
              <a:t>      MK5</a:t>
            </a:r>
            <a:endParaRPr sz="3600" dirty="0">
              <a:latin typeface="Trebuchet MS"/>
              <a:cs typeface="Trebuchet MS"/>
            </a:endParaRPr>
          </a:p>
        </p:txBody>
      </p:sp>
      <p:grpSp>
        <p:nvGrpSpPr>
          <p:cNvPr id="20" name="object 20"/>
          <p:cNvGrpSpPr/>
          <p:nvPr/>
        </p:nvGrpSpPr>
        <p:grpSpPr>
          <a:xfrm>
            <a:off x="5959602" y="2314194"/>
            <a:ext cx="5546598" cy="4086606"/>
            <a:chOff x="5959602" y="2314194"/>
            <a:chExt cx="5698998" cy="4315206"/>
          </a:xfrm>
        </p:grpSpPr>
        <p:sp>
          <p:nvSpPr>
            <p:cNvPr id="21" name="object 21"/>
            <p:cNvSpPr/>
            <p:nvPr/>
          </p:nvSpPr>
          <p:spPr>
            <a:xfrm>
              <a:off x="5959602" y="2314194"/>
              <a:ext cx="298450" cy="2981960"/>
            </a:xfrm>
            <a:custGeom>
              <a:avLst/>
              <a:gdLst/>
              <a:ahLst/>
              <a:cxnLst/>
              <a:rect l="l" t="t" r="r" b="b"/>
              <a:pathLst>
                <a:path w="298450" h="2981960">
                  <a:moveTo>
                    <a:pt x="0" y="0"/>
                  </a:moveTo>
                  <a:lnTo>
                    <a:pt x="0" y="2981959"/>
                  </a:lnTo>
                  <a:lnTo>
                    <a:pt x="298196" y="2981959"/>
                  </a:lnTo>
                </a:path>
              </a:pathLst>
            </a:custGeom>
            <a:ln w="19812">
              <a:solidFill>
                <a:srgbClr val="49A0BD"/>
              </a:solidFill>
            </a:ln>
          </p:spPr>
          <p:txBody>
            <a:bodyPr wrap="square" lIns="0" tIns="0" rIns="0" bIns="0" rtlCol="0"/>
            <a:lstStyle/>
            <a:p>
              <a:endParaRPr/>
            </a:p>
          </p:txBody>
        </p:sp>
        <p:sp>
          <p:nvSpPr>
            <p:cNvPr id="22" name="object 22"/>
            <p:cNvSpPr/>
            <p:nvPr/>
          </p:nvSpPr>
          <p:spPr>
            <a:xfrm>
              <a:off x="6258306" y="4551426"/>
              <a:ext cx="5400294" cy="2077974"/>
            </a:xfrm>
            <a:custGeom>
              <a:avLst/>
              <a:gdLst/>
              <a:ahLst/>
              <a:cxnLst/>
              <a:rect l="l" t="t" r="r" b="b"/>
              <a:pathLst>
                <a:path w="2385059" h="1490979">
                  <a:moveTo>
                    <a:pt x="2235962" y="0"/>
                  </a:moveTo>
                  <a:lnTo>
                    <a:pt x="149098" y="0"/>
                  </a:lnTo>
                  <a:lnTo>
                    <a:pt x="101941" y="7593"/>
                  </a:lnTo>
                  <a:lnTo>
                    <a:pt x="61008" y="28744"/>
                  </a:lnTo>
                  <a:lnTo>
                    <a:pt x="28744" y="61008"/>
                  </a:lnTo>
                  <a:lnTo>
                    <a:pt x="7593" y="101941"/>
                  </a:lnTo>
                  <a:lnTo>
                    <a:pt x="0" y="149098"/>
                  </a:lnTo>
                  <a:lnTo>
                    <a:pt x="0" y="1341424"/>
                  </a:lnTo>
                  <a:lnTo>
                    <a:pt x="7593" y="1388537"/>
                  </a:lnTo>
                  <a:lnTo>
                    <a:pt x="28744" y="1429452"/>
                  </a:lnTo>
                  <a:lnTo>
                    <a:pt x="61008" y="1461715"/>
                  </a:lnTo>
                  <a:lnTo>
                    <a:pt x="101941" y="1482873"/>
                  </a:lnTo>
                  <a:lnTo>
                    <a:pt x="149098" y="1490472"/>
                  </a:lnTo>
                  <a:lnTo>
                    <a:pt x="2235962" y="1490472"/>
                  </a:lnTo>
                  <a:lnTo>
                    <a:pt x="2283118" y="1482873"/>
                  </a:lnTo>
                  <a:lnTo>
                    <a:pt x="2324051" y="1461715"/>
                  </a:lnTo>
                  <a:lnTo>
                    <a:pt x="2356315" y="1429452"/>
                  </a:lnTo>
                  <a:lnTo>
                    <a:pt x="2377466" y="1388537"/>
                  </a:lnTo>
                  <a:lnTo>
                    <a:pt x="2385060" y="1341424"/>
                  </a:lnTo>
                  <a:lnTo>
                    <a:pt x="2385060" y="149098"/>
                  </a:lnTo>
                  <a:lnTo>
                    <a:pt x="2377466" y="101941"/>
                  </a:lnTo>
                  <a:lnTo>
                    <a:pt x="2356315" y="61008"/>
                  </a:lnTo>
                  <a:lnTo>
                    <a:pt x="2324051" y="28744"/>
                  </a:lnTo>
                  <a:lnTo>
                    <a:pt x="2283118" y="7593"/>
                  </a:lnTo>
                  <a:lnTo>
                    <a:pt x="2235962" y="0"/>
                  </a:lnTo>
                  <a:close/>
                </a:path>
              </a:pathLst>
            </a:custGeom>
            <a:solidFill>
              <a:srgbClr val="FFFFFF">
                <a:alpha val="90194"/>
              </a:srgbClr>
            </a:solidFill>
          </p:spPr>
          <p:txBody>
            <a:bodyPr wrap="square" lIns="0" tIns="0" rIns="0" bIns="0" rtlCol="0"/>
            <a:lstStyle/>
            <a:p>
              <a:endParaRPr/>
            </a:p>
          </p:txBody>
        </p:sp>
        <p:sp>
          <p:nvSpPr>
            <p:cNvPr id="23" name="object 23"/>
            <p:cNvSpPr/>
            <p:nvPr/>
          </p:nvSpPr>
          <p:spPr>
            <a:xfrm>
              <a:off x="6258306" y="4551426"/>
              <a:ext cx="5171694" cy="1628754"/>
            </a:xfrm>
            <a:custGeom>
              <a:avLst/>
              <a:gdLst/>
              <a:ahLst/>
              <a:cxnLst/>
              <a:rect l="l" t="t" r="r" b="b"/>
              <a:pathLst>
                <a:path w="2385059" h="1490979">
                  <a:moveTo>
                    <a:pt x="0" y="149098"/>
                  </a:moveTo>
                  <a:lnTo>
                    <a:pt x="7593" y="101941"/>
                  </a:lnTo>
                  <a:lnTo>
                    <a:pt x="28744" y="61008"/>
                  </a:lnTo>
                  <a:lnTo>
                    <a:pt x="61008" y="28744"/>
                  </a:lnTo>
                  <a:lnTo>
                    <a:pt x="101941" y="7593"/>
                  </a:lnTo>
                  <a:lnTo>
                    <a:pt x="149098" y="0"/>
                  </a:lnTo>
                  <a:lnTo>
                    <a:pt x="2235962" y="0"/>
                  </a:lnTo>
                  <a:lnTo>
                    <a:pt x="2283118" y="7593"/>
                  </a:lnTo>
                  <a:lnTo>
                    <a:pt x="2324051" y="28744"/>
                  </a:lnTo>
                  <a:lnTo>
                    <a:pt x="2356315" y="61008"/>
                  </a:lnTo>
                  <a:lnTo>
                    <a:pt x="2377466" y="101941"/>
                  </a:lnTo>
                  <a:lnTo>
                    <a:pt x="2385060" y="149098"/>
                  </a:lnTo>
                  <a:lnTo>
                    <a:pt x="2385060" y="1341424"/>
                  </a:lnTo>
                  <a:lnTo>
                    <a:pt x="2377466" y="1388537"/>
                  </a:lnTo>
                  <a:lnTo>
                    <a:pt x="2356315" y="1429452"/>
                  </a:lnTo>
                  <a:lnTo>
                    <a:pt x="2324051" y="1461715"/>
                  </a:lnTo>
                  <a:lnTo>
                    <a:pt x="2283118" y="1482873"/>
                  </a:lnTo>
                  <a:lnTo>
                    <a:pt x="2235962" y="1490472"/>
                  </a:lnTo>
                  <a:lnTo>
                    <a:pt x="149098" y="1490472"/>
                  </a:lnTo>
                  <a:lnTo>
                    <a:pt x="101941" y="1482873"/>
                  </a:lnTo>
                  <a:lnTo>
                    <a:pt x="61008" y="1461715"/>
                  </a:lnTo>
                  <a:lnTo>
                    <a:pt x="28744" y="1429452"/>
                  </a:lnTo>
                  <a:lnTo>
                    <a:pt x="7593" y="1388537"/>
                  </a:lnTo>
                  <a:lnTo>
                    <a:pt x="0" y="1341424"/>
                  </a:lnTo>
                  <a:lnTo>
                    <a:pt x="0" y="149098"/>
                  </a:lnTo>
                  <a:close/>
                </a:path>
              </a:pathLst>
            </a:custGeom>
            <a:ln w="19812">
              <a:solidFill>
                <a:srgbClr val="5FCAEE"/>
              </a:solidFill>
            </a:ln>
          </p:spPr>
          <p:txBody>
            <a:bodyPr wrap="square" lIns="0" tIns="0" rIns="0" bIns="0" rtlCol="0"/>
            <a:lstStyle/>
            <a:p>
              <a:endParaRPr/>
            </a:p>
          </p:txBody>
        </p:sp>
      </p:grpSp>
      <p:sp>
        <p:nvSpPr>
          <p:cNvPr id="24" name="object 24"/>
          <p:cNvSpPr txBox="1"/>
          <p:nvPr/>
        </p:nvSpPr>
        <p:spPr>
          <a:xfrm>
            <a:off x="6356096" y="4679442"/>
            <a:ext cx="5302504" cy="1931298"/>
          </a:xfrm>
          <a:prstGeom prst="rect">
            <a:avLst/>
          </a:prstGeom>
        </p:spPr>
        <p:txBody>
          <a:bodyPr vert="horz" wrap="square" lIns="0" tIns="12700" rIns="0" bIns="0" rtlCol="0">
            <a:spAutoFit/>
          </a:bodyPr>
          <a:lstStyle/>
          <a:p>
            <a:pPr marL="2540" algn="ctr">
              <a:lnSpc>
                <a:spcPts val="2360"/>
              </a:lnSpc>
              <a:spcBef>
                <a:spcPts val="100"/>
              </a:spcBef>
            </a:pPr>
            <a:r>
              <a:rPr sz="2100" dirty="0">
                <a:latin typeface="Trebuchet MS"/>
                <a:cs typeface="Trebuchet MS"/>
              </a:rPr>
              <a:t>Stage</a:t>
            </a:r>
            <a:r>
              <a:rPr lang="fr-FR" sz="2100" dirty="0">
                <a:latin typeface="Trebuchet MS"/>
                <a:cs typeface="Trebuchet MS"/>
              </a:rPr>
              <a:t> </a:t>
            </a:r>
            <a:r>
              <a:rPr lang="fr-FR" sz="2100" spc="-5" dirty="0">
                <a:latin typeface="Trebuchet MS"/>
                <a:cs typeface="Trebuchet MS"/>
              </a:rPr>
              <a:t>P</a:t>
            </a:r>
            <a:r>
              <a:rPr sz="2100" spc="-5" dirty="0" err="1">
                <a:latin typeface="Trebuchet MS"/>
                <a:cs typeface="Trebuchet MS"/>
              </a:rPr>
              <a:t>rofessionalisant</a:t>
            </a:r>
            <a:endParaRPr lang="fr-FR" sz="2100" spc="-5" dirty="0">
              <a:latin typeface="Trebuchet MS"/>
              <a:cs typeface="Trebuchet MS"/>
            </a:endParaRPr>
          </a:p>
          <a:p>
            <a:pPr algn="ctr">
              <a:lnSpc>
                <a:spcPts val="2195"/>
              </a:lnSpc>
            </a:pPr>
            <a:endParaRPr lang="fr-FR" sz="2100" spc="-5" dirty="0">
              <a:latin typeface="Trebuchet MS"/>
              <a:cs typeface="Trebuchet MS"/>
            </a:endParaRPr>
          </a:p>
          <a:p>
            <a:pPr>
              <a:buFont typeface="Arial" panose="020B0604020202020204" pitchFamily="34" charset="0"/>
              <a:buChar char="•"/>
            </a:pPr>
            <a:r>
              <a:rPr lang="fr-FR" sz="2400" b="1" dirty="0">
                <a:ln w="12700" cmpd="sng">
                  <a:solidFill>
                    <a:schemeClr val="accent4"/>
                  </a:solidFill>
                  <a:prstDash val="solid"/>
                </a:ln>
                <a:solidFill>
                  <a:srgbClr val="7030A0"/>
                </a:solidFill>
                <a:latin typeface="Aptos"/>
              </a:rPr>
              <a:t>S7 : Du 22/03/27 au 30/04/27</a:t>
            </a:r>
          </a:p>
          <a:p>
            <a:pPr>
              <a:buFont typeface="Arial" panose="020B0604020202020204" pitchFamily="34" charset="0"/>
              <a:buChar char="•"/>
            </a:pPr>
            <a:r>
              <a:rPr lang="fr-FR" sz="2400" b="1" dirty="0">
                <a:ln w="12700" cmpd="sng">
                  <a:solidFill>
                    <a:schemeClr val="accent4"/>
                  </a:solidFill>
                  <a:prstDash val="solid"/>
                </a:ln>
                <a:solidFill>
                  <a:srgbClr val="7030A0"/>
                </a:solidFill>
                <a:latin typeface="Aptos"/>
              </a:rPr>
              <a:t>S7bis : Du 3/05/27 au 11/06/27</a:t>
            </a:r>
          </a:p>
          <a:p>
            <a:pPr algn="ctr">
              <a:lnSpc>
                <a:spcPts val="2195"/>
              </a:lnSpc>
            </a:pPr>
            <a:endParaRPr sz="2100" dirty="0">
              <a:latin typeface="Trebuchet MS"/>
              <a:cs typeface="Trebuchet MS"/>
            </a:endParaRPr>
          </a:p>
          <a:p>
            <a:pPr marL="170815" marR="165735" algn="ctr">
              <a:lnSpc>
                <a:spcPts val="2200"/>
              </a:lnSpc>
              <a:spcBef>
                <a:spcPts val="180"/>
              </a:spcBef>
            </a:pPr>
            <a:endParaRPr sz="2100" dirty="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0785" y="1516786"/>
            <a:ext cx="8759825" cy="4560223"/>
          </a:xfrm>
          <a:prstGeom prst="rect">
            <a:avLst/>
          </a:prstGeom>
        </p:spPr>
        <p:txBody>
          <a:bodyPr vert="horz" wrap="square" lIns="0" tIns="96520" rIns="0" bIns="0" rtlCol="0">
            <a:spAutoFit/>
          </a:bodyPr>
          <a:lstStyle/>
          <a:p>
            <a:pPr marL="457200" indent="-445134">
              <a:lnSpc>
                <a:spcPct val="100000"/>
              </a:lnSpc>
              <a:spcBef>
                <a:spcPts val="760"/>
              </a:spcBef>
              <a:buAutoNum type="arabicPeriod" startAt="2"/>
              <a:tabLst>
                <a:tab pos="457834" algn="l"/>
              </a:tabLst>
            </a:pPr>
            <a:r>
              <a:rPr sz="2800" b="1" u="sng" spc="-10" dirty="0">
                <a:solidFill>
                  <a:srgbClr val="006FC0"/>
                </a:solidFill>
                <a:uFill>
                  <a:solidFill>
                    <a:srgbClr val="006FC0"/>
                  </a:solidFill>
                </a:uFill>
                <a:latin typeface="Trebuchet MS"/>
                <a:cs typeface="Trebuchet MS"/>
              </a:rPr>
              <a:t>Rdv</a:t>
            </a:r>
            <a:r>
              <a:rPr sz="2800" b="1" u="sng" spc="-45" dirty="0">
                <a:solidFill>
                  <a:srgbClr val="006FC0"/>
                </a:solidFill>
                <a:uFill>
                  <a:solidFill>
                    <a:srgbClr val="006FC0"/>
                  </a:solidFill>
                </a:uFill>
                <a:latin typeface="Trebuchet MS"/>
                <a:cs typeface="Trebuchet MS"/>
              </a:rPr>
              <a:t> </a:t>
            </a:r>
            <a:r>
              <a:rPr sz="2800" b="1" u="sng" spc="-5" dirty="0">
                <a:solidFill>
                  <a:srgbClr val="006FC0"/>
                </a:solidFill>
                <a:uFill>
                  <a:solidFill>
                    <a:srgbClr val="006FC0"/>
                  </a:solidFill>
                </a:uFill>
                <a:latin typeface="Trebuchet MS"/>
                <a:cs typeface="Trebuchet MS"/>
              </a:rPr>
              <a:t>:</a:t>
            </a:r>
            <a:endParaRPr sz="2800" dirty="0">
              <a:latin typeface="Trebuchet MS"/>
              <a:cs typeface="Trebuchet MS"/>
            </a:endParaRPr>
          </a:p>
          <a:p>
            <a:pPr marL="469900" marR="125730" lvl="1">
              <a:lnSpc>
                <a:spcPts val="3020"/>
              </a:lnSpc>
              <a:spcBef>
                <a:spcPts val="1045"/>
              </a:spcBef>
              <a:buClr>
                <a:srgbClr val="000000"/>
              </a:buClr>
              <a:buAutoNum type="arabicPeriod"/>
              <a:tabLst>
                <a:tab pos="1122680" algn="l"/>
                <a:tab pos="1841500" algn="l"/>
              </a:tabLst>
            </a:pPr>
            <a:r>
              <a:rPr sz="2800" b="1" spc="-5" dirty="0">
                <a:solidFill>
                  <a:srgbClr val="404040"/>
                </a:solidFill>
                <a:latin typeface="Trebuchet MS"/>
                <a:cs typeface="Trebuchet MS"/>
              </a:rPr>
              <a:t>Présentez</a:t>
            </a:r>
            <a:r>
              <a:rPr sz="2800" b="1" dirty="0">
                <a:solidFill>
                  <a:srgbClr val="404040"/>
                </a:solidFill>
                <a:latin typeface="Trebuchet MS"/>
                <a:cs typeface="Trebuchet MS"/>
              </a:rPr>
              <a:t> </a:t>
            </a:r>
            <a:r>
              <a:rPr sz="2800" b="1" spc="-10" dirty="0">
                <a:solidFill>
                  <a:srgbClr val="404040"/>
                </a:solidFill>
                <a:latin typeface="Trebuchet MS"/>
                <a:cs typeface="Trebuchet MS"/>
              </a:rPr>
              <a:t>votre</a:t>
            </a:r>
            <a:r>
              <a:rPr sz="2800" b="1" spc="5" dirty="0">
                <a:solidFill>
                  <a:srgbClr val="404040"/>
                </a:solidFill>
                <a:latin typeface="Trebuchet MS"/>
                <a:cs typeface="Trebuchet MS"/>
              </a:rPr>
              <a:t> </a:t>
            </a:r>
            <a:r>
              <a:rPr sz="2800" b="1" spc="-5" dirty="0">
                <a:solidFill>
                  <a:srgbClr val="404040"/>
                </a:solidFill>
                <a:latin typeface="Trebuchet MS"/>
                <a:cs typeface="Trebuchet MS"/>
              </a:rPr>
              <a:t>projet</a:t>
            </a:r>
            <a:r>
              <a:rPr sz="2800" b="1" spc="-10" dirty="0">
                <a:solidFill>
                  <a:srgbClr val="404040"/>
                </a:solidFill>
                <a:latin typeface="Trebuchet MS"/>
                <a:cs typeface="Trebuchet MS"/>
              </a:rPr>
              <a:t> </a:t>
            </a:r>
            <a:r>
              <a:rPr sz="2800" b="1" spc="-5" dirty="0">
                <a:solidFill>
                  <a:srgbClr val="404040"/>
                </a:solidFill>
                <a:latin typeface="Trebuchet MS"/>
                <a:cs typeface="Trebuchet MS"/>
              </a:rPr>
              <a:t>clinicat/professionnel </a:t>
            </a:r>
            <a:r>
              <a:rPr sz="2800" b="1" spc="-825" dirty="0">
                <a:solidFill>
                  <a:srgbClr val="404040"/>
                </a:solidFill>
                <a:latin typeface="Trebuchet MS"/>
                <a:cs typeface="Trebuchet MS"/>
              </a:rPr>
              <a:t> </a:t>
            </a:r>
            <a:r>
              <a:rPr sz="2800" b="1" spc="-5" dirty="0">
                <a:solidFill>
                  <a:srgbClr val="404040"/>
                </a:solidFill>
                <a:latin typeface="Trebuchet MS"/>
                <a:cs typeface="Trebuchet MS"/>
              </a:rPr>
              <a:t>et</a:t>
            </a:r>
            <a:r>
              <a:rPr sz="2800" b="1" spc="10" dirty="0">
                <a:solidFill>
                  <a:srgbClr val="404040"/>
                </a:solidFill>
                <a:latin typeface="Trebuchet MS"/>
                <a:cs typeface="Trebuchet MS"/>
              </a:rPr>
              <a:t> </a:t>
            </a:r>
            <a:r>
              <a:rPr sz="2800" b="1" spc="-5" dirty="0">
                <a:solidFill>
                  <a:srgbClr val="404040"/>
                </a:solidFill>
                <a:latin typeface="Trebuchet MS"/>
                <a:cs typeface="Trebuchet MS"/>
              </a:rPr>
              <a:t>vos	objectifs</a:t>
            </a:r>
            <a:r>
              <a:rPr sz="2800" b="1" spc="20" dirty="0">
                <a:solidFill>
                  <a:srgbClr val="404040"/>
                </a:solidFill>
                <a:latin typeface="Trebuchet MS"/>
                <a:cs typeface="Trebuchet MS"/>
              </a:rPr>
              <a:t> </a:t>
            </a:r>
            <a:r>
              <a:rPr sz="2800" b="1" spc="-5" dirty="0">
                <a:solidFill>
                  <a:srgbClr val="404040"/>
                </a:solidFill>
                <a:latin typeface="Trebuchet MS"/>
                <a:cs typeface="Trebuchet MS"/>
              </a:rPr>
              <a:t>de stage</a:t>
            </a:r>
            <a:r>
              <a:rPr sz="2800" b="1" dirty="0">
                <a:solidFill>
                  <a:srgbClr val="404040"/>
                </a:solidFill>
                <a:latin typeface="Trebuchet MS"/>
                <a:cs typeface="Trebuchet MS"/>
              </a:rPr>
              <a:t> </a:t>
            </a:r>
            <a:r>
              <a:rPr sz="2800" b="1" spc="-5" dirty="0">
                <a:solidFill>
                  <a:srgbClr val="404040"/>
                </a:solidFill>
                <a:latin typeface="Trebuchet MS"/>
                <a:cs typeface="Trebuchet MS"/>
              </a:rPr>
              <a:t>:</a:t>
            </a:r>
            <a:endParaRPr sz="2800" dirty="0">
              <a:latin typeface="Trebuchet MS"/>
              <a:cs typeface="Trebuchet MS"/>
            </a:endParaRPr>
          </a:p>
          <a:p>
            <a:pPr>
              <a:lnSpc>
                <a:spcPct val="100000"/>
              </a:lnSpc>
              <a:spcBef>
                <a:spcPts val="5"/>
              </a:spcBef>
            </a:pPr>
            <a:endParaRPr sz="4000" dirty="0">
              <a:latin typeface="Trebuchet MS"/>
              <a:cs typeface="Trebuchet MS"/>
            </a:endParaRPr>
          </a:p>
          <a:p>
            <a:pPr marL="756285" indent="-287020">
              <a:lnSpc>
                <a:spcPct val="100000"/>
              </a:lnSpc>
              <a:spcBef>
                <a:spcPts val="5"/>
              </a:spcBef>
              <a:buClr>
                <a:srgbClr val="5FCAEE"/>
              </a:buClr>
              <a:buSzPct val="80357"/>
              <a:buFont typeface="Wingdings"/>
              <a:buChar char=""/>
              <a:tabLst>
                <a:tab pos="756920" algn="l"/>
              </a:tabLst>
            </a:pPr>
            <a:r>
              <a:rPr sz="2800" spc="-5" dirty="0">
                <a:solidFill>
                  <a:srgbClr val="404040"/>
                </a:solidFill>
                <a:latin typeface="Trebuchet MS"/>
                <a:cs typeface="Trebuchet MS"/>
              </a:rPr>
              <a:t>Atouts</a:t>
            </a:r>
            <a:r>
              <a:rPr sz="2800" spc="5" dirty="0">
                <a:solidFill>
                  <a:srgbClr val="404040"/>
                </a:solidFill>
                <a:latin typeface="Trebuchet MS"/>
                <a:cs typeface="Trebuchet MS"/>
              </a:rPr>
              <a:t> </a:t>
            </a:r>
            <a:r>
              <a:rPr sz="2800" spc="-10" dirty="0">
                <a:solidFill>
                  <a:srgbClr val="404040"/>
                </a:solidFill>
                <a:latin typeface="Trebuchet MS"/>
                <a:cs typeface="Trebuchet MS"/>
              </a:rPr>
              <a:t>(contribution</a:t>
            </a:r>
            <a:r>
              <a:rPr sz="2800" spc="5" dirty="0">
                <a:solidFill>
                  <a:srgbClr val="404040"/>
                </a:solidFill>
                <a:latin typeface="Trebuchet MS"/>
                <a:cs typeface="Trebuchet MS"/>
              </a:rPr>
              <a:t> </a:t>
            </a:r>
            <a:r>
              <a:rPr sz="2800" spc="-5" dirty="0">
                <a:solidFill>
                  <a:srgbClr val="404040"/>
                </a:solidFill>
                <a:latin typeface="Trebuchet MS"/>
                <a:cs typeface="Trebuchet MS"/>
              </a:rPr>
              <a:t>de</a:t>
            </a:r>
            <a:r>
              <a:rPr sz="2800" spc="-10" dirty="0">
                <a:solidFill>
                  <a:srgbClr val="404040"/>
                </a:solidFill>
                <a:latin typeface="Trebuchet MS"/>
                <a:cs typeface="Trebuchet MS"/>
              </a:rPr>
              <a:t> l’étudiant)</a:t>
            </a:r>
            <a:endParaRPr sz="2800" dirty="0">
              <a:latin typeface="Trebuchet MS"/>
              <a:cs typeface="Trebuchet MS"/>
            </a:endParaRPr>
          </a:p>
          <a:p>
            <a:pPr marL="756285" indent="-287020">
              <a:lnSpc>
                <a:spcPct val="100000"/>
              </a:lnSpc>
              <a:spcBef>
                <a:spcPts val="660"/>
              </a:spcBef>
              <a:buClr>
                <a:srgbClr val="5FCAEE"/>
              </a:buClr>
              <a:buSzPct val="80357"/>
              <a:buFont typeface="Wingdings"/>
              <a:buChar char=""/>
              <a:tabLst>
                <a:tab pos="756920" algn="l"/>
              </a:tabLst>
            </a:pPr>
            <a:r>
              <a:rPr sz="2800" spc="-5" dirty="0">
                <a:solidFill>
                  <a:srgbClr val="404040"/>
                </a:solidFill>
                <a:latin typeface="Trebuchet MS"/>
                <a:cs typeface="Trebuchet MS"/>
              </a:rPr>
              <a:t>Besoins</a:t>
            </a:r>
            <a:r>
              <a:rPr sz="2800" spc="5" dirty="0">
                <a:solidFill>
                  <a:srgbClr val="404040"/>
                </a:solidFill>
                <a:latin typeface="Trebuchet MS"/>
                <a:cs typeface="Trebuchet MS"/>
              </a:rPr>
              <a:t> </a:t>
            </a:r>
            <a:r>
              <a:rPr sz="2800" spc="-5" dirty="0">
                <a:solidFill>
                  <a:srgbClr val="404040"/>
                </a:solidFill>
                <a:latin typeface="Trebuchet MS"/>
                <a:cs typeface="Trebuchet MS"/>
              </a:rPr>
              <a:t>(que</a:t>
            </a:r>
            <a:r>
              <a:rPr sz="2800" spc="-10" dirty="0">
                <a:solidFill>
                  <a:srgbClr val="404040"/>
                </a:solidFill>
                <a:latin typeface="Trebuchet MS"/>
                <a:cs typeface="Trebuchet MS"/>
              </a:rPr>
              <a:t> </a:t>
            </a:r>
            <a:r>
              <a:rPr sz="2800" spc="-5" dirty="0">
                <a:solidFill>
                  <a:srgbClr val="404040"/>
                </a:solidFill>
                <a:latin typeface="Trebuchet MS"/>
                <a:cs typeface="Trebuchet MS"/>
              </a:rPr>
              <a:t>venez-vous </a:t>
            </a:r>
            <a:r>
              <a:rPr sz="2800" spc="-10" dirty="0">
                <a:solidFill>
                  <a:srgbClr val="404040"/>
                </a:solidFill>
                <a:latin typeface="Trebuchet MS"/>
                <a:cs typeface="Trebuchet MS"/>
              </a:rPr>
              <a:t>chercher</a:t>
            </a:r>
            <a:r>
              <a:rPr sz="2800" spc="-5" dirty="0">
                <a:solidFill>
                  <a:srgbClr val="404040"/>
                </a:solidFill>
                <a:latin typeface="Trebuchet MS"/>
                <a:cs typeface="Trebuchet MS"/>
              </a:rPr>
              <a:t> dans</a:t>
            </a:r>
            <a:r>
              <a:rPr sz="2800" spc="-15" dirty="0">
                <a:solidFill>
                  <a:srgbClr val="404040"/>
                </a:solidFill>
                <a:latin typeface="Trebuchet MS"/>
                <a:cs typeface="Trebuchet MS"/>
              </a:rPr>
              <a:t> </a:t>
            </a:r>
            <a:r>
              <a:rPr sz="2800" spc="-5" dirty="0">
                <a:solidFill>
                  <a:srgbClr val="404040"/>
                </a:solidFill>
                <a:latin typeface="Trebuchet MS"/>
                <a:cs typeface="Trebuchet MS"/>
              </a:rPr>
              <a:t>ce</a:t>
            </a:r>
            <a:r>
              <a:rPr sz="2800" spc="-10" dirty="0">
                <a:solidFill>
                  <a:srgbClr val="404040"/>
                </a:solidFill>
                <a:latin typeface="Trebuchet MS"/>
                <a:cs typeface="Trebuchet MS"/>
              </a:rPr>
              <a:t> </a:t>
            </a:r>
            <a:r>
              <a:rPr sz="2800" spc="-5" dirty="0">
                <a:solidFill>
                  <a:srgbClr val="404040"/>
                </a:solidFill>
                <a:latin typeface="Trebuchet MS"/>
                <a:cs typeface="Trebuchet MS"/>
              </a:rPr>
              <a:t>stage</a:t>
            </a:r>
            <a:r>
              <a:rPr sz="2800" spc="10" dirty="0">
                <a:solidFill>
                  <a:srgbClr val="404040"/>
                </a:solidFill>
                <a:latin typeface="Trebuchet MS"/>
                <a:cs typeface="Trebuchet MS"/>
              </a:rPr>
              <a:t> </a:t>
            </a:r>
            <a:r>
              <a:rPr sz="2800" spc="-10" dirty="0">
                <a:solidFill>
                  <a:srgbClr val="404040"/>
                </a:solidFill>
                <a:latin typeface="Trebuchet MS"/>
                <a:cs typeface="Trebuchet MS"/>
              </a:rPr>
              <a:t>?)</a:t>
            </a:r>
            <a:endParaRPr sz="2800" dirty="0">
              <a:latin typeface="Trebuchet MS"/>
              <a:cs typeface="Trebuchet MS"/>
            </a:endParaRPr>
          </a:p>
          <a:p>
            <a:pPr>
              <a:lnSpc>
                <a:spcPct val="100000"/>
              </a:lnSpc>
              <a:spcBef>
                <a:spcPts val="45"/>
              </a:spcBef>
            </a:pPr>
            <a:endParaRPr sz="4000" dirty="0">
              <a:latin typeface="Trebuchet MS"/>
              <a:cs typeface="Trebuchet MS"/>
            </a:endParaRPr>
          </a:p>
          <a:p>
            <a:pPr marL="927100">
              <a:lnSpc>
                <a:spcPct val="100000"/>
              </a:lnSpc>
              <a:spcBef>
                <a:spcPts val="5"/>
              </a:spcBef>
            </a:pPr>
            <a:r>
              <a:rPr sz="2800" dirty="0">
                <a:solidFill>
                  <a:srgbClr val="404040"/>
                </a:solidFill>
                <a:latin typeface="Trebuchet MS"/>
                <a:cs typeface="Trebuchet MS"/>
              </a:rPr>
              <a:t>-&gt;</a:t>
            </a:r>
            <a:r>
              <a:rPr sz="2800" spc="-20" dirty="0">
                <a:solidFill>
                  <a:srgbClr val="404040"/>
                </a:solidFill>
                <a:latin typeface="Trebuchet MS"/>
                <a:cs typeface="Trebuchet MS"/>
              </a:rPr>
              <a:t> </a:t>
            </a:r>
            <a:r>
              <a:rPr sz="2800" spc="-10" dirty="0" err="1">
                <a:solidFill>
                  <a:srgbClr val="404040"/>
                </a:solidFill>
                <a:latin typeface="Trebuchet MS"/>
                <a:cs typeface="Trebuchet MS"/>
              </a:rPr>
              <a:t>mettre</a:t>
            </a:r>
            <a:r>
              <a:rPr sz="2800" spc="30" dirty="0">
                <a:solidFill>
                  <a:srgbClr val="404040"/>
                </a:solidFill>
                <a:latin typeface="Trebuchet MS"/>
                <a:cs typeface="Trebuchet MS"/>
              </a:rPr>
              <a:t> </a:t>
            </a:r>
            <a:r>
              <a:rPr lang="fr-FR" sz="2800" spc="-5" dirty="0">
                <a:solidFill>
                  <a:srgbClr val="404040"/>
                </a:solidFill>
                <a:latin typeface="Trebuchet MS"/>
                <a:cs typeface="Trebuchet MS"/>
              </a:rPr>
              <a:t>e</a:t>
            </a:r>
            <a:r>
              <a:rPr sz="2800" spc="-5" dirty="0">
                <a:solidFill>
                  <a:srgbClr val="404040"/>
                </a:solidFill>
                <a:latin typeface="Trebuchet MS"/>
                <a:cs typeface="Trebuchet MS"/>
              </a:rPr>
              <a:t>n</a:t>
            </a:r>
            <a:r>
              <a:rPr sz="2800" dirty="0">
                <a:solidFill>
                  <a:srgbClr val="404040"/>
                </a:solidFill>
                <a:latin typeface="Trebuchet MS"/>
                <a:cs typeface="Trebuchet MS"/>
              </a:rPr>
              <a:t> </a:t>
            </a:r>
            <a:r>
              <a:rPr sz="2800" spc="-10" dirty="0">
                <a:solidFill>
                  <a:srgbClr val="404040"/>
                </a:solidFill>
                <a:latin typeface="Trebuchet MS"/>
                <a:cs typeface="Trebuchet MS"/>
              </a:rPr>
              <a:t>avant</a:t>
            </a:r>
            <a:r>
              <a:rPr sz="2800" spc="25" dirty="0">
                <a:solidFill>
                  <a:srgbClr val="404040"/>
                </a:solidFill>
                <a:latin typeface="Trebuchet MS"/>
                <a:cs typeface="Trebuchet MS"/>
              </a:rPr>
              <a:t> </a:t>
            </a:r>
            <a:r>
              <a:rPr sz="2800" spc="-10" dirty="0">
                <a:solidFill>
                  <a:srgbClr val="404040"/>
                </a:solidFill>
                <a:latin typeface="Trebuchet MS"/>
                <a:cs typeface="Trebuchet MS"/>
              </a:rPr>
              <a:t>partenariat</a:t>
            </a:r>
            <a:r>
              <a:rPr sz="2800" spc="35" dirty="0">
                <a:solidFill>
                  <a:srgbClr val="404040"/>
                </a:solidFill>
                <a:latin typeface="Trebuchet MS"/>
                <a:cs typeface="Trebuchet MS"/>
              </a:rPr>
              <a:t> </a:t>
            </a:r>
            <a:r>
              <a:rPr sz="2800" spc="-10" dirty="0">
                <a:solidFill>
                  <a:srgbClr val="404040"/>
                </a:solidFill>
                <a:latin typeface="Trebuchet MS"/>
                <a:cs typeface="Trebuchet MS"/>
              </a:rPr>
              <a:t>gagnant/gagnant</a:t>
            </a:r>
            <a:endParaRPr sz="2800" dirty="0">
              <a:latin typeface="Trebuchet MS"/>
              <a:cs typeface="Trebuchet MS"/>
            </a:endParaRPr>
          </a:p>
          <a:p>
            <a:pPr marL="927100">
              <a:lnSpc>
                <a:spcPct val="100000"/>
              </a:lnSpc>
              <a:spcBef>
                <a:spcPts val="660"/>
              </a:spcBef>
            </a:pPr>
            <a:r>
              <a:rPr sz="2800" spc="-5" dirty="0">
                <a:solidFill>
                  <a:srgbClr val="404040"/>
                </a:solidFill>
                <a:latin typeface="Trebuchet MS"/>
                <a:cs typeface="Trebuchet MS"/>
              </a:rPr>
              <a:t>-&gt;</a:t>
            </a:r>
            <a:r>
              <a:rPr sz="2800" spc="229" dirty="0">
                <a:solidFill>
                  <a:srgbClr val="404040"/>
                </a:solidFill>
                <a:latin typeface="Trebuchet MS"/>
                <a:cs typeface="Trebuchet MS"/>
              </a:rPr>
              <a:t> </a:t>
            </a:r>
            <a:r>
              <a:rPr sz="2800" spc="-10" dirty="0">
                <a:solidFill>
                  <a:srgbClr val="404040"/>
                </a:solidFill>
                <a:latin typeface="Trebuchet MS"/>
                <a:cs typeface="Trebuchet MS"/>
              </a:rPr>
              <a:t>donner</a:t>
            </a:r>
            <a:r>
              <a:rPr sz="2800" spc="-20" dirty="0">
                <a:solidFill>
                  <a:srgbClr val="404040"/>
                </a:solidFill>
                <a:latin typeface="Trebuchet MS"/>
                <a:cs typeface="Trebuchet MS"/>
              </a:rPr>
              <a:t> </a:t>
            </a:r>
            <a:r>
              <a:rPr sz="2800" spc="-10" dirty="0">
                <a:solidFill>
                  <a:srgbClr val="404040"/>
                </a:solidFill>
                <a:latin typeface="Trebuchet MS"/>
                <a:cs typeface="Trebuchet MS"/>
              </a:rPr>
              <a:t>envie</a:t>
            </a:r>
            <a:endParaRPr sz="2800" dirty="0">
              <a:latin typeface="Trebuchet MS"/>
              <a:cs typeface="Trebuchet MS"/>
            </a:endParaRPr>
          </a:p>
        </p:txBody>
      </p:sp>
      <p:sp>
        <p:nvSpPr>
          <p:cNvPr id="3" name="object 3"/>
          <p:cNvSpPr txBox="1"/>
          <p:nvPr/>
        </p:nvSpPr>
        <p:spPr>
          <a:xfrm>
            <a:off x="756310" y="6147883"/>
            <a:ext cx="807720" cy="144270"/>
          </a:xfrm>
          <a:prstGeom prst="rect">
            <a:avLst/>
          </a:prstGeom>
        </p:spPr>
        <p:txBody>
          <a:bodyPr vert="horz" wrap="square" lIns="0" tIns="5715" rIns="0" bIns="0" rtlCol="0">
            <a:spAutoFit/>
          </a:bodyPr>
          <a:lstStyle/>
          <a:p>
            <a:pPr marL="12700">
              <a:lnSpc>
                <a:spcPct val="100000"/>
              </a:lnSpc>
              <a:spcBef>
                <a:spcPts val="45"/>
              </a:spcBef>
            </a:pPr>
            <a:r>
              <a:rPr sz="900" spc="15" dirty="0">
                <a:solidFill>
                  <a:srgbClr val="888888"/>
                </a:solidFill>
                <a:latin typeface="Trebuchet MS"/>
                <a:cs typeface="Trebuchet MS"/>
              </a:rPr>
              <a:t> </a:t>
            </a:r>
            <a:endParaRPr sz="900" dirty="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4442" y="1816923"/>
            <a:ext cx="170180" cy="354330"/>
          </a:xfrm>
          <a:prstGeom prst="rect">
            <a:avLst/>
          </a:prstGeom>
        </p:spPr>
        <p:txBody>
          <a:bodyPr vert="horz" wrap="square" lIns="0" tIns="0" rIns="0" bIns="0" rtlCol="0">
            <a:spAutoFit/>
          </a:bodyPr>
          <a:lstStyle/>
          <a:p>
            <a:pPr>
              <a:lnSpc>
                <a:spcPts val="2735"/>
              </a:lnSpc>
            </a:pPr>
            <a:r>
              <a:rPr sz="2400" spc="-5" dirty="0">
                <a:latin typeface="Trebuchet MS"/>
                <a:cs typeface="Trebuchet MS"/>
              </a:rPr>
              <a:t>d</a:t>
            </a:r>
            <a:endParaRPr sz="2400">
              <a:latin typeface="Trebuchet MS"/>
              <a:cs typeface="Trebuchet MS"/>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solidFill>
                  <a:srgbClr val="404040"/>
                </a:solidFill>
              </a:rPr>
              <a:t>2.</a:t>
            </a:r>
            <a:r>
              <a:rPr lang="fr-FR" spc="-5" dirty="0">
                <a:solidFill>
                  <a:srgbClr val="404040"/>
                </a:solidFill>
              </a:rPr>
              <a:t>2 </a:t>
            </a:r>
            <a:r>
              <a:rPr dirty="0">
                <a:solidFill>
                  <a:srgbClr val="404040"/>
                </a:solidFill>
              </a:rPr>
              <a:t>pour les </a:t>
            </a:r>
            <a:r>
              <a:rPr spc="-5" dirty="0">
                <a:solidFill>
                  <a:srgbClr val="404040"/>
                </a:solidFill>
              </a:rPr>
              <a:t>structures </a:t>
            </a:r>
            <a:r>
              <a:rPr dirty="0">
                <a:solidFill>
                  <a:srgbClr val="404040"/>
                </a:solidFill>
              </a:rPr>
              <a:t>hors </a:t>
            </a:r>
            <a:r>
              <a:rPr spc="-5" dirty="0">
                <a:solidFill>
                  <a:srgbClr val="404040"/>
                </a:solidFill>
              </a:rPr>
              <a:t>répertoire, </a:t>
            </a:r>
            <a:r>
              <a:rPr dirty="0"/>
              <a:t>demandez </a:t>
            </a:r>
            <a:r>
              <a:rPr spc="-5" dirty="0"/>
              <a:t>si </a:t>
            </a:r>
            <a:r>
              <a:rPr dirty="0"/>
              <a:t>la </a:t>
            </a:r>
            <a:r>
              <a:rPr spc="-710" dirty="0"/>
              <a:t> </a:t>
            </a:r>
            <a:r>
              <a:rPr spc="-5" dirty="0"/>
              <a:t>structure </a:t>
            </a:r>
            <a:r>
              <a:rPr spc="-5" dirty="0" err="1"/>
              <a:t>accueil</a:t>
            </a:r>
            <a:r>
              <a:rPr lang="fr-FR" spc="-5" dirty="0"/>
              <a:t>le</a:t>
            </a:r>
            <a:r>
              <a:rPr spc="-5" dirty="0"/>
              <a:t> </a:t>
            </a:r>
            <a:r>
              <a:rPr dirty="0"/>
              <a:t>déjà des </a:t>
            </a:r>
            <a:r>
              <a:rPr spc="-5" dirty="0"/>
              <a:t>étudiants MK </a:t>
            </a:r>
            <a:r>
              <a:rPr dirty="0"/>
              <a:t>et </a:t>
            </a:r>
            <a:r>
              <a:rPr spc="-5" dirty="0"/>
              <a:t>bénéficie </a:t>
            </a:r>
            <a:r>
              <a:rPr dirty="0"/>
              <a:t> </a:t>
            </a:r>
            <a:r>
              <a:rPr spc="-5" dirty="0"/>
              <a:t>d’un</a:t>
            </a:r>
            <a:r>
              <a:rPr spc="-20" dirty="0"/>
              <a:t> </a:t>
            </a:r>
            <a:r>
              <a:rPr dirty="0">
                <a:solidFill>
                  <a:srgbClr val="FF0000"/>
                </a:solidFill>
              </a:rPr>
              <a:t>agrément</a:t>
            </a:r>
            <a:r>
              <a:rPr spc="-35" dirty="0">
                <a:solidFill>
                  <a:srgbClr val="FF0000"/>
                </a:solidFill>
              </a:rPr>
              <a:t> </a:t>
            </a:r>
            <a:r>
              <a:rPr b="0" spc="-5" dirty="0">
                <a:latin typeface="Trebuchet MS"/>
                <a:cs typeface="Trebuchet MS"/>
              </a:rPr>
              <a:t>autorisant</a:t>
            </a:r>
            <a:r>
              <a:rPr b="0" spc="20" dirty="0">
                <a:latin typeface="Trebuchet MS"/>
                <a:cs typeface="Trebuchet MS"/>
              </a:rPr>
              <a:t> </a:t>
            </a:r>
            <a:r>
              <a:rPr b="0" spc="-5" dirty="0">
                <a:latin typeface="Trebuchet MS"/>
                <a:cs typeface="Trebuchet MS"/>
              </a:rPr>
              <a:t>l’accompagnement</a:t>
            </a:r>
            <a:r>
              <a:rPr b="0" spc="25" dirty="0">
                <a:latin typeface="Trebuchet MS"/>
                <a:cs typeface="Trebuchet MS"/>
              </a:rPr>
              <a:t> </a:t>
            </a:r>
            <a:r>
              <a:rPr b="0" spc="-5" dirty="0">
                <a:latin typeface="Trebuchet MS"/>
                <a:cs typeface="Trebuchet MS"/>
              </a:rPr>
              <a:t>clinique </a:t>
            </a:r>
            <a:r>
              <a:rPr b="0" dirty="0">
                <a:latin typeface="Trebuchet MS"/>
                <a:cs typeface="Trebuchet MS"/>
              </a:rPr>
              <a:t> </a:t>
            </a:r>
            <a:r>
              <a:rPr b="0" spc="-10" dirty="0">
                <a:latin typeface="Trebuchet MS"/>
                <a:cs typeface="Trebuchet MS"/>
              </a:rPr>
              <a:t>’étudiants</a:t>
            </a:r>
            <a:r>
              <a:rPr b="0" spc="40" dirty="0">
                <a:latin typeface="Trebuchet MS"/>
                <a:cs typeface="Trebuchet MS"/>
              </a:rPr>
              <a:t> </a:t>
            </a:r>
            <a:r>
              <a:rPr b="0" spc="-5" dirty="0">
                <a:latin typeface="Trebuchet MS"/>
                <a:cs typeface="Trebuchet MS"/>
              </a:rPr>
              <a:t>en </a:t>
            </a:r>
            <a:r>
              <a:rPr b="0" dirty="0">
                <a:latin typeface="Trebuchet MS"/>
                <a:cs typeface="Trebuchet MS"/>
              </a:rPr>
              <a:t>stage</a:t>
            </a:r>
          </a:p>
        </p:txBody>
      </p:sp>
      <p:sp>
        <p:nvSpPr>
          <p:cNvPr id="4" name="object 4"/>
          <p:cNvSpPr txBox="1">
            <a:spLocks noGrp="1"/>
          </p:cNvSpPr>
          <p:nvPr>
            <p:ph type="body" idx="1"/>
          </p:nvPr>
        </p:nvSpPr>
        <p:spPr>
          <a:prstGeom prst="rect">
            <a:avLst/>
          </a:prstGeom>
        </p:spPr>
        <p:txBody>
          <a:bodyPr vert="horz" wrap="square" lIns="0" tIns="139065" rIns="0" bIns="0" rtlCol="0">
            <a:spAutoFit/>
          </a:bodyPr>
          <a:lstStyle/>
          <a:p>
            <a:pPr marL="404495">
              <a:lnSpc>
                <a:spcPct val="100000"/>
              </a:lnSpc>
              <a:spcBef>
                <a:spcPts val="1095"/>
              </a:spcBef>
            </a:pPr>
            <a:r>
              <a:rPr dirty="0"/>
              <a:t>démarche</a:t>
            </a:r>
            <a:r>
              <a:rPr spc="-60" dirty="0"/>
              <a:t> </a:t>
            </a:r>
            <a:r>
              <a:rPr dirty="0"/>
              <a:t>qualité</a:t>
            </a:r>
            <a:r>
              <a:rPr spc="-50" dirty="0"/>
              <a:t> </a:t>
            </a:r>
            <a:r>
              <a:rPr dirty="0"/>
              <a:t>:</a:t>
            </a:r>
          </a:p>
          <a:p>
            <a:pPr marL="949960" marR="5080">
              <a:lnSpc>
                <a:spcPct val="100000"/>
              </a:lnSpc>
              <a:spcBef>
                <a:spcPts val="1000"/>
              </a:spcBef>
              <a:tabLst>
                <a:tab pos="5433695" algn="l"/>
              </a:tabLst>
            </a:pPr>
            <a:r>
              <a:rPr b="0" spc="-5" dirty="0">
                <a:solidFill>
                  <a:srgbClr val="404040"/>
                </a:solidFill>
                <a:latin typeface="Trebuchet MS"/>
                <a:cs typeface="Trebuchet MS"/>
              </a:rPr>
              <a:t>-&gt;</a:t>
            </a:r>
            <a:r>
              <a:rPr b="0" spc="20" dirty="0">
                <a:solidFill>
                  <a:srgbClr val="404040"/>
                </a:solidFill>
                <a:latin typeface="Trebuchet MS"/>
                <a:cs typeface="Trebuchet MS"/>
              </a:rPr>
              <a:t> </a:t>
            </a:r>
            <a:r>
              <a:rPr dirty="0">
                <a:solidFill>
                  <a:srgbClr val="404040"/>
                </a:solidFill>
              </a:rPr>
              <a:t>engagement</a:t>
            </a:r>
            <a:r>
              <a:rPr spc="-60" dirty="0">
                <a:solidFill>
                  <a:srgbClr val="404040"/>
                </a:solidFill>
              </a:rPr>
              <a:t> </a:t>
            </a:r>
            <a:r>
              <a:rPr dirty="0">
                <a:solidFill>
                  <a:srgbClr val="404040"/>
                </a:solidFill>
              </a:rPr>
              <a:t>de la</a:t>
            </a:r>
            <a:r>
              <a:rPr spc="-5" dirty="0">
                <a:solidFill>
                  <a:srgbClr val="404040"/>
                </a:solidFill>
              </a:rPr>
              <a:t> structure	</a:t>
            </a:r>
            <a:r>
              <a:rPr b="0" spc="-5" dirty="0">
                <a:solidFill>
                  <a:srgbClr val="404040"/>
                </a:solidFill>
                <a:latin typeface="Trebuchet MS"/>
                <a:cs typeface="Trebuchet MS"/>
              </a:rPr>
              <a:t>dans l’accueil et </a:t>
            </a:r>
            <a:r>
              <a:rPr b="0" spc="-710" dirty="0">
                <a:solidFill>
                  <a:srgbClr val="404040"/>
                </a:solidFill>
                <a:latin typeface="Trebuchet MS"/>
                <a:cs typeface="Trebuchet MS"/>
              </a:rPr>
              <a:t> </a:t>
            </a:r>
            <a:r>
              <a:rPr b="0" dirty="0">
                <a:solidFill>
                  <a:srgbClr val="404040"/>
                </a:solidFill>
                <a:latin typeface="Trebuchet MS"/>
                <a:cs typeface="Trebuchet MS"/>
              </a:rPr>
              <a:t>la </a:t>
            </a:r>
            <a:r>
              <a:rPr b="0" spc="-5" dirty="0">
                <a:solidFill>
                  <a:srgbClr val="404040"/>
                </a:solidFill>
                <a:latin typeface="Trebuchet MS"/>
                <a:cs typeface="Trebuchet MS"/>
              </a:rPr>
              <a:t>mise</a:t>
            </a:r>
            <a:r>
              <a:rPr b="0" spc="5" dirty="0">
                <a:solidFill>
                  <a:srgbClr val="404040"/>
                </a:solidFill>
                <a:latin typeface="Trebuchet MS"/>
                <a:cs typeface="Trebuchet MS"/>
              </a:rPr>
              <a:t> </a:t>
            </a:r>
            <a:r>
              <a:rPr b="0" spc="-5" dirty="0">
                <a:solidFill>
                  <a:srgbClr val="404040"/>
                </a:solidFill>
                <a:latin typeface="Trebuchet MS"/>
                <a:cs typeface="Trebuchet MS"/>
              </a:rPr>
              <a:t>en œuvre</a:t>
            </a:r>
            <a:r>
              <a:rPr b="0" dirty="0">
                <a:solidFill>
                  <a:srgbClr val="404040"/>
                </a:solidFill>
                <a:latin typeface="Trebuchet MS"/>
                <a:cs typeface="Trebuchet MS"/>
              </a:rPr>
              <a:t> </a:t>
            </a:r>
            <a:r>
              <a:rPr b="0" spc="-5" dirty="0">
                <a:solidFill>
                  <a:srgbClr val="404040"/>
                </a:solidFill>
                <a:latin typeface="Trebuchet MS"/>
                <a:cs typeface="Trebuchet MS"/>
              </a:rPr>
              <a:t>du dispositif</a:t>
            </a:r>
            <a:r>
              <a:rPr b="0" spc="25" dirty="0">
                <a:solidFill>
                  <a:srgbClr val="404040"/>
                </a:solidFill>
                <a:latin typeface="Trebuchet MS"/>
                <a:cs typeface="Trebuchet MS"/>
              </a:rPr>
              <a:t> </a:t>
            </a:r>
            <a:r>
              <a:rPr b="0" spc="-10" dirty="0">
                <a:solidFill>
                  <a:srgbClr val="404040"/>
                </a:solidFill>
                <a:latin typeface="Trebuchet MS"/>
                <a:cs typeface="Trebuchet MS"/>
              </a:rPr>
              <a:t>pédagogique </a:t>
            </a:r>
            <a:r>
              <a:rPr b="0" spc="-5" dirty="0">
                <a:solidFill>
                  <a:srgbClr val="404040"/>
                </a:solidFill>
                <a:latin typeface="Trebuchet MS"/>
                <a:cs typeface="Trebuchet MS"/>
              </a:rPr>
              <a:t> </a:t>
            </a:r>
            <a:r>
              <a:rPr b="0" spc="-10" dirty="0">
                <a:solidFill>
                  <a:srgbClr val="404040"/>
                </a:solidFill>
                <a:latin typeface="Trebuchet MS"/>
                <a:cs typeface="Trebuchet MS"/>
              </a:rPr>
              <a:t>d’accompagnement</a:t>
            </a:r>
            <a:r>
              <a:rPr b="0" spc="30" dirty="0">
                <a:solidFill>
                  <a:srgbClr val="404040"/>
                </a:solidFill>
                <a:latin typeface="Trebuchet MS"/>
                <a:cs typeface="Trebuchet MS"/>
              </a:rPr>
              <a:t> </a:t>
            </a:r>
            <a:r>
              <a:rPr b="0" dirty="0">
                <a:solidFill>
                  <a:srgbClr val="404040"/>
                </a:solidFill>
                <a:latin typeface="Trebuchet MS"/>
                <a:cs typeface="Trebuchet MS"/>
              </a:rPr>
              <a:t>à</a:t>
            </a:r>
            <a:r>
              <a:rPr b="0" spc="-5" dirty="0">
                <a:solidFill>
                  <a:srgbClr val="404040"/>
                </a:solidFill>
                <a:latin typeface="Trebuchet MS"/>
                <a:cs typeface="Trebuchet MS"/>
              </a:rPr>
              <a:t> </a:t>
            </a:r>
            <a:r>
              <a:rPr b="0" dirty="0">
                <a:solidFill>
                  <a:srgbClr val="404040"/>
                </a:solidFill>
                <a:latin typeface="Trebuchet MS"/>
                <a:cs typeface="Trebuchet MS"/>
              </a:rPr>
              <a:t>la </a:t>
            </a:r>
            <a:r>
              <a:rPr b="0" spc="-5" dirty="0">
                <a:solidFill>
                  <a:srgbClr val="404040"/>
                </a:solidFill>
                <a:latin typeface="Trebuchet MS"/>
                <a:cs typeface="Trebuchet MS"/>
              </a:rPr>
              <a:t>clinique</a:t>
            </a:r>
          </a:p>
          <a:p>
            <a:pPr marL="949960" marR="35560">
              <a:lnSpc>
                <a:spcPct val="100000"/>
              </a:lnSpc>
              <a:spcBef>
                <a:spcPts val="1010"/>
              </a:spcBef>
            </a:pPr>
            <a:r>
              <a:rPr b="0" spc="-5" dirty="0">
                <a:solidFill>
                  <a:srgbClr val="404040"/>
                </a:solidFill>
                <a:latin typeface="Trebuchet MS"/>
                <a:cs typeface="Trebuchet MS"/>
              </a:rPr>
              <a:t>-&gt;</a:t>
            </a:r>
            <a:r>
              <a:rPr b="0" spc="15" dirty="0">
                <a:solidFill>
                  <a:srgbClr val="404040"/>
                </a:solidFill>
                <a:latin typeface="Trebuchet MS"/>
                <a:cs typeface="Trebuchet MS"/>
              </a:rPr>
              <a:t> </a:t>
            </a:r>
            <a:r>
              <a:rPr spc="-5" dirty="0">
                <a:solidFill>
                  <a:srgbClr val="404040"/>
                </a:solidFill>
              </a:rPr>
              <a:t>responsabilité</a:t>
            </a:r>
            <a:r>
              <a:rPr spc="-15" dirty="0">
                <a:solidFill>
                  <a:srgbClr val="404040"/>
                </a:solidFill>
              </a:rPr>
              <a:t> </a:t>
            </a:r>
            <a:r>
              <a:rPr dirty="0">
                <a:solidFill>
                  <a:srgbClr val="404040"/>
                </a:solidFill>
              </a:rPr>
              <a:t>de</a:t>
            </a:r>
            <a:r>
              <a:rPr spc="-20" dirty="0">
                <a:solidFill>
                  <a:srgbClr val="404040"/>
                </a:solidFill>
              </a:rPr>
              <a:t> </a:t>
            </a:r>
            <a:r>
              <a:rPr dirty="0">
                <a:solidFill>
                  <a:srgbClr val="404040"/>
                </a:solidFill>
              </a:rPr>
              <a:t>l’IFMK</a:t>
            </a:r>
            <a:r>
              <a:rPr spc="10" dirty="0">
                <a:solidFill>
                  <a:srgbClr val="404040"/>
                </a:solidFill>
              </a:rPr>
              <a:t> </a:t>
            </a:r>
            <a:r>
              <a:rPr b="0" spc="-5" dirty="0">
                <a:solidFill>
                  <a:srgbClr val="404040"/>
                </a:solidFill>
                <a:latin typeface="Trebuchet MS"/>
                <a:cs typeface="Trebuchet MS"/>
              </a:rPr>
              <a:t>qui </a:t>
            </a:r>
            <a:r>
              <a:rPr b="0" dirty="0">
                <a:solidFill>
                  <a:srgbClr val="404040"/>
                </a:solidFill>
                <a:latin typeface="Trebuchet MS"/>
                <a:cs typeface="Trebuchet MS"/>
              </a:rPr>
              <a:t>vérifie</a:t>
            </a:r>
            <a:r>
              <a:rPr b="0" spc="15" dirty="0">
                <a:solidFill>
                  <a:srgbClr val="404040"/>
                </a:solidFill>
                <a:latin typeface="Trebuchet MS"/>
                <a:cs typeface="Trebuchet MS"/>
              </a:rPr>
              <a:t> </a:t>
            </a:r>
            <a:r>
              <a:rPr b="0" spc="-5" dirty="0">
                <a:solidFill>
                  <a:srgbClr val="404040"/>
                </a:solidFill>
                <a:latin typeface="Trebuchet MS"/>
                <a:cs typeface="Trebuchet MS"/>
              </a:rPr>
              <a:t>que</a:t>
            </a:r>
            <a:r>
              <a:rPr b="0" spc="5" dirty="0">
                <a:solidFill>
                  <a:srgbClr val="404040"/>
                </a:solidFill>
                <a:latin typeface="Trebuchet MS"/>
                <a:cs typeface="Trebuchet MS"/>
              </a:rPr>
              <a:t> </a:t>
            </a:r>
            <a:r>
              <a:rPr b="0" dirty="0">
                <a:solidFill>
                  <a:srgbClr val="404040"/>
                </a:solidFill>
                <a:latin typeface="Trebuchet MS"/>
                <a:cs typeface="Trebuchet MS"/>
              </a:rPr>
              <a:t>les </a:t>
            </a:r>
            <a:r>
              <a:rPr b="0" spc="5" dirty="0">
                <a:solidFill>
                  <a:srgbClr val="404040"/>
                </a:solidFill>
                <a:latin typeface="Trebuchet MS"/>
                <a:cs typeface="Trebuchet MS"/>
              </a:rPr>
              <a:t> </a:t>
            </a:r>
            <a:r>
              <a:rPr b="0" spc="-10" dirty="0">
                <a:solidFill>
                  <a:srgbClr val="404040"/>
                </a:solidFill>
                <a:latin typeface="Trebuchet MS"/>
                <a:cs typeface="Trebuchet MS"/>
              </a:rPr>
              <a:t>conditions</a:t>
            </a:r>
            <a:r>
              <a:rPr b="0" spc="25" dirty="0">
                <a:solidFill>
                  <a:srgbClr val="404040"/>
                </a:solidFill>
                <a:latin typeface="Trebuchet MS"/>
                <a:cs typeface="Trebuchet MS"/>
              </a:rPr>
              <a:t> </a:t>
            </a:r>
            <a:r>
              <a:rPr b="0" spc="-5" dirty="0">
                <a:solidFill>
                  <a:srgbClr val="404040"/>
                </a:solidFill>
                <a:latin typeface="Trebuchet MS"/>
                <a:cs typeface="Trebuchet MS"/>
              </a:rPr>
              <a:t>du cahier</a:t>
            </a:r>
            <a:r>
              <a:rPr b="0" spc="15" dirty="0">
                <a:solidFill>
                  <a:srgbClr val="404040"/>
                </a:solidFill>
                <a:latin typeface="Trebuchet MS"/>
                <a:cs typeface="Trebuchet MS"/>
              </a:rPr>
              <a:t> </a:t>
            </a:r>
            <a:r>
              <a:rPr b="0" spc="-5" dirty="0">
                <a:solidFill>
                  <a:srgbClr val="404040"/>
                </a:solidFill>
                <a:latin typeface="Trebuchet MS"/>
                <a:cs typeface="Trebuchet MS"/>
              </a:rPr>
              <a:t>des</a:t>
            </a:r>
            <a:r>
              <a:rPr b="0" spc="5" dirty="0">
                <a:solidFill>
                  <a:srgbClr val="404040"/>
                </a:solidFill>
                <a:latin typeface="Trebuchet MS"/>
                <a:cs typeface="Trebuchet MS"/>
              </a:rPr>
              <a:t> </a:t>
            </a:r>
            <a:r>
              <a:rPr b="0" spc="-5" dirty="0">
                <a:solidFill>
                  <a:srgbClr val="404040"/>
                </a:solidFill>
                <a:latin typeface="Trebuchet MS"/>
                <a:cs typeface="Trebuchet MS"/>
              </a:rPr>
              <a:t>charges</a:t>
            </a:r>
            <a:r>
              <a:rPr b="0" dirty="0">
                <a:solidFill>
                  <a:srgbClr val="404040"/>
                </a:solidFill>
                <a:latin typeface="Trebuchet MS"/>
                <a:cs typeface="Trebuchet MS"/>
              </a:rPr>
              <a:t> </a:t>
            </a:r>
            <a:r>
              <a:rPr b="0" spc="-5" dirty="0">
                <a:solidFill>
                  <a:srgbClr val="404040"/>
                </a:solidFill>
                <a:latin typeface="Trebuchet MS"/>
                <a:cs typeface="Trebuchet MS"/>
              </a:rPr>
              <a:t>d’agrément</a:t>
            </a:r>
            <a:r>
              <a:rPr b="0" spc="15" dirty="0">
                <a:solidFill>
                  <a:srgbClr val="404040"/>
                </a:solidFill>
                <a:latin typeface="Trebuchet MS"/>
                <a:cs typeface="Trebuchet MS"/>
              </a:rPr>
              <a:t> </a:t>
            </a:r>
            <a:r>
              <a:rPr b="0" dirty="0">
                <a:solidFill>
                  <a:srgbClr val="404040"/>
                </a:solidFill>
                <a:latin typeface="Trebuchet MS"/>
                <a:cs typeface="Trebuchet MS"/>
              </a:rPr>
              <a:t>soit </a:t>
            </a:r>
            <a:r>
              <a:rPr b="0" spc="-710" dirty="0">
                <a:solidFill>
                  <a:srgbClr val="404040"/>
                </a:solidFill>
                <a:latin typeface="Trebuchet MS"/>
                <a:cs typeface="Trebuchet MS"/>
              </a:rPr>
              <a:t> </a:t>
            </a:r>
            <a:r>
              <a:rPr b="0" dirty="0">
                <a:solidFill>
                  <a:srgbClr val="404040"/>
                </a:solidFill>
                <a:latin typeface="Trebuchet MS"/>
                <a:cs typeface="Trebuchet MS"/>
              </a:rPr>
              <a:t>rempli</a:t>
            </a:r>
            <a:r>
              <a:rPr b="0" spc="10" dirty="0">
                <a:solidFill>
                  <a:srgbClr val="404040"/>
                </a:solidFill>
                <a:latin typeface="Trebuchet MS"/>
                <a:cs typeface="Trebuchet MS"/>
              </a:rPr>
              <a:t> </a:t>
            </a:r>
            <a:r>
              <a:rPr b="0" spc="-5" dirty="0">
                <a:solidFill>
                  <a:srgbClr val="404040"/>
                </a:solidFill>
                <a:latin typeface="Trebuchet MS"/>
                <a:cs typeface="Trebuchet MS"/>
              </a:rPr>
              <a:t>par </a:t>
            </a:r>
            <a:r>
              <a:rPr b="0" dirty="0">
                <a:solidFill>
                  <a:srgbClr val="404040"/>
                </a:solidFill>
                <a:latin typeface="Trebuchet MS"/>
                <a:cs typeface="Trebuchet MS"/>
              </a:rPr>
              <a:t>la</a:t>
            </a:r>
            <a:r>
              <a:rPr b="0" spc="5" dirty="0">
                <a:solidFill>
                  <a:srgbClr val="404040"/>
                </a:solidFill>
                <a:latin typeface="Trebuchet MS"/>
                <a:cs typeface="Trebuchet MS"/>
              </a:rPr>
              <a:t> </a:t>
            </a:r>
            <a:r>
              <a:rPr b="0" dirty="0">
                <a:solidFill>
                  <a:srgbClr val="404040"/>
                </a:solidFill>
                <a:latin typeface="Trebuchet MS"/>
                <a:cs typeface="Trebuchet MS"/>
              </a:rPr>
              <a:t>structure </a:t>
            </a:r>
            <a:r>
              <a:rPr b="0" spc="-5" dirty="0">
                <a:solidFill>
                  <a:srgbClr val="404040"/>
                </a:solidFill>
                <a:latin typeface="Trebuchet MS"/>
                <a:cs typeface="Trebuchet MS"/>
              </a:rPr>
              <a:t>pour</a:t>
            </a:r>
            <a:r>
              <a:rPr b="0" spc="15" dirty="0">
                <a:solidFill>
                  <a:srgbClr val="404040"/>
                </a:solidFill>
                <a:latin typeface="Trebuchet MS"/>
                <a:cs typeface="Trebuchet MS"/>
              </a:rPr>
              <a:t> </a:t>
            </a:r>
            <a:r>
              <a:rPr b="0" spc="-5" dirty="0">
                <a:solidFill>
                  <a:srgbClr val="404040"/>
                </a:solidFill>
                <a:latin typeface="Trebuchet MS"/>
                <a:cs typeface="Trebuchet MS"/>
              </a:rPr>
              <a:t>garantir</a:t>
            </a:r>
            <a:r>
              <a:rPr b="0" spc="20" dirty="0">
                <a:solidFill>
                  <a:srgbClr val="404040"/>
                </a:solidFill>
                <a:latin typeface="Trebuchet MS"/>
                <a:cs typeface="Trebuchet MS"/>
              </a:rPr>
              <a:t> </a:t>
            </a:r>
            <a:r>
              <a:rPr b="0" spc="-5" dirty="0">
                <a:solidFill>
                  <a:srgbClr val="404040"/>
                </a:solidFill>
                <a:latin typeface="Trebuchet MS"/>
                <a:cs typeface="Trebuchet MS"/>
              </a:rPr>
              <a:t>un </a:t>
            </a:r>
            <a:r>
              <a:rPr b="0" dirty="0">
                <a:solidFill>
                  <a:srgbClr val="404040"/>
                </a:solidFill>
                <a:latin typeface="Trebuchet MS"/>
                <a:cs typeface="Trebuchet MS"/>
              </a:rPr>
              <a:t> </a:t>
            </a:r>
            <a:r>
              <a:rPr b="0" spc="-10" dirty="0">
                <a:solidFill>
                  <a:srgbClr val="404040"/>
                </a:solidFill>
                <a:latin typeface="Trebuchet MS"/>
                <a:cs typeface="Trebuchet MS"/>
              </a:rPr>
              <a:t>accompagnement</a:t>
            </a:r>
            <a:r>
              <a:rPr b="0" spc="5" dirty="0">
                <a:solidFill>
                  <a:srgbClr val="404040"/>
                </a:solidFill>
                <a:latin typeface="Trebuchet MS"/>
                <a:cs typeface="Trebuchet MS"/>
              </a:rPr>
              <a:t> </a:t>
            </a:r>
            <a:r>
              <a:rPr b="0" spc="-5" dirty="0">
                <a:solidFill>
                  <a:srgbClr val="404040"/>
                </a:solidFill>
                <a:latin typeface="Trebuchet MS"/>
                <a:cs typeface="Trebuchet MS"/>
              </a:rPr>
              <a:t>de</a:t>
            </a:r>
            <a:r>
              <a:rPr b="0" spc="10" dirty="0">
                <a:solidFill>
                  <a:srgbClr val="404040"/>
                </a:solidFill>
                <a:latin typeface="Trebuchet MS"/>
                <a:cs typeface="Trebuchet MS"/>
              </a:rPr>
              <a:t> </a:t>
            </a:r>
            <a:r>
              <a:rPr b="0" spc="-5" dirty="0">
                <a:solidFill>
                  <a:srgbClr val="404040"/>
                </a:solidFill>
                <a:latin typeface="Trebuchet MS"/>
                <a:cs typeface="Trebuchet MS"/>
              </a:rPr>
              <a:t>qualité</a:t>
            </a:r>
          </a:p>
        </p:txBody>
      </p:sp>
      <p:pic>
        <p:nvPicPr>
          <p:cNvPr id="5" name="object 5"/>
          <p:cNvPicPr/>
          <p:nvPr/>
        </p:nvPicPr>
        <p:blipFill>
          <a:blip r:embed="rId3" cstate="print"/>
          <a:stretch>
            <a:fillRect/>
          </a:stretch>
        </p:blipFill>
        <p:spPr>
          <a:xfrm>
            <a:off x="304848" y="1804416"/>
            <a:ext cx="2086307" cy="175225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5905" y="795020"/>
            <a:ext cx="8578215" cy="5306196"/>
          </a:xfrm>
          <a:prstGeom prst="rect">
            <a:avLst/>
          </a:prstGeom>
        </p:spPr>
        <p:txBody>
          <a:bodyPr vert="horz" wrap="square" lIns="0" tIns="92075" rIns="0" bIns="0" rtlCol="0">
            <a:spAutoFit/>
          </a:bodyPr>
          <a:lstStyle/>
          <a:p>
            <a:pPr marL="12700" marR="394335" indent="457200">
              <a:lnSpc>
                <a:spcPct val="80000"/>
              </a:lnSpc>
              <a:spcBef>
                <a:spcPts val="725"/>
              </a:spcBef>
              <a:tabLst>
                <a:tab pos="5041900" algn="l"/>
                <a:tab pos="6414135" algn="l"/>
              </a:tabLst>
            </a:pPr>
            <a:r>
              <a:rPr sz="2600" b="1" u="sng" dirty="0">
                <a:uFill>
                  <a:solidFill>
                    <a:srgbClr val="000000"/>
                  </a:solidFill>
                </a:uFill>
                <a:latin typeface="Trebuchet MS"/>
                <a:cs typeface="Trebuchet MS"/>
              </a:rPr>
              <a:t>NB</a:t>
            </a:r>
            <a:r>
              <a:rPr sz="2600" b="1" u="sng" spc="15" dirty="0">
                <a:uFill>
                  <a:solidFill>
                    <a:srgbClr val="000000"/>
                  </a:solidFill>
                </a:uFill>
                <a:latin typeface="Trebuchet MS"/>
                <a:cs typeface="Trebuchet MS"/>
              </a:rPr>
              <a:t> </a:t>
            </a:r>
            <a:r>
              <a:rPr sz="2600" b="1" u="sng" dirty="0">
                <a:uFill>
                  <a:solidFill>
                    <a:srgbClr val="000000"/>
                  </a:solidFill>
                </a:uFill>
                <a:latin typeface="Trebuchet MS"/>
                <a:cs typeface="Trebuchet MS"/>
              </a:rPr>
              <a:t>: les</a:t>
            </a:r>
            <a:r>
              <a:rPr sz="2600" b="1" u="sng" spc="10" dirty="0">
                <a:uFill>
                  <a:solidFill>
                    <a:srgbClr val="000000"/>
                  </a:solidFill>
                </a:uFill>
                <a:latin typeface="Trebuchet MS"/>
                <a:cs typeface="Trebuchet MS"/>
              </a:rPr>
              <a:t> </a:t>
            </a:r>
            <a:r>
              <a:rPr sz="2600" b="1" u="sng" spc="-5" dirty="0">
                <a:uFill>
                  <a:solidFill>
                    <a:srgbClr val="000000"/>
                  </a:solidFill>
                </a:uFill>
                <a:latin typeface="Trebuchet MS"/>
                <a:cs typeface="Trebuchet MS"/>
              </a:rPr>
              <a:t>Institutions</a:t>
            </a:r>
            <a:r>
              <a:rPr sz="2600" b="1" u="sng" spc="10" dirty="0">
                <a:uFill>
                  <a:solidFill>
                    <a:srgbClr val="000000"/>
                  </a:solidFill>
                </a:uFill>
                <a:latin typeface="Trebuchet MS"/>
                <a:cs typeface="Trebuchet MS"/>
              </a:rPr>
              <a:t> </a:t>
            </a:r>
            <a:r>
              <a:rPr sz="2600" b="1" u="sng" dirty="0">
                <a:uFill>
                  <a:solidFill>
                    <a:srgbClr val="000000"/>
                  </a:solidFill>
                </a:uFill>
                <a:latin typeface="Trebuchet MS"/>
                <a:cs typeface="Trebuchet MS"/>
              </a:rPr>
              <a:t>bénéficient</a:t>
            </a:r>
            <a:r>
              <a:rPr sz="2600" b="1" u="sng" spc="-5" dirty="0">
                <a:uFill>
                  <a:solidFill>
                    <a:srgbClr val="000000"/>
                  </a:solidFill>
                </a:uFill>
                <a:latin typeface="Trebuchet MS"/>
                <a:cs typeface="Trebuchet MS"/>
              </a:rPr>
              <a:t> </a:t>
            </a:r>
            <a:r>
              <a:rPr sz="2600" b="1" u="sng" dirty="0">
                <a:uFill>
                  <a:solidFill>
                    <a:srgbClr val="000000"/>
                  </a:solidFill>
                </a:uFill>
                <a:latin typeface="Trebuchet MS"/>
                <a:cs typeface="Trebuchet MS"/>
              </a:rPr>
              <a:t>d’un</a:t>
            </a:r>
            <a:r>
              <a:rPr sz="2600" b="1" dirty="0">
                <a:latin typeface="Trebuchet MS"/>
                <a:cs typeface="Trebuchet MS"/>
              </a:rPr>
              <a:t>	</a:t>
            </a:r>
            <a:r>
              <a:rPr sz="2600" b="1" u="sng" dirty="0">
                <a:uFill>
                  <a:solidFill>
                    <a:srgbClr val="000000"/>
                  </a:solidFill>
                </a:uFill>
                <a:latin typeface="Trebuchet MS"/>
                <a:cs typeface="Trebuchet MS"/>
              </a:rPr>
              <a:t>agrément</a:t>
            </a:r>
            <a:r>
              <a:rPr sz="2600" b="1" dirty="0">
                <a:latin typeface="Trebuchet MS"/>
                <a:cs typeface="Trebuchet MS"/>
              </a:rPr>
              <a:t> </a:t>
            </a:r>
            <a:r>
              <a:rPr sz="2600" dirty="0">
                <a:latin typeface="Trebuchet MS"/>
                <a:cs typeface="Trebuchet MS"/>
              </a:rPr>
              <a:t>: </a:t>
            </a:r>
            <a:r>
              <a:rPr sz="2600" spc="-765" dirty="0">
                <a:latin typeface="Trebuchet MS"/>
                <a:cs typeface="Trebuchet MS"/>
              </a:rPr>
              <a:t> </a:t>
            </a:r>
            <a:r>
              <a:rPr sz="2600" spc="-5" dirty="0">
                <a:latin typeface="Trebuchet MS"/>
                <a:cs typeface="Trebuchet MS"/>
              </a:rPr>
              <a:t>CH(U),</a:t>
            </a:r>
            <a:r>
              <a:rPr sz="2600" spc="5" dirty="0">
                <a:latin typeface="Trebuchet MS"/>
                <a:cs typeface="Trebuchet MS"/>
              </a:rPr>
              <a:t> </a:t>
            </a:r>
            <a:r>
              <a:rPr sz="2600" spc="-5" dirty="0">
                <a:latin typeface="Trebuchet MS"/>
                <a:cs typeface="Trebuchet MS"/>
              </a:rPr>
              <a:t>SSR,</a:t>
            </a:r>
            <a:r>
              <a:rPr sz="2600" spc="-10" dirty="0">
                <a:latin typeface="Trebuchet MS"/>
                <a:cs typeface="Trebuchet MS"/>
              </a:rPr>
              <a:t> </a:t>
            </a:r>
            <a:r>
              <a:rPr sz="2600" spc="-5" dirty="0">
                <a:latin typeface="Trebuchet MS"/>
                <a:cs typeface="Trebuchet MS"/>
              </a:rPr>
              <a:t>cliniques,</a:t>
            </a:r>
            <a:r>
              <a:rPr sz="2600" spc="5" dirty="0">
                <a:latin typeface="Trebuchet MS"/>
                <a:cs typeface="Trebuchet MS"/>
              </a:rPr>
              <a:t> </a:t>
            </a:r>
            <a:r>
              <a:rPr sz="2600" spc="-5" dirty="0" err="1">
                <a:latin typeface="Trebuchet MS"/>
                <a:cs typeface="Trebuchet MS"/>
              </a:rPr>
              <a:t>SESSAD,</a:t>
            </a:r>
            <a:r>
              <a:rPr sz="2600" dirty="0" err="1">
                <a:latin typeface="Trebuchet MS"/>
                <a:cs typeface="Trebuchet MS"/>
              </a:rPr>
              <a:t>EPHAD</a:t>
            </a:r>
            <a:r>
              <a:rPr sz="2600" dirty="0">
                <a:latin typeface="Trebuchet MS"/>
                <a:cs typeface="Trebuchet MS"/>
              </a:rPr>
              <a:t>,</a:t>
            </a:r>
            <a:r>
              <a:rPr sz="2600" spc="-45" dirty="0">
                <a:latin typeface="Trebuchet MS"/>
                <a:cs typeface="Trebuchet MS"/>
              </a:rPr>
              <a:t> </a:t>
            </a:r>
            <a:r>
              <a:rPr sz="2600" spc="-120" dirty="0">
                <a:latin typeface="Trebuchet MS"/>
                <a:cs typeface="Trebuchet MS"/>
              </a:rPr>
              <a:t>CRF,</a:t>
            </a:r>
            <a:r>
              <a:rPr sz="2600" spc="-45" dirty="0">
                <a:latin typeface="Trebuchet MS"/>
                <a:cs typeface="Trebuchet MS"/>
              </a:rPr>
              <a:t> </a:t>
            </a:r>
            <a:r>
              <a:rPr sz="2600" spc="-5" dirty="0">
                <a:latin typeface="Trebuchet MS"/>
                <a:cs typeface="Trebuchet MS"/>
              </a:rPr>
              <a:t>CAMSP…</a:t>
            </a:r>
            <a:endParaRPr sz="2600" dirty="0">
              <a:latin typeface="Trebuchet MS"/>
              <a:cs typeface="Trebuchet MS"/>
            </a:endParaRPr>
          </a:p>
          <a:p>
            <a:pPr>
              <a:lnSpc>
                <a:spcPct val="100000"/>
              </a:lnSpc>
              <a:spcBef>
                <a:spcPts val="45"/>
              </a:spcBef>
            </a:pPr>
            <a:endParaRPr sz="3300" dirty="0">
              <a:latin typeface="Trebuchet MS"/>
              <a:cs typeface="Trebuchet MS"/>
            </a:endParaRPr>
          </a:p>
          <a:p>
            <a:pPr marL="469900">
              <a:lnSpc>
                <a:spcPct val="100000"/>
              </a:lnSpc>
            </a:pPr>
            <a:r>
              <a:rPr sz="2600" b="1" u="sng" dirty="0">
                <a:uFill>
                  <a:solidFill>
                    <a:srgbClr val="000000"/>
                  </a:solidFill>
                </a:uFill>
                <a:latin typeface="Trebuchet MS"/>
                <a:cs typeface="Trebuchet MS"/>
              </a:rPr>
              <a:t>NB</a:t>
            </a:r>
            <a:r>
              <a:rPr sz="2600" b="1" u="sng" spc="-5" dirty="0">
                <a:uFill>
                  <a:solidFill>
                    <a:srgbClr val="000000"/>
                  </a:solidFill>
                </a:uFill>
                <a:latin typeface="Trebuchet MS"/>
                <a:cs typeface="Trebuchet MS"/>
              </a:rPr>
              <a:t> </a:t>
            </a:r>
            <a:r>
              <a:rPr sz="2600" b="1" u="sng" dirty="0">
                <a:uFill>
                  <a:solidFill>
                    <a:srgbClr val="000000"/>
                  </a:solidFill>
                </a:uFill>
                <a:latin typeface="Trebuchet MS"/>
                <a:cs typeface="Trebuchet MS"/>
              </a:rPr>
              <a:t>:</a:t>
            </a:r>
            <a:r>
              <a:rPr sz="2600" b="1" u="sng" spc="-20" dirty="0">
                <a:uFill>
                  <a:solidFill>
                    <a:srgbClr val="000000"/>
                  </a:solidFill>
                </a:uFill>
                <a:latin typeface="Trebuchet MS"/>
                <a:cs typeface="Trebuchet MS"/>
              </a:rPr>
              <a:t> </a:t>
            </a:r>
            <a:r>
              <a:rPr sz="2600" b="1" u="sng" dirty="0">
                <a:uFill>
                  <a:solidFill>
                    <a:srgbClr val="000000"/>
                  </a:solidFill>
                </a:uFill>
                <a:latin typeface="Trebuchet MS"/>
                <a:cs typeface="Trebuchet MS"/>
              </a:rPr>
              <a:t>Si</a:t>
            </a:r>
            <a:r>
              <a:rPr sz="2600" b="1" u="sng" spc="-5" dirty="0">
                <a:uFill>
                  <a:solidFill>
                    <a:srgbClr val="000000"/>
                  </a:solidFill>
                </a:uFill>
                <a:latin typeface="Trebuchet MS"/>
                <a:cs typeface="Trebuchet MS"/>
              </a:rPr>
              <a:t> </a:t>
            </a:r>
            <a:r>
              <a:rPr sz="2600" b="1" u="sng" dirty="0">
                <a:uFill>
                  <a:solidFill>
                    <a:srgbClr val="000000"/>
                  </a:solidFill>
                </a:uFill>
                <a:latin typeface="Trebuchet MS"/>
                <a:cs typeface="Trebuchet MS"/>
              </a:rPr>
              <a:t>absence</a:t>
            </a:r>
            <a:r>
              <a:rPr sz="2600" b="1" u="sng" spc="-10" dirty="0">
                <a:uFill>
                  <a:solidFill>
                    <a:srgbClr val="000000"/>
                  </a:solidFill>
                </a:uFill>
                <a:latin typeface="Trebuchet MS"/>
                <a:cs typeface="Trebuchet MS"/>
              </a:rPr>
              <a:t> </a:t>
            </a:r>
            <a:r>
              <a:rPr sz="2600" b="1" u="sng" dirty="0">
                <a:uFill>
                  <a:solidFill>
                    <a:srgbClr val="000000"/>
                  </a:solidFill>
                </a:uFill>
                <a:latin typeface="Trebuchet MS"/>
                <a:cs typeface="Trebuchet MS"/>
              </a:rPr>
              <a:t>d’agrément</a:t>
            </a:r>
            <a:r>
              <a:rPr sz="2600" b="1" u="sng" spc="-35" dirty="0">
                <a:uFill>
                  <a:solidFill>
                    <a:srgbClr val="000000"/>
                  </a:solidFill>
                </a:uFill>
                <a:latin typeface="Trebuchet MS"/>
                <a:cs typeface="Trebuchet MS"/>
              </a:rPr>
              <a:t> </a:t>
            </a:r>
            <a:r>
              <a:rPr sz="2600" b="1" u="sng" dirty="0">
                <a:uFill>
                  <a:solidFill>
                    <a:srgbClr val="000000"/>
                  </a:solidFill>
                </a:uFill>
                <a:latin typeface="Trebuchet MS"/>
                <a:cs typeface="Trebuchet MS"/>
              </a:rPr>
              <a:t>:</a:t>
            </a:r>
            <a:endParaRPr sz="2600" dirty="0">
              <a:latin typeface="Trebuchet MS"/>
              <a:cs typeface="Trebuchet MS"/>
            </a:endParaRPr>
          </a:p>
          <a:p>
            <a:pPr marL="12700" marR="460375">
              <a:lnSpc>
                <a:spcPts val="2500"/>
              </a:lnSpc>
              <a:spcBef>
                <a:spcPts val="975"/>
              </a:spcBef>
            </a:pPr>
            <a:r>
              <a:rPr sz="2600" spc="-5" dirty="0">
                <a:latin typeface="Trebuchet MS"/>
                <a:cs typeface="Trebuchet MS"/>
              </a:rPr>
              <a:t>nombreux partenaires en </a:t>
            </a:r>
            <a:r>
              <a:rPr sz="2600" dirty="0">
                <a:latin typeface="Trebuchet MS"/>
                <a:cs typeface="Trebuchet MS"/>
              </a:rPr>
              <a:t>région ou hors région </a:t>
            </a:r>
            <a:r>
              <a:rPr sz="2600" spc="-5" dirty="0">
                <a:latin typeface="Trebuchet MS"/>
                <a:cs typeface="Trebuchet MS"/>
              </a:rPr>
              <a:t>dans </a:t>
            </a:r>
            <a:r>
              <a:rPr sz="2600" dirty="0">
                <a:latin typeface="Trebuchet MS"/>
                <a:cs typeface="Trebuchet MS"/>
              </a:rPr>
              <a:t>le </a:t>
            </a:r>
            <a:r>
              <a:rPr sz="2600" spc="-770" dirty="0">
                <a:latin typeface="Trebuchet MS"/>
                <a:cs typeface="Trebuchet MS"/>
              </a:rPr>
              <a:t> </a:t>
            </a:r>
            <a:r>
              <a:rPr sz="2600" spc="-5" dirty="0">
                <a:latin typeface="Trebuchet MS"/>
                <a:cs typeface="Trebuchet MS"/>
              </a:rPr>
              <a:t>répertoire des </a:t>
            </a:r>
            <a:r>
              <a:rPr sz="2600" dirty="0">
                <a:latin typeface="Trebuchet MS"/>
                <a:cs typeface="Trebuchet MS"/>
              </a:rPr>
              <a:t>stages -&gt; </a:t>
            </a:r>
            <a:r>
              <a:rPr sz="2600" spc="-5" dirty="0">
                <a:latin typeface="Trebuchet MS"/>
                <a:cs typeface="Trebuchet MS"/>
              </a:rPr>
              <a:t>nouvel agrément n’est pas </a:t>
            </a:r>
            <a:r>
              <a:rPr sz="2600" dirty="0">
                <a:latin typeface="Trebuchet MS"/>
                <a:cs typeface="Trebuchet MS"/>
              </a:rPr>
              <a:t> systématique</a:t>
            </a:r>
          </a:p>
          <a:p>
            <a:pPr marL="12700">
              <a:lnSpc>
                <a:spcPct val="100000"/>
              </a:lnSpc>
              <a:spcBef>
                <a:spcPts val="385"/>
              </a:spcBef>
            </a:pPr>
            <a:r>
              <a:rPr sz="2600" spc="-5" dirty="0">
                <a:latin typeface="Trebuchet MS"/>
                <a:cs typeface="Trebuchet MS"/>
              </a:rPr>
              <a:t>possibilité</a:t>
            </a:r>
            <a:r>
              <a:rPr sz="2600" spc="-15" dirty="0">
                <a:latin typeface="Trebuchet MS"/>
                <a:cs typeface="Trebuchet MS"/>
              </a:rPr>
              <a:t> </a:t>
            </a:r>
            <a:r>
              <a:rPr sz="2600" spc="-5" dirty="0">
                <a:latin typeface="Trebuchet MS"/>
                <a:cs typeface="Trebuchet MS"/>
              </a:rPr>
              <a:t>de</a:t>
            </a:r>
            <a:r>
              <a:rPr sz="2600" spc="-35" dirty="0">
                <a:latin typeface="Trebuchet MS"/>
                <a:cs typeface="Trebuchet MS"/>
              </a:rPr>
              <a:t> </a:t>
            </a:r>
            <a:r>
              <a:rPr sz="2600" spc="-5" dirty="0">
                <a:latin typeface="Trebuchet MS"/>
                <a:cs typeface="Trebuchet MS"/>
              </a:rPr>
              <a:t>nouvel</a:t>
            </a:r>
            <a:r>
              <a:rPr sz="2600" dirty="0">
                <a:latin typeface="Trebuchet MS"/>
                <a:cs typeface="Trebuchet MS"/>
              </a:rPr>
              <a:t> </a:t>
            </a:r>
            <a:r>
              <a:rPr sz="2600" spc="-5" dirty="0">
                <a:latin typeface="Trebuchet MS"/>
                <a:cs typeface="Trebuchet MS"/>
              </a:rPr>
              <a:t>agrément</a:t>
            </a:r>
            <a:r>
              <a:rPr sz="2600" spc="5" dirty="0">
                <a:latin typeface="Trebuchet MS"/>
                <a:cs typeface="Trebuchet MS"/>
              </a:rPr>
              <a:t> </a:t>
            </a:r>
            <a:r>
              <a:rPr sz="2600" u="sng" spc="-5" dirty="0">
                <a:uFill>
                  <a:solidFill>
                    <a:srgbClr val="000000"/>
                  </a:solidFill>
                </a:uFill>
                <a:latin typeface="Trebuchet MS"/>
                <a:cs typeface="Trebuchet MS"/>
              </a:rPr>
              <a:t>uniquement</a:t>
            </a:r>
            <a:r>
              <a:rPr sz="2600" spc="-20" dirty="0">
                <a:latin typeface="Trebuchet MS"/>
                <a:cs typeface="Trebuchet MS"/>
              </a:rPr>
              <a:t> </a:t>
            </a:r>
            <a:r>
              <a:rPr sz="2600" dirty="0">
                <a:latin typeface="Trebuchet MS"/>
                <a:cs typeface="Trebuchet MS"/>
              </a:rPr>
              <a:t>:</a:t>
            </a:r>
          </a:p>
          <a:p>
            <a:pPr marL="355600" indent="-342900">
              <a:lnSpc>
                <a:spcPct val="100000"/>
              </a:lnSpc>
              <a:spcBef>
                <a:spcPts val="385"/>
              </a:spcBef>
              <a:buClr>
                <a:srgbClr val="5FCAEE"/>
              </a:buClr>
              <a:buSzPct val="78846"/>
              <a:buChar char="-"/>
              <a:tabLst>
                <a:tab pos="354965" algn="l"/>
                <a:tab pos="355600" algn="l"/>
              </a:tabLst>
            </a:pPr>
            <a:r>
              <a:rPr sz="2600" spc="-5" dirty="0">
                <a:latin typeface="Trebuchet MS"/>
                <a:cs typeface="Trebuchet MS"/>
              </a:rPr>
              <a:t>pour</a:t>
            </a:r>
            <a:r>
              <a:rPr sz="2600" spc="-10" dirty="0">
                <a:latin typeface="Trebuchet MS"/>
                <a:cs typeface="Trebuchet MS"/>
              </a:rPr>
              <a:t> </a:t>
            </a:r>
            <a:r>
              <a:rPr sz="2600" spc="-5" dirty="0">
                <a:latin typeface="Trebuchet MS"/>
                <a:cs typeface="Trebuchet MS"/>
              </a:rPr>
              <a:t>certains</a:t>
            </a:r>
            <a:r>
              <a:rPr sz="2600" spc="-15" dirty="0">
                <a:latin typeface="Trebuchet MS"/>
                <a:cs typeface="Trebuchet MS"/>
              </a:rPr>
              <a:t> </a:t>
            </a:r>
            <a:r>
              <a:rPr sz="2600" spc="-5" dirty="0">
                <a:latin typeface="Trebuchet MS"/>
                <a:cs typeface="Trebuchet MS"/>
              </a:rPr>
              <a:t>projets</a:t>
            </a:r>
            <a:r>
              <a:rPr sz="2600" spc="-20" dirty="0">
                <a:latin typeface="Trebuchet MS"/>
                <a:cs typeface="Trebuchet MS"/>
              </a:rPr>
              <a:t> </a:t>
            </a:r>
            <a:r>
              <a:rPr sz="2600" spc="-5" dirty="0">
                <a:latin typeface="Trebuchet MS"/>
                <a:cs typeface="Trebuchet MS"/>
              </a:rPr>
              <a:t>particuliers</a:t>
            </a:r>
            <a:endParaRPr sz="2600" dirty="0">
              <a:latin typeface="Trebuchet MS"/>
              <a:cs typeface="Trebuchet MS"/>
            </a:endParaRPr>
          </a:p>
          <a:p>
            <a:pPr marL="355600" indent="-342900">
              <a:lnSpc>
                <a:spcPct val="100000"/>
              </a:lnSpc>
              <a:spcBef>
                <a:spcPts val="375"/>
              </a:spcBef>
              <a:buClr>
                <a:srgbClr val="5FCAEE"/>
              </a:buClr>
              <a:buSzPct val="78846"/>
              <a:buChar char="-"/>
              <a:tabLst>
                <a:tab pos="354965" algn="l"/>
                <a:tab pos="355600" algn="l"/>
              </a:tabLst>
            </a:pPr>
            <a:r>
              <a:rPr sz="2600" dirty="0">
                <a:latin typeface="Trebuchet MS"/>
                <a:cs typeface="Trebuchet MS"/>
              </a:rPr>
              <a:t>si</a:t>
            </a:r>
            <a:r>
              <a:rPr sz="2600" spc="-5" dirty="0">
                <a:latin typeface="Trebuchet MS"/>
                <a:cs typeface="Trebuchet MS"/>
              </a:rPr>
              <a:t> </a:t>
            </a:r>
            <a:r>
              <a:rPr sz="2600" dirty="0">
                <a:latin typeface="Trebuchet MS"/>
                <a:cs typeface="Trebuchet MS"/>
              </a:rPr>
              <a:t>la</a:t>
            </a:r>
            <a:r>
              <a:rPr sz="2600" spc="-20" dirty="0">
                <a:latin typeface="Trebuchet MS"/>
                <a:cs typeface="Trebuchet MS"/>
              </a:rPr>
              <a:t> </a:t>
            </a:r>
            <a:r>
              <a:rPr sz="2600" spc="-5" dirty="0">
                <a:latin typeface="Trebuchet MS"/>
                <a:cs typeface="Trebuchet MS"/>
              </a:rPr>
              <a:t>demande</a:t>
            </a:r>
            <a:r>
              <a:rPr sz="2600" spc="-10" dirty="0">
                <a:latin typeface="Trebuchet MS"/>
                <a:cs typeface="Trebuchet MS"/>
              </a:rPr>
              <a:t> </a:t>
            </a:r>
            <a:r>
              <a:rPr sz="2600" spc="-5" dirty="0">
                <a:latin typeface="Trebuchet MS"/>
                <a:cs typeface="Trebuchet MS"/>
              </a:rPr>
              <a:t>est</a:t>
            </a:r>
            <a:r>
              <a:rPr sz="2600" spc="-25" dirty="0">
                <a:latin typeface="Trebuchet MS"/>
                <a:cs typeface="Trebuchet MS"/>
              </a:rPr>
              <a:t> </a:t>
            </a:r>
            <a:r>
              <a:rPr sz="2600" spc="-5" dirty="0">
                <a:latin typeface="Trebuchet MS"/>
                <a:cs typeface="Trebuchet MS"/>
              </a:rPr>
              <a:t>dans</a:t>
            </a:r>
            <a:r>
              <a:rPr sz="2600" spc="-20" dirty="0">
                <a:latin typeface="Trebuchet MS"/>
                <a:cs typeface="Trebuchet MS"/>
              </a:rPr>
              <a:t> </a:t>
            </a:r>
            <a:r>
              <a:rPr sz="2600" dirty="0">
                <a:latin typeface="Trebuchet MS"/>
                <a:cs typeface="Trebuchet MS"/>
              </a:rPr>
              <a:t>les</a:t>
            </a:r>
            <a:r>
              <a:rPr sz="2600" spc="-20" dirty="0">
                <a:latin typeface="Trebuchet MS"/>
                <a:cs typeface="Trebuchet MS"/>
              </a:rPr>
              <a:t> </a:t>
            </a:r>
            <a:r>
              <a:rPr sz="2600" spc="-5" dirty="0">
                <a:latin typeface="Trebuchet MS"/>
                <a:cs typeface="Trebuchet MS"/>
              </a:rPr>
              <a:t>délais</a:t>
            </a:r>
            <a:endParaRPr sz="2600" dirty="0">
              <a:latin typeface="Trebuchet MS"/>
              <a:cs typeface="Trebuchet MS"/>
            </a:endParaRPr>
          </a:p>
          <a:p>
            <a:pPr marL="355600" marR="5080" indent="-342900">
              <a:lnSpc>
                <a:spcPts val="2500"/>
              </a:lnSpc>
              <a:spcBef>
                <a:spcPts val="969"/>
              </a:spcBef>
              <a:buClr>
                <a:srgbClr val="5FCAEE"/>
              </a:buClr>
              <a:buSzPct val="78846"/>
              <a:buChar char="-"/>
              <a:tabLst>
                <a:tab pos="354965" algn="l"/>
                <a:tab pos="355600" algn="l"/>
                <a:tab pos="2755900" algn="l"/>
                <a:tab pos="4127500" algn="l"/>
              </a:tabLst>
            </a:pPr>
            <a:r>
              <a:rPr sz="2600" dirty="0">
                <a:latin typeface="Trebuchet MS"/>
                <a:cs typeface="Trebuchet MS"/>
              </a:rPr>
              <a:t>si</a:t>
            </a:r>
            <a:r>
              <a:rPr sz="2600" spc="10" dirty="0">
                <a:latin typeface="Trebuchet MS"/>
                <a:cs typeface="Trebuchet MS"/>
              </a:rPr>
              <a:t> </a:t>
            </a:r>
            <a:r>
              <a:rPr sz="2600" dirty="0">
                <a:latin typeface="Trebuchet MS"/>
                <a:cs typeface="Trebuchet MS"/>
              </a:rPr>
              <a:t>la</a:t>
            </a:r>
            <a:r>
              <a:rPr sz="2600" spc="-10" dirty="0">
                <a:latin typeface="Trebuchet MS"/>
                <a:cs typeface="Trebuchet MS"/>
              </a:rPr>
              <a:t> </a:t>
            </a:r>
            <a:r>
              <a:rPr sz="2600" dirty="0">
                <a:latin typeface="Trebuchet MS"/>
                <a:cs typeface="Trebuchet MS"/>
              </a:rPr>
              <a:t>structure</a:t>
            </a:r>
            <a:r>
              <a:rPr sz="2600" spc="5" dirty="0">
                <a:latin typeface="Trebuchet MS"/>
                <a:cs typeface="Trebuchet MS"/>
              </a:rPr>
              <a:t> </a:t>
            </a:r>
            <a:r>
              <a:rPr sz="2600" dirty="0">
                <a:latin typeface="Trebuchet MS"/>
                <a:cs typeface="Trebuchet MS"/>
              </a:rPr>
              <a:t>souhaite	s’engager</a:t>
            </a:r>
            <a:r>
              <a:rPr sz="2600" spc="-55" dirty="0">
                <a:latin typeface="Trebuchet MS"/>
                <a:cs typeface="Trebuchet MS"/>
              </a:rPr>
              <a:t> </a:t>
            </a:r>
            <a:r>
              <a:rPr sz="2600" spc="-5" dirty="0">
                <a:latin typeface="Trebuchet MS"/>
                <a:cs typeface="Trebuchet MS"/>
              </a:rPr>
              <a:t>dans</a:t>
            </a:r>
            <a:r>
              <a:rPr sz="2600" spc="-25" dirty="0">
                <a:latin typeface="Trebuchet MS"/>
                <a:cs typeface="Trebuchet MS"/>
              </a:rPr>
              <a:t> </a:t>
            </a:r>
            <a:r>
              <a:rPr sz="2600" dirty="0">
                <a:latin typeface="Trebuchet MS"/>
                <a:cs typeface="Trebuchet MS"/>
              </a:rPr>
              <a:t>un</a:t>
            </a:r>
            <a:r>
              <a:rPr sz="2600" spc="-10" dirty="0">
                <a:latin typeface="Trebuchet MS"/>
                <a:cs typeface="Trebuchet MS"/>
              </a:rPr>
              <a:t> </a:t>
            </a:r>
            <a:r>
              <a:rPr sz="2600" spc="-5" dirty="0">
                <a:latin typeface="Trebuchet MS"/>
                <a:cs typeface="Trebuchet MS"/>
              </a:rPr>
              <a:t>partenariat </a:t>
            </a:r>
            <a:r>
              <a:rPr sz="2600" spc="-770" dirty="0">
                <a:latin typeface="Trebuchet MS"/>
                <a:cs typeface="Trebuchet MS"/>
              </a:rPr>
              <a:t> </a:t>
            </a:r>
            <a:r>
              <a:rPr sz="2600" spc="-5" dirty="0">
                <a:latin typeface="Trebuchet MS"/>
                <a:cs typeface="Trebuchet MS"/>
              </a:rPr>
              <a:t>avec</a:t>
            </a:r>
            <a:r>
              <a:rPr sz="2600" spc="-10" dirty="0">
                <a:latin typeface="Trebuchet MS"/>
                <a:cs typeface="Trebuchet MS"/>
              </a:rPr>
              <a:t> </a:t>
            </a:r>
            <a:r>
              <a:rPr sz="2600" dirty="0">
                <a:latin typeface="Trebuchet MS"/>
                <a:cs typeface="Trebuchet MS"/>
              </a:rPr>
              <a:t>l’IFMK</a:t>
            </a:r>
            <a:r>
              <a:rPr sz="2600" spc="10" dirty="0">
                <a:latin typeface="Trebuchet MS"/>
                <a:cs typeface="Trebuchet MS"/>
              </a:rPr>
              <a:t> </a:t>
            </a:r>
            <a:r>
              <a:rPr sz="2600" spc="-5" dirty="0">
                <a:latin typeface="Trebuchet MS"/>
                <a:cs typeface="Trebuchet MS"/>
              </a:rPr>
              <a:t>et	bénéficie</a:t>
            </a:r>
            <a:r>
              <a:rPr sz="2600" spc="-30" dirty="0">
                <a:latin typeface="Trebuchet MS"/>
                <a:cs typeface="Trebuchet MS"/>
              </a:rPr>
              <a:t> </a:t>
            </a:r>
            <a:r>
              <a:rPr sz="2600" spc="-5" dirty="0">
                <a:latin typeface="Trebuchet MS"/>
                <a:cs typeface="Trebuchet MS"/>
              </a:rPr>
              <a:t>d’atout</a:t>
            </a:r>
            <a:endParaRPr sz="2600" dirty="0">
              <a:latin typeface="Trebuchet MS"/>
              <a:cs typeface="Trebuchet MS"/>
            </a:endParaRPr>
          </a:p>
          <a:p>
            <a:pPr marL="12700">
              <a:lnSpc>
                <a:spcPct val="100000"/>
              </a:lnSpc>
              <a:spcBef>
                <a:spcPts val="400"/>
              </a:spcBef>
            </a:pPr>
            <a:r>
              <a:rPr sz="2600" dirty="0">
                <a:latin typeface="Trebuchet MS"/>
                <a:cs typeface="Trebuchet MS"/>
              </a:rPr>
              <a:t>-&gt;</a:t>
            </a:r>
            <a:r>
              <a:rPr sz="2600" spc="-25" dirty="0">
                <a:latin typeface="Trebuchet MS"/>
                <a:cs typeface="Trebuchet MS"/>
              </a:rPr>
              <a:t> </a:t>
            </a:r>
            <a:r>
              <a:rPr sz="2600" spc="-5" dirty="0">
                <a:latin typeface="Trebuchet MS"/>
                <a:cs typeface="Trebuchet MS"/>
              </a:rPr>
              <a:t>Collaboration</a:t>
            </a:r>
            <a:r>
              <a:rPr sz="2600" spc="-20" dirty="0">
                <a:latin typeface="Trebuchet MS"/>
                <a:cs typeface="Trebuchet MS"/>
              </a:rPr>
              <a:t> </a:t>
            </a:r>
            <a:r>
              <a:rPr sz="2600" dirty="0">
                <a:latin typeface="Trebuchet MS"/>
                <a:cs typeface="Trebuchet MS"/>
              </a:rPr>
              <a:t>gagnant/gagnant</a:t>
            </a:r>
            <a:r>
              <a:rPr sz="2600" spc="-20" dirty="0">
                <a:latin typeface="Trebuchet MS"/>
                <a:cs typeface="Trebuchet MS"/>
              </a:rPr>
              <a:t> </a:t>
            </a:r>
            <a:r>
              <a:rPr sz="2600" spc="-5" dirty="0">
                <a:latin typeface="Trebuchet MS"/>
                <a:cs typeface="Trebuchet MS"/>
              </a:rPr>
              <a:t>pour</a:t>
            </a:r>
            <a:r>
              <a:rPr sz="2600" spc="-25" dirty="0">
                <a:latin typeface="Trebuchet MS"/>
                <a:cs typeface="Trebuchet MS"/>
              </a:rPr>
              <a:t> </a:t>
            </a:r>
            <a:r>
              <a:rPr sz="2600" dirty="0">
                <a:latin typeface="Trebuchet MS"/>
                <a:cs typeface="Trebuchet MS"/>
              </a:rPr>
              <a:t>les</a:t>
            </a:r>
            <a:r>
              <a:rPr sz="2600" spc="-25" dirty="0">
                <a:latin typeface="Trebuchet MS"/>
                <a:cs typeface="Trebuchet MS"/>
              </a:rPr>
              <a:t> </a:t>
            </a:r>
            <a:r>
              <a:rPr sz="2600" dirty="0">
                <a:latin typeface="Trebuchet MS"/>
                <a:cs typeface="Trebuchet MS"/>
              </a:rPr>
              <a:t>3</a:t>
            </a:r>
            <a:r>
              <a:rPr sz="2600" spc="-15" dirty="0">
                <a:latin typeface="Trebuchet MS"/>
                <a:cs typeface="Trebuchet MS"/>
              </a:rPr>
              <a:t> </a:t>
            </a:r>
            <a:r>
              <a:rPr sz="2600" spc="-5" dirty="0">
                <a:latin typeface="Trebuchet MS"/>
                <a:cs typeface="Trebuchet MS"/>
              </a:rPr>
              <a:t>parties</a:t>
            </a:r>
            <a:endParaRPr sz="2600" dirty="0">
              <a:latin typeface="Trebuchet MS"/>
              <a:cs typeface="Trebuchet MS"/>
            </a:endParaRPr>
          </a:p>
        </p:txBody>
      </p:sp>
      <p:pic>
        <p:nvPicPr>
          <p:cNvPr id="3" name="object 3"/>
          <p:cNvPicPr/>
          <p:nvPr/>
        </p:nvPicPr>
        <p:blipFill>
          <a:blip r:embed="rId3" cstate="print"/>
          <a:stretch>
            <a:fillRect/>
          </a:stretch>
        </p:blipFill>
        <p:spPr>
          <a:xfrm>
            <a:off x="47387" y="1676400"/>
            <a:ext cx="2075544" cy="17536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5260" y="1616456"/>
            <a:ext cx="6401435" cy="1552348"/>
          </a:xfrm>
          <a:prstGeom prst="rect">
            <a:avLst/>
          </a:prstGeom>
        </p:spPr>
        <p:txBody>
          <a:bodyPr vert="horz" wrap="square" lIns="0" tIns="13335" rIns="0" bIns="0" rtlCol="0">
            <a:spAutoFit/>
          </a:bodyPr>
          <a:lstStyle/>
          <a:p>
            <a:pPr marL="12700" marR="5080">
              <a:lnSpc>
                <a:spcPct val="100000"/>
              </a:lnSpc>
              <a:spcBef>
                <a:spcPts val="105"/>
              </a:spcBef>
            </a:pPr>
            <a:r>
              <a:rPr sz="2600" dirty="0"/>
              <a:t>2.3 </a:t>
            </a:r>
            <a:r>
              <a:rPr sz="2600" spc="-5" dirty="0"/>
              <a:t>remplissez </a:t>
            </a:r>
            <a:r>
              <a:rPr sz="2600" dirty="0"/>
              <a:t>avec le </a:t>
            </a:r>
            <a:r>
              <a:rPr sz="2600" spc="-5" dirty="0"/>
              <a:t>tuteur </a:t>
            </a:r>
            <a:r>
              <a:rPr sz="2600" dirty="0">
                <a:solidFill>
                  <a:srgbClr val="FF0000"/>
                </a:solidFill>
              </a:rPr>
              <a:t>l’accord de </a:t>
            </a:r>
            <a:r>
              <a:rPr sz="2600" spc="-770" dirty="0">
                <a:solidFill>
                  <a:srgbClr val="FF0000"/>
                </a:solidFill>
              </a:rPr>
              <a:t> </a:t>
            </a:r>
            <a:r>
              <a:rPr sz="2600" dirty="0">
                <a:solidFill>
                  <a:srgbClr val="FF0000"/>
                </a:solidFill>
              </a:rPr>
              <a:t>principe</a:t>
            </a:r>
            <a:r>
              <a:rPr sz="2600" spc="-25" dirty="0">
                <a:solidFill>
                  <a:srgbClr val="FF0000"/>
                </a:solidFill>
              </a:rPr>
              <a:t> </a:t>
            </a:r>
            <a:r>
              <a:rPr sz="2600" b="0" dirty="0">
                <a:latin typeface="Trebuchet MS"/>
                <a:cs typeface="Trebuchet MS"/>
              </a:rPr>
              <a:t>et</a:t>
            </a:r>
            <a:r>
              <a:rPr sz="2600" b="0" spc="-20" dirty="0">
                <a:latin typeface="Trebuchet MS"/>
                <a:cs typeface="Trebuchet MS"/>
              </a:rPr>
              <a:t> </a:t>
            </a:r>
            <a:r>
              <a:rPr sz="2600" b="0" dirty="0" err="1">
                <a:latin typeface="Trebuchet MS"/>
                <a:cs typeface="Trebuchet MS"/>
              </a:rPr>
              <a:t>l’envoyer</a:t>
            </a:r>
            <a:r>
              <a:rPr sz="2600" b="0" spc="-5" dirty="0">
                <a:latin typeface="Trebuchet MS"/>
                <a:cs typeface="Trebuchet MS"/>
              </a:rPr>
              <a:t> </a:t>
            </a:r>
            <a:r>
              <a:rPr sz="2600" b="0" u="sng" dirty="0">
                <a:uFill>
                  <a:solidFill>
                    <a:srgbClr val="000000"/>
                  </a:solidFill>
                </a:uFill>
                <a:latin typeface="Trebuchet MS"/>
                <a:cs typeface="Trebuchet MS"/>
              </a:rPr>
              <a:t>en</a:t>
            </a:r>
            <a:r>
              <a:rPr sz="2600" b="0" u="sng" spc="-10" dirty="0">
                <a:uFill>
                  <a:solidFill>
                    <a:srgbClr val="000000"/>
                  </a:solidFill>
                </a:uFill>
                <a:latin typeface="Trebuchet MS"/>
                <a:cs typeface="Trebuchet MS"/>
              </a:rPr>
              <a:t> </a:t>
            </a:r>
            <a:r>
              <a:rPr sz="2600" b="0" u="sng" spc="-5" dirty="0">
                <a:uFill>
                  <a:solidFill>
                    <a:srgbClr val="000000"/>
                  </a:solidFill>
                </a:uFill>
                <a:latin typeface="Trebuchet MS"/>
                <a:cs typeface="Trebuchet MS"/>
              </a:rPr>
              <a:t>pdf</a:t>
            </a:r>
            <a:r>
              <a:rPr sz="2600" b="0" spc="-10" dirty="0">
                <a:latin typeface="Trebuchet MS"/>
                <a:cs typeface="Trebuchet MS"/>
              </a:rPr>
              <a:t> </a:t>
            </a:r>
            <a:r>
              <a:rPr sz="2600" b="0" spc="-5" dirty="0">
                <a:latin typeface="Trebuchet MS"/>
                <a:cs typeface="Trebuchet MS"/>
              </a:rPr>
              <a:t>par</a:t>
            </a:r>
            <a:r>
              <a:rPr sz="2600" b="0" spc="-15" dirty="0">
                <a:latin typeface="Trebuchet MS"/>
                <a:cs typeface="Trebuchet MS"/>
              </a:rPr>
              <a:t> </a:t>
            </a:r>
            <a:r>
              <a:rPr sz="2600" b="0" spc="-5" dirty="0">
                <a:latin typeface="Trebuchet MS"/>
                <a:cs typeface="Trebuchet MS"/>
              </a:rPr>
              <a:t>mail</a:t>
            </a:r>
            <a:r>
              <a:rPr sz="2600" b="0" spc="-15" dirty="0">
                <a:latin typeface="Trebuchet MS"/>
                <a:cs typeface="Trebuchet MS"/>
              </a:rPr>
              <a:t> </a:t>
            </a:r>
            <a:r>
              <a:rPr lang="fr-FR" sz="2600" b="0" spc="-15" dirty="0">
                <a:latin typeface="Trebuchet MS"/>
                <a:cs typeface="Trebuchet MS"/>
              </a:rPr>
              <a:t>à</a:t>
            </a:r>
            <a:r>
              <a:rPr sz="2600" b="0" dirty="0">
                <a:latin typeface="Trebuchet MS"/>
                <a:cs typeface="Trebuchet MS"/>
              </a:rPr>
              <a:t>:</a:t>
            </a:r>
            <a:br>
              <a:rPr lang="fr-FR" sz="2600" b="0" dirty="0">
                <a:latin typeface="Trebuchet MS"/>
                <a:cs typeface="Trebuchet MS"/>
              </a:rPr>
            </a:br>
            <a:br>
              <a:rPr lang="fr-FR" sz="2600" b="0" dirty="0">
                <a:latin typeface="Trebuchet MS"/>
                <a:cs typeface="Trebuchet MS"/>
              </a:rPr>
            </a:br>
            <a:r>
              <a:rPr kumimoji="0" lang="fr-FR" sz="2200" b="0" i="0" u="none" strike="noStrike" kern="1200" cap="none" spc="-5" normalizeH="0" baseline="0" noProof="0" dirty="0">
                <a:ln>
                  <a:noFill/>
                </a:ln>
                <a:solidFill>
                  <a:srgbClr val="006FC0"/>
                </a:solidFill>
                <a:effectLst/>
                <a:uLnTx/>
                <a:uFillTx/>
                <a:latin typeface="Trebuchet MS"/>
                <a:ea typeface="+mn-ea"/>
                <a:cs typeface="Trebuchet MS"/>
              </a:rPr>
              <a:t>salam.bahmad@univ-lyon1.fr</a:t>
            </a:r>
            <a:r>
              <a:rPr kumimoji="0" lang="fr-FR" sz="2200" b="0" i="0" u="none" strike="noStrike" kern="1200" cap="none" spc="-5" normalizeH="0" baseline="0" noProof="0" dirty="0">
                <a:ln>
                  <a:noFill/>
                </a:ln>
                <a:solidFill>
                  <a:srgbClr val="4F81BD"/>
                </a:solidFill>
                <a:effectLst/>
                <a:uLnTx/>
                <a:uFillTx/>
                <a:latin typeface="Trebuchet MS"/>
                <a:ea typeface="+mn-ea"/>
                <a:cs typeface="Trebuchet MS"/>
              </a:rPr>
              <a:t> </a:t>
            </a:r>
            <a:r>
              <a:rPr kumimoji="0" lang="fr-FR" sz="2200" b="0" i="0" u="none" strike="noStrike" kern="1200" cap="none" spc="-645" normalizeH="0" baseline="0" noProof="0" dirty="0">
                <a:ln>
                  <a:noFill/>
                </a:ln>
                <a:solidFill>
                  <a:srgbClr val="4F81BD"/>
                </a:solidFill>
                <a:effectLst/>
                <a:uLnTx/>
                <a:uFillTx/>
                <a:latin typeface="Trebuchet MS"/>
                <a:ea typeface="+mn-ea"/>
                <a:cs typeface="Trebuchet MS"/>
              </a:rPr>
              <a:t> </a:t>
            </a:r>
            <a:endParaRPr sz="2600" dirty="0">
              <a:latin typeface="Trebuchet MS"/>
              <a:cs typeface="Trebuchet MS"/>
            </a:endParaRPr>
          </a:p>
        </p:txBody>
      </p:sp>
      <p:sp>
        <p:nvSpPr>
          <p:cNvPr id="4" name="object 4"/>
          <p:cNvSpPr txBox="1"/>
          <p:nvPr/>
        </p:nvSpPr>
        <p:spPr>
          <a:xfrm>
            <a:off x="2258060" y="4076827"/>
            <a:ext cx="6722745" cy="873957"/>
          </a:xfrm>
          <a:prstGeom prst="rect">
            <a:avLst/>
          </a:prstGeom>
        </p:spPr>
        <p:txBody>
          <a:bodyPr vert="horz" wrap="square" lIns="0" tIns="12065" rIns="0" bIns="0" rtlCol="0">
            <a:spAutoFit/>
          </a:bodyPr>
          <a:lstStyle/>
          <a:p>
            <a:pPr marL="12700" marR="5080">
              <a:lnSpc>
                <a:spcPct val="100000"/>
              </a:lnSpc>
              <a:spcBef>
                <a:spcPts val="95"/>
              </a:spcBef>
            </a:pPr>
            <a:r>
              <a:rPr sz="2800" b="1" u="sng" dirty="0">
                <a:solidFill>
                  <a:srgbClr val="006FC0"/>
                </a:solidFill>
                <a:uFill>
                  <a:solidFill>
                    <a:srgbClr val="006FC0"/>
                  </a:solidFill>
                </a:uFill>
                <a:latin typeface="Trebuchet MS"/>
                <a:cs typeface="Trebuchet MS"/>
              </a:rPr>
              <a:t>3. </a:t>
            </a:r>
            <a:r>
              <a:rPr sz="2800" b="1" u="sng" spc="-5" dirty="0" err="1">
                <a:solidFill>
                  <a:srgbClr val="006FC0"/>
                </a:solidFill>
                <a:uFill>
                  <a:solidFill>
                    <a:srgbClr val="006FC0"/>
                  </a:solidFill>
                </a:uFill>
                <a:latin typeface="Trebuchet MS"/>
                <a:cs typeface="Trebuchet MS"/>
              </a:rPr>
              <a:t>Contactez</a:t>
            </a:r>
            <a:r>
              <a:rPr sz="2800" b="1" u="sng" spc="-5" dirty="0">
                <a:solidFill>
                  <a:srgbClr val="006FC0"/>
                </a:solidFill>
                <a:uFill>
                  <a:solidFill>
                    <a:srgbClr val="006FC0"/>
                  </a:solidFill>
                </a:uFill>
                <a:latin typeface="Trebuchet MS"/>
                <a:cs typeface="Trebuchet MS"/>
              </a:rPr>
              <a:t> </a:t>
            </a:r>
            <a:r>
              <a:rPr lang="fr-FR" sz="2200" spc="-10" dirty="0" err="1">
                <a:solidFill>
                  <a:srgbClr val="4F81BD"/>
                </a:solidFill>
                <a:latin typeface="Trebuchet MS"/>
                <a:ea typeface="+mj-ea"/>
                <a:cs typeface="Trebuchet MS"/>
              </a:rPr>
              <a:t>adm.stages.kine</a:t>
            </a:r>
            <a:r>
              <a:rPr lang="fr-FR" sz="2200" spc="-10" dirty="0">
                <a:solidFill>
                  <a:srgbClr val="4F81BD"/>
                </a:solidFill>
                <a:latin typeface="Trebuchet MS"/>
                <a:ea typeface="+mj-ea"/>
                <a:cs typeface="Trebuchet MS"/>
              </a:rPr>
              <a:t>@</a:t>
            </a:r>
            <a:r>
              <a:rPr kumimoji="0" lang="fr-FR" sz="2200" b="0" i="0" u="none" strike="noStrike" kern="1200" cap="none" spc="-10" normalizeH="0" baseline="0" noProof="0" dirty="0">
                <a:ln>
                  <a:noFill/>
                </a:ln>
                <a:solidFill>
                  <a:srgbClr val="4F81BD"/>
                </a:solidFill>
                <a:effectLst/>
                <a:uLnTx/>
                <a:uFillTx/>
                <a:latin typeface="Trebuchet MS"/>
                <a:ea typeface="+mj-ea"/>
                <a:cs typeface="Trebuchet MS"/>
              </a:rPr>
              <a:t>univ-lyon1.fr</a:t>
            </a:r>
            <a:r>
              <a:rPr sz="2800" b="1" u="sng" spc="-5" dirty="0">
                <a:solidFill>
                  <a:srgbClr val="006FC0"/>
                </a:solidFill>
                <a:uFill>
                  <a:solidFill>
                    <a:srgbClr val="006FC0"/>
                  </a:solidFill>
                </a:uFill>
                <a:latin typeface="Trebuchet MS"/>
                <a:cs typeface="Trebuchet MS"/>
              </a:rPr>
              <a:t> pour établir la </a:t>
            </a:r>
            <a:r>
              <a:rPr sz="2800" b="1" spc="-830" dirty="0">
                <a:solidFill>
                  <a:srgbClr val="006FC0"/>
                </a:solidFill>
                <a:latin typeface="Trebuchet MS"/>
                <a:cs typeface="Trebuchet MS"/>
              </a:rPr>
              <a:t> </a:t>
            </a:r>
            <a:r>
              <a:rPr sz="2800" b="1" u="sng" spc="-5" dirty="0">
                <a:solidFill>
                  <a:srgbClr val="006FC0"/>
                </a:solidFill>
                <a:uFill>
                  <a:solidFill>
                    <a:srgbClr val="006FC0"/>
                  </a:solidFill>
                </a:uFill>
                <a:latin typeface="Trebuchet MS"/>
                <a:cs typeface="Trebuchet MS"/>
              </a:rPr>
              <a:t>convention</a:t>
            </a:r>
            <a:r>
              <a:rPr sz="2800" b="1" u="sng" spc="-10" dirty="0">
                <a:solidFill>
                  <a:srgbClr val="006FC0"/>
                </a:solidFill>
                <a:uFill>
                  <a:solidFill>
                    <a:srgbClr val="006FC0"/>
                  </a:solidFill>
                </a:uFill>
                <a:latin typeface="Trebuchet MS"/>
                <a:cs typeface="Trebuchet MS"/>
              </a:rPr>
              <a:t> </a:t>
            </a:r>
            <a:r>
              <a:rPr sz="2800" b="1" u="sng" spc="-5" dirty="0">
                <a:solidFill>
                  <a:srgbClr val="006FC0"/>
                </a:solidFill>
                <a:uFill>
                  <a:solidFill>
                    <a:srgbClr val="006FC0"/>
                  </a:solidFill>
                </a:uFill>
                <a:latin typeface="Trebuchet MS"/>
                <a:cs typeface="Trebuchet MS"/>
              </a:rPr>
              <a:t>de</a:t>
            </a:r>
            <a:r>
              <a:rPr sz="2800" b="1" u="sng" dirty="0">
                <a:solidFill>
                  <a:srgbClr val="006FC0"/>
                </a:solidFill>
                <a:uFill>
                  <a:solidFill>
                    <a:srgbClr val="006FC0"/>
                  </a:solidFill>
                </a:uFill>
                <a:latin typeface="Trebuchet MS"/>
                <a:cs typeface="Trebuchet MS"/>
              </a:rPr>
              <a:t> </a:t>
            </a:r>
            <a:r>
              <a:rPr sz="2800" b="1" u="sng" spc="-5" dirty="0">
                <a:solidFill>
                  <a:srgbClr val="006FC0"/>
                </a:solidFill>
                <a:uFill>
                  <a:solidFill>
                    <a:srgbClr val="006FC0"/>
                  </a:solidFill>
                </a:uFill>
                <a:latin typeface="Trebuchet MS"/>
                <a:cs typeface="Trebuchet MS"/>
              </a:rPr>
              <a:t>stage</a:t>
            </a:r>
            <a:endParaRPr sz="2800" dirty="0">
              <a:latin typeface="Trebuchet MS"/>
              <a:cs typeface="Trebuchet MS"/>
            </a:endParaRPr>
          </a:p>
        </p:txBody>
      </p:sp>
      <p:pic>
        <p:nvPicPr>
          <p:cNvPr id="5" name="object 5"/>
          <p:cNvPicPr/>
          <p:nvPr/>
        </p:nvPicPr>
        <p:blipFill>
          <a:blip r:embed="rId3" cstate="print"/>
          <a:stretch>
            <a:fillRect/>
          </a:stretch>
        </p:blipFill>
        <p:spPr>
          <a:xfrm>
            <a:off x="304848" y="1687067"/>
            <a:ext cx="2086307" cy="175225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612845" y="206156"/>
            <a:ext cx="4472764" cy="6515091"/>
          </a:xfrm>
          <a:prstGeom prst="rect">
            <a:avLst/>
          </a:prstGeom>
        </p:spPr>
      </p:pic>
      <p:sp>
        <p:nvSpPr>
          <p:cNvPr id="3" name="object 3"/>
          <p:cNvSpPr txBox="1"/>
          <p:nvPr/>
        </p:nvSpPr>
        <p:spPr>
          <a:xfrm>
            <a:off x="756310" y="6147883"/>
            <a:ext cx="807720" cy="144270"/>
          </a:xfrm>
          <a:prstGeom prst="rect">
            <a:avLst/>
          </a:prstGeom>
        </p:spPr>
        <p:txBody>
          <a:bodyPr vert="horz" wrap="square" lIns="0" tIns="5715" rIns="0" bIns="0" rtlCol="0">
            <a:spAutoFit/>
          </a:bodyPr>
          <a:lstStyle/>
          <a:p>
            <a:pPr marL="12700">
              <a:lnSpc>
                <a:spcPct val="100000"/>
              </a:lnSpc>
              <a:spcBef>
                <a:spcPts val="45"/>
              </a:spcBef>
            </a:pPr>
            <a:r>
              <a:rPr sz="900" spc="15" dirty="0">
                <a:solidFill>
                  <a:srgbClr val="888888"/>
                </a:solidFill>
                <a:latin typeface="Trebuchet MS"/>
                <a:cs typeface="Trebuchet MS"/>
              </a:rPr>
              <a:t> </a:t>
            </a:r>
            <a:endParaRPr sz="900" dirty="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233" y="389001"/>
            <a:ext cx="647636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6FC0"/>
                </a:solidFill>
              </a:rPr>
              <a:t>Quelles</a:t>
            </a:r>
            <a:r>
              <a:rPr sz="3600" spc="-15" dirty="0">
                <a:solidFill>
                  <a:srgbClr val="006FC0"/>
                </a:solidFill>
              </a:rPr>
              <a:t> </a:t>
            </a:r>
            <a:r>
              <a:rPr sz="3600" dirty="0">
                <a:solidFill>
                  <a:srgbClr val="006FC0"/>
                </a:solidFill>
              </a:rPr>
              <a:t>structures</a:t>
            </a:r>
            <a:r>
              <a:rPr sz="3600" spc="-20" dirty="0">
                <a:solidFill>
                  <a:srgbClr val="006FC0"/>
                </a:solidFill>
              </a:rPr>
              <a:t> </a:t>
            </a:r>
            <a:r>
              <a:rPr sz="3600" dirty="0">
                <a:solidFill>
                  <a:srgbClr val="006FC0"/>
                </a:solidFill>
              </a:rPr>
              <a:t>contacter</a:t>
            </a:r>
            <a:r>
              <a:rPr sz="3600" spc="-30" dirty="0">
                <a:solidFill>
                  <a:srgbClr val="006FC0"/>
                </a:solidFill>
              </a:rPr>
              <a:t> </a:t>
            </a:r>
            <a:r>
              <a:rPr sz="3600" dirty="0">
                <a:solidFill>
                  <a:srgbClr val="006FC0"/>
                </a:solidFill>
              </a:rPr>
              <a:t>?</a:t>
            </a:r>
            <a:endParaRPr sz="3600"/>
          </a:p>
        </p:txBody>
      </p:sp>
      <p:sp>
        <p:nvSpPr>
          <p:cNvPr id="3" name="object 3"/>
          <p:cNvSpPr txBox="1"/>
          <p:nvPr/>
        </p:nvSpPr>
        <p:spPr>
          <a:xfrm>
            <a:off x="642315" y="1395474"/>
            <a:ext cx="9873285" cy="4524828"/>
          </a:xfrm>
          <a:prstGeom prst="rect">
            <a:avLst/>
          </a:prstGeom>
        </p:spPr>
        <p:txBody>
          <a:bodyPr vert="horz" wrap="square" lIns="0" tIns="78740" rIns="0" bIns="0" rtlCol="0">
            <a:spAutoFit/>
          </a:bodyPr>
          <a:lstStyle/>
          <a:p>
            <a:pPr marL="354965" marR="5080" indent="-342900">
              <a:lnSpc>
                <a:spcPct val="80000"/>
              </a:lnSpc>
              <a:spcBef>
                <a:spcPts val="620"/>
              </a:spcBef>
              <a:buClr>
                <a:srgbClr val="5FCAEE"/>
              </a:buClr>
              <a:buSzPct val="79545"/>
              <a:buFont typeface="Wingdings 3"/>
              <a:buChar char=""/>
              <a:tabLst>
                <a:tab pos="354965" algn="l"/>
                <a:tab pos="355600" algn="l"/>
                <a:tab pos="3997960" algn="l"/>
              </a:tabLst>
            </a:pPr>
            <a:r>
              <a:rPr lang="fr-FR" sz="2200" spc="-10" dirty="0">
                <a:solidFill>
                  <a:srgbClr val="404040"/>
                </a:solidFill>
                <a:latin typeface="Trebuchet MS"/>
                <a:cs typeface="Trebuchet MS"/>
              </a:rPr>
              <a:t>Vous aurez le </a:t>
            </a:r>
            <a:r>
              <a:rPr sz="2200" b="1" spc="-10" dirty="0" err="1">
                <a:solidFill>
                  <a:srgbClr val="404040"/>
                </a:solidFill>
                <a:latin typeface="Trebuchet MS"/>
                <a:cs typeface="Trebuchet MS"/>
              </a:rPr>
              <a:t>répertoire</a:t>
            </a:r>
            <a:r>
              <a:rPr sz="2200" b="1" spc="5" dirty="0">
                <a:solidFill>
                  <a:srgbClr val="404040"/>
                </a:solidFill>
                <a:latin typeface="Trebuchet MS"/>
                <a:cs typeface="Trebuchet MS"/>
              </a:rPr>
              <a:t> </a:t>
            </a:r>
            <a:r>
              <a:rPr sz="2200" b="1" spc="-5" dirty="0">
                <a:solidFill>
                  <a:srgbClr val="404040"/>
                </a:solidFill>
                <a:latin typeface="Trebuchet MS"/>
                <a:cs typeface="Trebuchet MS"/>
              </a:rPr>
              <a:t>des</a:t>
            </a:r>
            <a:r>
              <a:rPr sz="2200" b="1" spc="5" dirty="0">
                <a:solidFill>
                  <a:srgbClr val="404040"/>
                </a:solidFill>
                <a:latin typeface="Trebuchet MS"/>
                <a:cs typeface="Trebuchet MS"/>
              </a:rPr>
              <a:t> </a:t>
            </a:r>
            <a:r>
              <a:rPr sz="2200" b="1" spc="-5" dirty="0">
                <a:solidFill>
                  <a:srgbClr val="404040"/>
                </a:solidFill>
                <a:latin typeface="Trebuchet MS"/>
                <a:cs typeface="Trebuchet MS"/>
              </a:rPr>
              <a:t>stages</a:t>
            </a:r>
            <a:r>
              <a:rPr sz="2200" b="1" spc="35" dirty="0">
                <a:solidFill>
                  <a:srgbClr val="404040"/>
                </a:solidFill>
                <a:latin typeface="Trebuchet MS"/>
                <a:cs typeface="Trebuchet MS"/>
              </a:rPr>
              <a:t> </a:t>
            </a:r>
            <a:r>
              <a:rPr sz="2200" spc="-10" dirty="0">
                <a:solidFill>
                  <a:srgbClr val="404040"/>
                </a:solidFill>
                <a:latin typeface="Trebuchet MS"/>
                <a:cs typeface="Trebuchet MS"/>
              </a:rPr>
              <a:t>actualisé</a:t>
            </a:r>
            <a:r>
              <a:rPr sz="2200" dirty="0">
                <a:solidFill>
                  <a:srgbClr val="404040"/>
                </a:solidFill>
                <a:latin typeface="Trebuchet MS"/>
                <a:cs typeface="Trebuchet MS"/>
              </a:rPr>
              <a:t> </a:t>
            </a:r>
            <a:r>
              <a:rPr sz="2200" spc="-10" dirty="0">
                <a:solidFill>
                  <a:srgbClr val="404040"/>
                </a:solidFill>
                <a:latin typeface="Trebuchet MS"/>
                <a:cs typeface="Trebuchet MS"/>
              </a:rPr>
              <a:t>courant </a:t>
            </a:r>
            <a:r>
              <a:rPr sz="2200" spc="-650" dirty="0">
                <a:solidFill>
                  <a:srgbClr val="404040"/>
                </a:solidFill>
                <a:latin typeface="Trebuchet MS"/>
                <a:cs typeface="Trebuchet MS"/>
              </a:rPr>
              <a:t> </a:t>
            </a:r>
            <a:r>
              <a:rPr lang="fr-FR" sz="2200" spc="-5" dirty="0">
                <a:solidFill>
                  <a:srgbClr val="404040"/>
                </a:solidFill>
                <a:latin typeface="Trebuchet MS"/>
                <a:cs typeface="Trebuchet MS"/>
              </a:rPr>
              <a:t>janvier-février 2026</a:t>
            </a:r>
            <a:r>
              <a:rPr sz="2200" spc="-10" dirty="0">
                <a:solidFill>
                  <a:srgbClr val="404040"/>
                </a:solidFill>
                <a:latin typeface="Trebuchet MS"/>
                <a:cs typeface="Trebuchet MS"/>
              </a:rPr>
              <a:t>,</a:t>
            </a:r>
            <a:r>
              <a:rPr sz="2200" spc="10" dirty="0">
                <a:solidFill>
                  <a:srgbClr val="404040"/>
                </a:solidFill>
                <a:latin typeface="Trebuchet MS"/>
                <a:cs typeface="Trebuchet MS"/>
              </a:rPr>
              <a:t> </a:t>
            </a:r>
            <a:r>
              <a:rPr sz="2200" spc="-10" dirty="0">
                <a:solidFill>
                  <a:srgbClr val="404040"/>
                </a:solidFill>
                <a:latin typeface="Trebuchet MS"/>
                <a:cs typeface="Trebuchet MS"/>
              </a:rPr>
              <a:t>avec</a:t>
            </a:r>
            <a:r>
              <a:rPr sz="2200" spc="-5" dirty="0">
                <a:solidFill>
                  <a:srgbClr val="404040"/>
                </a:solidFill>
                <a:latin typeface="Trebuchet MS"/>
                <a:cs typeface="Trebuchet MS"/>
              </a:rPr>
              <a:t> les</a:t>
            </a:r>
            <a:r>
              <a:rPr sz="2200" dirty="0">
                <a:solidFill>
                  <a:srgbClr val="404040"/>
                </a:solidFill>
                <a:latin typeface="Trebuchet MS"/>
                <a:cs typeface="Trebuchet MS"/>
              </a:rPr>
              <a:t> </a:t>
            </a:r>
            <a:r>
              <a:rPr sz="2200" spc="-5" dirty="0">
                <a:solidFill>
                  <a:srgbClr val="404040"/>
                </a:solidFill>
                <a:latin typeface="Trebuchet MS"/>
                <a:cs typeface="Trebuchet MS"/>
              </a:rPr>
              <a:t>capacités</a:t>
            </a:r>
            <a:r>
              <a:rPr sz="2200" spc="-10" dirty="0">
                <a:solidFill>
                  <a:srgbClr val="404040"/>
                </a:solidFill>
                <a:latin typeface="Trebuchet MS"/>
                <a:cs typeface="Trebuchet MS"/>
              </a:rPr>
              <a:t> d’accueil</a:t>
            </a:r>
            <a:r>
              <a:rPr sz="2200" spc="10" dirty="0">
                <a:solidFill>
                  <a:srgbClr val="404040"/>
                </a:solidFill>
                <a:latin typeface="Trebuchet MS"/>
                <a:cs typeface="Trebuchet MS"/>
              </a:rPr>
              <a:t> </a:t>
            </a:r>
            <a:r>
              <a:rPr sz="2200" spc="-10" dirty="0">
                <a:solidFill>
                  <a:srgbClr val="404040"/>
                </a:solidFill>
                <a:latin typeface="Trebuchet MS"/>
                <a:cs typeface="Trebuchet MS"/>
              </a:rPr>
              <a:t>pour</a:t>
            </a:r>
            <a:r>
              <a:rPr sz="2200" dirty="0">
                <a:solidFill>
                  <a:srgbClr val="404040"/>
                </a:solidFill>
                <a:latin typeface="Trebuchet MS"/>
                <a:cs typeface="Trebuchet MS"/>
              </a:rPr>
              <a:t> </a:t>
            </a:r>
            <a:r>
              <a:rPr sz="2200" spc="-10" dirty="0">
                <a:solidFill>
                  <a:srgbClr val="404040"/>
                </a:solidFill>
                <a:latin typeface="Trebuchet MS"/>
                <a:cs typeface="Trebuchet MS"/>
              </a:rPr>
              <a:t>chaque</a:t>
            </a:r>
            <a:r>
              <a:rPr sz="2200" spc="-5" dirty="0">
                <a:solidFill>
                  <a:srgbClr val="404040"/>
                </a:solidFill>
                <a:latin typeface="Trebuchet MS"/>
                <a:cs typeface="Trebuchet MS"/>
              </a:rPr>
              <a:t> structure</a:t>
            </a:r>
            <a:endParaRPr sz="2200" dirty="0">
              <a:latin typeface="Trebuchet MS"/>
              <a:cs typeface="Trebuchet MS"/>
            </a:endParaRPr>
          </a:p>
          <a:p>
            <a:pPr marL="12700" marR="441325">
              <a:lnSpc>
                <a:spcPct val="80000"/>
              </a:lnSpc>
              <a:spcBef>
                <a:spcPts val="1000"/>
              </a:spcBef>
            </a:pPr>
            <a:r>
              <a:rPr sz="2200" spc="-5" dirty="0">
                <a:solidFill>
                  <a:srgbClr val="404040"/>
                </a:solidFill>
                <a:latin typeface="Trebuchet MS"/>
                <a:cs typeface="Trebuchet MS"/>
              </a:rPr>
              <a:t>NB</a:t>
            </a:r>
            <a:r>
              <a:rPr sz="2200" dirty="0">
                <a:solidFill>
                  <a:srgbClr val="404040"/>
                </a:solidFill>
                <a:latin typeface="Trebuchet MS"/>
                <a:cs typeface="Trebuchet MS"/>
              </a:rPr>
              <a:t> </a:t>
            </a:r>
            <a:r>
              <a:rPr sz="2200" spc="-5" dirty="0">
                <a:solidFill>
                  <a:srgbClr val="404040"/>
                </a:solidFill>
                <a:latin typeface="Trebuchet MS"/>
                <a:cs typeface="Trebuchet MS"/>
              </a:rPr>
              <a:t>:</a:t>
            </a:r>
            <a:r>
              <a:rPr sz="2200" spc="5" dirty="0">
                <a:solidFill>
                  <a:srgbClr val="404040"/>
                </a:solidFill>
                <a:latin typeface="Trebuchet MS"/>
                <a:cs typeface="Trebuchet MS"/>
              </a:rPr>
              <a:t> </a:t>
            </a:r>
            <a:r>
              <a:rPr sz="2200" spc="-5" dirty="0">
                <a:solidFill>
                  <a:srgbClr val="404040"/>
                </a:solidFill>
                <a:latin typeface="Trebuchet MS"/>
                <a:cs typeface="Trebuchet MS"/>
              </a:rPr>
              <a:t>ne </a:t>
            </a:r>
            <a:r>
              <a:rPr sz="2200" spc="-10" dirty="0">
                <a:solidFill>
                  <a:srgbClr val="404040"/>
                </a:solidFill>
                <a:latin typeface="Trebuchet MS"/>
                <a:cs typeface="Trebuchet MS"/>
              </a:rPr>
              <a:t>pas</a:t>
            </a:r>
            <a:r>
              <a:rPr sz="2200" dirty="0">
                <a:solidFill>
                  <a:srgbClr val="404040"/>
                </a:solidFill>
                <a:latin typeface="Trebuchet MS"/>
                <a:cs typeface="Trebuchet MS"/>
              </a:rPr>
              <a:t> </a:t>
            </a:r>
            <a:r>
              <a:rPr sz="2200" spc="-5" dirty="0">
                <a:solidFill>
                  <a:srgbClr val="404040"/>
                </a:solidFill>
                <a:latin typeface="Trebuchet MS"/>
                <a:cs typeface="Trebuchet MS"/>
              </a:rPr>
              <a:t>contacter</a:t>
            </a:r>
            <a:r>
              <a:rPr sz="2200" spc="-15" dirty="0">
                <a:solidFill>
                  <a:srgbClr val="404040"/>
                </a:solidFill>
                <a:latin typeface="Trebuchet MS"/>
                <a:cs typeface="Trebuchet MS"/>
              </a:rPr>
              <a:t> </a:t>
            </a:r>
            <a:r>
              <a:rPr sz="2200" spc="-5" dirty="0">
                <a:solidFill>
                  <a:srgbClr val="404040"/>
                </a:solidFill>
                <a:latin typeface="Trebuchet MS"/>
                <a:cs typeface="Trebuchet MS"/>
              </a:rPr>
              <a:t>les</a:t>
            </a:r>
            <a:r>
              <a:rPr sz="2200" spc="15" dirty="0">
                <a:solidFill>
                  <a:srgbClr val="404040"/>
                </a:solidFill>
                <a:latin typeface="Trebuchet MS"/>
                <a:cs typeface="Trebuchet MS"/>
              </a:rPr>
              <a:t> </a:t>
            </a:r>
            <a:r>
              <a:rPr sz="2200" spc="-5" dirty="0">
                <a:solidFill>
                  <a:srgbClr val="404040"/>
                </a:solidFill>
                <a:latin typeface="Trebuchet MS"/>
                <a:cs typeface="Trebuchet MS"/>
              </a:rPr>
              <a:t>structures grisées</a:t>
            </a:r>
            <a:r>
              <a:rPr sz="2200" spc="-10" dirty="0">
                <a:solidFill>
                  <a:srgbClr val="404040"/>
                </a:solidFill>
                <a:latin typeface="Trebuchet MS"/>
                <a:cs typeface="Trebuchet MS"/>
              </a:rPr>
              <a:t> </a:t>
            </a:r>
            <a:r>
              <a:rPr sz="2200" spc="-5" dirty="0">
                <a:solidFill>
                  <a:srgbClr val="404040"/>
                </a:solidFill>
                <a:latin typeface="Trebuchet MS"/>
                <a:cs typeface="Trebuchet MS"/>
              </a:rPr>
              <a:t>:</a:t>
            </a:r>
            <a:r>
              <a:rPr sz="2200" dirty="0">
                <a:solidFill>
                  <a:srgbClr val="404040"/>
                </a:solidFill>
                <a:latin typeface="Trebuchet MS"/>
                <a:cs typeface="Trebuchet MS"/>
              </a:rPr>
              <a:t> </a:t>
            </a:r>
            <a:r>
              <a:rPr sz="2200" spc="-5" dirty="0">
                <a:solidFill>
                  <a:srgbClr val="404040"/>
                </a:solidFill>
                <a:latin typeface="Trebuchet MS"/>
                <a:cs typeface="Trebuchet MS"/>
              </a:rPr>
              <a:t>elles</a:t>
            </a:r>
            <a:r>
              <a:rPr sz="2200" spc="10" dirty="0">
                <a:solidFill>
                  <a:srgbClr val="404040"/>
                </a:solidFill>
                <a:latin typeface="Trebuchet MS"/>
                <a:cs typeface="Trebuchet MS"/>
              </a:rPr>
              <a:t> </a:t>
            </a:r>
            <a:r>
              <a:rPr sz="2200" spc="-5" dirty="0">
                <a:solidFill>
                  <a:srgbClr val="404040"/>
                </a:solidFill>
                <a:latin typeface="Trebuchet MS"/>
                <a:cs typeface="Trebuchet MS"/>
              </a:rPr>
              <a:t>ne souhaitent</a:t>
            </a:r>
            <a:r>
              <a:rPr sz="2200" spc="5" dirty="0">
                <a:solidFill>
                  <a:srgbClr val="404040"/>
                </a:solidFill>
                <a:latin typeface="Trebuchet MS"/>
                <a:cs typeface="Trebuchet MS"/>
              </a:rPr>
              <a:t> </a:t>
            </a:r>
            <a:r>
              <a:rPr sz="2200" spc="-10" dirty="0">
                <a:solidFill>
                  <a:srgbClr val="404040"/>
                </a:solidFill>
                <a:latin typeface="Trebuchet MS"/>
                <a:cs typeface="Trebuchet MS"/>
              </a:rPr>
              <a:t>pas </a:t>
            </a:r>
            <a:r>
              <a:rPr sz="2200" spc="-650" dirty="0">
                <a:solidFill>
                  <a:srgbClr val="404040"/>
                </a:solidFill>
                <a:latin typeface="Trebuchet MS"/>
                <a:cs typeface="Trebuchet MS"/>
              </a:rPr>
              <a:t> </a:t>
            </a:r>
            <a:r>
              <a:rPr sz="2200" spc="-10" dirty="0">
                <a:solidFill>
                  <a:srgbClr val="404040"/>
                </a:solidFill>
                <a:latin typeface="Trebuchet MS"/>
                <a:cs typeface="Trebuchet MS"/>
              </a:rPr>
              <a:t>accueillir</a:t>
            </a:r>
            <a:r>
              <a:rPr sz="2200" spc="-5" dirty="0">
                <a:solidFill>
                  <a:srgbClr val="404040"/>
                </a:solidFill>
                <a:latin typeface="Trebuchet MS"/>
                <a:cs typeface="Trebuchet MS"/>
              </a:rPr>
              <a:t> </a:t>
            </a:r>
            <a:r>
              <a:rPr sz="2200" spc="-10" dirty="0">
                <a:solidFill>
                  <a:srgbClr val="404040"/>
                </a:solidFill>
                <a:latin typeface="Trebuchet MS"/>
                <a:cs typeface="Trebuchet MS"/>
              </a:rPr>
              <a:t>d’étudiants,</a:t>
            </a:r>
            <a:r>
              <a:rPr sz="2200" spc="5" dirty="0">
                <a:solidFill>
                  <a:srgbClr val="404040"/>
                </a:solidFill>
                <a:latin typeface="Trebuchet MS"/>
                <a:cs typeface="Trebuchet MS"/>
              </a:rPr>
              <a:t> </a:t>
            </a:r>
            <a:r>
              <a:rPr sz="2200" spc="-5" dirty="0">
                <a:solidFill>
                  <a:srgbClr val="404040"/>
                </a:solidFill>
                <a:latin typeface="Trebuchet MS"/>
                <a:cs typeface="Trebuchet MS"/>
              </a:rPr>
              <a:t>ni être contactées</a:t>
            </a:r>
            <a:endParaRPr sz="2200" dirty="0">
              <a:latin typeface="Trebuchet MS"/>
              <a:cs typeface="Trebuchet MS"/>
            </a:endParaRPr>
          </a:p>
          <a:p>
            <a:pPr>
              <a:lnSpc>
                <a:spcPct val="100000"/>
              </a:lnSpc>
              <a:spcBef>
                <a:spcPts val="35"/>
              </a:spcBef>
            </a:pPr>
            <a:endParaRPr sz="3500" dirty="0">
              <a:latin typeface="Trebuchet MS"/>
              <a:cs typeface="Trebuchet MS"/>
            </a:endParaRPr>
          </a:p>
          <a:p>
            <a:pPr marL="354965" marR="1225550" indent="-342900">
              <a:lnSpc>
                <a:spcPts val="2110"/>
              </a:lnSpc>
              <a:buClr>
                <a:srgbClr val="5FCAEE"/>
              </a:buClr>
              <a:buSzPct val="79545"/>
              <a:buFont typeface="Wingdings 3"/>
              <a:buChar char=""/>
              <a:tabLst>
                <a:tab pos="354965" algn="l"/>
                <a:tab pos="355600" algn="l"/>
              </a:tabLst>
            </a:pPr>
            <a:r>
              <a:rPr sz="2200" spc="-5" dirty="0">
                <a:solidFill>
                  <a:srgbClr val="404040"/>
                </a:solidFill>
                <a:latin typeface="Trebuchet MS"/>
                <a:cs typeface="Trebuchet MS"/>
              </a:rPr>
              <a:t>Les structures</a:t>
            </a:r>
            <a:r>
              <a:rPr sz="2200" spc="-20" dirty="0">
                <a:solidFill>
                  <a:srgbClr val="404040"/>
                </a:solidFill>
                <a:latin typeface="Trebuchet MS"/>
                <a:cs typeface="Trebuchet MS"/>
              </a:rPr>
              <a:t> </a:t>
            </a:r>
            <a:r>
              <a:rPr sz="2200" spc="-5" dirty="0">
                <a:solidFill>
                  <a:srgbClr val="404040"/>
                </a:solidFill>
                <a:latin typeface="Trebuchet MS"/>
                <a:cs typeface="Trebuchet MS"/>
              </a:rPr>
              <a:t>du</a:t>
            </a:r>
            <a:r>
              <a:rPr sz="2200" dirty="0">
                <a:solidFill>
                  <a:srgbClr val="404040"/>
                </a:solidFill>
                <a:latin typeface="Trebuchet MS"/>
                <a:cs typeface="Trebuchet MS"/>
              </a:rPr>
              <a:t> </a:t>
            </a:r>
            <a:r>
              <a:rPr sz="2200" spc="-5" dirty="0" err="1">
                <a:solidFill>
                  <a:srgbClr val="404040"/>
                </a:solidFill>
                <a:latin typeface="Trebuchet MS"/>
                <a:cs typeface="Trebuchet MS"/>
              </a:rPr>
              <a:t>répertoire</a:t>
            </a:r>
            <a:r>
              <a:rPr sz="2200" spc="-5" dirty="0">
                <a:solidFill>
                  <a:srgbClr val="404040"/>
                </a:solidFill>
                <a:latin typeface="Trebuchet MS"/>
                <a:cs typeface="Trebuchet MS"/>
              </a:rPr>
              <a:t> </a:t>
            </a:r>
            <a:r>
              <a:rPr sz="2200" spc="-10" dirty="0">
                <a:solidFill>
                  <a:srgbClr val="404040"/>
                </a:solidFill>
                <a:latin typeface="Trebuchet MS"/>
                <a:cs typeface="Trebuchet MS"/>
              </a:rPr>
              <a:t>des</a:t>
            </a:r>
            <a:r>
              <a:rPr sz="2200" dirty="0">
                <a:solidFill>
                  <a:srgbClr val="404040"/>
                </a:solidFill>
                <a:latin typeface="Trebuchet MS"/>
                <a:cs typeface="Trebuchet MS"/>
              </a:rPr>
              <a:t> </a:t>
            </a:r>
            <a:r>
              <a:rPr sz="2200" spc="-5" dirty="0">
                <a:solidFill>
                  <a:srgbClr val="404040"/>
                </a:solidFill>
                <a:latin typeface="Trebuchet MS"/>
                <a:cs typeface="Trebuchet MS"/>
              </a:rPr>
              <a:t>stages sont</a:t>
            </a:r>
            <a:r>
              <a:rPr sz="2200" dirty="0">
                <a:solidFill>
                  <a:srgbClr val="404040"/>
                </a:solidFill>
                <a:latin typeface="Trebuchet MS"/>
                <a:cs typeface="Trebuchet MS"/>
              </a:rPr>
              <a:t> </a:t>
            </a:r>
            <a:r>
              <a:rPr sz="2200" spc="-5" dirty="0">
                <a:solidFill>
                  <a:srgbClr val="404040"/>
                </a:solidFill>
                <a:latin typeface="Trebuchet MS"/>
                <a:cs typeface="Trebuchet MS"/>
              </a:rPr>
              <a:t>des structures </a:t>
            </a:r>
            <a:r>
              <a:rPr sz="2200" spc="-650" dirty="0">
                <a:solidFill>
                  <a:srgbClr val="404040"/>
                </a:solidFill>
                <a:latin typeface="Trebuchet MS"/>
                <a:cs typeface="Trebuchet MS"/>
              </a:rPr>
              <a:t> </a:t>
            </a:r>
            <a:r>
              <a:rPr sz="2200" spc="-10" dirty="0">
                <a:solidFill>
                  <a:srgbClr val="404040"/>
                </a:solidFill>
                <a:latin typeface="Trebuchet MS"/>
                <a:cs typeface="Trebuchet MS"/>
              </a:rPr>
              <a:t>partenaires </a:t>
            </a:r>
            <a:r>
              <a:rPr sz="2200" spc="-5" dirty="0">
                <a:solidFill>
                  <a:srgbClr val="404040"/>
                </a:solidFill>
                <a:latin typeface="Trebuchet MS"/>
                <a:cs typeface="Trebuchet MS"/>
              </a:rPr>
              <a:t>:</a:t>
            </a:r>
            <a:endParaRPr sz="2200" dirty="0">
              <a:latin typeface="Trebuchet MS"/>
              <a:cs typeface="Trebuchet MS"/>
            </a:endParaRPr>
          </a:p>
          <a:p>
            <a:pPr marL="657225" lvl="1" indent="-188595">
              <a:lnSpc>
                <a:spcPct val="100000"/>
              </a:lnSpc>
              <a:spcBef>
                <a:spcPts val="490"/>
              </a:spcBef>
              <a:buChar char="-"/>
              <a:tabLst>
                <a:tab pos="657860" algn="l"/>
              </a:tabLst>
            </a:pPr>
            <a:r>
              <a:rPr sz="2200" spc="-5" dirty="0">
                <a:solidFill>
                  <a:srgbClr val="404040"/>
                </a:solidFill>
                <a:latin typeface="Trebuchet MS"/>
                <a:cs typeface="Trebuchet MS"/>
              </a:rPr>
              <a:t>en</a:t>
            </a:r>
            <a:r>
              <a:rPr sz="2200" spc="-10" dirty="0">
                <a:solidFill>
                  <a:srgbClr val="404040"/>
                </a:solidFill>
                <a:latin typeface="Trebuchet MS"/>
                <a:cs typeface="Trebuchet MS"/>
              </a:rPr>
              <a:t> </a:t>
            </a:r>
            <a:r>
              <a:rPr sz="2200" spc="-5" dirty="0">
                <a:solidFill>
                  <a:srgbClr val="404040"/>
                </a:solidFill>
                <a:latin typeface="Trebuchet MS"/>
                <a:cs typeface="Trebuchet MS"/>
              </a:rPr>
              <a:t>région</a:t>
            </a:r>
            <a:r>
              <a:rPr sz="2200" spc="-15" dirty="0">
                <a:solidFill>
                  <a:srgbClr val="404040"/>
                </a:solidFill>
                <a:latin typeface="Trebuchet MS"/>
                <a:cs typeface="Trebuchet MS"/>
              </a:rPr>
              <a:t> </a:t>
            </a:r>
            <a:r>
              <a:rPr sz="2200" spc="-5" dirty="0">
                <a:solidFill>
                  <a:srgbClr val="404040"/>
                </a:solidFill>
                <a:latin typeface="Trebuchet MS"/>
                <a:cs typeface="Trebuchet MS"/>
              </a:rPr>
              <a:t>et</a:t>
            </a:r>
            <a:r>
              <a:rPr sz="2200" spc="-10" dirty="0">
                <a:solidFill>
                  <a:srgbClr val="404040"/>
                </a:solidFill>
                <a:latin typeface="Trebuchet MS"/>
                <a:cs typeface="Trebuchet MS"/>
              </a:rPr>
              <a:t> hors</a:t>
            </a:r>
            <a:r>
              <a:rPr sz="2200" spc="-15" dirty="0">
                <a:solidFill>
                  <a:srgbClr val="404040"/>
                </a:solidFill>
                <a:latin typeface="Trebuchet MS"/>
                <a:cs typeface="Trebuchet MS"/>
              </a:rPr>
              <a:t> </a:t>
            </a:r>
            <a:r>
              <a:rPr sz="2200" spc="-5" dirty="0">
                <a:solidFill>
                  <a:srgbClr val="404040"/>
                </a:solidFill>
                <a:latin typeface="Trebuchet MS"/>
                <a:cs typeface="Trebuchet MS"/>
              </a:rPr>
              <a:t>région</a:t>
            </a:r>
            <a:endParaRPr sz="2200" dirty="0">
              <a:latin typeface="Trebuchet MS"/>
              <a:cs typeface="Trebuchet MS"/>
            </a:endParaRPr>
          </a:p>
          <a:p>
            <a:pPr marL="657225" lvl="1" indent="-188595">
              <a:lnSpc>
                <a:spcPct val="100000"/>
              </a:lnSpc>
              <a:spcBef>
                <a:spcPts val="484"/>
              </a:spcBef>
              <a:buChar char="-"/>
              <a:tabLst>
                <a:tab pos="657860" algn="l"/>
              </a:tabLst>
            </a:pPr>
            <a:r>
              <a:rPr sz="2200" spc="-5" dirty="0">
                <a:solidFill>
                  <a:srgbClr val="404040"/>
                </a:solidFill>
                <a:latin typeface="Trebuchet MS"/>
                <a:cs typeface="Trebuchet MS"/>
              </a:rPr>
              <a:t>bénéficiant</a:t>
            </a:r>
            <a:r>
              <a:rPr sz="2200" spc="-20" dirty="0">
                <a:solidFill>
                  <a:srgbClr val="404040"/>
                </a:solidFill>
                <a:latin typeface="Trebuchet MS"/>
                <a:cs typeface="Trebuchet MS"/>
              </a:rPr>
              <a:t> </a:t>
            </a:r>
            <a:r>
              <a:rPr sz="2200" spc="-5" dirty="0">
                <a:solidFill>
                  <a:srgbClr val="404040"/>
                </a:solidFill>
                <a:latin typeface="Trebuchet MS"/>
                <a:cs typeface="Trebuchet MS"/>
              </a:rPr>
              <a:t>systématiquement</a:t>
            </a:r>
            <a:r>
              <a:rPr sz="2200" spc="5" dirty="0">
                <a:solidFill>
                  <a:srgbClr val="404040"/>
                </a:solidFill>
                <a:latin typeface="Trebuchet MS"/>
                <a:cs typeface="Trebuchet MS"/>
              </a:rPr>
              <a:t> </a:t>
            </a:r>
            <a:r>
              <a:rPr sz="2200" spc="-10" dirty="0">
                <a:solidFill>
                  <a:srgbClr val="404040"/>
                </a:solidFill>
                <a:latin typeface="Trebuchet MS"/>
                <a:cs typeface="Trebuchet MS"/>
              </a:rPr>
              <a:t>d’un</a:t>
            </a:r>
            <a:r>
              <a:rPr sz="2200" spc="10" dirty="0">
                <a:solidFill>
                  <a:srgbClr val="404040"/>
                </a:solidFill>
                <a:latin typeface="Trebuchet MS"/>
                <a:cs typeface="Trebuchet MS"/>
              </a:rPr>
              <a:t> </a:t>
            </a:r>
            <a:r>
              <a:rPr sz="2200" spc="-10" dirty="0">
                <a:solidFill>
                  <a:srgbClr val="404040"/>
                </a:solidFill>
                <a:latin typeface="Trebuchet MS"/>
                <a:cs typeface="Trebuchet MS"/>
              </a:rPr>
              <a:t>agrément</a:t>
            </a:r>
            <a:endParaRPr sz="2200" dirty="0">
              <a:latin typeface="Trebuchet MS"/>
              <a:cs typeface="Trebuchet MS"/>
            </a:endParaRPr>
          </a:p>
          <a:p>
            <a:pPr>
              <a:lnSpc>
                <a:spcPct val="100000"/>
              </a:lnSpc>
              <a:spcBef>
                <a:spcPts val="35"/>
              </a:spcBef>
            </a:pPr>
            <a:endParaRPr sz="3500" dirty="0">
              <a:latin typeface="Trebuchet MS"/>
              <a:cs typeface="Trebuchet MS"/>
            </a:endParaRPr>
          </a:p>
          <a:p>
            <a:pPr marL="12700" marR="285750">
              <a:lnSpc>
                <a:spcPct val="80000"/>
              </a:lnSpc>
              <a:spcBef>
                <a:spcPts val="5"/>
              </a:spcBef>
            </a:pPr>
            <a:r>
              <a:rPr sz="2200" spc="-5" dirty="0">
                <a:solidFill>
                  <a:srgbClr val="404040"/>
                </a:solidFill>
                <a:latin typeface="Trebuchet MS"/>
                <a:cs typeface="Trebuchet MS"/>
              </a:rPr>
              <a:t>NB</a:t>
            </a:r>
            <a:r>
              <a:rPr sz="2200" dirty="0">
                <a:solidFill>
                  <a:srgbClr val="404040"/>
                </a:solidFill>
                <a:latin typeface="Trebuchet MS"/>
                <a:cs typeface="Trebuchet MS"/>
              </a:rPr>
              <a:t> </a:t>
            </a:r>
            <a:r>
              <a:rPr sz="2200" spc="-5" dirty="0">
                <a:solidFill>
                  <a:srgbClr val="404040"/>
                </a:solidFill>
                <a:latin typeface="Trebuchet MS"/>
                <a:cs typeface="Trebuchet MS"/>
              </a:rPr>
              <a:t>:</a:t>
            </a:r>
            <a:r>
              <a:rPr sz="2200" spc="5" dirty="0">
                <a:solidFill>
                  <a:srgbClr val="404040"/>
                </a:solidFill>
                <a:latin typeface="Trebuchet MS"/>
                <a:cs typeface="Trebuchet MS"/>
              </a:rPr>
              <a:t> </a:t>
            </a:r>
            <a:r>
              <a:rPr sz="2200" spc="-30" dirty="0">
                <a:solidFill>
                  <a:srgbClr val="404040"/>
                </a:solidFill>
                <a:latin typeface="Trebuchet MS"/>
                <a:cs typeface="Trebuchet MS"/>
              </a:rPr>
              <a:t>Pour</a:t>
            </a:r>
            <a:r>
              <a:rPr sz="2200" spc="-10" dirty="0">
                <a:solidFill>
                  <a:srgbClr val="404040"/>
                </a:solidFill>
                <a:latin typeface="Trebuchet MS"/>
                <a:cs typeface="Trebuchet MS"/>
              </a:rPr>
              <a:t> </a:t>
            </a:r>
            <a:r>
              <a:rPr sz="2200" spc="-5" dirty="0">
                <a:solidFill>
                  <a:srgbClr val="404040"/>
                </a:solidFill>
                <a:latin typeface="Trebuchet MS"/>
                <a:cs typeface="Trebuchet MS"/>
              </a:rPr>
              <a:t>les</a:t>
            </a:r>
            <a:r>
              <a:rPr sz="2200" spc="10" dirty="0">
                <a:solidFill>
                  <a:srgbClr val="404040"/>
                </a:solidFill>
                <a:latin typeface="Trebuchet MS"/>
                <a:cs typeface="Trebuchet MS"/>
              </a:rPr>
              <a:t> </a:t>
            </a:r>
            <a:r>
              <a:rPr sz="2200" spc="-5" dirty="0">
                <a:solidFill>
                  <a:srgbClr val="404040"/>
                </a:solidFill>
                <a:latin typeface="Trebuchet MS"/>
                <a:cs typeface="Trebuchet MS"/>
              </a:rPr>
              <a:t>structures</a:t>
            </a:r>
            <a:r>
              <a:rPr sz="2200" spc="-15" dirty="0">
                <a:solidFill>
                  <a:srgbClr val="404040"/>
                </a:solidFill>
                <a:latin typeface="Trebuchet MS"/>
                <a:cs typeface="Trebuchet MS"/>
              </a:rPr>
              <a:t> </a:t>
            </a:r>
            <a:r>
              <a:rPr sz="2200" spc="-5" dirty="0">
                <a:solidFill>
                  <a:srgbClr val="404040"/>
                </a:solidFill>
                <a:latin typeface="Trebuchet MS"/>
                <a:cs typeface="Trebuchet MS"/>
              </a:rPr>
              <a:t>en</a:t>
            </a:r>
            <a:r>
              <a:rPr sz="2200" dirty="0">
                <a:solidFill>
                  <a:srgbClr val="404040"/>
                </a:solidFill>
                <a:latin typeface="Trebuchet MS"/>
                <a:cs typeface="Trebuchet MS"/>
              </a:rPr>
              <a:t> </a:t>
            </a:r>
            <a:r>
              <a:rPr sz="2200" spc="-10" dirty="0">
                <a:solidFill>
                  <a:srgbClr val="404040"/>
                </a:solidFill>
                <a:latin typeface="Trebuchet MS"/>
                <a:cs typeface="Trebuchet MS"/>
              </a:rPr>
              <a:t>dehors</a:t>
            </a:r>
            <a:r>
              <a:rPr sz="2200" spc="-15" dirty="0">
                <a:solidFill>
                  <a:srgbClr val="404040"/>
                </a:solidFill>
                <a:latin typeface="Trebuchet MS"/>
                <a:cs typeface="Trebuchet MS"/>
              </a:rPr>
              <a:t> </a:t>
            </a:r>
            <a:r>
              <a:rPr sz="2200" spc="-5" dirty="0">
                <a:solidFill>
                  <a:srgbClr val="404040"/>
                </a:solidFill>
                <a:latin typeface="Trebuchet MS"/>
                <a:cs typeface="Trebuchet MS"/>
              </a:rPr>
              <a:t>du</a:t>
            </a:r>
            <a:r>
              <a:rPr sz="2200" spc="25" dirty="0">
                <a:solidFill>
                  <a:srgbClr val="404040"/>
                </a:solidFill>
                <a:latin typeface="Trebuchet MS"/>
                <a:cs typeface="Trebuchet MS"/>
              </a:rPr>
              <a:t> </a:t>
            </a:r>
            <a:r>
              <a:rPr sz="2200" spc="-5" dirty="0">
                <a:solidFill>
                  <a:srgbClr val="404040"/>
                </a:solidFill>
                <a:latin typeface="Trebuchet MS"/>
                <a:cs typeface="Trebuchet MS"/>
              </a:rPr>
              <a:t>répertoire, </a:t>
            </a:r>
            <a:r>
              <a:rPr sz="2200" spc="-10" dirty="0">
                <a:solidFill>
                  <a:srgbClr val="404040"/>
                </a:solidFill>
                <a:latin typeface="Trebuchet MS"/>
                <a:cs typeface="Trebuchet MS"/>
              </a:rPr>
              <a:t>demandez</a:t>
            </a:r>
            <a:r>
              <a:rPr sz="2200" spc="10" dirty="0">
                <a:solidFill>
                  <a:srgbClr val="404040"/>
                </a:solidFill>
                <a:latin typeface="Trebuchet MS"/>
                <a:cs typeface="Trebuchet MS"/>
              </a:rPr>
              <a:t> </a:t>
            </a:r>
            <a:r>
              <a:rPr sz="2200" spc="-5" dirty="0">
                <a:solidFill>
                  <a:srgbClr val="404040"/>
                </a:solidFill>
                <a:latin typeface="Trebuchet MS"/>
                <a:cs typeface="Trebuchet MS"/>
              </a:rPr>
              <a:t>si</a:t>
            </a:r>
            <a:r>
              <a:rPr sz="2200" dirty="0">
                <a:solidFill>
                  <a:srgbClr val="404040"/>
                </a:solidFill>
                <a:latin typeface="Trebuchet MS"/>
                <a:cs typeface="Trebuchet MS"/>
              </a:rPr>
              <a:t> </a:t>
            </a:r>
            <a:r>
              <a:rPr sz="2200" spc="-5" dirty="0">
                <a:solidFill>
                  <a:srgbClr val="404040"/>
                </a:solidFill>
                <a:latin typeface="Trebuchet MS"/>
                <a:cs typeface="Trebuchet MS"/>
              </a:rPr>
              <a:t>la </a:t>
            </a:r>
            <a:r>
              <a:rPr sz="2200" dirty="0">
                <a:solidFill>
                  <a:srgbClr val="404040"/>
                </a:solidFill>
                <a:latin typeface="Trebuchet MS"/>
                <a:cs typeface="Trebuchet MS"/>
              </a:rPr>
              <a:t> </a:t>
            </a:r>
            <a:r>
              <a:rPr sz="2200" spc="-5" dirty="0">
                <a:solidFill>
                  <a:srgbClr val="404040"/>
                </a:solidFill>
                <a:latin typeface="Trebuchet MS"/>
                <a:cs typeface="Trebuchet MS"/>
              </a:rPr>
              <a:t>structure</a:t>
            </a:r>
            <a:r>
              <a:rPr sz="2200" spc="-20" dirty="0">
                <a:solidFill>
                  <a:srgbClr val="404040"/>
                </a:solidFill>
                <a:latin typeface="Trebuchet MS"/>
                <a:cs typeface="Trebuchet MS"/>
              </a:rPr>
              <a:t> </a:t>
            </a:r>
            <a:r>
              <a:rPr sz="2200" spc="-5" dirty="0">
                <a:solidFill>
                  <a:srgbClr val="404040"/>
                </a:solidFill>
                <a:latin typeface="Trebuchet MS"/>
                <a:cs typeface="Trebuchet MS"/>
              </a:rPr>
              <a:t>bénéficie</a:t>
            </a:r>
            <a:r>
              <a:rPr sz="2200" dirty="0">
                <a:solidFill>
                  <a:srgbClr val="404040"/>
                </a:solidFill>
                <a:latin typeface="Trebuchet MS"/>
                <a:cs typeface="Trebuchet MS"/>
              </a:rPr>
              <a:t> </a:t>
            </a:r>
            <a:r>
              <a:rPr sz="2200" spc="-5" dirty="0">
                <a:solidFill>
                  <a:srgbClr val="404040"/>
                </a:solidFill>
                <a:latin typeface="Trebuchet MS"/>
                <a:cs typeface="Trebuchet MS"/>
              </a:rPr>
              <a:t>d’un</a:t>
            </a:r>
            <a:r>
              <a:rPr sz="2200" dirty="0">
                <a:solidFill>
                  <a:srgbClr val="404040"/>
                </a:solidFill>
                <a:latin typeface="Trebuchet MS"/>
                <a:cs typeface="Trebuchet MS"/>
              </a:rPr>
              <a:t> </a:t>
            </a:r>
            <a:r>
              <a:rPr sz="2200" spc="-10" dirty="0">
                <a:solidFill>
                  <a:srgbClr val="404040"/>
                </a:solidFill>
                <a:latin typeface="Trebuchet MS"/>
                <a:cs typeface="Trebuchet MS"/>
              </a:rPr>
              <a:t>agrément</a:t>
            </a:r>
            <a:r>
              <a:rPr sz="2200" spc="5" dirty="0">
                <a:solidFill>
                  <a:srgbClr val="404040"/>
                </a:solidFill>
                <a:latin typeface="Trebuchet MS"/>
                <a:cs typeface="Trebuchet MS"/>
              </a:rPr>
              <a:t> </a:t>
            </a:r>
            <a:r>
              <a:rPr sz="2200" spc="-5" dirty="0">
                <a:solidFill>
                  <a:srgbClr val="404040"/>
                </a:solidFill>
                <a:latin typeface="Trebuchet MS"/>
                <a:cs typeface="Trebuchet MS"/>
              </a:rPr>
              <a:t>sinon contactez</a:t>
            </a:r>
            <a:r>
              <a:rPr sz="2200" spc="-10" dirty="0">
                <a:solidFill>
                  <a:srgbClr val="404040"/>
                </a:solidFill>
                <a:latin typeface="Trebuchet MS"/>
                <a:cs typeface="Trebuchet MS"/>
              </a:rPr>
              <a:t> </a:t>
            </a:r>
            <a:r>
              <a:rPr sz="2200" spc="-5" dirty="0">
                <a:solidFill>
                  <a:srgbClr val="404040"/>
                </a:solidFill>
                <a:latin typeface="Trebuchet MS"/>
                <a:cs typeface="Trebuchet MS"/>
              </a:rPr>
              <a:t>le</a:t>
            </a:r>
            <a:r>
              <a:rPr sz="2200" spc="10" dirty="0">
                <a:solidFill>
                  <a:srgbClr val="404040"/>
                </a:solidFill>
                <a:latin typeface="Trebuchet MS"/>
                <a:cs typeface="Trebuchet MS"/>
              </a:rPr>
              <a:t> </a:t>
            </a:r>
            <a:r>
              <a:rPr sz="2200" spc="-5" dirty="0">
                <a:solidFill>
                  <a:srgbClr val="404040"/>
                </a:solidFill>
                <a:latin typeface="Trebuchet MS"/>
                <a:cs typeface="Trebuchet MS"/>
              </a:rPr>
              <a:t>référent stage </a:t>
            </a:r>
            <a:r>
              <a:rPr sz="2200" dirty="0">
                <a:solidFill>
                  <a:srgbClr val="404040"/>
                </a:solidFill>
                <a:latin typeface="Trebuchet MS"/>
                <a:cs typeface="Trebuchet MS"/>
              </a:rPr>
              <a:t> </a:t>
            </a:r>
            <a:r>
              <a:rPr sz="2200" spc="-10" dirty="0">
                <a:solidFill>
                  <a:srgbClr val="404040"/>
                </a:solidFill>
                <a:latin typeface="Trebuchet MS"/>
                <a:cs typeface="Trebuchet MS"/>
              </a:rPr>
              <a:t>pour</a:t>
            </a:r>
            <a:r>
              <a:rPr sz="2200" dirty="0">
                <a:solidFill>
                  <a:srgbClr val="404040"/>
                </a:solidFill>
                <a:latin typeface="Trebuchet MS"/>
                <a:cs typeface="Trebuchet MS"/>
              </a:rPr>
              <a:t> </a:t>
            </a:r>
            <a:r>
              <a:rPr sz="2200" spc="-10" dirty="0">
                <a:solidFill>
                  <a:srgbClr val="404040"/>
                </a:solidFill>
                <a:latin typeface="Trebuchet MS"/>
                <a:cs typeface="Trebuchet MS"/>
              </a:rPr>
              <a:t>exposer</a:t>
            </a:r>
            <a:r>
              <a:rPr sz="2200" spc="5" dirty="0">
                <a:solidFill>
                  <a:srgbClr val="404040"/>
                </a:solidFill>
                <a:latin typeface="Trebuchet MS"/>
                <a:cs typeface="Trebuchet MS"/>
              </a:rPr>
              <a:t> </a:t>
            </a:r>
            <a:r>
              <a:rPr sz="2200" spc="-5" dirty="0">
                <a:solidFill>
                  <a:srgbClr val="404040"/>
                </a:solidFill>
                <a:latin typeface="Trebuchet MS"/>
                <a:cs typeface="Trebuchet MS"/>
              </a:rPr>
              <a:t>votre</a:t>
            </a:r>
            <a:r>
              <a:rPr sz="2200" spc="5" dirty="0">
                <a:solidFill>
                  <a:srgbClr val="404040"/>
                </a:solidFill>
                <a:latin typeface="Trebuchet MS"/>
                <a:cs typeface="Trebuchet MS"/>
              </a:rPr>
              <a:t> </a:t>
            </a:r>
            <a:r>
              <a:rPr sz="2200" spc="-5" dirty="0">
                <a:solidFill>
                  <a:srgbClr val="404040"/>
                </a:solidFill>
                <a:latin typeface="Trebuchet MS"/>
                <a:cs typeface="Trebuchet MS"/>
              </a:rPr>
              <a:t>projet</a:t>
            </a:r>
            <a:r>
              <a:rPr sz="2200" spc="15" dirty="0">
                <a:solidFill>
                  <a:srgbClr val="404040"/>
                </a:solidFill>
                <a:latin typeface="Trebuchet MS"/>
                <a:cs typeface="Trebuchet MS"/>
              </a:rPr>
              <a:t> </a:t>
            </a:r>
            <a:r>
              <a:rPr sz="2200" spc="-5" dirty="0">
                <a:solidFill>
                  <a:srgbClr val="404040"/>
                </a:solidFill>
                <a:latin typeface="Trebuchet MS"/>
                <a:cs typeface="Trebuchet MS"/>
              </a:rPr>
              <a:t>et</a:t>
            </a:r>
            <a:r>
              <a:rPr sz="2200" spc="10" dirty="0">
                <a:solidFill>
                  <a:srgbClr val="404040"/>
                </a:solidFill>
                <a:latin typeface="Trebuchet MS"/>
                <a:cs typeface="Trebuchet MS"/>
              </a:rPr>
              <a:t> </a:t>
            </a:r>
            <a:r>
              <a:rPr sz="2200" spc="-10" dirty="0">
                <a:solidFill>
                  <a:srgbClr val="404040"/>
                </a:solidFill>
                <a:latin typeface="Trebuchet MS"/>
                <a:cs typeface="Trebuchet MS"/>
              </a:rPr>
              <a:t>demander</a:t>
            </a:r>
            <a:r>
              <a:rPr sz="2200" spc="5" dirty="0">
                <a:solidFill>
                  <a:srgbClr val="404040"/>
                </a:solidFill>
                <a:latin typeface="Trebuchet MS"/>
                <a:cs typeface="Trebuchet MS"/>
              </a:rPr>
              <a:t> </a:t>
            </a:r>
            <a:r>
              <a:rPr sz="2200" spc="-5" dirty="0">
                <a:solidFill>
                  <a:srgbClr val="404040"/>
                </a:solidFill>
                <a:latin typeface="Trebuchet MS"/>
                <a:cs typeface="Trebuchet MS"/>
              </a:rPr>
              <a:t>l’agrément,</a:t>
            </a:r>
            <a:r>
              <a:rPr sz="2200" spc="5" dirty="0">
                <a:solidFill>
                  <a:srgbClr val="404040"/>
                </a:solidFill>
                <a:latin typeface="Trebuchet MS"/>
                <a:cs typeface="Trebuchet MS"/>
              </a:rPr>
              <a:t> </a:t>
            </a:r>
            <a:r>
              <a:rPr sz="2200" spc="-10" dirty="0">
                <a:solidFill>
                  <a:srgbClr val="404040"/>
                </a:solidFill>
                <a:latin typeface="Trebuchet MS"/>
                <a:cs typeface="Trebuchet MS"/>
              </a:rPr>
              <a:t>mais</a:t>
            </a:r>
            <a:r>
              <a:rPr sz="2200" spc="5" dirty="0">
                <a:solidFill>
                  <a:srgbClr val="404040"/>
                </a:solidFill>
                <a:latin typeface="Trebuchet MS"/>
                <a:cs typeface="Trebuchet MS"/>
              </a:rPr>
              <a:t> </a:t>
            </a:r>
            <a:r>
              <a:rPr sz="2200" spc="-5" dirty="0">
                <a:solidFill>
                  <a:srgbClr val="404040"/>
                </a:solidFill>
                <a:latin typeface="Trebuchet MS"/>
                <a:cs typeface="Trebuchet MS"/>
              </a:rPr>
              <a:t>ce</a:t>
            </a:r>
            <a:r>
              <a:rPr sz="2200" spc="5" dirty="0">
                <a:solidFill>
                  <a:srgbClr val="404040"/>
                </a:solidFill>
                <a:latin typeface="Trebuchet MS"/>
                <a:cs typeface="Trebuchet MS"/>
              </a:rPr>
              <a:t> </a:t>
            </a:r>
            <a:r>
              <a:rPr sz="2200" spc="-10" dirty="0">
                <a:solidFill>
                  <a:srgbClr val="404040"/>
                </a:solidFill>
                <a:latin typeface="Trebuchet MS"/>
                <a:cs typeface="Trebuchet MS"/>
              </a:rPr>
              <a:t>n’est</a:t>
            </a:r>
            <a:r>
              <a:rPr sz="2200" spc="15" dirty="0">
                <a:solidFill>
                  <a:srgbClr val="404040"/>
                </a:solidFill>
                <a:latin typeface="Trebuchet MS"/>
                <a:cs typeface="Trebuchet MS"/>
              </a:rPr>
              <a:t> </a:t>
            </a:r>
            <a:r>
              <a:rPr sz="2200" spc="-10" dirty="0">
                <a:solidFill>
                  <a:srgbClr val="404040"/>
                </a:solidFill>
                <a:latin typeface="Trebuchet MS"/>
                <a:cs typeface="Trebuchet MS"/>
              </a:rPr>
              <a:t>pas </a:t>
            </a:r>
            <a:r>
              <a:rPr sz="2200" spc="-645" dirty="0">
                <a:solidFill>
                  <a:srgbClr val="404040"/>
                </a:solidFill>
                <a:latin typeface="Trebuchet MS"/>
                <a:cs typeface="Trebuchet MS"/>
              </a:rPr>
              <a:t> </a:t>
            </a:r>
            <a:r>
              <a:rPr sz="2200" spc="-10" dirty="0">
                <a:solidFill>
                  <a:srgbClr val="404040"/>
                </a:solidFill>
                <a:latin typeface="Trebuchet MS"/>
                <a:cs typeface="Trebuchet MS"/>
              </a:rPr>
              <a:t>automatique</a:t>
            </a:r>
            <a:endParaRPr sz="2200" dirty="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165353"/>
            <a:ext cx="3316604" cy="513715"/>
          </a:xfrm>
          <a:prstGeom prst="rect">
            <a:avLst/>
          </a:prstGeom>
        </p:spPr>
        <p:txBody>
          <a:bodyPr vert="horz" wrap="square" lIns="0" tIns="12700" rIns="0" bIns="0" rtlCol="0">
            <a:spAutoFit/>
          </a:bodyPr>
          <a:lstStyle/>
          <a:p>
            <a:pPr marL="12700">
              <a:lnSpc>
                <a:spcPct val="100000"/>
              </a:lnSpc>
              <a:spcBef>
                <a:spcPts val="100"/>
              </a:spcBef>
            </a:pPr>
            <a:r>
              <a:rPr sz="3200" b="0" dirty="0">
                <a:solidFill>
                  <a:srgbClr val="006FC0"/>
                </a:solidFill>
                <a:latin typeface="Trebuchet MS"/>
                <a:cs typeface="Trebuchet MS"/>
              </a:rPr>
              <a:t>Stage</a:t>
            </a:r>
            <a:r>
              <a:rPr sz="3200" b="0" spc="-35" dirty="0">
                <a:solidFill>
                  <a:srgbClr val="006FC0"/>
                </a:solidFill>
                <a:latin typeface="Trebuchet MS"/>
                <a:cs typeface="Trebuchet MS"/>
              </a:rPr>
              <a:t> </a:t>
            </a:r>
            <a:r>
              <a:rPr sz="3200" b="0" dirty="0">
                <a:solidFill>
                  <a:srgbClr val="006FC0"/>
                </a:solidFill>
                <a:latin typeface="Trebuchet MS"/>
                <a:cs typeface="Trebuchet MS"/>
              </a:rPr>
              <a:t>à</a:t>
            </a:r>
            <a:r>
              <a:rPr sz="3200" b="0" spc="-20" dirty="0">
                <a:solidFill>
                  <a:srgbClr val="006FC0"/>
                </a:solidFill>
                <a:latin typeface="Trebuchet MS"/>
                <a:cs typeface="Trebuchet MS"/>
              </a:rPr>
              <a:t> </a:t>
            </a:r>
            <a:r>
              <a:rPr sz="3200" b="0" dirty="0">
                <a:solidFill>
                  <a:srgbClr val="006FC0"/>
                </a:solidFill>
                <a:latin typeface="Trebuchet MS"/>
                <a:cs typeface="Trebuchet MS"/>
              </a:rPr>
              <a:t>l’étranger</a:t>
            </a:r>
            <a:endParaRPr sz="3200">
              <a:latin typeface="Trebuchet MS"/>
              <a:cs typeface="Trebuchet MS"/>
            </a:endParaRPr>
          </a:p>
        </p:txBody>
      </p:sp>
      <p:sp>
        <p:nvSpPr>
          <p:cNvPr id="3" name="object 3"/>
          <p:cNvSpPr txBox="1"/>
          <p:nvPr/>
        </p:nvSpPr>
        <p:spPr>
          <a:xfrm>
            <a:off x="928522" y="998981"/>
            <a:ext cx="8720455" cy="5764399"/>
          </a:xfrm>
          <a:prstGeom prst="rect">
            <a:avLst/>
          </a:prstGeom>
        </p:spPr>
        <p:txBody>
          <a:bodyPr vert="horz" wrap="square" lIns="0" tIns="49530" rIns="0" bIns="0" rtlCol="0">
            <a:spAutoFit/>
          </a:bodyPr>
          <a:lstStyle/>
          <a:p>
            <a:pPr marL="354965" marR="162560" indent="-342900">
              <a:lnSpc>
                <a:spcPts val="2380"/>
              </a:lnSpc>
              <a:spcBef>
                <a:spcPts val="390"/>
              </a:spcBef>
              <a:buClr>
                <a:srgbClr val="5FCAEE"/>
              </a:buClr>
              <a:buSzPct val="79545"/>
              <a:buFont typeface="Wingdings 3"/>
              <a:buChar char=""/>
              <a:tabLst>
                <a:tab pos="354965" algn="l"/>
                <a:tab pos="355600" algn="l"/>
              </a:tabLst>
            </a:pPr>
            <a:r>
              <a:rPr sz="2200" spc="-5" dirty="0">
                <a:solidFill>
                  <a:srgbClr val="404040"/>
                </a:solidFill>
                <a:latin typeface="Trebuchet MS"/>
                <a:cs typeface="Trebuchet MS"/>
              </a:rPr>
              <a:t>Les</a:t>
            </a:r>
            <a:r>
              <a:rPr sz="2200" dirty="0">
                <a:solidFill>
                  <a:srgbClr val="404040"/>
                </a:solidFill>
                <a:latin typeface="Trebuchet MS"/>
                <a:cs typeface="Trebuchet MS"/>
              </a:rPr>
              <a:t> </a:t>
            </a:r>
            <a:r>
              <a:rPr sz="2200" spc="-5" dirty="0">
                <a:solidFill>
                  <a:srgbClr val="404040"/>
                </a:solidFill>
                <a:latin typeface="Trebuchet MS"/>
                <a:cs typeface="Trebuchet MS"/>
              </a:rPr>
              <a:t>stages </a:t>
            </a:r>
            <a:r>
              <a:rPr sz="2200" spc="-10" dirty="0">
                <a:solidFill>
                  <a:srgbClr val="404040"/>
                </a:solidFill>
                <a:latin typeface="Trebuchet MS"/>
                <a:cs typeface="Trebuchet MS"/>
              </a:rPr>
              <a:t>hors</a:t>
            </a:r>
            <a:r>
              <a:rPr sz="2200" dirty="0">
                <a:solidFill>
                  <a:srgbClr val="404040"/>
                </a:solidFill>
                <a:latin typeface="Trebuchet MS"/>
                <a:cs typeface="Trebuchet MS"/>
              </a:rPr>
              <a:t> </a:t>
            </a:r>
            <a:r>
              <a:rPr sz="2200" spc="-5" dirty="0">
                <a:solidFill>
                  <a:srgbClr val="404040"/>
                </a:solidFill>
                <a:latin typeface="Trebuchet MS"/>
                <a:cs typeface="Trebuchet MS"/>
              </a:rPr>
              <a:t>métropole</a:t>
            </a:r>
            <a:r>
              <a:rPr sz="2200" spc="10" dirty="0">
                <a:solidFill>
                  <a:srgbClr val="404040"/>
                </a:solidFill>
                <a:latin typeface="Trebuchet MS"/>
                <a:cs typeface="Trebuchet MS"/>
              </a:rPr>
              <a:t> </a:t>
            </a:r>
            <a:r>
              <a:rPr sz="2200" spc="-5" dirty="0">
                <a:solidFill>
                  <a:srgbClr val="404040"/>
                </a:solidFill>
                <a:latin typeface="Trebuchet MS"/>
                <a:cs typeface="Trebuchet MS"/>
              </a:rPr>
              <a:t>et</a:t>
            </a:r>
            <a:r>
              <a:rPr sz="2200" spc="15" dirty="0">
                <a:solidFill>
                  <a:srgbClr val="404040"/>
                </a:solidFill>
                <a:latin typeface="Trebuchet MS"/>
                <a:cs typeface="Trebuchet MS"/>
              </a:rPr>
              <a:t> </a:t>
            </a:r>
            <a:r>
              <a:rPr sz="2200" spc="-5" dirty="0">
                <a:solidFill>
                  <a:srgbClr val="404040"/>
                </a:solidFill>
                <a:latin typeface="Trebuchet MS"/>
                <a:cs typeface="Trebuchet MS"/>
              </a:rPr>
              <a:t>à l’étranger</a:t>
            </a:r>
            <a:r>
              <a:rPr sz="2200" spc="5" dirty="0">
                <a:solidFill>
                  <a:srgbClr val="404040"/>
                </a:solidFill>
                <a:latin typeface="Trebuchet MS"/>
                <a:cs typeface="Trebuchet MS"/>
              </a:rPr>
              <a:t> </a:t>
            </a:r>
            <a:r>
              <a:rPr sz="2200" spc="-5" dirty="0">
                <a:solidFill>
                  <a:srgbClr val="404040"/>
                </a:solidFill>
                <a:latin typeface="Trebuchet MS"/>
                <a:cs typeface="Trebuchet MS"/>
              </a:rPr>
              <a:t>sont</a:t>
            </a:r>
            <a:r>
              <a:rPr sz="2200" spc="10" dirty="0">
                <a:solidFill>
                  <a:srgbClr val="404040"/>
                </a:solidFill>
                <a:latin typeface="Trebuchet MS"/>
                <a:cs typeface="Trebuchet MS"/>
              </a:rPr>
              <a:t> </a:t>
            </a:r>
            <a:r>
              <a:rPr sz="2200" spc="-5" dirty="0">
                <a:solidFill>
                  <a:srgbClr val="404040"/>
                </a:solidFill>
                <a:latin typeface="Trebuchet MS"/>
                <a:cs typeface="Trebuchet MS"/>
              </a:rPr>
              <a:t>possibles</a:t>
            </a:r>
            <a:r>
              <a:rPr sz="2200" dirty="0">
                <a:solidFill>
                  <a:srgbClr val="404040"/>
                </a:solidFill>
                <a:latin typeface="Trebuchet MS"/>
                <a:cs typeface="Trebuchet MS"/>
              </a:rPr>
              <a:t> </a:t>
            </a:r>
            <a:r>
              <a:rPr sz="2200" spc="-5" dirty="0">
                <a:solidFill>
                  <a:srgbClr val="404040"/>
                </a:solidFill>
                <a:latin typeface="Trebuchet MS"/>
                <a:cs typeface="Trebuchet MS"/>
              </a:rPr>
              <a:t>sous </a:t>
            </a:r>
            <a:r>
              <a:rPr sz="2200" dirty="0">
                <a:solidFill>
                  <a:srgbClr val="404040"/>
                </a:solidFill>
                <a:latin typeface="Trebuchet MS"/>
                <a:cs typeface="Trebuchet MS"/>
              </a:rPr>
              <a:t> </a:t>
            </a:r>
            <a:r>
              <a:rPr sz="2200" spc="-5" dirty="0">
                <a:solidFill>
                  <a:srgbClr val="404040"/>
                </a:solidFill>
                <a:latin typeface="Trebuchet MS"/>
                <a:cs typeface="Trebuchet MS"/>
              </a:rPr>
              <a:t>réserve</a:t>
            </a:r>
            <a:r>
              <a:rPr sz="2200" dirty="0">
                <a:solidFill>
                  <a:srgbClr val="404040"/>
                </a:solidFill>
                <a:latin typeface="Trebuchet MS"/>
                <a:cs typeface="Trebuchet MS"/>
              </a:rPr>
              <a:t> </a:t>
            </a:r>
            <a:r>
              <a:rPr sz="2200" spc="-5" dirty="0">
                <a:solidFill>
                  <a:srgbClr val="404040"/>
                </a:solidFill>
                <a:latin typeface="Trebuchet MS"/>
                <a:cs typeface="Trebuchet MS"/>
              </a:rPr>
              <a:t>de</a:t>
            </a:r>
            <a:r>
              <a:rPr sz="2200" spc="15" dirty="0">
                <a:solidFill>
                  <a:srgbClr val="404040"/>
                </a:solidFill>
                <a:latin typeface="Trebuchet MS"/>
                <a:cs typeface="Trebuchet MS"/>
              </a:rPr>
              <a:t> </a:t>
            </a:r>
            <a:r>
              <a:rPr sz="2200" spc="-5" dirty="0">
                <a:solidFill>
                  <a:srgbClr val="404040"/>
                </a:solidFill>
                <a:latin typeface="Trebuchet MS"/>
                <a:cs typeface="Trebuchet MS"/>
              </a:rPr>
              <a:t>l’évolution</a:t>
            </a:r>
            <a:r>
              <a:rPr sz="2200" dirty="0">
                <a:solidFill>
                  <a:srgbClr val="404040"/>
                </a:solidFill>
                <a:latin typeface="Trebuchet MS"/>
                <a:cs typeface="Trebuchet MS"/>
              </a:rPr>
              <a:t> </a:t>
            </a:r>
            <a:r>
              <a:rPr sz="2200" spc="-5" dirty="0">
                <a:solidFill>
                  <a:srgbClr val="404040"/>
                </a:solidFill>
                <a:latin typeface="Trebuchet MS"/>
                <a:cs typeface="Trebuchet MS"/>
              </a:rPr>
              <a:t>des</a:t>
            </a:r>
            <a:r>
              <a:rPr sz="2200" spc="15" dirty="0">
                <a:solidFill>
                  <a:srgbClr val="404040"/>
                </a:solidFill>
                <a:latin typeface="Trebuchet MS"/>
                <a:cs typeface="Trebuchet MS"/>
              </a:rPr>
              <a:t> </a:t>
            </a:r>
            <a:r>
              <a:rPr sz="2200" spc="-5" dirty="0">
                <a:solidFill>
                  <a:srgbClr val="404040"/>
                </a:solidFill>
                <a:latin typeface="Trebuchet MS"/>
                <a:cs typeface="Trebuchet MS"/>
              </a:rPr>
              <a:t>conditions</a:t>
            </a:r>
            <a:r>
              <a:rPr sz="2200" dirty="0">
                <a:solidFill>
                  <a:srgbClr val="404040"/>
                </a:solidFill>
                <a:latin typeface="Trebuchet MS"/>
                <a:cs typeface="Trebuchet MS"/>
              </a:rPr>
              <a:t> </a:t>
            </a:r>
            <a:r>
              <a:rPr sz="2200" spc="-5" dirty="0">
                <a:solidFill>
                  <a:srgbClr val="404040"/>
                </a:solidFill>
                <a:latin typeface="Trebuchet MS"/>
                <a:cs typeface="Trebuchet MS"/>
              </a:rPr>
              <a:t>sanitaire</a:t>
            </a:r>
            <a:r>
              <a:rPr lang="fr-FR" sz="2200" spc="-5" dirty="0">
                <a:solidFill>
                  <a:srgbClr val="404040"/>
                </a:solidFill>
                <a:latin typeface="Trebuchet MS"/>
                <a:cs typeface="Trebuchet MS"/>
              </a:rPr>
              <a:t>s</a:t>
            </a:r>
            <a:r>
              <a:rPr sz="2200" spc="5" dirty="0">
                <a:solidFill>
                  <a:srgbClr val="404040"/>
                </a:solidFill>
                <a:latin typeface="Trebuchet MS"/>
                <a:cs typeface="Trebuchet MS"/>
              </a:rPr>
              <a:t> </a:t>
            </a:r>
            <a:r>
              <a:rPr sz="2200" spc="-5" dirty="0">
                <a:solidFill>
                  <a:srgbClr val="404040"/>
                </a:solidFill>
                <a:latin typeface="Trebuchet MS"/>
                <a:cs typeface="Trebuchet MS"/>
              </a:rPr>
              <a:t>et/</a:t>
            </a:r>
            <a:r>
              <a:rPr sz="2200" spc="-5" dirty="0" err="1">
                <a:solidFill>
                  <a:srgbClr val="404040"/>
                </a:solidFill>
                <a:latin typeface="Trebuchet MS"/>
                <a:cs typeface="Trebuchet MS"/>
              </a:rPr>
              <a:t>ou</a:t>
            </a:r>
            <a:r>
              <a:rPr sz="2200" spc="5" dirty="0">
                <a:solidFill>
                  <a:srgbClr val="404040"/>
                </a:solidFill>
                <a:latin typeface="Trebuchet MS"/>
                <a:cs typeface="Trebuchet MS"/>
              </a:rPr>
              <a:t> </a:t>
            </a:r>
            <a:r>
              <a:rPr sz="2200" spc="-5" dirty="0" err="1">
                <a:solidFill>
                  <a:srgbClr val="404040"/>
                </a:solidFill>
                <a:latin typeface="Trebuchet MS"/>
                <a:cs typeface="Trebuchet MS"/>
              </a:rPr>
              <a:t>politique</a:t>
            </a:r>
            <a:r>
              <a:rPr lang="fr-FR" sz="2200" spc="-5" dirty="0">
                <a:solidFill>
                  <a:srgbClr val="404040"/>
                </a:solidFill>
                <a:latin typeface="Trebuchet MS"/>
                <a:cs typeface="Trebuchet MS"/>
              </a:rPr>
              <a:t>s</a:t>
            </a:r>
            <a:r>
              <a:rPr sz="2200" spc="20" dirty="0">
                <a:solidFill>
                  <a:srgbClr val="404040"/>
                </a:solidFill>
                <a:latin typeface="Trebuchet MS"/>
                <a:cs typeface="Trebuchet MS"/>
              </a:rPr>
              <a:t> </a:t>
            </a:r>
            <a:r>
              <a:rPr sz="2200" spc="-10" dirty="0">
                <a:solidFill>
                  <a:srgbClr val="404040"/>
                </a:solidFill>
                <a:latin typeface="Trebuchet MS"/>
                <a:cs typeface="Trebuchet MS"/>
              </a:rPr>
              <a:t>du </a:t>
            </a:r>
            <a:r>
              <a:rPr sz="2200" spc="-650" dirty="0">
                <a:solidFill>
                  <a:srgbClr val="404040"/>
                </a:solidFill>
                <a:latin typeface="Trebuchet MS"/>
                <a:cs typeface="Trebuchet MS"/>
              </a:rPr>
              <a:t> </a:t>
            </a:r>
            <a:r>
              <a:rPr sz="2200" spc="-10" dirty="0">
                <a:solidFill>
                  <a:srgbClr val="404040"/>
                </a:solidFill>
                <a:latin typeface="Trebuchet MS"/>
                <a:cs typeface="Trebuchet MS"/>
              </a:rPr>
              <a:t>pays</a:t>
            </a:r>
            <a:endParaRPr sz="2200" dirty="0">
              <a:latin typeface="Trebuchet MS"/>
              <a:cs typeface="Trebuchet MS"/>
            </a:endParaRPr>
          </a:p>
          <a:p>
            <a:pPr marL="12700" marR="5080">
              <a:lnSpc>
                <a:spcPts val="2380"/>
              </a:lnSpc>
              <a:spcBef>
                <a:spcPts val="985"/>
              </a:spcBef>
              <a:tabLst>
                <a:tab pos="4497070" algn="l"/>
              </a:tabLst>
            </a:pPr>
            <a:r>
              <a:rPr sz="2200" spc="-5" dirty="0">
                <a:solidFill>
                  <a:srgbClr val="404040"/>
                </a:solidFill>
                <a:latin typeface="Trebuchet MS"/>
                <a:cs typeface="Trebuchet MS"/>
              </a:rPr>
              <a:t>NB</a:t>
            </a:r>
            <a:r>
              <a:rPr sz="2200" dirty="0">
                <a:solidFill>
                  <a:srgbClr val="404040"/>
                </a:solidFill>
                <a:latin typeface="Trebuchet MS"/>
                <a:cs typeface="Trebuchet MS"/>
              </a:rPr>
              <a:t> </a:t>
            </a:r>
            <a:r>
              <a:rPr sz="2200" spc="-5" dirty="0">
                <a:solidFill>
                  <a:srgbClr val="404040"/>
                </a:solidFill>
                <a:latin typeface="Trebuchet MS"/>
                <a:cs typeface="Trebuchet MS"/>
              </a:rPr>
              <a:t>:</a:t>
            </a:r>
            <a:r>
              <a:rPr sz="2200" spc="5" dirty="0">
                <a:solidFill>
                  <a:srgbClr val="404040"/>
                </a:solidFill>
                <a:latin typeface="Trebuchet MS"/>
                <a:cs typeface="Trebuchet MS"/>
              </a:rPr>
              <a:t> </a:t>
            </a:r>
            <a:r>
              <a:rPr sz="2200" dirty="0">
                <a:solidFill>
                  <a:srgbClr val="404040"/>
                </a:solidFill>
                <a:latin typeface="Trebuchet MS"/>
                <a:cs typeface="Trebuchet MS"/>
              </a:rPr>
              <a:t>les</a:t>
            </a:r>
            <a:r>
              <a:rPr sz="2200" spc="-10" dirty="0">
                <a:solidFill>
                  <a:srgbClr val="404040"/>
                </a:solidFill>
                <a:latin typeface="Trebuchet MS"/>
                <a:cs typeface="Trebuchet MS"/>
              </a:rPr>
              <a:t> </a:t>
            </a:r>
            <a:r>
              <a:rPr sz="2200" spc="-5" dirty="0">
                <a:solidFill>
                  <a:srgbClr val="404040"/>
                </a:solidFill>
                <a:latin typeface="Trebuchet MS"/>
                <a:cs typeface="Trebuchet MS"/>
              </a:rPr>
              <a:t>stages au Canada dans </a:t>
            </a:r>
            <a:r>
              <a:rPr sz="2200" dirty="0">
                <a:solidFill>
                  <a:srgbClr val="404040"/>
                </a:solidFill>
                <a:latin typeface="Trebuchet MS"/>
                <a:cs typeface="Trebuchet MS"/>
              </a:rPr>
              <a:t>le</a:t>
            </a:r>
            <a:r>
              <a:rPr sz="2200" spc="5" dirty="0">
                <a:solidFill>
                  <a:srgbClr val="404040"/>
                </a:solidFill>
                <a:latin typeface="Trebuchet MS"/>
                <a:cs typeface="Trebuchet MS"/>
              </a:rPr>
              <a:t> </a:t>
            </a:r>
            <a:r>
              <a:rPr sz="2200" spc="-5" dirty="0">
                <a:solidFill>
                  <a:srgbClr val="404040"/>
                </a:solidFill>
                <a:latin typeface="Trebuchet MS"/>
                <a:cs typeface="Trebuchet MS"/>
              </a:rPr>
              <a:t>cadre du partenariat</a:t>
            </a:r>
            <a:r>
              <a:rPr sz="2200" spc="5" dirty="0">
                <a:solidFill>
                  <a:srgbClr val="404040"/>
                </a:solidFill>
                <a:latin typeface="Trebuchet MS"/>
                <a:cs typeface="Trebuchet MS"/>
              </a:rPr>
              <a:t> </a:t>
            </a:r>
            <a:r>
              <a:rPr sz="2200" spc="-5" dirty="0">
                <a:solidFill>
                  <a:srgbClr val="404040"/>
                </a:solidFill>
                <a:latin typeface="Trebuchet MS"/>
                <a:cs typeface="Trebuchet MS"/>
              </a:rPr>
              <a:t>avec </a:t>
            </a:r>
            <a:r>
              <a:rPr sz="2200" dirty="0">
                <a:solidFill>
                  <a:srgbClr val="404040"/>
                </a:solidFill>
                <a:latin typeface="Trebuchet MS"/>
                <a:cs typeface="Trebuchet MS"/>
              </a:rPr>
              <a:t> </a:t>
            </a:r>
            <a:r>
              <a:rPr sz="2200" spc="-5" dirty="0">
                <a:solidFill>
                  <a:srgbClr val="404040"/>
                </a:solidFill>
                <a:latin typeface="Trebuchet MS"/>
                <a:cs typeface="Trebuchet MS"/>
              </a:rPr>
              <a:t>l’Université</a:t>
            </a:r>
            <a:r>
              <a:rPr sz="2200" dirty="0">
                <a:solidFill>
                  <a:srgbClr val="404040"/>
                </a:solidFill>
                <a:latin typeface="Trebuchet MS"/>
                <a:cs typeface="Trebuchet MS"/>
              </a:rPr>
              <a:t> </a:t>
            </a:r>
            <a:r>
              <a:rPr sz="2200" spc="-5" dirty="0">
                <a:solidFill>
                  <a:srgbClr val="404040"/>
                </a:solidFill>
                <a:latin typeface="Trebuchet MS"/>
                <a:cs typeface="Trebuchet MS"/>
              </a:rPr>
              <a:t>de</a:t>
            </a:r>
            <a:r>
              <a:rPr sz="2200" spc="15" dirty="0">
                <a:solidFill>
                  <a:srgbClr val="404040"/>
                </a:solidFill>
                <a:latin typeface="Trebuchet MS"/>
                <a:cs typeface="Trebuchet MS"/>
              </a:rPr>
              <a:t> </a:t>
            </a:r>
            <a:r>
              <a:rPr sz="2200" spc="-5" dirty="0">
                <a:solidFill>
                  <a:srgbClr val="404040"/>
                </a:solidFill>
                <a:latin typeface="Trebuchet MS"/>
                <a:cs typeface="Trebuchet MS"/>
              </a:rPr>
              <a:t>Montréal</a:t>
            </a:r>
            <a:r>
              <a:rPr sz="2200" dirty="0">
                <a:solidFill>
                  <a:srgbClr val="404040"/>
                </a:solidFill>
                <a:latin typeface="Trebuchet MS"/>
                <a:cs typeface="Trebuchet MS"/>
              </a:rPr>
              <a:t> </a:t>
            </a:r>
            <a:r>
              <a:rPr sz="2200" spc="-5" dirty="0">
                <a:solidFill>
                  <a:srgbClr val="404040"/>
                </a:solidFill>
                <a:latin typeface="Trebuchet MS"/>
                <a:cs typeface="Trebuchet MS"/>
              </a:rPr>
              <a:t>sont</a:t>
            </a:r>
            <a:r>
              <a:rPr sz="2200" dirty="0">
                <a:solidFill>
                  <a:srgbClr val="404040"/>
                </a:solidFill>
                <a:latin typeface="Trebuchet MS"/>
                <a:cs typeface="Trebuchet MS"/>
              </a:rPr>
              <a:t> </a:t>
            </a:r>
            <a:r>
              <a:rPr sz="2200" spc="-5" dirty="0">
                <a:solidFill>
                  <a:srgbClr val="404040"/>
                </a:solidFill>
                <a:latin typeface="Trebuchet MS"/>
                <a:cs typeface="Trebuchet MS"/>
              </a:rPr>
              <a:t>ouverts</a:t>
            </a:r>
            <a:r>
              <a:rPr sz="2200" spc="-15" dirty="0">
                <a:solidFill>
                  <a:srgbClr val="404040"/>
                </a:solidFill>
                <a:latin typeface="Trebuchet MS"/>
                <a:cs typeface="Trebuchet MS"/>
              </a:rPr>
              <a:t> </a:t>
            </a:r>
            <a:r>
              <a:rPr sz="2200" spc="-10" dirty="0">
                <a:solidFill>
                  <a:srgbClr val="404040"/>
                </a:solidFill>
                <a:latin typeface="Trebuchet MS"/>
                <a:cs typeface="Trebuchet MS"/>
              </a:rPr>
              <a:t>uniquement</a:t>
            </a:r>
            <a:r>
              <a:rPr sz="2200" spc="5" dirty="0">
                <a:solidFill>
                  <a:srgbClr val="404040"/>
                </a:solidFill>
                <a:latin typeface="Trebuchet MS"/>
                <a:cs typeface="Trebuchet MS"/>
              </a:rPr>
              <a:t> </a:t>
            </a:r>
            <a:r>
              <a:rPr sz="2200" spc="-10" dirty="0">
                <a:solidFill>
                  <a:srgbClr val="404040"/>
                </a:solidFill>
                <a:latin typeface="Trebuchet MS"/>
                <a:cs typeface="Trebuchet MS"/>
              </a:rPr>
              <a:t>aux</a:t>
            </a:r>
            <a:r>
              <a:rPr sz="2200" dirty="0">
                <a:solidFill>
                  <a:srgbClr val="404040"/>
                </a:solidFill>
                <a:latin typeface="Trebuchet MS"/>
                <a:cs typeface="Trebuchet MS"/>
              </a:rPr>
              <a:t> </a:t>
            </a:r>
            <a:r>
              <a:rPr lang="fr-FR" sz="2200" dirty="0">
                <a:solidFill>
                  <a:srgbClr val="404040"/>
                </a:solidFill>
                <a:latin typeface="Trebuchet MS"/>
                <a:cs typeface="Trebuchet MS"/>
              </a:rPr>
              <a:t>M</a:t>
            </a:r>
            <a:r>
              <a:rPr sz="2200" spc="-5" dirty="0">
                <a:solidFill>
                  <a:srgbClr val="404040"/>
                </a:solidFill>
                <a:latin typeface="Trebuchet MS"/>
                <a:cs typeface="Trebuchet MS"/>
              </a:rPr>
              <a:t>K</a:t>
            </a:r>
            <a:r>
              <a:rPr lang="fr-FR" sz="2200" spc="-5" dirty="0">
                <a:solidFill>
                  <a:srgbClr val="404040"/>
                </a:solidFill>
                <a:latin typeface="Trebuchet MS"/>
                <a:cs typeface="Trebuchet MS"/>
              </a:rPr>
              <a:t>4</a:t>
            </a:r>
            <a:r>
              <a:rPr sz="2200" spc="-5" dirty="0">
                <a:solidFill>
                  <a:srgbClr val="404040"/>
                </a:solidFill>
                <a:latin typeface="Trebuchet MS"/>
                <a:cs typeface="Trebuchet MS"/>
              </a:rPr>
              <a:t>,</a:t>
            </a:r>
            <a:r>
              <a:rPr sz="2200" spc="5" dirty="0">
                <a:solidFill>
                  <a:srgbClr val="404040"/>
                </a:solidFill>
                <a:latin typeface="Trebuchet MS"/>
                <a:cs typeface="Trebuchet MS"/>
              </a:rPr>
              <a:t> </a:t>
            </a:r>
            <a:r>
              <a:rPr sz="2200" spc="-10" dirty="0">
                <a:solidFill>
                  <a:srgbClr val="404040"/>
                </a:solidFill>
                <a:latin typeface="Trebuchet MS"/>
                <a:cs typeface="Trebuchet MS"/>
              </a:rPr>
              <a:t>dans</a:t>
            </a:r>
            <a:r>
              <a:rPr sz="2200" dirty="0">
                <a:solidFill>
                  <a:srgbClr val="404040"/>
                </a:solidFill>
                <a:latin typeface="Trebuchet MS"/>
                <a:cs typeface="Trebuchet MS"/>
              </a:rPr>
              <a:t> </a:t>
            </a:r>
            <a:r>
              <a:rPr sz="2200" spc="-5" dirty="0">
                <a:solidFill>
                  <a:srgbClr val="404040"/>
                </a:solidFill>
                <a:latin typeface="Trebuchet MS"/>
                <a:cs typeface="Trebuchet MS"/>
              </a:rPr>
              <a:t>le </a:t>
            </a:r>
            <a:r>
              <a:rPr sz="2200" dirty="0">
                <a:solidFill>
                  <a:srgbClr val="404040"/>
                </a:solidFill>
                <a:latin typeface="Trebuchet MS"/>
                <a:cs typeface="Trebuchet MS"/>
              </a:rPr>
              <a:t> </a:t>
            </a:r>
            <a:r>
              <a:rPr sz="2200" spc="-10" dirty="0">
                <a:solidFill>
                  <a:srgbClr val="404040"/>
                </a:solidFill>
                <a:latin typeface="Trebuchet MS"/>
                <a:cs typeface="Trebuchet MS"/>
              </a:rPr>
              <a:t>cadre</a:t>
            </a:r>
            <a:r>
              <a:rPr sz="2200" spc="5" dirty="0">
                <a:solidFill>
                  <a:srgbClr val="404040"/>
                </a:solidFill>
                <a:latin typeface="Trebuchet MS"/>
                <a:cs typeface="Trebuchet MS"/>
              </a:rPr>
              <a:t> </a:t>
            </a:r>
            <a:r>
              <a:rPr sz="2200" spc="-10" dirty="0">
                <a:solidFill>
                  <a:srgbClr val="404040"/>
                </a:solidFill>
                <a:latin typeface="Trebuchet MS"/>
                <a:cs typeface="Trebuchet MS"/>
              </a:rPr>
              <a:t>d’un</a:t>
            </a:r>
            <a:r>
              <a:rPr sz="2200" spc="20" dirty="0">
                <a:solidFill>
                  <a:srgbClr val="404040"/>
                </a:solidFill>
                <a:latin typeface="Trebuchet MS"/>
                <a:cs typeface="Trebuchet MS"/>
              </a:rPr>
              <a:t> </a:t>
            </a:r>
            <a:r>
              <a:rPr sz="2200" spc="-5" dirty="0">
                <a:solidFill>
                  <a:srgbClr val="404040"/>
                </a:solidFill>
                <a:latin typeface="Trebuchet MS"/>
                <a:cs typeface="Trebuchet MS"/>
              </a:rPr>
              <a:t>échange inter-étudiant	</a:t>
            </a:r>
            <a:r>
              <a:rPr sz="2200" spc="-10" dirty="0">
                <a:solidFill>
                  <a:srgbClr val="404040"/>
                </a:solidFill>
                <a:latin typeface="Trebuchet MS"/>
                <a:cs typeface="Trebuchet MS"/>
              </a:rPr>
              <a:t>IFMK-ISTR/Université</a:t>
            </a:r>
            <a:r>
              <a:rPr sz="2200" spc="5" dirty="0">
                <a:solidFill>
                  <a:srgbClr val="404040"/>
                </a:solidFill>
                <a:latin typeface="Trebuchet MS"/>
                <a:cs typeface="Trebuchet MS"/>
              </a:rPr>
              <a:t> </a:t>
            </a:r>
            <a:r>
              <a:rPr sz="2200" spc="-5" dirty="0">
                <a:solidFill>
                  <a:srgbClr val="404040"/>
                </a:solidFill>
                <a:latin typeface="Trebuchet MS"/>
                <a:cs typeface="Trebuchet MS"/>
              </a:rPr>
              <a:t>de</a:t>
            </a:r>
            <a:r>
              <a:rPr sz="2200" spc="5" dirty="0">
                <a:solidFill>
                  <a:srgbClr val="404040"/>
                </a:solidFill>
                <a:latin typeface="Trebuchet MS"/>
                <a:cs typeface="Trebuchet MS"/>
              </a:rPr>
              <a:t> </a:t>
            </a:r>
            <a:r>
              <a:rPr sz="2200" spc="-5" dirty="0">
                <a:solidFill>
                  <a:srgbClr val="404040"/>
                </a:solidFill>
                <a:latin typeface="Trebuchet MS"/>
                <a:cs typeface="Trebuchet MS"/>
              </a:rPr>
              <a:t>Montréal </a:t>
            </a:r>
            <a:r>
              <a:rPr sz="2200" spc="-650" dirty="0">
                <a:solidFill>
                  <a:srgbClr val="404040"/>
                </a:solidFill>
                <a:latin typeface="Trebuchet MS"/>
                <a:cs typeface="Trebuchet MS"/>
              </a:rPr>
              <a:t> </a:t>
            </a:r>
            <a:r>
              <a:rPr sz="2200" spc="-5" dirty="0">
                <a:solidFill>
                  <a:srgbClr val="404040"/>
                </a:solidFill>
                <a:latin typeface="Trebuchet MS"/>
                <a:cs typeface="Trebuchet MS"/>
              </a:rPr>
              <a:t>et seulement pour 4 semaines.</a:t>
            </a:r>
            <a:endParaRPr sz="2200" dirty="0">
              <a:latin typeface="Trebuchet MS"/>
              <a:cs typeface="Trebuchet MS"/>
            </a:endParaRPr>
          </a:p>
          <a:p>
            <a:pPr>
              <a:lnSpc>
                <a:spcPct val="100000"/>
              </a:lnSpc>
            </a:pPr>
            <a:endParaRPr sz="2500" dirty="0">
              <a:latin typeface="Trebuchet MS"/>
              <a:cs typeface="Trebuchet MS"/>
            </a:endParaRPr>
          </a:p>
          <a:p>
            <a:pPr marL="354965" marR="517525" indent="-342900">
              <a:lnSpc>
                <a:spcPts val="2380"/>
              </a:lnSpc>
              <a:spcBef>
                <a:spcPts val="1465"/>
              </a:spcBef>
              <a:buClr>
                <a:srgbClr val="5FCAEE"/>
              </a:buClr>
              <a:buSzPct val="79545"/>
              <a:buFont typeface="Wingdings 3"/>
              <a:buChar char=""/>
              <a:tabLst>
                <a:tab pos="354965" algn="l"/>
                <a:tab pos="355600" algn="l"/>
              </a:tabLst>
            </a:pPr>
            <a:r>
              <a:rPr sz="2200" spc="-5" dirty="0">
                <a:solidFill>
                  <a:srgbClr val="404040"/>
                </a:solidFill>
                <a:latin typeface="Trebuchet MS"/>
                <a:cs typeface="Trebuchet MS"/>
              </a:rPr>
              <a:t>l’agrément</a:t>
            </a:r>
            <a:r>
              <a:rPr sz="2200" spc="5" dirty="0">
                <a:solidFill>
                  <a:srgbClr val="404040"/>
                </a:solidFill>
                <a:latin typeface="Trebuchet MS"/>
                <a:cs typeface="Trebuchet MS"/>
              </a:rPr>
              <a:t> </a:t>
            </a:r>
            <a:r>
              <a:rPr sz="2200" spc="-5" dirty="0">
                <a:solidFill>
                  <a:srgbClr val="404040"/>
                </a:solidFill>
                <a:latin typeface="Trebuchet MS"/>
                <a:cs typeface="Trebuchet MS"/>
              </a:rPr>
              <a:t>est</a:t>
            </a:r>
            <a:r>
              <a:rPr sz="2200" spc="20" dirty="0">
                <a:solidFill>
                  <a:srgbClr val="404040"/>
                </a:solidFill>
                <a:latin typeface="Trebuchet MS"/>
                <a:cs typeface="Trebuchet MS"/>
              </a:rPr>
              <a:t> </a:t>
            </a:r>
            <a:r>
              <a:rPr sz="2200" spc="-5" dirty="0">
                <a:solidFill>
                  <a:srgbClr val="404040"/>
                </a:solidFill>
                <a:latin typeface="Trebuchet MS"/>
                <a:cs typeface="Trebuchet MS"/>
              </a:rPr>
              <a:t>nécessaire </a:t>
            </a:r>
            <a:r>
              <a:rPr sz="2200" spc="-10" dirty="0">
                <a:solidFill>
                  <a:srgbClr val="404040"/>
                </a:solidFill>
                <a:latin typeface="Trebuchet MS"/>
                <a:cs typeface="Trebuchet MS"/>
              </a:rPr>
              <a:t>pour</a:t>
            </a:r>
            <a:r>
              <a:rPr sz="2200" spc="5" dirty="0">
                <a:solidFill>
                  <a:srgbClr val="404040"/>
                </a:solidFill>
                <a:latin typeface="Trebuchet MS"/>
                <a:cs typeface="Trebuchet MS"/>
              </a:rPr>
              <a:t> </a:t>
            </a:r>
            <a:r>
              <a:rPr sz="2200" spc="-5" dirty="0">
                <a:solidFill>
                  <a:srgbClr val="404040"/>
                </a:solidFill>
                <a:latin typeface="Trebuchet MS"/>
                <a:cs typeface="Trebuchet MS"/>
              </a:rPr>
              <a:t>établir</a:t>
            </a:r>
            <a:r>
              <a:rPr sz="2200" dirty="0">
                <a:solidFill>
                  <a:srgbClr val="404040"/>
                </a:solidFill>
                <a:latin typeface="Trebuchet MS"/>
                <a:cs typeface="Trebuchet MS"/>
              </a:rPr>
              <a:t> </a:t>
            </a:r>
            <a:r>
              <a:rPr sz="2200" spc="-5" dirty="0">
                <a:solidFill>
                  <a:srgbClr val="404040"/>
                </a:solidFill>
                <a:latin typeface="Trebuchet MS"/>
                <a:cs typeface="Trebuchet MS"/>
              </a:rPr>
              <a:t>la</a:t>
            </a:r>
            <a:r>
              <a:rPr sz="2200" spc="5" dirty="0">
                <a:solidFill>
                  <a:srgbClr val="404040"/>
                </a:solidFill>
                <a:latin typeface="Trebuchet MS"/>
                <a:cs typeface="Trebuchet MS"/>
              </a:rPr>
              <a:t> </a:t>
            </a:r>
            <a:r>
              <a:rPr sz="2200" spc="-5" dirty="0">
                <a:solidFill>
                  <a:srgbClr val="404040"/>
                </a:solidFill>
                <a:latin typeface="Trebuchet MS"/>
                <a:cs typeface="Trebuchet MS"/>
              </a:rPr>
              <a:t>convention</a:t>
            </a:r>
            <a:r>
              <a:rPr sz="2200" dirty="0">
                <a:solidFill>
                  <a:srgbClr val="404040"/>
                </a:solidFill>
                <a:latin typeface="Trebuchet MS"/>
                <a:cs typeface="Trebuchet MS"/>
              </a:rPr>
              <a:t> et</a:t>
            </a:r>
            <a:r>
              <a:rPr sz="2200" spc="5" dirty="0">
                <a:solidFill>
                  <a:srgbClr val="404040"/>
                </a:solidFill>
                <a:latin typeface="Trebuchet MS"/>
                <a:cs typeface="Trebuchet MS"/>
              </a:rPr>
              <a:t> </a:t>
            </a:r>
            <a:r>
              <a:rPr sz="2200" spc="-5" dirty="0">
                <a:solidFill>
                  <a:srgbClr val="404040"/>
                </a:solidFill>
                <a:latin typeface="Trebuchet MS"/>
                <a:cs typeface="Trebuchet MS"/>
              </a:rPr>
              <a:t>donc</a:t>
            </a:r>
            <a:r>
              <a:rPr sz="2200" spc="5" dirty="0">
                <a:solidFill>
                  <a:srgbClr val="404040"/>
                </a:solidFill>
                <a:latin typeface="Trebuchet MS"/>
                <a:cs typeface="Trebuchet MS"/>
              </a:rPr>
              <a:t> </a:t>
            </a:r>
            <a:r>
              <a:rPr sz="2200" spc="-5" dirty="0">
                <a:solidFill>
                  <a:srgbClr val="404040"/>
                </a:solidFill>
                <a:latin typeface="Trebuchet MS"/>
                <a:cs typeface="Trebuchet MS"/>
              </a:rPr>
              <a:t>à </a:t>
            </a:r>
            <a:r>
              <a:rPr sz="2200" spc="-650" dirty="0">
                <a:solidFill>
                  <a:srgbClr val="404040"/>
                </a:solidFill>
                <a:latin typeface="Trebuchet MS"/>
                <a:cs typeface="Trebuchet MS"/>
              </a:rPr>
              <a:t> </a:t>
            </a:r>
            <a:r>
              <a:rPr sz="2200" spc="-5" dirty="0">
                <a:solidFill>
                  <a:srgbClr val="404040"/>
                </a:solidFill>
                <a:latin typeface="Trebuchet MS"/>
                <a:cs typeface="Trebuchet MS"/>
              </a:rPr>
              <a:t>demander </a:t>
            </a:r>
            <a:r>
              <a:rPr sz="2200" spc="-10" dirty="0">
                <a:solidFill>
                  <a:srgbClr val="404040"/>
                </a:solidFill>
                <a:latin typeface="Trebuchet MS"/>
                <a:cs typeface="Trebuchet MS"/>
              </a:rPr>
              <a:t>aux</a:t>
            </a:r>
            <a:r>
              <a:rPr sz="2200" spc="10" dirty="0">
                <a:solidFill>
                  <a:srgbClr val="404040"/>
                </a:solidFill>
                <a:latin typeface="Trebuchet MS"/>
                <a:cs typeface="Trebuchet MS"/>
              </a:rPr>
              <a:t> </a:t>
            </a:r>
            <a:r>
              <a:rPr sz="2200" spc="-5" dirty="0">
                <a:solidFill>
                  <a:srgbClr val="404040"/>
                </a:solidFill>
                <a:latin typeface="Trebuchet MS"/>
                <a:cs typeface="Trebuchet MS"/>
              </a:rPr>
              <a:t>structures</a:t>
            </a:r>
            <a:r>
              <a:rPr sz="2200" spc="-10" dirty="0">
                <a:solidFill>
                  <a:srgbClr val="404040"/>
                </a:solidFill>
                <a:latin typeface="Trebuchet MS"/>
                <a:cs typeface="Trebuchet MS"/>
              </a:rPr>
              <a:t> </a:t>
            </a:r>
            <a:r>
              <a:rPr sz="2200" spc="-5" dirty="0">
                <a:solidFill>
                  <a:srgbClr val="404040"/>
                </a:solidFill>
                <a:latin typeface="Trebuchet MS"/>
                <a:cs typeface="Trebuchet MS"/>
              </a:rPr>
              <a:t>libérales</a:t>
            </a:r>
            <a:r>
              <a:rPr sz="2200" dirty="0">
                <a:solidFill>
                  <a:srgbClr val="404040"/>
                </a:solidFill>
                <a:latin typeface="Trebuchet MS"/>
                <a:cs typeface="Trebuchet MS"/>
              </a:rPr>
              <a:t> </a:t>
            </a:r>
            <a:r>
              <a:rPr sz="2200" spc="-10" dirty="0">
                <a:solidFill>
                  <a:srgbClr val="404040"/>
                </a:solidFill>
                <a:latin typeface="Trebuchet MS"/>
                <a:cs typeface="Trebuchet MS"/>
              </a:rPr>
              <a:t>hors</a:t>
            </a:r>
            <a:r>
              <a:rPr sz="2200" dirty="0">
                <a:solidFill>
                  <a:srgbClr val="404040"/>
                </a:solidFill>
                <a:latin typeface="Trebuchet MS"/>
                <a:cs typeface="Trebuchet MS"/>
              </a:rPr>
              <a:t> </a:t>
            </a:r>
            <a:r>
              <a:rPr sz="2200" spc="-5" dirty="0">
                <a:solidFill>
                  <a:srgbClr val="404040"/>
                </a:solidFill>
                <a:latin typeface="Trebuchet MS"/>
                <a:cs typeface="Trebuchet MS"/>
              </a:rPr>
              <a:t>répertoire</a:t>
            </a:r>
            <a:endParaRPr sz="2200" dirty="0">
              <a:latin typeface="Trebuchet MS"/>
              <a:cs typeface="Trebuchet MS"/>
            </a:endParaRPr>
          </a:p>
          <a:p>
            <a:pPr>
              <a:lnSpc>
                <a:spcPct val="100000"/>
              </a:lnSpc>
              <a:buClr>
                <a:srgbClr val="5FCAEE"/>
              </a:buClr>
              <a:buFont typeface="Wingdings 3"/>
              <a:buChar char=""/>
            </a:pPr>
            <a:endParaRPr sz="2500" dirty="0">
              <a:latin typeface="Trebuchet MS"/>
              <a:cs typeface="Trebuchet MS"/>
            </a:endParaRPr>
          </a:p>
          <a:p>
            <a:pPr marL="354965" marR="93980" indent="-342900">
              <a:lnSpc>
                <a:spcPts val="2380"/>
              </a:lnSpc>
              <a:spcBef>
                <a:spcPts val="1470"/>
              </a:spcBef>
              <a:buClr>
                <a:srgbClr val="5FCAEE"/>
              </a:buClr>
              <a:buSzPct val="79545"/>
              <a:buFont typeface="Wingdings 3"/>
              <a:buChar char=""/>
              <a:tabLst>
                <a:tab pos="354965" algn="l"/>
                <a:tab pos="355600" algn="l"/>
              </a:tabLst>
            </a:pPr>
            <a:r>
              <a:rPr sz="2200" spc="-30" dirty="0">
                <a:solidFill>
                  <a:srgbClr val="404040"/>
                </a:solidFill>
                <a:latin typeface="Trebuchet MS"/>
                <a:cs typeface="Trebuchet MS"/>
              </a:rPr>
              <a:t>Pour</a:t>
            </a:r>
            <a:r>
              <a:rPr sz="2200" spc="-5" dirty="0">
                <a:solidFill>
                  <a:srgbClr val="404040"/>
                </a:solidFill>
                <a:latin typeface="Trebuchet MS"/>
                <a:cs typeface="Trebuchet MS"/>
              </a:rPr>
              <a:t> les</a:t>
            </a:r>
            <a:r>
              <a:rPr sz="2200" spc="15" dirty="0">
                <a:solidFill>
                  <a:srgbClr val="404040"/>
                </a:solidFill>
                <a:latin typeface="Trebuchet MS"/>
                <a:cs typeface="Trebuchet MS"/>
              </a:rPr>
              <a:t> </a:t>
            </a:r>
            <a:r>
              <a:rPr sz="2200" spc="-5" dirty="0">
                <a:solidFill>
                  <a:srgbClr val="404040"/>
                </a:solidFill>
                <a:latin typeface="Trebuchet MS"/>
                <a:cs typeface="Trebuchet MS"/>
              </a:rPr>
              <a:t>stages à</a:t>
            </a:r>
            <a:r>
              <a:rPr sz="2200" dirty="0">
                <a:solidFill>
                  <a:srgbClr val="404040"/>
                </a:solidFill>
                <a:latin typeface="Trebuchet MS"/>
                <a:cs typeface="Trebuchet MS"/>
              </a:rPr>
              <a:t> </a:t>
            </a:r>
            <a:r>
              <a:rPr sz="2200" spc="-5" dirty="0">
                <a:solidFill>
                  <a:srgbClr val="404040"/>
                </a:solidFill>
                <a:latin typeface="Trebuchet MS"/>
                <a:cs typeface="Trebuchet MS"/>
              </a:rPr>
              <a:t>l’étranger</a:t>
            </a:r>
            <a:r>
              <a:rPr sz="2200" spc="15" dirty="0">
                <a:solidFill>
                  <a:srgbClr val="404040"/>
                </a:solidFill>
                <a:latin typeface="Trebuchet MS"/>
                <a:cs typeface="Trebuchet MS"/>
              </a:rPr>
              <a:t> </a:t>
            </a:r>
            <a:r>
              <a:rPr sz="2200" spc="-5" dirty="0">
                <a:solidFill>
                  <a:srgbClr val="404040"/>
                </a:solidFill>
                <a:latin typeface="Trebuchet MS"/>
                <a:cs typeface="Trebuchet MS"/>
              </a:rPr>
              <a:t>ou</a:t>
            </a:r>
            <a:r>
              <a:rPr sz="2200" dirty="0">
                <a:solidFill>
                  <a:srgbClr val="404040"/>
                </a:solidFill>
                <a:latin typeface="Trebuchet MS"/>
                <a:cs typeface="Trebuchet MS"/>
              </a:rPr>
              <a:t> </a:t>
            </a:r>
            <a:r>
              <a:rPr sz="2200" spc="-5" dirty="0">
                <a:solidFill>
                  <a:srgbClr val="404040"/>
                </a:solidFill>
                <a:latin typeface="Trebuchet MS"/>
                <a:cs typeface="Trebuchet MS"/>
              </a:rPr>
              <a:t>hors</a:t>
            </a:r>
            <a:r>
              <a:rPr sz="2200" dirty="0">
                <a:solidFill>
                  <a:srgbClr val="404040"/>
                </a:solidFill>
                <a:latin typeface="Trebuchet MS"/>
                <a:cs typeface="Trebuchet MS"/>
              </a:rPr>
              <a:t> </a:t>
            </a:r>
            <a:r>
              <a:rPr sz="2200" spc="-5" dirty="0">
                <a:solidFill>
                  <a:srgbClr val="404040"/>
                </a:solidFill>
                <a:latin typeface="Trebuchet MS"/>
                <a:cs typeface="Trebuchet MS"/>
              </a:rPr>
              <a:t>région,</a:t>
            </a:r>
            <a:r>
              <a:rPr sz="2200" dirty="0">
                <a:solidFill>
                  <a:srgbClr val="404040"/>
                </a:solidFill>
                <a:latin typeface="Trebuchet MS"/>
                <a:cs typeface="Trebuchet MS"/>
              </a:rPr>
              <a:t> </a:t>
            </a:r>
            <a:r>
              <a:rPr sz="2200" spc="-5" dirty="0">
                <a:solidFill>
                  <a:srgbClr val="404040"/>
                </a:solidFill>
                <a:latin typeface="Trebuchet MS"/>
                <a:cs typeface="Trebuchet MS"/>
              </a:rPr>
              <a:t>étudiez</a:t>
            </a:r>
            <a:r>
              <a:rPr sz="2200" spc="20" dirty="0">
                <a:solidFill>
                  <a:srgbClr val="404040"/>
                </a:solidFill>
                <a:latin typeface="Trebuchet MS"/>
                <a:cs typeface="Trebuchet MS"/>
              </a:rPr>
              <a:t> </a:t>
            </a:r>
            <a:r>
              <a:rPr sz="2200" spc="-5" dirty="0">
                <a:solidFill>
                  <a:srgbClr val="404040"/>
                </a:solidFill>
                <a:latin typeface="Trebuchet MS"/>
                <a:cs typeface="Trebuchet MS"/>
              </a:rPr>
              <a:t>la faisabilité </a:t>
            </a:r>
            <a:r>
              <a:rPr sz="2200" dirty="0">
                <a:solidFill>
                  <a:srgbClr val="404040"/>
                </a:solidFill>
                <a:latin typeface="Trebuchet MS"/>
                <a:cs typeface="Trebuchet MS"/>
              </a:rPr>
              <a:t> </a:t>
            </a:r>
            <a:r>
              <a:rPr sz="2200" spc="-5" dirty="0">
                <a:solidFill>
                  <a:srgbClr val="404040"/>
                </a:solidFill>
                <a:latin typeface="Trebuchet MS"/>
                <a:cs typeface="Trebuchet MS"/>
              </a:rPr>
              <a:t>logistique</a:t>
            </a:r>
            <a:r>
              <a:rPr sz="2200" dirty="0">
                <a:solidFill>
                  <a:srgbClr val="404040"/>
                </a:solidFill>
                <a:latin typeface="Trebuchet MS"/>
                <a:cs typeface="Trebuchet MS"/>
              </a:rPr>
              <a:t> </a:t>
            </a:r>
            <a:r>
              <a:rPr sz="2200" spc="-5" dirty="0">
                <a:solidFill>
                  <a:srgbClr val="404040"/>
                </a:solidFill>
                <a:latin typeface="Trebuchet MS"/>
                <a:cs typeface="Trebuchet MS"/>
              </a:rPr>
              <a:t>(hébergement,</a:t>
            </a:r>
            <a:r>
              <a:rPr sz="2200" spc="10" dirty="0">
                <a:solidFill>
                  <a:srgbClr val="404040"/>
                </a:solidFill>
                <a:latin typeface="Trebuchet MS"/>
                <a:cs typeface="Trebuchet MS"/>
              </a:rPr>
              <a:t> </a:t>
            </a:r>
            <a:r>
              <a:rPr sz="2200" spc="-5" dirty="0">
                <a:solidFill>
                  <a:srgbClr val="404040"/>
                </a:solidFill>
                <a:latin typeface="Trebuchet MS"/>
                <a:cs typeface="Trebuchet MS"/>
              </a:rPr>
              <a:t>transport…)</a:t>
            </a:r>
            <a:r>
              <a:rPr sz="2200" spc="10" dirty="0">
                <a:solidFill>
                  <a:srgbClr val="404040"/>
                </a:solidFill>
                <a:latin typeface="Trebuchet MS"/>
                <a:cs typeface="Trebuchet MS"/>
              </a:rPr>
              <a:t> </a:t>
            </a:r>
            <a:r>
              <a:rPr sz="2200" spc="-5" dirty="0">
                <a:solidFill>
                  <a:srgbClr val="404040"/>
                </a:solidFill>
                <a:latin typeface="Trebuchet MS"/>
                <a:cs typeface="Trebuchet MS"/>
              </a:rPr>
              <a:t>et</a:t>
            </a:r>
            <a:r>
              <a:rPr sz="2200" spc="15" dirty="0">
                <a:solidFill>
                  <a:srgbClr val="404040"/>
                </a:solidFill>
                <a:latin typeface="Trebuchet MS"/>
                <a:cs typeface="Trebuchet MS"/>
              </a:rPr>
              <a:t> </a:t>
            </a:r>
            <a:r>
              <a:rPr sz="2200" spc="-5" dirty="0">
                <a:solidFill>
                  <a:srgbClr val="404040"/>
                </a:solidFill>
                <a:latin typeface="Trebuchet MS"/>
                <a:cs typeface="Trebuchet MS"/>
              </a:rPr>
              <a:t>financière</a:t>
            </a:r>
            <a:r>
              <a:rPr sz="2200" dirty="0">
                <a:solidFill>
                  <a:srgbClr val="404040"/>
                </a:solidFill>
                <a:latin typeface="Trebuchet MS"/>
                <a:cs typeface="Trebuchet MS"/>
              </a:rPr>
              <a:t> </a:t>
            </a:r>
            <a:r>
              <a:rPr sz="2200" spc="-5" dirty="0">
                <a:solidFill>
                  <a:srgbClr val="404040"/>
                </a:solidFill>
                <a:latin typeface="Trebuchet MS"/>
                <a:cs typeface="Trebuchet MS"/>
              </a:rPr>
              <a:t>avant</a:t>
            </a:r>
            <a:r>
              <a:rPr sz="2200" spc="10" dirty="0">
                <a:solidFill>
                  <a:srgbClr val="404040"/>
                </a:solidFill>
                <a:latin typeface="Trebuchet MS"/>
                <a:cs typeface="Trebuchet MS"/>
              </a:rPr>
              <a:t> </a:t>
            </a:r>
            <a:r>
              <a:rPr sz="2200" spc="-5" dirty="0">
                <a:solidFill>
                  <a:srgbClr val="404040"/>
                </a:solidFill>
                <a:latin typeface="Trebuchet MS"/>
                <a:cs typeface="Trebuchet MS"/>
              </a:rPr>
              <a:t>de</a:t>
            </a:r>
            <a:r>
              <a:rPr sz="2200" spc="10" dirty="0">
                <a:solidFill>
                  <a:srgbClr val="404040"/>
                </a:solidFill>
                <a:latin typeface="Trebuchet MS"/>
                <a:cs typeface="Trebuchet MS"/>
              </a:rPr>
              <a:t> </a:t>
            </a:r>
            <a:r>
              <a:rPr sz="2200" spc="-5" dirty="0">
                <a:solidFill>
                  <a:srgbClr val="404040"/>
                </a:solidFill>
                <a:latin typeface="Trebuchet MS"/>
                <a:cs typeface="Trebuchet MS"/>
              </a:rPr>
              <a:t>faire </a:t>
            </a:r>
            <a:r>
              <a:rPr sz="2200" spc="-645" dirty="0">
                <a:solidFill>
                  <a:srgbClr val="404040"/>
                </a:solidFill>
                <a:latin typeface="Trebuchet MS"/>
                <a:cs typeface="Trebuchet MS"/>
              </a:rPr>
              <a:t> </a:t>
            </a:r>
            <a:r>
              <a:rPr sz="2200" spc="-5" dirty="0">
                <a:solidFill>
                  <a:srgbClr val="404040"/>
                </a:solidFill>
                <a:latin typeface="Trebuchet MS"/>
                <a:cs typeface="Trebuchet MS"/>
              </a:rPr>
              <a:t>une demande</a:t>
            </a:r>
            <a:endParaRPr sz="2200" dirty="0">
              <a:latin typeface="Trebuchet MS"/>
              <a:cs typeface="Trebuchet MS"/>
            </a:endParaRPr>
          </a:p>
          <a:p>
            <a:pPr>
              <a:lnSpc>
                <a:spcPct val="100000"/>
              </a:lnSpc>
              <a:spcBef>
                <a:spcPts val="5"/>
              </a:spcBef>
            </a:pPr>
            <a:endParaRPr sz="3100" dirty="0">
              <a:latin typeface="Trebuchet MS"/>
              <a:cs typeface="Trebuchet MS"/>
            </a:endParaRPr>
          </a:p>
          <a:p>
            <a:pPr marL="12700">
              <a:lnSpc>
                <a:spcPct val="100000"/>
              </a:lnSpc>
            </a:pPr>
            <a:r>
              <a:rPr sz="1700" dirty="0">
                <a:solidFill>
                  <a:srgbClr val="404040"/>
                </a:solidFill>
                <a:latin typeface="Trebuchet MS"/>
                <a:cs typeface="Trebuchet MS"/>
              </a:rPr>
              <a:t>.</a:t>
            </a:r>
            <a:endParaRPr sz="1700" dirty="0">
              <a:latin typeface="Trebuchet MS"/>
              <a:cs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988" y="325882"/>
            <a:ext cx="9229725" cy="1489710"/>
          </a:xfrm>
          <a:prstGeom prst="rect">
            <a:avLst/>
          </a:prstGeom>
        </p:spPr>
        <p:txBody>
          <a:bodyPr vert="horz" wrap="square" lIns="0" tIns="12700" rIns="0" bIns="0" rtlCol="0">
            <a:spAutoFit/>
          </a:bodyPr>
          <a:lstStyle/>
          <a:p>
            <a:pPr marL="12700" marR="5080">
              <a:lnSpc>
                <a:spcPct val="100000"/>
              </a:lnSpc>
              <a:spcBef>
                <a:spcPts val="100"/>
              </a:spcBef>
            </a:pPr>
            <a:r>
              <a:rPr sz="3200" dirty="0">
                <a:solidFill>
                  <a:srgbClr val="006FC0"/>
                </a:solidFill>
              </a:rPr>
              <a:t>6.</a:t>
            </a:r>
            <a:r>
              <a:rPr sz="3200" spc="-15" dirty="0">
                <a:solidFill>
                  <a:srgbClr val="006FC0"/>
                </a:solidFill>
              </a:rPr>
              <a:t> </a:t>
            </a:r>
            <a:r>
              <a:rPr sz="3200" dirty="0">
                <a:solidFill>
                  <a:srgbClr val="006FC0"/>
                </a:solidFill>
              </a:rPr>
              <a:t>Evaluation</a:t>
            </a:r>
            <a:r>
              <a:rPr sz="3200" spc="-25" dirty="0">
                <a:solidFill>
                  <a:srgbClr val="006FC0"/>
                </a:solidFill>
              </a:rPr>
              <a:t> </a:t>
            </a:r>
            <a:r>
              <a:rPr sz="3200" dirty="0">
                <a:solidFill>
                  <a:srgbClr val="006FC0"/>
                </a:solidFill>
              </a:rPr>
              <a:t>des</a:t>
            </a:r>
            <a:r>
              <a:rPr sz="3200" spc="-10" dirty="0">
                <a:solidFill>
                  <a:srgbClr val="006FC0"/>
                </a:solidFill>
              </a:rPr>
              <a:t> </a:t>
            </a:r>
            <a:r>
              <a:rPr sz="3200" dirty="0">
                <a:solidFill>
                  <a:srgbClr val="006FC0"/>
                </a:solidFill>
              </a:rPr>
              <a:t>compétences</a:t>
            </a:r>
            <a:r>
              <a:rPr sz="3200" spc="-35" dirty="0">
                <a:solidFill>
                  <a:srgbClr val="006FC0"/>
                </a:solidFill>
              </a:rPr>
              <a:t> </a:t>
            </a:r>
            <a:r>
              <a:rPr sz="3200" spc="-5" dirty="0">
                <a:solidFill>
                  <a:srgbClr val="006FC0"/>
                </a:solidFill>
              </a:rPr>
              <a:t>mises</a:t>
            </a:r>
            <a:r>
              <a:rPr sz="3200" spc="-30" dirty="0">
                <a:solidFill>
                  <a:srgbClr val="006FC0"/>
                </a:solidFill>
              </a:rPr>
              <a:t> </a:t>
            </a:r>
            <a:r>
              <a:rPr sz="3200" dirty="0">
                <a:solidFill>
                  <a:srgbClr val="006FC0"/>
                </a:solidFill>
              </a:rPr>
              <a:t>en</a:t>
            </a:r>
            <a:r>
              <a:rPr sz="3200" spc="-15" dirty="0">
                <a:solidFill>
                  <a:srgbClr val="006FC0"/>
                </a:solidFill>
              </a:rPr>
              <a:t> </a:t>
            </a:r>
            <a:r>
              <a:rPr sz="3200" dirty="0">
                <a:solidFill>
                  <a:srgbClr val="006FC0"/>
                </a:solidFill>
              </a:rPr>
              <a:t>œuvres </a:t>
            </a:r>
            <a:r>
              <a:rPr sz="3200" spc="-950" dirty="0">
                <a:solidFill>
                  <a:srgbClr val="006FC0"/>
                </a:solidFill>
              </a:rPr>
              <a:t> </a:t>
            </a:r>
            <a:r>
              <a:rPr sz="3200" dirty="0">
                <a:solidFill>
                  <a:srgbClr val="006FC0"/>
                </a:solidFill>
              </a:rPr>
              <a:t>par l’étudiant dans la </a:t>
            </a:r>
            <a:r>
              <a:rPr sz="3200" spc="-5" dirty="0">
                <a:solidFill>
                  <a:srgbClr val="006FC0"/>
                </a:solidFill>
              </a:rPr>
              <a:t>recherche </a:t>
            </a:r>
            <a:r>
              <a:rPr sz="3200" dirty="0">
                <a:solidFill>
                  <a:srgbClr val="006FC0"/>
                </a:solidFill>
              </a:rPr>
              <a:t>du stage : </a:t>
            </a:r>
            <a:r>
              <a:rPr sz="3200" spc="5" dirty="0">
                <a:solidFill>
                  <a:srgbClr val="006FC0"/>
                </a:solidFill>
              </a:rPr>
              <a:t> </a:t>
            </a:r>
            <a:r>
              <a:rPr sz="3200" dirty="0">
                <a:solidFill>
                  <a:srgbClr val="006FC0"/>
                </a:solidFill>
              </a:rPr>
              <a:t>coordination,</a:t>
            </a:r>
            <a:r>
              <a:rPr sz="3200" spc="-50" dirty="0">
                <a:solidFill>
                  <a:srgbClr val="006FC0"/>
                </a:solidFill>
              </a:rPr>
              <a:t> </a:t>
            </a:r>
            <a:r>
              <a:rPr sz="3200" dirty="0">
                <a:solidFill>
                  <a:srgbClr val="006FC0"/>
                </a:solidFill>
              </a:rPr>
              <a:t>communication,</a:t>
            </a:r>
            <a:r>
              <a:rPr sz="3200" spc="-40" dirty="0">
                <a:solidFill>
                  <a:srgbClr val="006FC0"/>
                </a:solidFill>
              </a:rPr>
              <a:t> </a:t>
            </a:r>
            <a:r>
              <a:rPr sz="3200" spc="-10" dirty="0">
                <a:solidFill>
                  <a:srgbClr val="006FC0"/>
                </a:solidFill>
              </a:rPr>
              <a:t>collaboration</a:t>
            </a:r>
            <a:endParaRPr sz="3200"/>
          </a:p>
        </p:txBody>
      </p:sp>
      <p:pic>
        <p:nvPicPr>
          <p:cNvPr id="3" name="object 3"/>
          <p:cNvPicPr/>
          <p:nvPr/>
        </p:nvPicPr>
        <p:blipFill>
          <a:blip r:embed="rId3" cstate="print"/>
          <a:stretch>
            <a:fillRect/>
          </a:stretch>
        </p:blipFill>
        <p:spPr>
          <a:xfrm>
            <a:off x="1551432" y="4753355"/>
            <a:ext cx="4600194" cy="787146"/>
          </a:xfrm>
          <a:prstGeom prst="rect">
            <a:avLst/>
          </a:prstGeom>
        </p:spPr>
      </p:pic>
      <p:sp>
        <p:nvSpPr>
          <p:cNvPr id="4" name="object 4"/>
          <p:cNvSpPr txBox="1"/>
          <p:nvPr/>
        </p:nvSpPr>
        <p:spPr>
          <a:xfrm>
            <a:off x="845616" y="2073236"/>
            <a:ext cx="8628380" cy="4120515"/>
          </a:xfrm>
          <a:prstGeom prst="rect">
            <a:avLst/>
          </a:prstGeom>
        </p:spPr>
        <p:txBody>
          <a:bodyPr vert="horz" wrap="square" lIns="0" tIns="98425" rIns="0" bIns="0" rtlCol="0">
            <a:spAutoFit/>
          </a:bodyPr>
          <a:lstStyle/>
          <a:p>
            <a:pPr marL="355600" indent="-342900">
              <a:lnSpc>
                <a:spcPct val="100000"/>
              </a:lnSpc>
              <a:spcBef>
                <a:spcPts val="775"/>
              </a:spcBef>
              <a:buClr>
                <a:srgbClr val="5FCAEE"/>
              </a:buClr>
              <a:buSzPct val="80357"/>
              <a:buFont typeface="Wingdings 3"/>
              <a:buChar char=""/>
              <a:tabLst>
                <a:tab pos="355600" algn="l"/>
              </a:tabLst>
            </a:pPr>
            <a:r>
              <a:rPr sz="2800" spc="-20" dirty="0">
                <a:solidFill>
                  <a:srgbClr val="404040"/>
                </a:solidFill>
                <a:latin typeface="Trebuchet MS"/>
                <a:cs typeface="Trebuchet MS"/>
              </a:rPr>
              <a:t>Respecter</a:t>
            </a:r>
            <a:r>
              <a:rPr sz="2800" spc="-5" dirty="0">
                <a:solidFill>
                  <a:srgbClr val="404040"/>
                </a:solidFill>
                <a:latin typeface="Trebuchet MS"/>
                <a:cs typeface="Trebuchet MS"/>
              </a:rPr>
              <a:t> les</a:t>
            </a:r>
            <a:r>
              <a:rPr sz="2800" spc="-10" dirty="0">
                <a:solidFill>
                  <a:srgbClr val="404040"/>
                </a:solidFill>
                <a:latin typeface="Trebuchet MS"/>
                <a:cs typeface="Trebuchet MS"/>
              </a:rPr>
              <a:t> délais,</a:t>
            </a:r>
            <a:r>
              <a:rPr sz="2800" spc="25" dirty="0">
                <a:solidFill>
                  <a:srgbClr val="404040"/>
                </a:solidFill>
                <a:latin typeface="Trebuchet MS"/>
                <a:cs typeface="Trebuchet MS"/>
              </a:rPr>
              <a:t> </a:t>
            </a:r>
            <a:r>
              <a:rPr sz="2800" spc="-40" dirty="0">
                <a:solidFill>
                  <a:srgbClr val="404040"/>
                </a:solidFill>
                <a:latin typeface="Trebuchet MS"/>
                <a:cs typeface="Trebuchet MS"/>
              </a:rPr>
              <a:t>s’organiser,</a:t>
            </a:r>
            <a:r>
              <a:rPr sz="2800" spc="10" dirty="0">
                <a:solidFill>
                  <a:srgbClr val="404040"/>
                </a:solidFill>
                <a:latin typeface="Trebuchet MS"/>
                <a:cs typeface="Trebuchet MS"/>
              </a:rPr>
              <a:t> </a:t>
            </a:r>
            <a:r>
              <a:rPr sz="2800" spc="-10" dirty="0">
                <a:solidFill>
                  <a:srgbClr val="404040"/>
                </a:solidFill>
                <a:latin typeface="Trebuchet MS"/>
                <a:cs typeface="Trebuchet MS"/>
              </a:rPr>
              <a:t>anticiper…</a:t>
            </a:r>
            <a:endParaRPr sz="2800" dirty="0">
              <a:latin typeface="Trebuchet MS"/>
              <a:cs typeface="Trebuchet MS"/>
            </a:endParaRPr>
          </a:p>
          <a:p>
            <a:pPr marL="355600" marR="5080" indent="-342900">
              <a:lnSpc>
                <a:spcPts val="3020"/>
              </a:lnSpc>
              <a:spcBef>
                <a:spcPts val="1060"/>
              </a:spcBef>
              <a:buClr>
                <a:srgbClr val="5FCAEE"/>
              </a:buClr>
              <a:buSzPct val="80357"/>
              <a:buFont typeface="Wingdings 3"/>
              <a:buChar char=""/>
              <a:tabLst>
                <a:tab pos="355600" algn="l"/>
              </a:tabLst>
            </a:pPr>
            <a:r>
              <a:rPr sz="2800" spc="-5" dirty="0">
                <a:solidFill>
                  <a:srgbClr val="404040"/>
                </a:solidFill>
                <a:latin typeface="Trebuchet MS"/>
                <a:cs typeface="Trebuchet MS"/>
              </a:rPr>
              <a:t>Savoir</a:t>
            </a:r>
            <a:r>
              <a:rPr sz="2800" spc="20" dirty="0">
                <a:solidFill>
                  <a:srgbClr val="404040"/>
                </a:solidFill>
                <a:latin typeface="Trebuchet MS"/>
                <a:cs typeface="Trebuchet MS"/>
              </a:rPr>
              <a:t> </a:t>
            </a:r>
            <a:r>
              <a:rPr sz="2800" spc="-10" dirty="0">
                <a:solidFill>
                  <a:srgbClr val="404040"/>
                </a:solidFill>
                <a:latin typeface="Trebuchet MS"/>
                <a:cs typeface="Trebuchet MS"/>
              </a:rPr>
              <a:t>communiquer</a:t>
            </a:r>
            <a:r>
              <a:rPr sz="2800" spc="25" dirty="0">
                <a:solidFill>
                  <a:srgbClr val="404040"/>
                </a:solidFill>
                <a:latin typeface="Trebuchet MS"/>
                <a:cs typeface="Trebuchet MS"/>
              </a:rPr>
              <a:t> </a:t>
            </a:r>
            <a:r>
              <a:rPr sz="2800" spc="-10" dirty="0">
                <a:solidFill>
                  <a:srgbClr val="404040"/>
                </a:solidFill>
                <a:latin typeface="Trebuchet MS"/>
                <a:cs typeface="Trebuchet MS"/>
              </a:rPr>
              <a:t>avec</a:t>
            </a:r>
            <a:r>
              <a:rPr sz="2800" spc="20" dirty="0">
                <a:solidFill>
                  <a:srgbClr val="404040"/>
                </a:solidFill>
                <a:latin typeface="Trebuchet MS"/>
                <a:cs typeface="Trebuchet MS"/>
              </a:rPr>
              <a:t> </a:t>
            </a:r>
            <a:r>
              <a:rPr sz="2800" spc="-10" dirty="0">
                <a:solidFill>
                  <a:srgbClr val="404040"/>
                </a:solidFill>
                <a:latin typeface="Trebuchet MS"/>
                <a:cs typeface="Trebuchet MS"/>
              </a:rPr>
              <a:t>structure</a:t>
            </a:r>
            <a:r>
              <a:rPr sz="2800" spc="10" dirty="0">
                <a:solidFill>
                  <a:srgbClr val="404040"/>
                </a:solidFill>
                <a:latin typeface="Trebuchet MS"/>
                <a:cs typeface="Trebuchet MS"/>
              </a:rPr>
              <a:t> </a:t>
            </a:r>
            <a:r>
              <a:rPr sz="2800" spc="-5" dirty="0">
                <a:solidFill>
                  <a:srgbClr val="404040"/>
                </a:solidFill>
                <a:latin typeface="Trebuchet MS"/>
                <a:cs typeface="Trebuchet MS"/>
              </a:rPr>
              <a:t>de stage/IFMK</a:t>
            </a:r>
            <a:r>
              <a:rPr sz="2800" spc="20" dirty="0">
                <a:solidFill>
                  <a:srgbClr val="404040"/>
                </a:solidFill>
                <a:latin typeface="Trebuchet MS"/>
                <a:cs typeface="Trebuchet MS"/>
              </a:rPr>
              <a:t> </a:t>
            </a:r>
            <a:r>
              <a:rPr sz="2800" spc="-5" dirty="0">
                <a:solidFill>
                  <a:srgbClr val="404040"/>
                </a:solidFill>
                <a:latin typeface="Trebuchet MS"/>
                <a:cs typeface="Trebuchet MS"/>
              </a:rPr>
              <a:t>: </a:t>
            </a:r>
            <a:r>
              <a:rPr sz="2800" spc="-825" dirty="0">
                <a:solidFill>
                  <a:srgbClr val="404040"/>
                </a:solidFill>
                <a:latin typeface="Trebuchet MS"/>
                <a:cs typeface="Trebuchet MS"/>
              </a:rPr>
              <a:t> </a:t>
            </a:r>
            <a:r>
              <a:rPr sz="2800" spc="-5" dirty="0">
                <a:solidFill>
                  <a:srgbClr val="404040"/>
                </a:solidFill>
                <a:latin typeface="Trebuchet MS"/>
                <a:cs typeface="Trebuchet MS"/>
              </a:rPr>
              <a:t>suivre</a:t>
            </a:r>
            <a:r>
              <a:rPr sz="2800" spc="20" dirty="0">
                <a:solidFill>
                  <a:srgbClr val="404040"/>
                </a:solidFill>
                <a:latin typeface="Trebuchet MS"/>
                <a:cs typeface="Trebuchet MS"/>
              </a:rPr>
              <a:t> </a:t>
            </a:r>
            <a:r>
              <a:rPr sz="2800" spc="-5" dirty="0">
                <a:solidFill>
                  <a:srgbClr val="404040"/>
                </a:solidFill>
                <a:latin typeface="Trebuchet MS"/>
                <a:cs typeface="Trebuchet MS"/>
              </a:rPr>
              <a:t>les réponses</a:t>
            </a:r>
            <a:r>
              <a:rPr sz="2800" spc="10" dirty="0">
                <a:solidFill>
                  <a:srgbClr val="404040"/>
                </a:solidFill>
                <a:latin typeface="Trebuchet MS"/>
                <a:cs typeface="Trebuchet MS"/>
              </a:rPr>
              <a:t> </a:t>
            </a:r>
            <a:r>
              <a:rPr sz="2800" spc="-5" dirty="0">
                <a:solidFill>
                  <a:srgbClr val="404040"/>
                </a:solidFill>
                <a:latin typeface="Trebuchet MS"/>
                <a:cs typeface="Trebuchet MS"/>
              </a:rPr>
              <a:t>de</a:t>
            </a:r>
            <a:r>
              <a:rPr sz="2800" dirty="0">
                <a:solidFill>
                  <a:srgbClr val="404040"/>
                </a:solidFill>
                <a:latin typeface="Trebuchet MS"/>
                <a:cs typeface="Trebuchet MS"/>
              </a:rPr>
              <a:t> </a:t>
            </a:r>
            <a:r>
              <a:rPr sz="2800" spc="-10" dirty="0">
                <a:solidFill>
                  <a:srgbClr val="404040"/>
                </a:solidFill>
                <a:latin typeface="Trebuchet MS"/>
                <a:cs typeface="Trebuchet MS"/>
              </a:rPr>
              <a:t>mail,</a:t>
            </a:r>
            <a:r>
              <a:rPr sz="2800" spc="10" dirty="0">
                <a:solidFill>
                  <a:srgbClr val="404040"/>
                </a:solidFill>
                <a:latin typeface="Trebuchet MS"/>
                <a:cs typeface="Trebuchet MS"/>
              </a:rPr>
              <a:t> </a:t>
            </a:r>
            <a:r>
              <a:rPr sz="2800" spc="-5" dirty="0">
                <a:solidFill>
                  <a:srgbClr val="404040"/>
                </a:solidFill>
                <a:latin typeface="Trebuchet MS"/>
                <a:cs typeface="Trebuchet MS"/>
              </a:rPr>
              <a:t>répondre </a:t>
            </a:r>
            <a:r>
              <a:rPr sz="2800" spc="-10" dirty="0">
                <a:solidFill>
                  <a:srgbClr val="404040"/>
                </a:solidFill>
                <a:latin typeface="Trebuchet MS"/>
                <a:cs typeface="Trebuchet MS"/>
              </a:rPr>
              <a:t>aux</a:t>
            </a:r>
            <a:r>
              <a:rPr sz="2800" spc="-5" dirty="0">
                <a:solidFill>
                  <a:srgbClr val="404040"/>
                </a:solidFill>
                <a:latin typeface="Trebuchet MS"/>
                <a:cs typeface="Trebuchet MS"/>
              </a:rPr>
              <a:t> </a:t>
            </a:r>
            <a:r>
              <a:rPr sz="2800" spc="-10" dirty="0">
                <a:solidFill>
                  <a:srgbClr val="404040"/>
                </a:solidFill>
                <a:latin typeface="Trebuchet MS"/>
                <a:cs typeface="Trebuchet MS"/>
              </a:rPr>
              <a:t>mails, </a:t>
            </a:r>
            <a:r>
              <a:rPr sz="2800" spc="-5" dirty="0">
                <a:solidFill>
                  <a:srgbClr val="404040"/>
                </a:solidFill>
                <a:latin typeface="Trebuchet MS"/>
                <a:cs typeface="Trebuchet MS"/>
              </a:rPr>
              <a:t> relancer…</a:t>
            </a:r>
            <a:endParaRPr sz="2800" dirty="0">
              <a:latin typeface="Trebuchet MS"/>
              <a:cs typeface="Trebuchet MS"/>
            </a:endParaRPr>
          </a:p>
          <a:p>
            <a:pPr marL="355600" marR="1270000" indent="-342900">
              <a:lnSpc>
                <a:spcPts val="3020"/>
              </a:lnSpc>
              <a:spcBef>
                <a:spcPts val="1010"/>
              </a:spcBef>
              <a:buClr>
                <a:srgbClr val="5FCAEE"/>
              </a:buClr>
              <a:buSzPct val="80357"/>
              <a:buFont typeface="Wingdings 3"/>
              <a:buChar char=""/>
              <a:tabLst>
                <a:tab pos="355600" algn="l"/>
              </a:tabLst>
            </a:pPr>
            <a:r>
              <a:rPr sz="2800" spc="-10" dirty="0">
                <a:solidFill>
                  <a:srgbClr val="404040"/>
                </a:solidFill>
                <a:latin typeface="Trebuchet MS"/>
                <a:cs typeface="Trebuchet MS"/>
              </a:rPr>
              <a:t>Collaborer/se</a:t>
            </a:r>
            <a:r>
              <a:rPr sz="2800" spc="15" dirty="0">
                <a:solidFill>
                  <a:srgbClr val="404040"/>
                </a:solidFill>
                <a:latin typeface="Trebuchet MS"/>
                <a:cs typeface="Trebuchet MS"/>
              </a:rPr>
              <a:t> </a:t>
            </a:r>
            <a:r>
              <a:rPr sz="2800" spc="-10" dirty="0">
                <a:solidFill>
                  <a:srgbClr val="404040"/>
                </a:solidFill>
                <a:latin typeface="Trebuchet MS"/>
                <a:cs typeface="Trebuchet MS"/>
              </a:rPr>
              <a:t>coordonner</a:t>
            </a:r>
            <a:r>
              <a:rPr sz="2800" spc="25" dirty="0">
                <a:solidFill>
                  <a:srgbClr val="404040"/>
                </a:solidFill>
                <a:latin typeface="Trebuchet MS"/>
                <a:cs typeface="Trebuchet MS"/>
              </a:rPr>
              <a:t> </a:t>
            </a:r>
            <a:r>
              <a:rPr sz="2800" spc="-10" dirty="0">
                <a:solidFill>
                  <a:srgbClr val="404040"/>
                </a:solidFill>
                <a:latin typeface="Trebuchet MS"/>
                <a:cs typeface="Trebuchet MS"/>
              </a:rPr>
              <a:t>avec</a:t>
            </a:r>
            <a:r>
              <a:rPr sz="2800" spc="20" dirty="0">
                <a:solidFill>
                  <a:srgbClr val="404040"/>
                </a:solidFill>
                <a:latin typeface="Trebuchet MS"/>
                <a:cs typeface="Trebuchet MS"/>
              </a:rPr>
              <a:t> </a:t>
            </a:r>
            <a:r>
              <a:rPr sz="2800" spc="-10" dirty="0">
                <a:solidFill>
                  <a:srgbClr val="404040"/>
                </a:solidFill>
                <a:latin typeface="Trebuchet MS"/>
                <a:cs typeface="Trebuchet MS"/>
              </a:rPr>
              <a:t>structure</a:t>
            </a:r>
            <a:r>
              <a:rPr sz="2800" spc="20" dirty="0">
                <a:solidFill>
                  <a:srgbClr val="404040"/>
                </a:solidFill>
                <a:latin typeface="Trebuchet MS"/>
                <a:cs typeface="Trebuchet MS"/>
              </a:rPr>
              <a:t> </a:t>
            </a:r>
            <a:r>
              <a:rPr sz="2800" spc="-10" dirty="0">
                <a:solidFill>
                  <a:srgbClr val="404040"/>
                </a:solidFill>
                <a:latin typeface="Trebuchet MS"/>
                <a:cs typeface="Trebuchet MS"/>
              </a:rPr>
              <a:t>de </a:t>
            </a:r>
            <a:r>
              <a:rPr sz="2800" spc="-825" dirty="0">
                <a:solidFill>
                  <a:srgbClr val="404040"/>
                </a:solidFill>
                <a:latin typeface="Trebuchet MS"/>
                <a:cs typeface="Trebuchet MS"/>
              </a:rPr>
              <a:t> </a:t>
            </a:r>
            <a:r>
              <a:rPr sz="2800" spc="-5" dirty="0">
                <a:solidFill>
                  <a:srgbClr val="404040"/>
                </a:solidFill>
                <a:latin typeface="Trebuchet MS"/>
                <a:cs typeface="Trebuchet MS"/>
              </a:rPr>
              <a:t>stage/IFMK</a:t>
            </a:r>
            <a:endParaRPr sz="2800" dirty="0">
              <a:latin typeface="Trebuchet MS"/>
              <a:cs typeface="Trebuchet MS"/>
            </a:endParaRPr>
          </a:p>
          <a:p>
            <a:pPr marL="926465">
              <a:lnSpc>
                <a:spcPct val="100000"/>
              </a:lnSpc>
              <a:spcBef>
                <a:spcPts val="620"/>
              </a:spcBef>
            </a:pPr>
            <a:r>
              <a:rPr sz="2800" b="1" spc="-5" dirty="0">
                <a:solidFill>
                  <a:srgbClr val="404040"/>
                </a:solidFill>
                <a:latin typeface="Trebuchet MS"/>
                <a:cs typeface="Trebuchet MS"/>
              </a:rPr>
              <a:t>=&gt;</a:t>
            </a:r>
            <a:r>
              <a:rPr sz="2800" b="1" spc="-20" dirty="0">
                <a:solidFill>
                  <a:srgbClr val="404040"/>
                </a:solidFill>
                <a:latin typeface="Trebuchet MS"/>
                <a:cs typeface="Trebuchet MS"/>
              </a:rPr>
              <a:t> </a:t>
            </a:r>
            <a:r>
              <a:rPr sz="2800" b="1" spc="-5" dirty="0">
                <a:solidFill>
                  <a:srgbClr val="404040"/>
                </a:solidFill>
                <a:latin typeface="Trebuchet MS"/>
                <a:cs typeface="Trebuchet MS"/>
              </a:rPr>
              <a:t>compétences</a:t>
            </a:r>
            <a:r>
              <a:rPr sz="2800" b="1" spc="10" dirty="0">
                <a:solidFill>
                  <a:srgbClr val="404040"/>
                </a:solidFill>
                <a:latin typeface="Trebuchet MS"/>
                <a:cs typeface="Trebuchet MS"/>
              </a:rPr>
              <a:t> </a:t>
            </a:r>
            <a:r>
              <a:rPr sz="2800" b="1" spc="-5" dirty="0">
                <a:solidFill>
                  <a:srgbClr val="404040"/>
                </a:solidFill>
                <a:latin typeface="Trebuchet MS"/>
                <a:cs typeface="Trebuchet MS"/>
              </a:rPr>
              <a:t>5,</a:t>
            </a:r>
            <a:r>
              <a:rPr sz="2800" b="1" spc="-20" dirty="0">
                <a:solidFill>
                  <a:srgbClr val="404040"/>
                </a:solidFill>
                <a:latin typeface="Trebuchet MS"/>
                <a:cs typeface="Trebuchet MS"/>
              </a:rPr>
              <a:t> </a:t>
            </a:r>
            <a:r>
              <a:rPr sz="2800" b="1" spc="-5" dirty="0">
                <a:solidFill>
                  <a:srgbClr val="404040"/>
                </a:solidFill>
                <a:latin typeface="Trebuchet MS"/>
                <a:cs typeface="Trebuchet MS"/>
              </a:rPr>
              <a:t>9,</a:t>
            </a:r>
            <a:r>
              <a:rPr sz="2800" b="1" spc="-20" dirty="0">
                <a:solidFill>
                  <a:srgbClr val="404040"/>
                </a:solidFill>
                <a:latin typeface="Trebuchet MS"/>
                <a:cs typeface="Trebuchet MS"/>
              </a:rPr>
              <a:t> </a:t>
            </a:r>
            <a:r>
              <a:rPr sz="2800" b="1" spc="-5" dirty="0">
                <a:solidFill>
                  <a:srgbClr val="404040"/>
                </a:solidFill>
                <a:latin typeface="Trebuchet MS"/>
                <a:cs typeface="Trebuchet MS"/>
              </a:rPr>
              <a:t>10</a:t>
            </a:r>
            <a:endParaRPr sz="2800" dirty="0">
              <a:latin typeface="Trebuchet MS"/>
              <a:cs typeface="Trebuchet MS"/>
            </a:endParaRPr>
          </a:p>
          <a:p>
            <a:pPr marL="469265" marR="33655" indent="-457200">
              <a:lnSpc>
                <a:spcPts val="3020"/>
              </a:lnSpc>
              <a:spcBef>
                <a:spcPts val="1060"/>
              </a:spcBef>
            </a:pPr>
            <a:r>
              <a:rPr sz="2800" spc="-5" dirty="0">
                <a:solidFill>
                  <a:srgbClr val="404040"/>
                </a:solidFill>
                <a:latin typeface="Trebuchet MS"/>
                <a:cs typeface="Trebuchet MS"/>
              </a:rPr>
              <a:t>=&gt;</a:t>
            </a:r>
            <a:r>
              <a:rPr sz="2800" dirty="0">
                <a:solidFill>
                  <a:srgbClr val="404040"/>
                </a:solidFill>
                <a:latin typeface="Trebuchet MS"/>
                <a:cs typeface="Trebuchet MS"/>
              </a:rPr>
              <a:t> </a:t>
            </a:r>
            <a:r>
              <a:rPr sz="2800" spc="-30" dirty="0">
                <a:solidFill>
                  <a:srgbClr val="404040"/>
                </a:solidFill>
                <a:latin typeface="Trebuchet MS"/>
                <a:cs typeface="Trebuchet MS"/>
              </a:rPr>
              <a:t>Points</a:t>
            </a:r>
            <a:r>
              <a:rPr sz="2800" spc="10" dirty="0">
                <a:solidFill>
                  <a:srgbClr val="404040"/>
                </a:solidFill>
                <a:latin typeface="Trebuchet MS"/>
                <a:cs typeface="Trebuchet MS"/>
              </a:rPr>
              <a:t> </a:t>
            </a:r>
            <a:r>
              <a:rPr sz="2800" spc="-10" dirty="0">
                <a:solidFill>
                  <a:srgbClr val="404040"/>
                </a:solidFill>
                <a:latin typeface="Trebuchet MS"/>
                <a:cs typeface="Trebuchet MS"/>
              </a:rPr>
              <a:t>dans</a:t>
            </a:r>
            <a:r>
              <a:rPr sz="2800" spc="25" dirty="0">
                <a:solidFill>
                  <a:srgbClr val="404040"/>
                </a:solidFill>
                <a:latin typeface="Trebuchet MS"/>
                <a:cs typeface="Trebuchet MS"/>
              </a:rPr>
              <a:t> </a:t>
            </a:r>
            <a:r>
              <a:rPr sz="2800" spc="-5" dirty="0">
                <a:solidFill>
                  <a:srgbClr val="404040"/>
                </a:solidFill>
                <a:latin typeface="Trebuchet MS"/>
                <a:cs typeface="Trebuchet MS"/>
              </a:rPr>
              <a:t>la</a:t>
            </a:r>
            <a:r>
              <a:rPr sz="2800" dirty="0">
                <a:solidFill>
                  <a:srgbClr val="404040"/>
                </a:solidFill>
                <a:latin typeface="Trebuchet MS"/>
                <a:cs typeface="Trebuchet MS"/>
              </a:rPr>
              <a:t> </a:t>
            </a:r>
            <a:r>
              <a:rPr sz="2800" spc="-5" dirty="0">
                <a:solidFill>
                  <a:srgbClr val="404040"/>
                </a:solidFill>
                <a:latin typeface="Trebuchet MS"/>
                <a:cs typeface="Trebuchet MS"/>
              </a:rPr>
              <a:t>grille</a:t>
            </a:r>
            <a:r>
              <a:rPr sz="2800" spc="-10" dirty="0">
                <a:solidFill>
                  <a:srgbClr val="404040"/>
                </a:solidFill>
                <a:latin typeface="Trebuchet MS"/>
                <a:cs typeface="Trebuchet MS"/>
              </a:rPr>
              <a:t> d’évaluation</a:t>
            </a:r>
            <a:r>
              <a:rPr sz="2800" spc="40" dirty="0">
                <a:solidFill>
                  <a:srgbClr val="404040"/>
                </a:solidFill>
                <a:latin typeface="Trebuchet MS"/>
                <a:cs typeface="Trebuchet MS"/>
              </a:rPr>
              <a:t> </a:t>
            </a:r>
            <a:r>
              <a:rPr sz="2800" spc="-5" dirty="0">
                <a:solidFill>
                  <a:srgbClr val="404040"/>
                </a:solidFill>
                <a:latin typeface="Trebuchet MS"/>
                <a:cs typeface="Trebuchet MS"/>
              </a:rPr>
              <a:t>du</a:t>
            </a:r>
            <a:r>
              <a:rPr sz="2800" spc="10" dirty="0">
                <a:solidFill>
                  <a:srgbClr val="404040"/>
                </a:solidFill>
                <a:latin typeface="Trebuchet MS"/>
                <a:cs typeface="Trebuchet MS"/>
              </a:rPr>
              <a:t> </a:t>
            </a:r>
            <a:r>
              <a:rPr sz="2800" spc="-10" dirty="0">
                <a:solidFill>
                  <a:srgbClr val="404040"/>
                </a:solidFill>
                <a:latin typeface="Trebuchet MS"/>
                <a:cs typeface="Trebuchet MS"/>
              </a:rPr>
              <a:t>projet</a:t>
            </a:r>
            <a:r>
              <a:rPr sz="2800" spc="15" dirty="0">
                <a:solidFill>
                  <a:srgbClr val="404040"/>
                </a:solidFill>
                <a:latin typeface="Trebuchet MS"/>
                <a:cs typeface="Trebuchet MS"/>
              </a:rPr>
              <a:t> </a:t>
            </a:r>
            <a:r>
              <a:rPr sz="2800" spc="-10" dirty="0">
                <a:solidFill>
                  <a:srgbClr val="404040"/>
                </a:solidFill>
                <a:latin typeface="Trebuchet MS"/>
                <a:cs typeface="Trebuchet MS"/>
              </a:rPr>
              <a:t>clinicat </a:t>
            </a:r>
            <a:r>
              <a:rPr sz="2800" spc="-830" dirty="0">
                <a:solidFill>
                  <a:srgbClr val="404040"/>
                </a:solidFill>
                <a:latin typeface="Trebuchet MS"/>
                <a:cs typeface="Trebuchet MS"/>
              </a:rPr>
              <a:t> </a:t>
            </a:r>
            <a:r>
              <a:rPr sz="2800" spc="-5" dirty="0">
                <a:solidFill>
                  <a:srgbClr val="404040"/>
                </a:solidFill>
                <a:latin typeface="Trebuchet MS"/>
                <a:cs typeface="Trebuchet MS"/>
              </a:rPr>
              <a:t>(oral</a:t>
            </a:r>
            <a:r>
              <a:rPr sz="2800" spc="-25" dirty="0">
                <a:solidFill>
                  <a:srgbClr val="404040"/>
                </a:solidFill>
                <a:latin typeface="Trebuchet MS"/>
                <a:cs typeface="Trebuchet MS"/>
              </a:rPr>
              <a:t> </a:t>
            </a:r>
            <a:r>
              <a:rPr sz="2800" spc="-5" dirty="0" err="1">
                <a:solidFill>
                  <a:srgbClr val="404040"/>
                </a:solidFill>
                <a:latin typeface="Trebuchet MS"/>
                <a:cs typeface="Trebuchet MS"/>
              </a:rPr>
              <a:t>en</a:t>
            </a:r>
            <a:r>
              <a:rPr sz="2800" spc="-5" dirty="0">
                <a:solidFill>
                  <a:srgbClr val="404040"/>
                </a:solidFill>
                <a:latin typeface="Trebuchet MS"/>
                <a:cs typeface="Trebuchet MS"/>
              </a:rPr>
              <a:t> </a:t>
            </a:r>
            <a:r>
              <a:rPr lang="fr-FR" sz="2800" spc="-5" dirty="0">
                <a:solidFill>
                  <a:srgbClr val="404040"/>
                </a:solidFill>
                <a:latin typeface="Trebuchet MS"/>
                <a:cs typeface="Trebuchet MS"/>
              </a:rPr>
              <a:t>MK5</a:t>
            </a:r>
            <a:r>
              <a:rPr sz="2800" spc="-5" dirty="0">
                <a:solidFill>
                  <a:srgbClr val="404040"/>
                </a:solidFill>
                <a:latin typeface="Trebuchet MS"/>
                <a:cs typeface="Trebuchet MS"/>
              </a:rPr>
              <a:t>)</a:t>
            </a:r>
            <a:endParaRPr sz="2800" dirty="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0544" y="81721"/>
            <a:ext cx="8028305" cy="1488440"/>
          </a:xfrm>
          <a:prstGeom prst="rect">
            <a:avLst/>
          </a:prstGeom>
        </p:spPr>
        <p:txBody>
          <a:bodyPr vert="horz" wrap="square" lIns="0" tIns="72390" rIns="0" bIns="0" rtlCol="0">
            <a:spAutoFit/>
          </a:bodyPr>
          <a:lstStyle/>
          <a:p>
            <a:pPr marL="12700">
              <a:lnSpc>
                <a:spcPct val="100000"/>
              </a:lnSpc>
              <a:spcBef>
                <a:spcPts val="570"/>
              </a:spcBef>
            </a:pPr>
            <a:r>
              <a:rPr sz="3200" dirty="0">
                <a:solidFill>
                  <a:srgbClr val="006FC0"/>
                </a:solidFill>
              </a:rPr>
              <a:t>Conclusion</a:t>
            </a:r>
            <a:r>
              <a:rPr sz="3200" spc="-80" dirty="0">
                <a:solidFill>
                  <a:srgbClr val="006FC0"/>
                </a:solidFill>
              </a:rPr>
              <a:t> </a:t>
            </a:r>
            <a:r>
              <a:rPr sz="3200" dirty="0">
                <a:solidFill>
                  <a:srgbClr val="006FC0"/>
                </a:solidFill>
              </a:rPr>
              <a:t>:</a:t>
            </a:r>
            <a:endParaRPr sz="3200" dirty="0"/>
          </a:p>
          <a:p>
            <a:pPr marL="1384300" marR="5080">
              <a:lnSpc>
                <a:spcPct val="102499"/>
              </a:lnSpc>
              <a:spcBef>
                <a:spcPts val="315"/>
              </a:spcBef>
            </a:pPr>
            <a:r>
              <a:rPr sz="2800" b="0" spc="-10" dirty="0">
                <a:latin typeface="Trebuchet MS"/>
                <a:cs typeface="Trebuchet MS"/>
              </a:rPr>
              <a:t>Une</a:t>
            </a:r>
            <a:r>
              <a:rPr sz="2800" b="0" spc="-5" dirty="0">
                <a:latin typeface="Trebuchet MS"/>
                <a:cs typeface="Trebuchet MS"/>
              </a:rPr>
              <a:t> fois</a:t>
            </a:r>
            <a:r>
              <a:rPr sz="2800" b="0" spc="10" dirty="0">
                <a:latin typeface="Trebuchet MS"/>
                <a:cs typeface="Trebuchet MS"/>
              </a:rPr>
              <a:t> </a:t>
            </a:r>
            <a:r>
              <a:rPr sz="2800" b="0" spc="-5" dirty="0">
                <a:latin typeface="Trebuchet MS"/>
                <a:cs typeface="Trebuchet MS"/>
              </a:rPr>
              <a:t>votre projet</a:t>
            </a:r>
            <a:r>
              <a:rPr sz="2800" b="0" spc="-20" dirty="0">
                <a:latin typeface="Trebuchet MS"/>
                <a:cs typeface="Trebuchet MS"/>
              </a:rPr>
              <a:t> </a:t>
            </a:r>
            <a:r>
              <a:rPr sz="2800" b="0" spc="-10" dirty="0">
                <a:latin typeface="Trebuchet MS"/>
                <a:cs typeface="Trebuchet MS"/>
              </a:rPr>
              <a:t>construit,</a:t>
            </a:r>
            <a:r>
              <a:rPr sz="2800" b="0" spc="30" dirty="0">
                <a:latin typeface="Trebuchet MS"/>
                <a:cs typeface="Trebuchet MS"/>
              </a:rPr>
              <a:t> </a:t>
            </a:r>
            <a:r>
              <a:rPr sz="2800" b="0" spc="-5" dirty="0">
                <a:latin typeface="Trebuchet MS"/>
                <a:cs typeface="Trebuchet MS"/>
              </a:rPr>
              <a:t>vous</a:t>
            </a:r>
            <a:r>
              <a:rPr sz="2800" b="0" spc="5" dirty="0">
                <a:latin typeface="Trebuchet MS"/>
                <a:cs typeface="Trebuchet MS"/>
              </a:rPr>
              <a:t> </a:t>
            </a:r>
            <a:r>
              <a:rPr sz="2800" b="0" spc="-10" dirty="0">
                <a:latin typeface="Trebuchet MS"/>
                <a:cs typeface="Trebuchet MS"/>
              </a:rPr>
              <a:t>avez </a:t>
            </a:r>
            <a:r>
              <a:rPr sz="2800" b="0" spc="-830" dirty="0">
                <a:latin typeface="Trebuchet MS"/>
                <a:cs typeface="Trebuchet MS"/>
              </a:rPr>
              <a:t> </a:t>
            </a:r>
            <a:r>
              <a:rPr sz="2800" b="0" spc="-5" dirty="0">
                <a:latin typeface="Trebuchet MS"/>
                <a:cs typeface="Trebuchet MS"/>
              </a:rPr>
              <a:t>jusqu’au </a:t>
            </a:r>
            <a:r>
              <a:rPr sz="2800" spc="-5" dirty="0">
                <a:solidFill>
                  <a:srgbClr val="FF0000"/>
                </a:solidFill>
              </a:rPr>
              <a:t>30/06</a:t>
            </a:r>
            <a:r>
              <a:rPr sz="2800" spc="-25" dirty="0">
                <a:solidFill>
                  <a:srgbClr val="FF0000"/>
                </a:solidFill>
              </a:rPr>
              <a:t> </a:t>
            </a:r>
            <a:r>
              <a:rPr sz="2800" b="0" spc="-10" dirty="0">
                <a:latin typeface="Trebuchet MS"/>
                <a:cs typeface="Trebuchet MS"/>
              </a:rPr>
              <a:t>pour </a:t>
            </a:r>
            <a:r>
              <a:rPr sz="2800" b="0" spc="-5" dirty="0">
                <a:latin typeface="Trebuchet MS"/>
                <a:cs typeface="Trebuchet MS"/>
              </a:rPr>
              <a:t>:</a:t>
            </a:r>
            <a:endParaRPr sz="2800" dirty="0">
              <a:latin typeface="Trebuchet MS"/>
              <a:cs typeface="Trebuchet MS"/>
            </a:endParaRPr>
          </a:p>
        </p:txBody>
      </p:sp>
      <p:grpSp>
        <p:nvGrpSpPr>
          <p:cNvPr id="3" name="object 3"/>
          <p:cNvGrpSpPr/>
          <p:nvPr/>
        </p:nvGrpSpPr>
        <p:grpSpPr>
          <a:xfrm>
            <a:off x="562101" y="1631950"/>
            <a:ext cx="1326515" cy="1885950"/>
            <a:chOff x="562101" y="1631950"/>
            <a:chExt cx="1326515" cy="1885950"/>
          </a:xfrm>
        </p:grpSpPr>
        <p:sp>
          <p:nvSpPr>
            <p:cNvPr id="4" name="object 4"/>
            <p:cNvSpPr/>
            <p:nvPr/>
          </p:nvSpPr>
          <p:spPr>
            <a:xfrm>
              <a:off x="572261" y="1642110"/>
              <a:ext cx="1306195" cy="1865630"/>
            </a:xfrm>
            <a:custGeom>
              <a:avLst/>
              <a:gdLst/>
              <a:ahLst/>
              <a:cxnLst/>
              <a:rect l="l" t="t" r="r" b="b"/>
              <a:pathLst>
                <a:path w="1306195" h="1865629">
                  <a:moveTo>
                    <a:pt x="1306068" y="0"/>
                  </a:moveTo>
                  <a:lnTo>
                    <a:pt x="653034" y="653034"/>
                  </a:lnTo>
                  <a:lnTo>
                    <a:pt x="0" y="0"/>
                  </a:lnTo>
                  <a:lnTo>
                    <a:pt x="0" y="1212341"/>
                  </a:lnTo>
                  <a:lnTo>
                    <a:pt x="653034" y="1865376"/>
                  </a:lnTo>
                  <a:lnTo>
                    <a:pt x="1306068" y="1212341"/>
                  </a:lnTo>
                  <a:lnTo>
                    <a:pt x="1306068" y="0"/>
                  </a:lnTo>
                  <a:close/>
                </a:path>
              </a:pathLst>
            </a:custGeom>
            <a:solidFill>
              <a:srgbClr val="92D050"/>
            </a:solidFill>
          </p:spPr>
          <p:txBody>
            <a:bodyPr wrap="square" lIns="0" tIns="0" rIns="0" bIns="0" rtlCol="0"/>
            <a:lstStyle/>
            <a:p>
              <a:endParaRPr/>
            </a:p>
          </p:txBody>
        </p:sp>
        <p:sp>
          <p:nvSpPr>
            <p:cNvPr id="5" name="object 5"/>
            <p:cNvSpPr/>
            <p:nvPr/>
          </p:nvSpPr>
          <p:spPr>
            <a:xfrm>
              <a:off x="572261" y="1642110"/>
              <a:ext cx="1306195" cy="1865630"/>
            </a:xfrm>
            <a:custGeom>
              <a:avLst/>
              <a:gdLst/>
              <a:ahLst/>
              <a:cxnLst/>
              <a:rect l="l" t="t" r="r" b="b"/>
              <a:pathLst>
                <a:path w="1306195" h="1865629">
                  <a:moveTo>
                    <a:pt x="1306068" y="0"/>
                  </a:moveTo>
                  <a:lnTo>
                    <a:pt x="1306068" y="1212341"/>
                  </a:lnTo>
                  <a:lnTo>
                    <a:pt x="653034" y="1865376"/>
                  </a:lnTo>
                  <a:lnTo>
                    <a:pt x="0" y="1212341"/>
                  </a:lnTo>
                  <a:lnTo>
                    <a:pt x="0" y="0"/>
                  </a:lnTo>
                  <a:lnTo>
                    <a:pt x="653034" y="653034"/>
                  </a:lnTo>
                  <a:lnTo>
                    <a:pt x="1306068" y="0"/>
                  </a:lnTo>
                  <a:close/>
                </a:path>
              </a:pathLst>
            </a:custGeom>
            <a:ln w="19812">
              <a:solidFill>
                <a:srgbClr val="5FCAEE"/>
              </a:solidFill>
            </a:ln>
          </p:spPr>
          <p:txBody>
            <a:bodyPr wrap="square" lIns="0" tIns="0" rIns="0" bIns="0" rtlCol="0"/>
            <a:lstStyle/>
            <a:p>
              <a:endParaRPr/>
            </a:p>
          </p:txBody>
        </p:sp>
      </p:grpSp>
      <p:sp>
        <p:nvSpPr>
          <p:cNvPr id="6" name="object 6"/>
          <p:cNvSpPr txBox="1"/>
          <p:nvPr/>
        </p:nvSpPr>
        <p:spPr>
          <a:xfrm>
            <a:off x="670966" y="2250694"/>
            <a:ext cx="1108075" cy="593752"/>
          </a:xfrm>
          <a:prstGeom prst="rect">
            <a:avLst/>
          </a:prstGeom>
        </p:spPr>
        <p:txBody>
          <a:bodyPr vert="horz" wrap="square" lIns="0" tIns="54610" rIns="0" bIns="0" rtlCol="0">
            <a:spAutoFit/>
          </a:bodyPr>
          <a:lstStyle/>
          <a:p>
            <a:pPr marL="330835" marR="5080" indent="-318770">
              <a:lnSpc>
                <a:spcPts val="2090"/>
              </a:lnSpc>
              <a:spcBef>
                <a:spcPts val="430"/>
              </a:spcBef>
            </a:pPr>
            <a:r>
              <a:rPr lang="fr-FR" sz="2000" spc="-105" dirty="0">
                <a:solidFill>
                  <a:srgbClr val="FFFFFF"/>
                </a:solidFill>
                <a:latin typeface="Trebuchet MS"/>
                <a:cs typeface="Trebuchet MS"/>
              </a:rPr>
              <a:t>Janvier avril</a:t>
            </a:r>
            <a:endParaRPr sz="2000" dirty="0">
              <a:latin typeface="Trebuchet MS"/>
              <a:cs typeface="Trebuchet MS"/>
            </a:endParaRPr>
          </a:p>
        </p:txBody>
      </p:sp>
      <p:grpSp>
        <p:nvGrpSpPr>
          <p:cNvPr id="7" name="object 7"/>
          <p:cNvGrpSpPr/>
          <p:nvPr/>
        </p:nvGrpSpPr>
        <p:grpSpPr>
          <a:xfrm>
            <a:off x="1868170" y="1683766"/>
            <a:ext cx="8128000" cy="1233805"/>
            <a:chOff x="1868170" y="1683766"/>
            <a:chExt cx="8128000" cy="1233805"/>
          </a:xfrm>
        </p:grpSpPr>
        <p:sp>
          <p:nvSpPr>
            <p:cNvPr id="8" name="object 8"/>
            <p:cNvSpPr/>
            <p:nvPr/>
          </p:nvSpPr>
          <p:spPr>
            <a:xfrm>
              <a:off x="1878330" y="1693926"/>
              <a:ext cx="8107680" cy="1213485"/>
            </a:xfrm>
            <a:custGeom>
              <a:avLst/>
              <a:gdLst/>
              <a:ahLst/>
              <a:cxnLst/>
              <a:rect l="l" t="t" r="r" b="b"/>
              <a:pathLst>
                <a:path w="8107680" h="1213485">
                  <a:moveTo>
                    <a:pt x="7905496" y="0"/>
                  </a:moveTo>
                  <a:lnTo>
                    <a:pt x="0" y="0"/>
                  </a:lnTo>
                  <a:lnTo>
                    <a:pt x="0" y="1213103"/>
                  </a:lnTo>
                  <a:lnTo>
                    <a:pt x="7905496" y="1213103"/>
                  </a:lnTo>
                  <a:lnTo>
                    <a:pt x="7951845" y="1207762"/>
                  </a:lnTo>
                  <a:lnTo>
                    <a:pt x="7994398" y="1192548"/>
                  </a:lnTo>
                  <a:lnTo>
                    <a:pt x="8031939" y="1168676"/>
                  </a:lnTo>
                  <a:lnTo>
                    <a:pt x="8063252" y="1137363"/>
                  </a:lnTo>
                  <a:lnTo>
                    <a:pt x="8087124" y="1099822"/>
                  </a:lnTo>
                  <a:lnTo>
                    <a:pt x="8102338" y="1057269"/>
                  </a:lnTo>
                  <a:lnTo>
                    <a:pt x="8107680" y="1010920"/>
                  </a:lnTo>
                  <a:lnTo>
                    <a:pt x="8107680" y="202184"/>
                  </a:lnTo>
                  <a:lnTo>
                    <a:pt x="8102338" y="155834"/>
                  </a:lnTo>
                  <a:lnTo>
                    <a:pt x="8087124" y="113281"/>
                  </a:lnTo>
                  <a:lnTo>
                    <a:pt x="8063252" y="75740"/>
                  </a:lnTo>
                  <a:lnTo>
                    <a:pt x="8031939" y="44427"/>
                  </a:lnTo>
                  <a:lnTo>
                    <a:pt x="7994398" y="20555"/>
                  </a:lnTo>
                  <a:lnTo>
                    <a:pt x="7951845" y="5341"/>
                  </a:lnTo>
                  <a:lnTo>
                    <a:pt x="7905496" y="0"/>
                  </a:lnTo>
                  <a:close/>
                </a:path>
              </a:pathLst>
            </a:custGeom>
            <a:solidFill>
              <a:srgbClr val="FFFFFF">
                <a:alpha val="90194"/>
              </a:srgbClr>
            </a:solidFill>
          </p:spPr>
          <p:txBody>
            <a:bodyPr wrap="square" lIns="0" tIns="0" rIns="0" bIns="0" rtlCol="0"/>
            <a:lstStyle/>
            <a:p>
              <a:endParaRPr/>
            </a:p>
          </p:txBody>
        </p:sp>
        <p:sp>
          <p:nvSpPr>
            <p:cNvPr id="9" name="object 9"/>
            <p:cNvSpPr/>
            <p:nvPr/>
          </p:nvSpPr>
          <p:spPr>
            <a:xfrm>
              <a:off x="1878330" y="1693926"/>
              <a:ext cx="8107680" cy="1213485"/>
            </a:xfrm>
            <a:custGeom>
              <a:avLst/>
              <a:gdLst/>
              <a:ahLst/>
              <a:cxnLst/>
              <a:rect l="l" t="t" r="r" b="b"/>
              <a:pathLst>
                <a:path w="8107680" h="1213485">
                  <a:moveTo>
                    <a:pt x="8107680" y="202184"/>
                  </a:moveTo>
                  <a:lnTo>
                    <a:pt x="8107680" y="1010920"/>
                  </a:lnTo>
                  <a:lnTo>
                    <a:pt x="8102338" y="1057269"/>
                  </a:lnTo>
                  <a:lnTo>
                    <a:pt x="8087124" y="1099822"/>
                  </a:lnTo>
                  <a:lnTo>
                    <a:pt x="8063252" y="1137363"/>
                  </a:lnTo>
                  <a:lnTo>
                    <a:pt x="8031939" y="1168676"/>
                  </a:lnTo>
                  <a:lnTo>
                    <a:pt x="7994398" y="1192548"/>
                  </a:lnTo>
                  <a:lnTo>
                    <a:pt x="7951845" y="1207762"/>
                  </a:lnTo>
                  <a:lnTo>
                    <a:pt x="7905496" y="1213103"/>
                  </a:lnTo>
                  <a:lnTo>
                    <a:pt x="0" y="1213103"/>
                  </a:lnTo>
                  <a:lnTo>
                    <a:pt x="0" y="0"/>
                  </a:lnTo>
                  <a:lnTo>
                    <a:pt x="7905496" y="0"/>
                  </a:lnTo>
                  <a:lnTo>
                    <a:pt x="7951845" y="5341"/>
                  </a:lnTo>
                  <a:lnTo>
                    <a:pt x="7994398" y="20555"/>
                  </a:lnTo>
                  <a:lnTo>
                    <a:pt x="8031939" y="44427"/>
                  </a:lnTo>
                  <a:lnTo>
                    <a:pt x="8063252" y="75740"/>
                  </a:lnTo>
                  <a:lnTo>
                    <a:pt x="8087124" y="113281"/>
                  </a:lnTo>
                  <a:lnTo>
                    <a:pt x="8102338" y="155834"/>
                  </a:lnTo>
                  <a:lnTo>
                    <a:pt x="8107680" y="202184"/>
                  </a:lnTo>
                  <a:close/>
                </a:path>
              </a:pathLst>
            </a:custGeom>
            <a:ln w="19811">
              <a:solidFill>
                <a:srgbClr val="5FCAEE"/>
              </a:solidFill>
            </a:ln>
          </p:spPr>
          <p:txBody>
            <a:bodyPr wrap="square" lIns="0" tIns="0" rIns="0" bIns="0" rtlCol="0"/>
            <a:lstStyle/>
            <a:p>
              <a:endParaRPr/>
            </a:p>
          </p:txBody>
        </p:sp>
      </p:grpSp>
      <p:sp>
        <p:nvSpPr>
          <p:cNvPr id="10" name="object 10"/>
          <p:cNvSpPr txBox="1"/>
          <p:nvPr/>
        </p:nvSpPr>
        <p:spPr>
          <a:xfrm>
            <a:off x="2007489" y="1954530"/>
            <a:ext cx="2971165" cy="64071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000" spc="-5" dirty="0">
                <a:latin typeface="Trebuchet MS"/>
                <a:cs typeface="Trebuchet MS"/>
              </a:rPr>
              <a:t>mener</a:t>
            </a:r>
            <a:r>
              <a:rPr sz="2000" spc="-40" dirty="0">
                <a:latin typeface="Trebuchet MS"/>
                <a:cs typeface="Trebuchet MS"/>
              </a:rPr>
              <a:t> </a:t>
            </a:r>
            <a:r>
              <a:rPr sz="2000" dirty="0">
                <a:latin typeface="Trebuchet MS"/>
                <a:cs typeface="Trebuchet MS"/>
              </a:rPr>
              <a:t>vos</a:t>
            </a:r>
            <a:r>
              <a:rPr sz="2000" spc="-35" dirty="0">
                <a:latin typeface="Trebuchet MS"/>
                <a:cs typeface="Trebuchet MS"/>
              </a:rPr>
              <a:t> </a:t>
            </a:r>
            <a:r>
              <a:rPr sz="2000" dirty="0">
                <a:latin typeface="Trebuchet MS"/>
                <a:cs typeface="Trebuchet MS"/>
              </a:rPr>
              <a:t>recherches</a:t>
            </a:r>
            <a:endParaRPr sz="2000">
              <a:latin typeface="Trebuchet MS"/>
              <a:cs typeface="Trebuchet MS"/>
            </a:endParaRPr>
          </a:p>
          <a:p>
            <a:pPr marL="241300" indent="-228600">
              <a:lnSpc>
                <a:spcPct val="100000"/>
              </a:lnSpc>
              <a:spcBef>
                <a:spcPts val="35"/>
              </a:spcBef>
              <a:buChar char="•"/>
              <a:tabLst>
                <a:tab pos="241300" algn="l"/>
              </a:tabLst>
            </a:pPr>
            <a:r>
              <a:rPr sz="2000" spc="-5" dirty="0">
                <a:latin typeface="Trebuchet MS"/>
                <a:cs typeface="Trebuchet MS"/>
              </a:rPr>
              <a:t>contacter</a:t>
            </a:r>
            <a:r>
              <a:rPr sz="2000" spc="-45" dirty="0">
                <a:latin typeface="Trebuchet MS"/>
                <a:cs typeface="Trebuchet MS"/>
              </a:rPr>
              <a:t> </a:t>
            </a:r>
            <a:r>
              <a:rPr sz="2000" dirty="0">
                <a:latin typeface="Trebuchet MS"/>
                <a:cs typeface="Trebuchet MS"/>
              </a:rPr>
              <a:t>les</a:t>
            </a:r>
            <a:r>
              <a:rPr sz="2000" spc="-20" dirty="0">
                <a:latin typeface="Trebuchet MS"/>
                <a:cs typeface="Trebuchet MS"/>
              </a:rPr>
              <a:t> </a:t>
            </a:r>
            <a:r>
              <a:rPr sz="2000" dirty="0">
                <a:latin typeface="Trebuchet MS"/>
                <a:cs typeface="Trebuchet MS"/>
              </a:rPr>
              <a:t>structures</a:t>
            </a:r>
            <a:endParaRPr sz="2000">
              <a:latin typeface="Trebuchet MS"/>
              <a:cs typeface="Trebuchet MS"/>
            </a:endParaRPr>
          </a:p>
        </p:txBody>
      </p:sp>
      <p:grpSp>
        <p:nvGrpSpPr>
          <p:cNvPr id="11" name="object 11"/>
          <p:cNvGrpSpPr/>
          <p:nvPr/>
        </p:nvGrpSpPr>
        <p:grpSpPr>
          <a:xfrm>
            <a:off x="562101" y="3305302"/>
            <a:ext cx="1326515" cy="1887220"/>
            <a:chOff x="562101" y="3305302"/>
            <a:chExt cx="1326515" cy="1887220"/>
          </a:xfrm>
        </p:grpSpPr>
        <p:sp>
          <p:nvSpPr>
            <p:cNvPr id="12" name="object 12"/>
            <p:cNvSpPr/>
            <p:nvPr/>
          </p:nvSpPr>
          <p:spPr>
            <a:xfrm>
              <a:off x="572261" y="3315462"/>
              <a:ext cx="1306195" cy="1866900"/>
            </a:xfrm>
            <a:custGeom>
              <a:avLst/>
              <a:gdLst/>
              <a:ahLst/>
              <a:cxnLst/>
              <a:rect l="l" t="t" r="r" b="b"/>
              <a:pathLst>
                <a:path w="1306195" h="1866900">
                  <a:moveTo>
                    <a:pt x="1306068" y="0"/>
                  </a:moveTo>
                  <a:lnTo>
                    <a:pt x="653034" y="653033"/>
                  </a:lnTo>
                  <a:lnTo>
                    <a:pt x="0" y="0"/>
                  </a:lnTo>
                  <a:lnTo>
                    <a:pt x="0" y="1213865"/>
                  </a:lnTo>
                  <a:lnTo>
                    <a:pt x="653034" y="1866900"/>
                  </a:lnTo>
                  <a:lnTo>
                    <a:pt x="1306068" y="1213865"/>
                  </a:lnTo>
                  <a:lnTo>
                    <a:pt x="1306068" y="0"/>
                  </a:lnTo>
                  <a:close/>
                </a:path>
              </a:pathLst>
            </a:custGeom>
            <a:solidFill>
              <a:srgbClr val="92D050"/>
            </a:solidFill>
          </p:spPr>
          <p:txBody>
            <a:bodyPr wrap="square" lIns="0" tIns="0" rIns="0" bIns="0" rtlCol="0"/>
            <a:lstStyle/>
            <a:p>
              <a:endParaRPr/>
            </a:p>
          </p:txBody>
        </p:sp>
        <p:sp>
          <p:nvSpPr>
            <p:cNvPr id="13" name="object 13"/>
            <p:cNvSpPr/>
            <p:nvPr/>
          </p:nvSpPr>
          <p:spPr>
            <a:xfrm>
              <a:off x="572261" y="3315462"/>
              <a:ext cx="1306195" cy="1866900"/>
            </a:xfrm>
            <a:custGeom>
              <a:avLst/>
              <a:gdLst/>
              <a:ahLst/>
              <a:cxnLst/>
              <a:rect l="l" t="t" r="r" b="b"/>
              <a:pathLst>
                <a:path w="1306195" h="1866900">
                  <a:moveTo>
                    <a:pt x="1306068" y="0"/>
                  </a:moveTo>
                  <a:lnTo>
                    <a:pt x="1306068" y="1213865"/>
                  </a:lnTo>
                  <a:lnTo>
                    <a:pt x="653034" y="1866900"/>
                  </a:lnTo>
                  <a:lnTo>
                    <a:pt x="0" y="1213865"/>
                  </a:lnTo>
                  <a:lnTo>
                    <a:pt x="0" y="0"/>
                  </a:lnTo>
                  <a:lnTo>
                    <a:pt x="653034" y="653033"/>
                  </a:lnTo>
                  <a:lnTo>
                    <a:pt x="1306068" y="0"/>
                  </a:lnTo>
                  <a:close/>
                </a:path>
              </a:pathLst>
            </a:custGeom>
            <a:ln w="19812">
              <a:solidFill>
                <a:srgbClr val="5FCAEE"/>
              </a:solidFill>
            </a:ln>
          </p:spPr>
          <p:txBody>
            <a:bodyPr wrap="square" lIns="0" tIns="0" rIns="0" bIns="0" rtlCol="0"/>
            <a:lstStyle/>
            <a:p>
              <a:endParaRPr/>
            </a:p>
          </p:txBody>
        </p:sp>
      </p:grpSp>
      <p:sp>
        <p:nvSpPr>
          <p:cNvPr id="14" name="object 14"/>
          <p:cNvSpPr txBox="1"/>
          <p:nvPr/>
        </p:nvSpPr>
        <p:spPr>
          <a:xfrm>
            <a:off x="634390" y="3924757"/>
            <a:ext cx="1181735" cy="859851"/>
          </a:xfrm>
          <a:prstGeom prst="rect">
            <a:avLst/>
          </a:prstGeom>
        </p:spPr>
        <p:txBody>
          <a:bodyPr vert="horz" wrap="square" lIns="0" tIns="13335" rIns="0" bIns="0" rtlCol="0">
            <a:spAutoFit/>
          </a:bodyPr>
          <a:lstStyle/>
          <a:p>
            <a:pPr algn="ctr">
              <a:lnSpc>
                <a:spcPts val="2245"/>
              </a:lnSpc>
              <a:spcBef>
                <a:spcPts val="105"/>
              </a:spcBef>
            </a:pPr>
            <a:r>
              <a:rPr lang="fr-FR" sz="2000" spc="-15" dirty="0">
                <a:solidFill>
                  <a:srgbClr val="FFFFFF"/>
                </a:solidFill>
                <a:latin typeface="Trebuchet MS"/>
                <a:cs typeface="Trebuchet MS"/>
              </a:rPr>
              <a:t>Janvier</a:t>
            </a:r>
            <a:r>
              <a:rPr sz="2000" spc="-15" dirty="0">
                <a:solidFill>
                  <a:srgbClr val="FFFFFF"/>
                </a:solidFill>
                <a:latin typeface="Trebuchet MS"/>
                <a:cs typeface="Trebuchet MS"/>
              </a:rPr>
              <a:t>-</a:t>
            </a:r>
            <a:r>
              <a:rPr lang="fr-FR" sz="2000" spc="-15" dirty="0">
                <a:solidFill>
                  <a:srgbClr val="FFFFFF"/>
                </a:solidFill>
                <a:latin typeface="Trebuchet MS"/>
                <a:cs typeface="Trebuchet MS"/>
              </a:rPr>
              <a:t>avril</a:t>
            </a:r>
            <a:r>
              <a:rPr sz="2000" spc="-75" dirty="0">
                <a:solidFill>
                  <a:srgbClr val="FFFFFF"/>
                </a:solidFill>
                <a:latin typeface="Trebuchet MS"/>
                <a:cs typeface="Trebuchet MS"/>
              </a:rPr>
              <a:t> </a:t>
            </a:r>
            <a:r>
              <a:rPr sz="2000" dirty="0">
                <a:solidFill>
                  <a:srgbClr val="FFFFFF"/>
                </a:solidFill>
                <a:latin typeface="Trebuchet MS"/>
                <a:cs typeface="Trebuchet MS"/>
              </a:rPr>
              <a:t>-</a:t>
            </a:r>
            <a:endParaRPr sz="2000" dirty="0">
              <a:latin typeface="Trebuchet MS"/>
              <a:cs typeface="Trebuchet MS"/>
            </a:endParaRPr>
          </a:p>
          <a:p>
            <a:pPr algn="ctr">
              <a:lnSpc>
                <a:spcPts val="2245"/>
              </a:lnSpc>
            </a:pPr>
            <a:endParaRPr sz="2000" dirty="0">
              <a:latin typeface="Trebuchet MS"/>
              <a:cs typeface="Trebuchet MS"/>
            </a:endParaRPr>
          </a:p>
        </p:txBody>
      </p:sp>
      <p:grpSp>
        <p:nvGrpSpPr>
          <p:cNvPr id="15" name="object 15"/>
          <p:cNvGrpSpPr/>
          <p:nvPr/>
        </p:nvGrpSpPr>
        <p:grpSpPr>
          <a:xfrm>
            <a:off x="1868170" y="3305302"/>
            <a:ext cx="8128000" cy="1233805"/>
            <a:chOff x="1868170" y="3305302"/>
            <a:chExt cx="8128000" cy="1233805"/>
          </a:xfrm>
        </p:grpSpPr>
        <p:sp>
          <p:nvSpPr>
            <p:cNvPr id="16" name="object 16"/>
            <p:cNvSpPr/>
            <p:nvPr/>
          </p:nvSpPr>
          <p:spPr>
            <a:xfrm>
              <a:off x="1878330" y="3315462"/>
              <a:ext cx="8107680" cy="1213485"/>
            </a:xfrm>
            <a:custGeom>
              <a:avLst/>
              <a:gdLst/>
              <a:ahLst/>
              <a:cxnLst/>
              <a:rect l="l" t="t" r="r" b="b"/>
              <a:pathLst>
                <a:path w="8107680" h="1213485">
                  <a:moveTo>
                    <a:pt x="7905496" y="0"/>
                  </a:moveTo>
                  <a:lnTo>
                    <a:pt x="0" y="0"/>
                  </a:lnTo>
                  <a:lnTo>
                    <a:pt x="0" y="1213104"/>
                  </a:lnTo>
                  <a:lnTo>
                    <a:pt x="7905496" y="1213104"/>
                  </a:lnTo>
                  <a:lnTo>
                    <a:pt x="7951845" y="1207762"/>
                  </a:lnTo>
                  <a:lnTo>
                    <a:pt x="7994398" y="1192548"/>
                  </a:lnTo>
                  <a:lnTo>
                    <a:pt x="8031939" y="1168676"/>
                  </a:lnTo>
                  <a:lnTo>
                    <a:pt x="8063252" y="1137363"/>
                  </a:lnTo>
                  <a:lnTo>
                    <a:pt x="8087124" y="1099822"/>
                  </a:lnTo>
                  <a:lnTo>
                    <a:pt x="8102338" y="1057269"/>
                  </a:lnTo>
                  <a:lnTo>
                    <a:pt x="8107680" y="1010919"/>
                  </a:lnTo>
                  <a:lnTo>
                    <a:pt x="8107680" y="202184"/>
                  </a:lnTo>
                  <a:lnTo>
                    <a:pt x="8102338" y="155834"/>
                  </a:lnTo>
                  <a:lnTo>
                    <a:pt x="8087124" y="113281"/>
                  </a:lnTo>
                  <a:lnTo>
                    <a:pt x="8063252" y="75740"/>
                  </a:lnTo>
                  <a:lnTo>
                    <a:pt x="8031939" y="44427"/>
                  </a:lnTo>
                  <a:lnTo>
                    <a:pt x="7994398" y="20555"/>
                  </a:lnTo>
                  <a:lnTo>
                    <a:pt x="7951845" y="5341"/>
                  </a:lnTo>
                  <a:lnTo>
                    <a:pt x="7905496"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1878330" y="3315462"/>
              <a:ext cx="8107680" cy="1213485"/>
            </a:xfrm>
            <a:custGeom>
              <a:avLst/>
              <a:gdLst/>
              <a:ahLst/>
              <a:cxnLst/>
              <a:rect l="l" t="t" r="r" b="b"/>
              <a:pathLst>
                <a:path w="8107680" h="1213485">
                  <a:moveTo>
                    <a:pt x="8107680" y="202184"/>
                  </a:moveTo>
                  <a:lnTo>
                    <a:pt x="8107680" y="1010919"/>
                  </a:lnTo>
                  <a:lnTo>
                    <a:pt x="8102338" y="1057269"/>
                  </a:lnTo>
                  <a:lnTo>
                    <a:pt x="8087124" y="1099822"/>
                  </a:lnTo>
                  <a:lnTo>
                    <a:pt x="8063252" y="1137363"/>
                  </a:lnTo>
                  <a:lnTo>
                    <a:pt x="8031939" y="1168676"/>
                  </a:lnTo>
                  <a:lnTo>
                    <a:pt x="7994398" y="1192548"/>
                  </a:lnTo>
                  <a:lnTo>
                    <a:pt x="7951845" y="1207762"/>
                  </a:lnTo>
                  <a:lnTo>
                    <a:pt x="7905496" y="1213104"/>
                  </a:lnTo>
                  <a:lnTo>
                    <a:pt x="0" y="1213104"/>
                  </a:lnTo>
                  <a:lnTo>
                    <a:pt x="0" y="0"/>
                  </a:lnTo>
                  <a:lnTo>
                    <a:pt x="7905496" y="0"/>
                  </a:lnTo>
                  <a:lnTo>
                    <a:pt x="7951845" y="5341"/>
                  </a:lnTo>
                  <a:lnTo>
                    <a:pt x="7994398" y="20555"/>
                  </a:lnTo>
                  <a:lnTo>
                    <a:pt x="8031939" y="44427"/>
                  </a:lnTo>
                  <a:lnTo>
                    <a:pt x="8063252" y="75740"/>
                  </a:lnTo>
                  <a:lnTo>
                    <a:pt x="8087124" y="113281"/>
                  </a:lnTo>
                  <a:lnTo>
                    <a:pt x="8102338" y="155834"/>
                  </a:lnTo>
                  <a:lnTo>
                    <a:pt x="8107680" y="202184"/>
                  </a:lnTo>
                  <a:close/>
                </a:path>
              </a:pathLst>
            </a:custGeom>
            <a:ln w="19811">
              <a:solidFill>
                <a:srgbClr val="5FCAEE"/>
              </a:solidFill>
            </a:ln>
          </p:spPr>
          <p:txBody>
            <a:bodyPr wrap="square" lIns="0" tIns="0" rIns="0" bIns="0" rtlCol="0"/>
            <a:lstStyle/>
            <a:p>
              <a:endParaRPr/>
            </a:p>
          </p:txBody>
        </p:sp>
      </p:grpSp>
      <p:sp>
        <p:nvSpPr>
          <p:cNvPr id="18" name="object 18"/>
          <p:cNvSpPr txBox="1"/>
          <p:nvPr/>
        </p:nvSpPr>
        <p:spPr>
          <a:xfrm>
            <a:off x="2007489" y="3333114"/>
            <a:ext cx="7808595" cy="1128395"/>
          </a:xfrm>
          <a:prstGeom prst="rect">
            <a:avLst/>
          </a:prstGeom>
        </p:spPr>
        <p:txBody>
          <a:bodyPr vert="horz" wrap="square" lIns="0" tIns="52069" rIns="0" bIns="0" rtlCol="0">
            <a:spAutoFit/>
          </a:bodyPr>
          <a:lstStyle/>
          <a:p>
            <a:pPr marL="241300" marR="5080" indent="-228600">
              <a:lnSpc>
                <a:spcPct val="87200"/>
              </a:lnSpc>
              <a:spcBef>
                <a:spcPts val="409"/>
              </a:spcBef>
              <a:buChar char="•"/>
              <a:tabLst>
                <a:tab pos="241300" algn="l"/>
              </a:tabLst>
            </a:pPr>
            <a:r>
              <a:rPr sz="2000" spc="-5" dirty="0">
                <a:latin typeface="Trebuchet MS"/>
                <a:cs typeface="Trebuchet MS"/>
              </a:rPr>
              <a:t>solliciter </a:t>
            </a:r>
            <a:r>
              <a:rPr sz="2000" dirty="0">
                <a:latin typeface="Trebuchet MS"/>
                <a:cs typeface="Trebuchet MS"/>
              </a:rPr>
              <a:t>le référent </a:t>
            </a:r>
            <a:r>
              <a:rPr sz="2000" spc="-5" dirty="0">
                <a:latin typeface="Trebuchet MS"/>
                <a:cs typeface="Trebuchet MS"/>
              </a:rPr>
              <a:t>pédagogique </a:t>
            </a:r>
            <a:r>
              <a:rPr sz="2000" dirty="0">
                <a:latin typeface="Trebuchet MS"/>
                <a:cs typeface="Trebuchet MS"/>
              </a:rPr>
              <a:t>stage </a:t>
            </a:r>
            <a:r>
              <a:rPr sz="2000" spc="-5" dirty="0">
                <a:latin typeface="Trebuchet MS"/>
                <a:cs typeface="Trebuchet MS"/>
              </a:rPr>
              <a:t>pour demander </a:t>
            </a:r>
            <a:r>
              <a:rPr sz="2000" dirty="0">
                <a:latin typeface="Trebuchet MS"/>
                <a:cs typeface="Trebuchet MS"/>
              </a:rPr>
              <a:t>la mise </a:t>
            </a:r>
            <a:r>
              <a:rPr sz="2000" spc="-5" dirty="0">
                <a:latin typeface="Trebuchet MS"/>
                <a:cs typeface="Trebuchet MS"/>
              </a:rPr>
              <a:t>en </a:t>
            </a:r>
            <a:r>
              <a:rPr sz="2000" spc="-590" dirty="0">
                <a:latin typeface="Trebuchet MS"/>
                <a:cs typeface="Trebuchet MS"/>
              </a:rPr>
              <a:t> </a:t>
            </a:r>
            <a:r>
              <a:rPr sz="2000" spc="-5" dirty="0">
                <a:latin typeface="Trebuchet MS"/>
                <a:cs typeface="Trebuchet MS"/>
              </a:rPr>
              <a:t>œuvre de la procédure d’agrément d’une </a:t>
            </a:r>
            <a:r>
              <a:rPr sz="2000" dirty="0">
                <a:latin typeface="Trebuchet MS"/>
                <a:cs typeface="Trebuchet MS"/>
              </a:rPr>
              <a:t>structure </a:t>
            </a:r>
            <a:r>
              <a:rPr sz="2000" spc="-5" dirty="0">
                <a:latin typeface="Trebuchet MS"/>
                <a:cs typeface="Trebuchet MS"/>
              </a:rPr>
              <a:t>qui </a:t>
            </a:r>
            <a:r>
              <a:rPr sz="2000" dirty="0">
                <a:latin typeface="Trebuchet MS"/>
                <a:cs typeface="Trebuchet MS"/>
              </a:rPr>
              <a:t>répond à </a:t>
            </a:r>
            <a:r>
              <a:rPr sz="2000" spc="5" dirty="0">
                <a:latin typeface="Trebuchet MS"/>
                <a:cs typeface="Trebuchet MS"/>
              </a:rPr>
              <a:t> </a:t>
            </a:r>
            <a:r>
              <a:rPr sz="2000" dirty="0">
                <a:latin typeface="Trebuchet MS"/>
                <a:cs typeface="Trebuchet MS"/>
              </a:rPr>
              <a:t>votre </a:t>
            </a:r>
            <a:r>
              <a:rPr sz="2000" spc="-5" dirty="0">
                <a:latin typeface="Trebuchet MS"/>
                <a:cs typeface="Trebuchet MS"/>
              </a:rPr>
              <a:t>projet clinicat, qui souhaite accompagner des étudiants MK </a:t>
            </a:r>
            <a:r>
              <a:rPr sz="2000" dirty="0">
                <a:latin typeface="Trebuchet MS"/>
                <a:cs typeface="Trebuchet MS"/>
              </a:rPr>
              <a:t> </a:t>
            </a:r>
            <a:r>
              <a:rPr sz="2000" spc="-5" dirty="0">
                <a:latin typeface="Trebuchet MS"/>
                <a:cs typeface="Trebuchet MS"/>
              </a:rPr>
              <a:t>dans</a:t>
            </a:r>
            <a:r>
              <a:rPr sz="2000" spc="-15" dirty="0">
                <a:latin typeface="Trebuchet MS"/>
                <a:cs typeface="Trebuchet MS"/>
              </a:rPr>
              <a:t> </a:t>
            </a:r>
            <a:r>
              <a:rPr sz="2000" dirty="0">
                <a:latin typeface="Trebuchet MS"/>
                <a:cs typeface="Trebuchet MS"/>
              </a:rPr>
              <a:t>le</a:t>
            </a:r>
            <a:r>
              <a:rPr sz="2000" spc="-10" dirty="0">
                <a:latin typeface="Trebuchet MS"/>
                <a:cs typeface="Trebuchet MS"/>
              </a:rPr>
              <a:t> </a:t>
            </a:r>
            <a:r>
              <a:rPr sz="2000" spc="-5" dirty="0">
                <a:latin typeface="Trebuchet MS"/>
                <a:cs typeface="Trebuchet MS"/>
              </a:rPr>
              <a:t>cadre</a:t>
            </a:r>
            <a:r>
              <a:rPr sz="2000" spc="-15" dirty="0">
                <a:latin typeface="Trebuchet MS"/>
                <a:cs typeface="Trebuchet MS"/>
              </a:rPr>
              <a:t> </a:t>
            </a:r>
            <a:r>
              <a:rPr sz="2000" spc="-5" dirty="0">
                <a:latin typeface="Trebuchet MS"/>
                <a:cs typeface="Trebuchet MS"/>
              </a:rPr>
              <a:t>d’un partenariat</a:t>
            </a:r>
            <a:r>
              <a:rPr sz="2000" spc="-35" dirty="0">
                <a:latin typeface="Trebuchet MS"/>
                <a:cs typeface="Trebuchet MS"/>
              </a:rPr>
              <a:t> </a:t>
            </a:r>
            <a:r>
              <a:rPr sz="2000" spc="-5" dirty="0">
                <a:latin typeface="Trebuchet MS"/>
                <a:cs typeface="Trebuchet MS"/>
              </a:rPr>
              <a:t>avec</a:t>
            </a:r>
            <a:r>
              <a:rPr sz="2000" spc="-15" dirty="0">
                <a:latin typeface="Trebuchet MS"/>
                <a:cs typeface="Trebuchet MS"/>
              </a:rPr>
              <a:t> </a:t>
            </a:r>
            <a:r>
              <a:rPr sz="2000" spc="-5" dirty="0">
                <a:latin typeface="Trebuchet MS"/>
                <a:cs typeface="Trebuchet MS"/>
              </a:rPr>
              <a:t>l’IFMK</a:t>
            </a:r>
            <a:endParaRPr sz="2000">
              <a:latin typeface="Trebuchet MS"/>
              <a:cs typeface="Trebuchet MS"/>
            </a:endParaRPr>
          </a:p>
        </p:txBody>
      </p:sp>
      <p:grpSp>
        <p:nvGrpSpPr>
          <p:cNvPr id="19" name="object 19"/>
          <p:cNvGrpSpPr/>
          <p:nvPr/>
        </p:nvGrpSpPr>
        <p:grpSpPr>
          <a:xfrm>
            <a:off x="562101" y="4980178"/>
            <a:ext cx="1326515" cy="1885950"/>
            <a:chOff x="562101" y="4980178"/>
            <a:chExt cx="1326515" cy="1885950"/>
          </a:xfrm>
        </p:grpSpPr>
        <p:sp>
          <p:nvSpPr>
            <p:cNvPr id="20" name="object 20"/>
            <p:cNvSpPr/>
            <p:nvPr/>
          </p:nvSpPr>
          <p:spPr>
            <a:xfrm>
              <a:off x="572261" y="4990338"/>
              <a:ext cx="1306195" cy="1865630"/>
            </a:xfrm>
            <a:custGeom>
              <a:avLst/>
              <a:gdLst/>
              <a:ahLst/>
              <a:cxnLst/>
              <a:rect l="l" t="t" r="r" b="b"/>
              <a:pathLst>
                <a:path w="1306195" h="1865629">
                  <a:moveTo>
                    <a:pt x="1306068" y="0"/>
                  </a:moveTo>
                  <a:lnTo>
                    <a:pt x="653034" y="653034"/>
                  </a:lnTo>
                  <a:lnTo>
                    <a:pt x="0" y="0"/>
                  </a:lnTo>
                  <a:lnTo>
                    <a:pt x="0" y="1212342"/>
                  </a:lnTo>
                  <a:lnTo>
                    <a:pt x="653034" y="1865375"/>
                  </a:lnTo>
                  <a:lnTo>
                    <a:pt x="1306068" y="1212342"/>
                  </a:lnTo>
                  <a:lnTo>
                    <a:pt x="1306068" y="0"/>
                  </a:lnTo>
                  <a:close/>
                </a:path>
              </a:pathLst>
            </a:custGeom>
            <a:solidFill>
              <a:srgbClr val="ED5512"/>
            </a:solidFill>
          </p:spPr>
          <p:txBody>
            <a:bodyPr wrap="square" lIns="0" tIns="0" rIns="0" bIns="0" rtlCol="0"/>
            <a:lstStyle/>
            <a:p>
              <a:endParaRPr/>
            </a:p>
          </p:txBody>
        </p:sp>
        <p:sp>
          <p:nvSpPr>
            <p:cNvPr id="21" name="object 21"/>
            <p:cNvSpPr/>
            <p:nvPr/>
          </p:nvSpPr>
          <p:spPr>
            <a:xfrm>
              <a:off x="572261" y="4990338"/>
              <a:ext cx="1306195" cy="1865630"/>
            </a:xfrm>
            <a:custGeom>
              <a:avLst/>
              <a:gdLst/>
              <a:ahLst/>
              <a:cxnLst/>
              <a:rect l="l" t="t" r="r" b="b"/>
              <a:pathLst>
                <a:path w="1306195" h="1865629">
                  <a:moveTo>
                    <a:pt x="1306068" y="0"/>
                  </a:moveTo>
                  <a:lnTo>
                    <a:pt x="1306068" y="1212342"/>
                  </a:lnTo>
                  <a:lnTo>
                    <a:pt x="653034" y="1865375"/>
                  </a:lnTo>
                  <a:lnTo>
                    <a:pt x="0" y="1212342"/>
                  </a:lnTo>
                  <a:lnTo>
                    <a:pt x="0" y="0"/>
                  </a:lnTo>
                  <a:lnTo>
                    <a:pt x="653034" y="653034"/>
                  </a:lnTo>
                  <a:lnTo>
                    <a:pt x="1306068" y="0"/>
                  </a:lnTo>
                  <a:close/>
                </a:path>
              </a:pathLst>
            </a:custGeom>
            <a:ln w="19811">
              <a:solidFill>
                <a:srgbClr val="5FCAEE"/>
              </a:solidFill>
            </a:ln>
          </p:spPr>
          <p:txBody>
            <a:bodyPr wrap="square" lIns="0" tIns="0" rIns="0" bIns="0" rtlCol="0"/>
            <a:lstStyle/>
            <a:p>
              <a:endParaRPr/>
            </a:p>
          </p:txBody>
        </p:sp>
      </p:grpSp>
      <p:sp>
        <p:nvSpPr>
          <p:cNvPr id="22" name="object 22"/>
          <p:cNvSpPr txBox="1"/>
          <p:nvPr/>
        </p:nvSpPr>
        <p:spPr>
          <a:xfrm>
            <a:off x="677062" y="5732475"/>
            <a:ext cx="1095375"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FFFFFF"/>
                </a:solidFill>
                <a:latin typeface="Trebuchet MS"/>
                <a:cs typeface="Trebuchet MS"/>
              </a:rPr>
              <a:t>30/06/2</a:t>
            </a:r>
            <a:r>
              <a:rPr lang="fr-FR" sz="2000" spc="-5" dirty="0">
                <a:solidFill>
                  <a:srgbClr val="FFFFFF"/>
                </a:solidFill>
                <a:latin typeface="Trebuchet MS"/>
                <a:cs typeface="Trebuchet MS"/>
              </a:rPr>
              <a:t>6</a:t>
            </a:r>
            <a:endParaRPr sz="2000" dirty="0">
              <a:latin typeface="Trebuchet MS"/>
              <a:cs typeface="Trebuchet MS"/>
            </a:endParaRPr>
          </a:p>
        </p:txBody>
      </p:sp>
      <p:grpSp>
        <p:nvGrpSpPr>
          <p:cNvPr id="23" name="object 23"/>
          <p:cNvGrpSpPr/>
          <p:nvPr/>
        </p:nvGrpSpPr>
        <p:grpSpPr>
          <a:xfrm>
            <a:off x="1868170" y="4980178"/>
            <a:ext cx="8128000" cy="1233805"/>
            <a:chOff x="1868170" y="4980178"/>
            <a:chExt cx="8128000" cy="1233805"/>
          </a:xfrm>
        </p:grpSpPr>
        <p:sp>
          <p:nvSpPr>
            <p:cNvPr id="24" name="object 24"/>
            <p:cNvSpPr/>
            <p:nvPr/>
          </p:nvSpPr>
          <p:spPr>
            <a:xfrm>
              <a:off x="1878330" y="4990338"/>
              <a:ext cx="8107680" cy="1213485"/>
            </a:xfrm>
            <a:custGeom>
              <a:avLst/>
              <a:gdLst/>
              <a:ahLst/>
              <a:cxnLst/>
              <a:rect l="l" t="t" r="r" b="b"/>
              <a:pathLst>
                <a:path w="8107680" h="1213485">
                  <a:moveTo>
                    <a:pt x="7905496" y="0"/>
                  </a:moveTo>
                  <a:lnTo>
                    <a:pt x="0" y="0"/>
                  </a:lnTo>
                  <a:lnTo>
                    <a:pt x="0" y="1213104"/>
                  </a:lnTo>
                  <a:lnTo>
                    <a:pt x="7905496" y="1213104"/>
                  </a:lnTo>
                  <a:lnTo>
                    <a:pt x="7951845" y="1207763"/>
                  </a:lnTo>
                  <a:lnTo>
                    <a:pt x="7994398" y="1192552"/>
                  </a:lnTo>
                  <a:lnTo>
                    <a:pt x="8031939" y="1168684"/>
                  </a:lnTo>
                  <a:lnTo>
                    <a:pt x="8063252" y="1137373"/>
                  </a:lnTo>
                  <a:lnTo>
                    <a:pt x="8087124" y="1099833"/>
                  </a:lnTo>
                  <a:lnTo>
                    <a:pt x="8102338" y="1057277"/>
                  </a:lnTo>
                  <a:lnTo>
                    <a:pt x="8107680" y="1010920"/>
                  </a:lnTo>
                  <a:lnTo>
                    <a:pt x="8107680" y="202184"/>
                  </a:lnTo>
                  <a:lnTo>
                    <a:pt x="8102338" y="155834"/>
                  </a:lnTo>
                  <a:lnTo>
                    <a:pt x="8087124" y="113281"/>
                  </a:lnTo>
                  <a:lnTo>
                    <a:pt x="8063252" y="75740"/>
                  </a:lnTo>
                  <a:lnTo>
                    <a:pt x="8031939" y="44427"/>
                  </a:lnTo>
                  <a:lnTo>
                    <a:pt x="7994398" y="20555"/>
                  </a:lnTo>
                  <a:lnTo>
                    <a:pt x="7951845" y="5341"/>
                  </a:lnTo>
                  <a:lnTo>
                    <a:pt x="7905496" y="0"/>
                  </a:lnTo>
                  <a:close/>
                </a:path>
              </a:pathLst>
            </a:custGeom>
            <a:solidFill>
              <a:srgbClr val="FFFFFF">
                <a:alpha val="90194"/>
              </a:srgbClr>
            </a:solidFill>
          </p:spPr>
          <p:txBody>
            <a:bodyPr wrap="square" lIns="0" tIns="0" rIns="0" bIns="0" rtlCol="0"/>
            <a:lstStyle/>
            <a:p>
              <a:endParaRPr/>
            </a:p>
          </p:txBody>
        </p:sp>
        <p:sp>
          <p:nvSpPr>
            <p:cNvPr id="25" name="object 25"/>
            <p:cNvSpPr/>
            <p:nvPr/>
          </p:nvSpPr>
          <p:spPr>
            <a:xfrm>
              <a:off x="1878330" y="4990338"/>
              <a:ext cx="8107680" cy="1213485"/>
            </a:xfrm>
            <a:custGeom>
              <a:avLst/>
              <a:gdLst/>
              <a:ahLst/>
              <a:cxnLst/>
              <a:rect l="l" t="t" r="r" b="b"/>
              <a:pathLst>
                <a:path w="8107680" h="1213485">
                  <a:moveTo>
                    <a:pt x="8107680" y="202184"/>
                  </a:moveTo>
                  <a:lnTo>
                    <a:pt x="8107680" y="1010920"/>
                  </a:lnTo>
                  <a:lnTo>
                    <a:pt x="8102338" y="1057277"/>
                  </a:lnTo>
                  <a:lnTo>
                    <a:pt x="8087124" y="1099833"/>
                  </a:lnTo>
                  <a:lnTo>
                    <a:pt x="8063252" y="1137373"/>
                  </a:lnTo>
                  <a:lnTo>
                    <a:pt x="8031939" y="1168684"/>
                  </a:lnTo>
                  <a:lnTo>
                    <a:pt x="7994398" y="1192552"/>
                  </a:lnTo>
                  <a:lnTo>
                    <a:pt x="7951845" y="1207763"/>
                  </a:lnTo>
                  <a:lnTo>
                    <a:pt x="7905496" y="1213104"/>
                  </a:lnTo>
                  <a:lnTo>
                    <a:pt x="0" y="1213104"/>
                  </a:lnTo>
                  <a:lnTo>
                    <a:pt x="0" y="0"/>
                  </a:lnTo>
                  <a:lnTo>
                    <a:pt x="7905496" y="0"/>
                  </a:lnTo>
                  <a:lnTo>
                    <a:pt x="7951845" y="5341"/>
                  </a:lnTo>
                  <a:lnTo>
                    <a:pt x="7994398" y="20555"/>
                  </a:lnTo>
                  <a:lnTo>
                    <a:pt x="8031939" y="44427"/>
                  </a:lnTo>
                  <a:lnTo>
                    <a:pt x="8063252" y="75740"/>
                  </a:lnTo>
                  <a:lnTo>
                    <a:pt x="8087124" y="113281"/>
                  </a:lnTo>
                  <a:lnTo>
                    <a:pt x="8102338" y="155834"/>
                  </a:lnTo>
                  <a:lnTo>
                    <a:pt x="8107680" y="202184"/>
                  </a:lnTo>
                  <a:close/>
                </a:path>
              </a:pathLst>
            </a:custGeom>
            <a:ln w="19811">
              <a:solidFill>
                <a:srgbClr val="5FCAEE"/>
              </a:solidFill>
            </a:ln>
          </p:spPr>
          <p:txBody>
            <a:bodyPr wrap="square" lIns="0" tIns="0" rIns="0" bIns="0" rtlCol="0"/>
            <a:lstStyle/>
            <a:p>
              <a:endParaRPr/>
            </a:p>
          </p:txBody>
        </p:sp>
      </p:grpSp>
      <p:sp>
        <p:nvSpPr>
          <p:cNvPr id="26" name="object 26"/>
          <p:cNvSpPr txBox="1"/>
          <p:nvPr/>
        </p:nvSpPr>
        <p:spPr>
          <a:xfrm>
            <a:off x="2007489" y="5273166"/>
            <a:ext cx="7887334" cy="863057"/>
          </a:xfrm>
          <a:prstGeom prst="rect">
            <a:avLst/>
          </a:prstGeom>
        </p:spPr>
        <p:txBody>
          <a:bodyPr vert="horz" wrap="square" lIns="0" tIns="54610" rIns="0" bIns="0" rtlCol="0">
            <a:spAutoFit/>
          </a:bodyPr>
          <a:lstStyle/>
          <a:p>
            <a:pPr marL="241300" marR="5080" indent="-228600">
              <a:lnSpc>
                <a:spcPts val="2090"/>
              </a:lnSpc>
              <a:spcBef>
                <a:spcPts val="430"/>
              </a:spcBef>
              <a:buChar char="•"/>
              <a:tabLst>
                <a:tab pos="241300" algn="l"/>
              </a:tabLst>
            </a:pPr>
            <a:r>
              <a:rPr sz="2000" spc="-20" dirty="0">
                <a:latin typeface="Trebuchet MS"/>
                <a:cs typeface="Trebuchet MS"/>
              </a:rPr>
              <a:t>Avoir </a:t>
            </a:r>
            <a:r>
              <a:rPr sz="2000" spc="-5" dirty="0">
                <a:latin typeface="Trebuchet MS"/>
                <a:cs typeface="Trebuchet MS"/>
              </a:rPr>
              <a:t>envoyer </a:t>
            </a:r>
            <a:r>
              <a:rPr sz="2000" dirty="0">
                <a:latin typeface="Trebuchet MS"/>
                <a:cs typeface="Trebuchet MS"/>
              </a:rPr>
              <a:t>vos accords </a:t>
            </a:r>
            <a:r>
              <a:rPr sz="2000" spc="-5" dirty="0">
                <a:latin typeface="Trebuchet MS"/>
                <a:cs typeface="Trebuchet MS"/>
              </a:rPr>
              <a:t>de principe au </a:t>
            </a:r>
            <a:r>
              <a:rPr sz="2000" dirty="0">
                <a:latin typeface="Trebuchet MS"/>
                <a:cs typeface="Trebuchet MS"/>
              </a:rPr>
              <a:t>référent </a:t>
            </a:r>
            <a:r>
              <a:rPr sz="2000" spc="-5" dirty="0">
                <a:latin typeface="Trebuchet MS"/>
                <a:cs typeface="Trebuchet MS"/>
              </a:rPr>
              <a:t>pédagogique des </a:t>
            </a:r>
            <a:r>
              <a:rPr sz="2000" spc="-590" dirty="0">
                <a:latin typeface="Trebuchet MS"/>
                <a:cs typeface="Trebuchet MS"/>
              </a:rPr>
              <a:t> </a:t>
            </a:r>
            <a:r>
              <a:rPr sz="2000" dirty="0">
                <a:latin typeface="Trebuchet MS"/>
                <a:cs typeface="Trebuchet MS"/>
              </a:rPr>
              <a:t>stages</a:t>
            </a:r>
            <a:r>
              <a:rPr sz="2000" spc="-30" dirty="0">
                <a:latin typeface="Trebuchet MS"/>
                <a:cs typeface="Trebuchet MS"/>
              </a:rPr>
              <a:t> </a:t>
            </a:r>
            <a:r>
              <a:rPr sz="2000" spc="-5" dirty="0">
                <a:latin typeface="Trebuchet MS"/>
                <a:cs typeface="Trebuchet MS"/>
              </a:rPr>
              <a:t>du</a:t>
            </a:r>
            <a:r>
              <a:rPr sz="2000" dirty="0">
                <a:latin typeface="Trebuchet MS"/>
                <a:cs typeface="Trebuchet MS"/>
              </a:rPr>
              <a:t> </a:t>
            </a:r>
            <a:r>
              <a:rPr sz="2000" spc="-5" dirty="0">
                <a:latin typeface="Trebuchet MS"/>
                <a:cs typeface="Trebuchet MS"/>
              </a:rPr>
              <a:t>cycle</a:t>
            </a:r>
            <a:r>
              <a:rPr sz="2000" spc="-15" dirty="0">
                <a:latin typeface="Trebuchet MS"/>
                <a:cs typeface="Trebuchet MS"/>
              </a:rPr>
              <a:t> </a:t>
            </a:r>
            <a:r>
              <a:rPr sz="2000" dirty="0">
                <a:latin typeface="Trebuchet MS"/>
                <a:cs typeface="Trebuchet MS"/>
              </a:rPr>
              <a:t>2</a:t>
            </a:r>
            <a:r>
              <a:rPr lang="fr-FR" sz="2000" dirty="0">
                <a:latin typeface="Trebuchet MS"/>
                <a:cs typeface="Trebuchet MS"/>
              </a:rPr>
              <a:t>, dernier délai. Idéal , avoir tout avant le 04/05/26.</a:t>
            </a:r>
            <a:endParaRPr sz="2000" dirty="0">
              <a:latin typeface="Trebuchet MS"/>
              <a:cs typeface="Trebuchet MS"/>
            </a:endParaRPr>
          </a:p>
        </p:txBody>
      </p:sp>
      <p:grpSp>
        <p:nvGrpSpPr>
          <p:cNvPr id="27" name="object 27"/>
          <p:cNvGrpSpPr/>
          <p:nvPr/>
        </p:nvGrpSpPr>
        <p:grpSpPr>
          <a:xfrm>
            <a:off x="9393935" y="2185416"/>
            <a:ext cx="1403985" cy="1332230"/>
            <a:chOff x="9393935" y="2185416"/>
            <a:chExt cx="1403985" cy="1332230"/>
          </a:xfrm>
        </p:grpSpPr>
        <p:pic>
          <p:nvPicPr>
            <p:cNvPr id="28" name="object 28"/>
            <p:cNvPicPr/>
            <p:nvPr/>
          </p:nvPicPr>
          <p:blipFill>
            <a:blip r:embed="rId3" cstate="print"/>
            <a:stretch>
              <a:fillRect/>
            </a:stretch>
          </p:blipFill>
          <p:spPr>
            <a:xfrm>
              <a:off x="9403841" y="2195322"/>
              <a:ext cx="1383791" cy="1312164"/>
            </a:xfrm>
            <a:prstGeom prst="rect">
              <a:avLst/>
            </a:prstGeom>
          </p:spPr>
        </p:pic>
        <p:sp>
          <p:nvSpPr>
            <p:cNvPr id="29" name="object 29"/>
            <p:cNvSpPr/>
            <p:nvPr/>
          </p:nvSpPr>
          <p:spPr>
            <a:xfrm>
              <a:off x="9403841" y="2195322"/>
              <a:ext cx="1384300" cy="1312545"/>
            </a:xfrm>
            <a:custGeom>
              <a:avLst/>
              <a:gdLst/>
              <a:ahLst/>
              <a:cxnLst/>
              <a:rect l="l" t="t" r="r" b="b"/>
              <a:pathLst>
                <a:path w="1384300" h="1312545">
                  <a:moveTo>
                    <a:pt x="0" y="656081"/>
                  </a:moveTo>
                  <a:lnTo>
                    <a:pt x="1737" y="609228"/>
                  </a:lnTo>
                  <a:lnTo>
                    <a:pt x="6870" y="563264"/>
                  </a:lnTo>
                  <a:lnTo>
                    <a:pt x="15282" y="518300"/>
                  </a:lnTo>
                  <a:lnTo>
                    <a:pt x="26857" y="474446"/>
                  </a:lnTo>
                  <a:lnTo>
                    <a:pt x="41477" y="431815"/>
                  </a:lnTo>
                  <a:lnTo>
                    <a:pt x="59024" y="390517"/>
                  </a:lnTo>
                  <a:lnTo>
                    <a:pt x="79383" y="350663"/>
                  </a:lnTo>
                  <a:lnTo>
                    <a:pt x="102436" y="312363"/>
                  </a:lnTo>
                  <a:lnTo>
                    <a:pt x="128065" y="275731"/>
                  </a:lnTo>
                  <a:lnTo>
                    <a:pt x="156154" y="240875"/>
                  </a:lnTo>
                  <a:lnTo>
                    <a:pt x="186586" y="207907"/>
                  </a:lnTo>
                  <a:lnTo>
                    <a:pt x="219244" y="176939"/>
                  </a:lnTo>
                  <a:lnTo>
                    <a:pt x="254010" y="148081"/>
                  </a:lnTo>
                  <a:lnTo>
                    <a:pt x="290768" y="121445"/>
                  </a:lnTo>
                  <a:lnTo>
                    <a:pt x="329400" y="97141"/>
                  </a:lnTo>
                  <a:lnTo>
                    <a:pt x="369790" y="75280"/>
                  </a:lnTo>
                  <a:lnTo>
                    <a:pt x="411820" y="55974"/>
                  </a:lnTo>
                  <a:lnTo>
                    <a:pt x="455374" y="39333"/>
                  </a:lnTo>
                  <a:lnTo>
                    <a:pt x="500334" y="25469"/>
                  </a:lnTo>
                  <a:lnTo>
                    <a:pt x="546583" y="14493"/>
                  </a:lnTo>
                  <a:lnTo>
                    <a:pt x="594004" y="6515"/>
                  </a:lnTo>
                  <a:lnTo>
                    <a:pt x="642481" y="1647"/>
                  </a:lnTo>
                  <a:lnTo>
                    <a:pt x="691896" y="0"/>
                  </a:lnTo>
                  <a:lnTo>
                    <a:pt x="741310" y="1647"/>
                  </a:lnTo>
                  <a:lnTo>
                    <a:pt x="789787" y="6515"/>
                  </a:lnTo>
                  <a:lnTo>
                    <a:pt x="837208" y="14493"/>
                  </a:lnTo>
                  <a:lnTo>
                    <a:pt x="883457" y="25469"/>
                  </a:lnTo>
                  <a:lnTo>
                    <a:pt x="928417" y="39333"/>
                  </a:lnTo>
                  <a:lnTo>
                    <a:pt x="971971" y="55974"/>
                  </a:lnTo>
                  <a:lnTo>
                    <a:pt x="1014001" y="75280"/>
                  </a:lnTo>
                  <a:lnTo>
                    <a:pt x="1054391" y="97141"/>
                  </a:lnTo>
                  <a:lnTo>
                    <a:pt x="1093023" y="121445"/>
                  </a:lnTo>
                  <a:lnTo>
                    <a:pt x="1129781" y="148081"/>
                  </a:lnTo>
                  <a:lnTo>
                    <a:pt x="1164547" y="176939"/>
                  </a:lnTo>
                  <a:lnTo>
                    <a:pt x="1197205" y="207907"/>
                  </a:lnTo>
                  <a:lnTo>
                    <a:pt x="1227637" y="240875"/>
                  </a:lnTo>
                  <a:lnTo>
                    <a:pt x="1255726" y="275731"/>
                  </a:lnTo>
                  <a:lnTo>
                    <a:pt x="1281355" y="312363"/>
                  </a:lnTo>
                  <a:lnTo>
                    <a:pt x="1304408" y="350663"/>
                  </a:lnTo>
                  <a:lnTo>
                    <a:pt x="1324767" y="390517"/>
                  </a:lnTo>
                  <a:lnTo>
                    <a:pt x="1342314" y="431815"/>
                  </a:lnTo>
                  <a:lnTo>
                    <a:pt x="1356934" y="474446"/>
                  </a:lnTo>
                  <a:lnTo>
                    <a:pt x="1368509" y="518300"/>
                  </a:lnTo>
                  <a:lnTo>
                    <a:pt x="1376921" y="563264"/>
                  </a:lnTo>
                  <a:lnTo>
                    <a:pt x="1382054" y="609228"/>
                  </a:lnTo>
                  <a:lnTo>
                    <a:pt x="1383791" y="656081"/>
                  </a:lnTo>
                  <a:lnTo>
                    <a:pt x="1382054" y="702935"/>
                  </a:lnTo>
                  <a:lnTo>
                    <a:pt x="1376921" y="748899"/>
                  </a:lnTo>
                  <a:lnTo>
                    <a:pt x="1368509" y="793863"/>
                  </a:lnTo>
                  <a:lnTo>
                    <a:pt x="1356934" y="837717"/>
                  </a:lnTo>
                  <a:lnTo>
                    <a:pt x="1342314" y="880348"/>
                  </a:lnTo>
                  <a:lnTo>
                    <a:pt x="1324767" y="921646"/>
                  </a:lnTo>
                  <a:lnTo>
                    <a:pt x="1304408" y="961500"/>
                  </a:lnTo>
                  <a:lnTo>
                    <a:pt x="1281355" y="999800"/>
                  </a:lnTo>
                  <a:lnTo>
                    <a:pt x="1255726" y="1036432"/>
                  </a:lnTo>
                  <a:lnTo>
                    <a:pt x="1227637" y="1071288"/>
                  </a:lnTo>
                  <a:lnTo>
                    <a:pt x="1197205" y="1104256"/>
                  </a:lnTo>
                  <a:lnTo>
                    <a:pt x="1164547" y="1135224"/>
                  </a:lnTo>
                  <a:lnTo>
                    <a:pt x="1129781" y="1164082"/>
                  </a:lnTo>
                  <a:lnTo>
                    <a:pt x="1093023" y="1190718"/>
                  </a:lnTo>
                  <a:lnTo>
                    <a:pt x="1054391" y="1215022"/>
                  </a:lnTo>
                  <a:lnTo>
                    <a:pt x="1014001" y="1236883"/>
                  </a:lnTo>
                  <a:lnTo>
                    <a:pt x="971971" y="1256189"/>
                  </a:lnTo>
                  <a:lnTo>
                    <a:pt x="928417" y="1272830"/>
                  </a:lnTo>
                  <a:lnTo>
                    <a:pt x="883457" y="1286694"/>
                  </a:lnTo>
                  <a:lnTo>
                    <a:pt x="837208" y="1297670"/>
                  </a:lnTo>
                  <a:lnTo>
                    <a:pt x="789787" y="1305648"/>
                  </a:lnTo>
                  <a:lnTo>
                    <a:pt x="741310" y="1310516"/>
                  </a:lnTo>
                  <a:lnTo>
                    <a:pt x="691896" y="1312164"/>
                  </a:lnTo>
                  <a:lnTo>
                    <a:pt x="642481" y="1310516"/>
                  </a:lnTo>
                  <a:lnTo>
                    <a:pt x="594004" y="1305648"/>
                  </a:lnTo>
                  <a:lnTo>
                    <a:pt x="546583" y="1297670"/>
                  </a:lnTo>
                  <a:lnTo>
                    <a:pt x="500334" y="1286694"/>
                  </a:lnTo>
                  <a:lnTo>
                    <a:pt x="455374" y="1272830"/>
                  </a:lnTo>
                  <a:lnTo>
                    <a:pt x="411820" y="1256189"/>
                  </a:lnTo>
                  <a:lnTo>
                    <a:pt x="369790" y="1236883"/>
                  </a:lnTo>
                  <a:lnTo>
                    <a:pt x="329400" y="1215022"/>
                  </a:lnTo>
                  <a:lnTo>
                    <a:pt x="290768" y="1190718"/>
                  </a:lnTo>
                  <a:lnTo>
                    <a:pt x="254010" y="1164082"/>
                  </a:lnTo>
                  <a:lnTo>
                    <a:pt x="219244" y="1135224"/>
                  </a:lnTo>
                  <a:lnTo>
                    <a:pt x="186586" y="1104256"/>
                  </a:lnTo>
                  <a:lnTo>
                    <a:pt x="156154" y="1071288"/>
                  </a:lnTo>
                  <a:lnTo>
                    <a:pt x="128065" y="1036432"/>
                  </a:lnTo>
                  <a:lnTo>
                    <a:pt x="102436" y="999800"/>
                  </a:lnTo>
                  <a:lnTo>
                    <a:pt x="79383" y="961500"/>
                  </a:lnTo>
                  <a:lnTo>
                    <a:pt x="59024" y="921646"/>
                  </a:lnTo>
                  <a:lnTo>
                    <a:pt x="41477" y="880348"/>
                  </a:lnTo>
                  <a:lnTo>
                    <a:pt x="26857" y="837717"/>
                  </a:lnTo>
                  <a:lnTo>
                    <a:pt x="15282" y="793863"/>
                  </a:lnTo>
                  <a:lnTo>
                    <a:pt x="6870" y="748899"/>
                  </a:lnTo>
                  <a:lnTo>
                    <a:pt x="1737" y="702935"/>
                  </a:lnTo>
                  <a:lnTo>
                    <a:pt x="0" y="656081"/>
                  </a:lnTo>
                  <a:close/>
                </a:path>
              </a:pathLst>
            </a:custGeom>
            <a:ln w="19812">
              <a:solidFill>
                <a:srgbClr val="5FCAEE"/>
              </a:solidFill>
            </a:ln>
          </p:spPr>
          <p:txBody>
            <a:bodyPr wrap="square" lIns="0" tIns="0" rIns="0" bIns="0" rtlCol="0"/>
            <a:lstStyle/>
            <a:p>
              <a:endParaRPr/>
            </a:p>
          </p:txBody>
        </p:sp>
      </p:grpSp>
      <p:grpSp>
        <p:nvGrpSpPr>
          <p:cNvPr id="30" name="object 30"/>
          <p:cNvGrpSpPr/>
          <p:nvPr/>
        </p:nvGrpSpPr>
        <p:grpSpPr>
          <a:xfrm>
            <a:off x="9307068" y="5550408"/>
            <a:ext cx="1490980" cy="1318260"/>
            <a:chOff x="9307068" y="5550408"/>
            <a:chExt cx="1490980" cy="1318260"/>
          </a:xfrm>
        </p:grpSpPr>
        <p:pic>
          <p:nvPicPr>
            <p:cNvPr id="31" name="object 31"/>
            <p:cNvPicPr/>
            <p:nvPr/>
          </p:nvPicPr>
          <p:blipFill>
            <a:blip r:embed="rId4" cstate="print"/>
            <a:stretch>
              <a:fillRect/>
            </a:stretch>
          </p:blipFill>
          <p:spPr>
            <a:xfrm>
              <a:off x="9316974" y="5560314"/>
              <a:ext cx="1470659" cy="1297683"/>
            </a:xfrm>
            <a:prstGeom prst="rect">
              <a:avLst/>
            </a:prstGeom>
          </p:spPr>
        </p:pic>
        <p:sp>
          <p:nvSpPr>
            <p:cNvPr id="32" name="object 32"/>
            <p:cNvSpPr/>
            <p:nvPr/>
          </p:nvSpPr>
          <p:spPr>
            <a:xfrm>
              <a:off x="9316974" y="5560314"/>
              <a:ext cx="1470660" cy="1298575"/>
            </a:xfrm>
            <a:custGeom>
              <a:avLst/>
              <a:gdLst/>
              <a:ahLst/>
              <a:cxnLst/>
              <a:rect l="l" t="t" r="r" b="b"/>
              <a:pathLst>
                <a:path w="1470659" h="1298575">
                  <a:moveTo>
                    <a:pt x="0" y="649224"/>
                  </a:moveTo>
                  <a:lnTo>
                    <a:pt x="1696" y="604773"/>
                  </a:lnTo>
                  <a:lnTo>
                    <a:pt x="6712" y="561127"/>
                  </a:lnTo>
                  <a:lnTo>
                    <a:pt x="14937" y="518381"/>
                  </a:lnTo>
                  <a:lnTo>
                    <a:pt x="26264" y="476633"/>
                  </a:lnTo>
                  <a:lnTo>
                    <a:pt x="40581" y="435979"/>
                  </a:lnTo>
                  <a:lnTo>
                    <a:pt x="57781" y="396515"/>
                  </a:lnTo>
                  <a:lnTo>
                    <a:pt x="77752" y="358339"/>
                  </a:lnTo>
                  <a:lnTo>
                    <a:pt x="100386" y="321547"/>
                  </a:lnTo>
                  <a:lnTo>
                    <a:pt x="125573" y="286235"/>
                  </a:lnTo>
                  <a:lnTo>
                    <a:pt x="153204" y="252501"/>
                  </a:lnTo>
                  <a:lnTo>
                    <a:pt x="183170" y="220441"/>
                  </a:lnTo>
                  <a:lnTo>
                    <a:pt x="215360" y="190152"/>
                  </a:lnTo>
                  <a:lnTo>
                    <a:pt x="249665" y="161730"/>
                  </a:lnTo>
                  <a:lnTo>
                    <a:pt x="285977" y="135273"/>
                  </a:lnTo>
                  <a:lnTo>
                    <a:pt x="324184" y="110876"/>
                  </a:lnTo>
                  <a:lnTo>
                    <a:pt x="364179" y="88637"/>
                  </a:lnTo>
                  <a:lnTo>
                    <a:pt x="405851" y="68652"/>
                  </a:lnTo>
                  <a:lnTo>
                    <a:pt x="449091" y="51018"/>
                  </a:lnTo>
                  <a:lnTo>
                    <a:pt x="493790" y="35832"/>
                  </a:lnTo>
                  <a:lnTo>
                    <a:pt x="539838" y="23190"/>
                  </a:lnTo>
                  <a:lnTo>
                    <a:pt x="587125" y="13189"/>
                  </a:lnTo>
                  <a:lnTo>
                    <a:pt x="635542" y="5926"/>
                  </a:lnTo>
                  <a:lnTo>
                    <a:pt x="684980" y="1497"/>
                  </a:lnTo>
                  <a:lnTo>
                    <a:pt x="735329" y="0"/>
                  </a:lnTo>
                  <a:lnTo>
                    <a:pt x="785679" y="1497"/>
                  </a:lnTo>
                  <a:lnTo>
                    <a:pt x="835117" y="5926"/>
                  </a:lnTo>
                  <a:lnTo>
                    <a:pt x="883534" y="13189"/>
                  </a:lnTo>
                  <a:lnTo>
                    <a:pt x="930821" y="23190"/>
                  </a:lnTo>
                  <a:lnTo>
                    <a:pt x="976869" y="35832"/>
                  </a:lnTo>
                  <a:lnTo>
                    <a:pt x="1021568" y="51018"/>
                  </a:lnTo>
                  <a:lnTo>
                    <a:pt x="1064808" y="68652"/>
                  </a:lnTo>
                  <a:lnTo>
                    <a:pt x="1106480" y="88637"/>
                  </a:lnTo>
                  <a:lnTo>
                    <a:pt x="1146475" y="110876"/>
                  </a:lnTo>
                  <a:lnTo>
                    <a:pt x="1184682" y="135273"/>
                  </a:lnTo>
                  <a:lnTo>
                    <a:pt x="1220994" y="161730"/>
                  </a:lnTo>
                  <a:lnTo>
                    <a:pt x="1255299" y="190152"/>
                  </a:lnTo>
                  <a:lnTo>
                    <a:pt x="1287489" y="220441"/>
                  </a:lnTo>
                  <a:lnTo>
                    <a:pt x="1317455" y="252501"/>
                  </a:lnTo>
                  <a:lnTo>
                    <a:pt x="1345086" y="286235"/>
                  </a:lnTo>
                  <a:lnTo>
                    <a:pt x="1370273" y="321547"/>
                  </a:lnTo>
                  <a:lnTo>
                    <a:pt x="1392907" y="358339"/>
                  </a:lnTo>
                  <a:lnTo>
                    <a:pt x="1412878" y="396515"/>
                  </a:lnTo>
                  <a:lnTo>
                    <a:pt x="1430078" y="435979"/>
                  </a:lnTo>
                  <a:lnTo>
                    <a:pt x="1444395" y="476633"/>
                  </a:lnTo>
                  <a:lnTo>
                    <a:pt x="1455722" y="518381"/>
                  </a:lnTo>
                  <a:lnTo>
                    <a:pt x="1463947" y="561127"/>
                  </a:lnTo>
                  <a:lnTo>
                    <a:pt x="1468963" y="604773"/>
                  </a:lnTo>
                  <a:lnTo>
                    <a:pt x="1470659" y="649224"/>
                  </a:lnTo>
                  <a:lnTo>
                    <a:pt x="1468963" y="693674"/>
                  </a:lnTo>
                  <a:lnTo>
                    <a:pt x="1463947" y="737320"/>
                  </a:lnTo>
                  <a:lnTo>
                    <a:pt x="1455722" y="780065"/>
                  </a:lnTo>
                  <a:lnTo>
                    <a:pt x="1444395" y="821814"/>
                  </a:lnTo>
                  <a:lnTo>
                    <a:pt x="1430078" y="862468"/>
                  </a:lnTo>
                  <a:lnTo>
                    <a:pt x="1412878" y="901932"/>
                  </a:lnTo>
                  <a:lnTo>
                    <a:pt x="1392907" y="940108"/>
                  </a:lnTo>
                  <a:lnTo>
                    <a:pt x="1370273" y="976900"/>
                  </a:lnTo>
                  <a:lnTo>
                    <a:pt x="1345086" y="1012212"/>
                  </a:lnTo>
                  <a:lnTo>
                    <a:pt x="1317455" y="1045946"/>
                  </a:lnTo>
                  <a:lnTo>
                    <a:pt x="1287489" y="1078006"/>
                  </a:lnTo>
                  <a:lnTo>
                    <a:pt x="1255299" y="1108295"/>
                  </a:lnTo>
                  <a:lnTo>
                    <a:pt x="1220994" y="1136716"/>
                  </a:lnTo>
                  <a:lnTo>
                    <a:pt x="1184682" y="1163174"/>
                  </a:lnTo>
                  <a:lnTo>
                    <a:pt x="1146475" y="1187570"/>
                  </a:lnTo>
                  <a:lnTo>
                    <a:pt x="1106480" y="1209809"/>
                  </a:lnTo>
                  <a:lnTo>
                    <a:pt x="1064808" y="1229794"/>
                  </a:lnTo>
                  <a:lnTo>
                    <a:pt x="1021568" y="1247428"/>
                  </a:lnTo>
                  <a:lnTo>
                    <a:pt x="976869" y="1262614"/>
                  </a:lnTo>
                  <a:lnTo>
                    <a:pt x="930821" y="1275256"/>
                  </a:lnTo>
                  <a:lnTo>
                    <a:pt x="883534" y="1285257"/>
                  </a:lnTo>
                  <a:lnTo>
                    <a:pt x="835117" y="1292520"/>
                  </a:lnTo>
                  <a:lnTo>
                    <a:pt x="785679" y="1296949"/>
                  </a:lnTo>
                  <a:lnTo>
                    <a:pt x="735329" y="1298447"/>
                  </a:lnTo>
                  <a:lnTo>
                    <a:pt x="684980" y="1296949"/>
                  </a:lnTo>
                  <a:lnTo>
                    <a:pt x="635542" y="1292520"/>
                  </a:lnTo>
                  <a:lnTo>
                    <a:pt x="587125" y="1285257"/>
                  </a:lnTo>
                  <a:lnTo>
                    <a:pt x="539838" y="1275256"/>
                  </a:lnTo>
                  <a:lnTo>
                    <a:pt x="493790" y="1262614"/>
                  </a:lnTo>
                  <a:lnTo>
                    <a:pt x="449091" y="1247428"/>
                  </a:lnTo>
                  <a:lnTo>
                    <a:pt x="405851" y="1229794"/>
                  </a:lnTo>
                  <a:lnTo>
                    <a:pt x="364179" y="1209809"/>
                  </a:lnTo>
                  <a:lnTo>
                    <a:pt x="324184" y="1187570"/>
                  </a:lnTo>
                  <a:lnTo>
                    <a:pt x="285977" y="1163174"/>
                  </a:lnTo>
                  <a:lnTo>
                    <a:pt x="249665" y="1136716"/>
                  </a:lnTo>
                  <a:lnTo>
                    <a:pt x="215360" y="1108295"/>
                  </a:lnTo>
                  <a:lnTo>
                    <a:pt x="183170" y="1078006"/>
                  </a:lnTo>
                  <a:lnTo>
                    <a:pt x="153204" y="1045946"/>
                  </a:lnTo>
                  <a:lnTo>
                    <a:pt x="125573" y="1012212"/>
                  </a:lnTo>
                  <a:lnTo>
                    <a:pt x="100386" y="976900"/>
                  </a:lnTo>
                  <a:lnTo>
                    <a:pt x="77752" y="940108"/>
                  </a:lnTo>
                  <a:lnTo>
                    <a:pt x="57781" y="901932"/>
                  </a:lnTo>
                  <a:lnTo>
                    <a:pt x="40581" y="862468"/>
                  </a:lnTo>
                  <a:lnTo>
                    <a:pt x="26264" y="821814"/>
                  </a:lnTo>
                  <a:lnTo>
                    <a:pt x="14937" y="780065"/>
                  </a:lnTo>
                  <a:lnTo>
                    <a:pt x="6712" y="737320"/>
                  </a:lnTo>
                  <a:lnTo>
                    <a:pt x="1696" y="693674"/>
                  </a:lnTo>
                  <a:lnTo>
                    <a:pt x="0" y="649224"/>
                  </a:lnTo>
                  <a:close/>
                </a:path>
              </a:pathLst>
            </a:custGeom>
            <a:ln w="19812">
              <a:solidFill>
                <a:srgbClr val="5FCAEE"/>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85163"/>
            <a:ext cx="10102215" cy="5673090"/>
            <a:chOff x="0" y="1185163"/>
            <a:chExt cx="10102215" cy="5673090"/>
          </a:xfrm>
        </p:grpSpPr>
        <p:sp>
          <p:nvSpPr>
            <p:cNvPr id="3" name="object 3"/>
            <p:cNvSpPr/>
            <p:nvPr/>
          </p:nvSpPr>
          <p:spPr>
            <a:xfrm>
              <a:off x="350977" y="1191513"/>
              <a:ext cx="9744710" cy="4036695"/>
            </a:xfrm>
            <a:custGeom>
              <a:avLst/>
              <a:gdLst/>
              <a:ahLst/>
              <a:cxnLst/>
              <a:rect l="l" t="t" r="r" b="b"/>
              <a:pathLst>
                <a:path w="9744710" h="4036695">
                  <a:moveTo>
                    <a:pt x="9744329" y="0"/>
                  </a:moveTo>
                  <a:lnTo>
                    <a:pt x="0" y="0"/>
                  </a:lnTo>
                  <a:lnTo>
                    <a:pt x="0" y="4036314"/>
                  </a:lnTo>
                  <a:lnTo>
                    <a:pt x="9744329" y="4036314"/>
                  </a:lnTo>
                  <a:lnTo>
                    <a:pt x="9744329" y="0"/>
                  </a:lnTo>
                  <a:close/>
                </a:path>
              </a:pathLst>
            </a:custGeom>
            <a:solidFill>
              <a:srgbClr val="FFC000"/>
            </a:solidFill>
          </p:spPr>
          <p:txBody>
            <a:bodyPr wrap="square" lIns="0" tIns="0" rIns="0" bIns="0" rtlCol="0"/>
            <a:lstStyle/>
            <a:p>
              <a:endParaRPr/>
            </a:p>
          </p:txBody>
        </p:sp>
        <p:sp>
          <p:nvSpPr>
            <p:cNvPr id="4" name="object 4"/>
            <p:cNvSpPr/>
            <p:nvPr/>
          </p:nvSpPr>
          <p:spPr>
            <a:xfrm>
              <a:off x="350977" y="1185163"/>
              <a:ext cx="9744710" cy="4062095"/>
            </a:xfrm>
            <a:custGeom>
              <a:avLst/>
              <a:gdLst/>
              <a:ahLst/>
              <a:cxnLst/>
              <a:rect l="l" t="t" r="r" b="b"/>
              <a:pathLst>
                <a:path w="9744710" h="4062095">
                  <a:moveTo>
                    <a:pt x="0" y="0"/>
                  </a:moveTo>
                  <a:lnTo>
                    <a:pt x="0" y="4061714"/>
                  </a:lnTo>
                </a:path>
                <a:path w="9744710" h="4062095">
                  <a:moveTo>
                    <a:pt x="9744379" y="0"/>
                  </a:moveTo>
                  <a:lnTo>
                    <a:pt x="9744379" y="4061714"/>
                  </a:lnTo>
                </a:path>
              </a:pathLst>
            </a:custGeom>
            <a:ln w="12700">
              <a:solidFill>
                <a:srgbClr val="FFFFFF"/>
              </a:solidFill>
            </a:ln>
          </p:spPr>
          <p:txBody>
            <a:bodyPr wrap="square" lIns="0" tIns="0" rIns="0" bIns="0" rtlCol="0"/>
            <a:lstStyle/>
            <a:p>
              <a:endParaRPr/>
            </a:p>
          </p:txBody>
        </p:sp>
        <p:sp>
          <p:nvSpPr>
            <p:cNvPr id="5" name="object 5"/>
            <p:cNvSpPr/>
            <p:nvPr/>
          </p:nvSpPr>
          <p:spPr>
            <a:xfrm>
              <a:off x="344627" y="1185163"/>
              <a:ext cx="9757410" cy="12700"/>
            </a:xfrm>
            <a:custGeom>
              <a:avLst/>
              <a:gdLst/>
              <a:ahLst/>
              <a:cxnLst/>
              <a:rect l="l" t="t" r="r" b="b"/>
              <a:pathLst>
                <a:path w="9757410" h="12700">
                  <a:moveTo>
                    <a:pt x="0" y="12700"/>
                  </a:moveTo>
                  <a:lnTo>
                    <a:pt x="9757079" y="12700"/>
                  </a:lnTo>
                  <a:lnTo>
                    <a:pt x="9757079" y="0"/>
                  </a:lnTo>
                  <a:lnTo>
                    <a:pt x="0" y="0"/>
                  </a:lnTo>
                  <a:lnTo>
                    <a:pt x="0" y="12700"/>
                  </a:lnTo>
                  <a:close/>
                </a:path>
              </a:pathLst>
            </a:custGeom>
            <a:solidFill>
              <a:srgbClr val="FFFFFF"/>
            </a:solidFill>
          </p:spPr>
          <p:txBody>
            <a:bodyPr wrap="square" lIns="0" tIns="0" rIns="0" bIns="0" rtlCol="0"/>
            <a:lstStyle/>
            <a:p>
              <a:endParaRPr/>
            </a:p>
          </p:txBody>
        </p:sp>
        <p:sp>
          <p:nvSpPr>
            <p:cNvPr id="6" name="object 6"/>
            <p:cNvSpPr/>
            <p:nvPr/>
          </p:nvSpPr>
          <p:spPr>
            <a:xfrm>
              <a:off x="344627" y="5227828"/>
              <a:ext cx="9757410" cy="0"/>
            </a:xfrm>
            <a:custGeom>
              <a:avLst/>
              <a:gdLst/>
              <a:ahLst/>
              <a:cxnLst/>
              <a:rect l="l" t="t" r="r" b="b"/>
              <a:pathLst>
                <a:path w="9757410">
                  <a:moveTo>
                    <a:pt x="0" y="0"/>
                  </a:moveTo>
                  <a:lnTo>
                    <a:pt x="9757079" y="0"/>
                  </a:lnTo>
                </a:path>
              </a:pathLst>
            </a:custGeom>
            <a:ln w="38100">
              <a:solidFill>
                <a:srgbClr val="FFFFFF"/>
              </a:solidFill>
            </a:ln>
          </p:spPr>
          <p:txBody>
            <a:bodyPr wrap="square" lIns="0" tIns="0" rIns="0" bIns="0" rtlCol="0"/>
            <a:lstStyle/>
            <a:p>
              <a:endParaRPr/>
            </a:p>
          </p:txBody>
        </p:sp>
      </p:grpSp>
      <p:sp>
        <p:nvSpPr>
          <p:cNvPr id="7" name="object 7"/>
          <p:cNvSpPr txBox="1"/>
          <p:nvPr/>
        </p:nvSpPr>
        <p:spPr>
          <a:xfrm>
            <a:off x="429869" y="1214119"/>
            <a:ext cx="9489440" cy="3439795"/>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rebuchet MS"/>
                <a:cs typeface="Trebuchet MS"/>
              </a:rPr>
              <a:t>NB</a:t>
            </a:r>
            <a:r>
              <a:rPr sz="2800" b="1" spc="-45" dirty="0">
                <a:latin typeface="Trebuchet MS"/>
                <a:cs typeface="Trebuchet MS"/>
              </a:rPr>
              <a:t> </a:t>
            </a:r>
            <a:r>
              <a:rPr sz="2800" b="1" spc="-5" dirty="0">
                <a:latin typeface="Trebuchet MS"/>
                <a:cs typeface="Trebuchet MS"/>
              </a:rPr>
              <a:t>:</a:t>
            </a:r>
            <a:endParaRPr sz="2800">
              <a:latin typeface="Trebuchet MS"/>
              <a:cs typeface="Trebuchet MS"/>
            </a:endParaRPr>
          </a:p>
          <a:p>
            <a:pPr>
              <a:lnSpc>
                <a:spcPct val="100000"/>
              </a:lnSpc>
              <a:spcBef>
                <a:spcPts val="50"/>
              </a:spcBef>
            </a:pPr>
            <a:endParaRPr sz="2850">
              <a:latin typeface="Trebuchet MS"/>
              <a:cs typeface="Trebuchet MS"/>
            </a:endParaRPr>
          </a:p>
          <a:p>
            <a:pPr marL="12700" marR="5080">
              <a:lnSpc>
                <a:spcPct val="100000"/>
              </a:lnSpc>
              <a:buFont typeface="Wingdings"/>
              <a:buChar char=""/>
              <a:tabLst>
                <a:tab pos="398780" algn="l"/>
              </a:tabLst>
            </a:pPr>
            <a:r>
              <a:rPr sz="2800" b="1" spc="-5" dirty="0">
                <a:latin typeface="Trebuchet MS"/>
                <a:cs typeface="Trebuchet MS"/>
              </a:rPr>
              <a:t>Si pas d’agrément </a:t>
            </a:r>
            <a:r>
              <a:rPr sz="2800" b="1" dirty="0">
                <a:latin typeface="Trebuchet MS"/>
                <a:cs typeface="Trebuchet MS"/>
              </a:rPr>
              <a:t>-&gt; </a:t>
            </a:r>
            <a:r>
              <a:rPr sz="2800" b="1" spc="-5" dirty="0">
                <a:latin typeface="Trebuchet MS"/>
                <a:cs typeface="Trebuchet MS"/>
              </a:rPr>
              <a:t>pas de convention et donc pas de </a:t>
            </a:r>
            <a:r>
              <a:rPr sz="2800" b="1" spc="-830" dirty="0">
                <a:latin typeface="Trebuchet MS"/>
                <a:cs typeface="Trebuchet MS"/>
              </a:rPr>
              <a:t> </a:t>
            </a:r>
            <a:r>
              <a:rPr sz="2800" b="1" spc="-5" dirty="0">
                <a:latin typeface="Trebuchet MS"/>
                <a:cs typeface="Trebuchet MS"/>
              </a:rPr>
              <a:t>départ</a:t>
            </a:r>
            <a:r>
              <a:rPr sz="2800" b="1" dirty="0">
                <a:latin typeface="Trebuchet MS"/>
                <a:cs typeface="Trebuchet MS"/>
              </a:rPr>
              <a:t> </a:t>
            </a:r>
            <a:r>
              <a:rPr sz="2800" b="1" spc="-5" dirty="0">
                <a:latin typeface="Trebuchet MS"/>
                <a:cs typeface="Trebuchet MS"/>
              </a:rPr>
              <a:t>en </a:t>
            </a:r>
            <a:r>
              <a:rPr sz="2800" b="1" spc="-10" dirty="0">
                <a:latin typeface="Trebuchet MS"/>
                <a:cs typeface="Trebuchet MS"/>
              </a:rPr>
              <a:t>stage</a:t>
            </a:r>
            <a:endParaRPr sz="2800">
              <a:latin typeface="Trebuchet MS"/>
              <a:cs typeface="Trebuchet MS"/>
            </a:endParaRPr>
          </a:p>
          <a:p>
            <a:pPr marL="398145" indent="-386080">
              <a:lnSpc>
                <a:spcPct val="100000"/>
              </a:lnSpc>
              <a:buFont typeface="Wingdings"/>
              <a:buChar char=""/>
              <a:tabLst>
                <a:tab pos="398780" algn="l"/>
              </a:tabLst>
            </a:pPr>
            <a:r>
              <a:rPr sz="2800" b="1" spc="-30" dirty="0">
                <a:latin typeface="Trebuchet MS"/>
                <a:cs typeface="Trebuchet MS"/>
              </a:rPr>
              <a:t>L’IFMK </a:t>
            </a:r>
            <a:r>
              <a:rPr sz="2800" b="1" spc="-5" dirty="0">
                <a:latin typeface="Trebuchet MS"/>
                <a:cs typeface="Trebuchet MS"/>
              </a:rPr>
              <a:t>ne</a:t>
            </a:r>
            <a:r>
              <a:rPr sz="2800" b="1" spc="-10" dirty="0">
                <a:latin typeface="Trebuchet MS"/>
                <a:cs typeface="Trebuchet MS"/>
              </a:rPr>
              <a:t> </a:t>
            </a:r>
            <a:r>
              <a:rPr sz="2800" b="1" dirty="0">
                <a:latin typeface="Trebuchet MS"/>
                <a:cs typeface="Trebuchet MS"/>
              </a:rPr>
              <a:t>délivre</a:t>
            </a:r>
            <a:r>
              <a:rPr sz="2800" b="1" spc="-5" dirty="0">
                <a:latin typeface="Trebuchet MS"/>
                <a:cs typeface="Trebuchet MS"/>
              </a:rPr>
              <a:t> pas</a:t>
            </a:r>
            <a:r>
              <a:rPr sz="2800" b="1" spc="-35" dirty="0">
                <a:latin typeface="Trebuchet MS"/>
                <a:cs typeface="Trebuchet MS"/>
              </a:rPr>
              <a:t> </a:t>
            </a:r>
            <a:r>
              <a:rPr sz="2800" b="1" spc="-5" dirty="0">
                <a:latin typeface="Trebuchet MS"/>
                <a:cs typeface="Trebuchet MS"/>
              </a:rPr>
              <a:t>systématiquement</a:t>
            </a:r>
            <a:r>
              <a:rPr sz="2800" b="1" spc="50" dirty="0">
                <a:latin typeface="Trebuchet MS"/>
                <a:cs typeface="Trebuchet MS"/>
              </a:rPr>
              <a:t> </a:t>
            </a:r>
            <a:r>
              <a:rPr sz="2800" b="1" spc="-5" dirty="0">
                <a:latin typeface="Trebuchet MS"/>
                <a:cs typeface="Trebuchet MS"/>
              </a:rPr>
              <a:t>un</a:t>
            </a:r>
            <a:r>
              <a:rPr sz="2800" b="1" spc="-25" dirty="0">
                <a:latin typeface="Trebuchet MS"/>
                <a:cs typeface="Trebuchet MS"/>
              </a:rPr>
              <a:t> </a:t>
            </a:r>
            <a:r>
              <a:rPr sz="2800" b="1" spc="-5" dirty="0">
                <a:latin typeface="Trebuchet MS"/>
                <a:cs typeface="Trebuchet MS"/>
              </a:rPr>
              <a:t>agrément</a:t>
            </a:r>
            <a:endParaRPr sz="2800">
              <a:latin typeface="Trebuchet MS"/>
              <a:cs typeface="Trebuchet MS"/>
            </a:endParaRPr>
          </a:p>
          <a:p>
            <a:pPr>
              <a:lnSpc>
                <a:spcPct val="100000"/>
              </a:lnSpc>
              <a:spcBef>
                <a:spcPts val="55"/>
              </a:spcBef>
              <a:buFont typeface="Wingdings"/>
              <a:buChar char=""/>
            </a:pPr>
            <a:endParaRPr sz="2850">
              <a:latin typeface="Trebuchet MS"/>
              <a:cs typeface="Trebuchet MS"/>
            </a:endParaRPr>
          </a:p>
          <a:p>
            <a:pPr marL="12700" marR="29845">
              <a:lnSpc>
                <a:spcPct val="100000"/>
              </a:lnSpc>
              <a:buFont typeface="Wingdings"/>
              <a:buChar char=""/>
              <a:tabLst>
                <a:tab pos="398780" algn="l"/>
              </a:tabLst>
            </a:pPr>
            <a:r>
              <a:rPr sz="2800" b="1" spc="-5" dirty="0">
                <a:latin typeface="Trebuchet MS"/>
                <a:cs typeface="Trebuchet MS"/>
              </a:rPr>
              <a:t>Si besoin</a:t>
            </a:r>
            <a:r>
              <a:rPr sz="2800" b="1" dirty="0">
                <a:latin typeface="Trebuchet MS"/>
                <a:cs typeface="Trebuchet MS"/>
              </a:rPr>
              <a:t> </a:t>
            </a:r>
            <a:r>
              <a:rPr sz="2800" b="1" spc="-5" dirty="0">
                <a:latin typeface="Trebuchet MS"/>
                <a:cs typeface="Trebuchet MS"/>
              </a:rPr>
              <a:t>de</a:t>
            </a:r>
            <a:r>
              <a:rPr sz="2800" b="1" spc="5" dirty="0">
                <a:latin typeface="Trebuchet MS"/>
                <a:cs typeface="Trebuchet MS"/>
              </a:rPr>
              <a:t> </a:t>
            </a:r>
            <a:r>
              <a:rPr sz="2800" b="1" spc="-10" dirty="0">
                <a:latin typeface="Trebuchet MS"/>
                <a:cs typeface="Trebuchet MS"/>
              </a:rPr>
              <a:t>temps</a:t>
            </a:r>
            <a:r>
              <a:rPr sz="2800" b="1" spc="-5" dirty="0">
                <a:latin typeface="Trebuchet MS"/>
                <a:cs typeface="Trebuchet MS"/>
              </a:rPr>
              <a:t> pour</a:t>
            </a:r>
            <a:r>
              <a:rPr sz="2800" b="1" dirty="0">
                <a:latin typeface="Trebuchet MS"/>
                <a:cs typeface="Trebuchet MS"/>
              </a:rPr>
              <a:t> </a:t>
            </a:r>
            <a:r>
              <a:rPr sz="2800" b="1" spc="-5" dirty="0">
                <a:latin typeface="Trebuchet MS"/>
                <a:cs typeface="Trebuchet MS"/>
              </a:rPr>
              <a:t>les</a:t>
            </a:r>
            <a:r>
              <a:rPr sz="2800" b="1" spc="-15" dirty="0">
                <a:latin typeface="Trebuchet MS"/>
                <a:cs typeface="Trebuchet MS"/>
              </a:rPr>
              <a:t> </a:t>
            </a:r>
            <a:r>
              <a:rPr sz="2800" b="1" spc="-10" dirty="0">
                <a:latin typeface="Trebuchet MS"/>
                <a:cs typeface="Trebuchet MS"/>
              </a:rPr>
              <a:t>recherches,</a:t>
            </a:r>
            <a:r>
              <a:rPr sz="2800" b="1" spc="30" dirty="0">
                <a:latin typeface="Trebuchet MS"/>
                <a:cs typeface="Trebuchet MS"/>
              </a:rPr>
              <a:t> </a:t>
            </a:r>
            <a:r>
              <a:rPr sz="2800" b="1" spc="-5" dirty="0">
                <a:latin typeface="Trebuchet MS"/>
                <a:cs typeface="Trebuchet MS"/>
              </a:rPr>
              <a:t>si</a:t>
            </a:r>
            <a:r>
              <a:rPr sz="2800" b="1" dirty="0">
                <a:latin typeface="Trebuchet MS"/>
                <a:cs typeface="Trebuchet MS"/>
              </a:rPr>
              <a:t> </a:t>
            </a:r>
            <a:r>
              <a:rPr sz="2800" b="1" spc="-5" dirty="0">
                <a:latin typeface="Trebuchet MS"/>
                <a:cs typeface="Trebuchet MS"/>
              </a:rPr>
              <a:t>pas </a:t>
            </a:r>
            <a:r>
              <a:rPr sz="2800" b="1" dirty="0">
                <a:latin typeface="Trebuchet MS"/>
                <a:cs typeface="Trebuchet MS"/>
              </a:rPr>
              <a:t> </a:t>
            </a:r>
            <a:r>
              <a:rPr sz="2800" b="1" spc="-5" dirty="0">
                <a:latin typeface="Trebuchet MS"/>
                <a:cs typeface="Trebuchet MS"/>
              </a:rPr>
              <a:t>convention</a:t>
            </a:r>
            <a:r>
              <a:rPr sz="2800" b="1" spc="10" dirty="0">
                <a:latin typeface="Trebuchet MS"/>
                <a:cs typeface="Trebuchet MS"/>
              </a:rPr>
              <a:t> </a:t>
            </a:r>
            <a:r>
              <a:rPr sz="2800" b="1" spc="-5" dirty="0">
                <a:latin typeface="Trebuchet MS"/>
                <a:cs typeface="Trebuchet MS"/>
              </a:rPr>
              <a:t>aux</a:t>
            </a:r>
            <a:r>
              <a:rPr sz="2800" b="1" spc="5" dirty="0">
                <a:latin typeface="Trebuchet MS"/>
                <a:cs typeface="Trebuchet MS"/>
              </a:rPr>
              <a:t> </a:t>
            </a:r>
            <a:r>
              <a:rPr sz="2800" b="1" spc="-5" dirty="0">
                <a:latin typeface="Trebuchet MS"/>
                <a:cs typeface="Trebuchet MS"/>
              </a:rPr>
              <a:t>dates</a:t>
            </a:r>
            <a:r>
              <a:rPr sz="2800" b="1" spc="10" dirty="0">
                <a:latin typeface="Trebuchet MS"/>
                <a:cs typeface="Trebuchet MS"/>
              </a:rPr>
              <a:t> </a:t>
            </a:r>
            <a:r>
              <a:rPr sz="2800" b="1" spc="-5" dirty="0">
                <a:latin typeface="Trebuchet MS"/>
                <a:cs typeface="Trebuchet MS"/>
              </a:rPr>
              <a:t>butoir</a:t>
            </a:r>
            <a:r>
              <a:rPr sz="2800" b="1" spc="-10" dirty="0">
                <a:latin typeface="Trebuchet MS"/>
                <a:cs typeface="Trebuchet MS"/>
              </a:rPr>
              <a:t> </a:t>
            </a:r>
            <a:r>
              <a:rPr sz="2800" b="1" spc="-5" dirty="0">
                <a:latin typeface="Trebuchet MS"/>
                <a:cs typeface="Trebuchet MS"/>
              </a:rPr>
              <a:t>-&gt;</a:t>
            </a:r>
            <a:r>
              <a:rPr sz="2800" b="1" spc="-20" dirty="0">
                <a:latin typeface="Trebuchet MS"/>
                <a:cs typeface="Trebuchet MS"/>
              </a:rPr>
              <a:t> </a:t>
            </a:r>
            <a:r>
              <a:rPr sz="2800" b="1" spc="-5" dirty="0">
                <a:latin typeface="Trebuchet MS"/>
                <a:cs typeface="Trebuchet MS"/>
              </a:rPr>
              <a:t>stage</a:t>
            </a:r>
            <a:r>
              <a:rPr sz="2800" b="1" spc="10" dirty="0">
                <a:latin typeface="Trebuchet MS"/>
                <a:cs typeface="Trebuchet MS"/>
              </a:rPr>
              <a:t> </a:t>
            </a:r>
            <a:r>
              <a:rPr sz="2800" b="1" spc="-5" dirty="0">
                <a:latin typeface="Trebuchet MS"/>
                <a:cs typeface="Trebuchet MS"/>
              </a:rPr>
              <a:t>réalisé</a:t>
            </a:r>
            <a:r>
              <a:rPr sz="2800" b="1" spc="5" dirty="0">
                <a:latin typeface="Trebuchet MS"/>
                <a:cs typeface="Trebuchet MS"/>
              </a:rPr>
              <a:t> </a:t>
            </a:r>
            <a:r>
              <a:rPr sz="2800" b="1" spc="-5" dirty="0">
                <a:latin typeface="Trebuchet MS"/>
                <a:cs typeface="Trebuchet MS"/>
              </a:rPr>
              <a:t>en</a:t>
            </a:r>
            <a:r>
              <a:rPr sz="2800" b="1" spc="5" dirty="0">
                <a:latin typeface="Trebuchet MS"/>
                <a:cs typeface="Trebuchet MS"/>
              </a:rPr>
              <a:t> </a:t>
            </a:r>
            <a:r>
              <a:rPr sz="2800" b="1" spc="-10" dirty="0">
                <a:latin typeface="Trebuchet MS"/>
                <a:cs typeface="Trebuchet MS"/>
              </a:rPr>
              <a:t>session</a:t>
            </a:r>
            <a:r>
              <a:rPr sz="2800" b="1" dirty="0">
                <a:latin typeface="Trebuchet MS"/>
                <a:cs typeface="Trebuchet MS"/>
              </a:rPr>
              <a:t> </a:t>
            </a:r>
            <a:r>
              <a:rPr sz="2800" b="1" spc="-5" dirty="0">
                <a:latin typeface="Trebuchet MS"/>
                <a:cs typeface="Trebuchet MS"/>
              </a:rPr>
              <a:t>2</a:t>
            </a:r>
            <a:endParaRPr sz="2800">
              <a:latin typeface="Trebuchet MS"/>
              <a:cs typeface="Trebuchet MS"/>
            </a:endParaRPr>
          </a:p>
        </p:txBody>
      </p:sp>
      <p:sp>
        <p:nvSpPr>
          <p:cNvPr id="8" name="object 8"/>
          <p:cNvSpPr txBox="1"/>
          <p:nvPr/>
        </p:nvSpPr>
        <p:spPr>
          <a:xfrm>
            <a:off x="756310" y="6147883"/>
            <a:ext cx="807720" cy="144270"/>
          </a:xfrm>
          <a:prstGeom prst="rect">
            <a:avLst/>
          </a:prstGeom>
        </p:spPr>
        <p:txBody>
          <a:bodyPr vert="horz" wrap="square" lIns="0" tIns="5715" rIns="0" bIns="0" rtlCol="0">
            <a:spAutoFit/>
          </a:bodyPr>
          <a:lstStyle/>
          <a:p>
            <a:pPr marL="12700">
              <a:lnSpc>
                <a:spcPct val="100000"/>
              </a:lnSpc>
              <a:spcBef>
                <a:spcPts val="45"/>
              </a:spcBef>
            </a:pPr>
            <a:r>
              <a:rPr sz="900" spc="15" dirty="0">
                <a:solidFill>
                  <a:srgbClr val="888888"/>
                </a:solidFill>
                <a:latin typeface="Trebuchet MS"/>
                <a:cs typeface="Trebuchet MS"/>
              </a:rPr>
              <a:t> </a:t>
            </a:r>
            <a:endParaRPr sz="900" dirty="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29128" y="240598"/>
            <a:ext cx="3656940" cy="338041"/>
          </a:xfrm>
          <a:prstGeom prst="rect">
            <a:avLst/>
          </a:prstGeom>
        </p:spPr>
      </p:pic>
      <p:sp>
        <p:nvSpPr>
          <p:cNvPr id="3" name="object 3"/>
          <p:cNvSpPr txBox="1">
            <a:spLocks noGrp="1"/>
          </p:cNvSpPr>
          <p:nvPr>
            <p:ph type="title"/>
          </p:nvPr>
        </p:nvSpPr>
        <p:spPr>
          <a:xfrm>
            <a:off x="264058" y="118618"/>
            <a:ext cx="3722370" cy="513715"/>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006FC0"/>
                </a:solidFill>
              </a:rPr>
              <a:t>1.</a:t>
            </a:r>
            <a:r>
              <a:rPr sz="3200" spc="-70" dirty="0">
                <a:solidFill>
                  <a:srgbClr val="006FC0"/>
                </a:solidFill>
              </a:rPr>
              <a:t> </a:t>
            </a:r>
            <a:r>
              <a:rPr sz="3200" dirty="0">
                <a:solidFill>
                  <a:srgbClr val="006FC0"/>
                </a:solidFill>
              </a:rPr>
              <a:t>RETROPLANNING</a:t>
            </a:r>
            <a:endParaRPr sz="3200"/>
          </a:p>
        </p:txBody>
      </p:sp>
      <p:sp>
        <p:nvSpPr>
          <p:cNvPr id="4" name="object 4"/>
          <p:cNvSpPr txBox="1"/>
          <p:nvPr/>
        </p:nvSpPr>
        <p:spPr>
          <a:xfrm>
            <a:off x="6602730" y="705103"/>
            <a:ext cx="1586230" cy="2037289"/>
          </a:xfrm>
          <a:prstGeom prst="rect">
            <a:avLst/>
          </a:prstGeom>
        </p:spPr>
        <p:txBody>
          <a:bodyPr vert="horz" wrap="square" lIns="0" tIns="12700" rIns="0" bIns="0" rtlCol="0">
            <a:spAutoFit/>
          </a:bodyPr>
          <a:lstStyle/>
          <a:p>
            <a:pPr marL="1270" algn="ctr">
              <a:lnSpc>
                <a:spcPts val="2020"/>
              </a:lnSpc>
              <a:spcBef>
                <a:spcPts val="100"/>
              </a:spcBef>
            </a:pPr>
            <a:r>
              <a:rPr sz="1800" b="1" dirty="0">
                <a:solidFill>
                  <a:srgbClr val="FF0000"/>
                </a:solidFill>
                <a:latin typeface="Trebuchet MS"/>
                <a:cs typeface="Trebuchet MS"/>
              </a:rPr>
              <a:t>2.</a:t>
            </a:r>
            <a:endParaRPr sz="1800" dirty="0">
              <a:latin typeface="Trebuchet MS"/>
              <a:cs typeface="Trebuchet MS"/>
            </a:endParaRPr>
          </a:p>
          <a:p>
            <a:pPr algn="ctr">
              <a:lnSpc>
                <a:spcPts val="1885"/>
              </a:lnSpc>
            </a:pPr>
            <a:r>
              <a:rPr sz="1800" b="1" spc="-5" dirty="0">
                <a:solidFill>
                  <a:srgbClr val="FF0000"/>
                </a:solidFill>
                <a:latin typeface="Trebuchet MS"/>
                <a:cs typeface="Trebuchet MS"/>
              </a:rPr>
              <a:t>Construction</a:t>
            </a:r>
            <a:endParaRPr sz="1800" dirty="0">
              <a:latin typeface="Trebuchet MS"/>
              <a:cs typeface="Trebuchet MS"/>
            </a:endParaRPr>
          </a:p>
          <a:p>
            <a:pPr algn="ctr">
              <a:lnSpc>
                <a:spcPts val="2025"/>
              </a:lnSpc>
            </a:pPr>
            <a:r>
              <a:rPr sz="1800" b="1" dirty="0">
                <a:solidFill>
                  <a:srgbClr val="FF0000"/>
                </a:solidFill>
                <a:latin typeface="Trebuchet MS"/>
                <a:cs typeface="Trebuchet MS"/>
              </a:rPr>
              <a:t>du</a:t>
            </a:r>
            <a:r>
              <a:rPr sz="1800" b="1" spc="-25" dirty="0">
                <a:solidFill>
                  <a:srgbClr val="FF0000"/>
                </a:solidFill>
                <a:latin typeface="Trebuchet MS"/>
                <a:cs typeface="Trebuchet MS"/>
              </a:rPr>
              <a:t> </a:t>
            </a:r>
            <a:r>
              <a:rPr sz="1800" b="1" spc="-5" dirty="0">
                <a:solidFill>
                  <a:srgbClr val="FF0000"/>
                </a:solidFill>
                <a:latin typeface="Trebuchet MS"/>
                <a:cs typeface="Trebuchet MS"/>
              </a:rPr>
              <a:t>projet</a:t>
            </a:r>
            <a:r>
              <a:rPr sz="1800" b="1" spc="-25" dirty="0">
                <a:solidFill>
                  <a:srgbClr val="FF0000"/>
                </a:solidFill>
                <a:latin typeface="Trebuchet MS"/>
                <a:cs typeface="Trebuchet MS"/>
              </a:rPr>
              <a:t> </a:t>
            </a:r>
            <a:r>
              <a:rPr sz="1800" b="1" dirty="0">
                <a:solidFill>
                  <a:srgbClr val="FF0000"/>
                </a:solidFill>
                <a:latin typeface="Trebuchet MS"/>
                <a:cs typeface="Trebuchet MS"/>
              </a:rPr>
              <a:t>:</a:t>
            </a:r>
            <a:endParaRPr sz="1800" dirty="0">
              <a:latin typeface="Trebuchet MS"/>
              <a:cs typeface="Trebuchet MS"/>
            </a:endParaRPr>
          </a:p>
          <a:p>
            <a:pPr marL="12700" marR="5080" indent="-635" algn="ctr">
              <a:lnSpc>
                <a:spcPct val="86900"/>
              </a:lnSpc>
              <a:spcBef>
                <a:spcPts val="735"/>
              </a:spcBef>
            </a:pPr>
            <a:r>
              <a:rPr lang="fr-FR" sz="1800" spc="-5" dirty="0" err="1">
                <a:solidFill>
                  <a:srgbClr val="006FC0"/>
                </a:solidFill>
                <a:latin typeface="Trebuchet MS"/>
                <a:cs typeface="Trebuchet MS"/>
              </a:rPr>
              <a:t>Rétroplanning</a:t>
            </a:r>
            <a:r>
              <a:rPr lang="fr-FR" sz="1800" spc="-5" dirty="0">
                <a:solidFill>
                  <a:srgbClr val="006FC0"/>
                </a:solidFill>
                <a:latin typeface="Trebuchet MS"/>
                <a:cs typeface="Trebuchet MS"/>
              </a:rPr>
              <a:t>+ liste des lieux de stage</a:t>
            </a:r>
            <a:r>
              <a:rPr sz="1800" spc="-5" dirty="0">
                <a:solidFill>
                  <a:srgbClr val="006FC0"/>
                </a:solidFill>
                <a:latin typeface="Trebuchet MS"/>
                <a:cs typeface="Trebuchet MS"/>
              </a:rPr>
              <a:t> </a:t>
            </a:r>
            <a:r>
              <a:rPr sz="1800" dirty="0">
                <a:solidFill>
                  <a:srgbClr val="006FC0"/>
                </a:solidFill>
                <a:latin typeface="Trebuchet MS"/>
                <a:cs typeface="Trebuchet MS"/>
              </a:rPr>
              <a:t> </a:t>
            </a:r>
            <a:r>
              <a:rPr sz="1800" spc="-5" dirty="0">
                <a:latin typeface="Trebuchet MS"/>
                <a:cs typeface="Trebuchet MS"/>
              </a:rPr>
              <a:t>(</a:t>
            </a:r>
            <a:r>
              <a:rPr lang="fr-FR" sz="1600" spc="-5" dirty="0">
                <a:latin typeface="Trebuchet MS"/>
                <a:cs typeface="Trebuchet MS"/>
              </a:rPr>
              <a:t>novembre-4 février </a:t>
            </a:r>
            <a:r>
              <a:rPr sz="1600" spc="-5" dirty="0">
                <a:latin typeface="Trebuchet MS"/>
                <a:cs typeface="Trebuchet MS"/>
              </a:rPr>
              <a:t>202</a:t>
            </a:r>
            <a:r>
              <a:rPr lang="fr-FR" sz="1600" spc="-5" dirty="0">
                <a:latin typeface="Trebuchet MS"/>
                <a:cs typeface="Trebuchet MS"/>
              </a:rPr>
              <a:t>6</a:t>
            </a:r>
            <a:r>
              <a:rPr sz="1600" spc="-5" dirty="0">
                <a:latin typeface="Trebuchet MS"/>
                <a:cs typeface="Trebuchet MS"/>
              </a:rPr>
              <a:t>)</a:t>
            </a:r>
            <a:endParaRPr sz="1600" dirty="0">
              <a:latin typeface="Trebuchet MS"/>
              <a:cs typeface="Trebuchet MS"/>
            </a:endParaRPr>
          </a:p>
        </p:txBody>
      </p:sp>
      <p:pic>
        <p:nvPicPr>
          <p:cNvPr id="5" name="object 5"/>
          <p:cNvPicPr/>
          <p:nvPr/>
        </p:nvPicPr>
        <p:blipFill>
          <a:blip r:embed="rId4" cstate="print"/>
          <a:stretch>
            <a:fillRect/>
          </a:stretch>
        </p:blipFill>
        <p:spPr>
          <a:xfrm>
            <a:off x="8059947" y="2171953"/>
            <a:ext cx="907554" cy="1457706"/>
          </a:xfrm>
          <a:prstGeom prst="rect">
            <a:avLst/>
          </a:prstGeom>
        </p:spPr>
      </p:pic>
      <p:sp>
        <p:nvSpPr>
          <p:cNvPr id="6" name="object 6"/>
          <p:cNvSpPr txBox="1"/>
          <p:nvPr/>
        </p:nvSpPr>
        <p:spPr>
          <a:xfrm>
            <a:off x="5791200" y="5003248"/>
            <a:ext cx="1840864" cy="1386918"/>
          </a:xfrm>
          <a:prstGeom prst="rect">
            <a:avLst/>
          </a:prstGeom>
        </p:spPr>
        <p:txBody>
          <a:bodyPr vert="horz" wrap="square" lIns="0" tIns="50165" rIns="0" bIns="0" rtlCol="0">
            <a:spAutoFit/>
          </a:bodyPr>
          <a:lstStyle/>
          <a:p>
            <a:pPr marL="12700" marR="5080" indent="635" algn="ctr">
              <a:lnSpc>
                <a:spcPts val="1880"/>
              </a:lnSpc>
              <a:spcBef>
                <a:spcPts val="395"/>
              </a:spcBef>
            </a:pPr>
            <a:r>
              <a:rPr sz="1800" dirty="0">
                <a:solidFill>
                  <a:srgbClr val="006FC0"/>
                </a:solidFill>
                <a:latin typeface="Trebuchet MS"/>
                <a:cs typeface="Trebuchet MS"/>
              </a:rPr>
              <a:t>+ </a:t>
            </a:r>
            <a:r>
              <a:rPr sz="1800" spc="-5" dirty="0">
                <a:solidFill>
                  <a:srgbClr val="006FC0"/>
                </a:solidFill>
                <a:latin typeface="Trebuchet MS"/>
                <a:cs typeface="Trebuchet MS"/>
              </a:rPr>
              <a:t>Rédaction et </a:t>
            </a:r>
            <a:r>
              <a:rPr sz="1800" dirty="0">
                <a:solidFill>
                  <a:srgbClr val="006FC0"/>
                </a:solidFill>
                <a:latin typeface="Trebuchet MS"/>
                <a:cs typeface="Trebuchet MS"/>
              </a:rPr>
              <a:t> </a:t>
            </a:r>
            <a:r>
              <a:rPr sz="1800" spc="-5" dirty="0">
                <a:solidFill>
                  <a:srgbClr val="006FC0"/>
                </a:solidFill>
                <a:latin typeface="Trebuchet MS"/>
                <a:cs typeface="Trebuchet MS"/>
              </a:rPr>
              <a:t>recherche</a:t>
            </a:r>
            <a:r>
              <a:rPr sz="1800" spc="-45" dirty="0">
                <a:solidFill>
                  <a:srgbClr val="006FC0"/>
                </a:solidFill>
                <a:latin typeface="Trebuchet MS"/>
                <a:cs typeface="Trebuchet MS"/>
              </a:rPr>
              <a:t> </a:t>
            </a:r>
            <a:r>
              <a:rPr sz="1800" spc="-5" dirty="0">
                <a:solidFill>
                  <a:srgbClr val="006FC0"/>
                </a:solidFill>
                <a:latin typeface="Trebuchet MS"/>
                <a:cs typeface="Trebuchet MS"/>
              </a:rPr>
              <a:t>du/des </a:t>
            </a:r>
            <a:r>
              <a:rPr sz="1800" spc="-525" dirty="0">
                <a:solidFill>
                  <a:srgbClr val="006FC0"/>
                </a:solidFill>
                <a:latin typeface="Trebuchet MS"/>
                <a:cs typeface="Trebuchet MS"/>
              </a:rPr>
              <a:t> </a:t>
            </a:r>
            <a:r>
              <a:rPr sz="1800" dirty="0">
                <a:solidFill>
                  <a:srgbClr val="006FC0"/>
                </a:solidFill>
                <a:latin typeface="Trebuchet MS"/>
                <a:cs typeface="Trebuchet MS"/>
              </a:rPr>
              <a:t>lieux de stage </a:t>
            </a:r>
            <a:endParaRPr lang="fr-FR" sz="1800" dirty="0">
              <a:solidFill>
                <a:srgbClr val="006FC0"/>
              </a:solidFill>
              <a:latin typeface="Trebuchet MS"/>
              <a:cs typeface="Trebuchet MS"/>
            </a:endParaRPr>
          </a:p>
          <a:p>
            <a:pPr marL="12700" marR="5080" indent="635" algn="ctr">
              <a:lnSpc>
                <a:spcPts val="1880"/>
              </a:lnSpc>
              <a:spcBef>
                <a:spcPts val="395"/>
              </a:spcBef>
            </a:pPr>
            <a:r>
              <a:rPr sz="1800" spc="5" dirty="0">
                <a:solidFill>
                  <a:srgbClr val="006FC0"/>
                </a:solidFill>
                <a:latin typeface="Trebuchet MS"/>
                <a:cs typeface="Trebuchet MS"/>
              </a:rPr>
              <a:t> </a:t>
            </a:r>
            <a:r>
              <a:rPr sz="1800" spc="-5" dirty="0">
                <a:latin typeface="Trebuchet MS"/>
                <a:cs typeface="Trebuchet MS"/>
              </a:rPr>
              <a:t>(</a:t>
            </a:r>
            <a:r>
              <a:rPr lang="fr-FR" sz="1600" spc="-5" dirty="0">
                <a:latin typeface="Trebuchet MS"/>
                <a:cs typeface="Trebuchet MS"/>
              </a:rPr>
              <a:t> jusqu’à</a:t>
            </a:r>
            <a:r>
              <a:rPr sz="1600" spc="-5" dirty="0">
                <a:latin typeface="Trebuchet MS"/>
                <a:cs typeface="Trebuchet MS"/>
              </a:rPr>
              <a:t>-</a:t>
            </a:r>
            <a:r>
              <a:rPr lang="fr-FR" sz="1600" spc="-5" dirty="0">
                <a:latin typeface="Trebuchet MS"/>
                <a:cs typeface="Trebuchet MS"/>
              </a:rPr>
              <a:t>avril</a:t>
            </a:r>
            <a:endParaRPr sz="1600" dirty="0">
              <a:latin typeface="Trebuchet MS"/>
              <a:cs typeface="Trebuchet MS"/>
            </a:endParaRPr>
          </a:p>
          <a:p>
            <a:pPr algn="ctr">
              <a:lnSpc>
                <a:spcPct val="100000"/>
              </a:lnSpc>
              <a:spcBef>
                <a:spcPts val="484"/>
              </a:spcBef>
            </a:pPr>
            <a:r>
              <a:rPr sz="1600" spc="-5" dirty="0">
                <a:latin typeface="Trebuchet MS"/>
                <a:cs typeface="Trebuchet MS"/>
              </a:rPr>
              <a:t>202</a:t>
            </a:r>
            <a:r>
              <a:rPr lang="fr-FR" sz="1600" spc="-5" dirty="0">
                <a:latin typeface="Trebuchet MS"/>
                <a:cs typeface="Trebuchet MS"/>
              </a:rPr>
              <a:t>6</a:t>
            </a:r>
            <a:r>
              <a:rPr sz="1600" spc="-5" dirty="0">
                <a:latin typeface="Trebuchet MS"/>
                <a:cs typeface="Trebuchet MS"/>
              </a:rPr>
              <a:t>)</a:t>
            </a:r>
            <a:endParaRPr sz="1600" dirty="0">
              <a:latin typeface="Trebuchet MS"/>
              <a:cs typeface="Trebuchet MS"/>
            </a:endParaRPr>
          </a:p>
        </p:txBody>
      </p:sp>
      <p:sp>
        <p:nvSpPr>
          <p:cNvPr id="8" name="object 8"/>
          <p:cNvSpPr txBox="1"/>
          <p:nvPr/>
        </p:nvSpPr>
        <p:spPr>
          <a:xfrm>
            <a:off x="1828800" y="2909810"/>
            <a:ext cx="2819400" cy="1999906"/>
          </a:xfrm>
          <a:prstGeom prst="rect">
            <a:avLst/>
          </a:prstGeom>
        </p:spPr>
        <p:txBody>
          <a:bodyPr vert="horz" wrap="square" lIns="0" tIns="50165" rIns="0" bIns="0" rtlCol="0">
            <a:spAutoFit/>
          </a:bodyPr>
          <a:lstStyle/>
          <a:p>
            <a:pPr marL="181610" marR="146685" indent="-30480" algn="just">
              <a:lnSpc>
                <a:spcPts val="1880"/>
              </a:lnSpc>
              <a:spcBef>
                <a:spcPts val="395"/>
              </a:spcBef>
            </a:pPr>
            <a:r>
              <a:rPr lang="fr-FR" sz="1800" b="1" dirty="0">
                <a:solidFill>
                  <a:srgbClr val="FF0000"/>
                </a:solidFill>
                <a:latin typeface="Trebuchet MS"/>
                <a:cs typeface="Trebuchet MS"/>
              </a:rPr>
              <a:t>4</a:t>
            </a:r>
            <a:r>
              <a:rPr sz="1800" b="1" dirty="0">
                <a:solidFill>
                  <a:srgbClr val="FF0000"/>
                </a:solidFill>
                <a:latin typeface="Trebuchet MS"/>
                <a:cs typeface="Trebuchet MS"/>
              </a:rPr>
              <a:t>.</a:t>
            </a:r>
            <a:r>
              <a:rPr sz="1800" b="1" spc="-50" dirty="0">
                <a:solidFill>
                  <a:srgbClr val="FF0000"/>
                </a:solidFill>
                <a:latin typeface="Trebuchet MS"/>
                <a:cs typeface="Trebuchet MS"/>
              </a:rPr>
              <a:t> </a:t>
            </a:r>
            <a:r>
              <a:rPr sz="1800" b="1" spc="-5" dirty="0">
                <a:solidFill>
                  <a:srgbClr val="FF0000"/>
                </a:solidFill>
                <a:latin typeface="Trebuchet MS"/>
                <a:cs typeface="Trebuchet MS"/>
              </a:rPr>
              <a:t>Mise</a:t>
            </a:r>
            <a:r>
              <a:rPr sz="1800" b="1" spc="-40" dirty="0">
                <a:solidFill>
                  <a:srgbClr val="FF0000"/>
                </a:solidFill>
                <a:latin typeface="Trebuchet MS"/>
                <a:cs typeface="Trebuchet MS"/>
              </a:rPr>
              <a:t> </a:t>
            </a:r>
            <a:r>
              <a:rPr sz="1800" b="1" spc="-5" dirty="0">
                <a:solidFill>
                  <a:srgbClr val="FF0000"/>
                </a:solidFill>
                <a:latin typeface="Trebuchet MS"/>
                <a:cs typeface="Trebuchet MS"/>
              </a:rPr>
              <a:t>en </a:t>
            </a:r>
            <a:r>
              <a:rPr sz="1800" b="1" spc="-530" dirty="0">
                <a:solidFill>
                  <a:srgbClr val="FF0000"/>
                </a:solidFill>
                <a:latin typeface="Trebuchet MS"/>
                <a:cs typeface="Trebuchet MS"/>
              </a:rPr>
              <a:t> </a:t>
            </a:r>
            <a:r>
              <a:rPr sz="1800" b="1" dirty="0">
                <a:solidFill>
                  <a:srgbClr val="FF0000"/>
                </a:solidFill>
                <a:latin typeface="Trebuchet MS"/>
                <a:cs typeface="Trebuchet MS"/>
              </a:rPr>
              <a:t>œuvre </a:t>
            </a:r>
            <a:r>
              <a:rPr sz="1800" b="1" spc="-5" dirty="0">
                <a:solidFill>
                  <a:srgbClr val="FF0000"/>
                </a:solidFill>
                <a:latin typeface="Trebuchet MS"/>
                <a:cs typeface="Trebuchet MS"/>
              </a:rPr>
              <a:t>du </a:t>
            </a:r>
            <a:r>
              <a:rPr sz="1800" b="1" spc="-530" dirty="0">
                <a:solidFill>
                  <a:srgbClr val="FF0000"/>
                </a:solidFill>
                <a:latin typeface="Trebuchet MS"/>
                <a:cs typeface="Trebuchet MS"/>
              </a:rPr>
              <a:t> </a:t>
            </a:r>
            <a:r>
              <a:rPr sz="1800" b="1" spc="-5" dirty="0">
                <a:solidFill>
                  <a:srgbClr val="FF0000"/>
                </a:solidFill>
                <a:latin typeface="Trebuchet MS"/>
                <a:cs typeface="Trebuchet MS"/>
              </a:rPr>
              <a:t>projet</a:t>
            </a:r>
            <a:r>
              <a:rPr sz="1800" b="1" spc="-25" dirty="0">
                <a:solidFill>
                  <a:srgbClr val="FF0000"/>
                </a:solidFill>
                <a:latin typeface="Trebuchet MS"/>
                <a:cs typeface="Trebuchet MS"/>
              </a:rPr>
              <a:t> </a:t>
            </a:r>
            <a:r>
              <a:rPr sz="1800" b="1" dirty="0">
                <a:solidFill>
                  <a:srgbClr val="FF0000"/>
                </a:solidFill>
                <a:latin typeface="Trebuchet MS"/>
                <a:cs typeface="Trebuchet MS"/>
              </a:rPr>
              <a:t>:</a:t>
            </a:r>
            <a:endParaRPr sz="1800" dirty="0">
              <a:latin typeface="Trebuchet MS"/>
              <a:cs typeface="Trebuchet MS"/>
            </a:endParaRPr>
          </a:p>
          <a:p>
            <a:pPr algn="ctr">
              <a:lnSpc>
                <a:spcPct val="100000"/>
              </a:lnSpc>
              <a:spcBef>
                <a:spcPts val="450"/>
              </a:spcBef>
            </a:pPr>
            <a:r>
              <a:rPr sz="1800" dirty="0">
                <a:solidFill>
                  <a:srgbClr val="006FC0"/>
                </a:solidFill>
                <a:latin typeface="Trebuchet MS"/>
                <a:cs typeface="Trebuchet MS"/>
              </a:rPr>
              <a:t>stage</a:t>
            </a:r>
            <a:r>
              <a:rPr sz="1800" spc="-80" dirty="0">
                <a:solidFill>
                  <a:srgbClr val="006FC0"/>
                </a:solidFill>
                <a:latin typeface="Trebuchet MS"/>
                <a:cs typeface="Trebuchet MS"/>
              </a:rPr>
              <a:t> </a:t>
            </a:r>
            <a:r>
              <a:rPr sz="1800" spc="-5" dirty="0">
                <a:solidFill>
                  <a:srgbClr val="006FC0"/>
                </a:solidFill>
                <a:latin typeface="Trebuchet MS"/>
                <a:cs typeface="Trebuchet MS"/>
              </a:rPr>
              <a:t>clinicat</a:t>
            </a:r>
            <a:endParaRPr sz="1800" dirty="0">
              <a:latin typeface="Trebuchet MS"/>
              <a:cs typeface="Trebuchet MS"/>
            </a:endParaRPr>
          </a:p>
          <a:p>
            <a:pPr lvl="0">
              <a:buFont typeface="Arial" panose="020B0604020202020204" pitchFamily="34" charset="0"/>
              <a:buChar char="•"/>
            </a:pPr>
            <a:r>
              <a:rPr sz="1600" spc="-5" dirty="0">
                <a:latin typeface="Trebuchet MS"/>
                <a:cs typeface="Trebuchet MS"/>
              </a:rPr>
              <a:t>(</a:t>
            </a:r>
            <a:r>
              <a:rPr lang="fr-FR" sz="1600" spc="-5" dirty="0">
                <a:latin typeface="Trebuchet MS"/>
                <a:cs typeface="Trebuchet MS"/>
              </a:rPr>
              <a:t>deuxième semestre</a:t>
            </a:r>
            <a:r>
              <a:rPr sz="1600" spc="-10" dirty="0">
                <a:latin typeface="Trebuchet MS"/>
                <a:cs typeface="Trebuchet MS"/>
              </a:rPr>
              <a:t>  </a:t>
            </a:r>
            <a:r>
              <a:rPr sz="1600" spc="-5" dirty="0">
                <a:latin typeface="Trebuchet MS"/>
                <a:cs typeface="Trebuchet MS"/>
              </a:rPr>
              <a:t>202</a:t>
            </a:r>
            <a:r>
              <a:rPr lang="fr-FR" sz="1600" spc="-5" dirty="0">
                <a:latin typeface="Trebuchet MS"/>
                <a:cs typeface="Trebuchet MS"/>
              </a:rPr>
              <a:t>7</a:t>
            </a:r>
            <a:r>
              <a:rPr sz="1600" spc="-5" dirty="0">
                <a:latin typeface="Trebuchet MS"/>
                <a:cs typeface="Trebuchet MS"/>
              </a:rPr>
              <a:t>)</a:t>
            </a:r>
            <a:r>
              <a:rPr lang="fr-FR" sz="2400" b="1" dirty="0">
                <a:ln w="12700" cmpd="sng">
                  <a:solidFill>
                    <a:srgbClr val="8064A2"/>
                  </a:solidFill>
                  <a:prstDash val="solid"/>
                </a:ln>
                <a:solidFill>
                  <a:srgbClr val="7030A0"/>
                </a:solidFill>
                <a:latin typeface="Aptos"/>
              </a:rPr>
              <a:t> </a:t>
            </a:r>
            <a:r>
              <a:rPr lang="fr-FR" sz="1400" b="1" dirty="0">
                <a:ln w="12700" cmpd="sng">
                  <a:solidFill>
                    <a:srgbClr val="8064A2"/>
                  </a:solidFill>
                  <a:prstDash val="solid"/>
                </a:ln>
                <a:solidFill>
                  <a:srgbClr val="7030A0"/>
                </a:solidFill>
                <a:latin typeface="Aptos"/>
              </a:rPr>
              <a:t>S7 : Du 22/03/27 au 30/04/27</a:t>
            </a:r>
          </a:p>
          <a:p>
            <a:pPr lvl="0"/>
            <a:r>
              <a:rPr lang="fr-FR" sz="1400" b="1" dirty="0">
                <a:ln w="12700" cmpd="sng">
                  <a:solidFill>
                    <a:srgbClr val="8064A2"/>
                  </a:solidFill>
                  <a:prstDash val="solid"/>
                </a:ln>
                <a:solidFill>
                  <a:srgbClr val="7030A0"/>
                </a:solidFill>
                <a:latin typeface="Aptos"/>
              </a:rPr>
              <a:t>S7bis : Du 3/05/27 au 11/06/27</a:t>
            </a:r>
          </a:p>
          <a:p>
            <a:pPr marL="208915" marR="202565" algn="ctr">
              <a:lnSpc>
                <a:spcPts val="1670"/>
              </a:lnSpc>
              <a:spcBef>
                <a:spcPts val="750"/>
              </a:spcBef>
            </a:pPr>
            <a:endParaRPr sz="1600" dirty="0">
              <a:latin typeface="Trebuchet MS"/>
              <a:cs typeface="Trebuchet MS"/>
            </a:endParaRPr>
          </a:p>
        </p:txBody>
      </p:sp>
      <p:pic>
        <p:nvPicPr>
          <p:cNvPr id="9" name="object 9"/>
          <p:cNvPicPr/>
          <p:nvPr/>
        </p:nvPicPr>
        <p:blipFill>
          <a:blip r:embed="rId5" cstate="print"/>
          <a:stretch>
            <a:fillRect/>
          </a:stretch>
        </p:blipFill>
        <p:spPr>
          <a:xfrm rot="19650050">
            <a:off x="4051665" y="5131918"/>
            <a:ext cx="772667" cy="1007689"/>
          </a:xfrm>
          <a:prstGeom prst="rect">
            <a:avLst/>
          </a:prstGeom>
        </p:spPr>
      </p:pic>
      <p:sp>
        <p:nvSpPr>
          <p:cNvPr id="12" name="object 12"/>
          <p:cNvSpPr txBox="1"/>
          <p:nvPr/>
        </p:nvSpPr>
        <p:spPr>
          <a:xfrm>
            <a:off x="3464575" y="904278"/>
            <a:ext cx="1555750" cy="1432315"/>
          </a:xfrm>
          <a:prstGeom prst="rect">
            <a:avLst/>
          </a:prstGeom>
        </p:spPr>
        <p:txBody>
          <a:bodyPr vert="horz" wrap="square" lIns="0" tIns="12700" rIns="0" bIns="0" rtlCol="0">
            <a:spAutoFit/>
          </a:bodyPr>
          <a:lstStyle/>
          <a:p>
            <a:pPr marL="74930" indent="-62865">
              <a:lnSpc>
                <a:spcPts val="2020"/>
              </a:lnSpc>
              <a:spcBef>
                <a:spcPts val="100"/>
              </a:spcBef>
            </a:pPr>
            <a:r>
              <a:rPr sz="1800" b="1" dirty="0">
                <a:solidFill>
                  <a:srgbClr val="FF0000"/>
                </a:solidFill>
                <a:latin typeface="Trebuchet MS"/>
                <a:cs typeface="Trebuchet MS"/>
              </a:rPr>
              <a:t>1.</a:t>
            </a:r>
            <a:r>
              <a:rPr sz="1800" b="1" spc="-45" dirty="0">
                <a:solidFill>
                  <a:srgbClr val="FF0000"/>
                </a:solidFill>
                <a:latin typeface="Trebuchet MS"/>
                <a:cs typeface="Trebuchet MS"/>
              </a:rPr>
              <a:t> </a:t>
            </a:r>
            <a:r>
              <a:rPr sz="1800" b="1" spc="-5" dirty="0">
                <a:solidFill>
                  <a:srgbClr val="FF0000"/>
                </a:solidFill>
                <a:latin typeface="Trebuchet MS"/>
                <a:cs typeface="Trebuchet MS"/>
              </a:rPr>
              <a:t>Diagnostic</a:t>
            </a:r>
            <a:r>
              <a:rPr sz="1800" b="1" spc="-35" dirty="0">
                <a:solidFill>
                  <a:srgbClr val="FF0000"/>
                </a:solidFill>
                <a:latin typeface="Trebuchet MS"/>
                <a:cs typeface="Trebuchet MS"/>
              </a:rPr>
              <a:t> </a:t>
            </a:r>
            <a:r>
              <a:rPr sz="1800" dirty="0">
                <a:solidFill>
                  <a:srgbClr val="FF0000"/>
                </a:solidFill>
                <a:latin typeface="Trebuchet MS"/>
                <a:cs typeface="Trebuchet MS"/>
              </a:rPr>
              <a:t>:</a:t>
            </a:r>
            <a:endParaRPr sz="1800" dirty="0">
              <a:latin typeface="Trebuchet MS"/>
              <a:cs typeface="Trebuchet MS"/>
            </a:endParaRPr>
          </a:p>
          <a:p>
            <a:pPr algn="ctr">
              <a:lnSpc>
                <a:spcPts val="2020"/>
              </a:lnSpc>
            </a:pPr>
            <a:r>
              <a:rPr sz="1800" spc="-5" dirty="0">
                <a:solidFill>
                  <a:srgbClr val="006FC0"/>
                </a:solidFill>
                <a:latin typeface="Trebuchet MS"/>
                <a:cs typeface="Trebuchet MS"/>
              </a:rPr>
              <a:t>Etat</a:t>
            </a:r>
            <a:r>
              <a:rPr sz="1800" spc="-25" dirty="0">
                <a:solidFill>
                  <a:srgbClr val="006FC0"/>
                </a:solidFill>
                <a:latin typeface="Trebuchet MS"/>
                <a:cs typeface="Trebuchet MS"/>
              </a:rPr>
              <a:t> </a:t>
            </a:r>
            <a:r>
              <a:rPr sz="1800" spc="-5" dirty="0">
                <a:solidFill>
                  <a:srgbClr val="006FC0"/>
                </a:solidFill>
                <a:latin typeface="Trebuchet MS"/>
                <a:cs typeface="Trebuchet MS"/>
              </a:rPr>
              <a:t>des</a:t>
            </a:r>
            <a:r>
              <a:rPr sz="1800" spc="-25" dirty="0">
                <a:solidFill>
                  <a:srgbClr val="006FC0"/>
                </a:solidFill>
                <a:latin typeface="Trebuchet MS"/>
                <a:cs typeface="Trebuchet MS"/>
              </a:rPr>
              <a:t> </a:t>
            </a:r>
            <a:r>
              <a:rPr sz="1800" dirty="0">
                <a:solidFill>
                  <a:srgbClr val="006FC0"/>
                </a:solidFill>
                <a:latin typeface="Trebuchet MS"/>
                <a:cs typeface="Trebuchet MS"/>
              </a:rPr>
              <a:t>lieux</a:t>
            </a:r>
            <a:endParaRPr sz="1800" dirty="0">
              <a:latin typeface="Trebuchet MS"/>
              <a:cs typeface="Trebuchet MS"/>
            </a:endParaRPr>
          </a:p>
          <a:p>
            <a:pPr marL="200025" marR="194310" algn="ctr">
              <a:lnSpc>
                <a:spcPct val="121200"/>
              </a:lnSpc>
              <a:spcBef>
                <a:spcPts val="80"/>
              </a:spcBef>
            </a:pPr>
            <a:r>
              <a:rPr sz="1600" spc="-5" dirty="0">
                <a:latin typeface="Trebuchet MS"/>
                <a:cs typeface="Trebuchet MS"/>
              </a:rPr>
              <a:t>(</a:t>
            </a:r>
            <a:r>
              <a:rPr lang="fr-FR" sz="1600" spc="-5" dirty="0">
                <a:latin typeface="Trebuchet MS"/>
                <a:cs typeface="Trebuchet MS"/>
              </a:rPr>
              <a:t>4</a:t>
            </a:r>
            <a:r>
              <a:rPr lang="fr-FR" sz="1600" spc="-5" baseline="30000" dirty="0">
                <a:latin typeface="Trebuchet MS"/>
                <a:cs typeface="Trebuchet MS"/>
              </a:rPr>
              <a:t>ème</a:t>
            </a:r>
            <a:r>
              <a:rPr lang="fr-FR" sz="1600" spc="-5" dirty="0">
                <a:latin typeface="Trebuchet MS"/>
                <a:cs typeface="Trebuchet MS"/>
              </a:rPr>
              <a:t> trimestre </a:t>
            </a:r>
            <a:r>
              <a:rPr sz="1600" spc="-5" dirty="0">
                <a:latin typeface="Trebuchet MS"/>
                <a:cs typeface="Trebuchet MS"/>
              </a:rPr>
              <a:t>202</a:t>
            </a:r>
            <a:r>
              <a:rPr lang="fr-FR" sz="1600" spc="-5" dirty="0">
                <a:latin typeface="Trebuchet MS"/>
                <a:cs typeface="Trebuchet MS"/>
              </a:rPr>
              <a:t>5</a:t>
            </a:r>
            <a:r>
              <a:rPr sz="1600" spc="-5" dirty="0">
                <a:latin typeface="Trebuchet MS"/>
                <a:cs typeface="Trebuchet MS"/>
              </a:rPr>
              <a:t>)</a:t>
            </a:r>
            <a:endParaRPr sz="1600" dirty="0">
              <a:latin typeface="Trebuchet MS"/>
              <a:cs typeface="Trebuchet MS"/>
            </a:endParaRPr>
          </a:p>
        </p:txBody>
      </p:sp>
      <p:pic>
        <p:nvPicPr>
          <p:cNvPr id="13" name="object 13"/>
          <p:cNvPicPr/>
          <p:nvPr/>
        </p:nvPicPr>
        <p:blipFill>
          <a:blip r:embed="rId6" cstate="print"/>
          <a:stretch>
            <a:fillRect/>
          </a:stretch>
        </p:blipFill>
        <p:spPr>
          <a:xfrm>
            <a:off x="5173979" y="754367"/>
            <a:ext cx="1436370" cy="767346"/>
          </a:xfrm>
          <a:prstGeom prst="rect">
            <a:avLst/>
          </a:prstGeom>
        </p:spPr>
      </p:pic>
      <p:sp>
        <p:nvSpPr>
          <p:cNvPr id="14" name="object 4"/>
          <p:cNvSpPr txBox="1"/>
          <p:nvPr/>
        </p:nvSpPr>
        <p:spPr>
          <a:xfrm>
            <a:off x="7083043" y="3124200"/>
            <a:ext cx="1586230" cy="1823063"/>
          </a:xfrm>
          <a:prstGeom prst="rect">
            <a:avLst/>
          </a:prstGeom>
        </p:spPr>
        <p:txBody>
          <a:bodyPr vert="horz" wrap="square" lIns="0" tIns="12700" rIns="0" bIns="0" rtlCol="0">
            <a:spAutoFit/>
          </a:bodyPr>
          <a:lstStyle/>
          <a:p>
            <a:pPr marL="1270" algn="ctr">
              <a:lnSpc>
                <a:spcPts val="2020"/>
              </a:lnSpc>
              <a:spcBef>
                <a:spcPts val="100"/>
              </a:spcBef>
            </a:pPr>
            <a:r>
              <a:rPr lang="fr-FR" sz="1800" b="1" dirty="0">
                <a:solidFill>
                  <a:srgbClr val="FF0000"/>
                </a:solidFill>
                <a:latin typeface="Trebuchet MS"/>
                <a:cs typeface="Trebuchet MS"/>
              </a:rPr>
              <a:t>3</a:t>
            </a:r>
            <a:r>
              <a:rPr sz="1800" b="1" dirty="0">
                <a:solidFill>
                  <a:srgbClr val="FF0000"/>
                </a:solidFill>
                <a:latin typeface="Trebuchet MS"/>
                <a:cs typeface="Trebuchet MS"/>
              </a:rPr>
              <a:t>.</a:t>
            </a:r>
            <a:endParaRPr sz="1800" dirty="0">
              <a:latin typeface="Trebuchet MS"/>
              <a:cs typeface="Trebuchet MS"/>
            </a:endParaRPr>
          </a:p>
          <a:p>
            <a:pPr algn="ctr">
              <a:lnSpc>
                <a:spcPts val="1885"/>
              </a:lnSpc>
            </a:pPr>
            <a:r>
              <a:rPr sz="1800" b="1" spc="-5" dirty="0">
                <a:solidFill>
                  <a:srgbClr val="FF0000"/>
                </a:solidFill>
                <a:latin typeface="Trebuchet MS"/>
                <a:cs typeface="Trebuchet MS"/>
              </a:rPr>
              <a:t>Construction</a:t>
            </a:r>
            <a:endParaRPr sz="1800" dirty="0">
              <a:latin typeface="Trebuchet MS"/>
              <a:cs typeface="Trebuchet MS"/>
            </a:endParaRPr>
          </a:p>
          <a:p>
            <a:pPr algn="ctr">
              <a:lnSpc>
                <a:spcPts val="2025"/>
              </a:lnSpc>
            </a:pPr>
            <a:r>
              <a:rPr sz="1800" b="1" dirty="0">
                <a:solidFill>
                  <a:srgbClr val="FF0000"/>
                </a:solidFill>
                <a:latin typeface="Trebuchet MS"/>
                <a:cs typeface="Trebuchet MS"/>
              </a:rPr>
              <a:t>du</a:t>
            </a:r>
            <a:r>
              <a:rPr sz="1800" b="1" spc="-25" dirty="0">
                <a:solidFill>
                  <a:srgbClr val="FF0000"/>
                </a:solidFill>
                <a:latin typeface="Trebuchet MS"/>
                <a:cs typeface="Trebuchet MS"/>
              </a:rPr>
              <a:t> </a:t>
            </a:r>
            <a:r>
              <a:rPr sz="1800" b="1" spc="-5" dirty="0">
                <a:solidFill>
                  <a:srgbClr val="FF0000"/>
                </a:solidFill>
                <a:latin typeface="Trebuchet MS"/>
                <a:cs typeface="Trebuchet MS"/>
              </a:rPr>
              <a:t>projet</a:t>
            </a:r>
            <a:r>
              <a:rPr sz="1800" b="1" spc="-25" dirty="0">
                <a:solidFill>
                  <a:srgbClr val="FF0000"/>
                </a:solidFill>
                <a:latin typeface="Trebuchet MS"/>
                <a:cs typeface="Trebuchet MS"/>
              </a:rPr>
              <a:t> </a:t>
            </a:r>
            <a:r>
              <a:rPr sz="1800" b="1" dirty="0">
                <a:solidFill>
                  <a:srgbClr val="FF0000"/>
                </a:solidFill>
                <a:latin typeface="Trebuchet MS"/>
                <a:cs typeface="Trebuchet MS"/>
              </a:rPr>
              <a:t>:</a:t>
            </a:r>
            <a:endParaRPr sz="1800" dirty="0">
              <a:latin typeface="Trebuchet MS"/>
              <a:cs typeface="Trebuchet MS"/>
            </a:endParaRPr>
          </a:p>
          <a:p>
            <a:pPr marL="12700" marR="5080" indent="-635" algn="ctr">
              <a:lnSpc>
                <a:spcPct val="86900"/>
              </a:lnSpc>
              <a:spcBef>
                <a:spcPts val="735"/>
              </a:spcBef>
            </a:pPr>
            <a:r>
              <a:rPr sz="1800" spc="-5" dirty="0">
                <a:solidFill>
                  <a:srgbClr val="006FC0"/>
                </a:solidFill>
                <a:latin typeface="Trebuchet MS"/>
                <a:cs typeface="Trebuchet MS"/>
              </a:rPr>
              <a:t>Objectifs et </a:t>
            </a:r>
            <a:r>
              <a:rPr sz="1800" dirty="0">
                <a:solidFill>
                  <a:srgbClr val="006FC0"/>
                </a:solidFill>
                <a:latin typeface="Trebuchet MS"/>
                <a:cs typeface="Trebuchet MS"/>
              </a:rPr>
              <a:t> Plan </a:t>
            </a:r>
            <a:r>
              <a:rPr sz="1800" spc="-5" dirty="0" err="1">
                <a:solidFill>
                  <a:srgbClr val="006FC0"/>
                </a:solidFill>
                <a:latin typeface="Trebuchet MS"/>
                <a:cs typeface="Trebuchet MS"/>
              </a:rPr>
              <a:t>d’action</a:t>
            </a:r>
            <a:r>
              <a:rPr lang="fr-FR" sz="1800" spc="-5" dirty="0">
                <a:solidFill>
                  <a:srgbClr val="006FC0"/>
                </a:solidFill>
                <a:latin typeface="Trebuchet MS"/>
                <a:cs typeface="Trebuchet MS"/>
              </a:rPr>
              <a:t> et </a:t>
            </a:r>
            <a:r>
              <a:rPr lang="fr-FR" sz="1800" spc="-5" dirty="0" err="1">
                <a:solidFill>
                  <a:srgbClr val="006FC0"/>
                </a:solidFill>
                <a:latin typeface="Trebuchet MS"/>
                <a:cs typeface="Trebuchet MS"/>
              </a:rPr>
              <a:t>rétroplanning</a:t>
            </a:r>
            <a:endParaRPr sz="1600" dirty="0">
              <a:latin typeface="Trebuchet MS"/>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5236845" cy="574040"/>
          </a:xfrm>
          <a:prstGeom prst="rect">
            <a:avLst/>
          </a:prstGeom>
        </p:spPr>
        <p:txBody>
          <a:bodyPr vert="horz" wrap="square" lIns="0" tIns="12700" rIns="0" bIns="0" rtlCol="0">
            <a:spAutoFit/>
          </a:bodyPr>
          <a:lstStyle/>
          <a:p>
            <a:pPr marL="12700">
              <a:lnSpc>
                <a:spcPct val="100000"/>
              </a:lnSpc>
              <a:spcBef>
                <a:spcPts val="100"/>
              </a:spcBef>
            </a:pPr>
            <a:r>
              <a:rPr sz="3600" b="0" spc="-25" dirty="0">
                <a:solidFill>
                  <a:srgbClr val="006FC0"/>
                </a:solidFill>
                <a:latin typeface="Trebuchet MS"/>
                <a:cs typeface="Trebuchet MS"/>
              </a:rPr>
              <a:t>Avez-vous</a:t>
            </a:r>
            <a:r>
              <a:rPr sz="3600" b="0" spc="-20" dirty="0">
                <a:solidFill>
                  <a:srgbClr val="006FC0"/>
                </a:solidFill>
                <a:latin typeface="Trebuchet MS"/>
                <a:cs typeface="Trebuchet MS"/>
              </a:rPr>
              <a:t> </a:t>
            </a:r>
            <a:r>
              <a:rPr sz="3600" b="0" spc="-5" dirty="0">
                <a:solidFill>
                  <a:srgbClr val="006FC0"/>
                </a:solidFill>
                <a:latin typeface="Trebuchet MS"/>
                <a:cs typeface="Trebuchet MS"/>
              </a:rPr>
              <a:t>des</a:t>
            </a:r>
            <a:r>
              <a:rPr sz="3600" b="0" spc="-30" dirty="0">
                <a:solidFill>
                  <a:srgbClr val="006FC0"/>
                </a:solidFill>
                <a:latin typeface="Trebuchet MS"/>
                <a:cs typeface="Trebuchet MS"/>
              </a:rPr>
              <a:t> </a:t>
            </a:r>
            <a:r>
              <a:rPr sz="3600" b="0" dirty="0">
                <a:solidFill>
                  <a:srgbClr val="006FC0"/>
                </a:solidFill>
                <a:latin typeface="Trebuchet MS"/>
                <a:cs typeface="Trebuchet MS"/>
              </a:rPr>
              <a:t>questions</a:t>
            </a:r>
            <a:r>
              <a:rPr sz="3600" b="0" spc="-25" dirty="0">
                <a:solidFill>
                  <a:srgbClr val="006FC0"/>
                </a:solidFill>
                <a:latin typeface="Trebuchet MS"/>
                <a:cs typeface="Trebuchet MS"/>
              </a:rPr>
              <a:t> </a:t>
            </a:r>
            <a:r>
              <a:rPr sz="3600" b="0" dirty="0">
                <a:solidFill>
                  <a:srgbClr val="006FC0"/>
                </a:solidFill>
                <a:latin typeface="Trebuchet MS"/>
                <a:cs typeface="Trebuchet MS"/>
              </a:rPr>
              <a:t>?</a:t>
            </a:r>
            <a:endParaRPr sz="3600">
              <a:latin typeface="Trebuchet MS"/>
              <a:cs typeface="Trebuchet MS"/>
            </a:endParaRPr>
          </a:p>
        </p:txBody>
      </p:sp>
      <p:pic>
        <p:nvPicPr>
          <p:cNvPr id="3" name="object 3"/>
          <p:cNvPicPr/>
          <p:nvPr/>
        </p:nvPicPr>
        <p:blipFill>
          <a:blip r:embed="rId3" cstate="print"/>
          <a:stretch>
            <a:fillRect/>
          </a:stretch>
        </p:blipFill>
        <p:spPr>
          <a:xfrm>
            <a:off x="3192779" y="2318004"/>
            <a:ext cx="4177284" cy="4177284"/>
          </a:xfrm>
          <a:prstGeom prst="rect">
            <a:avLst/>
          </a:prstGeom>
        </p:spPr>
      </p:pic>
      <p:sp>
        <p:nvSpPr>
          <p:cNvPr id="4" name="object 4"/>
          <p:cNvSpPr txBox="1"/>
          <p:nvPr/>
        </p:nvSpPr>
        <p:spPr>
          <a:xfrm>
            <a:off x="756310" y="6147883"/>
            <a:ext cx="807720" cy="144270"/>
          </a:xfrm>
          <a:prstGeom prst="rect">
            <a:avLst/>
          </a:prstGeom>
        </p:spPr>
        <p:txBody>
          <a:bodyPr vert="horz" wrap="square" lIns="0" tIns="5715" rIns="0" bIns="0" rtlCol="0">
            <a:spAutoFit/>
          </a:bodyPr>
          <a:lstStyle/>
          <a:p>
            <a:pPr marL="12700">
              <a:lnSpc>
                <a:spcPct val="100000"/>
              </a:lnSpc>
              <a:spcBef>
                <a:spcPts val="45"/>
              </a:spcBef>
            </a:pPr>
            <a:r>
              <a:rPr lang="fr-FR" sz="900" spc="-5" dirty="0">
                <a:solidFill>
                  <a:srgbClr val="888888"/>
                </a:solidFill>
                <a:latin typeface="Trebuchet MS"/>
                <a:cs typeface="Trebuchet MS"/>
              </a:rPr>
              <a:t>18/12/2023</a:t>
            </a:r>
            <a:endParaRPr sz="90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85800"/>
            <a:ext cx="9293478" cy="492443"/>
          </a:xfrm>
        </p:spPr>
        <p:txBody>
          <a:bodyPr/>
          <a:lstStyle/>
          <a:p>
            <a:r>
              <a:rPr lang="fr-FR" sz="3200" dirty="0">
                <a:solidFill>
                  <a:srgbClr val="006FC0"/>
                </a:solidFill>
              </a:rPr>
              <a:t>2.</a:t>
            </a:r>
            <a:r>
              <a:rPr lang="fr-FR" sz="3200" spc="-15" dirty="0">
                <a:solidFill>
                  <a:srgbClr val="006FC0"/>
                </a:solidFill>
              </a:rPr>
              <a:t> </a:t>
            </a:r>
            <a:r>
              <a:rPr lang="fr-FR" sz="3200" dirty="0">
                <a:solidFill>
                  <a:srgbClr val="006FC0"/>
                </a:solidFill>
              </a:rPr>
              <a:t>Dispositif</a:t>
            </a:r>
            <a:r>
              <a:rPr lang="fr-FR" sz="3200" spc="-25" dirty="0">
                <a:solidFill>
                  <a:srgbClr val="006FC0"/>
                </a:solidFill>
              </a:rPr>
              <a:t> </a:t>
            </a:r>
            <a:r>
              <a:rPr lang="fr-FR" sz="3200" spc="-5" dirty="0">
                <a:solidFill>
                  <a:srgbClr val="006FC0"/>
                </a:solidFill>
              </a:rPr>
              <a:t>pédagogique</a:t>
            </a:r>
            <a:r>
              <a:rPr lang="fr-FR" sz="3200" spc="-15" dirty="0">
                <a:solidFill>
                  <a:srgbClr val="006FC0"/>
                </a:solidFill>
              </a:rPr>
              <a:t> </a:t>
            </a:r>
            <a:r>
              <a:rPr lang="fr-FR" sz="3200" dirty="0">
                <a:solidFill>
                  <a:srgbClr val="006FC0"/>
                </a:solidFill>
              </a:rPr>
              <a:t>en</a:t>
            </a:r>
            <a:r>
              <a:rPr lang="fr-FR" sz="3200" spc="-20" dirty="0">
                <a:solidFill>
                  <a:srgbClr val="006FC0"/>
                </a:solidFill>
              </a:rPr>
              <a:t> </a:t>
            </a:r>
            <a:r>
              <a:rPr lang="fr-FR" sz="3200" spc="-5" dirty="0">
                <a:solidFill>
                  <a:srgbClr val="006FC0"/>
                </a:solidFill>
              </a:rPr>
              <a:t>MK4</a:t>
            </a:r>
            <a:endParaRPr lang="fr-FR" dirty="0"/>
          </a:p>
        </p:txBody>
      </p:sp>
      <p:sp>
        <p:nvSpPr>
          <p:cNvPr id="3" name="Espace réservé du texte 2"/>
          <p:cNvSpPr>
            <a:spLocks noGrp="1"/>
          </p:cNvSpPr>
          <p:nvPr>
            <p:ph type="body" idx="1"/>
          </p:nvPr>
        </p:nvSpPr>
        <p:spPr>
          <a:xfrm>
            <a:off x="838200" y="1524000"/>
            <a:ext cx="11049000" cy="5393784"/>
          </a:xfrm>
        </p:spPr>
        <p:txBody>
          <a:bodyPr/>
          <a:lstStyle/>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r>
              <a:rPr lang="fr-FR" sz="2000" kern="1200" dirty="0">
                <a:solidFill>
                  <a:prstClr val="black"/>
                </a:solidFill>
              </a:rPr>
              <a:t>19/11/25:</a:t>
            </a:r>
            <a:r>
              <a:rPr lang="fr-FR" sz="2000" b="0" kern="1200" dirty="0">
                <a:solidFill>
                  <a:prstClr val="black"/>
                </a:solidFill>
              </a:rPr>
              <a:t>  CM </a:t>
            </a:r>
            <a:r>
              <a:rPr lang="fr-FR" sz="2000" b="0" kern="1200" spc="-5" dirty="0">
                <a:solidFill>
                  <a:prstClr val="black"/>
                </a:solidFill>
              </a:rPr>
              <a:t>de présentation du</a:t>
            </a:r>
            <a:r>
              <a:rPr lang="fr-FR" sz="2000" b="0" kern="1200" spc="5" dirty="0">
                <a:solidFill>
                  <a:prstClr val="black"/>
                </a:solidFill>
              </a:rPr>
              <a:t> </a:t>
            </a:r>
            <a:r>
              <a:rPr lang="fr-FR" sz="2000" b="0" kern="1200" spc="-10" dirty="0">
                <a:solidFill>
                  <a:prstClr val="black"/>
                </a:solidFill>
              </a:rPr>
              <a:t>dispositif</a:t>
            </a:r>
            <a:r>
              <a:rPr lang="fr-FR" sz="2000" b="0" kern="1200" spc="20" dirty="0">
                <a:solidFill>
                  <a:prstClr val="black"/>
                </a:solidFill>
              </a:rPr>
              <a:t> </a:t>
            </a:r>
            <a:r>
              <a:rPr lang="fr-FR" sz="2000" b="0" kern="1200" spc="-5" dirty="0">
                <a:solidFill>
                  <a:prstClr val="black"/>
                </a:solidFill>
              </a:rPr>
              <a:t>pédagogique</a:t>
            </a:r>
            <a:r>
              <a:rPr lang="fr-FR" sz="2000" b="0" kern="1200" dirty="0">
                <a:solidFill>
                  <a:prstClr val="black"/>
                </a:solidFill>
              </a:rPr>
              <a:t> </a:t>
            </a:r>
            <a:r>
              <a:rPr lang="fr-FR" sz="2000" b="0" kern="1200" spc="-5" dirty="0">
                <a:solidFill>
                  <a:prstClr val="black"/>
                </a:solidFill>
              </a:rPr>
              <a:t>et</a:t>
            </a:r>
            <a:r>
              <a:rPr lang="fr-FR" sz="2000" b="0" kern="1200" dirty="0">
                <a:solidFill>
                  <a:prstClr val="black"/>
                </a:solidFill>
              </a:rPr>
              <a:t> </a:t>
            </a:r>
            <a:r>
              <a:rPr lang="fr-FR" sz="2000" b="0" kern="1200" spc="-5" dirty="0">
                <a:solidFill>
                  <a:prstClr val="black"/>
                </a:solidFill>
              </a:rPr>
              <a:t>des</a:t>
            </a:r>
            <a:r>
              <a:rPr lang="fr-FR" sz="2000" b="0" kern="1200" spc="-10" dirty="0">
                <a:solidFill>
                  <a:prstClr val="black"/>
                </a:solidFill>
              </a:rPr>
              <a:t> </a:t>
            </a:r>
            <a:r>
              <a:rPr lang="fr-FR" sz="2000" b="0" kern="1200" spc="-5" dirty="0">
                <a:solidFill>
                  <a:prstClr val="black"/>
                </a:solidFill>
              </a:rPr>
              <a:t>différentes</a:t>
            </a:r>
            <a:r>
              <a:rPr lang="fr-FR" sz="2000" b="0" kern="1200" spc="5" dirty="0">
                <a:solidFill>
                  <a:prstClr val="black"/>
                </a:solidFill>
              </a:rPr>
              <a:t> </a:t>
            </a:r>
            <a:r>
              <a:rPr lang="fr-FR" sz="2000" b="0" kern="1200" spc="-5" dirty="0">
                <a:solidFill>
                  <a:prstClr val="black"/>
                </a:solidFill>
              </a:rPr>
              <a:t>démarches.</a:t>
            </a:r>
          </a:p>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endParaRPr lang="fr-FR" sz="2000" b="0" kern="1200" spc="-5" dirty="0">
              <a:solidFill>
                <a:prstClr val="black"/>
              </a:solidFill>
            </a:endParaRPr>
          </a:p>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r>
              <a:rPr lang="fr-FR" sz="2000" kern="1200" spc="-5" dirty="0">
                <a:solidFill>
                  <a:prstClr val="black"/>
                </a:solidFill>
              </a:rPr>
              <a:t>03/02/26</a:t>
            </a:r>
            <a:r>
              <a:rPr lang="fr-FR" sz="2000" b="0" kern="1200" spc="-5" dirty="0">
                <a:solidFill>
                  <a:prstClr val="black"/>
                </a:solidFill>
              </a:rPr>
              <a:t>:TPG de 15h à 16h30 : temps de préparation d’un rétroplanning intermédiaire</a:t>
            </a:r>
          </a:p>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endParaRPr lang="fr-FR" sz="2000" b="0" kern="1200" spc="-5" dirty="0">
              <a:solidFill>
                <a:prstClr val="black"/>
              </a:solidFill>
              <a:latin typeface="Trebuchet MS" panose="020B0603020202020204" pitchFamily="34" charset="0"/>
            </a:endParaRPr>
          </a:p>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r>
              <a:rPr lang="fr-FR" sz="2000" kern="1200" spc="-5" dirty="0">
                <a:solidFill>
                  <a:prstClr val="black"/>
                </a:solidFill>
                <a:latin typeface="Trebuchet MS" panose="020B0603020202020204" pitchFamily="34" charset="0"/>
              </a:rPr>
              <a:t>04/02/26: </a:t>
            </a:r>
            <a:r>
              <a:rPr lang="fr-FR" sz="2000" b="1" kern="1200" spc="-5" dirty="0">
                <a:solidFill>
                  <a:prstClr val="black"/>
                </a:solidFill>
                <a:latin typeface="Trebuchet MS" panose="020B0603020202020204" pitchFamily="34" charset="0"/>
              </a:rPr>
              <a:t>Dépôt sur Moodle</a:t>
            </a:r>
            <a:r>
              <a:rPr lang="fr-FR" sz="2000" kern="1200" spc="-5" dirty="0">
                <a:solidFill>
                  <a:prstClr val="black"/>
                </a:solidFill>
                <a:latin typeface="Trebuchet MS" panose="020B0603020202020204" pitchFamily="34" charset="0"/>
              </a:rPr>
              <a:t> entre 20h et 22h de ce rétroplanning intermédiaire</a:t>
            </a:r>
          </a:p>
          <a:p>
            <a:pPr marL="1024890" lvl="2" algn="l" rtl="0">
              <a:spcBef>
                <a:spcPts val="105"/>
              </a:spcBef>
              <a:tabLst>
                <a:tab pos="283845" algn="l"/>
              </a:tabLst>
            </a:pPr>
            <a:endParaRPr lang="fr-FR" sz="2000" kern="1200" spc="-5" dirty="0">
              <a:solidFill>
                <a:prstClr val="black"/>
              </a:solidFill>
              <a:latin typeface="Trebuchet MS" panose="020B0603020202020204" pitchFamily="34" charset="0"/>
            </a:endParaRPr>
          </a:p>
          <a:p>
            <a:pPr marL="1024890" lvl="2" algn="l" rtl="0">
              <a:spcBef>
                <a:spcPts val="105"/>
              </a:spcBef>
              <a:tabLst>
                <a:tab pos="283845" algn="l"/>
              </a:tabLst>
            </a:pPr>
            <a:r>
              <a:rPr lang="fr-FR" sz="2000" kern="1200" spc="-5" dirty="0">
                <a:solidFill>
                  <a:prstClr val="black"/>
                </a:solidFill>
                <a:latin typeface="Trebuchet MS" panose="020B0603020202020204" pitchFamily="34" charset="0"/>
              </a:rPr>
              <a:t>     </a:t>
            </a:r>
            <a:r>
              <a:rPr lang="fr-FR" sz="2000" kern="1200" spc="-5" dirty="0">
                <a:solidFill>
                  <a:srgbClr val="FF0000"/>
                </a:solidFill>
                <a:latin typeface="Trebuchet MS" panose="020B0603020202020204" pitchFamily="34" charset="0"/>
              </a:rPr>
              <a:t>Attention si le dépôt n’est pas rendu ce jour –là ou en retard la note du devoir final sera divisée par 2. </a:t>
            </a:r>
            <a:r>
              <a:rPr lang="fr-FR" sz="2000" kern="1200" spc="-5" dirty="0" err="1">
                <a:solidFill>
                  <a:srgbClr val="FF0000"/>
                </a:solidFill>
                <a:latin typeface="Trebuchet MS" panose="020B0603020202020204" pitchFamily="34" charset="0"/>
              </a:rPr>
              <a:t>Rétroplanning</a:t>
            </a:r>
            <a:r>
              <a:rPr lang="fr-FR" sz="2000" kern="1200" spc="-5" dirty="0">
                <a:solidFill>
                  <a:srgbClr val="FF0000"/>
                </a:solidFill>
                <a:latin typeface="Trebuchet MS" panose="020B0603020202020204" pitchFamily="34" charset="0"/>
              </a:rPr>
              <a:t> + lister lieux de stage, à quelle date je postule où ? Deadlines claires et définies.</a:t>
            </a:r>
          </a:p>
          <a:p>
            <a:pPr marL="1024890" lvl="2" algn="l" rtl="0">
              <a:spcBef>
                <a:spcPts val="105"/>
              </a:spcBef>
              <a:tabLst>
                <a:tab pos="283845" algn="l"/>
              </a:tabLst>
            </a:pPr>
            <a:endParaRPr lang="fr-FR" sz="2000" kern="1200" spc="-5" dirty="0">
              <a:solidFill>
                <a:prstClr val="black"/>
              </a:solidFill>
              <a:latin typeface="Trebuchet MS" panose="020B0603020202020204" pitchFamily="34" charset="0"/>
            </a:endParaRPr>
          </a:p>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r>
              <a:rPr lang="fr-FR" sz="2000" kern="1200" dirty="0">
                <a:solidFill>
                  <a:prstClr val="black"/>
                </a:solidFill>
              </a:rPr>
              <a:t>23/03/26:</a:t>
            </a:r>
            <a:r>
              <a:rPr lang="fr-FR" sz="2000" b="0" kern="1200" dirty="0">
                <a:solidFill>
                  <a:prstClr val="black"/>
                </a:solidFill>
              </a:rPr>
              <a:t>  TD projet clinicat</a:t>
            </a:r>
          </a:p>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endParaRPr lang="fr-FR" sz="2000" b="0" kern="1200" spc="-5" dirty="0">
              <a:solidFill>
                <a:prstClr val="black"/>
              </a:solidFill>
            </a:endParaRPr>
          </a:p>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r>
              <a:rPr lang="fr-FR" sz="2000" kern="1200" spc="-5" dirty="0">
                <a:solidFill>
                  <a:prstClr val="black"/>
                </a:solidFill>
              </a:rPr>
              <a:t>04/05/26:  dépôt du travail écrit sur Moodle</a:t>
            </a:r>
          </a:p>
          <a:p>
            <a:pPr marL="1024890" lvl="2" algn="l" rtl="0">
              <a:spcBef>
                <a:spcPts val="105"/>
              </a:spcBef>
              <a:tabLst>
                <a:tab pos="283845" algn="l"/>
              </a:tabLst>
            </a:pPr>
            <a:r>
              <a:rPr lang="fr-FR" sz="2000" kern="1200" spc="-5" dirty="0">
                <a:solidFill>
                  <a:srgbClr val="FF0000"/>
                </a:solidFill>
                <a:latin typeface="Trebuchet MS" panose="020B0603020202020204" pitchFamily="34" charset="0"/>
              </a:rPr>
              <a:t>Si non rendu avant minuit 0/20. Retard:0/20</a:t>
            </a:r>
          </a:p>
          <a:p>
            <a:pPr marL="1024890" lvl="2" algn="l" rtl="0">
              <a:spcBef>
                <a:spcPts val="105"/>
              </a:spcBef>
              <a:tabLst>
                <a:tab pos="283845" algn="l"/>
              </a:tabLst>
            </a:pPr>
            <a:endParaRPr lang="fr-FR" sz="2000" kern="1200" spc="-5" dirty="0">
              <a:solidFill>
                <a:prstClr val="black"/>
              </a:solidFill>
              <a:latin typeface="Trebuchet MS" panose="020B0603020202020204" pitchFamily="34" charset="0"/>
            </a:endParaRPr>
          </a:p>
          <a:p>
            <a:pPr marL="1024890" lvl="2" algn="l" rtl="0">
              <a:spcBef>
                <a:spcPts val="105"/>
              </a:spcBef>
              <a:tabLst>
                <a:tab pos="283845" algn="l"/>
              </a:tabLst>
            </a:pPr>
            <a:endParaRPr lang="fr-FR" sz="1600" b="0" kern="1200" spc="-5" dirty="0">
              <a:solidFill>
                <a:prstClr val="black"/>
              </a:solidFill>
              <a:latin typeface="Trebuchet MS" panose="020B0603020202020204" pitchFamily="34" charset="0"/>
            </a:endParaRPr>
          </a:p>
          <a:p>
            <a:pPr marL="1024890" lvl="2" algn="l" rtl="0">
              <a:spcBef>
                <a:spcPts val="105"/>
              </a:spcBef>
              <a:tabLst>
                <a:tab pos="283845" algn="l"/>
              </a:tabLst>
            </a:pPr>
            <a:endParaRPr lang="fr-FR" sz="500" b="0" kern="1200" spc="-5" dirty="0">
              <a:solidFill>
                <a:prstClr val="black"/>
              </a:solidFill>
            </a:endParaRPr>
          </a:p>
          <a:p>
            <a:pPr marL="283210" marR="0" lvl="0" indent="-172720" algn="l" defTabSz="914400" rtl="0" eaLnBrk="1" fontAlgn="auto" latinLnBrk="0" hangingPunct="1">
              <a:lnSpc>
                <a:spcPct val="100000"/>
              </a:lnSpc>
              <a:spcBef>
                <a:spcPts val="105"/>
              </a:spcBef>
              <a:spcAft>
                <a:spcPts val="0"/>
              </a:spcAft>
              <a:buClrTx/>
              <a:buSzTx/>
              <a:buFontTx/>
              <a:buChar char="•"/>
              <a:tabLst>
                <a:tab pos="283845" algn="l"/>
              </a:tabLst>
              <a:defRPr/>
            </a:pPr>
            <a:endParaRPr lang="fr-FR" sz="1700" b="0" kern="1200" dirty="0">
              <a:solidFill>
                <a:prstClr val="black"/>
              </a:solidFill>
            </a:endParaRPr>
          </a:p>
        </p:txBody>
      </p:sp>
      <p:pic>
        <p:nvPicPr>
          <p:cNvPr id="5" name="Image 4"/>
          <p:cNvPicPr>
            <a:picLocks noChangeAspect="1"/>
          </p:cNvPicPr>
          <p:nvPr/>
        </p:nvPicPr>
        <p:blipFill>
          <a:blip r:embed="rId2"/>
          <a:stretch>
            <a:fillRect/>
          </a:stretch>
        </p:blipFill>
        <p:spPr>
          <a:xfrm>
            <a:off x="1219200" y="3276600"/>
            <a:ext cx="630382" cy="425015"/>
          </a:xfrm>
          <a:prstGeom prst="rect">
            <a:avLst/>
          </a:prstGeom>
        </p:spPr>
      </p:pic>
      <p:pic>
        <p:nvPicPr>
          <p:cNvPr id="6" name="Image 5"/>
          <p:cNvPicPr>
            <a:picLocks noChangeAspect="1"/>
          </p:cNvPicPr>
          <p:nvPr/>
        </p:nvPicPr>
        <p:blipFill>
          <a:blip r:embed="rId3"/>
          <a:stretch>
            <a:fillRect/>
          </a:stretch>
        </p:blipFill>
        <p:spPr>
          <a:xfrm>
            <a:off x="7162800" y="5562600"/>
            <a:ext cx="627942" cy="426757"/>
          </a:xfrm>
          <a:prstGeom prst="rect">
            <a:avLst/>
          </a:prstGeom>
        </p:spPr>
      </p:pic>
    </p:spTree>
    <p:extLst>
      <p:ext uri="{BB962C8B-B14F-4D97-AF65-F5344CB8AC3E}">
        <p14:creationId xmlns:p14="http://schemas.microsoft.com/office/powerpoint/2010/main" val="20181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1742" y="688085"/>
            <a:ext cx="7893050" cy="553998"/>
          </a:xfrm>
        </p:spPr>
        <p:txBody>
          <a:bodyPr/>
          <a:lstStyle/>
          <a:p>
            <a:r>
              <a:rPr lang="fr-FR" sz="3600" dirty="0"/>
              <a:t>Fiche projet</a:t>
            </a:r>
          </a:p>
        </p:txBody>
      </p:sp>
      <p:sp>
        <p:nvSpPr>
          <p:cNvPr id="4" name="ZoneTexte 3"/>
          <p:cNvSpPr txBox="1"/>
          <p:nvPr/>
        </p:nvSpPr>
        <p:spPr>
          <a:xfrm>
            <a:off x="914400" y="1371600"/>
            <a:ext cx="11277600" cy="5663089"/>
          </a:xfrm>
          <a:prstGeom prst="rect">
            <a:avLst/>
          </a:prstGeom>
          <a:noFill/>
        </p:spPr>
        <p:txBody>
          <a:bodyPr wrap="square" rtlCol="0">
            <a:spAutoFit/>
          </a:bodyPr>
          <a:lstStyle/>
          <a:p>
            <a:r>
              <a:rPr lang="fr-FR" sz="2800" dirty="0"/>
              <a:t>Vous aurez un guide méthodologique sur ce rendu écrit. Présentation.</a:t>
            </a:r>
          </a:p>
          <a:p>
            <a:endParaRPr lang="fr-FR" sz="2800" dirty="0"/>
          </a:p>
          <a:p>
            <a:r>
              <a:rPr lang="fr-FR" sz="2800" u="sng" dirty="0"/>
              <a:t>En terme de notation sur /20 points.</a:t>
            </a:r>
          </a:p>
          <a:p>
            <a:r>
              <a:rPr lang="fr-FR" sz="2800" dirty="0"/>
              <a:t>Si dans le rendu du projet 2 stages trouvés avec accords de principe ou un seul si 3 mois au même endroit: 8 points</a:t>
            </a:r>
          </a:p>
          <a:p>
            <a:r>
              <a:rPr lang="fr-FR" sz="2800" dirty="0"/>
              <a:t>Si un stage trouvé avec 1 accord de principe signé/2   :4 points.</a:t>
            </a:r>
          </a:p>
          <a:p>
            <a:r>
              <a:rPr lang="fr-FR" sz="2800" dirty="0"/>
              <a:t>Si le </a:t>
            </a:r>
            <a:r>
              <a:rPr lang="fr-FR" sz="2800" dirty="0" err="1"/>
              <a:t>rétroplanning</a:t>
            </a:r>
            <a:r>
              <a:rPr lang="fr-FR" sz="2800" dirty="0"/>
              <a:t> avec listes des stages n’est pas rendu en février sur Moodle, la note finale du rendu écrit de mai sera divisée par deux. Notez les dates auxquelles vous contacterez les stages.</a:t>
            </a:r>
          </a:p>
          <a:p>
            <a:r>
              <a:rPr lang="fr-FR" sz="2800" dirty="0"/>
              <a:t>Pour le rendu écrit, si règles, orthographe et nombre de pages non respectées: -2 sur note finale.</a:t>
            </a:r>
          </a:p>
          <a:p>
            <a:endParaRPr lang="fr-FR" dirty="0"/>
          </a:p>
          <a:p>
            <a:endParaRPr lang="fr-FR" dirty="0"/>
          </a:p>
          <a:p>
            <a:endParaRPr lang="fr-FR" dirty="0"/>
          </a:p>
        </p:txBody>
      </p:sp>
    </p:spTree>
    <p:extLst>
      <p:ext uri="{BB962C8B-B14F-4D97-AF65-F5344CB8AC3E}">
        <p14:creationId xmlns:p14="http://schemas.microsoft.com/office/powerpoint/2010/main" val="214333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515" y="268985"/>
            <a:ext cx="9059545"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006FC0"/>
                </a:solidFill>
                <a:latin typeface="Trebuchet MS"/>
                <a:cs typeface="Trebuchet MS"/>
              </a:rPr>
              <a:t>3.</a:t>
            </a:r>
            <a:r>
              <a:rPr sz="3600" b="1" spc="-10" dirty="0">
                <a:solidFill>
                  <a:srgbClr val="006FC0"/>
                </a:solidFill>
                <a:latin typeface="Trebuchet MS"/>
                <a:cs typeface="Trebuchet MS"/>
              </a:rPr>
              <a:t> Caractéristiques</a:t>
            </a:r>
            <a:r>
              <a:rPr sz="3600" b="1" spc="-20" dirty="0">
                <a:solidFill>
                  <a:srgbClr val="006FC0"/>
                </a:solidFill>
                <a:latin typeface="Trebuchet MS"/>
                <a:cs typeface="Trebuchet MS"/>
              </a:rPr>
              <a:t> </a:t>
            </a:r>
            <a:r>
              <a:rPr sz="3600" b="1" dirty="0">
                <a:solidFill>
                  <a:srgbClr val="006FC0"/>
                </a:solidFill>
                <a:latin typeface="Trebuchet MS"/>
                <a:cs typeface="Trebuchet MS"/>
              </a:rPr>
              <a:t>du </a:t>
            </a:r>
            <a:r>
              <a:rPr sz="3600" b="1" spc="-10" dirty="0">
                <a:solidFill>
                  <a:srgbClr val="006FC0"/>
                </a:solidFill>
                <a:latin typeface="Trebuchet MS"/>
                <a:cs typeface="Trebuchet MS"/>
              </a:rPr>
              <a:t>stage</a:t>
            </a:r>
            <a:r>
              <a:rPr sz="3600" b="1" spc="-5" dirty="0">
                <a:solidFill>
                  <a:srgbClr val="006FC0"/>
                </a:solidFill>
                <a:latin typeface="Trebuchet MS"/>
                <a:cs typeface="Trebuchet MS"/>
              </a:rPr>
              <a:t> </a:t>
            </a:r>
            <a:r>
              <a:rPr sz="3600" b="1" dirty="0">
                <a:solidFill>
                  <a:srgbClr val="006FC0"/>
                </a:solidFill>
                <a:latin typeface="Trebuchet MS"/>
                <a:cs typeface="Trebuchet MS"/>
              </a:rPr>
              <a:t>clinicat</a:t>
            </a:r>
            <a:r>
              <a:rPr sz="3600" b="1" spc="-25" dirty="0">
                <a:solidFill>
                  <a:srgbClr val="006FC0"/>
                </a:solidFill>
                <a:latin typeface="Trebuchet MS"/>
                <a:cs typeface="Trebuchet MS"/>
              </a:rPr>
              <a:t> </a:t>
            </a:r>
            <a:r>
              <a:rPr sz="3600" b="1" dirty="0">
                <a:solidFill>
                  <a:srgbClr val="006FC0"/>
                </a:solidFill>
                <a:latin typeface="Trebuchet MS"/>
                <a:cs typeface="Trebuchet MS"/>
              </a:rPr>
              <a:t>en</a:t>
            </a:r>
            <a:r>
              <a:rPr sz="3600" b="1" spc="10" dirty="0">
                <a:solidFill>
                  <a:srgbClr val="006FC0"/>
                </a:solidFill>
                <a:latin typeface="Trebuchet MS"/>
                <a:cs typeface="Trebuchet MS"/>
              </a:rPr>
              <a:t> </a:t>
            </a:r>
            <a:r>
              <a:rPr sz="3600" b="1" spc="-5" dirty="0">
                <a:solidFill>
                  <a:srgbClr val="006FC0"/>
                </a:solidFill>
                <a:latin typeface="Trebuchet MS"/>
                <a:cs typeface="Trebuchet MS"/>
              </a:rPr>
              <a:t>K4</a:t>
            </a:r>
            <a:endParaRPr sz="3600">
              <a:latin typeface="Trebuchet MS"/>
              <a:cs typeface="Trebuchet MS"/>
            </a:endParaRPr>
          </a:p>
        </p:txBody>
      </p:sp>
      <p:grpSp>
        <p:nvGrpSpPr>
          <p:cNvPr id="3" name="object 3"/>
          <p:cNvGrpSpPr/>
          <p:nvPr/>
        </p:nvGrpSpPr>
        <p:grpSpPr>
          <a:xfrm>
            <a:off x="579119" y="1655064"/>
            <a:ext cx="8608060" cy="1213485"/>
            <a:chOff x="579119" y="1655064"/>
            <a:chExt cx="8608060" cy="1213485"/>
          </a:xfrm>
        </p:grpSpPr>
        <p:sp>
          <p:nvSpPr>
            <p:cNvPr id="4" name="object 4"/>
            <p:cNvSpPr/>
            <p:nvPr/>
          </p:nvSpPr>
          <p:spPr>
            <a:xfrm>
              <a:off x="589025" y="1664970"/>
              <a:ext cx="8587740" cy="1193800"/>
            </a:xfrm>
            <a:custGeom>
              <a:avLst/>
              <a:gdLst/>
              <a:ahLst/>
              <a:cxnLst/>
              <a:rect l="l" t="t" r="r" b="b"/>
              <a:pathLst>
                <a:path w="8587740" h="1193800">
                  <a:moveTo>
                    <a:pt x="8468360" y="0"/>
                  </a:moveTo>
                  <a:lnTo>
                    <a:pt x="119329" y="0"/>
                  </a:lnTo>
                  <a:lnTo>
                    <a:pt x="72882" y="9384"/>
                  </a:lnTo>
                  <a:lnTo>
                    <a:pt x="34951" y="34972"/>
                  </a:lnTo>
                  <a:lnTo>
                    <a:pt x="9377" y="72919"/>
                  </a:lnTo>
                  <a:lnTo>
                    <a:pt x="0" y="119379"/>
                  </a:lnTo>
                  <a:lnTo>
                    <a:pt x="0" y="1073912"/>
                  </a:lnTo>
                  <a:lnTo>
                    <a:pt x="9377" y="1120372"/>
                  </a:lnTo>
                  <a:lnTo>
                    <a:pt x="34951" y="1158319"/>
                  </a:lnTo>
                  <a:lnTo>
                    <a:pt x="72882" y="1183907"/>
                  </a:lnTo>
                  <a:lnTo>
                    <a:pt x="119329" y="1193291"/>
                  </a:lnTo>
                  <a:lnTo>
                    <a:pt x="8468360" y="1193291"/>
                  </a:lnTo>
                  <a:lnTo>
                    <a:pt x="8514820" y="1183907"/>
                  </a:lnTo>
                  <a:lnTo>
                    <a:pt x="8552767" y="1158319"/>
                  </a:lnTo>
                  <a:lnTo>
                    <a:pt x="8578355" y="1120372"/>
                  </a:lnTo>
                  <a:lnTo>
                    <a:pt x="8587740" y="1073912"/>
                  </a:lnTo>
                  <a:lnTo>
                    <a:pt x="8587740" y="119379"/>
                  </a:lnTo>
                  <a:lnTo>
                    <a:pt x="8578355" y="72919"/>
                  </a:lnTo>
                  <a:lnTo>
                    <a:pt x="8552767" y="34972"/>
                  </a:lnTo>
                  <a:lnTo>
                    <a:pt x="8514820" y="9384"/>
                  </a:lnTo>
                  <a:lnTo>
                    <a:pt x="8468360" y="0"/>
                  </a:lnTo>
                  <a:close/>
                </a:path>
              </a:pathLst>
            </a:custGeom>
            <a:solidFill>
              <a:srgbClr val="006FC0"/>
            </a:solidFill>
          </p:spPr>
          <p:txBody>
            <a:bodyPr wrap="square" lIns="0" tIns="0" rIns="0" bIns="0" rtlCol="0"/>
            <a:lstStyle/>
            <a:p>
              <a:endParaRPr/>
            </a:p>
          </p:txBody>
        </p:sp>
        <p:sp>
          <p:nvSpPr>
            <p:cNvPr id="5" name="object 5"/>
            <p:cNvSpPr/>
            <p:nvPr/>
          </p:nvSpPr>
          <p:spPr>
            <a:xfrm>
              <a:off x="589025" y="1664970"/>
              <a:ext cx="8587740" cy="1193800"/>
            </a:xfrm>
            <a:custGeom>
              <a:avLst/>
              <a:gdLst/>
              <a:ahLst/>
              <a:cxnLst/>
              <a:rect l="l" t="t" r="r" b="b"/>
              <a:pathLst>
                <a:path w="8587740" h="1193800">
                  <a:moveTo>
                    <a:pt x="0" y="119379"/>
                  </a:moveTo>
                  <a:lnTo>
                    <a:pt x="9377" y="72919"/>
                  </a:lnTo>
                  <a:lnTo>
                    <a:pt x="34951" y="34972"/>
                  </a:lnTo>
                  <a:lnTo>
                    <a:pt x="72882" y="9384"/>
                  </a:lnTo>
                  <a:lnTo>
                    <a:pt x="119329" y="0"/>
                  </a:lnTo>
                  <a:lnTo>
                    <a:pt x="8468360" y="0"/>
                  </a:lnTo>
                  <a:lnTo>
                    <a:pt x="8514820" y="9384"/>
                  </a:lnTo>
                  <a:lnTo>
                    <a:pt x="8552767" y="34972"/>
                  </a:lnTo>
                  <a:lnTo>
                    <a:pt x="8578355" y="72919"/>
                  </a:lnTo>
                  <a:lnTo>
                    <a:pt x="8587740" y="119379"/>
                  </a:lnTo>
                  <a:lnTo>
                    <a:pt x="8587740" y="1073912"/>
                  </a:lnTo>
                  <a:lnTo>
                    <a:pt x="8578355" y="1120372"/>
                  </a:lnTo>
                  <a:lnTo>
                    <a:pt x="8552767" y="1158319"/>
                  </a:lnTo>
                  <a:lnTo>
                    <a:pt x="8514820" y="1183907"/>
                  </a:lnTo>
                  <a:lnTo>
                    <a:pt x="8468360" y="1193291"/>
                  </a:lnTo>
                  <a:lnTo>
                    <a:pt x="119329" y="1193291"/>
                  </a:lnTo>
                  <a:lnTo>
                    <a:pt x="72882" y="1183907"/>
                  </a:lnTo>
                  <a:lnTo>
                    <a:pt x="34951" y="1158319"/>
                  </a:lnTo>
                  <a:lnTo>
                    <a:pt x="9377" y="1120372"/>
                  </a:lnTo>
                  <a:lnTo>
                    <a:pt x="0" y="1073912"/>
                  </a:lnTo>
                  <a:lnTo>
                    <a:pt x="0" y="119379"/>
                  </a:lnTo>
                  <a:close/>
                </a:path>
              </a:pathLst>
            </a:custGeom>
            <a:ln w="19812">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3455923" y="1821560"/>
            <a:ext cx="2849880" cy="756920"/>
          </a:xfrm>
          <a:prstGeom prst="rect">
            <a:avLst/>
          </a:prstGeom>
        </p:spPr>
        <p:txBody>
          <a:bodyPr vert="horz" wrap="square" lIns="0" tIns="12700" rIns="0" bIns="0" rtlCol="0">
            <a:spAutoFit/>
          </a:bodyPr>
          <a:lstStyle/>
          <a:p>
            <a:pPr marL="12700">
              <a:lnSpc>
                <a:spcPct val="100000"/>
              </a:lnSpc>
              <a:spcBef>
                <a:spcPts val="100"/>
              </a:spcBef>
            </a:pPr>
            <a:r>
              <a:rPr sz="4800" b="0" dirty="0">
                <a:solidFill>
                  <a:srgbClr val="FFFFFF"/>
                </a:solidFill>
                <a:latin typeface="Trebuchet MS"/>
                <a:cs typeface="Trebuchet MS"/>
              </a:rPr>
              <a:t>Stage</a:t>
            </a:r>
            <a:r>
              <a:rPr sz="4800" b="0" spc="-100" dirty="0">
                <a:solidFill>
                  <a:srgbClr val="FFFFFF"/>
                </a:solidFill>
                <a:latin typeface="Trebuchet MS"/>
                <a:cs typeface="Trebuchet MS"/>
              </a:rPr>
              <a:t> </a:t>
            </a:r>
            <a:r>
              <a:rPr sz="4800" b="0" dirty="0">
                <a:solidFill>
                  <a:srgbClr val="FFFFFF"/>
                </a:solidFill>
                <a:latin typeface="Trebuchet MS"/>
                <a:cs typeface="Trebuchet MS"/>
              </a:rPr>
              <a:t>long</a:t>
            </a:r>
            <a:endParaRPr sz="4800">
              <a:latin typeface="Trebuchet MS"/>
              <a:cs typeface="Trebuchet MS"/>
            </a:endParaRPr>
          </a:p>
        </p:txBody>
      </p:sp>
      <p:grpSp>
        <p:nvGrpSpPr>
          <p:cNvPr id="7" name="object 7"/>
          <p:cNvGrpSpPr/>
          <p:nvPr/>
        </p:nvGrpSpPr>
        <p:grpSpPr>
          <a:xfrm>
            <a:off x="580644" y="2987039"/>
            <a:ext cx="8608060" cy="1214755"/>
            <a:chOff x="580644" y="2987039"/>
            <a:chExt cx="8608060" cy="1214755"/>
          </a:xfrm>
        </p:grpSpPr>
        <p:sp>
          <p:nvSpPr>
            <p:cNvPr id="8" name="object 8"/>
            <p:cNvSpPr/>
            <p:nvPr/>
          </p:nvSpPr>
          <p:spPr>
            <a:xfrm>
              <a:off x="590550" y="2996945"/>
              <a:ext cx="8587740" cy="1195070"/>
            </a:xfrm>
            <a:custGeom>
              <a:avLst/>
              <a:gdLst/>
              <a:ahLst/>
              <a:cxnLst/>
              <a:rect l="l" t="t" r="r" b="b"/>
              <a:pathLst>
                <a:path w="8587740" h="1195070">
                  <a:moveTo>
                    <a:pt x="8468233" y="0"/>
                  </a:moveTo>
                  <a:lnTo>
                    <a:pt x="119481" y="0"/>
                  </a:lnTo>
                  <a:lnTo>
                    <a:pt x="72973" y="9386"/>
                  </a:lnTo>
                  <a:lnTo>
                    <a:pt x="34994" y="34988"/>
                  </a:lnTo>
                  <a:lnTo>
                    <a:pt x="9389" y="72973"/>
                  </a:lnTo>
                  <a:lnTo>
                    <a:pt x="0" y="119506"/>
                  </a:lnTo>
                  <a:lnTo>
                    <a:pt x="0" y="1075308"/>
                  </a:lnTo>
                  <a:lnTo>
                    <a:pt x="9389" y="1121842"/>
                  </a:lnTo>
                  <a:lnTo>
                    <a:pt x="34994" y="1159827"/>
                  </a:lnTo>
                  <a:lnTo>
                    <a:pt x="72973" y="1185429"/>
                  </a:lnTo>
                  <a:lnTo>
                    <a:pt x="119481" y="1194815"/>
                  </a:lnTo>
                  <a:lnTo>
                    <a:pt x="8468233" y="1194815"/>
                  </a:lnTo>
                  <a:lnTo>
                    <a:pt x="8514766" y="1185429"/>
                  </a:lnTo>
                  <a:lnTo>
                    <a:pt x="8552751" y="1159827"/>
                  </a:lnTo>
                  <a:lnTo>
                    <a:pt x="8578353" y="1121842"/>
                  </a:lnTo>
                  <a:lnTo>
                    <a:pt x="8587740" y="1075308"/>
                  </a:lnTo>
                  <a:lnTo>
                    <a:pt x="8587740" y="119506"/>
                  </a:lnTo>
                  <a:lnTo>
                    <a:pt x="8578353" y="72973"/>
                  </a:lnTo>
                  <a:lnTo>
                    <a:pt x="8552751" y="34988"/>
                  </a:lnTo>
                  <a:lnTo>
                    <a:pt x="8514766" y="9386"/>
                  </a:lnTo>
                  <a:lnTo>
                    <a:pt x="8468233" y="0"/>
                  </a:lnTo>
                  <a:close/>
                </a:path>
              </a:pathLst>
            </a:custGeom>
            <a:solidFill>
              <a:srgbClr val="6F2F9F"/>
            </a:solidFill>
          </p:spPr>
          <p:txBody>
            <a:bodyPr wrap="square" lIns="0" tIns="0" rIns="0" bIns="0" rtlCol="0"/>
            <a:lstStyle/>
            <a:p>
              <a:endParaRPr/>
            </a:p>
          </p:txBody>
        </p:sp>
        <p:sp>
          <p:nvSpPr>
            <p:cNvPr id="9" name="object 9"/>
            <p:cNvSpPr/>
            <p:nvPr/>
          </p:nvSpPr>
          <p:spPr>
            <a:xfrm>
              <a:off x="590550" y="2996945"/>
              <a:ext cx="8587740" cy="1195070"/>
            </a:xfrm>
            <a:custGeom>
              <a:avLst/>
              <a:gdLst/>
              <a:ahLst/>
              <a:cxnLst/>
              <a:rect l="l" t="t" r="r" b="b"/>
              <a:pathLst>
                <a:path w="8587740" h="1195070">
                  <a:moveTo>
                    <a:pt x="0" y="119506"/>
                  </a:moveTo>
                  <a:lnTo>
                    <a:pt x="9389" y="72973"/>
                  </a:lnTo>
                  <a:lnTo>
                    <a:pt x="34994" y="34988"/>
                  </a:lnTo>
                  <a:lnTo>
                    <a:pt x="72973" y="9386"/>
                  </a:lnTo>
                  <a:lnTo>
                    <a:pt x="119481" y="0"/>
                  </a:lnTo>
                  <a:lnTo>
                    <a:pt x="8468233" y="0"/>
                  </a:lnTo>
                  <a:lnTo>
                    <a:pt x="8514766" y="9386"/>
                  </a:lnTo>
                  <a:lnTo>
                    <a:pt x="8552751" y="34988"/>
                  </a:lnTo>
                  <a:lnTo>
                    <a:pt x="8578353" y="72973"/>
                  </a:lnTo>
                  <a:lnTo>
                    <a:pt x="8587740" y="119506"/>
                  </a:lnTo>
                  <a:lnTo>
                    <a:pt x="8587740" y="1075308"/>
                  </a:lnTo>
                  <a:lnTo>
                    <a:pt x="8578353" y="1121842"/>
                  </a:lnTo>
                  <a:lnTo>
                    <a:pt x="8552751" y="1159827"/>
                  </a:lnTo>
                  <a:lnTo>
                    <a:pt x="8514766" y="1185429"/>
                  </a:lnTo>
                  <a:lnTo>
                    <a:pt x="8468233" y="1194815"/>
                  </a:lnTo>
                  <a:lnTo>
                    <a:pt x="119481" y="1194815"/>
                  </a:lnTo>
                  <a:lnTo>
                    <a:pt x="72973" y="1185429"/>
                  </a:lnTo>
                  <a:lnTo>
                    <a:pt x="34994" y="1159827"/>
                  </a:lnTo>
                  <a:lnTo>
                    <a:pt x="9389" y="1121842"/>
                  </a:lnTo>
                  <a:lnTo>
                    <a:pt x="0" y="1075308"/>
                  </a:lnTo>
                  <a:lnTo>
                    <a:pt x="0" y="119506"/>
                  </a:lnTo>
                  <a:close/>
                </a:path>
              </a:pathLst>
            </a:custGeom>
            <a:ln w="19812">
              <a:solidFill>
                <a:srgbClr val="FFFFFF"/>
              </a:solidFill>
            </a:ln>
          </p:spPr>
          <p:txBody>
            <a:bodyPr wrap="square" lIns="0" tIns="0" rIns="0" bIns="0" rtlCol="0"/>
            <a:lstStyle/>
            <a:p>
              <a:endParaRPr/>
            </a:p>
          </p:txBody>
        </p:sp>
      </p:grpSp>
      <p:sp>
        <p:nvSpPr>
          <p:cNvPr id="10" name="object 10"/>
          <p:cNvSpPr txBox="1"/>
          <p:nvPr/>
        </p:nvSpPr>
        <p:spPr>
          <a:xfrm>
            <a:off x="3118738" y="3280612"/>
            <a:ext cx="3524250" cy="627736"/>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FF"/>
                </a:solidFill>
                <a:latin typeface="Trebuchet MS"/>
                <a:cs typeface="Trebuchet MS"/>
              </a:rPr>
              <a:t>12</a:t>
            </a:r>
            <a:r>
              <a:rPr sz="4000" spc="-10" dirty="0">
                <a:solidFill>
                  <a:srgbClr val="FFFFFF"/>
                </a:solidFill>
                <a:latin typeface="Trebuchet MS"/>
                <a:cs typeface="Trebuchet MS"/>
              </a:rPr>
              <a:t> </a:t>
            </a:r>
            <a:r>
              <a:rPr sz="4000" spc="-5" dirty="0" err="1">
                <a:solidFill>
                  <a:srgbClr val="FFFFFF"/>
                </a:solidFill>
                <a:latin typeface="Trebuchet MS"/>
                <a:cs typeface="Trebuchet MS"/>
              </a:rPr>
              <a:t>semaines</a:t>
            </a:r>
            <a:r>
              <a:rPr lang="fr-FR" sz="4000" spc="-5" dirty="0">
                <a:solidFill>
                  <a:srgbClr val="FFFFFF"/>
                </a:solidFill>
                <a:latin typeface="Trebuchet MS"/>
                <a:cs typeface="Trebuchet MS"/>
              </a:rPr>
              <a:t> </a:t>
            </a:r>
            <a:endParaRPr sz="4000" dirty="0">
              <a:latin typeface="Trebuchet MS"/>
              <a:cs typeface="Trebuchet MS"/>
            </a:endParaRPr>
          </a:p>
        </p:txBody>
      </p:sp>
      <p:sp>
        <p:nvSpPr>
          <p:cNvPr id="11" name="object 11"/>
          <p:cNvSpPr/>
          <p:nvPr/>
        </p:nvSpPr>
        <p:spPr>
          <a:xfrm>
            <a:off x="590550" y="4339590"/>
            <a:ext cx="4206240" cy="1604010"/>
          </a:xfrm>
          <a:custGeom>
            <a:avLst/>
            <a:gdLst/>
            <a:ahLst/>
            <a:cxnLst/>
            <a:rect l="l" t="t" r="r" b="b"/>
            <a:pathLst>
              <a:path w="4206240" h="1193800">
                <a:moveTo>
                  <a:pt x="4086860" y="0"/>
                </a:moveTo>
                <a:lnTo>
                  <a:pt x="119329" y="0"/>
                </a:lnTo>
                <a:lnTo>
                  <a:pt x="72882" y="9384"/>
                </a:lnTo>
                <a:lnTo>
                  <a:pt x="34951" y="34972"/>
                </a:lnTo>
                <a:lnTo>
                  <a:pt x="9377" y="72919"/>
                </a:lnTo>
                <a:lnTo>
                  <a:pt x="0" y="119380"/>
                </a:lnTo>
                <a:lnTo>
                  <a:pt x="0" y="1073912"/>
                </a:lnTo>
                <a:lnTo>
                  <a:pt x="9377" y="1120372"/>
                </a:lnTo>
                <a:lnTo>
                  <a:pt x="34951" y="1158319"/>
                </a:lnTo>
                <a:lnTo>
                  <a:pt x="72882" y="1183907"/>
                </a:lnTo>
                <a:lnTo>
                  <a:pt x="119329" y="1193292"/>
                </a:lnTo>
                <a:lnTo>
                  <a:pt x="4086860" y="1193292"/>
                </a:lnTo>
                <a:lnTo>
                  <a:pt x="4133320" y="1183907"/>
                </a:lnTo>
                <a:lnTo>
                  <a:pt x="4171267" y="1158319"/>
                </a:lnTo>
                <a:lnTo>
                  <a:pt x="4196855" y="1120372"/>
                </a:lnTo>
                <a:lnTo>
                  <a:pt x="4206240" y="1073912"/>
                </a:lnTo>
                <a:lnTo>
                  <a:pt x="4206240" y="119380"/>
                </a:lnTo>
                <a:lnTo>
                  <a:pt x="4196855" y="72919"/>
                </a:lnTo>
                <a:lnTo>
                  <a:pt x="4171267" y="34972"/>
                </a:lnTo>
                <a:lnTo>
                  <a:pt x="4133320" y="9384"/>
                </a:lnTo>
                <a:lnTo>
                  <a:pt x="4086860" y="0"/>
                </a:lnTo>
                <a:close/>
              </a:path>
            </a:pathLst>
          </a:custGeom>
          <a:solidFill>
            <a:srgbClr val="B990BD"/>
          </a:solidFill>
        </p:spPr>
        <p:txBody>
          <a:bodyPr wrap="square" lIns="0" tIns="0" rIns="0" bIns="0" rtlCol="0"/>
          <a:lstStyle/>
          <a:p>
            <a:endParaRPr/>
          </a:p>
        </p:txBody>
      </p:sp>
      <p:sp>
        <p:nvSpPr>
          <p:cNvPr id="12" name="object 12"/>
          <p:cNvSpPr txBox="1"/>
          <p:nvPr/>
        </p:nvSpPr>
        <p:spPr>
          <a:xfrm>
            <a:off x="801725" y="4443729"/>
            <a:ext cx="3781425" cy="738023"/>
          </a:xfrm>
          <a:prstGeom prst="rect">
            <a:avLst/>
          </a:prstGeom>
        </p:spPr>
        <p:txBody>
          <a:bodyPr vert="horz" wrap="square" lIns="0" tIns="12065" rIns="0" bIns="0" rtlCol="0">
            <a:spAutoFit/>
          </a:bodyPr>
          <a:lstStyle/>
          <a:p>
            <a:pPr algn="ctr">
              <a:lnSpc>
                <a:spcPts val="3479"/>
              </a:lnSpc>
              <a:spcBef>
                <a:spcPts val="95"/>
              </a:spcBef>
            </a:pPr>
            <a:r>
              <a:rPr sz="3100" spc="-5" dirty="0">
                <a:solidFill>
                  <a:srgbClr val="FFFFFF"/>
                </a:solidFill>
                <a:latin typeface="Trebuchet MS"/>
                <a:cs typeface="Trebuchet MS"/>
              </a:rPr>
              <a:t>6</a:t>
            </a:r>
            <a:r>
              <a:rPr sz="3100" spc="-25" dirty="0">
                <a:solidFill>
                  <a:srgbClr val="FFFFFF"/>
                </a:solidFill>
                <a:latin typeface="Trebuchet MS"/>
                <a:cs typeface="Trebuchet MS"/>
              </a:rPr>
              <a:t> </a:t>
            </a:r>
            <a:r>
              <a:rPr sz="3100" spc="-5" dirty="0">
                <a:solidFill>
                  <a:srgbClr val="FFFFFF"/>
                </a:solidFill>
                <a:latin typeface="Trebuchet MS"/>
                <a:cs typeface="Trebuchet MS"/>
              </a:rPr>
              <a:t>semaines</a:t>
            </a:r>
            <a:r>
              <a:rPr sz="3100" spc="-10" dirty="0">
                <a:solidFill>
                  <a:srgbClr val="FFFFFF"/>
                </a:solidFill>
                <a:latin typeface="Trebuchet MS"/>
                <a:cs typeface="Trebuchet MS"/>
              </a:rPr>
              <a:t> </a:t>
            </a:r>
            <a:r>
              <a:rPr sz="3100" spc="-5" dirty="0">
                <a:solidFill>
                  <a:srgbClr val="FFFFFF"/>
                </a:solidFill>
                <a:latin typeface="Trebuchet MS"/>
                <a:cs typeface="Trebuchet MS"/>
              </a:rPr>
              <a:t>:</a:t>
            </a:r>
            <a:r>
              <a:rPr sz="3100" spc="-20" dirty="0">
                <a:solidFill>
                  <a:srgbClr val="FFFFFF"/>
                </a:solidFill>
                <a:latin typeface="Trebuchet MS"/>
                <a:cs typeface="Trebuchet MS"/>
              </a:rPr>
              <a:t> </a:t>
            </a:r>
            <a:endParaRPr lang="fr-FR" sz="3100" spc="-20" dirty="0">
              <a:solidFill>
                <a:srgbClr val="FFFFFF"/>
              </a:solidFill>
              <a:latin typeface="Trebuchet MS"/>
              <a:cs typeface="Trebuchet MS"/>
            </a:endParaRPr>
          </a:p>
          <a:p>
            <a:pPr lvl="0"/>
            <a:r>
              <a:rPr lang="fr-FR" sz="1400" b="1" dirty="0">
                <a:ln w="12700" cmpd="sng">
                  <a:solidFill>
                    <a:srgbClr val="8064A2"/>
                  </a:solidFill>
                  <a:prstDash val="solid"/>
                </a:ln>
                <a:solidFill>
                  <a:srgbClr val="7030A0"/>
                </a:solidFill>
                <a:latin typeface="Aptos"/>
              </a:rPr>
              <a:t>                  </a:t>
            </a:r>
            <a:r>
              <a:rPr lang="fr-FR" b="1" dirty="0">
                <a:ln w="12700" cmpd="sng">
                  <a:solidFill>
                    <a:srgbClr val="8064A2"/>
                  </a:solidFill>
                  <a:prstDash val="solid"/>
                </a:ln>
                <a:solidFill>
                  <a:srgbClr val="7030A0"/>
                </a:solidFill>
                <a:latin typeface="Aptos"/>
              </a:rPr>
              <a:t>Du 22/03/27 au 30/04/27</a:t>
            </a:r>
          </a:p>
        </p:txBody>
      </p:sp>
      <p:grpSp>
        <p:nvGrpSpPr>
          <p:cNvPr id="13" name="object 13"/>
          <p:cNvGrpSpPr/>
          <p:nvPr/>
        </p:nvGrpSpPr>
        <p:grpSpPr>
          <a:xfrm>
            <a:off x="4962144" y="4329684"/>
            <a:ext cx="4226560" cy="1613916"/>
            <a:chOff x="4962144" y="4329684"/>
            <a:chExt cx="4226560" cy="1213485"/>
          </a:xfrm>
        </p:grpSpPr>
        <p:sp>
          <p:nvSpPr>
            <p:cNvPr id="14" name="object 14"/>
            <p:cNvSpPr/>
            <p:nvPr/>
          </p:nvSpPr>
          <p:spPr>
            <a:xfrm>
              <a:off x="4972050" y="4339590"/>
              <a:ext cx="4206240" cy="1193800"/>
            </a:xfrm>
            <a:custGeom>
              <a:avLst/>
              <a:gdLst/>
              <a:ahLst/>
              <a:cxnLst/>
              <a:rect l="l" t="t" r="r" b="b"/>
              <a:pathLst>
                <a:path w="4206240" h="1193800">
                  <a:moveTo>
                    <a:pt x="4086859" y="0"/>
                  </a:moveTo>
                  <a:lnTo>
                    <a:pt x="119379" y="0"/>
                  </a:lnTo>
                  <a:lnTo>
                    <a:pt x="72919" y="9384"/>
                  </a:lnTo>
                  <a:lnTo>
                    <a:pt x="34972" y="34972"/>
                  </a:lnTo>
                  <a:lnTo>
                    <a:pt x="9384" y="72919"/>
                  </a:lnTo>
                  <a:lnTo>
                    <a:pt x="0" y="119380"/>
                  </a:lnTo>
                  <a:lnTo>
                    <a:pt x="0" y="1073912"/>
                  </a:lnTo>
                  <a:lnTo>
                    <a:pt x="9384" y="1120372"/>
                  </a:lnTo>
                  <a:lnTo>
                    <a:pt x="34972" y="1158319"/>
                  </a:lnTo>
                  <a:lnTo>
                    <a:pt x="72919" y="1183907"/>
                  </a:lnTo>
                  <a:lnTo>
                    <a:pt x="119379" y="1193292"/>
                  </a:lnTo>
                  <a:lnTo>
                    <a:pt x="4086859" y="1193292"/>
                  </a:lnTo>
                  <a:lnTo>
                    <a:pt x="4133320" y="1183907"/>
                  </a:lnTo>
                  <a:lnTo>
                    <a:pt x="4171267" y="1158319"/>
                  </a:lnTo>
                  <a:lnTo>
                    <a:pt x="4196855" y="1120372"/>
                  </a:lnTo>
                  <a:lnTo>
                    <a:pt x="4206240" y="1073912"/>
                  </a:lnTo>
                  <a:lnTo>
                    <a:pt x="4206240" y="119380"/>
                  </a:lnTo>
                  <a:lnTo>
                    <a:pt x="4196855" y="72919"/>
                  </a:lnTo>
                  <a:lnTo>
                    <a:pt x="4171267" y="34972"/>
                  </a:lnTo>
                  <a:lnTo>
                    <a:pt x="4133320" y="9384"/>
                  </a:lnTo>
                  <a:lnTo>
                    <a:pt x="4086859" y="0"/>
                  </a:lnTo>
                  <a:close/>
                </a:path>
              </a:pathLst>
            </a:custGeom>
            <a:solidFill>
              <a:srgbClr val="B990BD"/>
            </a:solidFill>
          </p:spPr>
          <p:txBody>
            <a:bodyPr wrap="square" lIns="0" tIns="0" rIns="0" bIns="0" rtlCol="0"/>
            <a:lstStyle/>
            <a:p>
              <a:endParaRPr/>
            </a:p>
          </p:txBody>
        </p:sp>
        <p:sp>
          <p:nvSpPr>
            <p:cNvPr id="15" name="object 15"/>
            <p:cNvSpPr/>
            <p:nvPr/>
          </p:nvSpPr>
          <p:spPr>
            <a:xfrm>
              <a:off x="4972050" y="4339590"/>
              <a:ext cx="4206240" cy="1193800"/>
            </a:xfrm>
            <a:custGeom>
              <a:avLst/>
              <a:gdLst/>
              <a:ahLst/>
              <a:cxnLst/>
              <a:rect l="l" t="t" r="r" b="b"/>
              <a:pathLst>
                <a:path w="4206240" h="1193800">
                  <a:moveTo>
                    <a:pt x="0" y="119380"/>
                  </a:moveTo>
                  <a:lnTo>
                    <a:pt x="9384" y="72919"/>
                  </a:lnTo>
                  <a:lnTo>
                    <a:pt x="34972" y="34972"/>
                  </a:lnTo>
                  <a:lnTo>
                    <a:pt x="72919" y="9384"/>
                  </a:lnTo>
                  <a:lnTo>
                    <a:pt x="119379" y="0"/>
                  </a:lnTo>
                  <a:lnTo>
                    <a:pt x="4086859" y="0"/>
                  </a:lnTo>
                  <a:lnTo>
                    <a:pt x="4133320" y="9384"/>
                  </a:lnTo>
                  <a:lnTo>
                    <a:pt x="4171267" y="34972"/>
                  </a:lnTo>
                  <a:lnTo>
                    <a:pt x="4196855" y="72919"/>
                  </a:lnTo>
                  <a:lnTo>
                    <a:pt x="4206240" y="119380"/>
                  </a:lnTo>
                  <a:lnTo>
                    <a:pt x="4206240" y="1073912"/>
                  </a:lnTo>
                  <a:lnTo>
                    <a:pt x="4196855" y="1120372"/>
                  </a:lnTo>
                  <a:lnTo>
                    <a:pt x="4171267" y="1158319"/>
                  </a:lnTo>
                  <a:lnTo>
                    <a:pt x="4133320" y="1183907"/>
                  </a:lnTo>
                  <a:lnTo>
                    <a:pt x="4086859" y="1193292"/>
                  </a:lnTo>
                  <a:lnTo>
                    <a:pt x="119379" y="1193292"/>
                  </a:lnTo>
                  <a:lnTo>
                    <a:pt x="72919" y="1183907"/>
                  </a:lnTo>
                  <a:lnTo>
                    <a:pt x="34972" y="1158319"/>
                  </a:lnTo>
                  <a:lnTo>
                    <a:pt x="9384" y="1120372"/>
                  </a:lnTo>
                  <a:lnTo>
                    <a:pt x="0" y="1073912"/>
                  </a:lnTo>
                  <a:lnTo>
                    <a:pt x="0" y="119380"/>
                  </a:lnTo>
                  <a:close/>
                </a:path>
              </a:pathLst>
            </a:custGeom>
            <a:ln w="19812">
              <a:solidFill>
                <a:srgbClr val="FFFFFF"/>
              </a:solidFill>
            </a:ln>
          </p:spPr>
          <p:txBody>
            <a:bodyPr wrap="square" lIns="0" tIns="0" rIns="0" bIns="0" rtlCol="0"/>
            <a:lstStyle/>
            <a:p>
              <a:endParaRPr/>
            </a:p>
          </p:txBody>
        </p:sp>
      </p:grpSp>
      <p:sp>
        <p:nvSpPr>
          <p:cNvPr id="16" name="object 16"/>
          <p:cNvSpPr txBox="1"/>
          <p:nvPr/>
        </p:nvSpPr>
        <p:spPr>
          <a:xfrm>
            <a:off x="5119242" y="4443729"/>
            <a:ext cx="3912870" cy="1252266"/>
          </a:xfrm>
          <a:prstGeom prst="rect">
            <a:avLst/>
          </a:prstGeom>
        </p:spPr>
        <p:txBody>
          <a:bodyPr vert="horz" wrap="square" lIns="0" tIns="76835" rIns="0" bIns="0" rtlCol="0">
            <a:spAutoFit/>
          </a:bodyPr>
          <a:lstStyle/>
          <a:p>
            <a:pPr marL="12700" marR="5080" indent="843915">
              <a:lnSpc>
                <a:spcPts val="3240"/>
              </a:lnSpc>
              <a:spcBef>
                <a:spcPts val="605"/>
              </a:spcBef>
            </a:pPr>
            <a:r>
              <a:rPr sz="3100" spc="-5" dirty="0">
                <a:solidFill>
                  <a:srgbClr val="FFFFFF"/>
                </a:solidFill>
                <a:latin typeface="Trebuchet MS"/>
                <a:cs typeface="Trebuchet MS"/>
              </a:rPr>
              <a:t>6 semaines : </a:t>
            </a:r>
            <a:r>
              <a:rPr sz="3100" dirty="0">
                <a:solidFill>
                  <a:srgbClr val="FFFFFF"/>
                </a:solidFill>
                <a:latin typeface="Trebuchet MS"/>
                <a:cs typeface="Trebuchet MS"/>
              </a:rPr>
              <a:t> </a:t>
            </a:r>
            <a:endParaRPr lang="fr-FR" sz="3100" spc="-10" dirty="0">
              <a:solidFill>
                <a:srgbClr val="FFFFFF"/>
              </a:solidFill>
              <a:latin typeface="Trebuchet MS"/>
              <a:cs typeface="Trebuchet MS"/>
            </a:endParaRPr>
          </a:p>
          <a:p>
            <a:pPr lvl="0"/>
            <a:r>
              <a:rPr lang="fr-FR" sz="1400" b="1" dirty="0">
                <a:ln w="12700" cmpd="sng">
                  <a:solidFill>
                    <a:srgbClr val="8064A2"/>
                  </a:solidFill>
                  <a:prstDash val="solid"/>
                </a:ln>
                <a:solidFill>
                  <a:srgbClr val="7030A0"/>
                </a:solidFill>
                <a:latin typeface="Aptos"/>
              </a:rPr>
              <a:t>                  </a:t>
            </a:r>
            <a:r>
              <a:rPr lang="fr-FR" b="1" dirty="0">
                <a:ln w="12700" cmpd="sng">
                  <a:solidFill>
                    <a:srgbClr val="8064A2"/>
                  </a:solidFill>
                  <a:prstDash val="solid"/>
                </a:ln>
                <a:solidFill>
                  <a:srgbClr val="7030A0"/>
                </a:solidFill>
                <a:latin typeface="Aptos"/>
              </a:rPr>
              <a:t>Du 3/05/27 au 11/06/27</a:t>
            </a:r>
          </a:p>
          <a:p>
            <a:pPr marL="12700" marR="5080" indent="843915">
              <a:lnSpc>
                <a:spcPts val="3240"/>
              </a:lnSpc>
              <a:spcBef>
                <a:spcPts val="605"/>
              </a:spcBef>
            </a:pPr>
            <a:endParaRPr sz="3100" dirty="0">
              <a:latin typeface="Trebuchet MS"/>
              <a:cs typeface="Trebuchet MS"/>
            </a:endParaRPr>
          </a:p>
        </p:txBody>
      </p:sp>
      <p:sp>
        <p:nvSpPr>
          <p:cNvPr id="17" name="object 17"/>
          <p:cNvSpPr txBox="1"/>
          <p:nvPr/>
        </p:nvSpPr>
        <p:spPr>
          <a:xfrm>
            <a:off x="756310" y="6147883"/>
            <a:ext cx="807720" cy="144270"/>
          </a:xfrm>
          <a:prstGeom prst="rect">
            <a:avLst/>
          </a:prstGeom>
        </p:spPr>
        <p:txBody>
          <a:bodyPr vert="horz" wrap="square" lIns="0" tIns="5715" rIns="0" bIns="0" rtlCol="0">
            <a:spAutoFit/>
          </a:bodyPr>
          <a:lstStyle/>
          <a:p>
            <a:pPr marL="12700">
              <a:lnSpc>
                <a:spcPct val="100000"/>
              </a:lnSpc>
              <a:spcBef>
                <a:spcPts val="45"/>
              </a:spcBef>
            </a:pPr>
            <a:r>
              <a:rPr sz="900" spc="15" dirty="0">
                <a:solidFill>
                  <a:srgbClr val="888888"/>
                </a:solidFill>
                <a:latin typeface="Trebuchet MS"/>
                <a:cs typeface="Trebuchet MS"/>
              </a:rPr>
              <a:t> </a:t>
            </a:r>
            <a:endParaRPr sz="9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3305" y="1581150"/>
            <a:ext cx="8587740" cy="1195070"/>
          </a:xfrm>
          <a:custGeom>
            <a:avLst/>
            <a:gdLst/>
            <a:ahLst/>
            <a:cxnLst/>
            <a:rect l="l" t="t" r="r" b="b"/>
            <a:pathLst>
              <a:path w="8587740" h="1195070">
                <a:moveTo>
                  <a:pt x="8468233" y="0"/>
                </a:moveTo>
                <a:lnTo>
                  <a:pt x="119481" y="0"/>
                </a:lnTo>
                <a:lnTo>
                  <a:pt x="72973" y="9386"/>
                </a:lnTo>
                <a:lnTo>
                  <a:pt x="34994" y="34988"/>
                </a:lnTo>
                <a:lnTo>
                  <a:pt x="9389" y="72973"/>
                </a:lnTo>
                <a:lnTo>
                  <a:pt x="0" y="119507"/>
                </a:lnTo>
                <a:lnTo>
                  <a:pt x="0" y="1075309"/>
                </a:lnTo>
                <a:lnTo>
                  <a:pt x="9389" y="1121842"/>
                </a:lnTo>
                <a:lnTo>
                  <a:pt x="34994" y="1159827"/>
                </a:lnTo>
                <a:lnTo>
                  <a:pt x="72973" y="1185429"/>
                </a:lnTo>
                <a:lnTo>
                  <a:pt x="119481" y="1194815"/>
                </a:lnTo>
                <a:lnTo>
                  <a:pt x="8468233" y="1194815"/>
                </a:lnTo>
                <a:lnTo>
                  <a:pt x="8514766" y="1185429"/>
                </a:lnTo>
                <a:lnTo>
                  <a:pt x="8552751" y="1159827"/>
                </a:lnTo>
                <a:lnTo>
                  <a:pt x="8578353" y="1121842"/>
                </a:lnTo>
                <a:lnTo>
                  <a:pt x="8587740" y="1075309"/>
                </a:lnTo>
                <a:lnTo>
                  <a:pt x="8587740" y="119507"/>
                </a:lnTo>
                <a:lnTo>
                  <a:pt x="8578353" y="72973"/>
                </a:lnTo>
                <a:lnTo>
                  <a:pt x="8552751" y="34988"/>
                </a:lnTo>
                <a:lnTo>
                  <a:pt x="8514766" y="9386"/>
                </a:lnTo>
                <a:lnTo>
                  <a:pt x="8468233" y="0"/>
                </a:lnTo>
                <a:close/>
              </a:path>
            </a:pathLst>
          </a:custGeom>
          <a:solidFill>
            <a:srgbClr val="006FC0"/>
          </a:solidFill>
        </p:spPr>
        <p:txBody>
          <a:bodyPr wrap="square" lIns="0" tIns="0" rIns="0" bIns="0" rtlCol="0"/>
          <a:lstStyle/>
          <a:p>
            <a:endParaRPr/>
          </a:p>
        </p:txBody>
      </p:sp>
      <p:sp>
        <p:nvSpPr>
          <p:cNvPr id="3" name="object 3"/>
          <p:cNvSpPr txBox="1">
            <a:spLocks noGrp="1"/>
          </p:cNvSpPr>
          <p:nvPr>
            <p:ph type="title"/>
          </p:nvPr>
        </p:nvSpPr>
        <p:spPr>
          <a:xfrm>
            <a:off x="718210" y="1668018"/>
            <a:ext cx="8233409" cy="939165"/>
          </a:xfrm>
          <a:prstGeom prst="rect">
            <a:avLst/>
          </a:prstGeom>
        </p:spPr>
        <p:txBody>
          <a:bodyPr vert="horz" wrap="square" lIns="0" tIns="79375" rIns="0" bIns="0" rtlCol="0">
            <a:spAutoFit/>
          </a:bodyPr>
          <a:lstStyle/>
          <a:p>
            <a:pPr marL="12700" marR="5080" indent="24130">
              <a:lnSpc>
                <a:spcPts val="3350"/>
              </a:lnSpc>
              <a:spcBef>
                <a:spcPts val="625"/>
              </a:spcBef>
            </a:pPr>
            <a:r>
              <a:rPr sz="3200" b="0" dirty="0">
                <a:solidFill>
                  <a:srgbClr val="FFFFFF"/>
                </a:solidFill>
                <a:latin typeface="Trebuchet MS"/>
                <a:cs typeface="Trebuchet MS"/>
              </a:rPr>
              <a:t>Stage </a:t>
            </a:r>
            <a:r>
              <a:rPr sz="3200" b="0" spc="-5" dirty="0">
                <a:solidFill>
                  <a:srgbClr val="FFFFFF"/>
                </a:solidFill>
                <a:latin typeface="Trebuchet MS"/>
                <a:cs typeface="Trebuchet MS"/>
              </a:rPr>
              <a:t>en </a:t>
            </a:r>
            <a:r>
              <a:rPr sz="3200" b="0" dirty="0">
                <a:solidFill>
                  <a:srgbClr val="FFFFFF"/>
                </a:solidFill>
                <a:latin typeface="Trebuchet MS"/>
                <a:cs typeface="Trebuchet MS"/>
              </a:rPr>
              <a:t>lien </a:t>
            </a:r>
            <a:r>
              <a:rPr sz="3200" b="0" spc="-5" dirty="0">
                <a:solidFill>
                  <a:srgbClr val="FFFFFF"/>
                </a:solidFill>
                <a:latin typeface="Trebuchet MS"/>
                <a:cs typeface="Trebuchet MS"/>
              </a:rPr>
              <a:t>avec </a:t>
            </a:r>
            <a:r>
              <a:rPr sz="3200" b="0" dirty="0">
                <a:solidFill>
                  <a:srgbClr val="FFFFFF"/>
                </a:solidFill>
                <a:latin typeface="Trebuchet MS"/>
                <a:cs typeface="Trebuchet MS"/>
              </a:rPr>
              <a:t>le </a:t>
            </a:r>
            <a:r>
              <a:rPr sz="3200" b="0" spc="-5" dirty="0">
                <a:solidFill>
                  <a:srgbClr val="FFFFFF"/>
                </a:solidFill>
                <a:latin typeface="Trebuchet MS"/>
                <a:cs typeface="Trebuchet MS"/>
              </a:rPr>
              <a:t>projet professionnel de </a:t>
            </a:r>
            <a:r>
              <a:rPr sz="3200" b="0" spc="-950" dirty="0">
                <a:solidFill>
                  <a:srgbClr val="FFFFFF"/>
                </a:solidFill>
                <a:latin typeface="Trebuchet MS"/>
                <a:cs typeface="Trebuchet MS"/>
              </a:rPr>
              <a:t> </a:t>
            </a:r>
            <a:r>
              <a:rPr sz="3200" b="0" dirty="0">
                <a:solidFill>
                  <a:srgbClr val="FFFFFF"/>
                </a:solidFill>
                <a:latin typeface="Trebuchet MS"/>
                <a:cs typeface="Trebuchet MS"/>
              </a:rPr>
              <a:t>l’étudiant</a:t>
            </a:r>
            <a:r>
              <a:rPr sz="3200" b="0" spc="-40" dirty="0">
                <a:solidFill>
                  <a:srgbClr val="FFFFFF"/>
                </a:solidFill>
                <a:latin typeface="Trebuchet MS"/>
                <a:cs typeface="Trebuchet MS"/>
              </a:rPr>
              <a:t> </a:t>
            </a:r>
            <a:r>
              <a:rPr sz="3200" b="0" dirty="0">
                <a:solidFill>
                  <a:srgbClr val="FFFFFF"/>
                </a:solidFill>
                <a:latin typeface="Trebuchet MS"/>
                <a:cs typeface="Trebuchet MS"/>
              </a:rPr>
              <a:t>et</a:t>
            </a:r>
            <a:r>
              <a:rPr sz="3200" b="0" spc="-5" dirty="0">
                <a:solidFill>
                  <a:srgbClr val="FFFFFF"/>
                </a:solidFill>
                <a:latin typeface="Trebuchet MS"/>
                <a:cs typeface="Trebuchet MS"/>
              </a:rPr>
              <a:t> </a:t>
            </a:r>
            <a:r>
              <a:rPr sz="3200" b="0" dirty="0">
                <a:solidFill>
                  <a:srgbClr val="FFFFFF"/>
                </a:solidFill>
                <a:latin typeface="Trebuchet MS"/>
                <a:cs typeface="Trebuchet MS"/>
              </a:rPr>
              <a:t>son</a:t>
            </a:r>
            <a:r>
              <a:rPr sz="3200" b="0" spc="-10" dirty="0">
                <a:solidFill>
                  <a:srgbClr val="FFFFFF"/>
                </a:solidFill>
                <a:latin typeface="Trebuchet MS"/>
                <a:cs typeface="Trebuchet MS"/>
              </a:rPr>
              <a:t> </a:t>
            </a:r>
            <a:r>
              <a:rPr sz="3200" b="0" spc="-5" dirty="0">
                <a:solidFill>
                  <a:srgbClr val="FFFFFF"/>
                </a:solidFill>
                <a:latin typeface="Trebuchet MS"/>
                <a:cs typeface="Trebuchet MS"/>
              </a:rPr>
              <a:t>parcours</a:t>
            </a:r>
            <a:r>
              <a:rPr sz="3200" b="0" spc="-25" dirty="0">
                <a:solidFill>
                  <a:srgbClr val="FFFFFF"/>
                </a:solidFill>
                <a:latin typeface="Trebuchet MS"/>
                <a:cs typeface="Trebuchet MS"/>
              </a:rPr>
              <a:t> </a:t>
            </a:r>
            <a:r>
              <a:rPr sz="3200" b="0" dirty="0">
                <a:solidFill>
                  <a:srgbClr val="FFFFFF"/>
                </a:solidFill>
                <a:latin typeface="Trebuchet MS"/>
                <a:cs typeface="Trebuchet MS"/>
              </a:rPr>
              <a:t>de</a:t>
            </a:r>
            <a:r>
              <a:rPr sz="3200" b="0" spc="-10" dirty="0">
                <a:solidFill>
                  <a:srgbClr val="FFFFFF"/>
                </a:solidFill>
                <a:latin typeface="Trebuchet MS"/>
                <a:cs typeface="Trebuchet MS"/>
              </a:rPr>
              <a:t> </a:t>
            </a:r>
            <a:r>
              <a:rPr sz="3200" b="0" dirty="0">
                <a:solidFill>
                  <a:srgbClr val="FFFFFF"/>
                </a:solidFill>
                <a:latin typeface="Trebuchet MS"/>
                <a:cs typeface="Trebuchet MS"/>
              </a:rPr>
              <a:t>stage </a:t>
            </a:r>
            <a:r>
              <a:rPr sz="3200" b="0" spc="-5" dirty="0">
                <a:solidFill>
                  <a:srgbClr val="FFFFFF"/>
                </a:solidFill>
                <a:latin typeface="Trebuchet MS"/>
                <a:cs typeface="Trebuchet MS"/>
              </a:rPr>
              <a:t>antérieur</a:t>
            </a:r>
            <a:endParaRPr sz="3200" dirty="0">
              <a:latin typeface="Trebuchet MS"/>
              <a:cs typeface="Trebuchet MS"/>
            </a:endParaRPr>
          </a:p>
        </p:txBody>
      </p:sp>
      <p:grpSp>
        <p:nvGrpSpPr>
          <p:cNvPr id="4" name="object 4"/>
          <p:cNvGrpSpPr/>
          <p:nvPr/>
        </p:nvGrpSpPr>
        <p:grpSpPr>
          <a:xfrm>
            <a:off x="534923" y="2904744"/>
            <a:ext cx="8608060" cy="1213485"/>
            <a:chOff x="534923" y="2904744"/>
            <a:chExt cx="8608060" cy="1213485"/>
          </a:xfrm>
        </p:grpSpPr>
        <p:sp>
          <p:nvSpPr>
            <p:cNvPr id="5" name="object 5"/>
            <p:cNvSpPr/>
            <p:nvPr/>
          </p:nvSpPr>
          <p:spPr>
            <a:xfrm>
              <a:off x="544829" y="2914650"/>
              <a:ext cx="8587740" cy="1193800"/>
            </a:xfrm>
            <a:custGeom>
              <a:avLst/>
              <a:gdLst/>
              <a:ahLst/>
              <a:cxnLst/>
              <a:rect l="l" t="t" r="r" b="b"/>
              <a:pathLst>
                <a:path w="8587740" h="1193800">
                  <a:moveTo>
                    <a:pt x="8468360" y="0"/>
                  </a:moveTo>
                  <a:lnTo>
                    <a:pt x="119329" y="0"/>
                  </a:lnTo>
                  <a:lnTo>
                    <a:pt x="72882" y="9384"/>
                  </a:lnTo>
                  <a:lnTo>
                    <a:pt x="34951" y="34972"/>
                  </a:lnTo>
                  <a:lnTo>
                    <a:pt x="9377" y="72919"/>
                  </a:lnTo>
                  <a:lnTo>
                    <a:pt x="0" y="119379"/>
                  </a:lnTo>
                  <a:lnTo>
                    <a:pt x="0" y="1073912"/>
                  </a:lnTo>
                  <a:lnTo>
                    <a:pt x="9377" y="1120372"/>
                  </a:lnTo>
                  <a:lnTo>
                    <a:pt x="34951" y="1158319"/>
                  </a:lnTo>
                  <a:lnTo>
                    <a:pt x="72882" y="1183907"/>
                  </a:lnTo>
                  <a:lnTo>
                    <a:pt x="119329" y="1193292"/>
                  </a:lnTo>
                  <a:lnTo>
                    <a:pt x="8468360" y="1193292"/>
                  </a:lnTo>
                  <a:lnTo>
                    <a:pt x="8514820" y="1183907"/>
                  </a:lnTo>
                  <a:lnTo>
                    <a:pt x="8552767" y="1158319"/>
                  </a:lnTo>
                  <a:lnTo>
                    <a:pt x="8578355" y="1120372"/>
                  </a:lnTo>
                  <a:lnTo>
                    <a:pt x="8587740" y="1073912"/>
                  </a:lnTo>
                  <a:lnTo>
                    <a:pt x="8587740" y="119379"/>
                  </a:lnTo>
                  <a:lnTo>
                    <a:pt x="8578355" y="72919"/>
                  </a:lnTo>
                  <a:lnTo>
                    <a:pt x="8552767" y="34972"/>
                  </a:lnTo>
                  <a:lnTo>
                    <a:pt x="8514820" y="9384"/>
                  </a:lnTo>
                  <a:lnTo>
                    <a:pt x="8468360" y="0"/>
                  </a:lnTo>
                  <a:close/>
                </a:path>
              </a:pathLst>
            </a:custGeom>
            <a:solidFill>
              <a:srgbClr val="5FCAEE"/>
            </a:solidFill>
          </p:spPr>
          <p:txBody>
            <a:bodyPr wrap="square" lIns="0" tIns="0" rIns="0" bIns="0" rtlCol="0"/>
            <a:lstStyle/>
            <a:p>
              <a:endParaRPr/>
            </a:p>
          </p:txBody>
        </p:sp>
        <p:sp>
          <p:nvSpPr>
            <p:cNvPr id="6" name="object 6"/>
            <p:cNvSpPr/>
            <p:nvPr/>
          </p:nvSpPr>
          <p:spPr>
            <a:xfrm>
              <a:off x="544829" y="2914650"/>
              <a:ext cx="8587740" cy="1193800"/>
            </a:xfrm>
            <a:custGeom>
              <a:avLst/>
              <a:gdLst/>
              <a:ahLst/>
              <a:cxnLst/>
              <a:rect l="l" t="t" r="r" b="b"/>
              <a:pathLst>
                <a:path w="8587740" h="1193800">
                  <a:moveTo>
                    <a:pt x="0" y="119379"/>
                  </a:moveTo>
                  <a:lnTo>
                    <a:pt x="9377" y="72919"/>
                  </a:lnTo>
                  <a:lnTo>
                    <a:pt x="34951" y="34972"/>
                  </a:lnTo>
                  <a:lnTo>
                    <a:pt x="72882" y="9384"/>
                  </a:lnTo>
                  <a:lnTo>
                    <a:pt x="119329" y="0"/>
                  </a:lnTo>
                  <a:lnTo>
                    <a:pt x="8468360" y="0"/>
                  </a:lnTo>
                  <a:lnTo>
                    <a:pt x="8514820" y="9384"/>
                  </a:lnTo>
                  <a:lnTo>
                    <a:pt x="8552767" y="34972"/>
                  </a:lnTo>
                  <a:lnTo>
                    <a:pt x="8578355" y="72919"/>
                  </a:lnTo>
                  <a:lnTo>
                    <a:pt x="8587740" y="119379"/>
                  </a:lnTo>
                  <a:lnTo>
                    <a:pt x="8587740" y="1073912"/>
                  </a:lnTo>
                  <a:lnTo>
                    <a:pt x="8578355" y="1120372"/>
                  </a:lnTo>
                  <a:lnTo>
                    <a:pt x="8552767" y="1158319"/>
                  </a:lnTo>
                  <a:lnTo>
                    <a:pt x="8514820" y="1183907"/>
                  </a:lnTo>
                  <a:lnTo>
                    <a:pt x="8468360" y="1193292"/>
                  </a:lnTo>
                  <a:lnTo>
                    <a:pt x="119329" y="1193292"/>
                  </a:lnTo>
                  <a:lnTo>
                    <a:pt x="72882" y="1183907"/>
                  </a:lnTo>
                  <a:lnTo>
                    <a:pt x="34951" y="1158319"/>
                  </a:lnTo>
                  <a:lnTo>
                    <a:pt x="9377" y="1120372"/>
                  </a:lnTo>
                  <a:lnTo>
                    <a:pt x="0" y="1073912"/>
                  </a:lnTo>
                  <a:lnTo>
                    <a:pt x="0" y="119379"/>
                  </a:lnTo>
                  <a:close/>
                </a:path>
              </a:pathLst>
            </a:custGeom>
            <a:ln w="19812">
              <a:solidFill>
                <a:srgbClr val="FFFFFF"/>
              </a:solidFill>
            </a:ln>
          </p:spPr>
          <p:txBody>
            <a:bodyPr wrap="square" lIns="0" tIns="0" rIns="0" bIns="0" rtlCol="0"/>
            <a:lstStyle/>
            <a:p>
              <a:endParaRPr/>
            </a:p>
          </p:txBody>
        </p:sp>
      </p:grpSp>
      <p:sp>
        <p:nvSpPr>
          <p:cNvPr id="7" name="object 7"/>
          <p:cNvSpPr txBox="1"/>
          <p:nvPr/>
        </p:nvSpPr>
        <p:spPr>
          <a:xfrm>
            <a:off x="1111402" y="2878581"/>
            <a:ext cx="7446645" cy="1224280"/>
          </a:xfrm>
          <a:prstGeom prst="rect">
            <a:avLst/>
          </a:prstGeom>
        </p:spPr>
        <p:txBody>
          <a:bodyPr vert="horz" wrap="square" lIns="0" tIns="45719" rIns="0" bIns="0" rtlCol="0">
            <a:spAutoFit/>
          </a:bodyPr>
          <a:lstStyle/>
          <a:p>
            <a:pPr marL="12700" marR="5080" indent="284480">
              <a:lnSpc>
                <a:spcPts val="4640"/>
              </a:lnSpc>
              <a:spcBef>
                <a:spcPts val="359"/>
              </a:spcBef>
            </a:pPr>
            <a:r>
              <a:rPr sz="4000" spc="-10" dirty="0">
                <a:solidFill>
                  <a:srgbClr val="FFFFFF"/>
                </a:solidFill>
                <a:latin typeface="Trebuchet MS"/>
                <a:cs typeface="Trebuchet MS"/>
              </a:rPr>
              <a:t>Compétences</a:t>
            </a:r>
            <a:r>
              <a:rPr sz="4000" spc="10" dirty="0">
                <a:solidFill>
                  <a:srgbClr val="FFFFFF"/>
                </a:solidFill>
                <a:latin typeface="Trebuchet MS"/>
                <a:cs typeface="Trebuchet MS"/>
              </a:rPr>
              <a:t> </a:t>
            </a:r>
            <a:r>
              <a:rPr sz="4000" spc="-5" dirty="0">
                <a:solidFill>
                  <a:srgbClr val="FFFFFF"/>
                </a:solidFill>
                <a:latin typeface="Trebuchet MS"/>
                <a:cs typeface="Trebuchet MS"/>
              </a:rPr>
              <a:t>à</a:t>
            </a:r>
            <a:r>
              <a:rPr sz="4000" spc="-10" dirty="0">
                <a:solidFill>
                  <a:srgbClr val="FFFFFF"/>
                </a:solidFill>
                <a:latin typeface="Trebuchet MS"/>
                <a:cs typeface="Trebuchet MS"/>
              </a:rPr>
              <a:t> </a:t>
            </a:r>
            <a:r>
              <a:rPr sz="4000" spc="-50" dirty="0">
                <a:solidFill>
                  <a:srgbClr val="FFFFFF"/>
                </a:solidFill>
                <a:latin typeface="Trebuchet MS"/>
                <a:cs typeface="Trebuchet MS"/>
              </a:rPr>
              <a:t>perfectionner, </a:t>
            </a:r>
            <a:r>
              <a:rPr sz="4000" spc="-45" dirty="0">
                <a:solidFill>
                  <a:srgbClr val="FFFFFF"/>
                </a:solidFill>
                <a:latin typeface="Trebuchet MS"/>
                <a:cs typeface="Trebuchet MS"/>
              </a:rPr>
              <a:t> </a:t>
            </a:r>
            <a:r>
              <a:rPr sz="4000" spc="-55" dirty="0">
                <a:solidFill>
                  <a:srgbClr val="FFFFFF"/>
                </a:solidFill>
                <a:latin typeface="Trebuchet MS"/>
                <a:cs typeface="Trebuchet MS"/>
              </a:rPr>
              <a:t>approfondir,</a:t>
            </a:r>
            <a:r>
              <a:rPr sz="4000" spc="-20" dirty="0">
                <a:solidFill>
                  <a:srgbClr val="FFFFFF"/>
                </a:solidFill>
                <a:latin typeface="Trebuchet MS"/>
                <a:cs typeface="Trebuchet MS"/>
              </a:rPr>
              <a:t> </a:t>
            </a:r>
            <a:r>
              <a:rPr sz="4000" spc="-60" dirty="0">
                <a:solidFill>
                  <a:srgbClr val="FFFFFF"/>
                </a:solidFill>
                <a:latin typeface="Trebuchet MS"/>
                <a:cs typeface="Trebuchet MS"/>
              </a:rPr>
              <a:t>consolider,</a:t>
            </a:r>
            <a:r>
              <a:rPr sz="4000" spc="-25" dirty="0">
                <a:solidFill>
                  <a:srgbClr val="FFFFFF"/>
                </a:solidFill>
                <a:latin typeface="Trebuchet MS"/>
                <a:cs typeface="Trebuchet MS"/>
              </a:rPr>
              <a:t> </a:t>
            </a:r>
            <a:r>
              <a:rPr sz="4000" spc="-5" dirty="0">
                <a:solidFill>
                  <a:srgbClr val="FFFFFF"/>
                </a:solidFill>
                <a:latin typeface="Trebuchet MS"/>
                <a:cs typeface="Trebuchet MS"/>
              </a:rPr>
              <a:t>acquérir</a:t>
            </a:r>
            <a:endParaRPr sz="4000">
              <a:latin typeface="Trebuchet MS"/>
              <a:cs typeface="Trebuchet MS"/>
            </a:endParaRPr>
          </a:p>
        </p:txBody>
      </p:sp>
      <p:sp>
        <p:nvSpPr>
          <p:cNvPr id="8" name="object 8"/>
          <p:cNvSpPr/>
          <p:nvPr/>
        </p:nvSpPr>
        <p:spPr>
          <a:xfrm>
            <a:off x="544830" y="4257293"/>
            <a:ext cx="4204970" cy="1597051"/>
          </a:xfrm>
          <a:custGeom>
            <a:avLst/>
            <a:gdLst/>
            <a:ahLst/>
            <a:cxnLst/>
            <a:rect l="l" t="t" r="r" b="b"/>
            <a:pathLst>
              <a:path w="4204970" h="1193800">
                <a:moveTo>
                  <a:pt x="4085336" y="0"/>
                </a:moveTo>
                <a:lnTo>
                  <a:pt x="119329" y="0"/>
                </a:lnTo>
                <a:lnTo>
                  <a:pt x="72882" y="9384"/>
                </a:lnTo>
                <a:lnTo>
                  <a:pt x="34951" y="34972"/>
                </a:lnTo>
                <a:lnTo>
                  <a:pt x="9377" y="72919"/>
                </a:lnTo>
                <a:lnTo>
                  <a:pt x="0" y="119379"/>
                </a:lnTo>
                <a:lnTo>
                  <a:pt x="0" y="1073911"/>
                </a:lnTo>
                <a:lnTo>
                  <a:pt x="9377" y="1120372"/>
                </a:lnTo>
                <a:lnTo>
                  <a:pt x="34951" y="1158319"/>
                </a:lnTo>
                <a:lnTo>
                  <a:pt x="72882" y="1183907"/>
                </a:lnTo>
                <a:lnTo>
                  <a:pt x="119329" y="1193291"/>
                </a:lnTo>
                <a:lnTo>
                  <a:pt x="4085336" y="1193291"/>
                </a:lnTo>
                <a:lnTo>
                  <a:pt x="4131796" y="1183907"/>
                </a:lnTo>
                <a:lnTo>
                  <a:pt x="4169743" y="1158319"/>
                </a:lnTo>
                <a:lnTo>
                  <a:pt x="4195331" y="1120372"/>
                </a:lnTo>
                <a:lnTo>
                  <a:pt x="4204716" y="1073911"/>
                </a:lnTo>
                <a:lnTo>
                  <a:pt x="4204716" y="119379"/>
                </a:lnTo>
                <a:lnTo>
                  <a:pt x="4195331" y="72919"/>
                </a:lnTo>
                <a:lnTo>
                  <a:pt x="4169743" y="34972"/>
                </a:lnTo>
                <a:lnTo>
                  <a:pt x="4131796" y="9384"/>
                </a:lnTo>
                <a:lnTo>
                  <a:pt x="4085336" y="0"/>
                </a:lnTo>
                <a:close/>
              </a:path>
            </a:pathLst>
          </a:custGeom>
          <a:solidFill>
            <a:srgbClr val="89D293"/>
          </a:solidFill>
        </p:spPr>
        <p:txBody>
          <a:bodyPr wrap="square" lIns="0" tIns="0" rIns="0" bIns="0" rtlCol="0"/>
          <a:lstStyle/>
          <a:p>
            <a:endParaRPr/>
          </a:p>
        </p:txBody>
      </p:sp>
      <p:sp>
        <p:nvSpPr>
          <p:cNvPr id="9" name="object 9"/>
          <p:cNvSpPr txBox="1"/>
          <p:nvPr/>
        </p:nvSpPr>
        <p:spPr>
          <a:xfrm>
            <a:off x="1211986" y="4407153"/>
            <a:ext cx="2869565" cy="823594"/>
          </a:xfrm>
          <a:prstGeom prst="rect">
            <a:avLst/>
          </a:prstGeom>
        </p:spPr>
        <p:txBody>
          <a:bodyPr vert="horz" wrap="square" lIns="0" tIns="69850" rIns="0" bIns="0" rtlCol="0">
            <a:spAutoFit/>
          </a:bodyPr>
          <a:lstStyle/>
          <a:p>
            <a:pPr marL="80645" marR="5080" indent="-68580">
              <a:lnSpc>
                <a:spcPts val="2930"/>
              </a:lnSpc>
              <a:spcBef>
                <a:spcPts val="550"/>
              </a:spcBef>
            </a:pPr>
            <a:r>
              <a:rPr sz="2800" spc="-35" dirty="0">
                <a:solidFill>
                  <a:srgbClr val="FFFFFF"/>
                </a:solidFill>
                <a:latin typeface="Trebuchet MS"/>
                <a:cs typeface="Trebuchet MS"/>
              </a:rPr>
              <a:t>Avoir</a:t>
            </a:r>
            <a:r>
              <a:rPr sz="2800" spc="-10" dirty="0">
                <a:solidFill>
                  <a:srgbClr val="FFFFFF"/>
                </a:solidFill>
                <a:latin typeface="Trebuchet MS"/>
                <a:cs typeface="Trebuchet MS"/>
              </a:rPr>
              <a:t> </a:t>
            </a:r>
            <a:r>
              <a:rPr sz="2800" spc="-5" dirty="0">
                <a:solidFill>
                  <a:srgbClr val="FFFFFF"/>
                </a:solidFill>
                <a:latin typeface="Trebuchet MS"/>
                <a:cs typeface="Trebuchet MS"/>
              </a:rPr>
              <a:t>valider</a:t>
            </a:r>
            <a:r>
              <a:rPr sz="2800" spc="-15" dirty="0">
                <a:solidFill>
                  <a:srgbClr val="FFFFFF"/>
                </a:solidFill>
                <a:latin typeface="Trebuchet MS"/>
                <a:cs typeface="Trebuchet MS"/>
              </a:rPr>
              <a:t> </a:t>
            </a:r>
            <a:r>
              <a:rPr sz="2800" spc="-5" dirty="0">
                <a:solidFill>
                  <a:srgbClr val="FFFFFF"/>
                </a:solidFill>
                <a:latin typeface="Trebuchet MS"/>
                <a:cs typeface="Trebuchet MS"/>
              </a:rPr>
              <a:t>les</a:t>
            </a:r>
            <a:r>
              <a:rPr sz="2800" spc="-20" dirty="0">
                <a:solidFill>
                  <a:srgbClr val="FFFFFF"/>
                </a:solidFill>
                <a:latin typeface="Trebuchet MS"/>
                <a:cs typeface="Trebuchet MS"/>
              </a:rPr>
              <a:t> </a:t>
            </a:r>
            <a:r>
              <a:rPr sz="2800" spc="-5" dirty="0">
                <a:solidFill>
                  <a:srgbClr val="FFFFFF"/>
                </a:solidFill>
                <a:latin typeface="Trebuchet MS"/>
                <a:cs typeface="Trebuchet MS"/>
              </a:rPr>
              <a:t>3 </a:t>
            </a:r>
            <a:r>
              <a:rPr sz="2800" spc="-830" dirty="0">
                <a:solidFill>
                  <a:srgbClr val="FFFFFF"/>
                </a:solidFill>
                <a:latin typeface="Trebuchet MS"/>
                <a:cs typeface="Trebuchet MS"/>
              </a:rPr>
              <a:t> </a:t>
            </a:r>
            <a:r>
              <a:rPr sz="2800" spc="-10" dirty="0">
                <a:solidFill>
                  <a:srgbClr val="FFFFFF"/>
                </a:solidFill>
                <a:latin typeface="Trebuchet MS"/>
                <a:cs typeface="Trebuchet MS"/>
              </a:rPr>
              <a:t>champs cliniques</a:t>
            </a:r>
            <a:endParaRPr sz="2800" dirty="0">
              <a:latin typeface="Trebuchet MS"/>
              <a:cs typeface="Trebuchet MS"/>
            </a:endParaRPr>
          </a:p>
        </p:txBody>
      </p:sp>
      <p:grpSp>
        <p:nvGrpSpPr>
          <p:cNvPr id="10" name="object 10"/>
          <p:cNvGrpSpPr/>
          <p:nvPr/>
        </p:nvGrpSpPr>
        <p:grpSpPr>
          <a:xfrm>
            <a:off x="4916423" y="4247388"/>
            <a:ext cx="4226560" cy="1620012"/>
            <a:chOff x="4916423" y="4247388"/>
            <a:chExt cx="4226560" cy="1213485"/>
          </a:xfrm>
        </p:grpSpPr>
        <p:sp>
          <p:nvSpPr>
            <p:cNvPr id="11" name="object 11"/>
            <p:cNvSpPr/>
            <p:nvPr/>
          </p:nvSpPr>
          <p:spPr>
            <a:xfrm>
              <a:off x="4926329" y="4257294"/>
              <a:ext cx="4206240" cy="1193800"/>
            </a:xfrm>
            <a:custGeom>
              <a:avLst/>
              <a:gdLst/>
              <a:ahLst/>
              <a:cxnLst/>
              <a:rect l="l" t="t" r="r" b="b"/>
              <a:pathLst>
                <a:path w="4206240" h="1193800">
                  <a:moveTo>
                    <a:pt x="4086860" y="0"/>
                  </a:moveTo>
                  <a:lnTo>
                    <a:pt x="119380" y="0"/>
                  </a:lnTo>
                  <a:lnTo>
                    <a:pt x="72919" y="9384"/>
                  </a:lnTo>
                  <a:lnTo>
                    <a:pt x="34972" y="34972"/>
                  </a:lnTo>
                  <a:lnTo>
                    <a:pt x="9384" y="72919"/>
                  </a:lnTo>
                  <a:lnTo>
                    <a:pt x="0" y="119379"/>
                  </a:lnTo>
                  <a:lnTo>
                    <a:pt x="0" y="1073911"/>
                  </a:lnTo>
                  <a:lnTo>
                    <a:pt x="9384" y="1120372"/>
                  </a:lnTo>
                  <a:lnTo>
                    <a:pt x="34972" y="1158319"/>
                  </a:lnTo>
                  <a:lnTo>
                    <a:pt x="72919" y="1183907"/>
                  </a:lnTo>
                  <a:lnTo>
                    <a:pt x="119380" y="1193291"/>
                  </a:lnTo>
                  <a:lnTo>
                    <a:pt x="4086860" y="1193291"/>
                  </a:lnTo>
                  <a:lnTo>
                    <a:pt x="4133320" y="1183907"/>
                  </a:lnTo>
                  <a:lnTo>
                    <a:pt x="4171267" y="1158319"/>
                  </a:lnTo>
                  <a:lnTo>
                    <a:pt x="4196855" y="1120372"/>
                  </a:lnTo>
                  <a:lnTo>
                    <a:pt x="4206240" y="1073911"/>
                  </a:lnTo>
                  <a:lnTo>
                    <a:pt x="4206240" y="119379"/>
                  </a:lnTo>
                  <a:lnTo>
                    <a:pt x="4196855" y="72919"/>
                  </a:lnTo>
                  <a:lnTo>
                    <a:pt x="4171267" y="34972"/>
                  </a:lnTo>
                  <a:lnTo>
                    <a:pt x="4133320" y="9384"/>
                  </a:lnTo>
                  <a:lnTo>
                    <a:pt x="4086860" y="0"/>
                  </a:lnTo>
                  <a:close/>
                </a:path>
              </a:pathLst>
            </a:custGeom>
            <a:solidFill>
              <a:srgbClr val="89D293"/>
            </a:solidFill>
          </p:spPr>
          <p:txBody>
            <a:bodyPr wrap="square" lIns="0" tIns="0" rIns="0" bIns="0" rtlCol="0"/>
            <a:lstStyle/>
            <a:p>
              <a:endParaRPr/>
            </a:p>
          </p:txBody>
        </p:sp>
        <p:sp>
          <p:nvSpPr>
            <p:cNvPr id="12" name="object 12"/>
            <p:cNvSpPr/>
            <p:nvPr/>
          </p:nvSpPr>
          <p:spPr>
            <a:xfrm>
              <a:off x="4926329" y="4257294"/>
              <a:ext cx="4206240" cy="1193800"/>
            </a:xfrm>
            <a:custGeom>
              <a:avLst/>
              <a:gdLst/>
              <a:ahLst/>
              <a:cxnLst/>
              <a:rect l="l" t="t" r="r" b="b"/>
              <a:pathLst>
                <a:path w="4206240" h="1193800">
                  <a:moveTo>
                    <a:pt x="0" y="119379"/>
                  </a:moveTo>
                  <a:lnTo>
                    <a:pt x="9384" y="72919"/>
                  </a:lnTo>
                  <a:lnTo>
                    <a:pt x="34972" y="34972"/>
                  </a:lnTo>
                  <a:lnTo>
                    <a:pt x="72919" y="9384"/>
                  </a:lnTo>
                  <a:lnTo>
                    <a:pt x="119380" y="0"/>
                  </a:lnTo>
                  <a:lnTo>
                    <a:pt x="4086860" y="0"/>
                  </a:lnTo>
                  <a:lnTo>
                    <a:pt x="4133320" y="9384"/>
                  </a:lnTo>
                  <a:lnTo>
                    <a:pt x="4171267" y="34972"/>
                  </a:lnTo>
                  <a:lnTo>
                    <a:pt x="4196855" y="72919"/>
                  </a:lnTo>
                  <a:lnTo>
                    <a:pt x="4206240" y="119379"/>
                  </a:lnTo>
                  <a:lnTo>
                    <a:pt x="4206240" y="1073911"/>
                  </a:lnTo>
                  <a:lnTo>
                    <a:pt x="4196855" y="1120372"/>
                  </a:lnTo>
                  <a:lnTo>
                    <a:pt x="4171267" y="1158319"/>
                  </a:lnTo>
                  <a:lnTo>
                    <a:pt x="4133320" y="1183907"/>
                  </a:lnTo>
                  <a:lnTo>
                    <a:pt x="4086860" y="1193291"/>
                  </a:lnTo>
                  <a:lnTo>
                    <a:pt x="119380" y="1193291"/>
                  </a:lnTo>
                  <a:lnTo>
                    <a:pt x="72919" y="1183907"/>
                  </a:lnTo>
                  <a:lnTo>
                    <a:pt x="34972" y="1158319"/>
                  </a:lnTo>
                  <a:lnTo>
                    <a:pt x="9384" y="1120372"/>
                  </a:lnTo>
                  <a:lnTo>
                    <a:pt x="0" y="1073911"/>
                  </a:lnTo>
                  <a:lnTo>
                    <a:pt x="0" y="119379"/>
                  </a:lnTo>
                  <a:close/>
                </a:path>
              </a:pathLst>
            </a:custGeom>
            <a:ln w="19812">
              <a:solidFill>
                <a:srgbClr val="FFFFFF"/>
              </a:solidFill>
            </a:ln>
          </p:spPr>
          <p:txBody>
            <a:bodyPr wrap="square" lIns="0" tIns="0" rIns="0" bIns="0" rtlCol="0"/>
            <a:lstStyle/>
            <a:p>
              <a:endParaRPr/>
            </a:p>
          </p:txBody>
        </p:sp>
      </p:grpSp>
      <p:sp>
        <p:nvSpPr>
          <p:cNvPr id="13" name="object 13"/>
          <p:cNvSpPr txBox="1"/>
          <p:nvPr/>
        </p:nvSpPr>
        <p:spPr>
          <a:xfrm>
            <a:off x="5066157" y="4407153"/>
            <a:ext cx="3928110" cy="1186222"/>
          </a:xfrm>
          <a:prstGeom prst="rect">
            <a:avLst/>
          </a:prstGeom>
        </p:spPr>
        <p:txBody>
          <a:bodyPr vert="horz" wrap="square" lIns="0" tIns="69850" rIns="0" bIns="0" rtlCol="0">
            <a:spAutoFit/>
          </a:bodyPr>
          <a:lstStyle/>
          <a:p>
            <a:pPr marL="12700" marR="5080" indent="225425">
              <a:lnSpc>
                <a:spcPts val="2930"/>
              </a:lnSpc>
              <a:spcBef>
                <a:spcPts val="550"/>
              </a:spcBef>
            </a:pPr>
            <a:r>
              <a:rPr sz="2800" spc="-5" dirty="0">
                <a:solidFill>
                  <a:srgbClr val="FFFFFF"/>
                </a:solidFill>
                <a:latin typeface="Trebuchet MS"/>
                <a:cs typeface="Trebuchet MS"/>
              </a:rPr>
              <a:t>Stage en libéral </a:t>
            </a:r>
            <a:r>
              <a:rPr sz="2800" b="1" spc="-5" dirty="0">
                <a:solidFill>
                  <a:srgbClr val="FFFFFF"/>
                </a:solidFill>
                <a:latin typeface="Trebuchet MS"/>
                <a:cs typeface="Trebuchet MS"/>
              </a:rPr>
              <a:t>et </a:t>
            </a:r>
            <a:r>
              <a:rPr sz="2800" spc="-10" dirty="0">
                <a:solidFill>
                  <a:srgbClr val="FFFFFF"/>
                </a:solidFill>
                <a:latin typeface="Trebuchet MS"/>
                <a:cs typeface="Trebuchet MS"/>
              </a:rPr>
              <a:t>en </a:t>
            </a:r>
            <a:r>
              <a:rPr sz="2800" spc="-5" dirty="0">
                <a:solidFill>
                  <a:srgbClr val="FFFFFF"/>
                </a:solidFill>
                <a:latin typeface="Trebuchet MS"/>
                <a:cs typeface="Trebuchet MS"/>
              </a:rPr>
              <a:t> </a:t>
            </a:r>
            <a:r>
              <a:rPr sz="2800" spc="-10" dirty="0">
                <a:solidFill>
                  <a:srgbClr val="FFFFFF"/>
                </a:solidFill>
                <a:latin typeface="Trebuchet MS"/>
                <a:cs typeface="Trebuchet MS"/>
              </a:rPr>
              <a:t>institution</a:t>
            </a:r>
            <a:r>
              <a:rPr sz="2800" spc="45" dirty="0">
                <a:solidFill>
                  <a:srgbClr val="FFFFFF"/>
                </a:solidFill>
                <a:latin typeface="Trebuchet MS"/>
                <a:cs typeface="Trebuchet MS"/>
              </a:rPr>
              <a:t> </a:t>
            </a:r>
            <a:r>
              <a:rPr sz="2800" spc="-5" dirty="0">
                <a:solidFill>
                  <a:srgbClr val="FFFFFF"/>
                </a:solidFill>
                <a:latin typeface="Trebuchet MS"/>
                <a:cs typeface="Trebuchet MS"/>
              </a:rPr>
              <a:t>entre</a:t>
            </a:r>
            <a:r>
              <a:rPr sz="2800" spc="-10" dirty="0">
                <a:solidFill>
                  <a:srgbClr val="FFFFFF"/>
                </a:solidFill>
                <a:latin typeface="Trebuchet MS"/>
                <a:cs typeface="Trebuchet MS"/>
              </a:rPr>
              <a:t> </a:t>
            </a:r>
            <a:r>
              <a:rPr sz="2800" spc="-5" dirty="0">
                <a:solidFill>
                  <a:srgbClr val="FFFFFF"/>
                </a:solidFill>
                <a:latin typeface="Trebuchet MS"/>
                <a:cs typeface="Trebuchet MS"/>
              </a:rPr>
              <a:t>la</a:t>
            </a:r>
            <a:r>
              <a:rPr sz="2800" spc="-20" dirty="0">
                <a:solidFill>
                  <a:srgbClr val="FFFFFF"/>
                </a:solidFill>
                <a:latin typeface="Trebuchet MS"/>
                <a:cs typeface="Trebuchet MS"/>
              </a:rPr>
              <a:t> </a:t>
            </a:r>
            <a:r>
              <a:rPr lang="fr-FR" sz="2800" spc="-5" dirty="0">
                <a:solidFill>
                  <a:srgbClr val="FFFFFF"/>
                </a:solidFill>
                <a:latin typeface="Trebuchet MS"/>
                <a:cs typeface="Trebuchet MS"/>
              </a:rPr>
              <a:t>Mk3 Mk4)</a:t>
            </a:r>
            <a:endParaRPr sz="2800" dirty="0">
              <a:latin typeface="Trebuchet MS"/>
              <a:cs typeface="Trebuchet MS"/>
            </a:endParaRPr>
          </a:p>
        </p:txBody>
      </p:sp>
      <p:sp>
        <p:nvSpPr>
          <p:cNvPr id="14" name="object 14"/>
          <p:cNvSpPr txBox="1"/>
          <p:nvPr/>
        </p:nvSpPr>
        <p:spPr>
          <a:xfrm>
            <a:off x="762000" y="6147883"/>
            <a:ext cx="807720" cy="144270"/>
          </a:xfrm>
          <a:prstGeom prst="rect">
            <a:avLst/>
          </a:prstGeom>
        </p:spPr>
        <p:txBody>
          <a:bodyPr vert="horz" wrap="square" lIns="0" tIns="5715" rIns="0" bIns="0" rtlCol="0">
            <a:spAutoFit/>
          </a:bodyPr>
          <a:lstStyle/>
          <a:p>
            <a:pPr marL="12700">
              <a:lnSpc>
                <a:spcPct val="100000"/>
              </a:lnSpc>
              <a:spcBef>
                <a:spcPts val="45"/>
              </a:spcBef>
            </a:pPr>
            <a:r>
              <a:rPr sz="900" spc="15" dirty="0">
                <a:solidFill>
                  <a:srgbClr val="888888"/>
                </a:solidFill>
                <a:latin typeface="Trebuchet MS"/>
                <a:cs typeface="Trebuchet MS"/>
              </a:rPr>
              <a:t> </a:t>
            </a:r>
            <a:endParaRPr sz="900"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9747" y="729995"/>
            <a:ext cx="9110980" cy="1760220"/>
            <a:chOff x="269747" y="729995"/>
            <a:chExt cx="9110980" cy="1760220"/>
          </a:xfrm>
        </p:grpSpPr>
        <p:sp>
          <p:nvSpPr>
            <p:cNvPr id="3" name="object 3"/>
            <p:cNvSpPr/>
            <p:nvPr/>
          </p:nvSpPr>
          <p:spPr>
            <a:xfrm>
              <a:off x="279653" y="739901"/>
              <a:ext cx="9090660" cy="1740535"/>
            </a:xfrm>
            <a:custGeom>
              <a:avLst/>
              <a:gdLst/>
              <a:ahLst/>
              <a:cxnLst/>
              <a:rect l="l" t="t" r="r" b="b"/>
              <a:pathLst>
                <a:path w="9090660" h="1740535">
                  <a:moveTo>
                    <a:pt x="8916670" y="0"/>
                  </a:moveTo>
                  <a:lnTo>
                    <a:pt x="174040" y="0"/>
                  </a:lnTo>
                  <a:lnTo>
                    <a:pt x="127771" y="6220"/>
                  </a:lnTo>
                  <a:lnTo>
                    <a:pt x="86196" y="23772"/>
                  </a:lnTo>
                  <a:lnTo>
                    <a:pt x="50973" y="50990"/>
                  </a:lnTo>
                  <a:lnTo>
                    <a:pt x="23760" y="86209"/>
                  </a:lnTo>
                  <a:lnTo>
                    <a:pt x="6216" y="127764"/>
                  </a:lnTo>
                  <a:lnTo>
                    <a:pt x="0" y="173989"/>
                  </a:lnTo>
                  <a:lnTo>
                    <a:pt x="0" y="1566418"/>
                  </a:lnTo>
                  <a:lnTo>
                    <a:pt x="6216" y="1612643"/>
                  </a:lnTo>
                  <a:lnTo>
                    <a:pt x="23760" y="1654198"/>
                  </a:lnTo>
                  <a:lnTo>
                    <a:pt x="50973" y="1689417"/>
                  </a:lnTo>
                  <a:lnTo>
                    <a:pt x="86196" y="1716635"/>
                  </a:lnTo>
                  <a:lnTo>
                    <a:pt x="127771" y="1734187"/>
                  </a:lnTo>
                  <a:lnTo>
                    <a:pt x="174040" y="1740408"/>
                  </a:lnTo>
                  <a:lnTo>
                    <a:pt x="8916670" y="1740408"/>
                  </a:lnTo>
                  <a:lnTo>
                    <a:pt x="8962895" y="1734187"/>
                  </a:lnTo>
                  <a:lnTo>
                    <a:pt x="9004450" y="1716635"/>
                  </a:lnTo>
                  <a:lnTo>
                    <a:pt x="9039669" y="1689417"/>
                  </a:lnTo>
                  <a:lnTo>
                    <a:pt x="9066887" y="1654198"/>
                  </a:lnTo>
                  <a:lnTo>
                    <a:pt x="9084439" y="1612643"/>
                  </a:lnTo>
                  <a:lnTo>
                    <a:pt x="9090660" y="1566418"/>
                  </a:lnTo>
                  <a:lnTo>
                    <a:pt x="9090660" y="173989"/>
                  </a:lnTo>
                  <a:lnTo>
                    <a:pt x="9084439" y="127764"/>
                  </a:lnTo>
                  <a:lnTo>
                    <a:pt x="9066887" y="86209"/>
                  </a:lnTo>
                  <a:lnTo>
                    <a:pt x="9039669" y="50990"/>
                  </a:lnTo>
                  <a:lnTo>
                    <a:pt x="9004450" y="23772"/>
                  </a:lnTo>
                  <a:lnTo>
                    <a:pt x="8962895" y="6220"/>
                  </a:lnTo>
                  <a:lnTo>
                    <a:pt x="8916670" y="0"/>
                  </a:lnTo>
                  <a:close/>
                </a:path>
              </a:pathLst>
            </a:custGeom>
            <a:solidFill>
              <a:srgbClr val="006FC0"/>
            </a:solidFill>
          </p:spPr>
          <p:txBody>
            <a:bodyPr wrap="square" lIns="0" tIns="0" rIns="0" bIns="0" rtlCol="0"/>
            <a:lstStyle/>
            <a:p>
              <a:endParaRPr/>
            </a:p>
          </p:txBody>
        </p:sp>
        <p:sp>
          <p:nvSpPr>
            <p:cNvPr id="4" name="object 4"/>
            <p:cNvSpPr/>
            <p:nvPr/>
          </p:nvSpPr>
          <p:spPr>
            <a:xfrm>
              <a:off x="279653" y="739901"/>
              <a:ext cx="9090660" cy="1740535"/>
            </a:xfrm>
            <a:custGeom>
              <a:avLst/>
              <a:gdLst/>
              <a:ahLst/>
              <a:cxnLst/>
              <a:rect l="l" t="t" r="r" b="b"/>
              <a:pathLst>
                <a:path w="9090660" h="1740535">
                  <a:moveTo>
                    <a:pt x="0" y="173989"/>
                  </a:moveTo>
                  <a:lnTo>
                    <a:pt x="6216" y="127764"/>
                  </a:lnTo>
                  <a:lnTo>
                    <a:pt x="23760" y="86209"/>
                  </a:lnTo>
                  <a:lnTo>
                    <a:pt x="50973" y="50990"/>
                  </a:lnTo>
                  <a:lnTo>
                    <a:pt x="86196" y="23772"/>
                  </a:lnTo>
                  <a:lnTo>
                    <a:pt x="127771" y="6220"/>
                  </a:lnTo>
                  <a:lnTo>
                    <a:pt x="174040" y="0"/>
                  </a:lnTo>
                  <a:lnTo>
                    <a:pt x="8916670" y="0"/>
                  </a:lnTo>
                  <a:lnTo>
                    <a:pt x="8962895" y="6220"/>
                  </a:lnTo>
                  <a:lnTo>
                    <a:pt x="9004450" y="23772"/>
                  </a:lnTo>
                  <a:lnTo>
                    <a:pt x="9039669" y="50990"/>
                  </a:lnTo>
                  <a:lnTo>
                    <a:pt x="9066887" y="86209"/>
                  </a:lnTo>
                  <a:lnTo>
                    <a:pt x="9084439" y="127764"/>
                  </a:lnTo>
                  <a:lnTo>
                    <a:pt x="9090660" y="173989"/>
                  </a:lnTo>
                  <a:lnTo>
                    <a:pt x="9090660" y="1566418"/>
                  </a:lnTo>
                  <a:lnTo>
                    <a:pt x="9084439" y="1612643"/>
                  </a:lnTo>
                  <a:lnTo>
                    <a:pt x="9066887" y="1654198"/>
                  </a:lnTo>
                  <a:lnTo>
                    <a:pt x="9039669" y="1689417"/>
                  </a:lnTo>
                  <a:lnTo>
                    <a:pt x="9004450" y="1716635"/>
                  </a:lnTo>
                  <a:lnTo>
                    <a:pt x="8962895" y="1734187"/>
                  </a:lnTo>
                  <a:lnTo>
                    <a:pt x="8916670" y="1740408"/>
                  </a:lnTo>
                  <a:lnTo>
                    <a:pt x="174040" y="1740408"/>
                  </a:lnTo>
                  <a:lnTo>
                    <a:pt x="127771" y="1734187"/>
                  </a:lnTo>
                  <a:lnTo>
                    <a:pt x="86196" y="1716635"/>
                  </a:lnTo>
                  <a:lnTo>
                    <a:pt x="50973" y="1689417"/>
                  </a:lnTo>
                  <a:lnTo>
                    <a:pt x="23760" y="1654198"/>
                  </a:lnTo>
                  <a:lnTo>
                    <a:pt x="6216" y="1612643"/>
                  </a:lnTo>
                  <a:lnTo>
                    <a:pt x="0" y="1566418"/>
                  </a:lnTo>
                  <a:lnTo>
                    <a:pt x="0" y="173989"/>
                  </a:lnTo>
                  <a:close/>
                </a:path>
              </a:pathLst>
            </a:custGeom>
            <a:ln w="19812">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2329942" y="945007"/>
            <a:ext cx="498729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FFFFF"/>
                </a:solidFill>
                <a:latin typeface="Trebuchet MS"/>
                <a:cs typeface="Trebuchet MS"/>
              </a:rPr>
              <a:t>Stage</a:t>
            </a:r>
            <a:r>
              <a:rPr sz="3600" b="0" spc="-70" dirty="0">
                <a:solidFill>
                  <a:srgbClr val="FFFFFF"/>
                </a:solidFill>
                <a:latin typeface="Trebuchet MS"/>
                <a:cs typeface="Trebuchet MS"/>
              </a:rPr>
              <a:t> </a:t>
            </a:r>
            <a:r>
              <a:rPr sz="3600" b="0" spc="-5" dirty="0">
                <a:solidFill>
                  <a:srgbClr val="FFFFFF"/>
                </a:solidFill>
                <a:latin typeface="Trebuchet MS"/>
                <a:cs typeface="Trebuchet MS"/>
              </a:rPr>
              <a:t>professionnalisant</a:t>
            </a:r>
            <a:endParaRPr sz="3600">
              <a:latin typeface="Trebuchet MS"/>
              <a:cs typeface="Trebuchet MS"/>
            </a:endParaRPr>
          </a:p>
        </p:txBody>
      </p:sp>
      <p:sp>
        <p:nvSpPr>
          <p:cNvPr id="6" name="object 6"/>
          <p:cNvSpPr txBox="1"/>
          <p:nvPr/>
        </p:nvSpPr>
        <p:spPr>
          <a:xfrm>
            <a:off x="549655" y="1607641"/>
            <a:ext cx="8546465" cy="574675"/>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FFFFFF"/>
                </a:solidFill>
                <a:latin typeface="Trebuchet MS"/>
                <a:cs typeface="Trebuchet MS"/>
              </a:rPr>
              <a:t>=&gt; 11 compétences</a:t>
            </a:r>
            <a:r>
              <a:rPr sz="3600" spc="-25" dirty="0">
                <a:solidFill>
                  <a:srgbClr val="FFFFFF"/>
                </a:solidFill>
                <a:latin typeface="Trebuchet MS"/>
                <a:cs typeface="Trebuchet MS"/>
              </a:rPr>
              <a:t> </a:t>
            </a:r>
            <a:r>
              <a:rPr sz="3600" spc="-5" dirty="0">
                <a:solidFill>
                  <a:srgbClr val="FFFFFF"/>
                </a:solidFill>
                <a:latin typeface="Trebuchet MS"/>
                <a:cs typeface="Trebuchet MS"/>
              </a:rPr>
              <a:t>attendues</a:t>
            </a:r>
            <a:r>
              <a:rPr sz="3600" spc="-25" dirty="0">
                <a:solidFill>
                  <a:srgbClr val="FFFFFF"/>
                </a:solidFill>
                <a:latin typeface="Trebuchet MS"/>
                <a:cs typeface="Trebuchet MS"/>
              </a:rPr>
              <a:t> </a:t>
            </a:r>
            <a:r>
              <a:rPr sz="3600" spc="-5" dirty="0">
                <a:solidFill>
                  <a:srgbClr val="FFFFFF"/>
                </a:solidFill>
                <a:latin typeface="Trebuchet MS"/>
                <a:cs typeface="Trebuchet MS"/>
              </a:rPr>
              <a:t>au niveau</a:t>
            </a:r>
            <a:r>
              <a:rPr sz="3600" dirty="0">
                <a:solidFill>
                  <a:srgbClr val="FFFFFF"/>
                </a:solidFill>
                <a:latin typeface="Trebuchet MS"/>
                <a:cs typeface="Trebuchet MS"/>
              </a:rPr>
              <a:t> :</a:t>
            </a:r>
            <a:endParaRPr sz="3600">
              <a:latin typeface="Trebuchet MS"/>
              <a:cs typeface="Trebuchet MS"/>
            </a:endParaRPr>
          </a:p>
        </p:txBody>
      </p:sp>
      <p:grpSp>
        <p:nvGrpSpPr>
          <p:cNvPr id="7" name="object 7"/>
          <p:cNvGrpSpPr/>
          <p:nvPr/>
        </p:nvGrpSpPr>
        <p:grpSpPr>
          <a:xfrm>
            <a:off x="3422903" y="2651760"/>
            <a:ext cx="5958840" cy="1760220"/>
            <a:chOff x="3422903" y="2651760"/>
            <a:chExt cx="5958840" cy="1760220"/>
          </a:xfrm>
        </p:grpSpPr>
        <p:sp>
          <p:nvSpPr>
            <p:cNvPr id="8" name="object 8"/>
            <p:cNvSpPr/>
            <p:nvPr/>
          </p:nvSpPr>
          <p:spPr>
            <a:xfrm>
              <a:off x="3432809" y="2661666"/>
              <a:ext cx="5939155" cy="1740535"/>
            </a:xfrm>
            <a:custGeom>
              <a:avLst/>
              <a:gdLst/>
              <a:ahLst/>
              <a:cxnLst/>
              <a:rect l="l" t="t" r="r" b="b"/>
              <a:pathLst>
                <a:path w="5939155" h="1740535">
                  <a:moveTo>
                    <a:pt x="5765038" y="0"/>
                  </a:moveTo>
                  <a:lnTo>
                    <a:pt x="173989" y="0"/>
                  </a:lnTo>
                  <a:lnTo>
                    <a:pt x="127764" y="6220"/>
                  </a:lnTo>
                  <a:lnTo>
                    <a:pt x="86209" y="23772"/>
                  </a:lnTo>
                  <a:lnTo>
                    <a:pt x="50990" y="50990"/>
                  </a:lnTo>
                  <a:lnTo>
                    <a:pt x="23772" y="86209"/>
                  </a:lnTo>
                  <a:lnTo>
                    <a:pt x="6220" y="127764"/>
                  </a:lnTo>
                  <a:lnTo>
                    <a:pt x="0" y="173989"/>
                  </a:lnTo>
                  <a:lnTo>
                    <a:pt x="0" y="1566418"/>
                  </a:lnTo>
                  <a:lnTo>
                    <a:pt x="6220" y="1612643"/>
                  </a:lnTo>
                  <a:lnTo>
                    <a:pt x="23772" y="1654198"/>
                  </a:lnTo>
                  <a:lnTo>
                    <a:pt x="50990" y="1689417"/>
                  </a:lnTo>
                  <a:lnTo>
                    <a:pt x="86209" y="1716635"/>
                  </a:lnTo>
                  <a:lnTo>
                    <a:pt x="127764" y="1734187"/>
                  </a:lnTo>
                  <a:lnTo>
                    <a:pt x="173989" y="1740408"/>
                  </a:lnTo>
                  <a:lnTo>
                    <a:pt x="5765038" y="1740408"/>
                  </a:lnTo>
                  <a:lnTo>
                    <a:pt x="5811263" y="1734187"/>
                  </a:lnTo>
                  <a:lnTo>
                    <a:pt x="5852818" y="1716635"/>
                  </a:lnTo>
                  <a:lnTo>
                    <a:pt x="5888037" y="1689417"/>
                  </a:lnTo>
                  <a:lnTo>
                    <a:pt x="5915255" y="1654198"/>
                  </a:lnTo>
                  <a:lnTo>
                    <a:pt x="5932807" y="1612643"/>
                  </a:lnTo>
                  <a:lnTo>
                    <a:pt x="5939028" y="1566418"/>
                  </a:lnTo>
                  <a:lnTo>
                    <a:pt x="5939028" y="173989"/>
                  </a:lnTo>
                  <a:lnTo>
                    <a:pt x="5932807" y="127764"/>
                  </a:lnTo>
                  <a:lnTo>
                    <a:pt x="5915255" y="86209"/>
                  </a:lnTo>
                  <a:lnTo>
                    <a:pt x="5888037" y="50990"/>
                  </a:lnTo>
                  <a:lnTo>
                    <a:pt x="5852818" y="23772"/>
                  </a:lnTo>
                  <a:lnTo>
                    <a:pt x="5811263" y="6220"/>
                  </a:lnTo>
                  <a:lnTo>
                    <a:pt x="5765038" y="0"/>
                  </a:lnTo>
                  <a:close/>
                </a:path>
              </a:pathLst>
            </a:custGeom>
            <a:solidFill>
              <a:srgbClr val="6F2F9F"/>
            </a:solidFill>
          </p:spPr>
          <p:txBody>
            <a:bodyPr wrap="square" lIns="0" tIns="0" rIns="0" bIns="0" rtlCol="0"/>
            <a:lstStyle/>
            <a:p>
              <a:endParaRPr/>
            </a:p>
          </p:txBody>
        </p:sp>
        <p:sp>
          <p:nvSpPr>
            <p:cNvPr id="9" name="object 9"/>
            <p:cNvSpPr/>
            <p:nvPr/>
          </p:nvSpPr>
          <p:spPr>
            <a:xfrm>
              <a:off x="3432809" y="2661666"/>
              <a:ext cx="5939155" cy="1740535"/>
            </a:xfrm>
            <a:custGeom>
              <a:avLst/>
              <a:gdLst/>
              <a:ahLst/>
              <a:cxnLst/>
              <a:rect l="l" t="t" r="r" b="b"/>
              <a:pathLst>
                <a:path w="5939155" h="1740535">
                  <a:moveTo>
                    <a:pt x="0" y="173989"/>
                  </a:moveTo>
                  <a:lnTo>
                    <a:pt x="6220" y="127764"/>
                  </a:lnTo>
                  <a:lnTo>
                    <a:pt x="23772" y="86209"/>
                  </a:lnTo>
                  <a:lnTo>
                    <a:pt x="50990" y="50990"/>
                  </a:lnTo>
                  <a:lnTo>
                    <a:pt x="86209" y="23772"/>
                  </a:lnTo>
                  <a:lnTo>
                    <a:pt x="127764" y="6220"/>
                  </a:lnTo>
                  <a:lnTo>
                    <a:pt x="173989" y="0"/>
                  </a:lnTo>
                  <a:lnTo>
                    <a:pt x="5765038" y="0"/>
                  </a:lnTo>
                  <a:lnTo>
                    <a:pt x="5811263" y="6220"/>
                  </a:lnTo>
                  <a:lnTo>
                    <a:pt x="5852818" y="23772"/>
                  </a:lnTo>
                  <a:lnTo>
                    <a:pt x="5888037" y="50990"/>
                  </a:lnTo>
                  <a:lnTo>
                    <a:pt x="5915255" y="86209"/>
                  </a:lnTo>
                  <a:lnTo>
                    <a:pt x="5932807" y="127764"/>
                  </a:lnTo>
                  <a:lnTo>
                    <a:pt x="5939028" y="173989"/>
                  </a:lnTo>
                  <a:lnTo>
                    <a:pt x="5939028" y="1566418"/>
                  </a:lnTo>
                  <a:lnTo>
                    <a:pt x="5932807" y="1612643"/>
                  </a:lnTo>
                  <a:lnTo>
                    <a:pt x="5915255" y="1654198"/>
                  </a:lnTo>
                  <a:lnTo>
                    <a:pt x="5888037" y="1689417"/>
                  </a:lnTo>
                  <a:lnTo>
                    <a:pt x="5852818" y="1716635"/>
                  </a:lnTo>
                  <a:lnTo>
                    <a:pt x="5811263" y="1734187"/>
                  </a:lnTo>
                  <a:lnTo>
                    <a:pt x="5765038" y="1740408"/>
                  </a:lnTo>
                  <a:lnTo>
                    <a:pt x="173989" y="1740408"/>
                  </a:lnTo>
                  <a:lnTo>
                    <a:pt x="127764" y="1734187"/>
                  </a:lnTo>
                  <a:lnTo>
                    <a:pt x="86209" y="1716635"/>
                  </a:lnTo>
                  <a:lnTo>
                    <a:pt x="50990" y="1689417"/>
                  </a:lnTo>
                  <a:lnTo>
                    <a:pt x="23772" y="1654198"/>
                  </a:lnTo>
                  <a:lnTo>
                    <a:pt x="6220" y="1612643"/>
                  </a:lnTo>
                  <a:lnTo>
                    <a:pt x="0" y="1566418"/>
                  </a:lnTo>
                  <a:lnTo>
                    <a:pt x="0" y="173989"/>
                  </a:lnTo>
                  <a:close/>
                </a:path>
              </a:pathLst>
            </a:custGeom>
            <a:ln w="19812">
              <a:solidFill>
                <a:srgbClr val="FFFFFF"/>
              </a:solidFill>
            </a:ln>
          </p:spPr>
          <p:txBody>
            <a:bodyPr wrap="square" lIns="0" tIns="0" rIns="0" bIns="0" rtlCol="0"/>
            <a:lstStyle/>
            <a:p>
              <a:endParaRPr/>
            </a:p>
          </p:txBody>
        </p:sp>
      </p:grpSp>
      <p:sp>
        <p:nvSpPr>
          <p:cNvPr id="10" name="object 10"/>
          <p:cNvSpPr txBox="1"/>
          <p:nvPr/>
        </p:nvSpPr>
        <p:spPr>
          <a:xfrm>
            <a:off x="3823208" y="2975610"/>
            <a:ext cx="5161280" cy="1024890"/>
          </a:xfrm>
          <a:prstGeom prst="rect">
            <a:avLst/>
          </a:prstGeom>
        </p:spPr>
        <p:txBody>
          <a:bodyPr vert="horz" wrap="square" lIns="0" tIns="85725" rIns="0" bIns="0" rtlCol="0">
            <a:spAutoFit/>
          </a:bodyPr>
          <a:lstStyle/>
          <a:p>
            <a:pPr marL="12700" marR="5080" indent="737870">
              <a:lnSpc>
                <a:spcPts val="3660"/>
              </a:lnSpc>
              <a:spcBef>
                <a:spcPts val="675"/>
              </a:spcBef>
              <a:tabLst>
                <a:tab pos="2119630" algn="l"/>
              </a:tabLst>
            </a:pPr>
            <a:r>
              <a:rPr sz="3500" dirty="0">
                <a:solidFill>
                  <a:srgbClr val="FFFFFF"/>
                </a:solidFill>
                <a:latin typeface="Trebuchet MS"/>
                <a:cs typeface="Trebuchet MS"/>
              </a:rPr>
              <a:t>+ Acquisition </a:t>
            </a:r>
            <a:r>
              <a:rPr sz="3500" spc="-5" dirty="0">
                <a:solidFill>
                  <a:srgbClr val="FFFFFF"/>
                </a:solidFill>
                <a:latin typeface="Trebuchet MS"/>
                <a:cs typeface="Trebuchet MS"/>
              </a:rPr>
              <a:t>de </a:t>
            </a:r>
            <a:r>
              <a:rPr sz="3500" dirty="0">
                <a:solidFill>
                  <a:srgbClr val="FFFFFF"/>
                </a:solidFill>
                <a:latin typeface="Trebuchet MS"/>
                <a:cs typeface="Trebuchet MS"/>
              </a:rPr>
              <a:t>la </a:t>
            </a:r>
            <a:r>
              <a:rPr sz="3500" spc="5" dirty="0">
                <a:solidFill>
                  <a:srgbClr val="FFFFFF"/>
                </a:solidFill>
                <a:latin typeface="Trebuchet MS"/>
                <a:cs typeface="Trebuchet MS"/>
              </a:rPr>
              <a:t> </a:t>
            </a:r>
            <a:r>
              <a:rPr sz="3500" spc="-5" dirty="0">
                <a:solidFill>
                  <a:srgbClr val="FFFFFF"/>
                </a:solidFill>
                <a:latin typeface="Trebuchet MS"/>
                <a:cs typeface="Trebuchet MS"/>
              </a:rPr>
              <a:t>démarche	professionnelle</a:t>
            </a:r>
            <a:endParaRPr sz="3500">
              <a:latin typeface="Trebuchet MS"/>
              <a:cs typeface="Trebuchet MS"/>
            </a:endParaRPr>
          </a:p>
        </p:txBody>
      </p:sp>
      <p:grpSp>
        <p:nvGrpSpPr>
          <p:cNvPr id="11" name="object 11"/>
          <p:cNvGrpSpPr/>
          <p:nvPr/>
        </p:nvGrpSpPr>
        <p:grpSpPr>
          <a:xfrm>
            <a:off x="6452615" y="4474464"/>
            <a:ext cx="2929255" cy="1760220"/>
            <a:chOff x="6452615" y="4474464"/>
            <a:chExt cx="2929255" cy="1760220"/>
          </a:xfrm>
        </p:grpSpPr>
        <p:sp>
          <p:nvSpPr>
            <p:cNvPr id="12" name="object 12"/>
            <p:cNvSpPr/>
            <p:nvPr/>
          </p:nvSpPr>
          <p:spPr>
            <a:xfrm>
              <a:off x="6462521" y="4484370"/>
              <a:ext cx="2909570" cy="1740535"/>
            </a:xfrm>
            <a:custGeom>
              <a:avLst/>
              <a:gdLst/>
              <a:ahLst/>
              <a:cxnLst/>
              <a:rect l="l" t="t" r="r" b="b"/>
              <a:pathLst>
                <a:path w="2909570" h="1740535">
                  <a:moveTo>
                    <a:pt x="2735326" y="0"/>
                  </a:moveTo>
                  <a:lnTo>
                    <a:pt x="173989" y="0"/>
                  </a:lnTo>
                  <a:lnTo>
                    <a:pt x="127764" y="6220"/>
                  </a:lnTo>
                  <a:lnTo>
                    <a:pt x="86209" y="23772"/>
                  </a:lnTo>
                  <a:lnTo>
                    <a:pt x="50990" y="50990"/>
                  </a:lnTo>
                  <a:lnTo>
                    <a:pt x="23772" y="86209"/>
                  </a:lnTo>
                  <a:lnTo>
                    <a:pt x="6220" y="127764"/>
                  </a:lnTo>
                  <a:lnTo>
                    <a:pt x="0" y="173989"/>
                  </a:lnTo>
                  <a:lnTo>
                    <a:pt x="0" y="1566367"/>
                  </a:lnTo>
                  <a:lnTo>
                    <a:pt x="6220" y="1612631"/>
                  </a:lnTo>
                  <a:lnTo>
                    <a:pt x="23772" y="1654206"/>
                  </a:lnTo>
                  <a:lnTo>
                    <a:pt x="50990" y="1689430"/>
                  </a:lnTo>
                  <a:lnTo>
                    <a:pt x="86209" y="1716644"/>
                  </a:lnTo>
                  <a:lnTo>
                    <a:pt x="127764" y="1734190"/>
                  </a:lnTo>
                  <a:lnTo>
                    <a:pt x="173989" y="1740407"/>
                  </a:lnTo>
                  <a:lnTo>
                    <a:pt x="2735326" y="1740407"/>
                  </a:lnTo>
                  <a:lnTo>
                    <a:pt x="2781551" y="1734190"/>
                  </a:lnTo>
                  <a:lnTo>
                    <a:pt x="2823106" y="1716644"/>
                  </a:lnTo>
                  <a:lnTo>
                    <a:pt x="2858325" y="1689430"/>
                  </a:lnTo>
                  <a:lnTo>
                    <a:pt x="2885543" y="1654206"/>
                  </a:lnTo>
                  <a:lnTo>
                    <a:pt x="2903095" y="1612631"/>
                  </a:lnTo>
                  <a:lnTo>
                    <a:pt x="2909316" y="1566367"/>
                  </a:lnTo>
                  <a:lnTo>
                    <a:pt x="2909316" y="173989"/>
                  </a:lnTo>
                  <a:lnTo>
                    <a:pt x="2903095" y="127764"/>
                  </a:lnTo>
                  <a:lnTo>
                    <a:pt x="2885543" y="86209"/>
                  </a:lnTo>
                  <a:lnTo>
                    <a:pt x="2858325" y="50990"/>
                  </a:lnTo>
                  <a:lnTo>
                    <a:pt x="2823106" y="23772"/>
                  </a:lnTo>
                  <a:lnTo>
                    <a:pt x="2781551" y="6220"/>
                  </a:lnTo>
                  <a:lnTo>
                    <a:pt x="2735326" y="0"/>
                  </a:lnTo>
                  <a:close/>
                </a:path>
              </a:pathLst>
            </a:custGeom>
            <a:solidFill>
              <a:srgbClr val="B990BD"/>
            </a:solidFill>
          </p:spPr>
          <p:txBody>
            <a:bodyPr wrap="square" lIns="0" tIns="0" rIns="0" bIns="0" rtlCol="0"/>
            <a:lstStyle/>
            <a:p>
              <a:endParaRPr/>
            </a:p>
          </p:txBody>
        </p:sp>
        <p:sp>
          <p:nvSpPr>
            <p:cNvPr id="13" name="object 13"/>
            <p:cNvSpPr/>
            <p:nvPr/>
          </p:nvSpPr>
          <p:spPr>
            <a:xfrm>
              <a:off x="6462521" y="4484370"/>
              <a:ext cx="2909570" cy="1740535"/>
            </a:xfrm>
            <a:custGeom>
              <a:avLst/>
              <a:gdLst/>
              <a:ahLst/>
              <a:cxnLst/>
              <a:rect l="l" t="t" r="r" b="b"/>
              <a:pathLst>
                <a:path w="2909570" h="1740535">
                  <a:moveTo>
                    <a:pt x="0" y="173989"/>
                  </a:moveTo>
                  <a:lnTo>
                    <a:pt x="6220" y="127764"/>
                  </a:lnTo>
                  <a:lnTo>
                    <a:pt x="23772" y="86209"/>
                  </a:lnTo>
                  <a:lnTo>
                    <a:pt x="50990" y="50990"/>
                  </a:lnTo>
                  <a:lnTo>
                    <a:pt x="86209" y="23772"/>
                  </a:lnTo>
                  <a:lnTo>
                    <a:pt x="127764" y="6220"/>
                  </a:lnTo>
                  <a:lnTo>
                    <a:pt x="173989" y="0"/>
                  </a:lnTo>
                  <a:lnTo>
                    <a:pt x="2735326" y="0"/>
                  </a:lnTo>
                  <a:lnTo>
                    <a:pt x="2781551" y="6220"/>
                  </a:lnTo>
                  <a:lnTo>
                    <a:pt x="2823106" y="23772"/>
                  </a:lnTo>
                  <a:lnTo>
                    <a:pt x="2858325" y="50990"/>
                  </a:lnTo>
                  <a:lnTo>
                    <a:pt x="2885543" y="86209"/>
                  </a:lnTo>
                  <a:lnTo>
                    <a:pt x="2903095" y="127764"/>
                  </a:lnTo>
                  <a:lnTo>
                    <a:pt x="2909316" y="173989"/>
                  </a:lnTo>
                  <a:lnTo>
                    <a:pt x="2909316" y="1566367"/>
                  </a:lnTo>
                  <a:lnTo>
                    <a:pt x="2903095" y="1612631"/>
                  </a:lnTo>
                  <a:lnTo>
                    <a:pt x="2885543" y="1654206"/>
                  </a:lnTo>
                  <a:lnTo>
                    <a:pt x="2858325" y="1689430"/>
                  </a:lnTo>
                  <a:lnTo>
                    <a:pt x="2823106" y="1716644"/>
                  </a:lnTo>
                  <a:lnTo>
                    <a:pt x="2781551" y="1734190"/>
                  </a:lnTo>
                  <a:lnTo>
                    <a:pt x="2735326" y="1740407"/>
                  </a:lnTo>
                  <a:lnTo>
                    <a:pt x="173989" y="1740407"/>
                  </a:lnTo>
                  <a:lnTo>
                    <a:pt x="127764" y="1734190"/>
                  </a:lnTo>
                  <a:lnTo>
                    <a:pt x="86209" y="1716644"/>
                  </a:lnTo>
                  <a:lnTo>
                    <a:pt x="50990" y="1689430"/>
                  </a:lnTo>
                  <a:lnTo>
                    <a:pt x="23772" y="1654206"/>
                  </a:lnTo>
                  <a:lnTo>
                    <a:pt x="6220" y="1612631"/>
                  </a:lnTo>
                  <a:lnTo>
                    <a:pt x="0" y="1566367"/>
                  </a:lnTo>
                  <a:lnTo>
                    <a:pt x="0" y="173989"/>
                  </a:lnTo>
                  <a:close/>
                </a:path>
              </a:pathLst>
            </a:custGeom>
            <a:ln w="19812">
              <a:solidFill>
                <a:srgbClr val="FFFFFF"/>
              </a:solidFill>
            </a:ln>
          </p:spPr>
          <p:txBody>
            <a:bodyPr wrap="square" lIns="0" tIns="0" rIns="0" bIns="0" rtlCol="0"/>
            <a:lstStyle/>
            <a:p>
              <a:endParaRPr/>
            </a:p>
          </p:txBody>
        </p:sp>
      </p:grpSp>
      <p:sp>
        <p:nvSpPr>
          <p:cNvPr id="14" name="object 14"/>
          <p:cNvSpPr txBox="1"/>
          <p:nvPr/>
        </p:nvSpPr>
        <p:spPr>
          <a:xfrm>
            <a:off x="7209535" y="5138166"/>
            <a:ext cx="1414145" cy="376555"/>
          </a:xfrm>
          <a:prstGeom prst="rect">
            <a:avLst/>
          </a:prstGeom>
        </p:spPr>
        <p:txBody>
          <a:bodyPr vert="horz" wrap="square" lIns="0" tIns="12700" rIns="0" bIns="0" rtlCol="0">
            <a:spAutoFit/>
          </a:bodyPr>
          <a:lstStyle/>
          <a:p>
            <a:pPr marL="12700">
              <a:lnSpc>
                <a:spcPct val="100000"/>
              </a:lnSpc>
              <a:spcBef>
                <a:spcPts val="100"/>
              </a:spcBef>
            </a:pPr>
            <a:r>
              <a:rPr sz="2300" spc="-5" dirty="0">
                <a:solidFill>
                  <a:srgbClr val="FFFFFF"/>
                </a:solidFill>
                <a:latin typeface="Trebuchet MS"/>
                <a:cs typeface="Trebuchet MS"/>
              </a:rPr>
              <a:t>autonomie</a:t>
            </a:r>
            <a:endParaRPr sz="2300">
              <a:latin typeface="Trebuchet MS"/>
              <a:cs typeface="Trebuchet MS"/>
            </a:endParaRPr>
          </a:p>
        </p:txBody>
      </p:sp>
      <p:sp>
        <p:nvSpPr>
          <p:cNvPr id="15" name="object 15"/>
          <p:cNvSpPr/>
          <p:nvPr/>
        </p:nvSpPr>
        <p:spPr>
          <a:xfrm>
            <a:off x="3455670" y="4481321"/>
            <a:ext cx="2909570" cy="1740535"/>
          </a:xfrm>
          <a:custGeom>
            <a:avLst/>
            <a:gdLst/>
            <a:ahLst/>
            <a:cxnLst/>
            <a:rect l="l" t="t" r="r" b="b"/>
            <a:pathLst>
              <a:path w="2909570" h="1740535">
                <a:moveTo>
                  <a:pt x="2735326" y="0"/>
                </a:moveTo>
                <a:lnTo>
                  <a:pt x="173989" y="0"/>
                </a:lnTo>
                <a:lnTo>
                  <a:pt x="127764" y="6220"/>
                </a:lnTo>
                <a:lnTo>
                  <a:pt x="86209" y="23772"/>
                </a:lnTo>
                <a:lnTo>
                  <a:pt x="50990" y="50990"/>
                </a:lnTo>
                <a:lnTo>
                  <a:pt x="23772" y="86209"/>
                </a:lnTo>
                <a:lnTo>
                  <a:pt x="6220" y="127764"/>
                </a:lnTo>
                <a:lnTo>
                  <a:pt x="0" y="173989"/>
                </a:lnTo>
                <a:lnTo>
                  <a:pt x="0" y="1566367"/>
                </a:lnTo>
                <a:lnTo>
                  <a:pt x="6220" y="1612631"/>
                </a:lnTo>
                <a:lnTo>
                  <a:pt x="23772" y="1654206"/>
                </a:lnTo>
                <a:lnTo>
                  <a:pt x="50990" y="1689430"/>
                </a:lnTo>
                <a:lnTo>
                  <a:pt x="86209" y="1716644"/>
                </a:lnTo>
                <a:lnTo>
                  <a:pt x="127764" y="1734190"/>
                </a:lnTo>
                <a:lnTo>
                  <a:pt x="173989" y="1740408"/>
                </a:lnTo>
                <a:lnTo>
                  <a:pt x="2735326" y="1740408"/>
                </a:lnTo>
                <a:lnTo>
                  <a:pt x="2781551" y="1734190"/>
                </a:lnTo>
                <a:lnTo>
                  <a:pt x="2823106" y="1716644"/>
                </a:lnTo>
                <a:lnTo>
                  <a:pt x="2858325" y="1689430"/>
                </a:lnTo>
                <a:lnTo>
                  <a:pt x="2885543" y="1654206"/>
                </a:lnTo>
                <a:lnTo>
                  <a:pt x="2903095" y="1612631"/>
                </a:lnTo>
                <a:lnTo>
                  <a:pt x="2909316" y="1566367"/>
                </a:lnTo>
                <a:lnTo>
                  <a:pt x="2909316" y="173989"/>
                </a:lnTo>
                <a:lnTo>
                  <a:pt x="2903095" y="127764"/>
                </a:lnTo>
                <a:lnTo>
                  <a:pt x="2885543" y="86209"/>
                </a:lnTo>
                <a:lnTo>
                  <a:pt x="2858325" y="50990"/>
                </a:lnTo>
                <a:lnTo>
                  <a:pt x="2823106" y="23772"/>
                </a:lnTo>
                <a:lnTo>
                  <a:pt x="2781551" y="6220"/>
                </a:lnTo>
                <a:lnTo>
                  <a:pt x="2735326" y="0"/>
                </a:lnTo>
                <a:close/>
              </a:path>
            </a:pathLst>
          </a:custGeom>
          <a:solidFill>
            <a:srgbClr val="B990BD"/>
          </a:solidFill>
        </p:spPr>
        <p:txBody>
          <a:bodyPr wrap="square" lIns="0" tIns="0" rIns="0" bIns="0" rtlCol="0"/>
          <a:lstStyle/>
          <a:p>
            <a:endParaRPr/>
          </a:p>
        </p:txBody>
      </p:sp>
      <p:sp>
        <p:nvSpPr>
          <p:cNvPr id="16" name="object 16"/>
          <p:cNvSpPr txBox="1"/>
          <p:nvPr/>
        </p:nvSpPr>
        <p:spPr>
          <a:xfrm>
            <a:off x="3648836" y="4676902"/>
            <a:ext cx="2523490" cy="1292860"/>
          </a:xfrm>
          <a:prstGeom prst="rect">
            <a:avLst/>
          </a:prstGeom>
        </p:spPr>
        <p:txBody>
          <a:bodyPr vert="horz" wrap="square" lIns="0" tIns="61594" rIns="0" bIns="0" rtlCol="0">
            <a:spAutoFit/>
          </a:bodyPr>
          <a:lstStyle/>
          <a:p>
            <a:pPr marL="12700" marR="5080" indent="-3175" algn="ctr">
              <a:lnSpc>
                <a:spcPts val="2400"/>
              </a:lnSpc>
              <a:spcBef>
                <a:spcPts val="484"/>
              </a:spcBef>
            </a:pPr>
            <a:r>
              <a:rPr sz="2300" dirty="0">
                <a:solidFill>
                  <a:srgbClr val="FFFFFF"/>
                </a:solidFill>
                <a:latin typeface="Trebuchet MS"/>
                <a:cs typeface="Trebuchet MS"/>
              </a:rPr>
              <a:t>Auto-évaluation</a:t>
            </a:r>
            <a:r>
              <a:rPr sz="2300" spc="-125" dirty="0">
                <a:solidFill>
                  <a:srgbClr val="FFFFFF"/>
                </a:solidFill>
                <a:latin typeface="Trebuchet MS"/>
                <a:cs typeface="Trebuchet MS"/>
              </a:rPr>
              <a:t> </a:t>
            </a:r>
            <a:r>
              <a:rPr sz="2300" spc="-5" dirty="0">
                <a:solidFill>
                  <a:srgbClr val="FFFFFF"/>
                </a:solidFill>
                <a:latin typeface="Trebuchet MS"/>
                <a:cs typeface="Trebuchet MS"/>
              </a:rPr>
              <a:t>de </a:t>
            </a:r>
            <a:r>
              <a:rPr sz="2300" spc="-675" dirty="0">
                <a:solidFill>
                  <a:srgbClr val="FFFFFF"/>
                </a:solidFill>
                <a:latin typeface="Trebuchet MS"/>
                <a:cs typeface="Trebuchet MS"/>
              </a:rPr>
              <a:t> </a:t>
            </a:r>
            <a:r>
              <a:rPr sz="2300" dirty="0">
                <a:solidFill>
                  <a:srgbClr val="FFFFFF"/>
                </a:solidFill>
                <a:latin typeface="Trebuchet MS"/>
                <a:cs typeface="Trebuchet MS"/>
              </a:rPr>
              <a:t>sa </a:t>
            </a:r>
            <a:r>
              <a:rPr sz="2300" spc="-5" dirty="0">
                <a:solidFill>
                  <a:srgbClr val="FFFFFF"/>
                </a:solidFill>
                <a:latin typeface="Trebuchet MS"/>
                <a:cs typeface="Trebuchet MS"/>
              </a:rPr>
              <a:t>pratique </a:t>
            </a:r>
            <a:r>
              <a:rPr sz="2300" dirty="0">
                <a:solidFill>
                  <a:srgbClr val="FFFFFF"/>
                </a:solidFill>
                <a:latin typeface="Trebuchet MS"/>
                <a:cs typeface="Trebuchet MS"/>
              </a:rPr>
              <a:t>: </a:t>
            </a:r>
            <a:r>
              <a:rPr sz="2300" spc="5" dirty="0">
                <a:solidFill>
                  <a:srgbClr val="FFFFFF"/>
                </a:solidFill>
                <a:latin typeface="Trebuchet MS"/>
                <a:cs typeface="Trebuchet MS"/>
              </a:rPr>
              <a:t> </a:t>
            </a:r>
            <a:r>
              <a:rPr sz="2300" spc="-5" dirty="0">
                <a:solidFill>
                  <a:srgbClr val="FFFFFF"/>
                </a:solidFill>
                <a:latin typeface="Trebuchet MS"/>
                <a:cs typeface="Trebuchet MS"/>
              </a:rPr>
              <a:t>approfondissement</a:t>
            </a:r>
            <a:endParaRPr sz="2300">
              <a:latin typeface="Trebuchet MS"/>
              <a:cs typeface="Trebuchet MS"/>
            </a:endParaRPr>
          </a:p>
          <a:p>
            <a:pPr algn="ctr">
              <a:lnSpc>
                <a:spcPts val="2390"/>
              </a:lnSpc>
            </a:pPr>
            <a:r>
              <a:rPr sz="2300" dirty="0">
                <a:solidFill>
                  <a:srgbClr val="FFFFFF"/>
                </a:solidFill>
                <a:latin typeface="Trebuchet MS"/>
                <a:cs typeface="Trebuchet MS"/>
              </a:rPr>
              <a:t>+</a:t>
            </a:r>
            <a:r>
              <a:rPr sz="2300" spc="-40" dirty="0">
                <a:solidFill>
                  <a:srgbClr val="FFFFFF"/>
                </a:solidFill>
                <a:latin typeface="Trebuchet MS"/>
                <a:cs typeface="Trebuchet MS"/>
              </a:rPr>
              <a:t> </a:t>
            </a:r>
            <a:r>
              <a:rPr sz="2300" dirty="0">
                <a:solidFill>
                  <a:srgbClr val="FFFFFF"/>
                </a:solidFill>
                <a:latin typeface="Trebuchet MS"/>
                <a:cs typeface="Trebuchet MS"/>
              </a:rPr>
              <a:t>réflexivité</a:t>
            </a:r>
            <a:endParaRPr sz="2300">
              <a:latin typeface="Trebuchet MS"/>
              <a:cs typeface="Trebuchet MS"/>
            </a:endParaRPr>
          </a:p>
        </p:txBody>
      </p:sp>
      <p:grpSp>
        <p:nvGrpSpPr>
          <p:cNvPr id="17" name="object 17"/>
          <p:cNvGrpSpPr/>
          <p:nvPr/>
        </p:nvGrpSpPr>
        <p:grpSpPr>
          <a:xfrm>
            <a:off x="277368" y="2657855"/>
            <a:ext cx="2927985" cy="1760220"/>
            <a:chOff x="277368" y="2657855"/>
            <a:chExt cx="2927985" cy="1760220"/>
          </a:xfrm>
        </p:grpSpPr>
        <p:sp>
          <p:nvSpPr>
            <p:cNvPr id="18" name="object 18"/>
            <p:cNvSpPr/>
            <p:nvPr/>
          </p:nvSpPr>
          <p:spPr>
            <a:xfrm>
              <a:off x="287274" y="2667761"/>
              <a:ext cx="2908300" cy="1740535"/>
            </a:xfrm>
            <a:custGeom>
              <a:avLst/>
              <a:gdLst/>
              <a:ahLst/>
              <a:cxnLst/>
              <a:rect l="l" t="t" r="r" b="b"/>
              <a:pathLst>
                <a:path w="2908300" h="1740535">
                  <a:moveTo>
                    <a:pt x="2733802" y="0"/>
                  </a:moveTo>
                  <a:lnTo>
                    <a:pt x="174040" y="0"/>
                  </a:lnTo>
                  <a:lnTo>
                    <a:pt x="127776" y="6220"/>
                  </a:lnTo>
                  <a:lnTo>
                    <a:pt x="86201" y="23772"/>
                  </a:lnTo>
                  <a:lnTo>
                    <a:pt x="50977" y="50990"/>
                  </a:lnTo>
                  <a:lnTo>
                    <a:pt x="23763" y="86209"/>
                  </a:lnTo>
                  <a:lnTo>
                    <a:pt x="6217" y="127764"/>
                  </a:lnTo>
                  <a:lnTo>
                    <a:pt x="0" y="173989"/>
                  </a:lnTo>
                  <a:lnTo>
                    <a:pt x="0" y="1566418"/>
                  </a:lnTo>
                  <a:lnTo>
                    <a:pt x="6217" y="1612643"/>
                  </a:lnTo>
                  <a:lnTo>
                    <a:pt x="23763" y="1654198"/>
                  </a:lnTo>
                  <a:lnTo>
                    <a:pt x="50977" y="1689417"/>
                  </a:lnTo>
                  <a:lnTo>
                    <a:pt x="86201" y="1716635"/>
                  </a:lnTo>
                  <a:lnTo>
                    <a:pt x="127776" y="1734187"/>
                  </a:lnTo>
                  <a:lnTo>
                    <a:pt x="174040" y="1740408"/>
                  </a:lnTo>
                  <a:lnTo>
                    <a:pt x="2733802" y="1740408"/>
                  </a:lnTo>
                  <a:lnTo>
                    <a:pt x="2780027" y="1734187"/>
                  </a:lnTo>
                  <a:lnTo>
                    <a:pt x="2821582" y="1716635"/>
                  </a:lnTo>
                  <a:lnTo>
                    <a:pt x="2856801" y="1689417"/>
                  </a:lnTo>
                  <a:lnTo>
                    <a:pt x="2884019" y="1654198"/>
                  </a:lnTo>
                  <a:lnTo>
                    <a:pt x="2901571" y="1612643"/>
                  </a:lnTo>
                  <a:lnTo>
                    <a:pt x="2907792" y="1566418"/>
                  </a:lnTo>
                  <a:lnTo>
                    <a:pt x="2907792" y="173989"/>
                  </a:lnTo>
                  <a:lnTo>
                    <a:pt x="2901571" y="127764"/>
                  </a:lnTo>
                  <a:lnTo>
                    <a:pt x="2884019" y="86209"/>
                  </a:lnTo>
                  <a:lnTo>
                    <a:pt x="2856801" y="50990"/>
                  </a:lnTo>
                  <a:lnTo>
                    <a:pt x="2821582" y="23772"/>
                  </a:lnTo>
                  <a:lnTo>
                    <a:pt x="2780027" y="6220"/>
                  </a:lnTo>
                  <a:lnTo>
                    <a:pt x="2733802" y="0"/>
                  </a:lnTo>
                  <a:close/>
                </a:path>
              </a:pathLst>
            </a:custGeom>
            <a:solidFill>
              <a:srgbClr val="89D293"/>
            </a:solidFill>
          </p:spPr>
          <p:txBody>
            <a:bodyPr wrap="square" lIns="0" tIns="0" rIns="0" bIns="0" rtlCol="0"/>
            <a:lstStyle/>
            <a:p>
              <a:endParaRPr/>
            </a:p>
          </p:txBody>
        </p:sp>
        <p:sp>
          <p:nvSpPr>
            <p:cNvPr id="19" name="object 19"/>
            <p:cNvSpPr/>
            <p:nvPr/>
          </p:nvSpPr>
          <p:spPr>
            <a:xfrm>
              <a:off x="287274" y="2667761"/>
              <a:ext cx="2908300" cy="1740535"/>
            </a:xfrm>
            <a:custGeom>
              <a:avLst/>
              <a:gdLst/>
              <a:ahLst/>
              <a:cxnLst/>
              <a:rect l="l" t="t" r="r" b="b"/>
              <a:pathLst>
                <a:path w="2908300" h="1740535">
                  <a:moveTo>
                    <a:pt x="0" y="173989"/>
                  </a:moveTo>
                  <a:lnTo>
                    <a:pt x="6217" y="127764"/>
                  </a:lnTo>
                  <a:lnTo>
                    <a:pt x="23763" y="86209"/>
                  </a:lnTo>
                  <a:lnTo>
                    <a:pt x="50977" y="50990"/>
                  </a:lnTo>
                  <a:lnTo>
                    <a:pt x="86201" y="23772"/>
                  </a:lnTo>
                  <a:lnTo>
                    <a:pt x="127776" y="6220"/>
                  </a:lnTo>
                  <a:lnTo>
                    <a:pt x="174040" y="0"/>
                  </a:lnTo>
                  <a:lnTo>
                    <a:pt x="2733802" y="0"/>
                  </a:lnTo>
                  <a:lnTo>
                    <a:pt x="2780027" y="6220"/>
                  </a:lnTo>
                  <a:lnTo>
                    <a:pt x="2821582" y="23772"/>
                  </a:lnTo>
                  <a:lnTo>
                    <a:pt x="2856801" y="50990"/>
                  </a:lnTo>
                  <a:lnTo>
                    <a:pt x="2884019" y="86209"/>
                  </a:lnTo>
                  <a:lnTo>
                    <a:pt x="2901571" y="127764"/>
                  </a:lnTo>
                  <a:lnTo>
                    <a:pt x="2907792" y="173989"/>
                  </a:lnTo>
                  <a:lnTo>
                    <a:pt x="2907792" y="1566418"/>
                  </a:lnTo>
                  <a:lnTo>
                    <a:pt x="2901571" y="1612643"/>
                  </a:lnTo>
                  <a:lnTo>
                    <a:pt x="2884019" y="1654198"/>
                  </a:lnTo>
                  <a:lnTo>
                    <a:pt x="2856801" y="1689417"/>
                  </a:lnTo>
                  <a:lnTo>
                    <a:pt x="2821582" y="1716635"/>
                  </a:lnTo>
                  <a:lnTo>
                    <a:pt x="2780027" y="1734187"/>
                  </a:lnTo>
                  <a:lnTo>
                    <a:pt x="2733802" y="1740408"/>
                  </a:lnTo>
                  <a:lnTo>
                    <a:pt x="174040" y="1740408"/>
                  </a:lnTo>
                  <a:lnTo>
                    <a:pt x="127776" y="1734187"/>
                  </a:lnTo>
                  <a:lnTo>
                    <a:pt x="86201" y="1716635"/>
                  </a:lnTo>
                  <a:lnTo>
                    <a:pt x="50977" y="1689417"/>
                  </a:lnTo>
                  <a:lnTo>
                    <a:pt x="23763" y="1654198"/>
                  </a:lnTo>
                  <a:lnTo>
                    <a:pt x="6217" y="1612643"/>
                  </a:lnTo>
                  <a:lnTo>
                    <a:pt x="0" y="1566418"/>
                  </a:lnTo>
                  <a:lnTo>
                    <a:pt x="0" y="173989"/>
                  </a:lnTo>
                  <a:close/>
                </a:path>
              </a:pathLst>
            </a:custGeom>
            <a:ln w="19811">
              <a:solidFill>
                <a:srgbClr val="FFFFFF"/>
              </a:solidFill>
            </a:ln>
          </p:spPr>
          <p:txBody>
            <a:bodyPr wrap="square" lIns="0" tIns="0" rIns="0" bIns="0" rtlCol="0"/>
            <a:lstStyle/>
            <a:p>
              <a:endParaRPr/>
            </a:p>
          </p:txBody>
        </p:sp>
      </p:grpSp>
      <p:sp>
        <p:nvSpPr>
          <p:cNvPr id="20" name="object 20"/>
          <p:cNvSpPr txBox="1"/>
          <p:nvPr/>
        </p:nvSpPr>
        <p:spPr>
          <a:xfrm>
            <a:off x="505155" y="2980766"/>
            <a:ext cx="2471420" cy="1024890"/>
          </a:xfrm>
          <a:prstGeom prst="rect">
            <a:avLst/>
          </a:prstGeom>
        </p:spPr>
        <p:txBody>
          <a:bodyPr vert="horz" wrap="square" lIns="0" tIns="85725" rIns="0" bIns="0" rtlCol="0">
            <a:spAutoFit/>
          </a:bodyPr>
          <a:lstStyle/>
          <a:p>
            <a:pPr marL="12700" marR="5080" indent="519430">
              <a:lnSpc>
                <a:spcPts val="3660"/>
              </a:lnSpc>
              <a:spcBef>
                <a:spcPts val="675"/>
              </a:spcBef>
            </a:pPr>
            <a:r>
              <a:rPr sz="3500" dirty="0">
                <a:solidFill>
                  <a:srgbClr val="FFFFFF"/>
                </a:solidFill>
                <a:latin typeface="Trebuchet MS"/>
                <a:cs typeface="Trebuchet MS"/>
              </a:rPr>
              <a:t>Agir </a:t>
            </a:r>
            <a:r>
              <a:rPr sz="3500" spc="-5" dirty="0">
                <a:solidFill>
                  <a:srgbClr val="FFFFFF"/>
                </a:solidFill>
                <a:latin typeface="Trebuchet MS"/>
                <a:cs typeface="Trebuchet MS"/>
              </a:rPr>
              <a:t>en </a:t>
            </a:r>
            <a:r>
              <a:rPr sz="3500" dirty="0">
                <a:solidFill>
                  <a:srgbClr val="FFFFFF"/>
                </a:solidFill>
                <a:latin typeface="Trebuchet MS"/>
                <a:cs typeface="Trebuchet MS"/>
              </a:rPr>
              <a:t> </a:t>
            </a:r>
            <a:r>
              <a:rPr sz="3500" spc="-5" dirty="0">
                <a:solidFill>
                  <a:srgbClr val="FFFFFF"/>
                </a:solidFill>
                <a:latin typeface="Trebuchet MS"/>
                <a:cs typeface="Trebuchet MS"/>
              </a:rPr>
              <a:t>compé</a:t>
            </a:r>
            <a:r>
              <a:rPr sz="3500" spc="10" dirty="0">
                <a:solidFill>
                  <a:srgbClr val="FFFFFF"/>
                </a:solidFill>
                <a:latin typeface="Trebuchet MS"/>
                <a:cs typeface="Trebuchet MS"/>
              </a:rPr>
              <a:t>t</a:t>
            </a:r>
            <a:r>
              <a:rPr sz="3500" spc="-5" dirty="0">
                <a:solidFill>
                  <a:srgbClr val="FFFFFF"/>
                </a:solidFill>
                <a:latin typeface="Trebuchet MS"/>
                <a:cs typeface="Trebuchet MS"/>
              </a:rPr>
              <a:t>en</a:t>
            </a:r>
            <a:r>
              <a:rPr sz="3500" spc="5" dirty="0">
                <a:solidFill>
                  <a:srgbClr val="FFFFFF"/>
                </a:solidFill>
                <a:latin typeface="Trebuchet MS"/>
                <a:cs typeface="Trebuchet MS"/>
              </a:rPr>
              <a:t>c</a:t>
            </a:r>
            <a:r>
              <a:rPr sz="3500" dirty="0">
                <a:solidFill>
                  <a:srgbClr val="FFFFFF"/>
                </a:solidFill>
                <a:latin typeface="Trebuchet MS"/>
                <a:cs typeface="Trebuchet MS"/>
              </a:rPr>
              <a:t>e</a:t>
            </a:r>
            <a:endParaRPr sz="350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6408" y="238709"/>
            <a:ext cx="8321040" cy="1123950"/>
          </a:xfrm>
          <a:prstGeom prst="rect">
            <a:avLst/>
          </a:prstGeom>
        </p:spPr>
        <p:txBody>
          <a:bodyPr vert="horz" wrap="square" lIns="0" tIns="12700" rIns="0" bIns="0" rtlCol="0">
            <a:spAutoFit/>
          </a:bodyPr>
          <a:lstStyle/>
          <a:p>
            <a:pPr marL="1295400" marR="5080" indent="-1283335">
              <a:lnSpc>
                <a:spcPct val="100000"/>
              </a:lnSpc>
              <a:spcBef>
                <a:spcPts val="100"/>
              </a:spcBef>
            </a:pPr>
            <a:r>
              <a:rPr sz="3600" dirty="0">
                <a:solidFill>
                  <a:srgbClr val="006FC0"/>
                </a:solidFill>
              </a:rPr>
              <a:t>4.</a:t>
            </a:r>
            <a:r>
              <a:rPr sz="3600" spc="-5" dirty="0">
                <a:solidFill>
                  <a:srgbClr val="006FC0"/>
                </a:solidFill>
              </a:rPr>
              <a:t> Compétences</a:t>
            </a:r>
            <a:r>
              <a:rPr sz="3600" spc="-10" dirty="0">
                <a:solidFill>
                  <a:srgbClr val="006FC0"/>
                </a:solidFill>
              </a:rPr>
              <a:t> </a:t>
            </a:r>
            <a:r>
              <a:rPr sz="3600" spc="-5" dirty="0">
                <a:solidFill>
                  <a:srgbClr val="006FC0"/>
                </a:solidFill>
              </a:rPr>
              <a:t>mises</a:t>
            </a:r>
            <a:r>
              <a:rPr sz="3600" spc="-10" dirty="0">
                <a:solidFill>
                  <a:srgbClr val="006FC0"/>
                </a:solidFill>
              </a:rPr>
              <a:t> </a:t>
            </a:r>
            <a:r>
              <a:rPr sz="3600" dirty="0">
                <a:solidFill>
                  <a:srgbClr val="006FC0"/>
                </a:solidFill>
              </a:rPr>
              <a:t>en</a:t>
            </a:r>
            <a:r>
              <a:rPr sz="3600" spc="-5" dirty="0">
                <a:solidFill>
                  <a:srgbClr val="006FC0"/>
                </a:solidFill>
              </a:rPr>
              <a:t> œuvres</a:t>
            </a:r>
            <a:r>
              <a:rPr sz="3600" spc="25" dirty="0">
                <a:solidFill>
                  <a:srgbClr val="006FC0"/>
                </a:solidFill>
              </a:rPr>
              <a:t> </a:t>
            </a:r>
            <a:r>
              <a:rPr sz="3600" dirty="0">
                <a:solidFill>
                  <a:srgbClr val="006FC0"/>
                </a:solidFill>
              </a:rPr>
              <a:t>pour </a:t>
            </a:r>
            <a:r>
              <a:rPr sz="3600" spc="-1070" dirty="0">
                <a:solidFill>
                  <a:srgbClr val="006FC0"/>
                </a:solidFill>
              </a:rPr>
              <a:t> </a:t>
            </a:r>
            <a:r>
              <a:rPr sz="3600" dirty="0">
                <a:solidFill>
                  <a:srgbClr val="006FC0"/>
                </a:solidFill>
              </a:rPr>
              <a:t>la</a:t>
            </a:r>
            <a:r>
              <a:rPr sz="3600" spc="-15" dirty="0">
                <a:solidFill>
                  <a:srgbClr val="006FC0"/>
                </a:solidFill>
              </a:rPr>
              <a:t> </a:t>
            </a:r>
            <a:r>
              <a:rPr sz="3600" spc="-5" dirty="0">
                <a:solidFill>
                  <a:srgbClr val="006FC0"/>
                </a:solidFill>
              </a:rPr>
              <a:t>recherche</a:t>
            </a:r>
            <a:r>
              <a:rPr sz="3600" dirty="0">
                <a:solidFill>
                  <a:srgbClr val="006FC0"/>
                </a:solidFill>
              </a:rPr>
              <a:t> </a:t>
            </a:r>
            <a:r>
              <a:rPr sz="3600" spc="-5" dirty="0">
                <a:solidFill>
                  <a:srgbClr val="006FC0"/>
                </a:solidFill>
              </a:rPr>
              <a:t>du/des </a:t>
            </a:r>
            <a:r>
              <a:rPr sz="3600" dirty="0">
                <a:solidFill>
                  <a:srgbClr val="006FC0"/>
                </a:solidFill>
              </a:rPr>
              <a:t>stages</a:t>
            </a:r>
            <a:endParaRPr sz="3600"/>
          </a:p>
        </p:txBody>
      </p:sp>
      <p:sp>
        <p:nvSpPr>
          <p:cNvPr id="3" name="object 3"/>
          <p:cNvSpPr/>
          <p:nvPr/>
        </p:nvSpPr>
        <p:spPr>
          <a:xfrm>
            <a:off x="1655826" y="3274314"/>
            <a:ext cx="1576070" cy="1811020"/>
          </a:xfrm>
          <a:custGeom>
            <a:avLst/>
            <a:gdLst/>
            <a:ahLst/>
            <a:cxnLst/>
            <a:rect l="l" t="t" r="r" b="b"/>
            <a:pathLst>
              <a:path w="1576070" h="1811020">
                <a:moveTo>
                  <a:pt x="787907" y="0"/>
                </a:moveTo>
                <a:lnTo>
                  <a:pt x="0" y="393954"/>
                </a:lnTo>
                <a:lnTo>
                  <a:pt x="0" y="1416558"/>
                </a:lnTo>
                <a:lnTo>
                  <a:pt x="787907" y="1810512"/>
                </a:lnTo>
                <a:lnTo>
                  <a:pt x="1575816" y="1416558"/>
                </a:lnTo>
                <a:lnTo>
                  <a:pt x="1575816" y="393954"/>
                </a:lnTo>
                <a:lnTo>
                  <a:pt x="787907" y="0"/>
                </a:lnTo>
                <a:close/>
              </a:path>
            </a:pathLst>
          </a:custGeom>
          <a:solidFill>
            <a:srgbClr val="2D83C3"/>
          </a:solidFill>
        </p:spPr>
        <p:txBody>
          <a:bodyPr wrap="square" lIns="0" tIns="0" rIns="0" bIns="0" rtlCol="0"/>
          <a:lstStyle/>
          <a:p>
            <a:endParaRPr/>
          </a:p>
        </p:txBody>
      </p:sp>
      <p:sp>
        <p:nvSpPr>
          <p:cNvPr id="4" name="object 4"/>
          <p:cNvSpPr txBox="1"/>
          <p:nvPr/>
        </p:nvSpPr>
        <p:spPr>
          <a:xfrm>
            <a:off x="2073020" y="4025646"/>
            <a:ext cx="74041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Trebuchet MS"/>
                <a:cs typeface="Trebuchet MS"/>
              </a:rPr>
              <a:t>relation</a:t>
            </a:r>
            <a:endParaRPr sz="1600">
              <a:latin typeface="Trebuchet MS"/>
              <a:cs typeface="Trebuchet MS"/>
            </a:endParaRPr>
          </a:p>
        </p:txBody>
      </p:sp>
      <p:grpSp>
        <p:nvGrpSpPr>
          <p:cNvPr id="5" name="object 5"/>
          <p:cNvGrpSpPr/>
          <p:nvPr/>
        </p:nvGrpSpPr>
        <p:grpSpPr>
          <a:xfrm>
            <a:off x="2508250" y="1647189"/>
            <a:ext cx="1596390" cy="1832610"/>
            <a:chOff x="2508250" y="1647189"/>
            <a:chExt cx="1596390" cy="1832610"/>
          </a:xfrm>
        </p:grpSpPr>
        <p:sp>
          <p:nvSpPr>
            <p:cNvPr id="6" name="object 6"/>
            <p:cNvSpPr/>
            <p:nvPr/>
          </p:nvSpPr>
          <p:spPr>
            <a:xfrm>
              <a:off x="2518410" y="1657349"/>
              <a:ext cx="1576070" cy="1812289"/>
            </a:xfrm>
            <a:custGeom>
              <a:avLst/>
              <a:gdLst/>
              <a:ahLst/>
              <a:cxnLst/>
              <a:rect l="l" t="t" r="r" b="b"/>
              <a:pathLst>
                <a:path w="1576070" h="1812289">
                  <a:moveTo>
                    <a:pt x="787907" y="0"/>
                  </a:moveTo>
                  <a:lnTo>
                    <a:pt x="0" y="393953"/>
                  </a:lnTo>
                  <a:lnTo>
                    <a:pt x="0" y="1418082"/>
                  </a:lnTo>
                  <a:lnTo>
                    <a:pt x="787907" y="1812036"/>
                  </a:lnTo>
                  <a:lnTo>
                    <a:pt x="1575815" y="1418082"/>
                  </a:lnTo>
                  <a:lnTo>
                    <a:pt x="1575815" y="393953"/>
                  </a:lnTo>
                  <a:lnTo>
                    <a:pt x="787907" y="0"/>
                  </a:lnTo>
                  <a:close/>
                </a:path>
              </a:pathLst>
            </a:custGeom>
            <a:solidFill>
              <a:srgbClr val="2E8FC5"/>
            </a:solidFill>
          </p:spPr>
          <p:txBody>
            <a:bodyPr wrap="square" lIns="0" tIns="0" rIns="0" bIns="0" rtlCol="0"/>
            <a:lstStyle/>
            <a:p>
              <a:endParaRPr/>
            </a:p>
          </p:txBody>
        </p:sp>
        <p:sp>
          <p:nvSpPr>
            <p:cNvPr id="7" name="object 7"/>
            <p:cNvSpPr/>
            <p:nvPr/>
          </p:nvSpPr>
          <p:spPr>
            <a:xfrm>
              <a:off x="2518410" y="1657349"/>
              <a:ext cx="1576070" cy="1812289"/>
            </a:xfrm>
            <a:custGeom>
              <a:avLst/>
              <a:gdLst/>
              <a:ahLst/>
              <a:cxnLst/>
              <a:rect l="l" t="t" r="r" b="b"/>
              <a:pathLst>
                <a:path w="1576070" h="1812289">
                  <a:moveTo>
                    <a:pt x="787907" y="0"/>
                  </a:moveTo>
                  <a:lnTo>
                    <a:pt x="1575815" y="393953"/>
                  </a:lnTo>
                  <a:lnTo>
                    <a:pt x="1575815" y="1418082"/>
                  </a:lnTo>
                  <a:lnTo>
                    <a:pt x="787907" y="1812036"/>
                  </a:lnTo>
                  <a:lnTo>
                    <a:pt x="0" y="1418082"/>
                  </a:lnTo>
                  <a:lnTo>
                    <a:pt x="0" y="393953"/>
                  </a:lnTo>
                  <a:lnTo>
                    <a:pt x="787907" y="0"/>
                  </a:lnTo>
                  <a:close/>
                </a:path>
              </a:pathLst>
            </a:custGeom>
            <a:ln w="19812">
              <a:solidFill>
                <a:srgbClr val="FFFFFF"/>
              </a:solidFill>
            </a:ln>
          </p:spPr>
          <p:txBody>
            <a:bodyPr wrap="square" lIns="0" tIns="0" rIns="0" bIns="0" rtlCol="0"/>
            <a:lstStyle/>
            <a:p>
              <a:endParaRPr/>
            </a:p>
          </p:txBody>
        </p:sp>
      </p:grpSp>
      <p:sp>
        <p:nvSpPr>
          <p:cNvPr id="8" name="object 8"/>
          <p:cNvSpPr txBox="1"/>
          <p:nvPr/>
        </p:nvSpPr>
        <p:spPr>
          <a:xfrm>
            <a:off x="2816732" y="2456434"/>
            <a:ext cx="97726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00"/>
                </a:solidFill>
                <a:latin typeface="Trebuchet MS"/>
                <a:cs typeface="Trebuchet MS"/>
              </a:rPr>
              <a:t>COMPÉTE</a:t>
            </a:r>
            <a:r>
              <a:rPr sz="1050" b="1" spc="-10" dirty="0">
                <a:solidFill>
                  <a:srgbClr val="FFFF00"/>
                </a:solidFill>
                <a:latin typeface="Trebuchet MS"/>
                <a:cs typeface="Trebuchet MS"/>
              </a:rPr>
              <a:t>N</a:t>
            </a:r>
            <a:r>
              <a:rPr sz="1050" b="1" dirty="0">
                <a:solidFill>
                  <a:srgbClr val="FFFF00"/>
                </a:solidFill>
                <a:latin typeface="Trebuchet MS"/>
                <a:cs typeface="Trebuchet MS"/>
              </a:rPr>
              <a:t>CE</a:t>
            </a:r>
            <a:r>
              <a:rPr sz="1050" b="1" spc="-40" dirty="0">
                <a:solidFill>
                  <a:srgbClr val="FFFF00"/>
                </a:solidFill>
                <a:latin typeface="Trebuchet MS"/>
                <a:cs typeface="Trebuchet MS"/>
              </a:rPr>
              <a:t> </a:t>
            </a:r>
            <a:r>
              <a:rPr sz="1050" b="1" dirty="0">
                <a:solidFill>
                  <a:srgbClr val="FFFF00"/>
                </a:solidFill>
                <a:latin typeface="Trebuchet MS"/>
                <a:cs typeface="Trebuchet MS"/>
              </a:rPr>
              <a:t>5</a:t>
            </a:r>
            <a:endParaRPr sz="1050">
              <a:latin typeface="Trebuchet MS"/>
              <a:cs typeface="Trebuchet MS"/>
            </a:endParaRPr>
          </a:p>
        </p:txBody>
      </p:sp>
      <p:grpSp>
        <p:nvGrpSpPr>
          <p:cNvPr id="9" name="object 9"/>
          <p:cNvGrpSpPr/>
          <p:nvPr/>
        </p:nvGrpSpPr>
        <p:grpSpPr>
          <a:xfrm>
            <a:off x="3355594" y="3233673"/>
            <a:ext cx="1596390" cy="1831339"/>
            <a:chOff x="3355594" y="3233673"/>
            <a:chExt cx="1596390" cy="1831339"/>
          </a:xfrm>
        </p:grpSpPr>
        <p:sp>
          <p:nvSpPr>
            <p:cNvPr id="10" name="object 10"/>
            <p:cNvSpPr/>
            <p:nvPr/>
          </p:nvSpPr>
          <p:spPr>
            <a:xfrm>
              <a:off x="3365754" y="3243833"/>
              <a:ext cx="1576070" cy="1811020"/>
            </a:xfrm>
            <a:custGeom>
              <a:avLst/>
              <a:gdLst/>
              <a:ahLst/>
              <a:cxnLst/>
              <a:rect l="l" t="t" r="r" b="b"/>
              <a:pathLst>
                <a:path w="1576070" h="1811020">
                  <a:moveTo>
                    <a:pt x="787908" y="0"/>
                  </a:moveTo>
                  <a:lnTo>
                    <a:pt x="0" y="393953"/>
                  </a:lnTo>
                  <a:lnTo>
                    <a:pt x="0" y="1416558"/>
                  </a:lnTo>
                  <a:lnTo>
                    <a:pt x="787908" y="1810511"/>
                  </a:lnTo>
                  <a:lnTo>
                    <a:pt x="1575816" y="1416558"/>
                  </a:lnTo>
                  <a:lnTo>
                    <a:pt x="1575816" y="393953"/>
                  </a:lnTo>
                  <a:lnTo>
                    <a:pt x="787908" y="0"/>
                  </a:lnTo>
                  <a:close/>
                </a:path>
              </a:pathLst>
            </a:custGeom>
            <a:solidFill>
              <a:srgbClr val="2F9BC6"/>
            </a:solidFill>
          </p:spPr>
          <p:txBody>
            <a:bodyPr wrap="square" lIns="0" tIns="0" rIns="0" bIns="0" rtlCol="0"/>
            <a:lstStyle/>
            <a:p>
              <a:endParaRPr/>
            </a:p>
          </p:txBody>
        </p:sp>
        <p:sp>
          <p:nvSpPr>
            <p:cNvPr id="11" name="object 11"/>
            <p:cNvSpPr/>
            <p:nvPr/>
          </p:nvSpPr>
          <p:spPr>
            <a:xfrm>
              <a:off x="3365754" y="3243833"/>
              <a:ext cx="1576070" cy="1811020"/>
            </a:xfrm>
            <a:custGeom>
              <a:avLst/>
              <a:gdLst/>
              <a:ahLst/>
              <a:cxnLst/>
              <a:rect l="l" t="t" r="r" b="b"/>
              <a:pathLst>
                <a:path w="1576070" h="1811020">
                  <a:moveTo>
                    <a:pt x="787908" y="0"/>
                  </a:moveTo>
                  <a:lnTo>
                    <a:pt x="1575816" y="393953"/>
                  </a:lnTo>
                  <a:lnTo>
                    <a:pt x="1575816" y="1416558"/>
                  </a:lnTo>
                  <a:lnTo>
                    <a:pt x="787908" y="1810511"/>
                  </a:lnTo>
                  <a:lnTo>
                    <a:pt x="0" y="1416558"/>
                  </a:lnTo>
                  <a:lnTo>
                    <a:pt x="0" y="393953"/>
                  </a:lnTo>
                  <a:lnTo>
                    <a:pt x="787908" y="0"/>
                  </a:lnTo>
                  <a:close/>
                </a:path>
              </a:pathLst>
            </a:custGeom>
            <a:ln w="19812">
              <a:solidFill>
                <a:srgbClr val="FFFFFF"/>
              </a:solidFill>
            </a:ln>
          </p:spPr>
          <p:txBody>
            <a:bodyPr wrap="square" lIns="0" tIns="0" rIns="0" bIns="0" rtlCol="0"/>
            <a:lstStyle/>
            <a:p>
              <a:endParaRPr/>
            </a:p>
          </p:txBody>
        </p:sp>
      </p:grpSp>
      <p:sp>
        <p:nvSpPr>
          <p:cNvPr id="12" name="object 12"/>
          <p:cNvSpPr txBox="1"/>
          <p:nvPr/>
        </p:nvSpPr>
        <p:spPr>
          <a:xfrm>
            <a:off x="3681221" y="3889375"/>
            <a:ext cx="946150" cy="480695"/>
          </a:xfrm>
          <a:prstGeom prst="rect">
            <a:avLst/>
          </a:prstGeom>
        </p:spPr>
        <p:txBody>
          <a:bodyPr vert="horz" wrap="square" lIns="0" tIns="45719" rIns="0" bIns="0" rtlCol="0">
            <a:spAutoFit/>
          </a:bodyPr>
          <a:lstStyle/>
          <a:p>
            <a:pPr marL="189230" marR="5080" indent="-177165">
              <a:lnSpc>
                <a:spcPts val="1670"/>
              </a:lnSpc>
              <a:spcBef>
                <a:spcPts val="359"/>
              </a:spcBef>
            </a:pPr>
            <a:r>
              <a:rPr sz="1600" spc="-5" dirty="0">
                <a:solidFill>
                  <a:srgbClr val="FFFFFF"/>
                </a:solidFill>
                <a:latin typeface="Trebuchet MS"/>
                <a:cs typeface="Trebuchet MS"/>
              </a:rPr>
              <a:t>C</a:t>
            </a:r>
            <a:r>
              <a:rPr sz="1600" spc="-10" dirty="0">
                <a:solidFill>
                  <a:srgbClr val="FFFFFF"/>
                </a:solidFill>
                <a:latin typeface="Trebuchet MS"/>
                <a:cs typeface="Trebuchet MS"/>
              </a:rPr>
              <a:t>om</a:t>
            </a:r>
            <a:r>
              <a:rPr sz="1600" spc="-15" dirty="0">
                <a:solidFill>
                  <a:srgbClr val="FFFFFF"/>
                </a:solidFill>
                <a:latin typeface="Trebuchet MS"/>
                <a:cs typeface="Trebuchet MS"/>
              </a:rPr>
              <a:t>m</a:t>
            </a:r>
            <a:r>
              <a:rPr sz="1600" spc="-10" dirty="0">
                <a:solidFill>
                  <a:srgbClr val="FFFFFF"/>
                </a:solidFill>
                <a:latin typeface="Trebuchet MS"/>
                <a:cs typeface="Trebuchet MS"/>
              </a:rPr>
              <a:t>u</a:t>
            </a:r>
            <a:r>
              <a:rPr sz="1600" dirty="0">
                <a:solidFill>
                  <a:srgbClr val="FFFFFF"/>
                </a:solidFill>
                <a:latin typeface="Trebuchet MS"/>
                <a:cs typeface="Trebuchet MS"/>
              </a:rPr>
              <a:t>n</a:t>
            </a:r>
            <a:r>
              <a:rPr sz="1600" spc="-5" dirty="0">
                <a:solidFill>
                  <a:srgbClr val="FFFFFF"/>
                </a:solidFill>
                <a:latin typeface="Trebuchet MS"/>
                <a:cs typeface="Trebuchet MS"/>
              </a:rPr>
              <a:t>i-  </a:t>
            </a:r>
            <a:r>
              <a:rPr sz="1600" spc="-10" dirty="0">
                <a:solidFill>
                  <a:srgbClr val="FFFFFF"/>
                </a:solidFill>
                <a:latin typeface="Trebuchet MS"/>
                <a:cs typeface="Trebuchet MS"/>
              </a:rPr>
              <a:t>cation</a:t>
            </a:r>
            <a:endParaRPr sz="1600">
              <a:latin typeface="Trebuchet MS"/>
              <a:cs typeface="Trebuchet MS"/>
            </a:endParaRPr>
          </a:p>
        </p:txBody>
      </p:sp>
      <p:sp>
        <p:nvSpPr>
          <p:cNvPr id="13" name="object 13"/>
          <p:cNvSpPr/>
          <p:nvPr/>
        </p:nvSpPr>
        <p:spPr>
          <a:xfrm>
            <a:off x="5068061" y="3242310"/>
            <a:ext cx="1576070" cy="1811020"/>
          </a:xfrm>
          <a:custGeom>
            <a:avLst/>
            <a:gdLst/>
            <a:ahLst/>
            <a:cxnLst/>
            <a:rect l="l" t="t" r="r" b="b"/>
            <a:pathLst>
              <a:path w="1576070" h="1811020">
                <a:moveTo>
                  <a:pt x="787908" y="0"/>
                </a:moveTo>
                <a:lnTo>
                  <a:pt x="0" y="393953"/>
                </a:lnTo>
                <a:lnTo>
                  <a:pt x="0" y="1416558"/>
                </a:lnTo>
                <a:lnTo>
                  <a:pt x="787908" y="1810512"/>
                </a:lnTo>
                <a:lnTo>
                  <a:pt x="1575815" y="1416558"/>
                </a:lnTo>
                <a:lnTo>
                  <a:pt x="1575815" y="393953"/>
                </a:lnTo>
                <a:lnTo>
                  <a:pt x="787908" y="0"/>
                </a:lnTo>
                <a:close/>
              </a:path>
            </a:pathLst>
          </a:custGeom>
          <a:solidFill>
            <a:srgbClr val="6DD2AA"/>
          </a:solidFill>
        </p:spPr>
        <p:txBody>
          <a:bodyPr wrap="square" lIns="0" tIns="0" rIns="0" bIns="0" rtlCol="0"/>
          <a:lstStyle/>
          <a:p>
            <a:endParaRPr/>
          </a:p>
        </p:txBody>
      </p:sp>
      <p:sp>
        <p:nvSpPr>
          <p:cNvPr id="14" name="object 14"/>
          <p:cNvSpPr txBox="1"/>
          <p:nvPr/>
        </p:nvSpPr>
        <p:spPr>
          <a:xfrm>
            <a:off x="5414009" y="3887215"/>
            <a:ext cx="883285" cy="480695"/>
          </a:xfrm>
          <a:prstGeom prst="rect">
            <a:avLst/>
          </a:prstGeom>
        </p:spPr>
        <p:txBody>
          <a:bodyPr vert="horz" wrap="square" lIns="0" tIns="12065" rIns="0" bIns="0" rtlCol="0">
            <a:spAutoFit/>
          </a:bodyPr>
          <a:lstStyle/>
          <a:p>
            <a:pPr algn="ctr">
              <a:lnSpc>
                <a:spcPts val="1795"/>
              </a:lnSpc>
              <a:spcBef>
                <a:spcPts val="95"/>
              </a:spcBef>
            </a:pPr>
            <a:r>
              <a:rPr sz="1600" spc="-5" dirty="0">
                <a:solidFill>
                  <a:srgbClr val="FFFFFF"/>
                </a:solidFill>
                <a:latin typeface="Trebuchet MS"/>
                <a:cs typeface="Trebuchet MS"/>
              </a:rPr>
              <a:t>Organisa-</a:t>
            </a:r>
            <a:endParaRPr sz="1600">
              <a:latin typeface="Trebuchet MS"/>
              <a:cs typeface="Trebuchet MS"/>
            </a:endParaRPr>
          </a:p>
          <a:p>
            <a:pPr algn="ctr">
              <a:lnSpc>
                <a:spcPts val="1795"/>
              </a:lnSpc>
            </a:pPr>
            <a:r>
              <a:rPr sz="1600" spc="-10" dirty="0">
                <a:solidFill>
                  <a:srgbClr val="FFFFFF"/>
                </a:solidFill>
                <a:latin typeface="Trebuchet MS"/>
                <a:cs typeface="Trebuchet MS"/>
              </a:rPr>
              <a:t>tion</a:t>
            </a:r>
            <a:endParaRPr sz="1600">
              <a:latin typeface="Trebuchet MS"/>
              <a:cs typeface="Trebuchet MS"/>
            </a:endParaRPr>
          </a:p>
        </p:txBody>
      </p:sp>
      <p:grpSp>
        <p:nvGrpSpPr>
          <p:cNvPr id="15" name="object 15"/>
          <p:cNvGrpSpPr/>
          <p:nvPr/>
        </p:nvGrpSpPr>
        <p:grpSpPr>
          <a:xfrm>
            <a:off x="4233417" y="4771390"/>
            <a:ext cx="1596390" cy="1831339"/>
            <a:chOff x="4233417" y="4771390"/>
            <a:chExt cx="1596390" cy="1831339"/>
          </a:xfrm>
        </p:grpSpPr>
        <p:sp>
          <p:nvSpPr>
            <p:cNvPr id="16" name="object 16"/>
            <p:cNvSpPr/>
            <p:nvPr/>
          </p:nvSpPr>
          <p:spPr>
            <a:xfrm>
              <a:off x="4243577" y="4781550"/>
              <a:ext cx="1576070" cy="1811020"/>
            </a:xfrm>
            <a:custGeom>
              <a:avLst/>
              <a:gdLst/>
              <a:ahLst/>
              <a:cxnLst/>
              <a:rect l="l" t="t" r="r" b="b"/>
              <a:pathLst>
                <a:path w="1576070" h="1811020">
                  <a:moveTo>
                    <a:pt x="787908" y="0"/>
                  </a:moveTo>
                  <a:lnTo>
                    <a:pt x="0" y="393954"/>
                  </a:lnTo>
                  <a:lnTo>
                    <a:pt x="0" y="1416558"/>
                  </a:lnTo>
                  <a:lnTo>
                    <a:pt x="787908" y="1810512"/>
                  </a:lnTo>
                  <a:lnTo>
                    <a:pt x="1575816" y="1416558"/>
                  </a:lnTo>
                  <a:lnTo>
                    <a:pt x="1575816" y="393954"/>
                  </a:lnTo>
                  <a:lnTo>
                    <a:pt x="787908" y="0"/>
                  </a:lnTo>
                  <a:close/>
                </a:path>
              </a:pathLst>
            </a:custGeom>
            <a:solidFill>
              <a:srgbClr val="30B4CC"/>
            </a:solidFill>
          </p:spPr>
          <p:txBody>
            <a:bodyPr wrap="square" lIns="0" tIns="0" rIns="0" bIns="0" rtlCol="0"/>
            <a:lstStyle/>
            <a:p>
              <a:endParaRPr/>
            </a:p>
          </p:txBody>
        </p:sp>
        <p:sp>
          <p:nvSpPr>
            <p:cNvPr id="17" name="object 17"/>
            <p:cNvSpPr/>
            <p:nvPr/>
          </p:nvSpPr>
          <p:spPr>
            <a:xfrm>
              <a:off x="4243577" y="4781550"/>
              <a:ext cx="1576070" cy="1811020"/>
            </a:xfrm>
            <a:custGeom>
              <a:avLst/>
              <a:gdLst/>
              <a:ahLst/>
              <a:cxnLst/>
              <a:rect l="l" t="t" r="r" b="b"/>
              <a:pathLst>
                <a:path w="1576070" h="1811020">
                  <a:moveTo>
                    <a:pt x="787908" y="0"/>
                  </a:moveTo>
                  <a:lnTo>
                    <a:pt x="1575816" y="393954"/>
                  </a:lnTo>
                  <a:lnTo>
                    <a:pt x="1575816" y="1416558"/>
                  </a:lnTo>
                  <a:lnTo>
                    <a:pt x="787908" y="1810512"/>
                  </a:lnTo>
                  <a:lnTo>
                    <a:pt x="0" y="1416558"/>
                  </a:lnTo>
                  <a:lnTo>
                    <a:pt x="0" y="393954"/>
                  </a:lnTo>
                  <a:lnTo>
                    <a:pt x="787908" y="0"/>
                  </a:lnTo>
                  <a:close/>
                </a:path>
              </a:pathLst>
            </a:custGeom>
            <a:ln w="19812">
              <a:solidFill>
                <a:srgbClr val="FFFFFF"/>
              </a:solidFill>
            </a:ln>
          </p:spPr>
          <p:txBody>
            <a:bodyPr wrap="square" lIns="0" tIns="0" rIns="0" bIns="0" rtlCol="0"/>
            <a:lstStyle/>
            <a:p>
              <a:endParaRPr/>
            </a:p>
          </p:txBody>
        </p:sp>
      </p:grpSp>
      <p:sp>
        <p:nvSpPr>
          <p:cNvPr id="18" name="object 18"/>
          <p:cNvSpPr txBox="1"/>
          <p:nvPr/>
        </p:nvSpPr>
        <p:spPr>
          <a:xfrm>
            <a:off x="4589526" y="5427370"/>
            <a:ext cx="885190" cy="480695"/>
          </a:xfrm>
          <a:prstGeom prst="rect">
            <a:avLst/>
          </a:prstGeom>
        </p:spPr>
        <p:txBody>
          <a:bodyPr vert="horz" wrap="square" lIns="0" tIns="45720" rIns="0" bIns="0" rtlCol="0">
            <a:spAutoFit/>
          </a:bodyPr>
          <a:lstStyle/>
          <a:p>
            <a:pPr marL="262255" marR="5080" indent="-250190">
              <a:lnSpc>
                <a:spcPts val="1670"/>
              </a:lnSpc>
              <a:spcBef>
                <a:spcPts val="360"/>
              </a:spcBef>
            </a:pPr>
            <a:r>
              <a:rPr sz="1600" spc="-10" dirty="0">
                <a:solidFill>
                  <a:srgbClr val="FFFFFF"/>
                </a:solidFill>
                <a:latin typeface="Trebuchet MS"/>
                <a:cs typeface="Trebuchet MS"/>
              </a:rPr>
              <a:t>co</a:t>
            </a:r>
            <a:r>
              <a:rPr sz="1600" spc="-15" dirty="0">
                <a:solidFill>
                  <a:srgbClr val="FFFFFF"/>
                </a:solidFill>
                <a:latin typeface="Trebuchet MS"/>
                <a:cs typeface="Trebuchet MS"/>
              </a:rPr>
              <a:t>o</a:t>
            </a:r>
            <a:r>
              <a:rPr sz="1600" spc="-5" dirty="0">
                <a:solidFill>
                  <a:srgbClr val="FFFFFF"/>
                </a:solidFill>
                <a:latin typeface="Trebuchet MS"/>
                <a:cs typeface="Trebuchet MS"/>
              </a:rPr>
              <a:t>rdi</a:t>
            </a:r>
            <a:r>
              <a:rPr sz="1600" dirty="0">
                <a:solidFill>
                  <a:srgbClr val="FFFFFF"/>
                </a:solidFill>
                <a:latin typeface="Trebuchet MS"/>
                <a:cs typeface="Trebuchet MS"/>
              </a:rPr>
              <a:t>n</a:t>
            </a:r>
            <a:r>
              <a:rPr sz="1600" spc="-5" dirty="0">
                <a:solidFill>
                  <a:srgbClr val="FFFFFF"/>
                </a:solidFill>
                <a:latin typeface="Trebuchet MS"/>
                <a:cs typeface="Trebuchet MS"/>
              </a:rPr>
              <a:t>a-  tion</a:t>
            </a:r>
            <a:endParaRPr sz="1600">
              <a:latin typeface="Trebuchet MS"/>
              <a:cs typeface="Trebuchet MS"/>
            </a:endParaRPr>
          </a:p>
        </p:txBody>
      </p:sp>
      <p:grpSp>
        <p:nvGrpSpPr>
          <p:cNvPr id="19" name="object 19"/>
          <p:cNvGrpSpPr/>
          <p:nvPr/>
        </p:nvGrpSpPr>
        <p:grpSpPr>
          <a:xfrm>
            <a:off x="5932678" y="4760721"/>
            <a:ext cx="1596390" cy="1832610"/>
            <a:chOff x="5932678" y="4760721"/>
            <a:chExt cx="1596390" cy="1832610"/>
          </a:xfrm>
        </p:grpSpPr>
        <p:sp>
          <p:nvSpPr>
            <p:cNvPr id="20" name="object 20"/>
            <p:cNvSpPr/>
            <p:nvPr/>
          </p:nvSpPr>
          <p:spPr>
            <a:xfrm>
              <a:off x="5942838" y="4770881"/>
              <a:ext cx="1576070" cy="1812289"/>
            </a:xfrm>
            <a:custGeom>
              <a:avLst/>
              <a:gdLst/>
              <a:ahLst/>
              <a:cxnLst/>
              <a:rect l="l" t="t" r="r" b="b"/>
              <a:pathLst>
                <a:path w="1576070" h="1812290">
                  <a:moveTo>
                    <a:pt x="787908" y="0"/>
                  </a:moveTo>
                  <a:lnTo>
                    <a:pt x="0" y="393954"/>
                  </a:lnTo>
                  <a:lnTo>
                    <a:pt x="0" y="1418082"/>
                  </a:lnTo>
                  <a:lnTo>
                    <a:pt x="787908" y="1812036"/>
                  </a:lnTo>
                  <a:lnTo>
                    <a:pt x="1575815" y="1418082"/>
                  </a:lnTo>
                  <a:lnTo>
                    <a:pt x="1575815" y="393954"/>
                  </a:lnTo>
                  <a:lnTo>
                    <a:pt x="787908" y="0"/>
                  </a:lnTo>
                  <a:close/>
                </a:path>
              </a:pathLst>
            </a:custGeom>
            <a:solidFill>
              <a:srgbClr val="6DD2AA"/>
            </a:solidFill>
          </p:spPr>
          <p:txBody>
            <a:bodyPr wrap="square" lIns="0" tIns="0" rIns="0" bIns="0" rtlCol="0"/>
            <a:lstStyle/>
            <a:p>
              <a:endParaRPr/>
            </a:p>
          </p:txBody>
        </p:sp>
        <p:sp>
          <p:nvSpPr>
            <p:cNvPr id="21" name="object 21"/>
            <p:cNvSpPr/>
            <p:nvPr/>
          </p:nvSpPr>
          <p:spPr>
            <a:xfrm>
              <a:off x="5942838" y="4770881"/>
              <a:ext cx="1576070" cy="1812289"/>
            </a:xfrm>
            <a:custGeom>
              <a:avLst/>
              <a:gdLst/>
              <a:ahLst/>
              <a:cxnLst/>
              <a:rect l="l" t="t" r="r" b="b"/>
              <a:pathLst>
                <a:path w="1576070" h="1812290">
                  <a:moveTo>
                    <a:pt x="787908" y="0"/>
                  </a:moveTo>
                  <a:lnTo>
                    <a:pt x="1575815" y="393954"/>
                  </a:lnTo>
                  <a:lnTo>
                    <a:pt x="1575815" y="1418082"/>
                  </a:lnTo>
                  <a:lnTo>
                    <a:pt x="787908" y="1812036"/>
                  </a:lnTo>
                  <a:lnTo>
                    <a:pt x="0" y="1418082"/>
                  </a:lnTo>
                  <a:lnTo>
                    <a:pt x="0" y="393954"/>
                  </a:lnTo>
                  <a:lnTo>
                    <a:pt x="787908" y="0"/>
                  </a:lnTo>
                  <a:close/>
                </a:path>
              </a:pathLst>
            </a:custGeom>
            <a:ln w="19812">
              <a:solidFill>
                <a:srgbClr val="FFFFFF"/>
              </a:solidFill>
            </a:ln>
          </p:spPr>
          <p:txBody>
            <a:bodyPr wrap="square" lIns="0" tIns="0" rIns="0" bIns="0" rtlCol="0"/>
            <a:lstStyle/>
            <a:p>
              <a:endParaRPr/>
            </a:p>
          </p:txBody>
        </p:sp>
      </p:grpSp>
      <p:sp>
        <p:nvSpPr>
          <p:cNvPr id="22" name="object 22"/>
          <p:cNvSpPr txBox="1"/>
          <p:nvPr/>
        </p:nvSpPr>
        <p:spPr>
          <a:xfrm>
            <a:off x="6307073" y="5417616"/>
            <a:ext cx="847090" cy="480695"/>
          </a:xfrm>
          <a:prstGeom prst="rect">
            <a:avLst/>
          </a:prstGeom>
        </p:spPr>
        <p:txBody>
          <a:bodyPr vert="horz" wrap="square" lIns="0" tIns="45720" rIns="0" bIns="0" rtlCol="0">
            <a:spAutoFit/>
          </a:bodyPr>
          <a:lstStyle/>
          <a:p>
            <a:pPr marL="243840" marR="5080" indent="-231775">
              <a:lnSpc>
                <a:spcPts val="1670"/>
              </a:lnSpc>
              <a:spcBef>
                <a:spcPts val="360"/>
              </a:spcBef>
            </a:pPr>
            <a:r>
              <a:rPr sz="1600" spc="-15" dirty="0">
                <a:solidFill>
                  <a:srgbClr val="FFFFFF"/>
                </a:solidFill>
                <a:latin typeface="Trebuchet MS"/>
                <a:cs typeface="Trebuchet MS"/>
              </a:rPr>
              <a:t>A</a:t>
            </a:r>
            <a:r>
              <a:rPr sz="1600" spc="-10" dirty="0">
                <a:solidFill>
                  <a:srgbClr val="FFFFFF"/>
                </a:solidFill>
                <a:latin typeface="Trebuchet MS"/>
                <a:cs typeface="Trebuchet MS"/>
              </a:rPr>
              <a:t>n</a:t>
            </a:r>
            <a:r>
              <a:rPr sz="1600" dirty="0">
                <a:solidFill>
                  <a:srgbClr val="FFFFFF"/>
                </a:solidFill>
                <a:latin typeface="Trebuchet MS"/>
                <a:cs typeface="Trebuchet MS"/>
              </a:rPr>
              <a:t>t</a:t>
            </a:r>
            <a:r>
              <a:rPr sz="1600" spc="-10" dirty="0">
                <a:solidFill>
                  <a:srgbClr val="FFFFFF"/>
                </a:solidFill>
                <a:latin typeface="Trebuchet MS"/>
                <a:cs typeface="Trebuchet MS"/>
              </a:rPr>
              <a:t>icip</a:t>
            </a:r>
            <a:r>
              <a:rPr sz="1600" dirty="0">
                <a:solidFill>
                  <a:srgbClr val="FFFFFF"/>
                </a:solidFill>
                <a:latin typeface="Trebuchet MS"/>
                <a:cs typeface="Trebuchet MS"/>
              </a:rPr>
              <a:t>a</a:t>
            </a:r>
            <a:r>
              <a:rPr sz="1600" spc="-5" dirty="0">
                <a:solidFill>
                  <a:srgbClr val="FFFFFF"/>
                </a:solidFill>
                <a:latin typeface="Trebuchet MS"/>
                <a:cs typeface="Trebuchet MS"/>
              </a:rPr>
              <a:t>-  tion</a:t>
            </a:r>
            <a:endParaRPr sz="1600">
              <a:latin typeface="Trebuchet MS"/>
              <a:cs typeface="Trebuchet MS"/>
            </a:endParaRPr>
          </a:p>
        </p:txBody>
      </p:sp>
      <p:grpSp>
        <p:nvGrpSpPr>
          <p:cNvPr id="23" name="object 23"/>
          <p:cNvGrpSpPr/>
          <p:nvPr/>
        </p:nvGrpSpPr>
        <p:grpSpPr>
          <a:xfrm>
            <a:off x="6813550" y="3197098"/>
            <a:ext cx="1596390" cy="1831339"/>
            <a:chOff x="6813550" y="3197098"/>
            <a:chExt cx="1596390" cy="1831339"/>
          </a:xfrm>
        </p:grpSpPr>
        <p:sp>
          <p:nvSpPr>
            <p:cNvPr id="24" name="object 24"/>
            <p:cNvSpPr/>
            <p:nvPr/>
          </p:nvSpPr>
          <p:spPr>
            <a:xfrm>
              <a:off x="6823710" y="3207258"/>
              <a:ext cx="1576070" cy="1811020"/>
            </a:xfrm>
            <a:custGeom>
              <a:avLst/>
              <a:gdLst/>
              <a:ahLst/>
              <a:cxnLst/>
              <a:rect l="l" t="t" r="r" b="b"/>
              <a:pathLst>
                <a:path w="1576070" h="1811020">
                  <a:moveTo>
                    <a:pt x="787908" y="0"/>
                  </a:moveTo>
                  <a:lnTo>
                    <a:pt x="0" y="393953"/>
                  </a:lnTo>
                  <a:lnTo>
                    <a:pt x="0" y="1416558"/>
                  </a:lnTo>
                  <a:lnTo>
                    <a:pt x="787908" y="1810511"/>
                  </a:lnTo>
                  <a:lnTo>
                    <a:pt x="1575816" y="1416558"/>
                  </a:lnTo>
                  <a:lnTo>
                    <a:pt x="1575816" y="393953"/>
                  </a:lnTo>
                  <a:lnTo>
                    <a:pt x="787908" y="0"/>
                  </a:lnTo>
                  <a:close/>
                </a:path>
              </a:pathLst>
            </a:custGeom>
            <a:solidFill>
              <a:srgbClr val="42AF51"/>
            </a:solidFill>
          </p:spPr>
          <p:txBody>
            <a:bodyPr wrap="square" lIns="0" tIns="0" rIns="0" bIns="0" rtlCol="0"/>
            <a:lstStyle/>
            <a:p>
              <a:endParaRPr/>
            </a:p>
          </p:txBody>
        </p:sp>
        <p:sp>
          <p:nvSpPr>
            <p:cNvPr id="25" name="object 25"/>
            <p:cNvSpPr/>
            <p:nvPr/>
          </p:nvSpPr>
          <p:spPr>
            <a:xfrm>
              <a:off x="6823710" y="3207258"/>
              <a:ext cx="1576070" cy="1811020"/>
            </a:xfrm>
            <a:custGeom>
              <a:avLst/>
              <a:gdLst/>
              <a:ahLst/>
              <a:cxnLst/>
              <a:rect l="l" t="t" r="r" b="b"/>
              <a:pathLst>
                <a:path w="1576070" h="1811020">
                  <a:moveTo>
                    <a:pt x="787908" y="0"/>
                  </a:moveTo>
                  <a:lnTo>
                    <a:pt x="1575816" y="393953"/>
                  </a:lnTo>
                  <a:lnTo>
                    <a:pt x="1575816" y="1416558"/>
                  </a:lnTo>
                  <a:lnTo>
                    <a:pt x="787908" y="1810511"/>
                  </a:lnTo>
                  <a:lnTo>
                    <a:pt x="0" y="1416558"/>
                  </a:lnTo>
                  <a:lnTo>
                    <a:pt x="0" y="393953"/>
                  </a:lnTo>
                  <a:lnTo>
                    <a:pt x="787908" y="0"/>
                  </a:lnTo>
                  <a:close/>
                </a:path>
              </a:pathLst>
            </a:custGeom>
            <a:ln w="19812">
              <a:solidFill>
                <a:srgbClr val="FFFFFF"/>
              </a:solidFill>
            </a:ln>
          </p:spPr>
          <p:txBody>
            <a:bodyPr wrap="square" lIns="0" tIns="0" rIns="0" bIns="0" rtlCol="0"/>
            <a:lstStyle/>
            <a:p>
              <a:endParaRPr/>
            </a:p>
          </p:txBody>
        </p:sp>
      </p:grpSp>
      <p:sp>
        <p:nvSpPr>
          <p:cNvPr id="26" name="object 26"/>
          <p:cNvSpPr txBox="1"/>
          <p:nvPr/>
        </p:nvSpPr>
        <p:spPr>
          <a:xfrm>
            <a:off x="7271384" y="3958285"/>
            <a:ext cx="67945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Trebuchet MS"/>
                <a:cs typeface="Trebuchet MS"/>
              </a:rPr>
              <a:t>gestion</a:t>
            </a:r>
            <a:endParaRPr sz="1600">
              <a:latin typeface="Trebuchet MS"/>
              <a:cs typeface="Trebuchet MS"/>
            </a:endParaRPr>
          </a:p>
        </p:txBody>
      </p:sp>
      <p:grpSp>
        <p:nvGrpSpPr>
          <p:cNvPr id="27" name="object 27"/>
          <p:cNvGrpSpPr/>
          <p:nvPr/>
        </p:nvGrpSpPr>
        <p:grpSpPr>
          <a:xfrm>
            <a:off x="5912865" y="1645666"/>
            <a:ext cx="1596390" cy="1832610"/>
            <a:chOff x="5912865" y="1645666"/>
            <a:chExt cx="1596390" cy="1832610"/>
          </a:xfrm>
        </p:grpSpPr>
        <p:sp>
          <p:nvSpPr>
            <p:cNvPr id="28" name="object 28"/>
            <p:cNvSpPr/>
            <p:nvPr/>
          </p:nvSpPr>
          <p:spPr>
            <a:xfrm>
              <a:off x="5923025" y="1655826"/>
              <a:ext cx="1576070" cy="1812289"/>
            </a:xfrm>
            <a:custGeom>
              <a:avLst/>
              <a:gdLst/>
              <a:ahLst/>
              <a:cxnLst/>
              <a:rect l="l" t="t" r="r" b="b"/>
              <a:pathLst>
                <a:path w="1576070" h="1812289">
                  <a:moveTo>
                    <a:pt x="787907" y="0"/>
                  </a:moveTo>
                  <a:lnTo>
                    <a:pt x="0" y="393953"/>
                  </a:lnTo>
                  <a:lnTo>
                    <a:pt x="0" y="1418082"/>
                  </a:lnTo>
                  <a:lnTo>
                    <a:pt x="787907" y="1812036"/>
                  </a:lnTo>
                  <a:lnTo>
                    <a:pt x="1575816" y="1418082"/>
                  </a:lnTo>
                  <a:lnTo>
                    <a:pt x="1575816" y="393953"/>
                  </a:lnTo>
                  <a:lnTo>
                    <a:pt x="787907" y="0"/>
                  </a:lnTo>
                  <a:close/>
                </a:path>
              </a:pathLst>
            </a:custGeom>
            <a:solidFill>
              <a:srgbClr val="29A47C"/>
            </a:solidFill>
          </p:spPr>
          <p:txBody>
            <a:bodyPr wrap="square" lIns="0" tIns="0" rIns="0" bIns="0" rtlCol="0"/>
            <a:lstStyle/>
            <a:p>
              <a:endParaRPr/>
            </a:p>
          </p:txBody>
        </p:sp>
        <p:sp>
          <p:nvSpPr>
            <p:cNvPr id="29" name="object 29"/>
            <p:cNvSpPr/>
            <p:nvPr/>
          </p:nvSpPr>
          <p:spPr>
            <a:xfrm>
              <a:off x="5923025" y="1655826"/>
              <a:ext cx="1576070" cy="1812289"/>
            </a:xfrm>
            <a:custGeom>
              <a:avLst/>
              <a:gdLst/>
              <a:ahLst/>
              <a:cxnLst/>
              <a:rect l="l" t="t" r="r" b="b"/>
              <a:pathLst>
                <a:path w="1576070" h="1812289">
                  <a:moveTo>
                    <a:pt x="787907" y="0"/>
                  </a:moveTo>
                  <a:lnTo>
                    <a:pt x="1575816" y="393953"/>
                  </a:lnTo>
                  <a:lnTo>
                    <a:pt x="1575816" y="1418082"/>
                  </a:lnTo>
                  <a:lnTo>
                    <a:pt x="787907" y="1812036"/>
                  </a:lnTo>
                  <a:lnTo>
                    <a:pt x="0" y="1418082"/>
                  </a:lnTo>
                  <a:lnTo>
                    <a:pt x="0" y="393953"/>
                  </a:lnTo>
                  <a:lnTo>
                    <a:pt x="787907" y="0"/>
                  </a:lnTo>
                  <a:close/>
                </a:path>
              </a:pathLst>
            </a:custGeom>
            <a:ln w="19812">
              <a:solidFill>
                <a:srgbClr val="FFFFFF"/>
              </a:solidFill>
            </a:ln>
          </p:spPr>
          <p:txBody>
            <a:bodyPr wrap="square" lIns="0" tIns="0" rIns="0" bIns="0" rtlCol="0"/>
            <a:lstStyle/>
            <a:p>
              <a:endParaRPr/>
            </a:p>
          </p:txBody>
        </p:sp>
      </p:grpSp>
      <p:sp>
        <p:nvSpPr>
          <p:cNvPr id="30" name="object 30"/>
          <p:cNvSpPr txBox="1"/>
          <p:nvPr/>
        </p:nvSpPr>
        <p:spPr>
          <a:xfrm>
            <a:off x="6221729" y="2477261"/>
            <a:ext cx="977265" cy="325120"/>
          </a:xfrm>
          <a:prstGeom prst="rect">
            <a:avLst/>
          </a:prstGeom>
        </p:spPr>
        <p:txBody>
          <a:bodyPr vert="horz" wrap="square" lIns="0" tIns="13335" rIns="0" bIns="0" rtlCol="0">
            <a:spAutoFit/>
          </a:bodyPr>
          <a:lstStyle/>
          <a:p>
            <a:pPr algn="ctr">
              <a:lnSpc>
                <a:spcPts val="1175"/>
              </a:lnSpc>
              <a:spcBef>
                <a:spcPts val="105"/>
              </a:spcBef>
            </a:pPr>
            <a:r>
              <a:rPr sz="1050" b="1" dirty="0">
                <a:solidFill>
                  <a:srgbClr val="FFFF00"/>
                </a:solidFill>
                <a:latin typeface="Trebuchet MS"/>
                <a:cs typeface="Trebuchet MS"/>
              </a:rPr>
              <a:t>COMPÉTENCE</a:t>
            </a:r>
            <a:r>
              <a:rPr sz="1050" b="1" spc="-80" dirty="0">
                <a:solidFill>
                  <a:srgbClr val="FFFF00"/>
                </a:solidFill>
                <a:latin typeface="Trebuchet MS"/>
                <a:cs typeface="Trebuchet MS"/>
              </a:rPr>
              <a:t> </a:t>
            </a:r>
            <a:r>
              <a:rPr sz="1050" b="1" dirty="0">
                <a:solidFill>
                  <a:srgbClr val="FFFF00"/>
                </a:solidFill>
                <a:latin typeface="Trebuchet MS"/>
                <a:cs typeface="Trebuchet MS"/>
              </a:rPr>
              <a:t>9</a:t>
            </a:r>
            <a:endParaRPr sz="1050">
              <a:latin typeface="Trebuchet MS"/>
              <a:cs typeface="Trebuchet MS"/>
            </a:endParaRPr>
          </a:p>
          <a:p>
            <a:pPr algn="ctr">
              <a:lnSpc>
                <a:spcPts val="1175"/>
              </a:lnSpc>
            </a:pPr>
            <a:r>
              <a:rPr sz="1050" b="1" dirty="0">
                <a:solidFill>
                  <a:srgbClr val="FFFF00"/>
                </a:solidFill>
                <a:latin typeface="Trebuchet MS"/>
                <a:cs typeface="Trebuchet MS"/>
              </a:rPr>
              <a:t>et</a:t>
            </a:r>
            <a:r>
              <a:rPr sz="1050" b="1" spc="-60" dirty="0">
                <a:solidFill>
                  <a:srgbClr val="FFFF00"/>
                </a:solidFill>
                <a:latin typeface="Trebuchet MS"/>
                <a:cs typeface="Trebuchet MS"/>
              </a:rPr>
              <a:t> </a:t>
            </a:r>
            <a:r>
              <a:rPr sz="1050" b="1" dirty="0">
                <a:solidFill>
                  <a:srgbClr val="FFFF00"/>
                </a:solidFill>
                <a:latin typeface="Trebuchet MS"/>
                <a:cs typeface="Trebuchet MS"/>
              </a:rPr>
              <a:t>10</a:t>
            </a:r>
            <a:endParaRPr sz="1050">
              <a:latin typeface="Trebuchet MS"/>
              <a:cs typeface="Trebuchet MS"/>
            </a:endParaRPr>
          </a:p>
        </p:txBody>
      </p:sp>
      <p:grpSp>
        <p:nvGrpSpPr>
          <p:cNvPr id="31" name="object 31"/>
          <p:cNvGrpSpPr/>
          <p:nvPr/>
        </p:nvGrpSpPr>
        <p:grpSpPr>
          <a:xfrm>
            <a:off x="2506726" y="4843017"/>
            <a:ext cx="1596390" cy="1831339"/>
            <a:chOff x="2506726" y="4843017"/>
            <a:chExt cx="1596390" cy="1831339"/>
          </a:xfrm>
        </p:grpSpPr>
        <p:sp>
          <p:nvSpPr>
            <p:cNvPr id="32" name="object 32"/>
            <p:cNvSpPr/>
            <p:nvPr/>
          </p:nvSpPr>
          <p:spPr>
            <a:xfrm>
              <a:off x="2516886" y="4853177"/>
              <a:ext cx="1576070" cy="1811020"/>
            </a:xfrm>
            <a:custGeom>
              <a:avLst/>
              <a:gdLst/>
              <a:ahLst/>
              <a:cxnLst/>
              <a:rect l="l" t="t" r="r" b="b"/>
              <a:pathLst>
                <a:path w="1576070" h="1811020">
                  <a:moveTo>
                    <a:pt x="787908" y="0"/>
                  </a:moveTo>
                  <a:lnTo>
                    <a:pt x="0" y="393954"/>
                  </a:lnTo>
                  <a:lnTo>
                    <a:pt x="0" y="1416558"/>
                  </a:lnTo>
                  <a:lnTo>
                    <a:pt x="787908" y="1810512"/>
                  </a:lnTo>
                  <a:lnTo>
                    <a:pt x="1575815" y="1416558"/>
                  </a:lnTo>
                  <a:lnTo>
                    <a:pt x="1575815" y="393954"/>
                  </a:lnTo>
                  <a:lnTo>
                    <a:pt x="787908" y="0"/>
                  </a:lnTo>
                  <a:close/>
                </a:path>
              </a:pathLst>
            </a:custGeom>
            <a:solidFill>
              <a:srgbClr val="17AFE3"/>
            </a:solidFill>
          </p:spPr>
          <p:txBody>
            <a:bodyPr wrap="square" lIns="0" tIns="0" rIns="0" bIns="0" rtlCol="0"/>
            <a:lstStyle/>
            <a:p>
              <a:endParaRPr/>
            </a:p>
          </p:txBody>
        </p:sp>
        <p:sp>
          <p:nvSpPr>
            <p:cNvPr id="33" name="object 33"/>
            <p:cNvSpPr/>
            <p:nvPr/>
          </p:nvSpPr>
          <p:spPr>
            <a:xfrm>
              <a:off x="2516886" y="4853177"/>
              <a:ext cx="1576070" cy="1811020"/>
            </a:xfrm>
            <a:custGeom>
              <a:avLst/>
              <a:gdLst/>
              <a:ahLst/>
              <a:cxnLst/>
              <a:rect l="l" t="t" r="r" b="b"/>
              <a:pathLst>
                <a:path w="1576070" h="1811020">
                  <a:moveTo>
                    <a:pt x="787908" y="0"/>
                  </a:moveTo>
                  <a:lnTo>
                    <a:pt x="1575815" y="393954"/>
                  </a:lnTo>
                  <a:lnTo>
                    <a:pt x="1575815" y="1416558"/>
                  </a:lnTo>
                  <a:lnTo>
                    <a:pt x="787908" y="1810512"/>
                  </a:lnTo>
                  <a:lnTo>
                    <a:pt x="0" y="1416558"/>
                  </a:lnTo>
                  <a:lnTo>
                    <a:pt x="0" y="393954"/>
                  </a:lnTo>
                  <a:lnTo>
                    <a:pt x="787908" y="0"/>
                  </a:lnTo>
                  <a:close/>
                </a:path>
              </a:pathLst>
            </a:custGeom>
            <a:ln w="19812">
              <a:solidFill>
                <a:srgbClr val="FFFFFF"/>
              </a:solidFill>
            </a:ln>
          </p:spPr>
          <p:txBody>
            <a:bodyPr wrap="square" lIns="0" tIns="0" rIns="0" bIns="0" rtlCol="0"/>
            <a:lstStyle/>
            <a:p>
              <a:endParaRPr/>
            </a:p>
          </p:txBody>
        </p:sp>
      </p:grpSp>
      <p:sp>
        <p:nvSpPr>
          <p:cNvPr id="34" name="object 34"/>
          <p:cNvSpPr txBox="1"/>
          <p:nvPr/>
        </p:nvSpPr>
        <p:spPr>
          <a:xfrm>
            <a:off x="2822194" y="5498998"/>
            <a:ext cx="962660" cy="480695"/>
          </a:xfrm>
          <a:prstGeom prst="rect">
            <a:avLst/>
          </a:prstGeom>
        </p:spPr>
        <p:txBody>
          <a:bodyPr vert="horz" wrap="square" lIns="0" tIns="45720" rIns="0" bIns="0" rtlCol="0">
            <a:spAutoFit/>
          </a:bodyPr>
          <a:lstStyle/>
          <a:p>
            <a:pPr marL="302260" marR="5080" indent="-289560">
              <a:lnSpc>
                <a:spcPts val="1670"/>
              </a:lnSpc>
              <a:spcBef>
                <a:spcPts val="360"/>
              </a:spcBef>
            </a:pPr>
            <a:r>
              <a:rPr sz="1600" spc="-5" dirty="0">
                <a:solidFill>
                  <a:srgbClr val="FFFFFF"/>
                </a:solidFill>
                <a:latin typeface="Trebuchet MS"/>
                <a:cs typeface="Trebuchet MS"/>
              </a:rPr>
              <a:t>C</a:t>
            </a:r>
            <a:r>
              <a:rPr sz="1600" spc="-10" dirty="0">
                <a:solidFill>
                  <a:srgbClr val="FFFFFF"/>
                </a:solidFill>
                <a:latin typeface="Trebuchet MS"/>
                <a:cs typeface="Trebuchet MS"/>
              </a:rPr>
              <a:t>o</a:t>
            </a:r>
            <a:r>
              <a:rPr sz="1600" spc="-5" dirty="0">
                <a:solidFill>
                  <a:srgbClr val="FFFFFF"/>
                </a:solidFill>
                <a:latin typeface="Trebuchet MS"/>
                <a:cs typeface="Trebuchet MS"/>
              </a:rPr>
              <a:t>l</a:t>
            </a:r>
            <a:r>
              <a:rPr sz="1600" spc="-15" dirty="0">
                <a:solidFill>
                  <a:srgbClr val="FFFFFF"/>
                </a:solidFill>
                <a:latin typeface="Trebuchet MS"/>
                <a:cs typeface="Trebuchet MS"/>
              </a:rPr>
              <a:t>l</a:t>
            </a:r>
            <a:r>
              <a:rPr sz="1600" spc="-10" dirty="0">
                <a:solidFill>
                  <a:srgbClr val="FFFFFF"/>
                </a:solidFill>
                <a:latin typeface="Trebuchet MS"/>
                <a:cs typeface="Trebuchet MS"/>
              </a:rPr>
              <a:t>abor</a:t>
            </a:r>
            <a:r>
              <a:rPr sz="1600" spc="-5" dirty="0">
                <a:solidFill>
                  <a:srgbClr val="FFFFFF"/>
                </a:solidFill>
                <a:latin typeface="Trebuchet MS"/>
                <a:cs typeface="Trebuchet MS"/>
              </a:rPr>
              <a:t>a-  tion</a:t>
            </a:r>
            <a:endParaRPr sz="1600">
              <a:latin typeface="Trebuchet MS"/>
              <a:cs typeface="Trebuchet MS"/>
            </a:endParaRPr>
          </a:p>
        </p:txBody>
      </p:sp>
      <p:grpSp>
        <p:nvGrpSpPr>
          <p:cNvPr id="35" name="object 35"/>
          <p:cNvGrpSpPr/>
          <p:nvPr/>
        </p:nvGrpSpPr>
        <p:grpSpPr>
          <a:xfrm>
            <a:off x="7659369" y="4786629"/>
            <a:ext cx="1596390" cy="1831339"/>
            <a:chOff x="7659369" y="4786629"/>
            <a:chExt cx="1596390" cy="1831339"/>
          </a:xfrm>
        </p:grpSpPr>
        <p:sp>
          <p:nvSpPr>
            <p:cNvPr id="36" name="object 36"/>
            <p:cNvSpPr/>
            <p:nvPr/>
          </p:nvSpPr>
          <p:spPr>
            <a:xfrm>
              <a:off x="7669529" y="4796789"/>
              <a:ext cx="1576070" cy="1811020"/>
            </a:xfrm>
            <a:custGeom>
              <a:avLst/>
              <a:gdLst/>
              <a:ahLst/>
              <a:cxnLst/>
              <a:rect l="l" t="t" r="r" b="b"/>
              <a:pathLst>
                <a:path w="1576070" h="1811020">
                  <a:moveTo>
                    <a:pt x="787908" y="0"/>
                  </a:moveTo>
                  <a:lnTo>
                    <a:pt x="0" y="393954"/>
                  </a:lnTo>
                  <a:lnTo>
                    <a:pt x="0" y="1416558"/>
                  </a:lnTo>
                  <a:lnTo>
                    <a:pt x="787908" y="1810512"/>
                  </a:lnTo>
                  <a:lnTo>
                    <a:pt x="1575816" y="1416558"/>
                  </a:lnTo>
                  <a:lnTo>
                    <a:pt x="1575816" y="393954"/>
                  </a:lnTo>
                  <a:lnTo>
                    <a:pt x="787908" y="0"/>
                  </a:lnTo>
                  <a:close/>
                </a:path>
              </a:pathLst>
            </a:custGeom>
            <a:solidFill>
              <a:srgbClr val="FFC000"/>
            </a:solidFill>
          </p:spPr>
          <p:txBody>
            <a:bodyPr wrap="square" lIns="0" tIns="0" rIns="0" bIns="0" rtlCol="0"/>
            <a:lstStyle/>
            <a:p>
              <a:endParaRPr/>
            </a:p>
          </p:txBody>
        </p:sp>
        <p:sp>
          <p:nvSpPr>
            <p:cNvPr id="37" name="object 37"/>
            <p:cNvSpPr/>
            <p:nvPr/>
          </p:nvSpPr>
          <p:spPr>
            <a:xfrm>
              <a:off x="7669529" y="4796789"/>
              <a:ext cx="1576070" cy="1811020"/>
            </a:xfrm>
            <a:custGeom>
              <a:avLst/>
              <a:gdLst/>
              <a:ahLst/>
              <a:cxnLst/>
              <a:rect l="l" t="t" r="r" b="b"/>
              <a:pathLst>
                <a:path w="1576070" h="1811020">
                  <a:moveTo>
                    <a:pt x="787908" y="0"/>
                  </a:moveTo>
                  <a:lnTo>
                    <a:pt x="1575816" y="393954"/>
                  </a:lnTo>
                  <a:lnTo>
                    <a:pt x="1575816" y="1416558"/>
                  </a:lnTo>
                  <a:lnTo>
                    <a:pt x="787908" y="1810512"/>
                  </a:lnTo>
                  <a:lnTo>
                    <a:pt x="0" y="1416558"/>
                  </a:lnTo>
                  <a:lnTo>
                    <a:pt x="0" y="393954"/>
                  </a:lnTo>
                  <a:lnTo>
                    <a:pt x="787908" y="0"/>
                  </a:lnTo>
                  <a:close/>
                </a:path>
              </a:pathLst>
            </a:custGeom>
            <a:ln w="19812">
              <a:solidFill>
                <a:srgbClr val="FFFFFF"/>
              </a:solidFill>
            </a:ln>
          </p:spPr>
          <p:txBody>
            <a:bodyPr wrap="square" lIns="0" tIns="0" rIns="0" bIns="0" rtlCol="0"/>
            <a:lstStyle/>
            <a:p>
              <a:endParaRPr/>
            </a:p>
          </p:txBody>
        </p:sp>
      </p:grpSp>
      <p:sp>
        <p:nvSpPr>
          <p:cNvPr id="38" name="object 38"/>
          <p:cNvSpPr txBox="1"/>
          <p:nvPr/>
        </p:nvSpPr>
        <p:spPr>
          <a:xfrm>
            <a:off x="8075168" y="5441696"/>
            <a:ext cx="76708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Trebuchet MS"/>
                <a:cs typeface="Trebuchet MS"/>
              </a:rPr>
              <a:t>IFMK</a:t>
            </a:r>
            <a:endParaRPr sz="2800">
              <a:latin typeface="Trebuchet MS"/>
              <a:cs typeface="Trebuchet MS"/>
            </a:endParaRPr>
          </a:p>
        </p:txBody>
      </p:sp>
      <p:grpSp>
        <p:nvGrpSpPr>
          <p:cNvPr id="39" name="object 39"/>
          <p:cNvGrpSpPr/>
          <p:nvPr/>
        </p:nvGrpSpPr>
        <p:grpSpPr>
          <a:xfrm>
            <a:off x="770890" y="4835397"/>
            <a:ext cx="1620520" cy="1831339"/>
            <a:chOff x="770890" y="4835397"/>
            <a:chExt cx="1620520" cy="1831339"/>
          </a:xfrm>
        </p:grpSpPr>
        <p:sp>
          <p:nvSpPr>
            <p:cNvPr id="40" name="object 40"/>
            <p:cNvSpPr/>
            <p:nvPr/>
          </p:nvSpPr>
          <p:spPr>
            <a:xfrm>
              <a:off x="781050" y="4845557"/>
              <a:ext cx="1600200" cy="1811020"/>
            </a:xfrm>
            <a:custGeom>
              <a:avLst/>
              <a:gdLst/>
              <a:ahLst/>
              <a:cxnLst/>
              <a:rect l="l" t="t" r="r" b="b"/>
              <a:pathLst>
                <a:path w="1600200" h="1811020">
                  <a:moveTo>
                    <a:pt x="800100" y="0"/>
                  </a:moveTo>
                  <a:lnTo>
                    <a:pt x="0" y="400050"/>
                  </a:lnTo>
                  <a:lnTo>
                    <a:pt x="0" y="1410462"/>
                  </a:lnTo>
                  <a:lnTo>
                    <a:pt x="800100" y="1810512"/>
                  </a:lnTo>
                  <a:lnTo>
                    <a:pt x="1600200" y="1410462"/>
                  </a:lnTo>
                  <a:lnTo>
                    <a:pt x="1600200" y="400050"/>
                  </a:lnTo>
                  <a:lnTo>
                    <a:pt x="800100" y="0"/>
                  </a:lnTo>
                  <a:close/>
                </a:path>
              </a:pathLst>
            </a:custGeom>
            <a:solidFill>
              <a:srgbClr val="FFC000"/>
            </a:solidFill>
          </p:spPr>
          <p:txBody>
            <a:bodyPr wrap="square" lIns="0" tIns="0" rIns="0" bIns="0" rtlCol="0"/>
            <a:lstStyle/>
            <a:p>
              <a:endParaRPr/>
            </a:p>
          </p:txBody>
        </p:sp>
        <p:sp>
          <p:nvSpPr>
            <p:cNvPr id="41" name="object 41"/>
            <p:cNvSpPr/>
            <p:nvPr/>
          </p:nvSpPr>
          <p:spPr>
            <a:xfrm>
              <a:off x="781050" y="4845557"/>
              <a:ext cx="1600200" cy="1811020"/>
            </a:xfrm>
            <a:custGeom>
              <a:avLst/>
              <a:gdLst/>
              <a:ahLst/>
              <a:cxnLst/>
              <a:rect l="l" t="t" r="r" b="b"/>
              <a:pathLst>
                <a:path w="1600200" h="1811020">
                  <a:moveTo>
                    <a:pt x="800100" y="0"/>
                  </a:moveTo>
                  <a:lnTo>
                    <a:pt x="1600200" y="400050"/>
                  </a:lnTo>
                  <a:lnTo>
                    <a:pt x="1600200" y="1410462"/>
                  </a:lnTo>
                  <a:lnTo>
                    <a:pt x="800100" y="1810512"/>
                  </a:lnTo>
                  <a:lnTo>
                    <a:pt x="0" y="1410462"/>
                  </a:lnTo>
                  <a:lnTo>
                    <a:pt x="0" y="400050"/>
                  </a:lnTo>
                  <a:lnTo>
                    <a:pt x="800100" y="0"/>
                  </a:lnTo>
                  <a:close/>
                </a:path>
              </a:pathLst>
            </a:custGeom>
            <a:ln w="19812">
              <a:solidFill>
                <a:srgbClr val="FFFFFF"/>
              </a:solidFill>
            </a:ln>
          </p:spPr>
          <p:txBody>
            <a:bodyPr wrap="square" lIns="0" tIns="0" rIns="0" bIns="0" rtlCol="0"/>
            <a:lstStyle/>
            <a:p>
              <a:endParaRPr/>
            </a:p>
          </p:txBody>
        </p:sp>
      </p:grpSp>
      <p:sp>
        <p:nvSpPr>
          <p:cNvPr id="42" name="object 42"/>
          <p:cNvSpPr txBox="1"/>
          <p:nvPr/>
        </p:nvSpPr>
        <p:spPr>
          <a:xfrm>
            <a:off x="1091590" y="5385308"/>
            <a:ext cx="977265" cy="692785"/>
          </a:xfrm>
          <a:prstGeom prst="rect">
            <a:avLst/>
          </a:prstGeom>
        </p:spPr>
        <p:txBody>
          <a:bodyPr vert="horz" wrap="square" lIns="0" tIns="45720" rIns="0" bIns="0" rtlCol="0">
            <a:spAutoFit/>
          </a:bodyPr>
          <a:lstStyle/>
          <a:p>
            <a:pPr marL="12700" marR="5080" algn="ctr">
              <a:lnSpc>
                <a:spcPts val="1670"/>
              </a:lnSpc>
              <a:spcBef>
                <a:spcPts val="360"/>
              </a:spcBef>
            </a:pPr>
            <a:r>
              <a:rPr sz="1600" spc="-5" dirty="0">
                <a:solidFill>
                  <a:srgbClr val="FFFFFF"/>
                </a:solidFill>
                <a:latin typeface="Trebuchet MS"/>
                <a:cs typeface="Trebuchet MS"/>
              </a:rPr>
              <a:t>ST</a:t>
            </a:r>
            <a:r>
              <a:rPr sz="1600" spc="-15" dirty="0">
                <a:solidFill>
                  <a:srgbClr val="FFFFFF"/>
                </a:solidFill>
                <a:latin typeface="Trebuchet MS"/>
                <a:cs typeface="Trebuchet MS"/>
              </a:rPr>
              <a:t>R</a:t>
            </a:r>
            <a:r>
              <a:rPr sz="1600" spc="-10" dirty="0">
                <a:solidFill>
                  <a:srgbClr val="FFFFFF"/>
                </a:solidFill>
                <a:latin typeface="Trebuchet MS"/>
                <a:cs typeface="Trebuchet MS"/>
              </a:rPr>
              <a:t>UCTUR  </a:t>
            </a:r>
            <a:r>
              <a:rPr sz="1600" spc="-5" dirty="0">
                <a:solidFill>
                  <a:srgbClr val="FFFFFF"/>
                </a:solidFill>
                <a:latin typeface="Trebuchet MS"/>
                <a:cs typeface="Trebuchet MS"/>
              </a:rPr>
              <a:t>E DE </a:t>
            </a:r>
            <a:r>
              <a:rPr sz="1600" dirty="0">
                <a:solidFill>
                  <a:srgbClr val="FFFFFF"/>
                </a:solidFill>
                <a:latin typeface="Trebuchet MS"/>
                <a:cs typeface="Trebuchet MS"/>
              </a:rPr>
              <a:t> </a:t>
            </a:r>
            <a:r>
              <a:rPr sz="1600" spc="-35" dirty="0">
                <a:solidFill>
                  <a:srgbClr val="FFFFFF"/>
                </a:solidFill>
                <a:latin typeface="Trebuchet MS"/>
                <a:cs typeface="Trebuchet MS"/>
              </a:rPr>
              <a:t>STAGE</a:t>
            </a:r>
            <a:endParaRPr sz="1600">
              <a:latin typeface="Trebuchet MS"/>
              <a:cs typeface="Trebuchet MS"/>
            </a:endParaRPr>
          </a:p>
        </p:txBody>
      </p:sp>
      <p:grpSp>
        <p:nvGrpSpPr>
          <p:cNvPr id="43" name="object 43"/>
          <p:cNvGrpSpPr/>
          <p:nvPr/>
        </p:nvGrpSpPr>
        <p:grpSpPr>
          <a:xfrm>
            <a:off x="4187952" y="1674876"/>
            <a:ext cx="1641475" cy="1831975"/>
            <a:chOff x="4187952" y="1674876"/>
            <a:chExt cx="1641475" cy="1831975"/>
          </a:xfrm>
        </p:grpSpPr>
        <p:sp>
          <p:nvSpPr>
            <p:cNvPr id="44" name="object 44"/>
            <p:cNvSpPr/>
            <p:nvPr/>
          </p:nvSpPr>
          <p:spPr>
            <a:xfrm>
              <a:off x="4197858" y="1684782"/>
              <a:ext cx="1621790" cy="1812289"/>
            </a:xfrm>
            <a:custGeom>
              <a:avLst/>
              <a:gdLst/>
              <a:ahLst/>
              <a:cxnLst/>
              <a:rect l="l" t="t" r="r" b="b"/>
              <a:pathLst>
                <a:path w="1621789" h="1812289">
                  <a:moveTo>
                    <a:pt x="810767" y="0"/>
                  </a:moveTo>
                  <a:lnTo>
                    <a:pt x="0" y="405383"/>
                  </a:lnTo>
                  <a:lnTo>
                    <a:pt x="0" y="1406652"/>
                  </a:lnTo>
                  <a:lnTo>
                    <a:pt x="810767" y="1812035"/>
                  </a:lnTo>
                  <a:lnTo>
                    <a:pt x="1621536" y="1406652"/>
                  </a:lnTo>
                  <a:lnTo>
                    <a:pt x="1621536" y="405383"/>
                  </a:lnTo>
                  <a:lnTo>
                    <a:pt x="810767" y="0"/>
                  </a:lnTo>
                  <a:close/>
                </a:path>
              </a:pathLst>
            </a:custGeom>
            <a:solidFill>
              <a:srgbClr val="FFC000"/>
            </a:solidFill>
          </p:spPr>
          <p:txBody>
            <a:bodyPr wrap="square" lIns="0" tIns="0" rIns="0" bIns="0" rtlCol="0"/>
            <a:lstStyle/>
            <a:p>
              <a:endParaRPr/>
            </a:p>
          </p:txBody>
        </p:sp>
        <p:sp>
          <p:nvSpPr>
            <p:cNvPr id="45" name="object 45"/>
            <p:cNvSpPr/>
            <p:nvPr/>
          </p:nvSpPr>
          <p:spPr>
            <a:xfrm>
              <a:off x="4197858" y="1684782"/>
              <a:ext cx="1621790" cy="1812289"/>
            </a:xfrm>
            <a:custGeom>
              <a:avLst/>
              <a:gdLst/>
              <a:ahLst/>
              <a:cxnLst/>
              <a:rect l="l" t="t" r="r" b="b"/>
              <a:pathLst>
                <a:path w="1621789" h="1812289">
                  <a:moveTo>
                    <a:pt x="810767" y="0"/>
                  </a:moveTo>
                  <a:lnTo>
                    <a:pt x="1621536" y="405383"/>
                  </a:lnTo>
                  <a:lnTo>
                    <a:pt x="1621536" y="1406652"/>
                  </a:lnTo>
                  <a:lnTo>
                    <a:pt x="810767" y="1812035"/>
                  </a:lnTo>
                  <a:lnTo>
                    <a:pt x="0" y="1406652"/>
                  </a:lnTo>
                  <a:lnTo>
                    <a:pt x="0" y="405383"/>
                  </a:lnTo>
                  <a:lnTo>
                    <a:pt x="810767" y="0"/>
                  </a:lnTo>
                  <a:close/>
                </a:path>
              </a:pathLst>
            </a:custGeom>
            <a:ln w="19811">
              <a:solidFill>
                <a:srgbClr val="FFFFFF"/>
              </a:solidFill>
            </a:ln>
          </p:spPr>
          <p:txBody>
            <a:bodyPr wrap="square" lIns="0" tIns="0" rIns="0" bIns="0" rtlCol="0"/>
            <a:lstStyle/>
            <a:p>
              <a:endParaRPr/>
            </a:p>
          </p:txBody>
        </p:sp>
      </p:grpSp>
      <p:sp>
        <p:nvSpPr>
          <p:cNvPr id="46" name="object 46"/>
          <p:cNvSpPr txBox="1"/>
          <p:nvPr/>
        </p:nvSpPr>
        <p:spPr>
          <a:xfrm>
            <a:off x="4650994" y="2266314"/>
            <a:ext cx="713105" cy="596265"/>
          </a:xfrm>
          <a:prstGeom prst="rect">
            <a:avLst/>
          </a:prstGeom>
        </p:spPr>
        <p:txBody>
          <a:bodyPr vert="horz" wrap="square" lIns="0" tIns="54610" rIns="0" bIns="0" rtlCol="0">
            <a:spAutoFit/>
          </a:bodyPr>
          <a:lstStyle/>
          <a:p>
            <a:pPr marL="12700" marR="5080" indent="73025">
              <a:lnSpc>
                <a:spcPts val="2090"/>
              </a:lnSpc>
              <a:spcBef>
                <a:spcPts val="430"/>
              </a:spcBef>
            </a:pPr>
            <a:r>
              <a:rPr sz="2000" spc="-5" dirty="0">
                <a:solidFill>
                  <a:srgbClr val="FFFFFF"/>
                </a:solidFill>
                <a:latin typeface="Trebuchet MS"/>
                <a:cs typeface="Trebuchet MS"/>
              </a:rPr>
              <a:t>ÉTU- </a:t>
            </a:r>
            <a:r>
              <a:rPr sz="2000" spc="-590" dirty="0">
                <a:solidFill>
                  <a:srgbClr val="FFFFFF"/>
                </a:solidFill>
                <a:latin typeface="Trebuchet MS"/>
                <a:cs typeface="Trebuchet MS"/>
              </a:rPr>
              <a:t> </a:t>
            </a:r>
            <a:r>
              <a:rPr sz="2000" spc="-5" dirty="0">
                <a:solidFill>
                  <a:srgbClr val="FFFFFF"/>
                </a:solidFill>
                <a:latin typeface="Trebuchet MS"/>
                <a:cs typeface="Trebuchet MS"/>
              </a:rPr>
              <a:t>D</a:t>
            </a:r>
            <a:r>
              <a:rPr sz="2000" spc="-15" dirty="0">
                <a:solidFill>
                  <a:srgbClr val="FFFFFF"/>
                </a:solidFill>
                <a:latin typeface="Trebuchet MS"/>
                <a:cs typeface="Trebuchet MS"/>
              </a:rPr>
              <a:t>I</a:t>
            </a:r>
            <a:r>
              <a:rPr sz="2000" dirty="0">
                <a:solidFill>
                  <a:srgbClr val="FFFFFF"/>
                </a:solidFill>
                <a:latin typeface="Trebuchet MS"/>
                <a:cs typeface="Trebuchet MS"/>
              </a:rPr>
              <a:t>A</a:t>
            </a:r>
            <a:r>
              <a:rPr sz="2000" spc="10" dirty="0">
                <a:solidFill>
                  <a:srgbClr val="FFFFFF"/>
                </a:solidFill>
                <a:latin typeface="Trebuchet MS"/>
                <a:cs typeface="Trebuchet MS"/>
              </a:rPr>
              <a:t>N</a:t>
            </a:r>
            <a:r>
              <a:rPr sz="2000" dirty="0">
                <a:solidFill>
                  <a:srgbClr val="FFFFFF"/>
                </a:solidFill>
                <a:latin typeface="Trebuchet MS"/>
                <a:cs typeface="Trebuchet MS"/>
              </a:rPr>
              <a:t>T</a:t>
            </a:r>
            <a:endParaRPr sz="20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F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TotalTime>
  <Words>2193</Words>
  <Application>Microsoft Office PowerPoint</Application>
  <PresentationFormat>Grand écran</PresentationFormat>
  <Paragraphs>260</Paragraphs>
  <Slides>30</Slides>
  <Notes>28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Aptos</vt:lpstr>
      <vt:lpstr>Arial</vt:lpstr>
      <vt:lpstr>Calibri</vt:lpstr>
      <vt:lpstr>Trebuchet MS</vt:lpstr>
      <vt:lpstr>Wingdings</vt:lpstr>
      <vt:lpstr>Wingdings 3</vt:lpstr>
      <vt:lpstr>Office Theme</vt:lpstr>
      <vt:lpstr>PROJET CLINICAT</vt:lpstr>
      <vt:lpstr>PROJET</vt:lpstr>
      <vt:lpstr>1. RETROPLANNING</vt:lpstr>
      <vt:lpstr>2. Dispositif pédagogique en MK4</vt:lpstr>
      <vt:lpstr>Fiche projet</vt:lpstr>
      <vt:lpstr>Stage long</vt:lpstr>
      <vt:lpstr>Stage en lien avec le projet professionnel de  l’étudiant et son parcours de stage antérieur</vt:lpstr>
      <vt:lpstr>Stage professionnalisant</vt:lpstr>
      <vt:lpstr>4. Compétences mises en œuvres pour  la recherche du/des stages</vt:lpstr>
      <vt:lpstr>5. Stratégie de communication et Posture professionnelle</vt:lpstr>
      <vt:lpstr>Exemples de malentendus : demandes simultanées</vt:lpstr>
      <vt:lpstr>Autre exemple : Signalement d’absence en stage</vt:lpstr>
      <vt:lpstr>Réponse étudiante</vt:lpstr>
      <vt:lpstr>Autre exemple : Prise de contact</vt:lpstr>
      <vt:lpstr>Présentation PowerPoint</vt:lpstr>
      <vt:lpstr>Concrètement :</vt:lpstr>
      <vt:lpstr>Présentation PowerPoint</vt:lpstr>
      <vt:lpstr>Présentation PowerPoint</vt:lpstr>
      <vt:lpstr>Comment s’y prendre ?</vt:lpstr>
      <vt:lpstr>Présentation PowerPoint</vt:lpstr>
      <vt:lpstr>2.2 pour les structures hors répertoire, demandez si la  structure accueille déjà des étudiants MK et bénéficie  d’un agrément autorisant l’accompagnement clinique  ’étudiants en stage</vt:lpstr>
      <vt:lpstr>Présentation PowerPoint</vt:lpstr>
      <vt:lpstr>2.3 remplissez avec le tuteur l’accord de  principe et l’envoyer en pdf par mail à:  salam.bahmad@univ-lyon1.fr  </vt:lpstr>
      <vt:lpstr>Présentation PowerPoint</vt:lpstr>
      <vt:lpstr>Quelles structures contacter ?</vt:lpstr>
      <vt:lpstr>Stage à l’étranger</vt:lpstr>
      <vt:lpstr>6. Evaluation des compétences mises en œuvres  par l’étudiant dans la recherche du stage :  coordination, communication, collaboration</vt:lpstr>
      <vt:lpstr>Conclusion : Une fois votre projet construit, vous avez  jusqu’au 30/06 pour :</vt:lpstr>
      <vt:lpstr>Présentation PowerPoint</vt:lpstr>
      <vt:lpstr>Avez-vous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Enseignement VIDEA</dc:creator>
  <cp:lastModifiedBy>VERONIQUE DE GROOTE</cp:lastModifiedBy>
  <cp:revision>78</cp:revision>
  <cp:lastPrinted>2022-01-07T14:47:06Z</cp:lastPrinted>
  <dcterms:created xsi:type="dcterms:W3CDTF">2021-12-21T15:10:01Z</dcterms:created>
  <dcterms:modified xsi:type="dcterms:W3CDTF">2025-11-27T10:53:07Z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2021-01-12T00:00:00Z</vt:filetime>
  </property>
  <property fmtid="{D5CDD505-2E9C-101B-9397-08002B2CF9AE}" pid="3" name="Creator">
    <vt:lpwstr>Microsoft® PowerPoint® 2016</vt:lpwstr>
  </property>
  <property fmtid="{D5CDD505-2E9C-101B-9397-08002B2CF9AE}" pid="4" name="LastSaved">
    <vt:filetime>2021-12-21T00:00:00Z</vt:filetime>
  </property>
</Properties>
</file>