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59"/>
    <p:restoredTop sz="94668"/>
  </p:normalViewPr>
  <p:slideViewPr>
    <p:cSldViewPr snapToGrid="0">
      <p:cViewPr varScale="1">
        <p:scale>
          <a:sx n="69" d="100"/>
          <a:sy n="69" d="100"/>
        </p:scale>
        <p:origin x="21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560F7-03E7-4C12-9A33-165AFF4C694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3CF1048-350D-4ED8-858B-85E6F5876359}">
      <dgm:prSet/>
      <dgm:spPr/>
      <dgm:t>
        <a:bodyPr/>
        <a:lstStyle/>
        <a:p>
          <a:r>
            <a:rPr lang="fr-FR"/>
            <a:t>Arthrite juvénile idiopathique</a:t>
          </a:r>
          <a:endParaRPr lang="en-US"/>
        </a:p>
      </dgm:t>
    </dgm:pt>
    <dgm:pt modelId="{3BFCC42E-1376-4B62-B351-6A68A4F4B1A0}" type="parTrans" cxnId="{55AAFB06-33F6-4784-A1E6-1467F01E03CD}">
      <dgm:prSet/>
      <dgm:spPr/>
      <dgm:t>
        <a:bodyPr/>
        <a:lstStyle/>
        <a:p>
          <a:endParaRPr lang="en-US"/>
        </a:p>
      </dgm:t>
    </dgm:pt>
    <dgm:pt modelId="{54E68E1C-E35D-4A9E-BE9E-E3256A95D2C1}" type="sibTrans" cxnId="{55AAFB06-33F6-4784-A1E6-1467F01E03CD}">
      <dgm:prSet/>
      <dgm:spPr/>
      <dgm:t>
        <a:bodyPr/>
        <a:lstStyle/>
        <a:p>
          <a:endParaRPr lang="en-US"/>
        </a:p>
      </dgm:t>
    </dgm:pt>
    <dgm:pt modelId="{184496E4-5FC8-456C-BEFC-266CC4DD6FAE}">
      <dgm:prSet/>
      <dgm:spPr/>
      <dgm:t>
        <a:bodyPr/>
        <a:lstStyle/>
        <a:p>
          <a:r>
            <a:rPr lang="fr-FR"/>
            <a:t>Dermato-Myosite juvénile </a:t>
          </a:r>
          <a:endParaRPr lang="en-US"/>
        </a:p>
      </dgm:t>
    </dgm:pt>
    <dgm:pt modelId="{D5A4F928-88FC-444D-9C4F-7833924BBCC0}" type="parTrans" cxnId="{A56AF3D8-31FD-4133-9601-03E228773064}">
      <dgm:prSet/>
      <dgm:spPr/>
      <dgm:t>
        <a:bodyPr/>
        <a:lstStyle/>
        <a:p>
          <a:endParaRPr lang="en-US"/>
        </a:p>
      </dgm:t>
    </dgm:pt>
    <dgm:pt modelId="{FC6F88E4-F5EB-4351-AA21-7E593637449F}" type="sibTrans" cxnId="{A56AF3D8-31FD-4133-9601-03E228773064}">
      <dgm:prSet/>
      <dgm:spPr/>
      <dgm:t>
        <a:bodyPr/>
        <a:lstStyle/>
        <a:p>
          <a:endParaRPr lang="en-US"/>
        </a:p>
      </dgm:t>
    </dgm:pt>
    <dgm:pt modelId="{3F222B94-25A5-420C-9184-6B77DE351688}">
      <dgm:prSet/>
      <dgm:spPr/>
      <dgm:t>
        <a:bodyPr/>
        <a:lstStyle/>
        <a:p>
          <a:r>
            <a:rPr lang="fr-FR"/>
            <a:t>Spondylarthrite ankylosante juvenile.</a:t>
          </a:r>
          <a:endParaRPr lang="en-US"/>
        </a:p>
      </dgm:t>
    </dgm:pt>
    <dgm:pt modelId="{2BAC66F0-85F8-4C21-ABDF-CFDDB3871165}" type="parTrans" cxnId="{73D1C0D3-E222-46E4-BCE7-EB0AAA838B07}">
      <dgm:prSet/>
      <dgm:spPr/>
      <dgm:t>
        <a:bodyPr/>
        <a:lstStyle/>
        <a:p>
          <a:endParaRPr lang="en-US"/>
        </a:p>
      </dgm:t>
    </dgm:pt>
    <dgm:pt modelId="{88B7FF00-50EB-4B60-8213-EFF51448E9B0}" type="sibTrans" cxnId="{73D1C0D3-E222-46E4-BCE7-EB0AAA838B07}">
      <dgm:prSet/>
      <dgm:spPr/>
      <dgm:t>
        <a:bodyPr/>
        <a:lstStyle/>
        <a:p>
          <a:endParaRPr lang="en-US"/>
        </a:p>
      </dgm:t>
    </dgm:pt>
    <dgm:pt modelId="{C9E19CC0-8723-41F6-A429-7F4C22E01222}">
      <dgm:prSet/>
      <dgm:spPr/>
      <dgm:t>
        <a:bodyPr/>
        <a:lstStyle/>
        <a:p>
          <a:r>
            <a:rPr lang="fr-FR"/>
            <a:t>Lupus erythémateux juvenile.</a:t>
          </a:r>
          <a:endParaRPr lang="en-US"/>
        </a:p>
      </dgm:t>
    </dgm:pt>
    <dgm:pt modelId="{CF028DEB-EB13-4E75-BCA8-43179066CF92}" type="parTrans" cxnId="{8935319B-356E-4F10-8201-56BEC851BAD3}">
      <dgm:prSet/>
      <dgm:spPr/>
      <dgm:t>
        <a:bodyPr/>
        <a:lstStyle/>
        <a:p>
          <a:endParaRPr lang="en-US"/>
        </a:p>
      </dgm:t>
    </dgm:pt>
    <dgm:pt modelId="{CF19CCFE-C40A-44DC-B260-0F2828C41FC8}" type="sibTrans" cxnId="{8935319B-356E-4F10-8201-56BEC851BAD3}">
      <dgm:prSet/>
      <dgm:spPr/>
      <dgm:t>
        <a:bodyPr/>
        <a:lstStyle/>
        <a:p>
          <a:endParaRPr lang="en-US"/>
        </a:p>
      </dgm:t>
    </dgm:pt>
    <dgm:pt modelId="{580A4BD3-264F-4401-8B38-46D02FD32CBC}">
      <dgm:prSet/>
      <dgm:spPr/>
      <dgm:t>
        <a:bodyPr/>
        <a:lstStyle/>
        <a:p>
          <a:r>
            <a:rPr lang="fr-FR"/>
            <a:t>Synovite vilonodulaire</a:t>
          </a:r>
          <a:endParaRPr lang="en-US"/>
        </a:p>
      </dgm:t>
    </dgm:pt>
    <dgm:pt modelId="{61740683-7853-4AA4-BE23-D7D85822F898}" type="parTrans" cxnId="{4E91F7F6-DCDE-4CDD-B0DE-8D9EB72EAFC1}">
      <dgm:prSet/>
      <dgm:spPr/>
      <dgm:t>
        <a:bodyPr/>
        <a:lstStyle/>
        <a:p>
          <a:endParaRPr lang="en-US"/>
        </a:p>
      </dgm:t>
    </dgm:pt>
    <dgm:pt modelId="{E2F3C366-CD53-4149-A477-C425ECFFD879}" type="sibTrans" cxnId="{4E91F7F6-DCDE-4CDD-B0DE-8D9EB72EAFC1}">
      <dgm:prSet/>
      <dgm:spPr/>
      <dgm:t>
        <a:bodyPr/>
        <a:lstStyle/>
        <a:p>
          <a:endParaRPr lang="en-US"/>
        </a:p>
      </dgm:t>
    </dgm:pt>
    <dgm:pt modelId="{EF67AFB7-97A5-412F-82E2-A5DB0719F87F}">
      <dgm:prSet/>
      <dgm:spPr/>
      <dgm:t>
        <a:bodyPr/>
        <a:lstStyle/>
        <a:p>
          <a:r>
            <a:rPr lang="fr-FR"/>
            <a:t>Vascularite Juvénile</a:t>
          </a:r>
          <a:endParaRPr lang="en-US"/>
        </a:p>
      </dgm:t>
    </dgm:pt>
    <dgm:pt modelId="{7506CFFE-3FD0-4FE7-A132-7DDFD3743DEA}" type="parTrans" cxnId="{18B13EAC-D22D-446D-8DAC-BEE1FDE6A94E}">
      <dgm:prSet/>
      <dgm:spPr/>
      <dgm:t>
        <a:bodyPr/>
        <a:lstStyle/>
        <a:p>
          <a:endParaRPr lang="en-US"/>
        </a:p>
      </dgm:t>
    </dgm:pt>
    <dgm:pt modelId="{DFB9B816-9457-473A-8F31-64CE5D8992D0}" type="sibTrans" cxnId="{18B13EAC-D22D-446D-8DAC-BEE1FDE6A94E}">
      <dgm:prSet/>
      <dgm:spPr/>
      <dgm:t>
        <a:bodyPr/>
        <a:lstStyle/>
        <a:p>
          <a:endParaRPr lang="en-US"/>
        </a:p>
      </dgm:t>
    </dgm:pt>
    <dgm:pt modelId="{5937CB3E-6156-B244-B72E-1B32CC38280E}" type="pres">
      <dgm:prSet presAssocID="{520560F7-03E7-4C12-9A33-165AFF4C694C}" presName="diagram" presStyleCnt="0">
        <dgm:presLayoutVars>
          <dgm:dir/>
          <dgm:resizeHandles val="exact"/>
        </dgm:presLayoutVars>
      </dgm:prSet>
      <dgm:spPr/>
    </dgm:pt>
    <dgm:pt modelId="{BB6F5E53-62E6-0B45-9632-0CD97FD20305}" type="pres">
      <dgm:prSet presAssocID="{23CF1048-350D-4ED8-858B-85E6F5876359}" presName="node" presStyleLbl="node1" presStyleIdx="0" presStyleCnt="6">
        <dgm:presLayoutVars>
          <dgm:bulletEnabled val="1"/>
        </dgm:presLayoutVars>
      </dgm:prSet>
      <dgm:spPr/>
    </dgm:pt>
    <dgm:pt modelId="{30C81077-E88A-5944-87A3-87F32007954C}" type="pres">
      <dgm:prSet presAssocID="{54E68E1C-E35D-4A9E-BE9E-E3256A95D2C1}" presName="sibTrans" presStyleCnt="0"/>
      <dgm:spPr/>
    </dgm:pt>
    <dgm:pt modelId="{477D46AB-28E7-C249-9CD1-10567DAF1B84}" type="pres">
      <dgm:prSet presAssocID="{184496E4-5FC8-456C-BEFC-266CC4DD6FAE}" presName="node" presStyleLbl="node1" presStyleIdx="1" presStyleCnt="6">
        <dgm:presLayoutVars>
          <dgm:bulletEnabled val="1"/>
        </dgm:presLayoutVars>
      </dgm:prSet>
      <dgm:spPr/>
    </dgm:pt>
    <dgm:pt modelId="{059475C9-F985-DE41-B796-EF9A121D6DCB}" type="pres">
      <dgm:prSet presAssocID="{FC6F88E4-F5EB-4351-AA21-7E593637449F}" presName="sibTrans" presStyleCnt="0"/>
      <dgm:spPr/>
    </dgm:pt>
    <dgm:pt modelId="{F094E5F0-1804-6F48-ACE8-1D18AFB8AEDB}" type="pres">
      <dgm:prSet presAssocID="{3F222B94-25A5-420C-9184-6B77DE351688}" presName="node" presStyleLbl="node1" presStyleIdx="2" presStyleCnt="6">
        <dgm:presLayoutVars>
          <dgm:bulletEnabled val="1"/>
        </dgm:presLayoutVars>
      </dgm:prSet>
      <dgm:spPr/>
    </dgm:pt>
    <dgm:pt modelId="{81D34701-9AA6-9249-AC8C-9148D3E33701}" type="pres">
      <dgm:prSet presAssocID="{88B7FF00-50EB-4B60-8213-EFF51448E9B0}" presName="sibTrans" presStyleCnt="0"/>
      <dgm:spPr/>
    </dgm:pt>
    <dgm:pt modelId="{F78B5CD1-02AD-B448-9B60-28428CBE2B6A}" type="pres">
      <dgm:prSet presAssocID="{C9E19CC0-8723-41F6-A429-7F4C22E01222}" presName="node" presStyleLbl="node1" presStyleIdx="3" presStyleCnt="6">
        <dgm:presLayoutVars>
          <dgm:bulletEnabled val="1"/>
        </dgm:presLayoutVars>
      </dgm:prSet>
      <dgm:spPr/>
    </dgm:pt>
    <dgm:pt modelId="{E185FE8F-F73E-D845-8AA1-961846B6C6BC}" type="pres">
      <dgm:prSet presAssocID="{CF19CCFE-C40A-44DC-B260-0F2828C41FC8}" presName="sibTrans" presStyleCnt="0"/>
      <dgm:spPr/>
    </dgm:pt>
    <dgm:pt modelId="{1503C6FC-3190-7B4E-A8F2-F50006E5A953}" type="pres">
      <dgm:prSet presAssocID="{580A4BD3-264F-4401-8B38-46D02FD32CBC}" presName="node" presStyleLbl="node1" presStyleIdx="4" presStyleCnt="6">
        <dgm:presLayoutVars>
          <dgm:bulletEnabled val="1"/>
        </dgm:presLayoutVars>
      </dgm:prSet>
      <dgm:spPr/>
    </dgm:pt>
    <dgm:pt modelId="{2C3F48C4-86D2-924C-81A5-ECC185151D4A}" type="pres">
      <dgm:prSet presAssocID="{E2F3C366-CD53-4149-A477-C425ECFFD879}" presName="sibTrans" presStyleCnt="0"/>
      <dgm:spPr/>
    </dgm:pt>
    <dgm:pt modelId="{B93A911D-E42D-B742-8C16-EBD93FEA8D46}" type="pres">
      <dgm:prSet presAssocID="{EF67AFB7-97A5-412F-82E2-A5DB0719F87F}" presName="node" presStyleLbl="node1" presStyleIdx="5" presStyleCnt="6">
        <dgm:presLayoutVars>
          <dgm:bulletEnabled val="1"/>
        </dgm:presLayoutVars>
      </dgm:prSet>
      <dgm:spPr/>
    </dgm:pt>
  </dgm:ptLst>
  <dgm:cxnLst>
    <dgm:cxn modelId="{06278900-7E74-FE4F-AB05-E8C0307105C3}" type="presOf" srcId="{3F222B94-25A5-420C-9184-6B77DE351688}" destId="{F094E5F0-1804-6F48-ACE8-1D18AFB8AEDB}" srcOrd="0" destOrd="0" presId="urn:microsoft.com/office/officeart/2005/8/layout/default"/>
    <dgm:cxn modelId="{169D8206-B5A3-934D-AC50-8C98581B00F6}" type="presOf" srcId="{C9E19CC0-8723-41F6-A429-7F4C22E01222}" destId="{F78B5CD1-02AD-B448-9B60-28428CBE2B6A}" srcOrd="0" destOrd="0" presId="urn:microsoft.com/office/officeart/2005/8/layout/default"/>
    <dgm:cxn modelId="{55AAFB06-33F6-4784-A1E6-1467F01E03CD}" srcId="{520560F7-03E7-4C12-9A33-165AFF4C694C}" destId="{23CF1048-350D-4ED8-858B-85E6F5876359}" srcOrd="0" destOrd="0" parTransId="{3BFCC42E-1376-4B62-B351-6A68A4F4B1A0}" sibTransId="{54E68E1C-E35D-4A9E-BE9E-E3256A95D2C1}"/>
    <dgm:cxn modelId="{C232CF0A-31BF-784E-B9B5-D52308C57B25}" type="presOf" srcId="{580A4BD3-264F-4401-8B38-46D02FD32CBC}" destId="{1503C6FC-3190-7B4E-A8F2-F50006E5A953}" srcOrd="0" destOrd="0" presId="urn:microsoft.com/office/officeart/2005/8/layout/default"/>
    <dgm:cxn modelId="{A1335E1B-7418-CE4C-838A-122DE5DE4A8A}" type="presOf" srcId="{184496E4-5FC8-456C-BEFC-266CC4DD6FAE}" destId="{477D46AB-28E7-C249-9CD1-10567DAF1B84}" srcOrd="0" destOrd="0" presId="urn:microsoft.com/office/officeart/2005/8/layout/default"/>
    <dgm:cxn modelId="{CBC0E05E-E982-E149-8369-C30EED121DAF}" type="presOf" srcId="{520560F7-03E7-4C12-9A33-165AFF4C694C}" destId="{5937CB3E-6156-B244-B72E-1B32CC38280E}" srcOrd="0" destOrd="0" presId="urn:microsoft.com/office/officeart/2005/8/layout/default"/>
    <dgm:cxn modelId="{8935319B-356E-4F10-8201-56BEC851BAD3}" srcId="{520560F7-03E7-4C12-9A33-165AFF4C694C}" destId="{C9E19CC0-8723-41F6-A429-7F4C22E01222}" srcOrd="3" destOrd="0" parTransId="{CF028DEB-EB13-4E75-BCA8-43179066CF92}" sibTransId="{CF19CCFE-C40A-44DC-B260-0F2828C41FC8}"/>
    <dgm:cxn modelId="{18B13EAC-D22D-446D-8DAC-BEE1FDE6A94E}" srcId="{520560F7-03E7-4C12-9A33-165AFF4C694C}" destId="{EF67AFB7-97A5-412F-82E2-A5DB0719F87F}" srcOrd="5" destOrd="0" parTransId="{7506CFFE-3FD0-4FE7-A132-7DDFD3743DEA}" sibTransId="{DFB9B816-9457-473A-8F31-64CE5D8992D0}"/>
    <dgm:cxn modelId="{811E6AC9-4CBD-E340-BD0B-43ABF76EC5CB}" type="presOf" srcId="{23CF1048-350D-4ED8-858B-85E6F5876359}" destId="{BB6F5E53-62E6-0B45-9632-0CD97FD20305}" srcOrd="0" destOrd="0" presId="urn:microsoft.com/office/officeart/2005/8/layout/default"/>
    <dgm:cxn modelId="{73D1C0D3-E222-46E4-BCE7-EB0AAA838B07}" srcId="{520560F7-03E7-4C12-9A33-165AFF4C694C}" destId="{3F222B94-25A5-420C-9184-6B77DE351688}" srcOrd="2" destOrd="0" parTransId="{2BAC66F0-85F8-4C21-ABDF-CFDDB3871165}" sibTransId="{88B7FF00-50EB-4B60-8213-EFF51448E9B0}"/>
    <dgm:cxn modelId="{A56AF3D8-31FD-4133-9601-03E228773064}" srcId="{520560F7-03E7-4C12-9A33-165AFF4C694C}" destId="{184496E4-5FC8-456C-BEFC-266CC4DD6FAE}" srcOrd="1" destOrd="0" parTransId="{D5A4F928-88FC-444D-9C4F-7833924BBCC0}" sibTransId="{FC6F88E4-F5EB-4351-AA21-7E593637449F}"/>
    <dgm:cxn modelId="{5498A4EC-102A-2343-AA60-6ABE74C8FDA7}" type="presOf" srcId="{EF67AFB7-97A5-412F-82E2-A5DB0719F87F}" destId="{B93A911D-E42D-B742-8C16-EBD93FEA8D46}" srcOrd="0" destOrd="0" presId="urn:microsoft.com/office/officeart/2005/8/layout/default"/>
    <dgm:cxn modelId="{4E91F7F6-DCDE-4CDD-B0DE-8D9EB72EAFC1}" srcId="{520560F7-03E7-4C12-9A33-165AFF4C694C}" destId="{580A4BD3-264F-4401-8B38-46D02FD32CBC}" srcOrd="4" destOrd="0" parTransId="{61740683-7853-4AA4-BE23-D7D85822F898}" sibTransId="{E2F3C366-CD53-4149-A477-C425ECFFD879}"/>
    <dgm:cxn modelId="{B31CAEF9-1A4C-914E-92AA-510B6315F460}" type="presParOf" srcId="{5937CB3E-6156-B244-B72E-1B32CC38280E}" destId="{BB6F5E53-62E6-0B45-9632-0CD97FD20305}" srcOrd="0" destOrd="0" presId="urn:microsoft.com/office/officeart/2005/8/layout/default"/>
    <dgm:cxn modelId="{E2BC6AF3-7AAE-B140-B96E-3480C9071A00}" type="presParOf" srcId="{5937CB3E-6156-B244-B72E-1B32CC38280E}" destId="{30C81077-E88A-5944-87A3-87F32007954C}" srcOrd="1" destOrd="0" presId="urn:microsoft.com/office/officeart/2005/8/layout/default"/>
    <dgm:cxn modelId="{DFA0A4D1-BFE8-0440-AAC9-E608A0C3A75C}" type="presParOf" srcId="{5937CB3E-6156-B244-B72E-1B32CC38280E}" destId="{477D46AB-28E7-C249-9CD1-10567DAF1B84}" srcOrd="2" destOrd="0" presId="urn:microsoft.com/office/officeart/2005/8/layout/default"/>
    <dgm:cxn modelId="{9470897B-94E4-4649-9F88-75951875F69B}" type="presParOf" srcId="{5937CB3E-6156-B244-B72E-1B32CC38280E}" destId="{059475C9-F985-DE41-B796-EF9A121D6DCB}" srcOrd="3" destOrd="0" presId="urn:microsoft.com/office/officeart/2005/8/layout/default"/>
    <dgm:cxn modelId="{28440EF7-0281-AC4F-9270-58EC16C28C63}" type="presParOf" srcId="{5937CB3E-6156-B244-B72E-1B32CC38280E}" destId="{F094E5F0-1804-6F48-ACE8-1D18AFB8AEDB}" srcOrd="4" destOrd="0" presId="urn:microsoft.com/office/officeart/2005/8/layout/default"/>
    <dgm:cxn modelId="{85C226B7-8642-B843-A333-53C9B34C761C}" type="presParOf" srcId="{5937CB3E-6156-B244-B72E-1B32CC38280E}" destId="{81D34701-9AA6-9249-AC8C-9148D3E33701}" srcOrd="5" destOrd="0" presId="urn:microsoft.com/office/officeart/2005/8/layout/default"/>
    <dgm:cxn modelId="{171E0E87-8996-8B4A-918E-F70740D85413}" type="presParOf" srcId="{5937CB3E-6156-B244-B72E-1B32CC38280E}" destId="{F78B5CD1-02AD-B448-9B60-28428CBE2B6A}" srcOrd="6" destOrd="0" presId="urn:microsoft.com/office/officeart/2005/8/layout/default"/>
    <dgm:cxn modelId="{AB94D2E9-DDE9-2748-9481-B5CAAA61F626}" type="presParOf" srcId="{5937CB3E-6156-B244-B72E-1B32CC38280E}" destId="{E185FE8F-F73E-D845-8AA1-961846B6C6BC}" srcOrd="7" destOrd="0" presId="urn:microsoft.com/office/officeart/2005/8/layout/default"/>
    <dgm:cxn modelId="{8DFB84A6-4202-A74E-861B-E295388F0907}" type="presParOf" srcId="{5937CB3E-6156-B244-B72E-1B32CC38280E}" destId="{1503C6FC-3190-7B4E-A8F2-F50006E5A953}" srcOrd="8" destOrd="0" presId="urn:microsoft.com/office/officeart/2005/8/layout/default"/>
    <dgm:cxn modelId="{DB2ED3E2-4C6C-8943-89F4-AEC53FA8D464}" type="presParOf" srcId="{5937CB3E-6156-B244-B72E-1B32CC38280E}" destId="{2C3F48C4-86D2-924C-81A5-ECC185151D4A}" srcOrd="9" destOrd="0" presId="urn:microsoft.com/office/officeart/2005/8/layout/default"/>
    <dgm:cxn modelId="{0DE10D36-318A-C248-A34C-FA07B28C5176}" type="presParOf" srcId="{5937CB3E-6156-B244-B72E-1B32CC38280E}" destId="{B93A911D-E42D-B742-8C16-EBD93FEA8D4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D83EC-64F9-44B1-BB05-C239252DCF8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DFEE7E0-D957-495D-9B11-D5146BDC360A}">
      <dgm:prSet/>
      <dgm:spPr/>
      <dgm:t>
        <a:bodyPr/>
        <a:lstStyle/>
        <a:p>
          <a:pPr>
            <a:defRPr cap="all"/>
          </a:pPr>
          <a:r>
            <a:rPr lang="fr-FR"/>
            <a:t>Diagnostique : prise de sang, écho, radio, examen ophtalmo</a:t>
          </a:r>
          <a:endParaRPr lang="en-US"/>
        </a:p>
      </dgm:t>
    </dgm:pt>
    <dgm:pt modelId="{599B4662-51C0-4B82-A625-43FFFB1A99D5}" type="parTrans" cxnId="{98DC4D79-F28F-4421-B9B6-0566AE91B1E8}">
      <dgm:prSet/>
      <dgm:spPr/>
      <dgm:t>
        <a:bodyPr/>
        <a:lstStyle/>
        <a:p>
          <a:endParaRPr lang="en-US"/>
        </a:p>
      </dgm:t>
    </dgm:pt>
    <dgm:pt modelId="{EDEA06E5-5216-43E7-A453-0BF0B02ADDA9}" type="sibTrans" cxnId="{98DC4D79-F28F-4421-B9B6-0566AE91B1E8}">
      <dgm:prSet/>
      <dgm:spPr/>
      <dgm:t>
        <a:bodyPr/>
        <a:lstStyle/>
        <a:p>
          <a:endParaRPr lang="en-US"/>
        </a:p>
      </dgm:t>
    </dgm:pt>
    <dgm:pt modelId="{4ABF8E9B-9DBC-4E54-B357-CD2CC954D8B0}">
      <dgm:prSet/>
      <dgm:spPr/>
      <dgm:t>
        <a:bodyPr/>
        <a:lstStyle/>
        <a:p>
          <a:pPr>
            <a:defRPr cap="all"/>
          </a:pPr>
          <a:r>
            <a:rPr lang="fr-FR"/>
            <a:t>AINS, antalgiques, infiltrations intra articulaires</a:t>
          </a:r>
          <a:endParaRPr lang="en-US"/>
        </a:p>
      </dgm:t>
    </dgm:pt>
    <dgm:pt modelId="{DA1FFDFE-F700-4AC5-B8F9-9150DCCB6074}" type="parTrans" cxnId="{AD05A539-1349-413A-BD11-63044E6370E4}">
      <dgm:prSet/>
      <dgm:spPr/>
      <dgm:t>
        <a:bodyPr/>
        <a:lstStyle/>
        <a:p>
          <a:endParaRPr lang="en-US"/>
        </a:p>
      </dgm:t>
    </dgm:pt>
    <dgm:pt modelId="{4494C256-6BAC-4189-8197-C799ABB58431}" type="sibTrans" cxnId="{AD05A539-1349-413A-BD11-63044E6370E4}">
      <dgm:prSet/>
      <dgm:spPr/>
      <dgm:t>
        <a:bodyPr/>
        <a:lstStyle/>
        <a:p>
          <a:endParaRPr lang="en-US"/>
        </a:p>
      </dgm:t>
    </dgm:pt>
    <dgm:pt modelId="{CE314A7F-CFEC-42EA-BEAA-38CA52E76690}">
      <dgm:prSet/>
      <dgm:spPr/>
      <dgm:t>
        <a:bodyPr/>
        <a:lstStyle/>
        <a:p>
          <a:pPr>
            <a:defRPr cap="all"/>
          </a:pPr>
          <a:r>
            <a:rPr lang="fr-FR"/>
            <a:t>Kiné +++</a:t>
          </a:r>
          <a:endParaRPr lang="en-US"/>
        </a:p>
      </dgm:t>
    </dgm:pt>
    <dgm:pt modelId="{73525868-B0CC-41C5-9794-2380F9E09701}" type="parTrans" cxnId="{C1FD60C2-BA6C-4288-816B-34A4A48B8684}">
      <dgm:prSet/>
      <dgm:spPr/>
      <dgm:t>
        <a:bodyPr/>
        <a:lstStyle/>
        <a:p>
          <a:endParaRPr lang="en-US"/>
        </a:p>
      </dgm:t>
    </dgm:pt>
    <dgm:pt modelId="{69B2AF52-235A-4AA4-BA0C-6C24F834E789}" type="sibTrans" cxnId="{C1FD60C2-BA6C-4288-816B-34A4A48B8684}">
      <dgm:prSet/>
      <dgm:spPr/>
      <dgm:t>
        <a:bodyPr/>
        <a:lstStyle/>
        <a:p>
          <a:endParaRPr lang="en-US"/>
        </a:p>
      </dgm:t>
    </dgm:pt>
    <dgm:pt modelId="{D7A54099-C65F-4526-AE81-87DA14F0538E}">
      <dgm:prSet/>
      <dgm:spPr/>
      <dgm:t>
        <a:bodyPr/>
        <a:lstStyle/>
        <a:p>
          <a:pPr>
            <a:defRPr cap="all"/>
          </a:pPr>
          <a:r>
            <a:rPr lang="fr-FR"/>
            <a:t>Médicaments spécifiques ARMM</a:t>
          </a:r>
          <a:endParaRPr lang="en-US"/>
        </a:p>
      </dgm:t>
    </dgm:pt>
    <dgm:pt modelId="{F53FA296-905B-4301-A641-9C02F8748066}" type="parTrans" cxnId="{DBEB2591-8CBB-44D4-A0F4-A5A8130BDBAF}">
      <dgm:prSet/>
      <dgm:spPr/>
      <dgm:t>
        <a:bodyPr/>
        <a:lstStyle/>
        <a:p>
          <a:endParaRPr lang="en-US"/>
        </a:p>
      </dgm:t>
    </dgm:pt>
    <dgm:pt modelId="{92F8E585-EB73-4C81-BEBD-64E535FF4350}" type="sibTrans" cxnId="{DBEB2591-8CBB-44D4-A0F4-A5A8130BDBAF}">
      <dgm:prSet/>
      <dgm:spPr/>
      <dgm:t>
        <a:bodyPr/>
        <a:lstStyle/>
        <a:p>
          <a:endParaRPr lang="en-US"/>
        </a:p>
      </dgm:t>
    </dgm:pt>
    <dgm:pt modelId="{FABE18AF-995E-4E1A-BAC8-6F6169AF42C4}" type="pres">
      <dgm:prSet presAssocID="{220D83EC-64F9-44B1-BB05-C239252DCF82}" presName="root" presStyleCnt="0">
        <dgm:presLayoutVars>
          <dgm:dir/>
          <dgm:resizeHandles val="exact"/>
        </dgm:presLayoutVars>
      </dgm:prSet>
      <dgm:spPr/>
    </dgm:pt>
    <dgm:pt modelId="{932E16B6-F11B-4451-AB09-D4ECD4E3BAB7}" type="pres">
      <dgm:prSet presAssocID="{0DFEE7E0-D957-495D-9B11-D5146BDC360A}" presName="compNode" presStyleCnt="0"/>
      <dgm:spPr/>
    </dgm:pt>
    <dgm:pt modelId="{C1940E2E-4026-4C30-8527-00A2DDF3565A}" type="pres">
      <dgm:prSet presAssocID="{0DFEE7E0-D957-495D-9B11-D5146BDC360A}" presName="iconBgRect" presStyleLbl="bgShp" presStyleIdx="0" presStyleCnt="4"/>
      <dgm:spPr/>
    </dgm:pt>
    <dgm:pt modelId="{D6692E4A-8A63-48BC-8AD7-B90725FE3998}" type="pres">
      <dgm:prSet presAssocID="{0DFEE7E0-D957-495D-9B11-D5146BDC360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7ACF4B79-246D-4836-961B-90AC38523A4F}" type="pres">
      <dgm:prSet presAssocID="{0DFEE7E0-D957-495D-9B11-D5146BDC360A}" presName="spaceRect" presStyleCnt="0"/>
      <dgm:spPr/>
    </dgm:pt>
    <dgm:pt modelId="{0F79D8B5-4B6B-49AE-ADCC-8EE93D61D5C1}" type="pres">
      <dgm:prSet presAssocID="{0DFEE7E0-D957-495D-9B11-D5146BDC360A}" presName="textRect" presStyleLbl="revTx" presStyleIdx="0" presStyleCnt="4">
        <dgm:presLayoutVars>
          <dgm:chMax val="1"/>
          <dgm:chPref val="1"/>
        </dgm:presLayoutVars>
      </dgm:prSet>
      <dgm:spPr/>
    </dgm:pt>
    <dgm:pt modelId="{40541E57-9529-4BAF-9307-E97DFD3FF266}" type="pres">
      <dgm:prSet presAssocID="{EDEA06E5-5216-43E7-A453-0BF0B02ADDA9}" presName="sibTrans" presStyleCnt="0"/>
      <dgm:spPr/>
    </dgm:pt>
    <dgm:pt modelId="{2F05BA46-79C9-47B3-8B36-E04D61B6B0E2}" type="pres">
      <dgm:prSet presAssocID="{4ABF8E9B-9DBC-4E54-B357-CD2CC954D8B0}" presName="compNode" presStyleCnt="0"/>
      <dgm:spPr/>
    </dgm:pt>
    <dgm:pt modelId="{8DFCD194-BC3A-4AD0-8522-2F119FC5B162}" type="pres">
      <dgm:prSet presAssocID="{4ABF8E9B-9DBC-4E54-B357-CD2CC954D8B0}" presName="iconBgRect" presStyleLbl="bgShp" presStyleIdx="1" presStyleCnt="4"/>
      <dgm:spPr/>
    </dgm:pt>
    <dgm:pt modelId="{7F281019-375C-4A85-8C68-8874AB93CC82}" type="pres">
      <dgm:prSet presAssocID="{4ABF8E9B-9DBC-4E54-B357-CD2CC954D8B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raveineuse"/>
        </a:ext>
      </dgm:extLst>
    </dgm:pt>
    <dgm:pt modelId="{E87F48D5-5C69-47C6-8E2E-452C20E37567}" type="pres">
      <dgm:prSet presAssocID="{4ABF8E9B-9DBC-4E54-B357-CD2CC954D8B0}" presName="spaceRect" presStyleCnt="0"/>
      <dgm:spPr/>
    </dgm:pt>
    <dgm:pt modelId="{53504A0C-C39F-4863-800B-4226D4338B92}" type="pres">
      <dgm:prSet presAssocID="{4ABF8E9B-9DBC-4E54-B357-CD2CC954D8B0}" presName="textRect" presStyleLbl="revTx" presStyleIdx="1" presStyleCnt="4">
        <dgm:presLayoutVars>
          <dgm:chMax val="1"/>
          <dgm:chPref val="1"/>
        </dgm:presLayoutVars>
      </dgm:prSet>
      <dgm:spPr/>
    </dgm:pt>
    <dgm:pt modelId="{A80A90A7-1A96-42DD-AC60-6014C60CC9CA}" type="pres">
      <dgm:prSet presAssocID="{4494C256-6BAC-4189-8197-C799ABB58431}" presName="sibTrans" presStyleCnt="0"/>
      <dgm:spPr/>
    </dgm:pt>
    <dgm:pt modelId="{47B59D50-A6AD-41BE-8AD0-92419825B069}" type="pres">
      <dgm:prSet presAssocID="{CE314A7F-CFEC-42EA-BEAA-38CA52E76690}" presName="compNode" presStyleCnt="0"/>
      <dgm:spPr/>
    </dgm:pt>
    <dgm:pt modelId="{84804C0A-A9DC-4D5B-B20C-4740C05ACB68}" type="pres">
      <dgm:prSet presAssocID="{CE314A7F-CFEC-42EA-BEAA-38CA52E76690}" presName="iconBgRect" presStyleLbl="bgShp" presStyleIdx="2" presStyleCnt="4"/>
      <dgm:spPr/>
    </dgm:pt>
    <dgm:pt modelId="{F5D8EAE3-33DF-4643-924A-D93611AA4F55}" type="pres">
      <dgm:prSet presAssocID="{CE314A7F-CFEC-42EA-BEAA-38CA52E7669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tribution normale"/>
        </a:ext>
      </dgm:extLst>
    </dgm:pt>
    <dgm:pt modelId="{EC6242D7-26E2-4062-8FEC-61F53D95AF4E}" type="pres">
      <dgm:prSet presAssocID="{CE314A7F-CFEC-42EA-BEAA-38CA52E76690}" presName="spaceRect" presStyleCnt="0"/>
      <dgm:spPr/>
    </dgm:pt>
    <dgm:pt modelId="{003086C7-6F78-4CF3-AD3C-8D9219AAA250}" type="pres">
      <dgm:prSet presAssocID="{CE314A7F-CFEC-42EA-BEAA-38CA52E76690}" presName="textRect" presStyleLbl="revTx" presStyleIdx="2" presStyleCnt="4">
        <dgm:presLayoutVars>
          <dgm:chMax val="1"/>
          <dgm:chPref val="1"/>
        </dgm:presLayoutVars>
      </dgm:prSet>
      <dgm:spPr/>
    </dgm:pt>
    <dgm:pt modelId="{9A1AE664-2740-4F79-BD3F-E3E3276020B2}" type="pres">
      <dgm:prSet presAssocID="{69B2AF52-235A-4AA4-BA0C-6C24F834E789}" presName="sibTrans" presStyleCnt="0"/>
      <dgm:spPr/>
    </dgm:pt>
    <dgm:pt modelId="{BCC3731C-DCEC-47E8-90C4-FA7774A12B9B}" type="pres">
      <dgm:prSet presAssocID="{D7A54099-C65F-4526-AE81-87DA14F0538E}" presName="compNode" presStyleCnt="0"/>
      <dgm:spPr/>
    </dgm:pt>
    <dgm:pt modelId="{EC57ACD6-D1C2-48DF-B8AC-DB1B824DB139}" type="pres">
      <dgm:prSet presAssocID="{D7A54099-C65F-4526-AE81-87DA14F0538E}" presName="iconBgRect" presStyleLbl="bgShp" presStyleIdx="3" presStyleCnt="4"/>
      <dgm:spPr/>
    </dgm:pt>
    <dgm:pt modelId="{0C089B4C-A06F-4967-A821-FE5B88F60F9B}" type="pres">
      <dgm:prSet presAssocID="{D7A54099-C65F-4526-AE81-87DA14F0538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ecine"/>
        </a:ext>
      </dgm:extLst>
    </dgm:pt>
    <dgm:pt modelId="{CE444C33-8316-438A-B11E-251200F66604}" type="pres">
      <dgm:prSet presAssocID="{D7A54099-C65F-4526-AE81-87DA14F0538E}" presName="spaceRect" presStyleCnt="0"/>
      <dgm:spPr/>
    </dgm:pt>
    <dgm:pt modelId="{F7CE54D7-723D-4DAA-94D4-DACEEA2BFA90}" type="pres">
      <dgm:prSet presAssocID="{D7A54099-C65F-4526-AE81-87DA14F0538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AECEB32-46C7-4AD5-941C-3B1ECC3B0F3A}" type="presOf" srcId="{D7A54099-C65F-4526-AE81-87DA14F0538E}" destId="{F7CE54D7-723D-4DAA-94D4-DACEEA2BFA90}" srcOrd="0" destOrd="0" presId="urn:microsoft.com/office/officeart/2018/5/layout/IconCircleLabelList"/>
    <dgm:cxn modelId="{AD05A539-1349-413A-BD11-63044E6370E4}" srcId="{220D83EC-64F9-44B1-BB05-C239252DCF82}" destId="{4ABF8E9B-9DBC-4E54-B357-CD2CC954D8B0}" srcOrd="1" destOrd="0" parTransId="{DA1FFDFE-F700-4AC5-B8F9-9150DCCB6074}" sibTransId="{4494C256-6BAC-4189-8197-C799ABB58431}"/>
    <dgm:cxn modelId="{98DC4D79-F28F-4421-B9B6-0566AE91B1E8}" srcId="{220D83EC-64F9-44B1-BB05-C239252DCF82}" destId="{0DFEE7E0-D957-495D-9B11-D5146BDC360A}" srcOrd="0" destOrd="0" parTransId="{599B4662-51C0-4B82-A625-43FFFB1A99D5}" sibTransId="{EDEA06E5-5216-43E7-A453-0BF0B02ADDA9}"/>
    <dgm:cxn modelId="{DBEB2591-8CBB-44D4-A0F4-A5A8130BDBAF}" srcId="{220D83EC-64F9-44B1-BB05-C239252DCF82}" destId="{D7A54099-C65F-4526-AE81-87DA14F0538E}" srcOrd="3" destOrd="0" parTransId="{F53FA296-905B-4301-A641-9C02F8748066}" sibTransId="{92F8E585-EB73-4C81-BEBD-64E535FF4350}"/>
    <dgm:cxn modelId="{1E322BC2-5074-421E-B051-37E0704673A3}" type="presOf" srcId="{CE314A7F-CFEC-42EA-BEAA-38CA52E76690}" destId="{003086C7-6F78-4CF3-AD3C-8D9219AAA250}" srcOrd="0" destOrd="0" presId="urn:microsoft.com/office/officeart/2018/5/layout/IconCircleLabelList"/>
    <dgm:cxn modelId="{C1FD60C2-BA6C-4288-816B-34A4A48B8684}" srcId="{220D83EC-64F9-44B1-BB05-C239252DCF82}" destId="{CE314A7F-CFEC-42EA-BEAA-38CA52E76690}" srcOrd="2" destOrd="0" parTransId="{73525868-B0CC-41C5-9794-2380F9E09701}" sibTransId="{69B2AF52-235A-4AA4-BA0C-6C24F834E789}"/>
    <dgm:cxn modelId="{4C7123D9-B185-4E2A-A3E9-B9107E276B8E}" type="presOf" srcId="{220D83EC-64F9-44B1-BB05-C239252DCF82}" destId="{FABE18AF-995E-4E1A-BAC8-6F6169AF42C4}" srcOrd="0" destOrd="0" presId="urn:microsoft.com/office/officeart/2018/5/layout/IconCircleLabelList"/>
    <dgm:cxn modelId="{9BB0AFDE-AC12-4156-84A9-01469B9B86F6}" type="presOf" srcId="{0DFEE7E0-D957-495D-9B11-D5146BDC360A}" destId="{0F79D8B5-4B6B-49AE-ADCC-8EE93D61D5C1}" srcOrd="0" destOrd="0" presId="urn:microsoft.com/office/officeart/2018/5/layout/IconCircleLabelList"/>
    <dgm:cxn modelId="{B81603F4-9931-47E8-918B-FE2C662EAC26}" type="presOf" srcId="{4ABF8E9B-9DBC-4E54-B357-CD2CC954D8B0}" destId="{53504A0C-C39F-4863-800B-4226D4338B92}" srcOrd="0" destOrd="0" presId="urn:microsoft.com/office/officeart/2018/5/layout/IconCircleLabelList"/>
    <dgm:cxn modelId="{9913AD25-A2BC-45F8-81C5-BBFCFC1898D1}" type="presParOf" srcId="{FABE18AF-995E-4E1A-BAC8-6F6169AF42C4}" destId="{932E16B6-F11B-4451-AB09-D4ECD4E3BAB7}" srcOrd="0" destOrd="0" presId="urn:microsoft.com/office/officeart/2018/5/layout/IconCircleLabelList"/>
    <dgm:cxn modelId="{493559D0-2D60-4007-9D45-0ECF6745F555}" type="presParOf" srcId="{932E16B6-F11B-4451-AB09-D4ECD4E3BAB7}" destId="{C1940E2E-4026-4C30-8527-00A2DDF3565A}" srcOrd="0" destOrd="0" presId="urn:microsoft.com/office/officeart/2018/5/layout/IconCircleLabelList"/>
    <dgm:cxn modelId="{02638EB8-8D0F-453B-BFED-76F761CC8099}" type="presParOf" srcId="{932E16B6-F11B-4451-AB09-D4ECD4E3BAB7}" destId="{D6692E4A-8A63-48BC-8AD7-B90725FE3998}" srcOrd="1" destOrd="0" presId="urn:microsoft.com/office/officeart/2018/5/layout/IconCircleLabelList"/>
    <dgm:cxn modelId="{9F714EDA-5B98-4EC9-9DE0-B367B75C8AFA}" type="presParOf" srcId="{932E16B6-F11B-4451-AB09-D4ECD4E3BAB7}" destId="{7ACF4B79-246D-4836-961B-90AC38523A4F}" srcOrd="2" destOrd="0" presId="urn:microsoft.com/office/officeart/2018/5/layout/IconCircleLabelList"/>
    <dgm:cxn modelId="{0E9A1534-D646-49FB-A829-7B68B9D97C26}" type="presParOf" srcId="{932E16B6-F11B-4451-AB09-D4ECD4E3BAB7}" destId="{0F79D8B5-4B6B-49AE-ADCC-8EE93D61D5C1}" srcOrd="3" destOrd="0" presId="urn:microsoft.com/office/officeart/2018/5/layout/IconCircleLabelList"/>
    <dgm:cxn modelId="{A80797E6-E9D6-4A03-9967-01D2E7B210A3}" type="presParOf" srcId="{FABE18AF-995E-4E1A-BAC8-6F6169AF42C4}" destId="{40541E57-9529-4BAF-9307-E97DFD3FF266}" srcOrd="1" destOrd="0" presId="urn:microsoft.com/office/officeart/2018/5/layout/IconCircleLabelList"/>
    <dgm:cxn modelId="{C43A38A1-6824-4E04-BB3B-C5F71A72A4CD}" type="presParOf" srcId="{FABE18AF-995E-4E1A-BAC8-6F6169AF42C4}" destId="{2F05BA46-79C9-47B3-8B36-E04D61B6B0E2}" srcOrd="2" destOrd="0" presId="urn:microsoft.com/office/officeart/2018/5/layout/IconCircleLabelList"/>
    <dgm:cxn modelId="{0A18ABD6-EE03-45F9-87D1-84FD305B5792}" type="presParOf" srcId="{2F05BA46-79C9-47B3-8B36-E04D61B6B0E2}" destId="{8DFCD194-BC3A-4AD0-8522-2F119FC5B162}" srcOrd="0" destOrd="0" presId="urn:microsoft.com/office/officeart/2018/5/layout/IconCircleLabelList"/>
    <dgm:cxn modelId="{E4E15AED-7FA8-4A8D-8D87-889CFD265C48}" type="presParOf" srcId="{2F05BA46-79C9-47B3-8B36-E04D61B6B0E2}" destId="{7F281019-375C-4A85-8C68-8874AB93CC82}" srcOrd="1" destOrd="0" presId="urn:microsoft.com/office/officeart/2018/5/layout/IconCircleLabelList"/>
    <dgm:cxn modelId="{A64746C7-E011-4D09-AFBF-A70E86E3817B}" type="presParOf" srcId="{2F05BA46-79C9-47B3-8B36-E04D61B6B0E2}" destId="{E87F48D5-5C69-47C6-8E2E-452C20E37567}" srcOrd="2" destOrd="0" presId="urn:microsoft.com/office/officeart/2018/5/layout/IconCircleLabelList"/>
    <dgm:cxn modelId="{37742E6F-69C5-4CB4-B637-6E0C39525247}" type="presParOf" srcId="{2F05BA46-79C9-47B3-8B36-E04D61B6B0E2}" destId="{53504A0C-C39F-4863-800B-4226D4338B92}" srcOrd="3" destOrd="0" presId="urn:microsoft.com/office/officeart/2018/5/layout/IconCircleLabelList"/>
    <dgm:cxn modelId="{E37BD47C-171F-4A11-9C70-999004E737BF}" type="presParOf" srcId="{FABE18AF-995E-4E1A-BAC8-6F6169AF42C4}" destId="{A80A90A7-1A96-42DD-AC60-6014C60CC9CA}" srcOrd="3" destOrd="0" presId="urn:microsoft.com/office/officeart/2018/5/layout/IconCircleLabelList"/>
    <dgm:cxn modelId="{D5B4823F-4160-4B43-97E0-BB4ADDBAB663}" type="presParOf" srcId="{FABE18AF-995E-4E1A-BAC8-6F6169AF42C4}" destId="{47B59D50-A6AD-41BE-8AD0-92419825B069}" srcOrd="4" destOrd="0" presId="urn:microsoft.com/office/officeart/2018/5/layout/IconCircleLabelList"/>
    <dgm:cxn modelId="{94795BE4-04FE-4BF6-815F-99668F761443}" type="presParOf" srcId="{47B59D50-A6AD-41BE-8AD0-92419825B069}" destId="{84804C0A-A9DC-4D5B-B20C-4740C05ACB68}" srcOrd="0" destOrd="0" presId="urn:microsoft.com/office/officeart/2018/5/layout/IconCircleLabelList"/>
    <dgm:cxn modelId="{E46F6C19-2883-4AE7-BFED-7D1DDA6D290A}" type="presParOf" srcId="{47B59D50-A6AD-41BE-8AD0-92419825B069}" destId="{F5D8EAE3-33DF-4643-924A-D93611AA4F55}" srcOrd="1" destOrd="0" presId="urn:microsoft.com/office/officeart/2018/5/layout/IconCircleLabelList"/>
    <dgm:cxn modelId="{F94DB510-9909-4C4F-BA56-E7AEAE7C1A01}" type="presParOf" srcId="{47B59D50-A6AD-41BE-8AD0-92419825B069}" destId="{EC6242D7-26E2-4062-8FEC-61F53D95AF4E}" srcOrd="2" destOrd="0" presId="urn:microsoft.com/office/officeart/2018/5/layout/IconCircleLabelList"/>
    <dgm:cxn modelId="{7CFEC04D-CF7D-471B-8990-10BFECA0B0D8}" type="presParOf" srcId="{47B59D50-A6AD-41BE-8AD0-92419825B069}" destId="{003086C7-6F78-4CF3-AD3C-8D9219AAA250}" srcOrd="3" destOrd="0" presId="urn:microsoft.com/office/officeart/2018/5/layout/IconCircleLabelList"/>
    <dgm:cxn modelId="{674FBFDD-AD53-418A-919C-7B4D3F3BA8A3}" type="presParOf" srcId="{FABE18AF-995E-4E1A-BAC8-6F6169AF42C4}" destId="{9A1AE664-2740-4F79-BD3F-E3E3276020B2}" srcOrd="5" destOrd="0" presId="urn:microsoft.com/office/officeart/2018/5/layout/IconCircleLabelList"/>
    <dgm:cxn modelId="{66855717-EA79-4EE9-8ED2-50A3CCFE3A2A}" type="presParOf" srcId="{FABE18AF-995E-4E1A-BAC8-6F6169AF42C4}" destId="{BCC3731C-DCEC-47E8-90C4-FA7774A12B9B}" srcOrd="6" destOrd="0" presId="urn:microsoft.com/office/officeart/2018/5/layout/IconCircleLabelList"/>
    <dgm:cxn modelId="{4D93C0C1-DC15-4D82-AB25-91DB305385DE}" type="presParOf" srcId="{BCC3731C-DCEC-47E8-90C4-FA7774A12B9B}" destId="{EC57ACD6-D1C2-48DF-B8AC-DB1B824DB139}" srcOrd="0" destOrd="0" presId="urn:microsoft.com/office/officeart/2018/5/layout/IconCircleLabelList"/>
    <dgm:cxn modelId="{E413E7A1-3C86-479B-9430-923E5C67F993}" type="presParOf" srcId="{BCC3731C-DCEC-47E8-90C4-FA7774A12B9B}" destId="{0C089B4C-A06F-4967-A821-FE5B88F60F9B}" srcOrd="1" destOrd="0" presId="urn:microsoft.com/office/officeart/2018/5/layout/IconCircleLabelList"/>
    <dgm:cxn modelId="{5AE4C232-F3BF-4FA2-B804-14A231361882}" type="presParOf" srcId="{BCC3731C-DCEC-47E8-90C4-FA7774A12B9B}" destId="{CE444C33-8316-438A-B11E-251200F66604}" srcOrd="2" destOrd="0" presId="urn:microsoft.com/office/officeart/2018/5/layout/IconCircleLabelList"/>
    <dgm:cxn modelId="{0BF4F269-ABF4-4E9C-A5FC-30E6B34D7DA0}" type="presParOf" srcId="{BCC3731C-DCEC-47E8-90C4-FA7774A12B9B}" destId="{F7CE54D7-723D-4DAA-94D4-DACEEA2BFA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2B36FA-3DE6-4A29-B32D-66B35400A80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64BDEA-C840-4902-BE58-F497F7B41ECD}">
      <dgm:prSet/>
      <dgm:spPr/>
      <dgm:t>
        <a:bodyPr/>
        <a:lstStyle/>
        <a:p>
          <a:r>
            <a:rPr lang="fr-FR"/>
            <a:t>10ans</a:t>
          </a:r>
          <a:endParaRPr lang="en-US"/>
        </a:p>
      </dgm:t>
    </dgm:pt>
    <dgm:pt modelId="{C5DCAB50-A6D7-42E6-8D50-6EB74B0DF42B}" type="parTrans" cxnId="{8252C083-C080-4854-8AD9-D3D203F126AE}">
      <dgm:prSet/>
      <dgm:spPr/>
      <dgm:t>
        <a:bodyPr/>
        <a:lstStyle/>
        <a:p>
          <a:endParaRPr lang="en-US"/>
        </a:p>
      </dgm:t>
    </dgm:pt>
    <dgm:pt modelId="{B54EEB21-EA1B-4C39-A916-CA8554DEEB33}" type="sibTrans" cxnId="{8252C083-C080-4854-8AD9-D3D203F126AE}">
      <dgm:prSet/>
      <dgm:spPr/>
      <dgm:t>
        <a:bodyPr/>
        <a:lstStyle/>
        <a:p>
          <a:endParaRPr lang="en-US"/>
        </a:p>
      </dgm:t>
    </dgm:pt>
    <dgm:pt modelId="{91CBCE67-417A-4E4C-BC48-94CC8E6D2224}">
      <dgm:prSet/>
      <dgm:spPr/>
      <dgm:t>
        <a:bodyPr/>
        <a:lstStyle/>
        <a:p>
          <a:r>
            <a:rPr lang="fr-FR"/>
            <a:t>4 garçons pour une fille</a:t>
          </a:r>
          <a:endParaRPr lang="en-US"/>
        </a:p>
      </dgm:t>
    </dgm:pt>
    <dgm:pt modelId="{57701825-F46A-409D-95E9-C53B239ADC49}" type="parTrans" cxnId="{657DFCC7-EE22-4A8D-9307-C2A18A578E64}">
      <dgm:prSet/>
      <dgm:spPr/>
      <dgm:t>
        <a:bodyPr/>
        <a:lstStyle/>
        <a:p>
          <a:endParaRPr lang="en-US"/>
        </a:p>
      </dgm:t>
    </dgm:pt>
    <dgm:pt modelId="{12339D46-FAE4-4101-9D2D-C9B0D17D0782}" type="sibTrans" cxnId="{657DFCC7-EE22-4A8D-9307-C2A18A578E64}">
      <dgm:prSet/>
      <dgm:spPr/>
      <dgm:t>
        <a:bodyPr/>
        <a:lstStyle/>
        <a:p>
          <a:endParaRPr lang="en-US"/>
        </a:p>
      </dgm:t>
    </dgm:pt>
    <dgm:pt modelId="{6B3F3D51-B7F5-4B2B-B85D-B67344DB2837}">
      <dgm:prSet/>
      <dgm:spPr/>
      <dgm:t>
        <a:bodyPr/>
        <a:lstStyle/>
        <a:p>
          <a:r>
            <a:rPr lang="fr-FR"/>
            <a:t>Antigene HLA B27</a:t>
          </a:r>
          <a:endParaRPr lang="en-US"/>
        </a:p>
      </dgm:t>
    </dgm:pt>
    <dgm:pt modelId="{04EA60EC-D85F-4A63-9F62-63311A4A1A4B}" type="parTrans" cxnId="{FE11F676-F367-4859-AFF4-83B76242EB23}">
      <dgm:prSet/>
      <dgm:spPr/>
      <dgm:t>
        <a:bodyPr/>
        <a:lstStyle/>
        <a:p>
          <a:endParaRPr lang="en-US"/>
        </a:p>
      </dgm:t>
    </dgm:pt>
    <dgm:pt modelId="{8EDFAC15-32D1-4FA8-B934-128ED0B7AD27}" type="sibTrans" cxnId="{FE11F676-F367-4859-AFF4-83B76242EB23}">
      <dgm:prSet/>
      <dgm:spPr/>
      <dgm:t>
        <a:bodyPr/>
        <a:lstStyle/>
        <a:p>
          <a:endParaRPr lang="en-US"/>
        </a:p>
      </dgm:t>
    </dgm:pt>
    <dgm:pt modelId="{34019D95-CAD2-412C-863B-41C714104BD7}">
      <dgm:prSet/>
      <dgm:spPr/>
      <dgm:t>
        <a:bodyPr/>
        <a:lstStyle/>
        <a:p>
          <a:r>
            <a:rPr lang="fr-FR"/>
            <a:t>Arthrite, douleur fesse et rachis</a:t>
          </a:r>
          <a:endParaRPr lang="en-US"/>
        </a:p>
      </dgm:t>
    </dgm:pt>
    <dgm:pt modelId="{AF6E1E74-9B21-43B2-8C9F-467A6916A65F}" type="parTrans" cxnId="{9AE52A94-F607-409D-9060-F2D142110E00}">
      <dgm:prSet/>
      <dgm:spPr/>
      <dgm:t>
        <a:bodyPr/>
        <a:lstStyle/>
        <a:p>
          <a:endParaRPr lang="en-US"/>
        </a:p>
      </dgm:t>
    </dgm:pt>
    <dgm:pt modelId="{FB4228C8-0085-4207-A8C9-D615DC02AA5E}" type="sibTrans" cxnId="{9AE52A94-F607-409D-9060-F2D142110E00}">
      <dgm:prSet/>
      <dgm:spPr/>
      <dgm:t>
        <a:bodyPr/>
        <a:lstStyle/>
        <a:p>
          <a:endParaRPr lang="en-US"/>
        </a:p>
      </dgm:t>
    </dgm:pt>
    <dgm:pt modelId="{F0D3A556-F4AA-4CA5-9A56-36D5BC4DB643}">
      <dgm:prSet/>
      <dgm:spPr/>
      <dgm:t>
        <a:bodyPr/>
        <a:lstStyle/>
        <a:p>
          <a:r>
            <a:rPr lang="fr-FR" dirty="0"/>
            <a:t>AINS, anti </a:t>
          </a:r>
          <a:r>
            <a:rPr lang="fr-FR" dirty="0" err="1"/>
            <a:t>TNFalpha</a:t>
          </a:r>
          <a:r>
            <a:rPr lang="fr-FR" dirty="0"/>
            <a:t>, kiné</a:t>
          </a:r>
          <a:endParaRPr lang="en-US" dirty="0"/>
        </a:p>
      </dgm:t>
    </dgm:pt>
    <dgm:pt modelId="{695632BE-C728-4C3E-B2CA-9EED3C3448C5}" type="parTrans" cxnId="{DFD6B1AC-3301-43AA-A17C-30328A6982CE}">
      <dgm:prSet/>
      <dgm:spPr/>
      <dgm:t>
        <a:bodyPr/>
        <a:lstStyle/>
        <a:p>
          <a:endParaRPr lang="en-US"/>
        </a:p>
      </dgm:t>
    </dgm:pt>
    <dgm:pt modelId="{41B15632-8BDD-48B8-AE12-F662C15D0B07}" type="sibTrans" cxnId="{DFD6B1AC-3301-43AA-A17C-30328A6982CE}">
      <dgm:prSet/>
      <dgm:spPr/>
      <dgm:t>
        <a:bodyPr/>
        <a:lstStyle/>
        <a:p>
          <a:endParaRPr lang="en-US"/>
        </a:p>
      </dgm:t>
    </dgm:pt>
    <dgm:pt modelId="{4B584F61-CC38-1F47-B366-115F06F33484}" type="pres">
      <dgm:prSet presAssocID="{D32B36FA-3DE6-4A29-B32D-66B35400A80B}" presName="linear" presStyleCnt="0">
        <dgm:presLayoutVars>
          <dgm:animLvl val="lvl"/>
          <dgm:resizeHandles val="exact"/>
        </dgm:presLayoutVars>
      </dgm:prSet>
      <dgm:spPr/>
    </dgm:pt>
    <dgm:pt modelId="{8CC875D9-E912-FB45-B9C3-A3C7C08CB95B}" type="pres">
      <dgm:prSet presAssocID="{BE64BDEA-C840-4902-BE58-F497F7B41E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63DED6-38AC-7C48-8DC7-C997BFB38C22}" type="pres">
      <dgm:prSet presAssocID="{B54EEB21-EA1B-4C39-A916-CA8554DEEB33}" presName="spacer" presStyleCnt="0"/>
      <dgm:spPr/>
    </dgm:pt>
    <dgm:pt modelId="{2DF38A6D-588C-6D46-8788-61967DCFD07F}" type="pres">
      <dgm:prSet presAssocID="{91CBCE67-417A-4E4C-BC48-94CC8E6D22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C1A44F-8D58-5240-9B8A-CD7C13659562}" type="pres">
      <dgm:prSet presAssocID="{12339D46-FAE4-4101-9D2D-C9B0D17D0782}" presName="spacer" presStyleCnt="0"/>
      <dgm:spPr/>
    </dgm:pt>
    <dgm:pt modelId="{70124E51-7610-F64D-AFDB-22F7CA17CA95}" type="pres">
      <dgm:prSet presAssocID="{6B3F3D51-B7F5-4B2B-B85D-B67344DB28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1108386-92D3-2C44-BA4B-FC8C166EEAA6}" type="pres">
      <dgm:prSet presAssocID="{8EDFAC15-32D1-4FA8-B934-128ED0B7AD27}" presName="spacer" presStyleCnt="0"/>
      <dgm:spPr/>
    </dgm:pt>
    <dgm:pt modelId="{30AA910B-4F6A-D144-9599-504647CACE3D}" type="pres">
      <dgm:prSet presAssocID="{34019D95-CAD2-412C-863B-41C714104BD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B31C24-9281-A447-8063-D18EA0013AD8}" type="pres">
      <dgm:prSet presAssocID="{FB4228C8-0085-4207-A8C9-D615DC02AA5E}" presName="spacer" presStyleCnt="0"/>
      <dgm:spPr/>
    </dgm:pt>
    <dgm:pt modelId="{5AB9DF9B-5BD7-404C-8CC6-9E1DE4CCB997}" type="pres">
      <dgm:prSet presAssocID="{F0D3A556-F4AA-4CA5-9A56-36D5BC4DB64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8082902-97A3-1C46-B169-D386A7AB0ABD}" type="presOf" srcId="{F0D3A556-F4AA-4CA5-9A56-36D5BC4DB643}" destId="{5AB9DF9B-5BD7-404C-8CC6-9E1DE4CCB997}" srcOrd="0" destOrd="0" presId="urn:microsoft.com/office/officeart/2005/8/layout/vList2"/>
    <dgm:cxn modelId="{F827B20F-93C2-1B4F-AB65-4B76538FAD34}" type="presOf" srcId="{BE64BDEA-C840-4902-BE58-F497F7B41ECD}" destId="{8CC875D9-E912-FB45-B9C3-A3C7C08CB95B}" srcOrd="0" destOrd="0" presId="urn:microsoft.com/office/officeart/2005/8/layout/vList2"/>
    <dgm:cxn modelId="{63FE3A4A-4807-AC48-A73C-265102AE90BB}" type="presOf" srcId="{6B3F3D51-B7F5-4B2B-B85D-B67344DB2837}" destId="{70124E51-7610-F64D-AFDB-22F7CA17CA95}" srcOrd="0" destOrd="0" presId="urn:microsoft.com/office/officeart/2005/8/layout/vList2"/>
    <dgm:cxn modelId="{0DA28F50-A532-454B-A6FC-42A796AE1691}" type="presOf" srcId="{34019D95-CAD2-412C-863B-41C714104BD7}" destId="{30AA910B-4F6A-D144-9599-504647CACE3D}" srcOrd="0" destOrd="0" presId="urn:microsoft.com/office/officeart/2005/8/layout/vList2"/>
    <dgm:cxn modelId="{FE11F676-F367-4859-AFF4-83B76242EB23}" srcId="{D32B36FA-3DE6-4A29-B32D-66B35400A80B}" destId="{6B3F3D51-B7F5-4B2B-B85D-B67344DB2837}" srcOrd="2" destOrd="0" parTransId="{04EA60EC-D85F-4A63-9F62-63311A4A1A4B}" sibTransId="{8EDFAC15-32D1-4FA8-B934-128ED0B7AD27}"/>
    <dgm:cxn modelId="{627E4878-BC08-7541-BC57-51CECAEB5011}" type="presOf" srcId="{91CBCE67-417A-4E4C-BC48-94CC8E6D2224}" destId="{2DF38A6D-588C-6D46-8788-61967DCFD07F}" srcOrd="0" destOrd="0" presId="urn:microsoft.com/office/officeart/2005/8/layout/vList2"/>
    <dgm:cxn modelId="{128FAF7E-D678-3F45-B935-D7FE2DC783E3}" type="presOf" srcId="{D32B36FA-3DE6-4A29-B32D-66B35400A80B}" destId="{4B584F61-CC38-1F47-B366-115F06F33484}" srcOrd="0" destOrd="0" presId="urn:microsoft.com/office/officeart/2005/8/layout/vList2"/>
    <dgm:cxn modelId="{8252C083-C080-4854-8AD9-D3D203F126AE}" srcId="{D32B36FA-3DE6-4A29-B32D-66B35400A80B}" destId="{BE64BDEA-C840-4902-BE58-F497F7B41ECD}" srcOrd="0" destOrd="0" parTransId="{C5DCAB50-A6D7-42E6-8D50-6EB74B0DF42B}" sibTransId="{B54EEB21-EA1B-4C39-A916-CA8554DEEB33}"/>
    <dgm:cxn modelId="{9AE52A94-F607-409D-9060-F2D142110E00}" srcId="{D32B36FA-3DE6-4A29-B32D-66B35400A80B}" destId="{34019D95-CAD2-412C-863B-41C714104BD7}" srcOrd="3" destOrd="0" parTransId="{AF6E1E74-9B21-43B2-8C9F-467A6916A65F}" sibTransId="{FB4228C8-0085-4207-A8C9-D615DC02AA5E}"/>
    <dgm:cxn modelId="{DFD6B1AC-3301-43AA-A17C-30328A6982CE}" srcId="{D32B36FA-3DE6-4A29-B32D-66B35400A80B}" destId="{F0D3A556-F4AA-4CA5-9A56-36D5BC4DB643}" srcOrd="4" destOrd="0" parTransId="{695632BE-C728-4C3E-B2CA-9EED3C3448C5}" sibTransId="{41B15632-8BDD-48B8-AE12-F662C15D0B07}"/>
    <dgm:cxn modelId="{657DFCC7-EE22-4A8D-9307-C2A18A578E64}" srcId="{D32B36FA-3DE6-4A29-B32D-66B35400A80B}" destId="{91CBCE67-417A-4E4C-BC48-94CC8E6D2224}" srcOrd="1" destOrd="0" parTransId="{57701825-F46A-409D-95E9-C53B239ADC49}" sibTransId="{12339D46-FAE4-4101-9D2D-C9B0D17D0782}"/>
    <dgm:cxn modelId="{A9DEC926-C72A-3641-87E5-D6EE78E16527}" type="presParOf" srcId="{4B584F61-CC38-1F47-B366-115F06F33484}" destId="{8CC875D9-E912-FB45-B9C3-A3C7C08CB95B}" srcOrd="0" destOrd="0" presId="urn:microsoft.com/office/officeart/2005/8/layout/vList2"/>
    <dgm:cxn modelId="{65A91AD3-EBAC-BE43-BF89-994668BC3A84}" type="presParOf" srcId="{4B584F61-CC38-1F47-B366-115F06F33484}" destId="{F263DED6-38AC-7C48-8DC7-C997BFB38C22}" srcOrd="1" destOrd="0" presId="urn:microsoft.com/office/officeart/2005/8/layout/vList2"/>
    <dgm:cxn modelId="{741BC607-54A0-BE4E-929D-BA4E253C37BC}" type="presParOf" srcId="{4B584F61-CC38-1F47-B366-115F06F33484}" destId="{2DF38A6D-588C-6D46-8788-61967DCFD07F}" srcOrd="2" destOrd="0" presId="urn:microsoft.com/office/officeart/2005/8/layout/vList2"/>
    <dgm:cxn modelId="{238E5B1A-DC50-EA46-BE8D-6599EE4AA5B8}" type="presParOf" srcId="{4B584F61-CC38-1F47-B366-115F06F33484}" destId="{79C1A44F-8D58-5240-9B8A-CD7C13659562}" srcOrd="3" destOrd="0" presId="urn:microsoft.com/office/officeart/2005/8/layout/vList2"/>
    <dgm:cxn modelId="{76AA86E6-F153-0D44-814F-69C0D5ADE35D}" type="presParOf" srcId="{4B584F61-CC38-1F47-B366-115F06F33484}" destId="{70124E51-7610-F64D-AFDB-22F7CA17CA95}" srcOrd="4" destOrd="0" presId="urn:microsoft.com/office/officeart/2005/8/layout/vList2"/>
    <dgm:cxn modelId="{86FFDD78-F256-5441-90BC-4CEAF02E2DB9}" type="presParOf" srcId="{4B584F61-CC38-1F47-B366-115F06F33484}" destId="{21108386-92D3-2C44-BA4B-FC8C166EEAA6}" srcOrd="5" destOrd="0" presId="urn:microsoft.com/office/officeart/2005/8/layout/vList2"/>
    <dgm:cxn modelId="{D7454CD5-A268-3948-8160-83C29627C4F6}" type="presParOf" srcId="{4B584F61-CC38-1F47-B366-115F06F33484}" destId="{30AA910B-4F6A-D144-9599-504647CACE3D}" srcOrd="6" destOrd="0" presId="urn:microsoft.com/office/officeart/2005/8/layout/vList2"/>
    <dgm:cxn modelId="{F45EFD50-82FA-8345-9A02-194FAD3EAE05}" type="presParOf" srcId="{4B584F61-CC38-1F47-B366-115F06F33484}" destId="{8BB31C24-9281-A447-8063-D18EA0013AD8}" srcOrd="7" destOrd="0" presId="urn:microsoft.com/office/officeart/2005/8/layout/vList2"/>
    <dgm:cxn modelId="{B7E75DA5-8FBB-2C45-8B9D-A7EBBBB9CA69}" type="presParOf" srcId="{4B584F61-CC38-1F47-B366-115F06F33484}" destId="{5AB9DF9B-5BD7-404C-8CC6-9E1DE4CCB99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8A41B7-A5DB-4EFD-87D9-554219B13426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434957-6288-43B7-AD7B-BACC95DDE52F}">
      <dgm:prSet/>
      <dgm:spPr/>
      <dgm:t>
        <a:bodyPr/>
        <a:lstStyle/>
        <a:p>
          <a:r>
            <a:rPr lang="fr-FR"/>
            <a:t>Un certain nombre de maladies rares</a:t>
          </a:r>
          <a:endParaRPr lang="en-US"/>
        </a:p>
      </dgm:t>
    </dgm:pt>
    <dgm:pt modelId="{F28C4753-8F10-45E0-8A02-85AD734E2F01}" type="parTrans" cxnId="{7B26C4C6-31B1-4570-85E1-5E323B25F688}">
      <dgm:prSet/>
      <dgm:spPr/>
      <dgm:t>
        <a:bodyPr/>
        <a:lstStyle/>
        <a:p>
          <a:endParaRPr lang="en-US"/>
        </a:p>
      </dgm:t>
    </dgm:pt>
    <dgm:pt modelId="{C1B6CA6A-9E78-47ED-A0E0-62C2FC37843B}" type="sibTrans" cxnId="{7B26C4C6-31B1-4570-85E1-5E323B25F688}">
      <dgm:prSet/>
      <dgm:spPr/>
      <dgm:t>
        <a:bodyPr/>
        <a:lstStyle/>
        <a:p>
          <a:endParaRPr lang="en-US"/>
        </a:p>
      </dgm:t>
    </dgm:pt>
    <dgm:pt modelId="{87C1BF39-B959-4F4A-87CD-8223E8A07B27}">
      <dgm:prSet/>
      <dgm:spPr/>
      <dgm:t>
        <a:bodyPr/>
        <a:lstStyle/>
        <a:p>
          <a:r>
            <a:rPr lang="fr-FR"/>
            <a:t>Avec des répercussions sur les articulations. </a:t>
          </a:r>
          <a:endParaRPr lang="en-US"/>
        </a:p>
      </dgm:t>
    </dgm:pt>
    <dgm:pt modelId="{788C7C6E-6733-4317-839D-D7D5195966E0}" type="parTrans" cxnId="{CB0355F0-E76A-4F18-89D5-6D8B43E82217}">
      <dgm:prSet/>
      <dgm:spPr/>
      <dgm:t>
        <a:bodyPr/>
        <a:lstStyle/>
        <a:p>
          <a:endParaRPr lang="en-US"/>
        </a:p>
      </dgm:t>
    </dgm:pt>
    <dgm:pt modelId="{04B9DEBA-9594-413F-A728-B1448A12E180}" type="sibTrans" cxnId="{CB0355F0-E76A-4F18-89D5-6D8B43E82217}">
      <dgm:prSet/>
      <dgm:spPr/>
      <dgm:t>
        <a:bodyPr/>
        <a:lstStyle/>
        <a:p>
          <a:endParaRPr lang="en-US"/>
        </a:p>
      </dgm:t>
    </dgm:pt>
    <dgm:pt modelId="{5B7DFEC0-8028-4942-B3F0-38CE0A41295B}">
      <dgm:prSet/>
      <dgm:spPr/>
      <dgm:t>
        <a:bodyPr/>
        <a:lstStyle/>
        <a:p>
          <a:r>
            <a:rPr lang="fr-FR"/>
            <a:t>Des évolutions importantes des médicaments</a:t>
          </a:r>
          <a:endParaRPr lang="en-US"/>
        </a:p>
      </dgm:t>
    </dgm:pt>
    <dgm:pt modelId="{239AB512-F247-4294-8FCB-62EE357769CE}" type="parTrans" cxnId="{7CDF3D26-96C5-4FB5-8698-B7BE4C808941}">
      <dgm:prSet/>
      <dgm:spPr/>
      <dgm:t>
        <a:bodyPr/>
        <a:lstStyle/>
        <a:p>
          <a:endParaRPr lang="en-US"/>
        </a:p>
      </dgm:t>
    </dgm:pt>
    <dgm:pt modelId="{E6F67218-35CC-407A-8B55-5100D2361922}" type="sibTrans" cxnId="{7CDF3D26-96C5-4FB5-8698-B7BE4C808941}">
      <dgm:prSet/>
      <dgm:spPr/>
      <dgm:t>
        <a:bodyPr/>
        <a:lstStyle/>
        <a:p>
          <a:endParaRPr lang="en-US"/>
        </a:p>
      </dgm:t>
    </dgm:pt>
    <dgm:pt modelId="{FF9D856A-6672-4FE2-B727-2223527D3DF6}">
      <dgm:prSet/>
      <dgm:spPr/>
      <dgm:t>
        <a:bodyPr/>
        <a:lstStyle/>
        <a:p>
          <a:r>
            <a:rPr lang="fr-FR"/>
            <a:t>Une place centrale de la rééducation</a:t>
          </a:r>
          <a:endParaRPr lang="en-US"/>
        </a:p>
      </dgm:t>
    </dgm:pt>
    <dgm:pt modelId="{7F04E48C-D7B2-4C05-AB9E-B41886861E07}" type="parTrans" cxnId="{B4080239-33BF-46FF-869A-9C2B58061826}">
      <dgm:prSet/>
      <dgm:spPr/>
      <dgm:t>
        <a:bodyPr/>
        <a:lstStyle/>
        <a:p>
          <a:endParaRPr lang="en-US"/>
        </a:p>
      </dgm:t>
    </dgm:pt>
    <dgm:pt modelId="{8FB38799-3826-4230-8985-0774DA9F6CF9}" type="sibTrans" cxnId="{B4080239-33BF-46FF-869A-9C2B58061826}">
      <dgm:prSet/>
      <dgm:spPr/>
      <dgm:t>
        <a:bodyPr/>
        <a:lstStyle/>
        <a:p>
          <a:endParaRPr lang="en-US"/>
        </a:p>
      </dgm:t>
    </dgm:pt>
    <dgm:pt modelId="{6E88AD64-5546-E54F-B2D4-DCC046FCA2A1}" type="pres">
      <dgm:prSet presAssocID="{158A41B7-A5DB-4EFD-87D9-554219B13426}" presName="matrix" presStyleCnt="0">
        <dgm:presLayoutVars>
          <dgm:chMax val="1"/>
          <dgm:dir/>
          <dgm:resizeHandles val="exact"/>
        </dgm:presLayoutVars>
      </dgm:prSet>
      <dgm:spPr/>
    </dgm:pt>
    <dgm:pt modelId="{E589ECBA-3EB0-2743-A1F0-A31CBBC07329}" type="pres">
      <dgm:prSet presAssocID="{158A41B7-A5DB-4EFD-87D9-554219B13426}" presName="diamond" presStyleLbl="bgShp" presStyleIdx="0" presStyleCnt="1"/>
      <dgm:spPr/>
    </dgm:pt>
    <dgm:pt modelId="{AB23F461-9035-494E-A3A0-5F9DD09D6A36}" type="pres">
      <dgm:prSet presAssocID="{158A41B7-A5DB-4EFD-87D9-554219B1342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9DDABE2-13A4-6447-A62F-908C63A28094}" type="pres">
      <dgm:prSet presAssocID="{158A41B7-A5DB-4EFD-87D9-554219B1342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D01821-49EF-6E41-A1CB-D24B3295BE6A}" type="pres">
      <dgm:prSet presAssocID="{158A41B7-A5DB-4EFD-87D9-554219B1342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6D1725F-29DA-C245-87C2-D5A522A55537}" type="pres">
      <dgm:prSet presAssocID="{158A41B7-A5DB-4EFD-87D9-554219B1342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DD72D1D-88A7-B84B-9150-3503C316EA36}" type="presOf" srcId="{5B7DFEC0-8028-4942-B3F0-38CE0A41295B}" destId="{39D01821-49EF-6E41-A1CB-D24B3295BE6A}" srcOrd="0" destOrd="0" presId="urn:microsoft.com/office/officeart/2005/8/layout/matrix3"/>
    <dgm:cxn modelId="{8E15D41F-A063-D642-A913-B656E80E91CE}" type="presOf" srcId="{FF9D856A-6672-4FE2-B727-2223527D3DF6}" destId="{E6D1725F-29DA-C245-87C2-D5A522A55537}" srcOrd="0" destOrd="0" presId="urn:microsoft.com/office/officeart/2005/8/layout/matrix3"/>
    <dgm:cxn modelId="{7CDF3D26-96C5-4FB5-8698-B7BE4C808941}" srcId="{158A41B7-A5DB-4EFD-87D9-554219B13426}" destId="{5B7DFEC0-8028-4942-B3F0-38CE0A41295B}" srcOrd="2" destOrd="0" parTransId="{239AB512-F247-4294-8FCB-62EE357769CE}" sibTransId="{E6F67218-35CC-407A-8B55-5100D2361922}"/>
    <dgm:cxn modelId="{B4080239-33BF-46FF-869A-9C2B58061826}" srcId="{158A41B7-A5DB-4EFD-87D9-554219B13426}" destId="{FF9D856A-6672-4FE2-B727-2223527D3DF6}" srcOrd="3" destOrd="0" parTransId="{7F04E48C-D7B2-4C05-AB9E-B41886861E07}" sibTransId="{8FB38799-3826-4230-8985-0774DA9F6CF9}"/>
    <dgm:cxn modelId="{B757D942-55C5-214C-A02C-95D9BD8953CE}" type="presOf" srcId="{158A41B7-A5DB-4EFD-87D9-554219B13426}" destId="{6E88AD64-5546-E54F-B2D4-DCC046FCA2A1}" srcOrd="0" destOrd="0" presId="urn:microsoft.com/office/officeart/2005/8/layout/matrix3"/>
    <dgm:cxn modelId="{56F87754-8254-534F-8A22-7A6251DCAED3}" type="presOf" srcId="{87C1BF39-B959-4F4A-87CD-8223E8A07B27}" destId="{69DDABE2-13A4-6447-A62F-908C63A28094}" srcOrd="0" destOrd="0" presId="urn:microsoft.com/office/officeart/2005/8/layout/matrix3"/>
    <dgm:cxn modelId="{7B26C4C6-31B1-4570-85E1-5E323B25F688}" srcId="{158A41B7-A5DB-4EFD-87D9-554219B13426}" destId="{72434957-6288-43B7-AD7B-BACC95DDE52F}" srcOrd="0" destOrd="0" parTransId="{F28C4753-8F10-45E0-8A02-85AD734E2F01}" sibTransId="{C1B6CA6A-9E78-47ED-A0E0-62C2FC37843B}"/>
    <dgm:cxn modelId="{21B206E8-68B6-1C4B-BEB7-419E2F971316}" type="presOf" srcId="{72434957-6288-43B7-AD7B-BACC95DDE52F}" destId="{AB23F461-9035-494E-A3A0-5F9DD09D6A36}" srcOrd="0" destOrd="0" presId="urn:microsoft.com/office/officeart/2005/8/layout/matrix3"/>
    <dgm:cxn modelId="{CB0355F0-E76A-4F18-89D5-6D8B43E82217}" srcId="{158A41B7-A5DB-4EFD-87D9-554219B13426}" destId="{87C1BF39-B959-4F4A-87CD-8223E8A07B27}" srcOrd="1" destOrd="0" parTransId="{788C7C6E-6733-4317-839D-D7D5195966E0}" sibTransId="{04B9DEBA-9594-413F-A728-B1448A12E180}"/>
    <dgm:cxn modelId="{21219888-B488-3D4E-9F92-F93BAED28D88}" type="presParOf" srcId="{6E88AD64-5546-E54F-B2D4-DCC046FCA2A1}" destId="{E589ECBA-3EB0-2743-A1F0-A31CBBC07329}" srcOrd="0" destOrd="0" presId="urn:microsoft.com/office/officeart/2005/8/layout/matrix3"/>
    <dgm:cxn modelId="{7AA96361-6C4B-F142-99DF-6BCE9723AF2F}" type="presParOf" srcId="{6E88AD64-5546-E54F-B2D4-DCC046FCA2A1}" destId="{AB23F461-9035-494E-A3A0-5F9DD09D6A36}" srcOrd="1" destOrd="0" presId="urn:microsoft.com/office/officeart/2005/8/layout/matrix3"/>
    <dgm:cxn modelId="{8C67EEE9-DE7C-EA44-8674-8B7EE10BD8EB}" type="presParOf" srcId="{6E88AD64-5546-E54F-B2D4-DCC046FCA2A1}" destId="{69DDABE2-13A4-6447-A62F-908C63A28094}" srcOrd="2" destOrd="0" presId="urn:microsoft.com/office/officeart/2005/8/layout/matrix3"/>
    <dgm:cxn modelId="{E4F24C54-51FE-AE4E-9573-5DAC6FE9C8B2}" type="presParOf" srcId="{6E88AD64-5546-E54F-B2D4-DCC046FCA2A1}" destId="{39D01821-49EF-6E41-A1CB-D24B3295BE6A}" srcOrd="3" destOrd="0" presId="urn:microsoft.com/office/officeart/2005/8/layout/matrix3"/>
    <dgm:cxn modelId="{35F2A42D-08CE-CA42-80ED-99D81AF0CFB0}" type="presParOf" srcId="{6E88AD64-5546-E54F-B2D4-DCC046FCA2A1}" destId="{E6D1725F-29DA-C245-87C2-D5A522A555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F5E53-62E6-0B45-9632-0CD97FD20305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Arthrite juvénile idiopathique</a:t>
          </a:r>
          <a:endParaRPr lang="en-US" sz="3400" kern="1200"/>
        </a:p>
      </dsp:txBody>
      <dsp:txXfrm>
        <a:off x="307345" y="1546"/>
        <a:ext cx="3222855" cy="1933713"/>
      </dsp:txXfrm>
    </dsp:sp>
    <dsp:sp modelId="{477D46AB-28E7-C249-9CD1-10567DAF1B84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Dermato-Myosite juvénile </a:t>
          </a:r>
          <a:endParaRPr lang="en-US" sz="3400" kern="1200"/>
        </a:p>
      </dsp:txBody>
      <dsp:txXfrm>
        <a:off x="3852486" y="1546"/>
        <a:ext cx="3222855" cy="1933713"/>
      </dsp:txXfrm>
    </dsp:sp>
    <dsp:sp modelId="{F094E5F0-1804-6F48-ACE8-1D18AFB8AEDB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Spondylarthrite ankylosante juvenile.</a:t>
          </a:r>
          <a:endParaRPr lang="en-US" sz="3400" kern="1200"/>
        </a:p>
      </dsp:txBody>
      <dsp:txXfrm>
        <a:off x="7397627" y="1546"/>
        <a:ext cx="3222855" cy="1933713"/>
      </dsp:txXfrm>
    </dsp:sp>
    <dsp:sp modelId="{F78B5CD1-02AD-B448-9B60-28428CBE2B6A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Lupus erythémateux juvenile.</a:t>
          </a:r>
          <a:endParaRPr lang="en-US" sz="3400" kern="1200"/>
        </a:p>
      </dsp:txBody>
      <dsp:txXfrm>
        <a:off x="307345" y="2257545"/>
        <a:ext cx="3222855" cy="1933713"/>
      </dsp:txXfrm>
    </dsp:sp>
    <dsp:sp modelId="{1503C6FC-3190-7B4E-A8F2-F50006E5A953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Synovite vilonodulaire</a:t>
          </a:r>
          <a:endParaRPr lang="en-US" sz="3400" kern="1200"/>
        </a:p>
      </dsp:txBody>
      <dsp:txXfrm>
        <a:off x="3852486" y="2257545"/>
        <a:ext cx="3222855" cy="1933713"/>
      </dsp:txXfrm>
    </dsp:sp>
    <dsp:sp modelId="{B93A911D-E42D-B742-8C16-EBD93FEA8D46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Vascularite Juvénile</a:t>
          </a:r>
          <a:endParaRPr lang="en-US" sz="3400" kern="1200"/>
        </a:p>
      </dsp:txBody>
      <dsp:txXfrm>
        <a:off x="7397627" y="2257545"/>
        <a:ext cx="3222855" cy="1933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40E2E-4026-4C30-8527-00A2DDF3565A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92E4A-8A63-48BC-8AD7-B90725FE3998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9D8B5-4B6B-49AE-ADCC-8EE93D61D5C1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Diagnostique : prise de sang, écho, radio, examen ophtalmo</a:t>
          </a:r>
          <a:endParaRPr lang="en-US" sz="1700" kern="1200"/>
        </a:p>
      </dsp:txBody>
      <dsp:txXfrm>
        <a:off x="100682" y="2684598"/>
        <a:ext cx="2370489" cy="720000"/>
      </dsp:txXfrm>
    </dsp:sp>
    <dsp:sp modelId="{8DFCD194-BC3A-4AD0-8522-2F119FC5B162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81019-375C-4A85-8C68-8874AB93CC82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04A0C-C39F-4863-800B-4226D4338B92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AINS, antalgiques, infiltrations intra articulaires</a:t>
          </a:r>
          <a:endParaRPr lang="en-US" sz="1700" kern="1200"/>
        </a:p>
      </dsp:txBody>
      <dsp:txXfrm>
        <a:off x="2886007" y="2684598"/>
        <a:ext cx="2370489" cy="720000"/>
      </dsp:txXfrm>
    </dsp:sp>
    <dsp:sp modelId="{84804C0A-A9DC-4D5B-B20C-4740C05ACB68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8EAE3-33DF-4643-924A-D93611AA4F55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086C7-6F78-4CF3-AD3C-8D9219AAA250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Kiné +++</a:t>
          </a:r>
          <a:endParaRPr lang="en-US" sz="1700" kern="1200"/>
        </a:p>
      </dsp:txBody>
      <dsp:txXfrm>
        <a:off x="5671332" y="2684598"/>
        <a:ext cx="2370489" cy="720000"/>
      </dsp:txXfrm>
    </dsp:sp>
    <dsp:sp modelId="{EC57ACD6-D1C2-48DF-B8AC-DB1B824DB139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89B4C-A06F-4967-A821-FE5B88F60F9B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E54D7-723D-4DAA-94D4-DACEEA2BFA90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Médicaments spécifiques ARMM</a:t>
          </a:r>
          <a:endParaRPr lang="en-US" sz="1700" kern="1200"/>
        </a:p>
      </dsp:txBody>
      <dsp:txXfrm>
        <a:off x="8456657" y="2684598"/>
        <a:ext cx="237048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75D9-E912-FB45-B9C3-A3C7C08CB95B}">
      <dsp:nvSpPr>
        <dsp:cNvPr id="0" name=""/>
        <dsp:cNvSpPr/>
      </dsp:nvSpPr>
      <dsp:spPr>
        <a:xfrm>
          <a:off x="0" y="308300"/>
          <a:ext cx="6666833" cy="884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10ans</a:t>
          </a:r>
          <a:endParaRPr lang="en-US" sz="3600" kern="1200"/>
        </a:p>
      </dsp:txBody>
      <dsp:txXfrm>
        <a:off x="43179" y="351479"/>
        <a:ext cx="6580475" cy="798162"/>
      </dsp:txXfrm>
    </dsp:sp>
    <dsp:sp modelId="{2DF38A6D-588C-6D46-8788-61967DCFD07F}">
      <dsp:nvSpPr>
        <dsp:cNvPr id="0" name=""/>
        <dsp:cNvSpPr/>
      </dsp:nvSpPr>
      <dsp:spPr>
        <a:xfrm>
          <a:off x="0" y="1296500"/>
          <a:ext cx="6666833" cy="884520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4 garçons pour une fille</a:t>
          </a:r>
          <a:endParaRPr lang="en-US" sz="3600" kern="1200"/>
        </a:p>
      </dsp:txBody>
      <dsp:txXfrm>
        <a:off x="43179" y="1339679"/>
        <a:ext cx="6580475" cy="798162"/>
      </dsp:txXfrm>
    </dsp:sp>
    <dsp:sp modelId="{70124E51-7610-F64D-AFDB-22F7CA17CA95}">
      <dsp:nvSpPr>
        <dsp:cNvPr id="0" name=""/>
        <dsp:cNvSpPr/>
      </dsp:nvSpPr>
      <dsp:spPr>
        <a:xfrm>
          <a:off x="0" y="2284700"/>
          <a:ext cx="6666833" cy="884520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Antigene HLA B27</a:t>
          </a:r>
          <a:endParaRPr lang="en-US" sz="3600" kern="1200"/>
        </a:p>
      </dsp:txBody>
      <dsp:txXfrm>
        <a:off x="43179" y="2327879"/>
        <a:ext cx="6580475" cy="798162"/>
      </dsp:txXfrm>
    </dsp:sp>
    <dsp:sp modelId="{30AA910B-4F6A-D144-9599-504647CACE3D}">
      <dsp:nvSpPr>
        <dsp:cNvPr id="0" name=""/>
        <dsp:cNvSpPr/>
      </dsp:nvSpPr>
      <dsp:spPr>
        <a:xfrm>
          <a:off x="0" y="3272900"/>
          <a:ext cx="6666833" cy="884520"/>
        </a:xfrm>
        <a:prstGeom prst="roundRect">
          <a:avLst/>
        </a:prstGeom>
        <a:gradFill rotWithShape="0">
          <a:gsLst>
            <a:gs pos="0">
              <a:schemeClr val="accent2">
                <a:hueOff val="4832709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09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09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Arthrite, douleur fesse et rachis</a:t>
          </a:r>
          <a:endParaRPr lang="en-US" sz="3600" kern="1200"/>
        </a:p>
      </dsp:txBody>
      <dsp:txXfrm>
        <a:off x="43179" y="3316079"/>
        <a:ext cx="6580475" cy="798162"/>
      </dsp:txXfrm>
    </dsp:sp>
    <dsp:sp modelId="{5AB9DF9B-5BD7-404C-8CC6-9E1DE4CCB997}">
      <dsp:nvSpPr>
        <dsp:cNvPr id="0" name=""/>
        <dsp:cNvSpPr/>
      </dsp:nvSpPr>
      <dsp:spPr>
        <a:xfrm>
          <a:off x="0" y="4261100"/>
          <a:ext cx="6666833" cy="88452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AINS, anti </a:t>
          </a:r>
          <a:r>
            <a:rPr lang="fr-FR" sz="3600" kern="1200" dirty="0" err="1"/>
            <a:t>TNFalpha</a:t>
          </a:r>
          <a:r>
            <a:rPr lang="fr-FR" sz="3600" kern="1200" dirty="0"/>
            <a:t>, kiné</a:t>
          </a:r>
          <a:endParaRPr lang="en-US" sz="3600" kern="1200" dirty="0"/>
        </a:p>
      </dsp:txBody>
      <dsp:txXfrm>
        <a:off x="43179" y="4304279"/>
        <a:ext cx="6580475" cy="7981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9ECBA-3EB0-2743-A1F0-A31CBBC07329}">
      <dsp:nvSpPr>
        <dsp:cNvPr id="0" name=""/>
        <dsp:cNvSpPr/>
      </dsp:nvSpPr>
      <dsp:spPr>
        <a:xfrm>
          <a:off x="606456" y="0"/>
          <a:ext cx="5453920" cy="545392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23F461-9035-494E-A3A0-5F9DD09D6A36}">
      <dsp:nvSpPr>
        <dsp:cNvPr id="0" name=""/>
        <dsp:cNvSpPr/>
      </dsp:nvSpPr>
      <dsp:spPr>
        <a:xfrm>
          <a:off x="1124578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Un certain nombre de maladies rares</a:t>
          </a:r>
          <a:endParaRPr lang="en-US" sz="2200" kern="1200"/>
        </a:p>
      </dsp:txBody>
      <dsp:txXfrm>
        <a:off x="1228411" y="621955"/>
        <a:ext cx="1919362" cy="1919362"/>
      </dsp:txXfrm>
    </dsp:sp>
    <dsp:sp modelId="{69DDABE2-13A4-6447-A62F-908C63A28094}">
      <dsp:nvSpPr>
        <dsp:cNvPr id="0" name=""/>
        <dsp:cNvSpPr/>
      </dsp:nvSpPr>
      <dsp:spPr>
        <a:xfrm>
          <a:off x="3415225" y="518122"/>
          <a:ext cx="2127028" cy="21270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Avec des répercussions sur les articulations. </a:t>
          </a:r>
          <a:endParaRPr lang="en-US" sz="2200" kern="1200"/>
        </a:p>
      </dsp:txBody>
      <dsp:txXfrm>
        <a:off x="3519058" y="621955"/>
        <a:ext cx="1919362" cy="1919362"/>
      </dsp:txXfrm>
    </dsp:sp>
    <dsp:sp modelId="{39D01821-49EF-6E41-A1CB-D24B3295BE6A}">
      <dsp:nvSpPr>
        <dsp:cNvPr id="0" name=""/>
        <dsp:cNvSpPr/>
      </dsp:nvSpPr>
      <dsp:spPr>
        <a:xfrm>
          <a:off x="1124578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Des évolutions importantes des médicaments</a:t>
          </a:r>
          <a:endParaRPr lang="en-US" sz="2200" kern="1200"/>
        </a:p>
      </dsp:txBody>
      <dsp:txXfrm>
        <a:off x="1228411" y="2912601"/>
        <a:ext cx="1919362" cy="1919362"/>
      </dsp:txXfrm>
    </dsp:sp>
    <dsp:sp modelId="{E6D1725F-29DA-C245-87C2-D5A522A55537}">
      <dsp:nvSpPr>
        <dsp:cNvPr id="0" name=""/>
        <dsp:cNvSpPr/>
      </dsp:nvSpPr>
      <dsp:spPr>
        <a:xfrm>
          <a:off x="3415225" y="2808768"/>
          <a:ext cx="2127028" cy="21270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Une place centrale de la rééducation</a:t>
          </a:r>
          <a:endParaRPr lang="en-US" sz="2200" kern="1200"/>
        </a:p>
      </dsp:txBody>
      <dsp:txXfrm>
        <a:off x="3519058" y="2912601"/>
        <a:ext cx="1919362" cy="191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F772F-4CDD-35D7-036F-F0FBF8777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36B8FE-91A8-D057-1B70-1F8AF54E0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9A83EC-B21F-86B8-5137-B205C1B76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B2066B-D585-95FF-C915-7B72D077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808DB4-0A31-C908-86C9-757DC194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76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5B35F-B926-E561-3DD9-AEF20811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67140B-0563-4463-72B9-4C929C936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C24766-A6B1-1401-FF16-77EB1064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3444D-7D3E-8669-2CB0-BC84BE8E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80B6D3-356C-B041-6EFB-8C02B488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14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8CCE00-F18A-5870-A32D-89124F6F0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323984-489A-3F5C-B2CF-33C7FFAA0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356DF8-8246-7C4B-DE28-B196D10A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1782D-4E20-C9AD-B051-1460AA6B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04152A-F99A-94FF-AD55-E50F9FF1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84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ECC83-0B65-C61C-A3C8-7A8A21785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24826A-7F49-829C-C7F7-09783D82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1A00D-D4E9-3814-AE4B-12E7FD36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CFF28-8CE3-340D-2FD6-C9F0D1EE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7C430A-2E5B-61D2-72B2-B267BDCD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78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A189E-B2C1-9452-48FD-DD31CB286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0C20AB-50C8-C1FA-3833-BA165C67E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DF8D1A-7F79-211E-0DAC-03D9C2C3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8933BA-AD17-0C03-8E79-B5E97DAE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E3AECF-4688-3C52-98B7-B68FEFB1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0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59661-BACB-F9E3-45AD-0FC26027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FEDB0E-1672-0D48-2734-9914109BD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0C7D8F-5B79-66F8-8397-F97979C3D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798BBB-87E8-7A95-B268-016BA239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6B901D-DE9B-77BA-D6B0-E4300216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098DF4-859A-95E8-4363-2DABC394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71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0681C-2D78-6A52-AFE2-6AE9426E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5AC45B-AA9A-E7DD-8584-8C1AF43D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98E2DA-046B-821F-5449-772210E87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E34FC3-16A3-E5E3-C928-3A5A6A812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E00687-4F67-1AFC-33F6-8C4073806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50AC0-C8A2-0A25-EEF4-B940FA5B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B27E45-8CEC-8772-726E-97F413DBB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EC3D8B-564E-EB8B-F768-BE98C090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93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B11D1-8685-3470-390C-BB027D47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9938D7-0953-45A5-B7EE-6EEC6910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C4C544-4A58-7258-5B74-40B2D5CB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A58FF8-61BC-6582-F4FF-DF3C7D00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1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2A481C-1650-B903-C7BF-9AC01065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4411C1-4E08-FFAA-C7B2-886F461E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94D1D4-498D-EC70-ECC2-58EF3C96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26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F4267-F643-C7D7-E227-A7DAC4F1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449B0A-FFEE-F93F-CB38-41032D66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725811-648A-8B5E-4D3D-C62294E9A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30A3E5-89D7-62B5-BE44-4025F8E2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A46A5F-DA02-2FE6-DDC1-B65A0C90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F922C5-D209-C020-AB6D-BA05C1EF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5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1DB74-584B-0A91-9660-6F989E37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77BC97-D312-8D35-AE2F-C536D73CD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6BFCFC1-D83D-1EA3-209E-9CD13F4C6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9C8F2C-B5E5-C576-B8B2-97AE2396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60CDC7-A7C7-65FE-FA46-4911AEE1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32913E-62A8-6797-EE73-087CAC69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7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5ABC1B-FB5C-23B1-BCF1-9D67E58F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9A94FD-68A1-5170-52FB-3284157E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159E16-5BF0-A3A9-5786-8ABD46C45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0946D-AA17-C448-915F-30FAED290CDA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54DEA-17FD-BAE9-2156-F6CEF2C31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0EDF51-1C0C-7C01-EF5F-002507EE0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214E4A-C912-944A-90A7-EF8EBD1349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45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9D6EFA-C72E-3967-5B31-0B5DA0DC6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fr-FR" sz="4800">
                <a:solidFill>
                  <a:srgbClr val="FFFFFF"/>
                </a:solidFill>
              </a:rPr>
              <a:t>Rhumatologie de l’enfant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76C1A3-C63F-D988-905E-BF34B79EF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endParaRPr lang="fr-FR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4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F9E77F-EE4D-739C-B708-AAFE15D89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r-FR"/>
              <a:t>Synovite villonodulaire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0EDBA1-BDD1-14B1-BDD0-F51AC5807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fr-FR" sz="2000"/>
              <a:t>11 ans </a:t>
            </a:r>
          </a:p>
          <a:p>
            <a:r>
              <a:rPr lang="fr-FR" sz="2000"/>
              <a:t>Genou et cheville</a:t>
            </a:r>
          </a:p>
          <a:p>
            <a:r>
              <a:rPr lang="fr-FR" sz="2000"/>
              <a:t>Prolifération anormale de la synoviale</a:t>
            </a:r>
          </a:p>
          <a:p>
            <a:r>
              <a:rPr lang="fr-FR" sz="2000"/>
              <a:t>Traitement chirurgical , kiné</a:t>
            </a:r>
          </a:p>
          <a:p>
            <a:endParaRPr lang="fr-FR" sz="2000"/>
          </a:p>
        </p:txBody>
      </p:sp>
      <p:pic>
        <p:nvPicPr>
          <p:cNvPr id="5" name="Image 4" descr="Une image contenant film radiographique, Imagerie médicale, monochrome, radiologie&#10;&#10;Le contenu généré par l’IA peut être incorrect.">
            <a:extLst>
              <a:ext uri="{FF2B5EF4-FFF2-40B4-BE49-F238E27FC236}">
                <a16:creationId xmlns:a16="http://schemas.microsoft.com/office/drawing/2014/main" id="{95A88D32-21A1-2982-CAE7-56F93E86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858" b="-1"/>
          <a:stretch>
            <a:fillRect/>
          </a:stretch>
        </p:blipFill>
        <p:spPr>
          <a:xfrm>
            <a:off x="7306936" y="2184914"/>
            <a:ext cx="3613366" cy="3755915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42DC34F-EF91-B9E8-8543-0E39F58E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Vascularite juvénile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C9224-9AB9-2BE4-CEB9-8C53F5A25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/>
              <a:t>Inflammation souvent unilatérale de l’artère temporale</a:t>
            </a:r>
          </a:p>
          <a:p>
            <a:r>
              <a:rPr lang="fr-FR" dirty="0"/>
              <a:t>Ou plus général inflammation des vaisseaux sanguins</a:t>
            </a:r>
          </a:p>
        </p:txBody>
      </p:sp>
    </p:spTree>
    <p:extLst>
      <p:ext uri="{BB962C8B-B14F-4D97-AF65-F5344CB8AC3E}">
        <p14:creationId xmlns:p14="http://schemas.microsoft.com/office/powerpoint/2010/main" val="266706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1A6564-B7BA-4379-7995-738E9985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Conclusion, Rhumatologie pédiatrique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BE23D0D-23F9-A28F-223E-B45BF9478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49088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8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9D63CA-81C0-1209-BC69-8313526B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Principales maladies pédiatriques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D1485A4-234E-435E-52C8-119D65856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45866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594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A8F6A-9BAC-89DF-EEA0-6BB50B1F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Arthrite </a:t>
            </a:r>
            <a:r>
              <a:rPr lang="fr-FR" dirty="0" err="1"/>
              <a:t>juvenile</a:t>
            </a:r>
            <a:r>
              <a:rPr lang="fr-FR" dirty="0"/>
              <a:t> idiopathique</a:t>
            </a:r>
          </a:p>
        </p:txBody>
      </p:sp>
      <p:pic>
        <p:nvPicPr>
          <p:cNvPr id="5" name="Espace réservé du contenu 4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F4233C5D-8180-DC53-4D3C-C3FE30E4F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787" y="1825625"/>
            <a:ext cx="7630426" cy="4351338"/>
          </a:xfrm>
        </p:spPr>
      </p:pic>
    </p:spTree>
    <p:extLst>
      <p:ext uri="{BB962C8B-B14F-4D97-AF65-F5344CB8AC3E}">
        <p14:creationId xmlns:p14="http://schemas.microsoft.com/office/powerpoint/2010/main" val="118587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23938C-B0EC-E771-FF49-DFDB2DD5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Arthrite juvenile idiopathique</a:t>
            </a:r>
          </a:p>
        </p:txBody>
      </p:sp>
      <p:pic>
        <p:nvPicPr>
          <p:cNvPr id="5" name="Espace réservé du contenu 4" descr="Une image contenant dessin, joint, chaussures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3EE91C61-D885-79BB-8561-505125057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1071600"/>
            <a:ext cx="7225748" cy="47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043E5D-FC3A-55F8-5B83-5B8CCD58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Arthrite juvenile idiopathique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547BF4E-E9D6-4272-0B03-4E7BD50718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85853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979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DB64E4-2ADC-1921-40C6-A4EB3052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4600"/>
              <a:t>Dermatomyosite juvenile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8D95C3-FC6A-64B6-785D-3438AF3D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r-FR" sz="2200"/>
              <a:t>Vers 7ans, n’est pas associée à un cancer contrairement à l’adulte. </a:t>
            </a:r>
          </a:p>
          <a:p>
            <a:r>
              <a:rPr lang="fr-FR" sz="2200"/>
              <a:t>Atteinte cutanée, musculaire</a:t>
            </a:r>
          </a:p>
          <a:p>
            <a:r>
              <a:rPr lang="fr-FR" sz="2200"/>
              <a:t>Cortisone, MTX, IMG</a:t>
            </a:r>
          </a:p>
          <a:p>
            <a:r>
              <a:rPr lang="fr-FR" sz="2200"/>
              <a:t>Faiblesse musculaire et kiné</a:t>
            </a:r>
          </a:p>
        </p:txBody>
      </p:sp>
      <p:pic>
        <p:nvPicPr>
          <p:cNvPr id="5" name="Image 4" descr="Une image contenant personne, peau, ongle, orteil&#10;&#10;Le contenu généré par l’IA peut être incorrect.">
            <a:extLst>
              <a:ext uri="{FF2B5EF4-FFF2-40B4-BE49-F238E27FC236}">
                <a16:creationId xmlns:a16="http://schemas.microsoft.com/office/drawing/2014/main" id="{E5F43C7B-9E11-05B7-8745-EE67430F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549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3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F4D288-A151-A798-048B-ACBC4532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Spondylarthrite ankylosante juvénile</a:t>
            </a:r>
          </a:p>
        </p:txBody>
      </p:sp>
      <p:pic>
        <p:nvPicPr>
          <p:cNvPr id="5" name="Espace réservé du contenu 4" descr="Une image contenant Silhouette d’animal, statue, jouet, art&#10;&#10;Le contenu généré par l’IA peut être incorrect.">
            <a:extLst>
              <a:ext uri="{FF2B5EF4-FFF2-40B4-BE49-F238E27FC236}">
                <a16:creationId xmlns:a16="http://schemas.microsoft.com/office/drawing/2014/main" id="{2F1BF534-0F89-D050-F2F3-373178686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2600" y="2191544"/>
            <a:ext cx="6146800" cy="3619500"/>
          </a:xfrm>
        </p:spPr>
      </p:pic>
    </p:spTree>
    <p:extLst>
      <p:ext uri="{BB962C8B-B14F-4D97-AF65-F5344CB8AC3E}">
        <p14:creationId xmlns:p14="http://schemas.microsoft.com/office/powerpoint/2010/main" val="38565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C4411F-DAE3-AE45-12D3-525E0811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3700">
                <a:solidFill>
                  <a:srgbClr val="FFFFFF"/>
                </a:solidFill>
              </a:rPr>
              <a:t>Spondylarthrite ankylosante juvénile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7DD894C-1A81-8C6B-E8AC-AE0CDBFFF4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2240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12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CD67EF-BAA4-E67F-F38B-2B27748C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fr-FR" dirty="0"/>
              <a:t>Lupus érythémateux juvénile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F0574F-FAAF-BF68-0315-236442984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fr-FR" sz="2000"/>
              <a:t>Souvent plus sévère que chez adulte</a:t>
            </a:r>
          </a:p>
          <a:p>
            <a:r>
              <a:rPr lang="fr-FR" sz="2000"/>
              <a:t>Maladie auto immune</a:t>
            </a:r>
          </a:p>
          <a:p>
            <a:r>
              <a:rPr lang="fr-FR" sz="2000"/>
              <a:t>Atteinte osseuse et rénale</a:t>
            </a:r>
          </a:p>
          <a:p>
            <a:r>
              <a:rPr lang="fr-FR" sz="2000"/>
              <a:t>corticothérapie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23443F-98DF-7142-8C90-229E2155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650263"/>
            <a:ext cx="4788505" cy="282521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4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188</Words>
  <Application>Microsoft Macintosh PowerPoint</Application>
  <PresentationFormat>Grand écran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Thème Office</vt:lpstr>
      <vt:lpstr>Rhumatologie de l’enfant</vt:lpstr>
      <vt:lpstr>Principales maladies pédiatriques</vt:lpstr>
      <vt:lpstr>Arthrite juvenile idiopathique</vt:lpstr>
      <vt:lpstr>Arthrite juvenile idiopathique</vt:lpstr>
      <vt:lpstr>Arthrite juvenile idiopathique</vt:lpstr>
      <vt:lpstr>Dermatomyosite juvenile</vt:lpstr>
      <vt:lpstr>Spondylarthrite ankylosante juvénile</vt:lpstr>
      <vt:lpstr>Spondylarthrite ankylosante juvénile</vt:lpstr>
      <vt:lpstr>Lupus érythémateux juvénile</vt:lpstr>
      <vt:lpstr>Synovite villonodulaire</vt:lpstr>
      <vt:lpstr>Vascularite juvénile </vt:lpstr>
      <vt:lpstr>Conclusion, Rhumatologie pédiatrique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Journé</dc:creator>
  <cp:lastModifiedBy>Alexandre Journé</cp:lastModifiedBy>
  <cp:revision>3</cp:revision>
  <dcterms:created xsi:type="dcterms:W3CDTF">2025-11-15T10:22:02Z</dcterms:created>
  <dcterms:modified xsi:type="dcterms:W3CDTF">2025-11-18T21:11:46Z</dcterms:modified>
</cp:coreProperties>
</file>