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5"/>
    <p:restoredTop sz="94689"/>
  </p:normalViewPr>
  <p:slideViewPr>
    <p:cSldViewPr snapToGrid="0">
      <p:cViewPr varScale="1">
        <p:scale>
          <a:sx n="82" d="100"/>
          <a:sy n="82" d="100"/>
        </p:scale>
        <p:origin x="18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D2ED3-ED96-4D47-8AC2-458B67E877E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4D2F3A7-650F-4625-84CE-D8DC754439C2}">
      <dgm:prSet/>
      <dgm:spPr/>
      <dgm:t>
        <a:bodyPr/>
        <a:lstStyle/>
        <a:p>
          <a:r>
            <a:rPr lang="fr-FR"/>
            <a:t>Inspection dorsal / ventral.</a:t>
          </a:r>
          <a:endParaRPr lang="en-US"/>
        </a:p>
      </dgm:t>
    </dgm:pt>
    <dgm:pt modelId="{98C06894-D4F8-4E43-B862-91D4A6EA3106}" type="parTrans" cxnId="{4EA85BC5-A411-413C-92E1-B8FAA635615B}">
      <dgm:prSet/>
      <dgm:spPr/>
      <dgm:t>
        <a:bodyPr/>
        <a:lstStyle/>
        <a:p>
          <a:endParaRPr lang="en-US"/>
        </a:p>
      </dgm:t>
    </dgm:pt>
    <dgm:pt modelId="{737D8843-55C7-47A1-AC41-1F942673080E}" type="sibTrans" cxnId="{4EA85BC5-A411-413C-92E1-B8FAA635615B}">
      <dgm:prSet/>
      <dgm:spPr/>
      <dgm:t>
        <a:bodyPr/>
        <a:lstStyle/>
        <a:p>
          <a:endParaRPr lang="en-US"/>
        </a:p>
      </dgm:t>
    </dgm:pt>
    <dgm:pt modelId="{B1C75BA3-F91A-4463-BEB9-001F340A1D5E}">
      <dgm:prSet/>
      <dgm:spPr/>
      <dgm:t>
        <a:bodyPr/>
        <a:lstStyle/>
        <a:p>
          <a:r>
            <a:rPr lang="fr-FR"/>
            <a:t>Examen des articulations et en particulier des hanches. </a:t>
          </a:r>
          <a:endParaRPr lang="en-US"/>
        </a:p>
      </dgm:t>
    </dgm:pt>
    <dgm:pt modelId="{F197B602-F838-4CEE-890F-25F6062CC415}" type="parTrans" cxnId="{27EDB4AA-30C2-431D-8220-96F6D288F273}">
      <dgm:prSet/>
      <dgm:spPr/>
      <dgm:t>
        <a:bodyPr/>
        <a:lstStyle/>
        <a:p>
          <a:endParaRPr lang="en-US"/>
        </a:p>
      </dgm:t>
    </dgm:pt>
    <dgm:pt modelId="{2D24633A-997A-4335-BD5F-992285D5EC84}" type="sibTrans" cxnId="{27EDB4AA-30C2-431D-8220-96F6D288F273}">
      <dgm:prSet/>
      <dgm:spPr/>
      <dgm:t>
        <a:bodyPr/>
        <a:lstStyle/>
        <a:p>
          <a:endParaRPr lang="en-US"/>
        </a:p>
      </dgm:t>
    </dgm:pt>
    <dgm:pt modelId="{127B901C-EF8D-41AA-B05A-257AEA26D363}">
      <dgm:prSet/>
      <dgm:spPr/>
      <dgm:t>
        <a:bodyPr/>
        <a:lstStyle/>
        <a:p>
          <a:r>
            <a:rPr lang="fr-FR"/>
            <a:t>Stabilité des hanches</a:t>
          </a:r>
          <a:endParaRPr lang="en-US"/>
        </a:p>
      </dgm:t>
    </dgm:pt>
    <dgm:pt modelId="{CB21DDAA-0EA9-4D02-8512-5625B708B42D}" type="parTrans" cxnId="{F7F3D05B-A6DD-41F0-BC59-16F815C06688}">
      <dgm:prSet/>
      <dgm:spPr/>
      <dgm:t>
        <a:bodyPr/>
        <a:lstStyle/>
        <a:p>
          <a:endParaRPr lang="en-US"/>
        </a:p>
      </dgm:t>
    </dgm:pt>
    <dgm:pt modelId="{99F90326-FE65-4FB4-9738-C2AF09D5BC01}" type="sibTrans" cxnId="{F7F3D05B-A6DD-41F0-BC59-16F815C06688}">
      <dgm:prSet/>
      <dgm:spPr/>
      <dgm:t>
        <a:bodyPr/>
        <a:lstStyle/>
        <a:p>
          <a:endParaRPr lang="en-US"/>
        </a:p>
      </dgm:t>
    </dgm:pt>
    <dgm:pt modelId="{39A6BEF6-620A-4BE8-955D-0CA6B957BD23}">
      <dgm:prSet/>
      <dgm:spPr/>
      <dgm:t>
        <a:bodyPr/>
        <a:lstStyle/>
        <a:p>
          <a:r>
            <a:rPr lang="fr-FR"/>
            <a:t>Examen du rachis, dos rond, test de Adam</a:t>
          </a:r>
          <a:endParaRPr lang="en-US"/>
        </a:p>
      </dgm:t>
    </dgm:pt>
    <dgm:pt modelId="{9D5B49CE-E138-4BD3-A731-8EDAB198C36A}" type="parTrans" cxnId="{FA2CF740-2DE2-4748-8E39-A9832B43D98F}">
      <dgm:prSet/>
      <dgm:spPr/>
      <dgm:t>
        <a:bodyPr/>
        <a:lstStyle/>
        <a:p>
          <a:endParaRPr lang="en-US"/>
        </a:p>
      </dgm:t>
    </dgm:pt>
    <dgm:pt modelId="{0285BC0E-A843-494A-9144-140E890AE0E5}" type="sibTrans" cxnId="{FA2CF740-2DE2-4748-8E39-A9832B43D98F}">
      <dgm:prSet/>
      <dgm:spPr/>
      <dgm:t>
        <a:bodyPr/>
        <a:lstStyle/>
        <a:p>
          <a:endParaRPr lang="en-US"/>
        </a:p>
      </dgm:t>
    </dgm:pt>
    <dgm:pt modelId="{7828D8FE-998B-4B58-9217-3CB005AD8968}">
      <dgm:prSet/>
      <dgm:spPr/>
      <dgm:t>
        <a:bodyPr/>
        <a:lstStyle/>
        <a:p>
          <a:r>
            <a:rPr lang="fr-FR"/>
            <a:t>Après âge de la marche : monopodal, bipodal, sur les pointes, talons</a:t>
          </a:r>
          <a:endParaRPr lang="en-US"/>
        </a:p>
      </dgm:t>
    </dgm:pt>
    <dgm:pt modelId="{31FAEFB4-49B5-422B-92F1-08EC09A8DF28}" type="parTrans" cxnId="{8C30FCEC-F442-411C-97B8-758337E95043}">
      <dgm:prSet/>
      <dgm:spPr/>
      <dgm:t>
        <a:bodyPr/>
        <a:lstStyle/>
        <a:p>
          <a:endParaRPr lang="en-US"/>
        </a:p>
      </dgm:t>
    </dgm:pt>
    <dgm:pt modelId="{0E03BFEC-0830-450C-BE55-174AE951241D}" type="sibTrans" cxnId="{8C30FCEC-F442-411C-97B8-758337E95043}">
      <dgm:prSet/>
      <dgm:spPr/>
      <dgm:t>
        <a:bodyPr/>
        <a:lstStyle/>
        <a:p>
          <a:endParaRPr lang="en-US"/>
        </a:p>
      </dgm:t>
    </dgm:pt>
    <dgm:pt modelId="{831229CC-9DF4-4194-97B0-8C36ED4B7A41}">
      <dgm:prSet/>
      <dgm:spPr/>
      <dgm:t>
        <a:bodyPr/>
        <a:lstStyle/>
        <a:p>
          <a:r>
            <a:rPr lang="fr-FR"/>
            <a:t>Inégalité des membres inférieurs, planchettes</a:t>
          </a:r>
          <a:endParaRPr lang="en-US"/>
        </a:p>
      </dgm:t>
    </dgm:pt>
    <dgm:pt modelId="{CDCD1593-7917-4681-9812-72A95D847BD8}" type="parTrans" cxnId="{42A6E5BD-7951-4358-AF18-3DE9065163A6}">
      <dgm:prSet/>
      <dgm:spPr/>
      <dgm:t>
        <a:bodyPr/>
        <a:lstStyle/>
        <a:p>
          <a:endParaRPr lang="en-US"/>
        </a:p>
      </dgm:t>
    </dgm:pt>
    <dgm:pt modelId="{040A4DBC-D2A4-408E-9914-66421A88AFCC}" type="sibTrans" cxnId="{42A6E5BD-7951-4358-AF18-3DE9065163A6}">
      <dgm:prSet/>
      <dgm:spPr/>
      <dgm:t>
        <a:bodyPr/>
        <a:lstStyle/>
        <a:p>
          <a:endParaRPr lang="en-US"/>
        </a:p>
      </dgm:t>
    </dgm:pt>
    <dgm:pt modelId="{1EAFE88C-A0C1-3942-8FE3-31210B2BD10A}" type="pres">
      <dgm:prSet presAssocID="{F90D2ED3-ED96-4D47-8AC2-458B67E877E9}" presName="Name0" presStyleCnt="0">
        <dgm:presLayoutVars>
          <dgm:dir/>
          <dgm:resizeHandles val="exact"/>
        </dgm:presLayoutVars>
      </dgm:prSet>
      <dgm:spPr/>
    </dgm:pt>
    <dgm:pt modelId="{2F5AD395-65A9-0945-B818-2BC140A889E7}" type="pres">
      <dgm:prSet presAssocID="{44D2F3A7-650F-4625-84CE-D8DC754439C2}" presName="node" presStyleLbl="node1" presStyleIdx="0" presStyleCnt="6">
        <dgm:presLayoutVars>
          <dgm:bulletEnabled val="1"/>
        </dgm:presLayoutVars>
      </dgm:prSet>
      <dgm:spPr/>
    </dgm:pt>
    <dgm:pt modelId="{165CA3DB-C89C-7149-903B-BE731017F31A}" type="pres">
      <dgm:prSet presAssocID="{737D8843-55C7-47A1-AC41-1F942673080E}" presName="sibTrans" presStyleLbl="sibTrans1D1" presStyleIdx="0" presStyleCnt="5"/>
      <dgm:spPr/>
    </dgm:pt>
    <dgm:pt modelId="{0AA36ED8-2BFF-5E42-80BA-F0D2D6BB705D}" type="pres">
      <dgm:prSet presAssocID="{737D8843-55C7-47A1-AC41-1F942673080E}" presName="connectorText" presStyleLbl="sibTrans1D1" presStyleIdx="0" presStyleCnt="5"/>
      <dgm:spPr/>
    </dgm:pt>
    <dgm:pt modelId="{A209B965-B382-2648-A6A1-4F4CE71014E5}" type="pres">
      <dgm:prSet presAssocID="{B1C75BA3-F91A-4463-BEB9-001F340A1D5E}" presName="node" presStyleLbl="node1" presStyleIdx="1" presStyleCnt="6">
        <dgm:presLayoutVars>
          <dgm:bulletEnabled val="1"/>
        </dgm:presLayoutVars>
      </dgm:prSet>
      <dgm:spPr/>
    </dgm:pt>
    <dgm:pt modelId="{372CB7ED-149E-4146-8F51-BA7F7E89EBE7}" type="pres">
      <dgm:prSet presAssocID="{2D24633A-997A-4335-BD5F-992285D5EC84}" presName="sibTrans" presStyleLbl="sibTrans1D1" presStyleIdx="1" presStyleCnt="5"/>
      <dgm:spPr/>
    </dgm:pt>
    <dgm:pt modelId="{D29BB4F1-888B-C040-81B0-A69BED87F7F4}" type="pres">
      <dgm:prSet presAssocID="{2D24633A-997A-4335-BD5F-992285D5EC84}" presName="connectorText" presStyleLbl="sibTrans1D1" presStyleIdx="1" presStyleCnt="5"/>
      <dgm:spPr/>
    </dgm:pt>
    <dgm:pt modelId="{264F5546-220C-F549-BD74-03B084B275CF}" type="pres">
      <dgm:prSet presAssocID="{127B901C-EF8D-41AA-B05A-257AEA26D363}" presName="node" presStyleLbl="node1" presStyleIdx="2" presStyleCnt="6">
        <dgm:presLayoutVars>
          <dgm:bulletEnabled val="1"/>
        </dgm:presLayoutVars>
      </dgm:prSet>
      <dgm:spPr/>
    </dgm:pt>
    <dgm:pt modelId="{F890E964-C7B5-0940-B34C-1D5981BD8E78}" type="pres">
      <dgm:prSet presAssocID="{99F90326-FE65-4FB4-9738-C2AF09D5BC01}" presName="sibTrans" presStyleLbl="sibTrans1D1" presStyleIdx="2" presStyleCnt="5"/>
      <dgm:spPr/>
    </dgm:pt>
    <dgm:pt modelId="{70B4B21E-3C43-184F-8821-53DF3B79093B}" type="pres">
      <dgm:prSet presAssocID="{99F90326-FE65-4FB4-9738-C2AF09D5BC01}" presName="connectorText" presStyleLbl="sibTrans1D1" presStyleIdx="2" presStyleCnt="5"/>
      <dgm:spPr/>
    </dgm:pt>
    <dgm:pt modelId="{1B5017DA-BCFA-FD45-8C0B-84B6F86D170A}" type="pres">
      <dgm:prSet presAssocID="{39A6BEF6-620A-4BE8-955D-0CA6B957BD23}" presName="node" presStyleLbl="node1" presStyleIdx="3" presStyleCnt="6">
        <dgm:presLayoutVars>
          <dgm:bulletEnabled val="1"/>
        </dgm:presLayoutVars>
      </dgm:prSet>
      <dgm:spPr/>
    </dgm:pt>
    <dgm:pt modelId="{7DFDAD90-2EFC-534A-89D0-0A62AB6C1301}" type="pres">
      <dgm:prSet presAssocID="{0285BC0E-A843-494A-9144-140E890AE0E5}" presName="sibTrans" presStyleLbl="sibTrans1D1" presStyleIdx="3" presStyleCnt="5"/>
      <dgm:spPr/>
    </dgm:pt>
    <dgm:pt modelId="{47AB84B5-DCD7-844A-A785-418F7197693A}" type="pres">
      <dgm:prSet presAssocID="{0285BC0E-A843-494A-9144-140E890AE0E5}" presName="connectorText" presStyleLbl="sibTrans1D1" presStyleIdx="3" presStyleCnt="5"/>
      <dgm:spPr/>
    </dgm:pt>
    <dgm:pt modelId="{6D29E539-C216-7D4D-A4D8-2C3E99C4527E}" type="pres">
      <dgm:prSet presAssocID="{7828D8FE-998B-4B58-9217-3CB005AD8968}" presName="node" presStyleLbl="node1" presStyleIdx="4" presStyleCnt="6">
        <dgm:presLayoutVars>
          <dgm:bulletEnabled val="1"/>
        </dgm:presLayoutVars>
      </dgm:prSet>
      <dgm:spPr/>
    </dgm:pt>
    <dgm:pt modelId="{120E949F-E2B3-3A43-86FF-EBABE16F9A7C}" type="pres">
      <dgm:prSet presAssocID="{0E03BFEC-0830-450C-BE55-174AE951241D}" presName="sibTrans" presStyleLbl="sibTrans1D1" presStyleIdx="4" presStyleCnt="5"/>
      <dgm:spPr/>
    </dgm:pt>
    <dgm:pt modelId="{D9ED35F7-F1C2-714C-89D9-4EA81E2B1D82}" type="pres">
      <dgm:prSet presAssocID="{0E03BFEC-0830-450C-BE55-174AE951241D}" presName="connectorText" presStyleLbl="sibTrans1D1" presStyleIdx="4" presStyleCnt="5"/>
      <dgm:spPr/>
    </dgm:pt>
    <dgm:pt modelId="{A22E648D-5A58-DB4F-9EF0-B768EFDD5805}" type="pres">
      <dgm:prSet presAssocID="{831229CC-9DF4-4194-97B0-8C36ED4B7A41}" presName="node" presStyleLbl="node1" presStyleIdx="5" presStyleCnt="6">
        <dgm:presLayoutVars>
          <dgm:bulletEnabled val="1"/>
        </dgm:presLayoutVars>
      </dgm:prSet>
      <dgm:spPr/>
    </dgm:pt>
  </dgm:ptLst>
  <dgm:cxnLst>
    <dgm:cxn modelId="{32DD1813-5F58-3642-AC85-C395B4D56E32}" type="presOf" srcId="{44D2F3A7-650F-4625-84CE-D8DC754439C2}" destId="{2F5AD395-65A9-0945-B818-2BC140A889E7}" srcOrd="0" destOrd="0" presId="urn:microsoft.com/office/officeart/2016/7/layout/RepeatingBendingProcessNew"/>
    <dgm:cxn modelId="{AE768320-EB82-4445-B5EA-C39636D60958}" type="presOf" srcId="{737D8843-55C7-47A1-AC41-1F942673080E}" destId="{165CA3DB-C89C-7149-903B-BE731017F31A}" srcOrd="0" destOrd="0" presId="urn:microsoft.com/office/officeart/2016/7/layout/RepeatingBendingProcessNew"/>
    <dgm:cxn modelId="{0BE96E25-9534-1B4B-9D07-805D9F898FD7}" type="presOf" srcId="{2D24633A-997A-4335-BD5F-992285D5EC84}" destId="{D29BB4F1-888B-C040-81B0-A69BED87F7F4}" srcOrd="1" destOrd="0" presId="urn:microsoft.com/office/officeart/2016/7/layout/RepeatingBendingProcessNew"/>
    <dgm:cxn modelId="{8B622F29-0122-744C-A818-1B1D613F462D}" type="presOf" srcId="{0E03BFEC-0830-450C-BE55-174AE951241D}" destId="{D9ED35F7-F1C2-714C-89D9-4EA81E2B1D82}" srcOrd="1" destOrd="0" presId="urn:microsoft.com/office/officeart/2016/7/layout/RepeatingBendingProcessNew"/>
    <dgm:cxn modelId="{1CC4912A-91E1-8749-9E0B-60F3DF485CEB}" type="presOf" srcId="{B1C75BA3-F91A-4463-BEB9-001F340A1D5E}" destId="{A209B965-B382-2648-A6A1-4F4CE71014E5}" srcOrd="0" destOrd="0" presId="urn:microsoft.com/office/officeart/2016/7/layout/RepeatingBendingProcessNew"/>
    <dgm:cxn modelId="{78532935-8823-384C-BC2B-EA3CC9E028FF}" type="presOf" srcId="{737D8843-55C7-47A1-AC41-1F942673080E}" destId="{0AA36ED8-2BFF-5E42-80BA-F0D2D6BB705D}" srcOrd="1" destOrd="0" presId="urn:microsoft.com/office/officeart/2016/7/layout/RepeatingBendingProcessNew"/>
    <dgm:cxn modelId="{FA2CF740-2DE2-4748-8E39-A9832B43D98F}" srcId="{F90D2ED3-ED96-4D47-8AC2-458B67E877E9}" destId="{39A6BEF6-620A-4BE8-955D-0CA6B957BD23}" srcOrd="3" destOrd="0" parTransId="{9D5B49CE-E138-4BD3-A731-8EDAB198C36A}" sibTransId="{0285BC0E-A843-494A-9144-140E890AE0E5}"/>
    <dgm:cxn modelId="{F8FBEC4F-1EF3-C34C-AD30-65F19B2E7AF1}" type="presOf" srcId="{0E03BFEC-0830-450C-BE55-174AE951241D}" destId="{120E949F-E2B3-3A43-86FF-EBABE16F9A7C}" srcOrd="0" destOrd="0" presId="urn:microsoft.com/office/officeart/2016/7/layout/RepeatingBendingProcessNew"/>
    <dgm:cxn modelId="{CDBBF659-59EC-0F47-A8BA-7D944E4DE315}" type="presOf" srcId="{99F90326-FE65-4FB4-9738-C2AF09D5BC01}" destId="{70B4B21E-3C43-184F-8821-53DF3B79093B}" srcOrd="1" destOrd="0" presId="urn:microsoft.com/office/officeart/2016/7/layout/RepeatingBendingProcessNew"/>
    <dgm:cxn modelId="{F7F3D05B-A6DD-41F0-BC59-16F815C06688}" srcId="{F90D2ED3-ED96-4D47-8AC2-458B67E877E9}" destId="{127B901C-EF8D-41AA-B05A-257AEA26D363}" srcOrd="2" destOrd="0" parTransId="{CB21DDAA-0EA9-4D02-8512-5625B708B42D}" sibTransId="{99F90326-FE65-4FB4-9738-C2AF09D5BC01}"/>
    <dgm:cxn modelId="{966B037A-468D-6240-A4A5-798419A73DFB}" type="presOf" srcId="{39A6BEF6-620A-4BE8-955D-0CA6B957BD23}" destId="{1B5017DA-BCFA-FD45-8C0B-84B6F86D170A}" srcOrd="0" destOrd="0" presId="urn:microsoft.com/office/officeart/2016/7/layout/RepeatingBendingProcessNew"/>
    <dgm:cxn modelId="{FE45387E-5985-2541-BD2B-276A45B76241}" type="presOf" srcId="{7828D8FE-998B-4B58-9217-3CB005AD8968}" destId="{6D29E539-C216-7D4D-A4D8-2C3E99C4527E}" srcOrd="0" destOrd="0" presId="urn:microsoft.com/office/officeart/2016/7/layout/RepeatingBendingProcessNew"/>
    <dgm:cxn modelId="{0B381D93-DBDB-2D4B-B091-F246BF1AE771}" type="presOf" srcId="{127B901C-EF8D-41AA-B05A-257AEA26D363}" destId="{264F5546-220C-F549-BD74-03B084B275CF}" srcOrd="0" destOrd="0" presId="urn:microsoft.com/office/officeart/2016/7/layout/RepeatingBendingProcessNew"/>
    <dgm:cxn modelId="{43412395-1AF2-F141-AB37-6D0BD3E9D41B}" type="presOf" srcId="{0285BC0E-A843-494A-9144-140E890AE0E5}" destId="{47AB84B5-DCD7-844A-A785-418F7197693A}" srcOrd="1" destOrd="0" presId="urn:microsoft.com/office/officeart/2016/7/layout/RepeatingBendingProcessNew"/>
    <dgm:cxn modelId="{27EDB4AA-30C2-431D-8220-96F6D288F273}" srcId="{F90D2ED3-ED96-4D47-8AC2-458B67E877E9}" destId="{B1C75BA3-F91A-4463-BEB9-001F340A1D5E}" srcOrd="1" destOrd="0" parTransId="{F197B602-F838-4CEE-890F-25F6062CC415}" sibTransId="{2D24633A-997A-4335-BD5F-992285D5EC84}"/>
    <dgm:cxn modelId="{42A6E5BD-7951-4358-AF18-3DE9065163A6}" srcId="{F90D2ED3-ED96-4D47-8AC2-458B67E877E9}" destId="{831229CC-9DF4-4194-97B0-8C36ED4B7A41}" srcOrd="5" destOrd="0" parTransId="{CDCD1593-7917-4681-9812-72A95D847BD8}" sibTransId="{040A4DBC-D2A4-408E-9914-66421A88AFCC}"/>
    <dgm:cxn modelId="{0BA16DBF-E208-2D4C-83B1-7E541F4026F2}" type="presOf" srcId="{0285BC0E-A843-494A-9144-140E890AE0E5}" destId="{7DFDAD90-2EFC-534A-89D0-0A62AB6C1301}" srcOrd="0" destOrd="0" presId="urn:microsoft.com/office/officeart/2016/7/layout/RepeatingBendingProcessNew"/>
    <dgm:cxn modelId="{4EA85BC5-A411-413C-92E1-B8FAA635615B}" srcId="{F90D2ED3-ED96-4D47-8AC2-458B67E877E9}" destId="{44D2F3A7-650F-4625-84CE-D8DC754439C2}" srcOrd="0" destOrd="0" parTransId="{98C06894-D4F8-4E43-B862-91D4A6EA3106}" sibTransId="{737D8843-55C7-47A1-AC41-1F942673080E}"/>
    <dgm:cxn modelId="{F38081D2-2409-624A-BD40-70FB6BE84873}" type="presOf" srcId="{2D24633A-997A-4335-BD5F-992285D5EC84}" destId="{372CB7ED-149E-4146-8F51-BA7F7E89EBE7}" srcOrd="0" destOrd="0" presId="urn:microsoft.com/office/officeart/2016/7/layout/RepeatingBendingProcessNew"/>
    <dgm:cxn modelId="{07D1CAD6-D0A9-F440-AAA8-617261D13345}" type="presOf" srcId="{99F90326-FE65-4FB4-9738-C2AF09D5BC01}" destId="{F890E964-C7B5-0940-B34C-1D5981BD8E78}" srcOrd="0" destOrd="0" presId="urn:microsoft.com/office/officeart/2016/7/layout/RepeatingBendingProcessNew"/>
    <dgm:cxn modelId="{7E4924DB-7B00-A345-AC46-957C6E51CA34}" type="presOf" srcId="{F90D2ED3-ED96-4D47-8AC2-458B67E877E9}" destId="{1EAFE88C-A0C1-3942-8FE3-31210B2BD10A}" srcOrd="0" destOrd="0" presId="urn:microsoft.com/office/officeart/2016/7/layout/RepeatingBendingProcessNew"/>
    <dgm:cxn modelId="{8C30FCEC-F442-411C-97B8-758337E95043}" srcId="{F90D2ED3-ED96-4D47-8AC2-458B67E877E9}" destId="{7828D8FE-998B-4B58-9217-3CB005AD8968}" srcOrd="4" destOrd="0" parTransId="{31FAEFB4-49B5-422B-92F1-08EC09A8DF28}" sibTransId="{0E03BFEC-0830-450C-BE55-174AE951241D}"/>
    <dgm:cxn modelId="{8F6B66EF-0C77-124F-8514-EC861335DCBB}" type="presOf" srcId="{831229CC-9DF4-4194-97B0-8C36ED4B7A41}" destId="{A22E648D-5A58-DB4F-9EF0-B768EFDD5805}" srcOrd="0" destOrd="0" presId="urn:microsoft.com/office/officeart/2016/7/layout/RepeatingBendingProcessNew"/>
    <dgm:cxn modelId="{A0487E9E-B220-9840-9357-0026C78AD315}" type="presParOf" srcId="{1EAFE88C-A0C1-3942-8FE3-31210B2BD10A}" destId="{2F5AD395-65A9-0945-B818-2BC140A889E7}" srcOrd="0" destOrd="0" presId="urn:microsoft.com/office/officeart/2016/7/layout/RepeatingBendingProcessNew"/>
    <dgm:cxn modelId="{F8FAA2F6-9C65-F741-85E6-E17228F288CB}" type="presParOf" srcId="{1EAFE88C-A0C1-3942-8FE3-31210B2BD10A}" destId="{165CA3DB-C89C-7149-903B-BE731017F31A}" srcOrd="1" destOrd="0" presId="urn:microsoft.com/office/officeart/2016/7/layout/RepeatingBendingProcessNew"/>
    <dgm:cxn modelId="{A47ADF56-98CC-004C-A6CB-F60B2A9E5199}" type="presParOf" srcId="{165CA3DB-C89C-7149-903B-BE731017F31A}" destId="{0AA36ED8-2BFF-5E42-80BA-F0D2D6BB705D}" srcOrd="0" destOrd="0" presId="urn:microsoft.com/office/officeart/2016/7/layout/RepeatingBendingProcessNew"/>
    <dgm:cxn modelId="{2835C996-291E-9D46-971D-37088CDFCFCF}" type="presParOf" srcId="{1EAFE88C-A0C1-3942-8FE3-31210B2BD10A}" destId="{A209B965-B382-2648-A6A1-4F4CE71014E5}" srcOrd="2" destOrd="0" presId="urn:microsoft.com/office/officeart/2016/7/layout/RepeatingBendingProcessNew"/>
    <dgm:cxn modelId="{06BAA89D-68DA-EC40-863E-236B221A684D}" type="presParOf" srcId="{1EAFE88C-A0C1-3942-8FE3-31210B2BD10A}" destId="{372CB7ED-149E-4146-8F51-BA7F7E89EBE7}" srcOrd="3" destOrd="0" presId="urn:microsoft.com/office/officeart/2016/7/layout/RepeatingBendingProcessNew"/>
    <dgm:cxn modelId="{5099202E-8C10-8441-AB98-D0D15CBCD05A}" type="presParOf" srcId="{372CB7ED-149E-4146-8F51-BA7F7E89EBE7}" destId="{D29BB4F1-888B-C040-81B0-A69BED87F7F4}" srcOrd="0" destOrd="0" presId="urn:microsoft.com/office/officeart/2016/7/layout/RepeatingBendingProcessNew"/>
    <dgm:cxn modelId="{19DD2C3A-8644-E94C-81B2-73A356816592}" type="presParOf" srcId="{1EAFE88C-A0C1-3942-8FE3-31210B2BD10A}" destId="{264F5546-220C-F549-BD74-03B084B275CF}" srcOrd="4" destOrd="0" presId="urn:microsoft.com/office/officeart/2016/7/layout/RepeatingBendingProcessNew"/>
    <dgm:cxn modelId="{4A004CB1-1ABC-344B-BEBF-1E011F5292F4}" type="presParOf" srcId="{1EAFE88C-A0C1-3942-8FE3-31210B2BD10A}" destId="{F890E964-C7B5-0940-B34C-1D5981BD8E78}" srcOrd="5" destOrd="0" presId="urn:microsoft.com/office/officeart/2016/7/layout/RepeatingBendingProcessNew"/>
    <dgm:cxn modelId="{95B745C6-6FCD-D14E-989E-0A56D172013B}" type="presParOf" srcId="{F890E964-C7B5-0940-B34C-1D5981BD8E78}" destId="{70B4B21E-3C43-184F-8821-53DF3B79093B}" srcOrd="0" destOrd="0" presId="urn:microsoft.com/office/officeart/2016/7/layout/RepeatingBendingProcessNew"/>
    <dgm:cxn modelId="{809D88CF-784C-A146-A0A5-46EC97748EEB}" type="presParOf" srcId="{1EAFE88C-A0C1-3942-8FE3-31210B2BD10A}" destId="{1B5017DA-BCFA-FD45-8C0B-84B6F86D170A}" srcOrd="6" destOrd="0" presId="urn:microsoft.com/office/officeart/2016/7/layout/RepeatingBendingProcessNew"/>
    <dgm:cxn modelId="{2CFAB17E-6446-1848-86E1-A331678E0EE3}" type="presParOf" srcId="{1EAFE88C-A0C1-3942-8FE3-31210B2BD10A}" destId="{7DFDAD90-2EFC-534A-89D0-0A62AB6C1301}" srcOrd="7" destOrd="0" presId="urn:microsoft.com/office/officeart/2016/7/layout/RepeatingBendingProcessNew"/>
    <dgm:cxn modelId="{5FF2B06F-1D3A-2946-A3C6-0EF0C399FF50}" type="presParOf" srcId="{7DFDAD90-2EFC-534A-89D0-0A62AB6C1301}" destId="{47AB84B5-DCD7-844A-A785-418F7197693A}" srcOrd="0" destOrd="0" presId="urn:microsoft.com/office/officeart/2016/7/layout/RepeatingBendingProcessNew"/>
    <dgm:cxn modelId="{FF15A9D0-459E-074A-AEF7-28B298156B99}" type="presParOf" srcId="{1EAFE88C-A0C1-3942-8FE3-31210B2BD10A}" destId="{6D29E539-C216-7D4D-A4D8-2C3E99C4527E}" srcOrd="8" destOrd="0" presId="urn:microsoft.com/office/officeart/2016/7/layout/RepeatingBendingProcessNew"/>
    <dgm:cxn modelId="{59A6DE52-CF5B-C541-90FA-01403658484B}" type="presParOf" srcId="{1EAFE88C-A0C1-3942-8FE3-31210B2BD10A}" destId="{120E949F-E2B3-3A43-86FF-EBABE16F9A7C}" srcOrd="9" destOrd="0" presId="urn:microsoft.com/office/officeart/2016/7/layout/RepeatingBendingProcessNew"/>
    <dgm:cxn modelId="{189E9E09-D668-8A48-92B2-62C9B4954090}" type="presParOf" srcId="{120E949F-E2B3-3A43-86FF-EBABE16F9A7C}" destId="{D9ED35F7-F1C2-714C-89D9-4EA81E2B1D82}" srcOrd="0" destOrd="0" presId="urn:microsoft.com/office/officeart/2016/7/layout/RepeatingBendingProcessNew"/>
    <dgm:cxn modelId="{83868B5A-3587-9345-9B7B-CB893FF060AF}" type="presParOf" srcId="{1EAFE88C-A0C1-3942-8FE3-31210B2BD10A}" destId="{A22E648D-5A58-DB4F-9EF0-B768EFDD580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0E112-1473-414D-BD82-92B5C900F13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7C884B-A4CA-47B2-B8A2-61E28AF7F68C}">
      <dgm:prSet/>
      <dgm:spPr/>
      <dgm:t>
        <a:bodyPr/>
        <a:lstStyle/>
        <a:p>
          <a:r>
            <a:rPr lang="fr-FR"/>
            <a:t>50% des hanches luxables.</a:t>
          </a:r>
          <a:endParaRPr lang="en-US"/>
        </a:p>
      </dgm:t>
    </dgm:pt>
    <dgm:pt modelId="{734F8179-6287-4BF9-9B15-131EF7CDAC65}" type="parTrans" cxnId="{0A1A40F3-ADD6-4446-92CB-AB26846BA791}">
      <dgm:prSet/>
      <dgm:spPr/>
      <dgm:t>
        <a:bodyPr/>
        <a:lstStyle/>
        <a:p>
          <a:endParaRPr lang="en-US"/>
        </a:p>
      </dgm:t>
    </dgm:pt>
    <dgm:pt modelId="{8B2B4E2B-1B34-4BDC-B5DC-F7F9CFCE714B}" type="sibTrans" cxnId="{0A1A40F3-ADD6-4446-92CB-AB26846BA791}">
      <dgm:prSet/>
      <dgm:spPr/>
      <dgm:t>
        <a:bodyPr/>
        <a:lstStyle/>
        <a:p>
          <a:endParaRPr lang="en-US"/>
        </a:p>
      </dgm:t>
    </dgm:pt>
    <dgm:pt modelId="{14B42A44-A61E-4CFE-9559-CEC8F2E29C23}">
      <dgm:prSet/>
      <dgm:spPr/>
      <dgm:t>
        <a:bodyPr/>
        <a:lstStyle/>
        <a:p>
          <a:r>
            <a:rPr lang="fr-FR" dirty="0"/>
            <a:t>Dysplasie radiologique du cotyle.</a:t>
          </a:r>
          <a:endParaRPr lang="en-US" dirty="0"/>
        </a:p>
      </dgm:t>
    </dgm:pt>
    <dgm:pt modelId="{3420F6B1-C7AF-4F87-9F06-8CE9DA84791E}" type="parTrans" cxnId="{685CB957-C6C3-4F7E-90B1-C0A7B25E74B0}">
      <dgm:prSet/>
      <dgm:spPr/>
      <dgm:t>
        <a:bodyPr/>
        <a:lstStyle/>
        <a:p>
          <a:endParaRPr lang="en-US"/>
        </a:p>
      </dgm:t>
    </dgm:pt>
    <dgm:pt modelId="{FDCAD408-C6C1-4D7E-9A1E-62E7846CFC01}" type="sibTrans" cxnId="{685CB957-C6C3-4F7E-90B1-C0A7B25E74B0}">
      <dgm:prSet/>
      <dgm:spPr/>
      <dgm:t>
        <a:bodyPr/>
        <a:lstStyle/>
        <a:p>
          <a:endParaRPr lang="en-US"/>
        </a:p>
      </dgm:t>
    </dgm:pt>
    <dgm:pt modelId="{9216BE81-1473-442D-A5EC-77C62B1B6AB0}">
      <dgm:prSet/>
      <dgm:spPr/>
      <dgm:t>
        <a:bodyPr/>
        <a:lstStyle/>
        <a:p>
          <a:r>
            <a:rPr lang="fr-FR"/>
            <a:t>Scolioses du nourrisson.</a:t>
          </a:r>
          <a:endParaRPr lang="en-US"/>
        </a:p>
      </dgm:t>
    </dgm:pt>
    <dgm:pt modelId="{BBC29CDB-52C4-437E-86A9-E11905D99246}" type="parTrans" cxnId="{887F0F8C-E606-4518-9BB7-978899C16470}">
      <dgm:prSet/>
      <dgm:spPr/>
      <dgm:t>
        <a:bodyPr/>
        <a:lstStyle/>
        <a:p>
          <a:endParaRPr lang="en-US"/>
        </a:p>
      </dgm:t>
    </dgm:pt>
    <dgm:pt modelId="{AC34913B-8144-40E7-AA02-7668C8AC2D29}" type="sibTrans" cxnId="{887F0F8C-E606-4518-9BB7-978899C16470}">
      <dgm:prSet/>
      <dgm:spPr/>
      <dgm:t>
        <a:bodyPr/>
        <a:lstStyle/>
        <a:p>
          <a:endParaRPr lang="en-US"/>
        </a:p>
      </dgm:t>
    </dgm:pt>
    <dgm:pt modelId="{F1A409FA-5E3F-4A65-93CE-4DE543DCD6C6}">
      <dgm:prSet/>
      <dgm:spPr/>
      <dgm:t>
        <a:bodyPr/>
        <a:lstStyle/>
        <a:p>
          <a:r>
            <a:rPr lang="fr-FR"/>
            <a:t>80% des Torticolis musculaires congénitaux. </a:t>
          </a:r>
          <a:endParaRPr lang="en-US"/>
        </a:p>
      </dgm:t>
    </dgm:pt>
    <dgm:pt modelId="{6402BAC2-EE40-4A5A-8A67-234E9B3E6906}" type="parTrans" cxnId="{F3B5393A-D71B-44CC-B56D-1EA6C8630795}">
      <dgm:prSet/>
      <dgm:spPr/>
      <dgm:t>
        <a:bodyPr/>
        <a:lstStyle/>
        <a:p>
          <a:endParaRPr lang="en-US"/>
        </a:p>
      </dgm:t>
    </dgm:pt>
    <dgm:pt modelId="{0B04EAC9-51C0-40CF-8A1A-A03AACA04002}" type="sibTrans" cxnId="{F3B5393A-D71B-44CC-B56D-1EA6C8630795}">
      <dgm:prSet/>
      <dgm:spPr/>
      <dgm:t>
        <a:bodyPr/>
        <a:lstStyle/>
        <a:p>
          <a:endParaRPr lang="en-US"/>
        </a:p>
      </dgm:t>
    </dgm:pt>
    <dgm:pt modelId="{6926B8A8-4CA1-41A9-9789-931C0CC7EA09}">
      <dgm:prSet/>
      <dgm:spPr/>
      <dgm:t>
        <a:bodyPr/>
        <a:lstStyle/>
        <a:p>
          <a:r>
            <a:rPr lang="fr-FR"/>
            <a:t>La plupart des métatarsus varus.</a:t>
          </a:r>
          <a:endParaRPr lang="en-US"/>
        </a:p>
      </dgm:t>
    </dgm:pt>
    <dgm:pt modelId="{AA19F4C3-6870-4620-9705-4E10192C6A77}" type="parTrans" cxnId="{477D5226-400A-4109-99CC-7AA41D9F9C4A}">
      <dgm:prSet/>
      <dgm:spPr/>
      <dgm:t>
        <a:bodyPr/>
        <a:lstStyle/>
        <a:p>
          <a:endParaRPr lang="en-US"/>
        </a:p>
      </dgm:t>
    </dgm:pt>
    <dgm:pt modelId="{7782E28C-BA6C-4C31-B7E4-FF13A62E17C9}" type="sibTrans" cxnId="{477D5226-400A-4109-99CC-7AA41D9F9C4A}">
      <dgm:prSet/>
      <dgm:spPr/>
      <dgm:t>
        <a:bodyPr/>
        <a:lstStyle/>
        <a:p>
          <a:endParaRPr lang="en-US"/>
        </a:p>
      </dgm:t>
    </dgm:pt>
    <dgm:pt modelId="{48512DC9-75C2-4D6F-9C76-2C9271AD4926}">
      <dgm:prSet/>
      <dgm:spPr/>
      <dgm:t>
        <a:bodyPr/>
        <a:lstStyle/>
        <a:p>
          <a:r>
            <a:rPr lang="fr-FR"/>
            <a:t>La plupart des pieds plats valgus statiques. </a:t>
          </a:r>
          <a:endParaRPr lang="en-US"/>
        </a:p>
      </dgm:t>
    </dgm:pt>
    <dgm:pt modelId="{784AEE83-1525-4BC1-8FF7-A9C5C9B6F34B}" type="parTrans" cxnId="{F0B60BB0-86C8-4162-8406-CD0701BDAF66}">
      <dgm:prSet/>
      <dgm:spPr/>
      <dgm:t>
        <a:bodyPr/>
        <a:lstStyle/>
        <a:p>
          <a:endParaRPr lang="en-US"/>
        </a:p>
      </dgm:t>
    </dgm:pt>
    <dgm:pt modelId="{759A8971-6CA3-4640-8A92-2E9493D43AC1}" type="sibTrans" cxnId="{F0B60BB0-86C8-4162-8406-CD0701BDAF66}">
      <dgm:prSet/>
      <dgm:spPr/>
      <dgm:t>
        <a:bodyPr/>
        <a:lstStyle/>
        <a:p>
          <a:endParaRPr lang="en-US"/>
        </a:p>
      </dgm:t>
    </dgm:pt>
    <dgm:pt modelId="{17825DFA-EBEA-4343-9074-6DFC5C276EF4}">
      <dgm:prSet/>
      <dgm:spPr/>
      <dgm:t>
        <a:bodyPr/>
        <a:lstStyle/>
        <a:p>
          <a:r>
            <a:rPr lang="fr-FR"/>
            <a:t>Les genu varum / valgum.</a:t>
          </a:r>
          <a:endParaRPr lang="en-US"/>
        </a:p>
      </dgm:t>
    </dgm:pt>
    <dgm:pt modelId="{D5FAABAB-2A6D-435B-8934-64163D124BE7}" type="parTrans" cxnId="{C2E3CBEE-1C2D-45A2-8D52-2B9B6CBB1048}">
      <dgm:prSet/>
      <dgm:spPr/>
      <dgm:t>
        <a:bodyPr/>
        <a:lstStyle/>
        <a:p>
          <a:endParaRPr lang="en-US"/>
        </a:p>
      </dgm:t>
    </dgm:pt>
    <dgm:pt modelId="{88E9E34A-643C-44E5-BE31-2F4E07416F3B}" type="sibTrans" cxnId="{C2E3CBEE-1C2D-45A2-8D52-2B9B6CBB1048}">
      <dgm:prSet/>
      <dgm:spPr/>
      <dgm:t>
        <a:bodyPr/>
        <a:lstStyle/>
        <a:p>
          <a:endParaRPr lang="en-US"/>
        </a:p>
      </dgm:t>
    </dgm:pt>
    <dgm:pt modelId="{9B842275-4A83-4C91-B50F-43BF61E1B15D}">
      <dgm:prSet/>
      <dgm:spPr/>
      <dgm:t>
        <a:bodyPr/>
        <a:lstStyle/>
        <a:p>
          <a:r>
            <a:rPr lang="fr-FR"/>
            <a:t>Les ostéochondrite de hanche de moins de 5ans. </a:t>
          </a:r>
          <a:endParaRPr lang="en-US"/>
        </a:p>
      </dgm:t>
    </dgm:pt>
    <dgm:pt modelId="{CBD864CF-C9C2-4877-A058-02AA2FBC7C19}" type="parTrans" cxnId="{30322C83-0231-4B92-AA82-3C9F3E37AF65}">
      <dgm:prSet/>
      <dgm:spPr/>
      <dgm:t>
        <a:bodyPr/>
        <a:lstStyle/>
        <a:p>
          <a:endParaRPr lang="en-US"/>
        </a:p>
      </dgm:t>
    </dgm:pt>
    <dgm:pt modelId="{C9D0EEB4-BEB9-4A27-A797-8CA825710F65}" type="sibTrans" cxnId="{30322C83-0231-4B92-AA82-3C9F3E37AF65}">
      <dgm:prSet/>
      <dgm:spPr/>
      <dgm:t>
        <a:bodyPr/>
        <a:lstStyle/>
        <a:p>
          <a:endParaRPr lang="en-US"/>
        </a:p>
      </dgm:t>
    </dgm:pt>
    <dgm:pt modelId="{9C001D06-269E-5343-9D36-DBF638CE91EF}" type="pres">
      <dgm:prSet presAssocID="{9ED0E112-1473-414D-BD82-92B5C900F130}" presName="vert0" presStyleCnt="0">
        <dgm:presLayoutVars>
          <dgm:dir/>
          <dgm:animOne val="branch"/>
          <dgm:animLvl val="lvl"/>
        </dgm:presLayoutVars>
      </dgm:prSet>
      <dgm:spPr/>
    </dgm:pt>
    <dgm:pt modelId="{6DFCF3E6-A3B3-0C48-8627-8186B41C4F44}" type="pres">
      <dgm:prSet presAssocID="{247C884B-A4CA-47B2-B8A2-61E28AF7F68C}" presName="thickLine" presStyleLbl="alignNode1" presStyleIdx="0" presStyleCnt="8"/>
      <dgm:spPr/>
    </dgm:pt>
    <dgm:pt modelId="{2B51C8C8-B721-C14E-A010-89F09066AD78}" type="pres">
      <dgm:prSet presAssocID="{247C884B-A4CA-47B2-B8A2-61E28AF7F68C}" presName="horz1" presStyleCnt="0"/>
      <dgm:spPr/>
    </dgm:pt>
    <dgm:pt modelId="{02721F39-7F31-BD4F-A3B3-5D86EDDDFFD0}" type="pres">
      <dgm:prSet presAssocID="{247C884B-A4CA-47B2-B8A2-61E28AF7F68C}" presName="tx1" presStyleLbl="revTx" presStyleIdx="0" presStyleCnt="8"/>
      <dgm:spPr/>
    </dgm:pt>
    <dgm:pt modelId="{A77BFEA4-34AC-FF46-B5A4-2175DD7BD2B6}" type="pres">
      <dgm:prSet presAssocID="{247C884B-A4CA-47B2-B8A2-61E28AF7F68C}" presName="vert1" presStyleCnt="0"/>
      <dgm:spPr/>
    </dgm:pt>
    <dgm:pt modelId="{AAC34C1A-707A-2D4F-8664-41C01B959752}" type="pres">
      <dgm:prSet presAssocID="{14B42A44-A61E-4CFE-9559-CEC8F2E29C23}" presName="thickLine" presStyleLbl="alignNode1" presStyleIdx="1" presStyleCnt="8"/>
      <dgm:spPr/>
    </dgm:pt>
    <dgm:pt modelId="{15BB72B5-C4C0-5C4D-A66F-FA8248C99509}" type="pres">
      <dgm:prSet presAssocID="{14B42A44-A61E-4CFE-9559-CEC8F2E29C23}" presName="horz1" presStyleCnt="0"/>
      <dgm:spPr/>
    </dgm:pt>
    <dgm:pt modelId="{CDA666EE-FFD3-0F42-A4C1-59C46C1F9D65}" type="pres">
      <dgm:prSet presAssocID="{14B42A44-A61E-4CFE-9559-CEC8F2E29C23}" presName="tx1" presStyleLbl="revTx" presStyleIdx="1" presStyleCnt="8"/>
      <dgm:spPr/>
    </dgm:pt>
    <dgm:pt modelId="{93EF3FCD-C8FE-BA45-AF75-A204D6A17228}" type="pres">
      <dgm:prSet presAssocID="{14B42A44-A61E-4CFE-9559-CEC8F2E29C23}" presName="vert1" presStyleCnt="0"/>
      <dgm:spPr/>
    </dgm:pt>
    <dgm:pt modelId="{18E0313A-388A-3B4A-AADD-352BAD67082A}" type="pres">
      <dgm:prSet presAssocID="{9216BE81-1473-442D-A5EC-77C62B1B6AB0}" presName="thickLine" presStyleLbl="alignNode1" presStyleIdx="2" presStyleCnt="8"/>
      <dgm:spPr/>
    </dgm:pt>
    <dgm:pt modelId="{7D570C41-7D8A-AA4F-A281-91BAFE4EFCEF}" type="pres">
      <dgm:prSet presAssocID="{9216BE81-1473-442D-A5EC-77C62B1B6AB0}" presName="horz1" presStyleCnt="0"/>
      <dgm:spPr/>
    </dgm:pt>
    <dgm:pt modelId="{3987985B-D5B7-6D41-8343-63543A8F5F9E}" type="pres">
      <dgm:prSet presAssocID="{9216BE81-1473-442D-A5EC-77C62B1B6AB0}" presName="tx1" presStyleLbl="revTx" presStyleIdx="2" presStyleCnt="8"/>
      <dgm:spPr/>
    </dgm:pt>
    <dgm:pt modelId="{56081B0C-5015-6B45-AB9B-467854DAFC6C}" type="pres">
      <dgm:prSet presAssocID="{9216BE81-1473-442D-A5EC-77C62B1B6AB0}" presName="vert1" presStyleCnt="0"/>
      <dgm:spPr/>
    </dgm:pt>
    <dgm:pt modelId="{5E71391C-2A10-0548-A8D9-ABF4F66D11EB}" type="pres">
      <dgm:prSet presAssocID="{F1A409FA-5E3F-4A65-93CE-4DE543DCD6C6}" presName="thickLine" presStyleLbl="alignNode1" presStyleIdx="3" presStyleCnt="8"/>
      <dgm:spPr/>
    </dgm:pt>
    <dgm:pt modelId="{0FF84BF6-A11C-194E-9818-7BBA164CBC8B}" type="pres">
      <dgm:prSet presAssocID="{F1A409FA-5E3F-4A65-93CE-4DE543DCD6C6}" presName="horz1" presStyleCnt="0"/>
      <dgm:spPr/>
    </dgm:pt>
    <dgm:pt modelId="{E6A207BB-0675-2B40-94CF-ECE814258D3E}" type="pres">
      <dgm:prSet presAssocID="{F1A409FA-5E3F-4A65-93CE-4DE543DCD6C6}" presName="tx1" presStyleLbl="revTx" presStyleIdx="3" presStyleCnt="8"/>
      <dgm:spPr/>
    </dgm:pt>
    <dgm:pt modelId="{D7CC48C6-65FA-3D44-AB6B-905825315786}" type="pres">
      <dgm:prSet presAssocID="{F1A409FA-5E3F-4A65-93CE-4DE543DCD6C6}" presName="vert1" presStyleCnt="0"/>
      <dgm:spPr/>
    </dgm:pt>
    <dgm:pt modelId="{B03ACFB2-8F28-6143-9233-BA2869A5C478}" type="pres">
      <dgm:prSet presAssocID="{6926B8A8-4CA1-41A9-9789-931C0CC7EA09}" presName="thickLine" presStyleLbl="alignNode1" presStyleIdx="4" presStyleCnt="8"/>
      <dgm:spPr/>
    </dgm:pt>
    <dgm:pt modelId="{19768360-00BD-EB43-9CF4-1A9D5542658D}" type="pres">
      <dgm:prSet presAssocID="{6926B8A8-4CA1-41A9-9789-931C0CC7EA09}" presName="horz1" presStyleCnt="0"/>
      <dgm:spPr/>
    </dgm:pt>
    <dgm:pt modelId="{F083D948-9EBC-294B-9C1A-D403A048C686}" type="pres">
      <dgm:prSet presAssocID="{6926B8A8-4CA1-41A9-9789-931C0CC7EA09}" presName="tx1" presStyleLbl="revTx" presStyleIdx="4" presStyleCnt="8"/>
      <dgm:spPr/>
    </dgm:pt>
    <dgm:pt modelId="{6D402962-8B7F-A04B-8CD2-1299F9E62CD4}" type="pres">
      <dgm:prSet presAssocID="{6926B8A8-4CA1-41A9-9789-931C0CC7EA09}" presName="vert1" presStyleCnt="0"/>
      <dgm:spPr/>
    </dgm:pt>
    <dgm:pt modelId="{207AD059-2612-884C-B4F6-75C90AFFEC48}" type="pres">
      <dgm:prSet presAssocID="{48512DC9-75C2-4D6F-9C76-2C9271AD4926}" presName="thickLine" presStyleLbl="alignNode1" presStyleIdx="5" presStyleCnt="8"/>
      <dgm:spPr/>
    </dgm:pt>
    <dgm:pt modelId="{4B242BDF-6D7D-334E-97C4-E92D1C7E5251}" type="pres">
      <dgm:prSet presAssocID="{48512DC9-75C2-4D6F-9C76-2C9271AD4926}" presName="horz1" presStyleCnt="0"/>
      <dgm:spPr/>
    </dgm:pt>
    <dgm:pt modelId="{7DCAFEAF-CD19-6442-BDF0-0C47065CED96}" type="pres">
      <dgm:prSet presAssocID="{48512DC9-75C2-4D6F-9C76-2C9271AD4926}" presName="tx1" presStyleLbl="revTx" presStyleIdx="5" presStyleCnt="8"/>
      <dgm:spPr/>
    </dgm:pt>
    <dgm:pt modelId="{32766547-9782-2242-9C0A-E7FEE9F3265E}" type="pres">
      <dgm:prSet presAssocID="{48512DC9-75C2-4D6F-9C76-2C9271AD4926}" presName="vert1" presStyleCnt="0"/>
      <dgm:spPr/>
    </dgm:pt>
    <dgm:pt modelId="{8A2E2342-1230-0749-A060-7A0396FD1297}" type="pres">
      <dgm:prSet presAssocID="{17825DFA-EBEA-4343-9074-6DFC5C276EF4}" presName="thickLine" presStyleLbl="alignNode1" presStyleIdx="6" presStyleCnt="8"/>
      <dgm:spPr/>
    </dgm:pt>
    <dgm:pt modelId="{955E1236-8F51-8F43-9627-38E8E975C70F}" type="pres">
      <dgm:prSet presAssocID="{17825DFA-EBEA-4343-9074-6DFC5C276EF4}" presName="horz1" presStyleCnt="0"/>
      <dgm:spPr/>
    </dgm:pt>
    <dgm:pt modelId="{8C6911ED-EBC2-5B45-897D-E4F6806581CC}" type="pres">
      <dgm:prSet presAssocID="{17825DFA-EBEA-4343-9074-6DFC5C276EF4}" presName="tx1" presStyleLbl="revTx" presStyleIdx="6" presStyleCnt="8"/>
      <dgm:spPr/>
    </dgm:pt>
    <dgm:pt modelId="{02583A69-4D77-564D-957A-E6AC747B58FD}" type="pres">
      <dgm:prSet presAssocID="{17825DFA-EBEA-4343-9074-6DFC5C276EF4}" presName="vert1" presStyleCnt="0"/>
      <dgm:spPr/>
    </dgm:pt>
    <dgm:pt modelId="{4E9FD126-C984-A343-B4D1-BABDB74448AB}" type="pres">
      <dgm:prSet presAssocID="{9B842275-4A83-4C91-B50F-43BF61E1B15D}" presName="thickLine" presStyleLbl="alignNode1" presStyleIdx="7" presStyleCnt="8"/>
      <dgm:spPr/>
    </dgm:pt>
    <dgm:pt modelId="{E78B7A2B-5D94-1B49-A221-F64B069A9DF0}" type="pres">
      <dgm:prSet presAssocID="{9B842275-4A83-4C91-B50F-43BF61E1B15D}" presName="horz1" presStyleCnt="0"/>
      <dgm:spPr/>
    </dgm:pt>
    <dgm:pt modelId="{65BE12C5-713E-0E4B-B375-1BA596969A5C}" type="pres">
      <dgm:prSet presAssocID="{9B842275-4A83-4C91-B50F-43BF61E1B15D}" presName="tx1" presStyleLbl="revTx" presStyleIdx="7" presStyleCnt="8"/>
      <dgm:spPr/>
    </dgm:pt>
    <dgm:pt modelId="{C2B0C61C-425F-B14C-8EE9-C3DC6ECF6B82}" type="pres">
      <dgm:prSet presAssocID="{9B842275-4A83-4C91-B50F-43BF61E1B15D}" presName="vert1" presStyleCnt="0"/>
      <dgm:spPr/>
    </dgm:pt>
  </dgm:ptLst>
  <dgm:cxnLst>
    <dgm:cxn modelId="{81BAD721-5BA0-9A42-90DA-5DCD9C40C24C}" type="presOf" srcId="{247C884B-A4CA-47B2-B8A2-61E28AF7F68C}" destId="{02721F39-7F31-BD4F-A3B3-5D86EDDDFFD0}" srcOrd="0" destOrd="0" presId="urn:microsoft.com/office/officeart/2008/layout/LinedList"/>
    <dgm:cxn modelId="{477D5226-400A-4109-99CC-7AA41D9F9C4A}" srcId="{9ED0E112-1473-414D-BD82-92B5C900F130}" destId="{6926B8A8-4CA1-41A9-9789-931C0CC7EA09}" srcOrd="4" destOrd="0" parTransId="{AA19F4C3-6870-4620-9705-4E10192C6A77}" sibTransId="{7782E28C-BA6C-4C31-B7E4-FF13A62E17C9}"/>
    <dgm:cxn modelId="{04B89F2C-DA78-AC41-BEAB-99EC80DC8AB7}" type="presOf" srcId="{9216BE81-1473-442D-A5EC-77C62B1B6AB0}" destId="{3987985B-D5B7-6D41-8343-63543A8F5F9E}" srcOrd="0" destOrd="0" presId="urn:microsoft.com/office/officeart/2008/layout/LinedList"/>
    <dgm:cxn modelId="{F3B5393A-D71B-44CC-B56D-1EA6C8630795}" srcId="{9ED0E112-1473-414D-BD82-92B5C900F130}" destId="{F1A409FA-5E3F-4A65-93CE-4DE543DCD6C6}" srcOrd="3" destOrd="0" parTransId="{6402BAC2-EE40-4A5A-8A67-234E9B3E6906}" sibTransId="{0B04EAC9-51C0-40CF-8A1A-A03AACA04002}"/>
    <dgm:cxn modelId="{BC461751-26F2-C849-B9F0-B01BAF70344D}" type="presOf" srcId="{14B42A44-A61E-4CFE-9559-CEC8F2E29C23}" destId="{CDA666EE-FFD3-0F42-A4C1-59C46C1F9D65}" srcOrd="0" destOrd="0" presId="urn:microsoft.com/office/officeart/2008/layout/LinedList"/>
    <dgm:cxn modelId="{685CB957-C6C3-4F7E-90B1-C0A7B25E74B0}" srcId="{9ED0E112-1473-414D-BD82-92B5C900F130}" destId="{14B42A44-A61E-4CFE-9559-CEC8F2E29C23}" srcOrd="1" destOrd="0" parTransId="{3420F6B1-C7AF-4F87-9F06-8CE9DA84791E}" sibTransId="{FDCAD408-C6C1-4D7E-9A1E-62E7846CFC01}"/>
    <dgm:cxn modelId="{30322C83-0231-4B92-AA82-3C9F3E37AF65}" srcId="{9ED0E112-1473-414D-BD82-92B5C900F130}" destId="{9B842275-4A83-4C91-B50F-43BF61E1B15D}" srcOrd="7" destOrd="0" parTransId="{CBD864CF-C9C2-4877-A058-02AA2FBC7C19}" sibTransId="{C9D0EEB4-BEB9-4A27-A797-8CA825710F65}"/>
    <dgm:cxn modelId="{887F0F8C-E606-4518-9BB7-978899C16470}" srcId="{9ED0E112-1473-414D-BD82-92B5C900F130}" destId="{9216BE81-1473-442D-A5EC-77C62B1B6AB0}" srcOrd="2" destOrd="0" parTransId="{BBC29CDB-52C4-437E-86A9-E11905D99246}" sibTransId="{AC34913B-8144-40E7-AA02-7668C8AC2D29}"/>
    <dgm:cxn modelId="{ADA6998D-8FC0-944B-8498-2744B167565D}" type="presOf" srcId="{48512DC9-75C2-4D6F-9C76-2C9271AD4926}" destId="{7DCAFEAF-CD19-6442-BDF0-0C47065CED96}" srcOrd="0" destOrd="0" presId="urn:microsoft.com/office/officeart/2008/layout/LinedList"/>
    <dgm:cxn modelId="{99A4C997-6A6D-FF43-91E2-F965DD8F277F}" type="presOf" srcId="{9B842275-4A83-4C91-B50F-43BF61E1B15D}" destId="{65BE12C5-713E-0E4B-B375-1BA596969A5C}" srcOrd="0" destOrd="0" presId="urn:microsoft.com/office/officeart/2008/layout/LinedList"/>
    <dgm:cxn modelId="{B92B23A5-8A08-444C-B9AB-F71EF9DA3B21}" type="presOf" srcId="{F1A409FA-5E3F-4A65-93CE-4DE543DCD6C6}" destId="{E6A207BB-0675-2B40-94CF-ECE814258D3E}" srcOrd="0" destOrd="0" presId="urn:microsoft.com/office/officeart/2008/layout/LinedList"/>
    <dgm:cxn modelId="{F0B60BB0-86C8-4162-8406-CD0701BDAF66}" srcId="{9ED0E112-1473-414D-BD82-92B5C900F130}" destId="{48512DC9-75C2-4D6F-9C76-2C9271AD4926}" srcOrd="5" destOrd="0" parTransId="{784AEE83-1525-4BC1-8FF7-A9C5C9B6F34B}" sibTransId="{759A8971-6CA3-4640-8A92-2E9493D43AC1}"/>
    <dgm:cxn modelId="{9FE3BDB6-F9B9-8B40-92EB-61641C6874DA}" type="presOf" srcId="{6926B8A8-4CA1-41A9-9789-931C0CC7EA09}" destId="{F083D948-9EBC-294B-9C1A-D403A048C686}" srcOrd="0" destOrd="0" presId="urn:microsoft.com/office/officeart/2008/layout/LinedList"/>
    <dgm:cxn modelId="{BCF646BB-000E-4D4D-8092-FDDEEE6AA5CE}" type="presOf" srcId="{9ED0E112-1473-414D-BD82-92B5C900F130}" destId="{9C001D06-269E-5343-9D36-DBF638CE91EF}" srcOrd="0" destOrd="0" presId="urn:microsoft.com/office/officeart/2008/layout/LinedList"/>
    <dgm:cxn modelId="{FA250DE6-A8A4-B645-B15B-C24E97185D37}" type="presOf" srcId="{17825DFA-EBEA-4343-9074-6DFC5C276EF4}" destId="{8C6911ED-EBC2-5B45-897D-E4F6806581CC}" srcOrd="0" destOrd="0" presId="urn:microsoft.com/office/officeart/2008/layout/LinedList"/>
    <dgm:cxn modelId="{C2E3CBEE-1C2D-45A2-8D52-2B9B6CBB1048}" srcId="{9ED0E112-1473-414D-BD82-92B5C900F130}" destId="{17825DFA-EBEA-4343-9074-6DFC5C276EF4}" srcOrd="6" destOrd="0" parTransId="{D5FAABAB-2A6D-435B-8934-64163D124BE7}" sibTransId="{88E9E34A-643C-44E5-BE31-2F4E07416F3B}"/>
    <dgm:cxn modelId="{0A1A40F3-ADD6-4446-92CB-AB26846BA791}" srcId="{9ED0E112-1473-414D-BD82-92B5C900F130}" destId="{247C884B-A4CA-47B2-B8A2-61E28AF7F68C}" srcOrd="0" destOrd="0" parTransId="{734F8179-6287-4BF9-9B15-131EF7CDAC65}" sibTransId="{8B2B4E2B-1B34-4BDC-B5DC-F7F9CFCE714B}"/>
    <dgm:cxn modelId="{C52D3784-1F58-574A-8921-2F2A895E02BC}" type="presParOf" srcId="{9C001D06-269E-5343-9D36-DBF638CE91EF}" destId="{6DFCF3E6-A3B3-0C48-8627-8186B41C4F44}" srcOrd="0" destOrd="0" presId="urn:microsoft.com/office/officeart/2008/layout/LinedList"/>
    <dgm:cxn modelId="{7A4731C2-5FC3-CC44-8301-CD4047C17F61}" type="presParOf" srcId="{9C001D06-269E-5343-9D36-DBF638CE91EF}" destId="{2B51C8C8-B721-C14E-A010-89F09066AD78}" srcOrd="1" destOrd="0" presId="urn:microsoft.com/office/officeart/2008/layout/LinedList"/>
    <dgm:cxn modelId="{62EAE349-D8A2-9743-A9C0-07B2333C7773}" type="presParOf" srcId="{2B51C8C8-B721-C14E-A010-89F09066AD78}" destId="{02721F39-7F31-BD4F-A3B3-5D86EDDDFFD0}" srcOrd="0" destOrd="0" presId="urn:microsoft.com/office/officeart/2008/layout/LinedList"/>
    <dgm:cxn modelId="{924696C7-84B5-0345-9FC8-269305FA1246}" type="presParOf" srcId="{2B51C8C8-B721-C14E-A010-89F09066AD78}" destId="{A77BFEA4-34AC-FF46-B5A4-2175DD7BD2B6}" srcOrd="1" destOrd="0" presId="urn:microsoft.com/office/officeart/2008/layout/LinedList"/>
    <dgm:cxn modelId="{95EF68BD-E62E-0C41-9868-B8922BC5C98C}" type="presParOf" srcId="{9C001D06-269E-5343-9D36-DBF638CE91EF}" destId="{AAC34C1A-707A-2D4F-8664-41C01B959752}" srcOrd="2" destOrd="0" presId="urn:microsoft.com/office/officeart/2008/layout/LinedList"/>
    <dgm:cxn modelId="{B0E7B2EF-2068-EB4B-86A6-C539E5335F5A}" type="presParOf" srcId="{9C001D06-269E-5343-9D36-DBF638CE91EF}" destId="{15BB72B5-C4C0-5C4D-A66F-FA8248C99509}" srcOrd="3" destOrd="0" presId="urn:microsoft.com/office/officeart/2008/layout/LinedList"/>
    <dgm:cxn modelId="{97806D1B-9663-3D4C-A01A-D7D6BA994ABC}" type="presParOf" srcId="{15BB72B5-C4C0-5C4D-A66F-FA8248C99509}" destId="{CDA666EE-FFD3-0F42-A4C1-59C46C1F9D65}" srcOrd="0" destOrd="0" presId="urn:microsoft.com/office/officeart/2008/layout/LinedList"/>
    <dgm:cxn modelId="{54F3F4B8-32A9-C34A-B6F0-FF62DC324EE3}" type="presParOf" srcId="{15BB72B5-C4C0-5C4D-A66F-FA8248C99509}" destId="{93EF3FCD-C8FE-BA45-AF75-A204D6A17228}" srcOrd="1" destOrd="0" presId="urn:microsoft.com/office/officeart/2008/layout/LinedList"/>
    <dgm:cxn modelId="{E814B0C7-5FA5-F244-9ABB-DDF7802B0194}" type="presParOf" srcId="{9C001D06-269E-5343-9D36-DBF638CE91EF}" destId="{18E0313A-388A-3B4A-AADD-352BAD67082A}" srcOrd="4" destOrd="0" presId="urn:microsoft.com/office/officeart/2008/layout/LinedList"/>
    <dgm:cxn modelId="{99E206B8-241C-9A4D-ACBD-ABA554288359}" type="presParOf" srcId="{9C001D06-269E-5343-9D36-DBF638CE91EF}" destId="{7D570C41-7D8A-AA4F-A281-91BAFE4EFCEF}" srcOrd="5" destOrd="0" presId="urn:microsoft.com/office/officeart/2008/layout/LinedList"/>
    <dgm:cxn modelId="{B84E1794-EBDC-414D-A8EA-A7553D922C3C}" type="presParOf" srcId="{7D570C41-7D8A-AA4F-A281-91BAFE4EFCEF}" destId="{3987985B-D5B7-6D41-8343-63543A8F5F9E}" srcOrd="0" destOrd="0" presId="urn:microsoft.com/office/officeart/2008/layout/LinedList"/>
    <dgm:cxn modelId="{13709D2D-994F-B649-851B-6A7A8EEF7AFF}" type="presParOf" srcId="{7D570C41-7D8A-AA4F-A281-91BAFE4EFCEF}" destId="{56081B0C-5015-6B45-AB9B-467854DAFC6C}" srcOrd="1" destOrd="0" presId="urn:microsoft.com/office/officeart/2008/layout/LinedList"/>
    <dgm:cxn modelId="{6FDCAFA5-1726-534B-B750-D8DAA58FF1AE}" type="presParOf" srcId="{9C001D06-269E-5343-9D36-DBF638CE91EF}" destId="{5E71391C-2A10-0548-A8D9-ABF4F66D11EB}" srcOrd="6" destOrd="0" presId="urn:microsoft.com/office/officeart/2008/layout/LinedList"/>
    <dgm:cxn modelId="{EF2A2B60-522A-D746-BE8C-C6F31E7AA7F5}" type="presParOf" srcId="{9C001D06-269E-5343-9D36-DBF638CE91EF}" destId="{0FF84BF6-A11C-194E-9818-7BBA164CBC8B}" srcOrd="7" destOrd="0" presId="urn:microsoft.com/office/officeart/2008/layout/LinedList"/>
    <dgm:cxn modelId="{1B13D50A-AB39-A243-A302-BB10D9156F00}" type="presParOf" srcId="{0FF84BF6-A11C-194E-9818-7BBA164CBC8B}" destId="{E6A207BB-0675-2B40-94CF-ECE814258D3E}" srcOrd="0" destOrd="0" presId="urn:microsoft.com/office/officeart/2008/layout/LinedList"/>
    <dgm:cxn modelId="{0E2A16E1-FB72-AA45-8723-8BC607E868E6}" type="presParOf" srcId="{0FF84BF6-A11C-194E-9818-7BBA164CBC8B}" destId="{D7CC48C6-65FA-3D44-AB6B-905825315786}" srcOrd="1" destOrd="0" presId="urn:microsoft.com/office/officeart/2008/layout/LinedList"/>
    <dgm:cxn modelId="{48DF21A3-D056-D442-8083-8D9369FA77AE}" type="presParOf" srcId="{9C001D06-269E-5343-9D36-DBF638CE91EF}" destId="{B03ACFB2-8F28-6143-9233-BA2869A5C478}" srcOrd="8" destOrd="0" presId="urn:microsoft.com/office/officeart/2008/layout/LinedList"/>
    <dgm:cxn modelId="{A25E231F-3A76-5145-AD62-481713C49E9F}" type="presParOf" srcId="{9C001D06-269E-5343-9D36-DBF638CE91EF}" destId="{19768360-00BD-EB43-9CF4-1A9D5542658D}" srcOrd="9" destOrd="0" presId="urn:microsoft.com/office/officeart/2008/layout/LinedList"/>
    <dgm:cxn modelId="{2C2D922F-A698-2A44-B1B6-DA2D2E7DD11A}" type="presParOf" srcId="{19768360-00BD-EB43-9CF4-1A9D5542658D}" destId="{F083D948-9EBC-294B-9C1A-D403A048C686}" srcOrd="0" destOrd="0" presId="urn:microsoft.com/office/officeart/2008/layout/LinedList"/>
    <dgm:cxn modelId="{D20D543E-FFD6-E74E-99E8-E521C0952581}" type="presParOf" srcId="{19768360-00BD-EB43-9CF4-1A9D5542658D}" destId="{6D402962-8B7F-A04B-8CD2-1299F9E62CD4}" srcOrd="1" destOrd="0" presId="urn:microsoft.com/office/officeart/2008/layout/LinedList"/>
    <dgm:cxn modelId="{91273DF2-FCA0-D642-8015-7FA563A8E63A}" type="presParOf" srcId="{9C001D06-269E-5343-9D36-DBF638CE91EF}" destId="{207AD059-2612-884C-B4F6-75C90AFFEC48}" srcOrd="10" destOrd="0" presId="urn:microsoft.com/office/officeart/2008/layout/LinedList"/>
    <dgm:cxn modelId="{C485FE0B-35D3-EB4E-B38A-1459C295E481}" type="presParOf" srcId="{9C001D06-269E-5343-9D36-DBF638CE91EF}" destId="{4B242BDF-6D7D-334E-97C4-E92D1C7E5251}" srcOrd="11" destOrd="0" presId="urn:microsoft.com/office/officeart/2008/layout/LinedList"/>
    <dgm:cxn modelId="{EC5F57D9-BEAA-8240-BFF7-A00F16792BF2}" type="presParOf" srcId="{4B242BDF-6D7D-334E-97C4-E92D1C7E5251}" destId="{7DCAFEAF-CD19-6442-BDF0-0C47065CED96}" srcOrd="0" destOrd="0" presId="urn:microsoft.com/office/officeart/2008/layout/LinedList"/>
    <dgm:cxn modelId="{63636392-D6AB-184B-A641-5E503649CD1D}" type="presParOf" srcId="{4B242BDF-6D7D-334E-97C4-E92D1C7E5251}" destId="{32766547-9782-2242-9C0A-E7FEE9F3265E}" srcOrd="1" destOrd="0" presId="urn:microsoft.com/office/officeart/2008/layout/LinedList"/>
    <dgm:cxn modelId="{0D8402D2-A257-2041-A4CD-F4359CDECDFA}" type="presParOf" srcId="{9C001D06-269E-5343-9D36-DBF638CE91EF}" destId="{8A2E2342-1230-0749-A060-7A0396FD1297}" srcOrd="12" destOrd="0" presId="urn:microsoft.com/office/officeart/2008/layout/LinedList"/>
    <dgm:cxn modelId="{D5458972-5679-2F4D-AF87-FDA9C0F396FA}" type="presParOf" srcId="{9C001D06-269E-5343-9D36-DBF638CE91EF}" destId="{955E1236-8F51-8F43-9627-38E8E975C70F}" srcOrd="13" destOrd="0" presId="urn:microsoft.com/office/officeart/2008/layout/LinedList"/>
    <dgm:cxn modelId="{9F5A66A5-3751-7545-9C43-4AF24931101A}" type="presParOf" srcId="{955E1236-8F51-8F43-9627-38E8E975C70F}" destId="{8C6911ED-EBC2-5B45-897D-E4F6806581CC}" srcOrd="0" destOrd="0" presId="urn:microsoft.com/office/officeart/2008/layout/LinedList"/>
    <dgm:cxn modelId="{BB825A43-E7B0-CF49-B577-E565C6EE68DD}" type="presParOf" srcId="{955E1236-8F51-8F43-9627-38E8E975C70F}" destId="{02583A69-4D77-564D-957A-E6AC747B58FD}" srcOrd="1" destOrd="0" presId="urn:microsoft.com/office/officeart/2008/layout/LinedList"/>
    <dgm:cxn modelId="{C190A3FA-1A0F-8C45-B0CC-4B710244CE9D}" type="presParOf" srcId="{9C001D06-269E-5343-9D36-DBF638CE91EF}" destId="{4E9FD126-C984-A343-B4D1-BABDB74448AB}" srcOrd="14" destOrd="0" presId="urn:microsoft.com/office/officeart/2008/layout/LinedList"/>
    <dgm:cxn modelId="{D6AED4F3-71A1-1148-93F5-CA762700F065}" type="presParOf" srcId="{9C001D06-269E-5343-9D36-DBF638CE91EF}" destId="{E78B7A2B-5D94-1B49-A221-F64B069A9DF0}" srcOrd="15" destOrd="0" presId="urn:microsoft.com/office/officeart/2008/layout/LinedList"/>
    <dgm:cxn modelId="{8C7FE8C4-5DB1-E346-BF83-F852D8949AA0}" type="presParOf" srcId="{E78B7A2B-5D94-1B49-A221-F64B069A9DF0}" destId="{65BE12C5-713E-0E4B-B375-1BA596969A5C}" srcOrd="0" destOrd="0" presId="urn:microsoft.com/office/officeart/2008/layout/LinedList"/>
    <dgm:cxn modelId="{6322799B-9E3D-B043-9A2D-1383BA1A3C9B}" type="presParOf" srcId="{E78B7A2B-5D94-1B49-A221-F64B069A9DF0}" destId="{C2B0C61C-425F-B14C-8EE9-C3DC6ECF6B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7AE205-9361-4A8A-9729-A7DE192947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49438B-7A85-4E1E-ADBA-FD41283C9DC0}">
      <dgm:prSet/>
      <dgm:spPr/>
      <dgm:t>
        <a:bodyPr/>
        <a:lstStyle/>
        <a:p>
          <a:r>
            <a:rPr lang="fr-FR"/>
            <a:t>Les infections articulaires non traitées évoluent avec des séquelles graves</a:t>
          </a:r>
          <a:endParaRPr lang="en-US"/>
        </a:p>
      </dgm:t>
    </dgm:pt>
    <dgm:pt modelId="{516BFAF3-E5D3-47D1-9C13-D513960E8055}" type="parTrans" cxnId="{6B266670-29B8-4C43-AC90-71367492CAE6}">
      <dgm:prSet/>
      <dgm:spPr/>
      <dgm:t>
        <a:bodyPr/>
        <a:lstStyle/>
        <a:p>
          <a:endParaRPr lang="en-US"/>
        </a:p>
      </dgm:t>
    </dgm:pt>
    <dgm:pt modelId="{77C26632-1724-478D-90E8-04D56E6BF097}" type="sibTrans" cxnId="{6B266670-29B8-4C43-AC90-71367492CAE6}">
      <dgm:prSet/>
      <dgm:spPr/>
      <dgm:t>
        <a:bodyPr/>
        <a:lstStyle/>
        <a:p>
          <a:endParaRPr lang="en-US"/>
        </a:p>
      </dgm:t>
    </dgm:pt>
    <dgm:pt modelId="{30462C04-7788-4575-A53E-12020A4ED399}">
      <dgm:prSet/>
      <dgm:spPr/>
      <dgm:t>
        <a:bodyPr/>
        <a:lstStyle/>
        <a:p>
          <a:r>
            <a:rPr lang="fr-FR"/>
            <a:t>Les tumeurs bénignes et malignes osseuses</a:t>
          </a:r>
          <a:endParaRPr lang="en-US"/>
        </a:p>
      </dgm:t>
    </dgm:pt>
    <dgm:pt modelId="{0F2DE96D-5953-4CFA-85A5-6D91CD6C4183}" type="parTrans" cxnId="{88CA1FA6-0DA2-46C6-8567-436925433DA7}">
      <dgm:prSet/>
      <dgm:spPr/>
      <dgm:t>
        <a:bodyPr/>
        <a:lstStyle/>
        <a:p>
          <a:endParaRPr lang="en-US"/>
        </a:p>
      </dgm:t>
    </dgm:pt>
    <dgm:pt modelId="{2A443E38-CDF8-466E-90B0-6504F6B34434}" type="sibTrans" cxnId="{88CA1FA6-0DA2-46C6-8567-436925433DA7}">
      <dgm:prSet/>
      <dgm:spPr/>
      <dgm:t>
        <a:bodyPr/>
        <a:lstStyle/>
        <a:p>
          <a:endParaRPr lang="en-US"/>
        </a:p>
      </dgm:t>
    </dgm:pt>
    <dgm:pt modelId="{E8936A4B-2B9E-4A34-9DBF-EAC269DE3FEE}">
      <dgm:prSet/>
      <dgm:spPr/>
      <dgm:t>
        <a:bodyPr/>
        <a:lstStyle/>
        <a:p>
          <a:r>
            <a:rPr lang="fr-FR"/>
            <a:t>Les traumatismes avec atteinte du cartilage du croissance</a:t>
          </a:r>
          <a:endParaRPr lang="en-US"/>
        </a:p>
      </dgm:t>
    </dgm:pt>
    <dgm:pt modelId="{290A094B-1617-4496-B4D6-CE57ADFED381}" type="parTrans" cxnId="{935CA3F6-8CC0-448B-BB64-2648D23AC795}">
      <dgm:prSet/>
      <dgm:spPr/>
      <dgm:t>
        <a:bodyPr/>
        <a:lstStyle/>
        <a:p>
          <a:endParaRPr lang="en-US"/>
        </a:p>
      </dgm:t>
    </dgm:pt>
    <dgm:pt modelId="{4BD80008-47D8-4059-BA6F-67752D3DEEB2}" type="sibTrans" cxnId="{935CA3F6-8CC0-448B-BB64-2648D23AC795}">
      <dgm:prSet/>
      <dgm:spPr/>
      <dgm:t>
        <a:bodyPr/>
        <a:lstStyle/>
        <a:p>
          <a:endParaRPr lang="en-US"/>
        </a:p>
      </dgm:t>
    </dgm:pt>
    <dgm:pt modelId="{F29A63C6-3515-47C9-B58C-F7CC932BCD4D}">
      <dgm:prSet/>
      <dgm:spPr/>
      <dgm:t>
        <a:bodyPr/>
        <a:lstStyle/>
        <a:p>
          <a:r>
            <a:rPr lang="fr-FR"/>
            <a:t>Les luxations congénitales de hanche non traitées</a:t>
          </a:r>
          <a:endParaRPr lang="en-US"/>
        </a:p>
      </dgm:t>
    </dgm:pt>
    <dgm:pt modelId="{E8C741B1-3087-45D8-8455-722734652E5F}" type="parTrans" cxnId="{BAE6CF8E-6055-468A-B6DD-03001DE23298}">
      <dgm:prSet/>
      <dgm:spPr/>
      <dgm:t>
        <a:bodyPr/>
        <a:lstStyle/>
        <a:p>
          <a:endParaRPr lang="en-US"/>
        </a:p>
      </dgm:t>
    </dgm:pt>
    <dgm:pt modelId="{C1FE0E4E-FAE9-4533-8C5A-3ED71CB3D7B3}" type="sibTrans" cxnId="{BAE6CF8E-6055-468A-B6DD-03001DE23298}">
      <dgm:prSet/>
      <dgm:spPr/>
      <dgm:t>
        <a:bodyPr/>
        <a:lstStyle/>
        <a:p>
          <a:endParaRPr lang="en-US"/>
        </a:p>
      </dgm:t>
    </dgm:pt>
    <dgm:pt modelId="{09E7423D-96D8-4E52-8A71-7207D1DB8A06}">
      <dgm:prSet/>
      <dgm:spPr/>
      <dgm:t>
        <a:bodyPr/>
        <a:lstStyle/>
        <a:p>
          <a:r>
            <a:rPr lang="fr-FR"/>
            <a:t>Le tibia varum de Blount </a:t>
          </a:r>
          <a:endParaRPr lang="en-US"/>
        </a:p>
      </dgm:t>
    </dgm:pt>
    <dgm:pt modelId="{D6368F67-589E-4E92-9FC3-3D49E3852D06}" type="parTrans" cxnId="{5316EB53-1B0D-4450-970D-C03F3EA4EDA2}">
      <dgm:prSet/>
      <dgm:spPr/>
      <dgm:t>
        <a:bodyPr/>
        <a:lstStyle/>
        <a:p>
          <a:endParaRPr lang="en-US"/>
        </a:p>
      </dgm:t>
    </dgm:pt>
    <dgm:pt modelId="{09AF3A00-A7A6-404D-B1A0-95A2914C947E}" type="sibTrans" cxnId="{5316EB53-1B0D-4450-970D-C03F3EA4EDA2}">
      <dgm:prSet/>
      <dgm:spPr/>
      <dgm:t>
        <a:bodyPr/>
        <a:lstStyle/>
        <a:p>
          <a:endParaRPr lang="en-US"/>
        </a:p>
      </dgm:t>
    </dgm:pt>
    <dgm:pt modelId="{3526FE6A-B9E9-413D-A752-35299647674E}">
      <dgm:prSet/>
      <dgm:spPr/>
      <dgm:t>
        <a:bodyPr/>
        <a:lstStyle/>
        <a:p>
          <a:r>
            <a:rPr lang="fr-FR"/>
            <a:t>Ostéochondrite de hanche après 5ans</a:t>
          </a:r>
          <a:endParaRPr lang="en-US"/>
        </a:p>
      </dgm:t>
    </dgm:pt>
    <dgm:pt modelId="{CE39B95C-8E7D-469C-AB2D-D3BA77AAE745}" type="parTrans" cxnId="{A13D6543-09BC-4E55-9DE6-B8044B03A412}">
      <dgm:prSet/>
      <dgm:spPr/>
      <dgm:t>
        <a:bodyPr/>
        <a:lstStyle/>
        <a:p>
          <a:endParaRPr lang="en-US"/>
        </a:p>
      </dgm:t>
    </dgm:pt>
    <dgm:pt modelId="{65009C7F-8FE0-421D-85D2-646CC50B987A}" type="sibTrans" cxnId="{A13D6543-09BC-4E55-9DE6-B8044B03A412}">
      <dgm:prSet/>
      <dgm:spPr/>
      <dgm:t>
        <a:bodyPr/>
        <a:lstStyle/>
        <a:p>
          <a:endParaRPr lang="en-US"/>
        </a:p>
      </dgm:t>
    </dgm:pt>
    <dgm:pt modelId="{EE7D4E11-427B-4446-AECC-1DC39D54A6FE}">
      <dgm:prSet/>
      <dgm:spPr/>
      <dgm:t>
        <a:bodyPr/>
        <a:lstStyle/>
        <a:p>
          <a:r>
            <a:rPr lang="fr-FR"/>
            <a:t>Hypercyphose et scoliose</a:t>
          </a:r>
          <a:endParaRPr lang="en-US"/>
        </a:p>
      </dgm:t>
    </dgm:pt>
    <dgm:pt modelId="{07E98D6C-0E94-459B-93E7-6B0659FDE430}" type="parTrans" cxnId="{9B6FFF0A-9F32-4C1C-94B9-9FF426E5E7C7}">
      <dgm:prSet/>
      <dgm:spPr/>
      <dgm:t>
        <a:bodyPr/>
        <a:lstStyle/>
        <a:p>
          <a:endParaRPr lang="en-US"/>
        </a:p>
      </dgm:t>
    </dgm:pt>
    <dgm:pt modelId="{25324AE4-A153-4253-9F0D-63796C2343BA}" type="sibTrans" cxnId="{9B6FFF0A-9F32-4C1C-94B9-9FF426E5E7C7}">
      <dgm:prSet/>
      <dgm:spPr/>
      <dgm:t>
        <a:bodyPr/>
        <a:lstStyle/>
        <a:p>
          <a:endParaRPr lang="en-US"/>
        </a:p>
      </dgm:t>
    </dgm:pt>
    <dgm:pt modelId="{353A34C1-BC56-4BD9-9EEE-36D1ADFEBECF}">
      <dgm:prSet/>
      <dgm:spPr/>
      <dgm:t>
        <a:bodyPr/>
        <a:lstStyle/>
        <a:p>
          <a:r>
            <a:rPr lang="fr-FR"/>
            <a:t>Spondylolisthésis</a:t>
          </a:r>
          <a:endParaRPr lang="en-US"/>
        </a:p>
      </dgm:t>
    </dgm:pt>
    <dgm:pt modelId="{58CC5A42-0371-431A-9DF7-C8FDAEC264A6}" type="parTrans" cxnId="{08138500-9A6F-4E36-9A05-8FB3E52F2A13}">
      <dgm:prSet/>
      <dgm:spPr/>
      <dgm:t>
        <a:bodyPr/>
        <a:lstStyle/>
        <a:p>
          <a:endParaRPr lang="en-US"/>
        </a:p>
      </dgm:t>
    </dgm:pt>
    <dgm:pt modelId="{FF874420-911A-400D-A19F-28E9EDB6D1DA}" type="sibTrans" cxnId="{08138500-9A6F-4E36-9A05-8FB3E52F2A13}">
      <dgm:prSet/>
      <dgm:spPr/>
      <dgm:t>
        <a:bodyPr/>
        <a:lstStyle/>
        <a:p>
          <a:endParaRPr lang="en-US"/>
        </a:p>
      </dgm:t>
    </dgm:pt>
    <dgm:pt modelId="{F8D7A496-8A42-4B99-994B-570FA6B9CC0C}">
      <dgm:prSet/>
      <dgm:spPr/>
      <dgm:t>
        <a:bodyPr/>
        <a:lstStyle/>
        <a:p>
          <a:r>
            <a:rPr lang="fr-FR"/>
            <a:t>Epiphysiolyse de hanche</a:t>
          </a:r>
          <a:endParaRPr lang="en-US"/>
        </a:p>
      </dgm:t>
    </dgm:pt>
    <dgm:pt modelId="{648F4544-9026-489A-B9DD-2A20A0CB7BB6}" type="parTrans" cxnId="{2CEE9607-94C8-46C3-BC66-14CBD0766EAB}">
      <dgm:prSet/>
      <dgm:spPr/>
      <dgm:t>
        <a:bodyPr/>
        <a:lstStyle/>
        <a:p>
          <a:endParaRPr lang="en-US"/>
        </a:p>
      </dgm:t>
    </dgm:pt>
    <dgm:pt modelId="{A42345C3-1667-40CB-97D2-1C8DB208A1E0}" type="sibTrans" cxnId="{2CEE9607-94C8-46C3-BC66-14CBD0766EAB}">
      <dgm:prSet/>
      <dgm:spPr/>
      <dgm:t>
        <a:bodyPr/>
        <a:lstStyle/>
        <a:p>
          <a:endParaRPr lang="en-US"/>
        </a:p>
      </dgm:t>
    </dgm:pt>
    <dgm:pt modelId="{82E3B0F9-1842-7543-BC92-6B3246A028F2}" type="pres">
      <dgm:prSet presAssocID="{9B7AE205-9361-4A8A-9729-A7DE192947BD}" presName="vert0" presStyleCnt="0">
        <dgm:presLayoutVars>
          <dgm:dir/>
          <dgm:animOne val="branch"/>
          <dgm:animLvl val="lvl"/>
        </dgm:presLayoutVars>
      </dgm:prSet>
      <dgm:spPr/>
    </dgm:pt>
    <dgm:pt modelId="{5DA00744-E1F3-654D-8797-51391121609F}" type="pres">
      <dgm:prSet presAssocID="{E149438B-7A85-4E1E-ADBA-FD41283C9DC0}" presName="thickLine" presStyleLbl="alignNode1" presStyleIdx="0" presStyleCnt="9"/>
      <dgm:spPr/>
    </dgm:pt>
    <dgm:pt modelId="{7E85B430-45A3-B24E-A4C4-E4F33B8EA7C5}" type="pres">
      <dgm:prSet presAssocID="{E149438B-7A85-4E1E-ADBA-FD41283C9DC0}" presName="horz1" presStyleCnt="0"/>
      <dgm:spPr/>
    </dgm:pt>
    <dgm:pt modelId="{1C11B0EC-2CF8-A942-9531-C1AB6834A9BD}" type="pres">
      <dgm:prSet presAssocID="{E149438B-7A85-4E1E-ADBA-FD41283C9DC0}" presName="tx1" presStyleLbl="revTx" presStyleIdx="0" presStyleCnt="9"/>
      <dgm:spPr/>
    </dgm:pt>
    <dgm:pt modelId="{41E10469-6FCF-274D-8754-13AAEBA32D51}" type="pres">
      <dgm:prSet presAssocID="{E149438B-7A85-4E1E-ADBA-FD41283C9DC0}" presName="vert1" presStyleCnt="0"/>
      <dgm:spPr/>
    </dgm:pt>
    <dgm:pt modelId="{87E52124-834D-9B45-B072-39BAD5FA6A05}" type="pres">
      <dgm:prSet presAssocID="{30462C04-7788-4575-A53E-12020A4ED399}" presName="thickLine" presStyleLbl="alignNode1" presStyleIdx="1" presStyleCnt="9"/>
      <dgm:spPr/>
    </dgm:pt>
    <dgm:pt modelId="{CB739650-18C9-1B45-8E4B-198EEF9FDF4C}" type="pres">
      <dgm:prSet presAssocID="{30462C04-7788-4575-A53E-12020A4ED399}" presName="horz1" presStyleCnt="0"/>
      <dgm:spPr/>
    </dgm:pt>
    <dgm:pt modelId="{C1ABCE3E-774F-8C45-A176-96A4E8893F67}" type="pres">
      <dgm:prSet presAssocID="{30462C04-7788-4575-A53E-12020A4ED399}" presName="tx1" presStyleLbl="revTx" presStyleIdx="1" presStyleCnt="9"/>
      <dgm:spPr/>
    </dgm:pt>
    <dgm:pt modelId="{874AE4D5-CA85-3F44-B264-31FDD6A75833}" type="pres">
      <dgm:prSet presAssocID="{30462C04-7788-4575-A53E-12020A4ED399}" presName="vert1" presStyleCnt="0"/>
      <dgm:spPr/>
    </dgm:pt>
    <dgm:pt modelId="{3D73516E-EABE-5642-BD4F-82E030ED65D5}" type="pres">
      <dgm:prSet presAssocID="{E8936A4B-2B9E-4A34-9DBF-EAC269DE3FEE}" presName="thickLine" presStyleLbl="alignNode1" presStyleIdx="2" presStyleCnt="9"/>
      <dgm:spPr/>
    </dgm:pt>
    <dgm:pt modelId="{3E90FB00-C289-FE42-8235-50511706F85E}" type="pres">
      <dgm:prSet presAssocID="{E8936A4B-2B9E-4A34-9DBF-EAC269DE3FEE}" presName="horz1" presStyleCnt="0"/>
      <dgm:spPr/>
    </dgm:pt>
    <dgm:pt modelId="{C76790FB-1156-0A48-9CF4-6FC97CE3F472}" type="pres">
      <dgm:prSet presAssocID="{E8936A4B-2B9E-4A34-9DBF-EAC269DE3FEE}" presName="tx1" presStyleLbl="revTx" presStyleIdx="2" presStyleCnt="9"/>
      <dgm:spPr/>
    </dgm:pt>
    <dgm:pt modelId="{1447EC0E-ADB0-8344-AF7D-D09798064D7C}" type="pres">
      <dgm:prSet presAssocID="{E8936A4B-2B9E-4A34-9DBF-EAC269DE3FEE}" presName="vert1" presStyleCnt="0"/>
      <dgm:spPr/>
    </dgm:pt>
    <dgm:pt modelId="{4CCD6799-00B1-3642-A590-288E965DE583}" type="pres">
      <dgm:prSet presAssocID="{F29A63C6-3515-47C9-B58C-F7CC932BCD4D}" presName="thickLine" presStyleLbl="alignNode1" presStyleIdx="3" presStyleCnt="9"/>
      <dgm:spPr/>
    </dgm:pt>
    <dgm:pt modelId="{68FE54C8-D082-1446-959B-692EEDD6D3E9}" type="pres">
      <dgm:prSet presAssocID="{F29A63C6-3515-47C9-B58C-F7CC932BCD4D}" presName="horz1" presStyleCnt="0"/>
      <dgm:spPr/>
    </dgm:pt>
    <dgm:pt modelId="{DA612D9C-D821-B54E-8613-4D5324DB35B5}" type="pres">
      <dgm:prSet presAssocID="{F29A63C6-3515-47C9-B58C-F7CC932BCD4D}" presName="tx1" presStyleLbl="revTx" presStyleIdx="3" presStyleCnt="9"/>
      <dgm:spPr/>
    </dgm:pt>
    <dgm:pt modelId="{6ABE23C7-6607-E646-9183-C75673B84385}" type="pres">
      <dgm:prSet presAssocID="{F29A63C6-3515-47C9-B58C-F7CC932BCD4D}" presName="vert1" presStyleCnt="0"/>
      <dgm:spPr/>
    </dgm:pt>
    <dgm:pt modelId="{A495A090-9E3B-AA4D-8993-ED88E4D35642}" type="pres">
      <dgm:prSet presAssocID="{09E7423D-96D8-4E52-8A71-7207D1DB8A06}" presName="thickLine" presStyleLbl="alignNode1" presStyleIdx="4" presStyleCnt="9"/>
      <dgm:spPr/>
    </dgm:pt>
    <dgm:pt modelId="{37E82A6B-E418-1246-B062-F49B483C2AD4}" type="pres">
      <dgm:prSet presAssocID="{09E7423D-96D8-4E52-8A71-7207D1DB8A06}" presName="horz1" presStyleCnt="0"/>
      <dgm:spPr/>
    </dgm:pt>
    <dgm:pt modelId="{53748BF7-BA37-E94E-9C5E-B73BFA2C8515}" type="pres">
      <dgm:prSet presAssocID="{09E7423D-96D8-4E52-8A71-7207D1DB8A06}" presName="tx1" presStyleLbl="revTx" presStyleIdx="4" presStyleCnt="9"/>
      <dgm:spPr/>
    </dgm:pt>
    <dgm:pt modelId="{513FFE9B-6A65-444A-9F49-32450826B2DE}" type="pres">
      <dgm:prSet presAssocID="{09E7423D-96D8-4E52-8A71-7207D1DB8A06}" presName="vert1" presStyleCnt="0"/>
      <dgm:spPr/>
    </dgm:pt>
    <dgm:pt modelId="{56B4EECE-EEC7-4648-8F2D-38D9BE23787F}" type="pres">
      <dgm:prSet presAssocID="{3526FE6A-B9E9-413D-A752-35299647674E}" presName="thickLine" presStyleLbl="alignNode1" presStyleIdx="5" presStyleCnt="9"/>
      <dgm:spPr/>
    </dgm:pt>
    <dgm:pt modelId="{C375DB65-8E5B-2E42-B9A0-92C2993EFED6}" type="pres">
      <dgm:prSet presAssocID="{3526FE6A-B9E9-413D-A752-35299647674E}" presName="horz1" presStyleCnt="0"/>
      <dgm:spPr/>
    </dgm:pt>
    <dgm:pt modelId="{E7751FEA-5D65-CA40-83AE-35B508C41131}" type="pres">
      <dgm:prSet presAssocID="{3526FE6A-B9E9-413D-A752-35299647674E}" presName="tx1" presStyleLbl="revTx" presStyleIdx="5" presStyleCnt="9"/>
      <dgm:spPr/>
    </dgm:pt>
    <dgm:pt modelId="{F50A27BC-E6B1-5448-A833-35FFE67010B4}" type="pres">
      <dgm:prSet presAssocID="{3526FE6A-B9E9-413D-A752-35299647674E}" presName="vert1" presStyleCnt="0"/>
      <dgm:spPr/>
    </dgm:pt>
    <dgm:pt modelId="{1BAC5716-82BD-FF47-883C-95E1FEA865DA}" type="pres">
      <dgm:prSet presAssocID="{EE7D4E11-427B-4446-AECC-1DC39D54A6FE}" presName="thickLine" presStyleLbl="alignNode1" presStyleIdx="6" presStyleCnt="9"/>
      <dgm:spPr/>
    </dgm:pt>
    <dgm:pt modelId="{FE034C7F-4A51-0D4D-BC7B-F16168D9843B}" type="pres">
      <dgm:prSet presAssocID="{EE7D4E11-427B-4446-AECC-1DC39D54A6FE}" presName="horz1" presStyleCnt="0"/>
      <dgm:spPr/>
    </dgm:pt>
    <dgm:pt modelId="{CA1F17E6-0082-C44A-9204-DDBA996AEEA9}" type="pres">
      <dgm:prSet presAssocID="{EE7D4E11-427B-4446-AECC-1DC39D54A6FE}" presName="tx1" presStyleLbl="revTx" presStyleIdx="6" presStyleCnt="9"/>
      <dgm:spPr/>
    </dgm:pt>
    <dgm:pt modelId="{4FE73429-FBC3-D649-8FBA-9568D9242DAB}" type="pres">
      <dgm:prSet presAssocID="{EE7D4E11-427B-4446-AECC-1DC39D54A6FE}" presName="vert1" presStyleCnt="0"/>
      <dgm:spPr/>
    </dgm:pt>
    <dgm:pt modelId="{9BE86835-9C5B-F24D-B483-122E5DEBB074}" type="pres">
      <dgm:prSet presAssocID="{353A34C1-BC56-4BD9-9EEE-36D1ADFEBECF}" presName="thickLine" presStyleLbl="alignNode1" presStyleIdx="7" presStyleCnt="9"/>
      <dgm:spPr/>
    </dgm:pt>
    <dgm:pt modelId="{270BB69E-60DF-8345-AC52-02BC45F8A997}" type="pres">
      <dgm:prSet presAssocID="{353A34C1-BC56-4BD9-9EEE-36D1ADFEBECF}" presName="horz1" presStyleCnt="0"/>
      <dgm:spPr/>
    </dgm:pt>
    <dgm:pt modelId="{577AC239-E232-6F4C-9421-AA9CEA864EAF}" type="pres">
      <dgm:prSet presAssocID="{353A34C1-BC56-4BD9-9EEE-36D1ADFEBECF}" presName="tx1" presStyleLbl="revTx" presStyleIdx="7" presStyleCnt="9"/>
      <dgm:spPr/>
    </dgm:pt>
    <dgm:pt modelId="{D64BE2E8-8541-E540-AFF4-5B88795956C1}" type="pres">
      <dgm:prSet presAssocID="{353A34C1-BC56-4BD9-9EEE-36D1ADFEBECF}" presName="vert1" presStyleCnt="0"/>
      <dgm:spPr/>
    </dgm:pt>
    <dgm:pt modelId="{8384DE8E-72B7-EF49-BB45-8E5A2AD957E0}" type="pres">
      <dgm:prSet presAssocID="{F8D7A496-8A42-4B99-994B-570FA6B9CC0C}" presName="thickLine" presStyleLbl="alignNode1" presStyleIdx="8" presStyleCnt="9"/>
      <dgm:spPr/>
    </dgm:pt>
    <dgm:pt modelId="{6C74E01A-0BDA-8D4A-9804-E1E7AA5BB219}" type="pres">
      <dgm:prSet presAssocID="{F8D7A496-8A42-4B99-994B-570FA6B9CC0C}" presName="horz1" presStyleCnt="0"/>
      <dgm:spPr/>
    </dgm:pt>
    <dgm:pt modelId="{84F17BA3-5E23-1745-84CE-C50C1C16C7F0}" type="pres">
      <dgm:prSet presAssocID="{F8D7A496-8A42-4B99-994B-570FA6B9CC0C}" presName="tx1" presStyleLbl="revTx" presStyleIdx="8" presStyleCnt="9"/>
      <dgm:spPr/>
    </dgm:pt>
    <dgm:pt modelId="{637D74DD-036C-0749-AAC9-FDACBD6B6F33}" type="pres">
      <dgm:prSet presAssocID="{F8D7A496-8A42-4B99-994B-570FA6B9CC0C}" presName="vert1" presStyleCnt="0"/>
      <dgm:spPr/>
    </dgm:pt>
  </dgm:ptLst>
  <dgm:cxnLst>
    <dgm:cxn modelId="{08138500-9A6F-4E36-9A05-8FB3E52F2A13}" srcId="{9B7AE205-9361-4A8A-9729-A7DE192947BD}" destId="{353A34C1-BC56-4BD9-9EEE-36D1ADFEBECF}" srcOrd="7" destOrd="0" parTransId="{58CC5A42-0371-431A-9DF7-C8FDAEC264A6}" sibTransId="{FF874420-911A-400D-A19F-28E9EDB6D1DA}"/>
    <dgm:cxn modelId="{74C58700-21B6-FB43-BF45-4CC209E339EE}" type="presOf" srcId="{3526FE6A-B9E9-413D-A752-35299647674E}" destId="{E7751FEA-5D65-CA40-83AE-35B508C41131}" srcOrd="0" destOrd="0" presId="urn:microsoft.com/office/officeart/2008/layout/LinedList"/>
    <dgm:cxn modelId="{EA1AC906-E24C-6747-A87D-CB63D97EFBB5}" type="presOf" srcId="{E149438B-7A85-4E1E-ADBA-FD41283C9DC0}" destId="{1C11B0EC-2CF8-A942-9531-C1AB6834A9BD}" srcOrd="0" destOrd="0" presId="urn:microsoft.com/office/officeart/2008/layout/LinedList"/>
    <dgm:cxn modelId="{2CEE9607-94C8-46C3-BC66-14CBD0766EAB}" srcId="{9B7AE205-9361-4A8A-9729-A7DE192947BD}" destId="{F8D7A496-8A42-4B99-994B-570FA6B9CC0C}" srcOrd="8" destOrd="0" parTransId="{648F4544-9026-489A-B9DD-2A20A0CB7BB6}" sibTransId="{A42345C3-1667-40CB-97D2-1C8DB208A1E0}"/>
    <dgm:cxn modelId="{9B6FFF0A-9F32-4C1C-94B9-9FF426E5E7C7}" srcId="{9B7AE205-9361-4A8A-9729-A7DE192947BD}" destId="{EE7D4E11-427B-4446-AECC-1DC39D54A6FE}" srcOrd="6" destOrd="0" parTransId="{07E98D6C-0E94-459B-93E7-6B0659FDE430}" sibTransId="{25324AE4-A153-4253-9F0D-63796C2343BA}"/>
    <dgm:cxn modelId="{A13D6543-09BC-4E55-9DE6-B8044B03A412}" srcId="{9B7AE205-9361-4A8A-9729-A7DE192947BD}" destId="{3526FE6A-B9E9-413D-A752-35299647674E}" srcOrd="5" destOrd="0" parTransId="{CE39B95C-8E7D-469C-AB2D-D3BA77AAE745}" sibTransId="{65009C7F-8FE0-421D-85D2-646CC50B987A}"/>
    <dgm:cxn modelId="{5316EB53-1B0D-4450-970D-C03F3EA4EDA2}" srcId="{9B7AE205-9361-4A8A-9729-A7DE192947BD}" destId="{09E7423D-96D8-4E52-8A71-7207D1DB8A06}" srcOrd="4" destOrd="0" parTransId="{D6368F67-589E-4E92-9FC3-3D49E3852D06}" sibTransId="{09AF3A00-A7A6-404D-B1A0-95A2914C947E}"/>
    <dgm:cxn modelId="{6B266670-29B8-4C43-AC90-71367492CAE6}" srcId="{9B7AE205-9361-4A8A-9729-A7DE192947BD}" destId="{E149438B-7A85-4E1E-ADBA-FD41283C9DC0}" srcOrd="0" destOrd="0" parTransId="{516BFAF3-E5D3-47D1-9C13-D513960E8055}" sibTransId="{77C26632-1724-478D-90E8-04D56E6BF097}"/>
    <dgm:cxn modelId="{BAE6CF8E-6055-468A-B6DD-03001DE23298}" srcId="{9B7AE205-9361-4A8A-9729-A7DE192947BD}" destId="{F29A63C6-3515-47C9-B58C-F7CC932BCD4D}" srcOrd="3" destOrd="0" parTransId="{E8C741B1-3087-45D8-8455-722734652E5F}" sibTransId="{C1FE0E4E-FAE9-4533-8C5A-3ED71CB3D7B3}"/>
    <dgm:cxn modelId="{CBE40B93-2D27-934A-AE33-C7716330E6BB}" type="presOf" srcId="{09E7423D-96D8-4E52-8A71-7207D1DB8A06}" destId="{53748BF7-BA37-E94E-9C5E-B73BFA2C8515}" srcOrd="0" destOrd="0" presId="urn:microsoft.com/office/officeart/2008/layout/LinedList"/>
    <dgm:cxn modelId="{254AC898-ACA0-6345-AEC0-2BBB1FDFF263}" type="presOf" srcId="{E8936A4B-2B9E-4A34-9DBF-EAC269DE3FEE}" destId="{C76790FB-1156-0A48-9CF4-6FC97CE3F472}" srcOrd="0" destOrd="0" presId="urn:microsoft.com/office/officeart/2008/layout/LinedList"/>
    <dgm:cxn modelId="{88CA1FA6-0DA2-46C6-8567-436925433DA7}" srcId="{9B7AE205-9361-4A8A-9729-A7DE192947BD}" destId="{30462C04-7788-4575-A53E-12020A4ED399}" srcOrd="1" destOrd="0" parTransId="{0F2DE96D-5953-4CFA-85A5-6D91CD6C4183}" sibTransId="{2A443E38-CDF8-466E-90B0-6504F6B34434}"/>
    <dgm:cxn modelId="{D7F6EBA9-DEEF-D040-8841-4D697DECF031}" type="presOf" srcId="{F8D7A496-8A42-4B99-994B-570FA6B9CC0C}" destId="{84F17BA3-5E23-1745-84CE-C50C1C16C7F0}" srcOrd="0" destOrd="0" presId="urn:microsoft.com/office/officeart/2008/layout/LinedList"/>
    <dgm:cxn modelId="{EB03A3B7-736A-3D41-AD70-AF6FC7B35EE1}" type="presOf" srcId="{EE7D4E11-427B-4446-AECC-1DC39D54A6FE}" destId="{CA1F17E6-0082-C44A-9204-DDBA996AEEA9}" srcOrd="0" destOrd="0" presId="urn:microsoft.com/office/officeart/2008/layout/LinedList"/>
    <dgm:cxn modelId="{3FA97ABE-FDAE-7541-A26F-E19C32C56272}" type="presOf" srcId="{353A34C1-BC56-4BD9-9EEE-36D1ADFEBECF}" destId="{577AC239-E232-6F4C-9421-AA9CEA864EAF}" srcOrd="0" destOrd="0" presId="urn:microsoft.com/office/officeart/2008/layout/LinedList"/>
    <dgm:cxn modelId="{77E027EC-1660-6A45-B8EB-20FBD403A2E0}" type="presOf" srcId="{9B7AE205-9361-4A8A-9729-A7DE192947BD}" destId="{82E3B0F9-1842-7543-BC92-6B3246A028F2}" srcOrd="0" destOrd="0" presId="urn:microsoft.com/office/officeart/2008/layout/LinedList"/>
    <dgm:cxn modelId="{9A36FFF0-0459-F143-AEB4-3453753FBECD}" type="presOf" srcId="{30462C04-7788-4575-A53E-12020A4ED399}" destId="{C1ABCE3E-774F-8C45-A176-96A4E8893F67}" srcOrd="0" destOrd="0" presId="urn:microsoft.com/office/officeart/2008/layout/LinedList"/>
    <dgm:cxn modelId="{935CA3F6-8CC0-448B-BB64-2648D23AC795}" srcId="{9B7AE205-9361-4A8A-9729-A7DE192947BD}" destId="{E8936A4B-2B9E-4A34-9DBF-EAC269DE3FEE}" srcOrd="2" destOrd="0" parTransId="{290A094B-1617-4496-B4D6-CE57ADFED381}" sibTransId="{4BD80008-47D8-4059-BA6F-67752D3DEEB2}"/>
    <dgm:cxn modelId="{5CE4BFF9-6B32-9F49-B043-F2B431743041}" type="presOf" srcId="{F29A63C6-3515-47C9-B58C-F7CC932BCD4D}" destId="{DA612D9C-D821-B54E-8613-4D5324DB35B5}" srcOrd="0" destOrd="0" presId="urn:microsoft.com/office/officeart/2008/layout/LinedList"/>
    <dgm:cxn modelId="{158F5F12-8191-324B-BFCD-2C153AEE2CB9}" type="presParOf" srcId="{82E3B0F9-1842-7543-BC92-6B3246A028F2}" destId="{5DA00744-E1F3-654D-8797-51391121609F}" srcOrd="0" destOrd="0" presId="urn:microsoft.com/office/officeart/2008/layout/LinedList"/>
    <dgm:cxn modelId="{194D6DAD-EDD0-1841-AA46-1E0258F96273}" type="presParOf" srcId="{82E3B0F9-1842-7543-BC92-6B3246A028F2}" destId="{7E85B430-45A3-B24E-A4C4-E4F33B8EA7C5}" srcOrd="1" destOrd="0" presId="urn:microsoft.com/office/officeart/2008/layout/LinedList"/>
    <dgm:cxn modelId="{9B9FBCED-E757-5344-89DC-DE0151B4B726}" type="presParOf" srcId="{7E85B430-45A3-B24E-A4C4-E4F33B8EA7C5}" destId="{1C11B0EC-2CF8-A942-9531-C1AB6834A9BD}" srcOrd="0" destOrd="0" presId="urn:microsoft.com/office/officeart/2008/layout/LinedList"/>
    <dgm:cxn modelId="{E4E2817B-359B-A844-8756-8A65523DABAE}" type="presParOf" srcId="{7E85B430-45A3-B24E-A4C4-E4F33B8EA7C5}" destId="{41E10469-6FCF-274D-8754-13AAEBA32D51}" srcOrd="1" destOrd="0" presId="urn:microsoft.com/office/officeart/2008/layout/LinedList"/>
    <dgm:cxn modelId="{17BEE4E4-533B-9E44-8B0A-1B0D05E9FEB3}" type="presParOf" srcId="{82E3B0F9-1842-7543-BC92-6B3246A028F2}" destId="{87E52124-834D-9B45-B072-39BAD5FA6A05}" srcOrd="2" destOrd="0" presId="urn:microsoft.com/office/officeart/2008/layout/LinedList"/>
    <dgm:cxn modelId="{002C2DF4-C0B3-2441-826A-DFD5F59FBC50}" type="presParOf" srcId="{82E3B0F9-1842-7543-BC92-6B3246A028F2}" destId="{CB739650-18C9-1B45-8E4B-198EEF9FDF4C}" srcOrd="3" destOrd="0" presId="urn:microsoft.com/office/officeart/2008/layout/LinedList"/>
    <dgm:cxn modelId="{1F4CB711-15BD-1340-872B-CE1AD4A9DDA5}" type="presParOf" srcId="{CB739650-18C9-1B45-8E4B-198EEF9FDF4C}" destId="{C1ABCE3E-774F-8C45-A176-96A4E8893F67}" srcOrd="0" destOrd="0" presId="urn:microsoft.com/office/officeart/2008/layout/LinedList"/>
    <dgm:cxn modelId="{7058CB91-F25E-2E43-B00D-8C8BC819ED29}" type="presParOf" srcId="{CB739650-18C9-1B45-8E4B-198EEF9FDF4C}" destId="{874AE4D5-CA85-3F44-B264-31FDD6A75833}" srcOrd="1" destOrd="0" presId="urn:microsoft.com/office/officeart/2008/layout/LinedList"/>
    <dgm:cxn modelId="{11F2B2D7-F6E2-9148-8E06-3C24FD15273D}" type="presParOf" srcId="{82E3B0F9-1842-7543-BC92-6B3246A028F2}" destId="{3D73516E-EABE-5642-BD4F-82E030ED65D5}" srcOrd="4" destOrd="0" presId="urn:microsoft.com/office/officeart/2008/layout/LinedList"/>
    <dgm:cxn modelId="{F0A50958-14C2-2240-B45E-6752605C6F67}" type="presParOf" srcId="{82E3B0F9-1842-7543-BC92-6B3246A028F2}" destId="{3E90FB00-C289-FE42-8235-50511706F85E}" srcOrd="5" destOrd="0" presId="urn:microsoft.com/office/officeart/2008/layout/LinedList"/>
    <dgm:cxn modelId="{39FFED58-C08E-F64C-AB03-5DE8A698E0D1}" type="presParOf" srcId="{3E90FB00-C289-FE42-8235-50511706F85E}" destId="{C76790FB-1156-0A48-9CF4-6FC97CE3F472}" srcOrd="0" destOrd="0" presId="urn:microsoft.com/office/officeart/2008/layout/LinedList"/>
    <dgm:cxn modelId="{2C779209-86CE-0B4E-95CF-133622FD2617}" type="presParOf" srcId="{3E90FB00-C289-FE42-8235-50511706F85E}" destId="{1447EC0E-ADB0-8344-AF7D-D09798064D7C}" srcOrd="1" destOrd="0" presId="urn:microsoft.com/office/officeart/2008/layout/LinedList"/>
    <dgm:cxn modelId="{E3801050-EE16-5146-8721-B164EB5EBC7C}" type="presParOf" srcId="{82E3B0F9-1842-7543-BC92-6B3246A028F2}" destId="{4CCD6799-00B1-3642-A590-288E965DE583}" srcOrd="6" destOrd="0" presId="urn:microsoft.com/office/officeart/2008/layout/LinedList"/>
    <dgm:cxn modelId="{0CEF3249-1705-CC47-BF03-D649E88AC5A9}" type="presParOf" srcId="{82E3B0F9-1842-7543-BC92-6B3246A028F2}" destId="{68FE54C8-D082-1446-959B-692EEDD6D3E9}" srcOrd="7" destOrd="0" presId="urn:microsoft.com/office/officeart/2008/layout/LinedList"/>
    <dgm:cxn modelId="{18A5A474-DDB7-3846-A8F4-4B4F219BD435}" type="presParOf" srcId="{68FE54C8-D082-1446-959B-692EEDD6D3E9}" destId="{DA612D9C-D821-B54E-8613-4D5324DB35B5}" srcOrd="0" destOrd="0" presId="urn:microsoft.com/office/officeart/2008/layout/LinedList"/>
    <dgm:cxn modelId="{F12C9A3D-0240-DE46-8D4E-3CBEE113D7AE}" type="presParOf" srcId="{68FE54C8-D082-1446-959B-692EEDD6D3E9}" destId="{6ABE23C7-6607-E646-9183-C75673B84385}" srcOrd="1" destOrd="0" presId="urn:microsoft.com/office/officeart/2008/layout/LinedList"/>
    <dgm:cxn modelId="{D6F1DB31-CEB4-7641-A71E-31F215AD5935}" type="presParOf" srcId="{82E3B0F9-1842-7543-BC92-6B3246A028F2}" destId="{A495A090-9E3B-AA4D-8993-ED88E4D35642}" srcOrd="8" destOrd="0" presId="urn:microsoft.com/office/officeart/2008/layout/LinedList"/>
    <dgm:cxn modelId="{CC0203E1-5576-754A-A886-82DBBAEF8DEB}" type="presParOf" srcId="{82E3B0F9-1842-7543-BC92-6B3246A028F2}" destId="{37E82A6B-E418-1246-B062-F49B483C2AD4}" srcOrd="9" destOrd="0" presId="urn:microsoft.com/office/officeart/2008/layout/LinedList"/>
    <dgm:cxn modelId="{2EC436D8-6EC6-3C45-8154-49D52F789DB5}" type="presParOf" srcId="{37E82A6B-E418-1246-B062-F49B483C2AD4}" destId="{53748BF7-BA37-E94E-9C5E-B73BFA2C8515}" srcOrd="0" destOrd="0" presId="urn:microsoft.com/office/officeart/2008/layout/LinedList"/>
    <dgm:cxn modelId="{5B03EA2F-1C9D-1B4A-9F81-CD25B83B3922}" type="presParOf" srcId="{37E82A6B-E418-1246-B062-F49B483C2AD4}" destId="{513FFE9B-6A65-444A-9F49-32450826B2DE}" srcOrd="1" destOrd="0" presId="urn:microsoft.com/office/officeart/2008/layout/LinedList"/>
    <dgm:cxn modelId="{83486670-22E6-1B40-ABE4-D29B62602AC9}" type="presParOf" srcId="{82E3B0F9-1842-7543-BC92-6B3246A028F2}" destId="{56B4EECE-EEC7-4648-8F2D-38D9BE23787F}" srcOrd="10" destOrd="0" presId="urn:microsoft.com/office/officeart/2008/layout/LinedList"/>
    <dgm:cxn modelId="{5465184F-57D1-D049-BE2D-DC2A5C74FD1B}" type="presParOf" srcId="{82E3B0F9-1842-7543-BC92-6B3246A028F2}" destId="{C375DB65-8E5B-2E42-B9A0-92C2993EFED6}" srcOrd="11" destOrd="0" presId="urn:microsoft.com/office/officeart/2008/layout/LinedList"/>
    <dgm:cxn modelId="{81477F94-C173-6441-B58D-398052CCC401}" type="presParOf" srcId="{C375DB65-8E5B-2E42-B9A0-92C2993EFED6}" destId="{E7751FEA-5D65-CA40-83AE-35B508C41131}" srcOrd="0" destOrd="0" presId="urn:microsoft.com/office/officeart/2008/layout/LinedList"/>
    <dgm:cxn modelId="{45F6ABA1-C936-714E-A452-48A757746A17}" type="presParOf" srcId="{C375DB65-8E5B-2E42-B9A0-92C2993EFED6}" destId="{F50A27BC-E6B1-5448-A833-35FFE67010B4}" srcOrd="1" destOrd="0" presId="urn:microsoft.com/office/officeart/2008/layout/LinedList"/>
    <dgm:cxn modelId="{95662FF7-8353-6B43-8967-19DA18EE4599}" type="presParOf" srcId="{82E3B0F9-1842-7543-BC92-6B3246A028F2}" destId="{1BAC5716-82BD-FF47-883C-95E1FEA865DA}" srcOrd="12" destOrd="0" presId="urn:microsoft.com/office/officeart/2008/layout/LinedList"/>
    <dgm:cxn modelId="{E160A585-9E5A-2E43-B162-918B3BE0D910}" type="presParOf" srcId="{82E3B0F9-1842-7543-BC92-6B3246A028F2}" destId="{FE034C7F-4A51-0D4D-BC7B-F16168D9843B}" srcOrd="13" destOrd="0" presId="urn:microsoft.com/office/officeart/2008/layout/LinedList"/>
    <dgm:cxn modelId="{0489A6BE-EC9D-6E44-A260-74721834ECBA}" type="presParOf" srcId="{FE034C7F-4A51-0D4D-BC7B-F16168D9843B}" destId="{CA1F17E6-0082-C44A-9204-DDBA996AEEA9}" srcOrd="0" destOrd="0" presId="urn:microsoft.com/office/officeart/2008/layout/LinedList"/>
    <dgm:cxn modelId="{4465BEFA-432D-A542-8444-421A8E23175E}" type="presParOf" srcId="{FE034C7F-4A51-0D4D-BC7B-F16168D9843B}" destId="{4FE73429-FBC3-D649-8FBA-9568D9242DAB}" srcOrd="1" destOrd="0" presId="urn:microsoft.com/office/officeart/2008/layout/LinedList"/>
    <dgm:cxn modelId="{44002690-01B0-1440-85D0-16E25B488F5B}" type="presParOf" srcId="{82E3B0F9-1842-7543-BC92-6B3246A028F2}" destId="{9BE86835-9C5B-F24D-B483-122E5DEBB074}" srcOrd="14" destOrd="0" presId="urn:microsoft.com/office/officeart/2008/layout/LinedList"/>
    <dgm:cxn modelId="{812AB81E-2648-D949-86F0-3249ABA5199E}" type="presParOf" srcId="{82E3B0F9-1842-7543-BC92-6B3246A028F2}" destId="{270BB69E-60DF-8345-AC52-02BC45F8A997}" srcOrd="15" destOrd="0" presId="urn:microsoft.com/office/officeart/2008/layout/LinedList"/>
    <dgm:cxn modelId="{C6D43879-9B74-644C-B395-F22414224AAE}" type="presParOf" srcId="{270BB69E-60DF-8345-AC52-02BC45F8A997}" destId="{577AC239-E232-6F4C-9421-AA9CEA864EAF}" srcOrd="0" destOrd="0" presId="urn:microsoft.com/office/officeart/2008/layout/LinedList"/>
    <dgm:cxn modelId="{3C427D5A-411F-D84E-B197-61F5D13A8020}" type="presParOf" srcId="{270BB69E-60DF-8345-AC52-02BC45F8A997}" destId="{D64BE2E8-8541-E540-AFF4-5B88795956C1}" srcOrd="1" destOrd="0" presId="urn:microsoft.com/office/officeart/2008/layout/LinedList"/>
    <dgm:cxn modelId="{38F60B63-49BA-B742-A2D9-63AB82325686}" type="presParOf" srcId="{82E3B0F9-1842-7543-BC92-6B3246A028F2}" destId="{8384DE8E-72B7-EF49-BB45-8E5A2AD957E0}" srcOrd="16" destOrd="0" presId="urn:microsoft.com/office/officeart/2008/layout/LinedList"/>
    <dgm:cxn modelId="{D004F0BE-1508-FD46-A6F2-550F6F59F3A3}" type="presParOf" srcId="{82E3B0F9-1842-7543-BC92-6B3246A028F2}" destId="{6C74E01A-0BDA-8D4A-9804-E1E7AA5BB219}" srcOrd="17" destOrd="0" presId="urn:microsoft.com/office/officeart/2008/layout/LinedList"/>
    <dgm:cxn modelId="{BD9384F8-51E4-724A-93F1-F21343267F42}" type="presParOf" srcId="{6C74E01A-0BDA-8D4A-9804-E1E7AA5BB219}" destId="{84F17BA3-5E23-1745-84CE-C50C1C16C7F0}" srcOrd="0" destOrd="0" presId="urn:microsoft.com/office/officeart/2008/layout/LinedList"/>
    <dgm:cxn modelId="{0B6B7AB9-1788-3648-9628-88EAA781A142}" type="presParOf" srcId="{6C74E01A-0BDA-8D4A-9804-E1E7AA5BB219}" destId="{637D74DD-036C-0749-AAC9-FDACBD6B6F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CA3DB-C89C-7149-903B-BE731017F31A}">
      <dsp:nvSpPr>
        <dsp:cNvPr id="0" name=""/>
        <dsp:cNvSpPr/>
      </dsp:nvSpPr>
      <dsp:spPr>
        <a:xfrm>
          <a:off x="2614981" y="70912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751961"/>
        <a:ext cx="28878" cy="5775"/>
      </dsp:txXfrm>
    </dsp:sp>
    <dsp:sp modelId="{2F5AD395-65A9-0945-B818-2BC140A889E7}">
      <dsp:nvSpPr>
        <dsp:cNvPr id="0" name=""/>
        <dsp:cNvSpPr/>
      </dsp:nvSpPr>
      <dsp:spPr>
        <a:xfrm>
          <a:off x="105624" y="1502"/>
          <a:ext cx="2511156" cy="1506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Inspection dorsal / ventral.</a:t>
          </a:r>
          <a:endParaRPr lang="en-US" sz="1900" kern="1200"/>
        </a:p>
      </dsp:txBody>
      <dsp:txXfrm>
        <a:off x="105624" y="1502"/>
        <a:ext cx="2511156" cy="1506693"/>
      </dsp:txXfrm>
    </dsp:sp>
    <dsp:sp modelId="{372CB7ED-149E-4146-8F51-BA7F7E89EBE7}">
      <dsp:nvSpPr>
        <dsp:cNvPr id="0" name=""/>
        <dsp:cNvSpPr/>
      </dsp:nvSpPr>
      <dsp:spPr>
        <a:xfrm>
          <a:off x="1361202" y="150639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1776991"/>
        <a:ext cx="157112" cy="5775"/>
      </dsp:txXfrm>
    </dsp:sp>
    <dsp:sp modelId="{A209B965-B382-2648-A6A1-4F4CE71014E5}">
      <dsp:nvSpPr>
        <dsp:cNvPr id="0" name=""/>
        <dsp:cNvSpPr/>
      </dsp:nvSpPr>
      <dsp:spPr>
        <a:xfrm>
          <a:off x="3194346" y="1502"/>
          <a:ext cx="2511156" cy="1506693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Examen des articulations et en particulier des hanches. </a:t>
          </a:r>
          <a:endParaRPr lang="en-US" sz="1900" kern="1200"/>
        </a:p>
      </dsp:txBody>
      <dsp:txXfrm>
        <a:off x="3194346" y="1502"/>
        <a:ext cx="2511156" cy="1506693"/>
      </dsp:txXfrm>
    </dsp:sp>
    <dsp:sp modelId="{F890E964-C7B5-0940-B34C-1D5981BD8E78}">
      <dsp:nvSpPr>
        <dsp:cNvPr id="0" name=""/>
        <dsp:cNvSpPr/>
      </dsp:nvSpPr>
      <dsp:spPr>
        <a:xfrm>
          <a:off x="2614981" y="279338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2836221"/>
        <a:ext cx="28878" cy="5775"/>
      </dsp:txXfrm>
    </dsp:sp>
    <dsp:sp modelId="{264F5546-220C-F549-BD74-03B084B275CF}">
      <dsp:nvSpPr>
        <dsp:cNvPr id="0" name=""/>
        <dsp:cNvSpPr/>
      </dsp:nvSpPr>
      <dsp:spPr>
        <a:xfrm>
          <a:off x="105624" y="2085762"/>
          <a:ext cx="2511156" cy="1506693"/>
        </a:xfrm>
        <a:prstGeom prst="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Stabilité des hanches</a:t>
          </a:r>
          <a:endParaRPr lang="en-US" sz="1900" kern="1200"/>
        </a:p>
      </dsp:txBody>
      <dsp:txXfrm>
        <a:off x="105624" y="2085762"/>
        <a:ext cx="2511156" cy="1506693"/>
      </dsp:txXfrm>
    </dsp:sp>
    <dsp:sp modelId="{7DFDAD90-2EFC-534A-89D0-0A62AB6C1301}">
      <dsp:nvSpPr>
        <dsp:cNvPr id="0" name=""/>
        <dsp:cNvSpPr/>
      </dsp:nvSpPr>
      <dsp:spPr>
        <a:xfrm>
          <a:off x="1361202" y="359065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3861251"/>
        <a:ext cx="157112" cy="5775"/>
      </dsp:txXfrm>
    </dsp:sp>
    <dsp:sp modelId="{1B5017DA-BCFA-FD45-8C0B-84B6F86D170A}">
      <dsp:nvSpPr>
        <dsp:cNvPr id="0" name=""/>
        <dsp:cNvSpPr/>
      </dsp:nvSpPr>
      <dsp:spPr>
        <a:xfrm>
          <a:off x="3194346" y="2085762"/>
          <a:ext cx="2511156" cy="1506693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Examen du rachis, dos rond, test de Adam</a:t>
          </a:r>
          <a:endParaRPr lang="en-US" sz="1900" kern="1200"/>
        </a:p>
      </dsp:txBody>
      <dsp:txXfrm>
        <a:off x="3194346" y="2085762"/>
        <a:ext cx="2511156" cy="1506693"/>
      </dsp:txXfrm>
    </dsp:sp>
    <dsp:sp modelId="{120E949F-E2B3-3A43-86FF-EBABE16F9A7C}">
      <dsp:nvSpPr>
        <dsp:cNvPr id="0" name=""/>
        <dsp:cNvSpPr/>
      </dsp:nvSpPr>
      <dsp:spPr>
        <a:xfrm>
          <a:off x="2614981" y="487764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4920481"/>
        <a:ext cx="28878" cy="5775"/>
      </dsp:txXfrm>
    </dsp:sp>
    <dsp:sp modelId="{6D29E539-C216-7D4D-A4D8-2C3E99C4527E}">
      <dsp:nvSpPr>
        <dsp:cNvPr id="0" name=""/>
        <dsp:cNvSpPr/>
      </dsp:nvSpPr>
      <dsp:spPr>
        <a:xfrm>
          <a:off x="105624" y="4170022"/>
          <a:ext cx="2511156" cy="1506693"/>
        </a:xfrm>
        <a:prstGeom prst="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Après âge de la marche : monopodal, bipodal, sur les pointes, talons</a:t>
          </a:r>
          <a:endParaRPr lang="en-US" sz="1900" kern="1200"/>
        </a:p>
      </dsp:txBody>
      <dsp:txXfrm>
        <a:off x="105624" y="4170022"/>
        <a:ext cx="2511156" cy="1506693"/>
      </dsp:txXfrm>
    </dsp:sp>
    <dsp:sp modelId="{A22E648D-5A58-DB4F-9EF0-B768EFDD5805}">
      <dsp:nvSpPr>
        <dsp:cNvPr id="0" name=""/>
        <dsp:cNvSpPr/>
      </dsp:nvSpPr>
      <dsp:spPr>
        <a:xfrm>
          <a:off x="3194346" y="4170022"/>
          <a:ext cx="2511156" cy="1506693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Inégalité des membres inférieurs, planchettes</a:t>
          </a:r>
          <a:endParaRPr lang="en-US" sz="1900" kern="1200"/>
        </a:p>
      </dsp:txBody>
      <dsp:txXfrm>
        <a:off x="3194346" y="4170022"/>
        <a:ext cx="2511156" cy="1506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CF3E6-A3B3-0C48-8627-8186B41C4F44}">
      <dsp:nvSpPr>
        <dsp:cNvPr id="0" name=""/>
        <dsp:cNvSpPr/>
      </dsp:nvSpPr>
      <dsp:spPr>
        <a:xfrm>
          <a:off x="0" y="0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21F39-7F31-BD4F-A3B3-5D86EDDDFFD0}">
      <dsp:nvSpPr>
        <dsp:cNvPr id="0" name=""/>
        <dsp:cNvSpPr/>
      </dsp:nvSpPr>
      <dsp:spPr>
        <a:xfrm>
          <a:off x="0" y="0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50% des hanches luxables.</a:t>
          </a:r>
          <a:endParaRPr lang="en-US" sz="2100" kern="1200"/>
        </a:p>
      </dsp:txBody>
      <dsp:txXfrm>
        <a:off x="0" y="0"/>
        <a:ext cx="5811128" cy="709777"/>
      </dsp:txXfrm>
    </dsp:sp>
    <dsp:sp modelId="{AAC34C1A-707A-2D4F-8664-41C01B959752}">
      <dsp:nvSpPr>
        <dsp:cNvPr id="0" name=""/>
        <dsp:cNvSpPr/>
      </dsp:nvSpPr>
      <dsp:spPr>
        <a:xfrm>
          <a:off x="0" y="709777"/>
          <a:ext cx="581112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666EE-FFD3-0F42-A4C1-59C46C1F9D65}">
      <dsp:nvSpPr>
        <dsp:cNvPr id="0" name=""/>
        <dsp:cNvSpPr/>
      </dsp:nvSpPr>
      <dsp:spPr>
        <a:xfrm>
          <a:off x="0" y="709777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Dysplasie radiologique du cotyle.</a:t>
          </a:r>
          <a:endParaRPr lang="en-US" sz="2100" kern="1200" dirty="0"/>
        </a:p>
      </dsp:txBody>
      <dsp:txXfrm>
        <a:off x="0" y="709777"/>
        <a:ext cx="5811128" cy="709777"/>
      </dsp:txXfrm>
    </dsp:sp>
    <dsp:sp modelId="{18E0313A-388A-3B4A-AADD-352BAD67082A}">
      <dsp:nvSpPr>
        <dsp:cNvPr id="0" name=""/>
        <dsp:cNvSpPr/>
      </dsp:nvSpPr>
      <dsp:spPr>
        <a:xfrm>
          <a:off x="0" y="1419554"/>
          <a:ext cx="58111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7985B-D5B7-6D41-8343-63543A8F5F9E}">
      <dsp:nvSpPr>
        <dsp:cNvPr id="0" name=""/>
        <dsp:cNvSpPr/>
      </dsp:nvSpPr>
      <dsp:spPr>
        <a:xfrm>
          <a:off x="0" y="1419554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Scolioses du nourrisson.</a:t>
          </a:r>
          <a:endParaRPr lang="en-US" sz="2100" kern="1200"/>
        </a:p>
      </dsp:txBody>
      <dsp:txXfrm>
        <a:off x="0" y="1419554"/>
        <a:ext cx="5811128" cy="709777"/>
      </dsp:txXfrm>
    </dsp:sp>
    <dsp:sp modelId="{5E71391C-2A10-0548-A8D9-ABF4F66D11EB}">
      <dsp:nvSpPr>
        <dsp:cNvPr id="0" name=""/>
        <dsp:cNvSpPr/>
      </dsp:nvSpPr>
      <dsp:spPr>
        <a:xfrm>
          <a:off x="0" y="2129332"/>
          <a:ext cx="581112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207BB-0675-2B40-94CF-ECE814258D3E}">
      <dsp:nvSpPr>
        <dsp:cNvPr id="0" name=""/>
        <dsp:cNvSpPr/>
      </dsp:nvSpPr>
      <dsp:spPr>
        <a:xfrm>
          <a:off x="0" y="2129332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80% des Torticolis musculaires congénitaux. </a:t>
          </a:r>
          <a:endParaRPr lang="en-US" sz="2100" kern="1200"/>
        </a:p>
      </dsp:txBody>
      <dsp:txXfrm>
        <a:off x="0" y="2129332"/>
        <a:ext cx="5811128" cy="709777"/>
      </dsp:txXfrm>
    </dsp:sp>
    <dsp:sp modelId="{B03ACFB2-8F28-6143-9233-BA2869A5C478}">
      <dsp:nvSpPr>
        <dsp:cNvPr id="0" name=""/>
        <dsp:cNvSpPr/>
      </dsp:nvSpPr>
      <dsp:spPr>
        <a:xfrm>
          <a:off x="0" y="2839109"/>
          <a:ext cx="581112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3D948-9EBC-294B-9C1A-D403A048C686}">
      <dsp:nvSpPr>
        <dsp:cNvPr id="0" name=""/>
        <dsp:cNvSpPr/>
      </dsp:nvSpPr>
      <dsp:spPr>
        <a:xfrm>
          <a:off x="0" y="2839109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La plupart des métatarsus varus.</a:t>
          </a:r>
          <a:endParaRPr lang="en-US" sz="2100" kern="1200"/>
        </a:p>
      </dsp:txBody>
      <dsp:txXfrm>
        <a:off x="0" y="2839109"/>
        <a:ext cx="5811128" cy="709777"/>
      </dsp:txXfrm>
    </dsp:sp>
    <dsp:sp modelId="{207AD059-2612-884C-B4F6-75C90AFFEC48}">
      <dsp:nvSpPr>
        <dsp:cNvPr id="0" name=""/>
        <dsp:cNvSpPr/>
      </dsp:nvSpPr>
      <dsp:spPr>
        <a:xfrm>
          <a:off x="0" y="3548886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AFEAF-CD19-6442-BDF0-0C47065CED96}">
      <dsp:nvSpPr>
        <dsp:cNvPr id="0" name=""/>
        <dsp:cNvSpPr/>
      </dsp:nvSpPr>
      <dsp:spPr>
        <a:xfrm>
          <a:off x="0" y="3548886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La plupart des pieds plats valgus statiques. </a:t>
          </a:r>
          <a:endParaRPr lang="en-US" sz="2100" kern="1200"/>
        </a:p>
      </dsp:txBody>
      <dsp:txXfrm>
        <a:off x="0" y="3548886"/>
        <a:ext cx="5811128" cy="709777"/>
      </dsp:txXfrm>
    </dsp:sp>
    <dsp:sp modelId="{8A2E2342-1230-0749-A060-7A0396FD1297}">
      <dsp:nvSpPr>
        <dsp:cNvPr id="0" name=""/>
        <dsp:cNvSpPr/>
      </dsp:nvSpPr>
      <dsp:spPr>
        <a:xfrm>
          <a:off x="0" y="4258664"/>
          <a:ext cx="581112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911ED-EBC2-5B45-897D-E4F6806581CC}">
      <dsp:nvSpPr>
        <dsp:cNvPr id="0" name=""/>
        <dsp:cNvSpPr/>
      </dsp:nvSpPr>
      <dsp:spPr>
        <a:xfrm>
          <a:off x="0" y="4258664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Les genu varum / valgum.</a:t>
          </a:r>
          <a:endParaRPr lang="en-US" sz="2100" kern="1200"/>
        </a:p>
      </dsp:txBody>
      <dsp:txXfrm>
        <a:off x="0" y="4258664"/>
        <a:ext cx="5811128" cy="709777"/>
      </dsp:txXfrm>
    </dsp:sp>
    <dsp:sp modelId="{4E9FD126-C984-A343-B4D1-BABDB74448AB}">
      <dsp:nvSpPr>
        <dsp:cNvPr id="0" name=""/>
        <dsp:cNvSpPr/>
      </dsp:nvSpPr>
      <dsp:spPr>
        <a:xfrm>
          <a:off x="0" y="4968441"/>
          <a:ext cx="58111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E12C5-713E-0E4B-B375-1BA596969A5C}">
      <dsp:nvSpPr>
        <dsp:cNvPr id="0" name=""/>
        <dsp:cNvSpPr/>
      </dsp:nvSpPr>
      <dsp:spPr>
        <a:xfrm>
          <a:off x="0" y="4968441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Les ostéochondrite de hanche de moins de 5ans. </a:t>
          </a:r>
          <a:endParaRPr lang="en-US" sz="2100" kern="1200"/>
        </a:p>
      </dsp:txBody>
      <dsp:txXfrm>
        <a:off x="0" y="4968441"/>
        <a:ext cx="5811128" cy="709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00744-E1F3-654D-8797-51391121609F}">
      <dsp:nvSpPr>
        <dsp:cNvPr id="0" name=""/>
        <dsp:cNvSpPr/>
      </dsp:nvSpPr>
      <dsp:spPr>
        <a:xfrm>
          <a:off x="0" y="693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1B0EC-2CF8-A942-9531-C1AB6834A9BD}">
      <dsp:nvSpPr>
        <dsp:cNvPr id="0" name=""/>
        <dsp:cNvSpPr/>
      </dsp:nvSpPr>
      <dsp:spPr>
        <a:xfrm>
          <a:off x="0" y="693"/>
          <a:ext cx="5811128" cy="630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Les infections articulaires non traitées évoluent avec des séquelles graves</a:t>
          </a:r>
          <a:endParaRPr lang="en-US" sz="1700" kern="1200"/>
        </a:p>
      </dsp:txBody>
      <dsp:txXfrm>
        <a:off x="0" y="693"/>
        <a:ext cx="5811128" cy="630759"/>
      </dsp:txXfrm>
    </dsp:sp>
    <dsp:sp modelId="{87E52124-834D-9B45-B072-39BAD5FA6A05}">
      <dsp:nvSpPr>
        <dsp:cNvPr id="0" name=""/>
        <dsp:cNvSpPr/>
      </dsp:nvSpPr>
      <dsp:spPr>
        <a:xfrm>
          <a:off x="0" y="631452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BCE3E-774F-8C45-A176-96A4E8893F67}">
      <dsp:nvSpPr>
        <dsp:cNvPr id="0" name=""/>
        <dsp:cNvSpPr/>
      </dsp:nvSpPr>
      <dsp:spPr>
        <a:xfrm>
          <a:off x="0" y="631452"/>
          <a:ext cx="5811128" cy="630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Les tumeurs bénignes et malignes osseuses</a:t>
          </a:r>
          <a:endParaRPr lang="en-US" sz="1700" kern="1200"/>
        </a:p>
      </dsp:txBody>
      <dsp:txXfrm>
        <a:off x="0" y="631452"/>
        <a:ext cx="5811128" cy="630759"/>
      </dsp:txXfrm>
    </dsp:sp>
    <dsp:sp modelId="{3D73516E-EABE-5642-BD4F-82E030ED65D5}">
      <dsp:nvSpPr>
        <dsp:cNvPr id="0" name=""/>
        <dsp:cNvSpPr/>
      </dsp:nvSpPr>
      <dsp:spPr>
        <a:xfrm>
          <a:off x="0" y="1262211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790FB-1156-0A48-9CF4-6FC97CE3F472}">
      <dsp:nvSpPr>
        <dsp:cNvPr id="0" name=""/>
        <dsp:cNvSpPr/>
      </dsp:nvSpPr>
      <dsp:spPr>
        <a:xfrm>
          <a:off x="0" y="1262211"/>
          <a:ext cx="5811128" cy="630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Les traumatismes avec atteinte du cartilage du croissance</a:t>
          </a:r>
          <a:endParaRPr lang="en-US" sz="1700" kern="1200"/>
        </a:p>
      </dsp:txBody>
      <dsp:txXfrm>
        <a:off x="0" y="1262211"/>
        <a:ext cx="5811128" cy="630759"/>
      </dsp:txXfrm>
    </dsp:sp>
    <dsp:sp modelId="{4CCD6799-00B1-3642-A590-288E965DE583}">
      <dsp:nvSpPr>
        <dsp:cNvPr id="0" name=""/>
        <dsp:cNvSpPr/>
      </dsp:nvSpPr>
      <dsp:spPr>
        <a:xfrm>
          <a:off x="0" y="1892970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12D9C-D821-B54E-8613-4D5324DB35B5}">
      <dsp:nvSpPr>
        <dsp:cNvPr id="0" name=""/>
        <dsp:cNvSpPr/>
      </dsp:nvSpPr>
      <dsp:spPr>
        <a:xfrm>
          <a:off x="0" y="1892970"/>
          <a:ext cx="5811128" cy="630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Les luxations congénitales de hanche non traitées</a:t>
          </a:r>
          <a:endParaRPr lang="en-US" sz="1700" kern="1200"/>
        </a:p>
      </dsp:txBody>
      <dsp:txXfrm>
        <a:off x="0" y="1892970"/>
        <a:ext cx="5811128" cy="630759"/>
      </dsp:txXfrm>
    </dsp:sp>
    <dsp:sp modelId="{A495A090-9E3B-AA4D-8993-ED88E4D35642}">
      <dsp:nvSpPr>
        <dsp:cNvPr id="0" name=""/>
        <dsp:cNvSpPr/>
      </dsp:nvSpPr>
      <dsp:spPr>
        <a:xfrm>
          <a:off x="0" y="2523729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48BF7-BA37-E94E-9C5E-B73BFA2C8515}">
      <dsp:nvSpPr>
        <dsp:cNvPr id="0" name=""/>
        <dsp:cNvSpPr/>
      </dsp:nvSpPr>
      <dsp:spPr>
        <a:xfrm>
          <a:off x="0" y="2523729"/>
          <a:ext cx="5811128" cy="630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Le tibia varum de Blount </a:t>
          </a:r>
          <a:endParaRPr lang="en-US" sz="1700" kern="1200"/>
        </a:p>
      </dsp:txBody>
      <dsp:txXfrm>
        <a:off x="0" y="2523729"/>
        <a:ext cx="5811128" cy="630759"/>
      </dsp:txXfrm>
    </dsp:sp>
    <dsp:sp modelId="{56B4EECE-EEC7-4648-8F2D-38D9BE23787F}">
      <dsp:nvSpPr>
        <dsp:cNvPr id="0" name=""/>
        <dsp:cNvSpPr/>
      </dsp:nvSpPr>
      <dsp:spPr>
        <a:xfrm>
          <a:off x="0" y="3154489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51FEA-5D65-CA40-83AE-35B508C41131}">
      <dsp:nvSpPr>
        <dsp:cNvPr id="0" name=""/>
        <dsp:cNvSpPr/>
      </dsp:nvSpPr>
      <dsp:spPr>
        <a:xfrm>
          <a:off x="0" y="3154489"/>
          <a:ext cx="5811128" cy="630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Ostéochondrite de hanche après 5ans</a:t>
          </a:r>
          <a:endParaRPr lang="en-US" sz="1700" kern="1200"/>
        </a:p>
      </dsp:txBody>
      <dsp:txXfrm>
        <a:off x="0" y="3154489"/>
        <a:ext cx="5811128" cy="630759"/>
      </dsp:txXfrm>
    </dsp:sp>
    <dsp:sp modelId="{1BAC5716-82BD-FF47-883C-95E1FEA865DA}">
      <dsp:nvSpPr>
        <dsp:cNvPr id="0" name=""/>
        <dsp:cNvSpPr/>
      </dsp:nvSpPr>
      <dsp:spPr>
        <a:xfrm>
          <a:off x="0" y="3785248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F17E6-0082-C44A-9204-DDBA996AEEA9}">
      <dsp:nvSpPr>
        <dsp:cNvPr id="0" name=""/>
        <dsp:cNvSpPr/>
      </dsp:nvSpPr>
      <dsp:spPr>
        <a:xfrm>
          <a:off x="0" y="3785248"/>
          <a:ext cx="5811128" cy="630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Hypercyphose et scoliose</a:t>
          </a:r>
          <a:endParaRPr lang="en-US" sz="1700" kern="1200"/>
        </a:p>
      </dsp:txBody>
      <dsp:txXfrm>
        <a:off x="0" y="3785248"/>
        <a:ext cx="5811128" cy="630759"/>
      </dsp:txXfrm>
    </dsp:sp>
    <dsp:sp modelId="{9BE86835-9C5B-F24D-B483-122E5DEBB074}">
      <dsp:nvSpPr>
        <dsp:cNvPr id="0" name=""/>
        <dsp:cNvSpPr/>
      </dsp:nvSpPr>
      <dsp:spPr>
        <a:xfrm>
          <a:off x="0" y="4416007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AC239-E232-6F4C-9421-AA9CEA864EAF}">
      <dsp:nvSpPr>
        <dsp:cNvPr id="0" name=""/>
        <dsp:cNvSpPr/>
      </dsp:nvSpPr>
      <dsp:spPr>
        <a:xfrm>
          <a:off x="0" y="4416007"/>
          <a:ext cx="5811128" cy="630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Spondylolisthésis</a:t>
          </a:r>
          <a:endParaRPr lang="en-US" sz="1700" kern="1200"/>
        </a:p>
      </dsp:txBody>
      <dsp:txXfrm>
        <a:off x="0" y="4416007"/>
        <a:ext cx="5811128" cy="630759"/>
      </dsp:txXfrm>
    </dsp:sp>
    <dsp:sp modelId="{8384DE8E-72B7-EF49-BB45-8E5A2AD957E0}">
      <dsp:nvSpPr>
        <dsp:cNvPr id="0" name=""/>
        <dsp:cNvSpPr/>
      </dsp:nvSpPr>
      <dsp:spPr>
        <a:xfrm>
          <a:off x="0" y="5046766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17BA3-5E23-1745-84CE-C50C1C16C7F0}">
      <dsp:nvSpPr>
        <dsp:cNvPr id="0" name=""/>
        <dsp:cNvSpPr/>
      </dsp:nvSpPr>
      <dsp:spPr>
        <a:xfrm>
          <a:off x="0" y="5046766"/>
          <a:ext cx="5811128" cy="630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Epiphysiolyse de hanche</a:t>
          </a:r>
          <a:endParaRPr lang="en-US" sz="1700" kern="1200"/>
        </a:p>
      </dsp:txBody>
      <dsp:txXfrm>
        <a:off x="0" y="5046766"/>
        <a:ext cx="5811128" cy="630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4050F-15C2-22AC-32E5-F4CB9AE7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D714A0-BDD8-1958-D5C7-3C71C9156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C0F51B-D598-AB16-BEF2-31EC80B3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D39-2B6C-5D40-9D29-4B4C1F5469D8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F1DB31-88C8-4B91-42AA-F2FC8E0E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C7E575-F434-1C4A-1B77-E008D0B3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F196-B1DB-F043-95D6-522E3A846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36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9B724-D5B5-EFE1-9EFF-26AB3B32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6D82D4-609D-5324-1160-9E5DC2E23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AD7289-361C-528B-1169-C53CB195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D39-2B6C-5D40-9D29-4B4C1F5469D8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B63B0B-C6CF-1CFF-C2EB-0106BCAC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FEB1E6-CCAB-1B14-84AD-C87C4181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F196-B1DB-F043-95D6-522E3A846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04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B3CB03F-8FD6-B25A-A465-01825CDD1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DFDDCB-B924-F895-AE4A-7FD6B30C9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AF8FB6-F977-913F-C0BB-F1B1F5D4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D39-2B6C-5D40-9D29-4B4C1F5469D8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876C0E-41DE-37DE-C540-5017D6CF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C310E0-777E-08F0-F55C-20082161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F196-B1DB-F043-95D6-522E3A846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66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358C1-D031-83D4-9068-E2F12E69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D034FB-0DC1-0DB1-81EB-965BC9B54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951566-0500-4335-CF15-03A8B262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D39-2B6C-5D40-9D29-4B4C1F5469D8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1516F4-9F08-1034-F084-DAF071C6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01C268-D08A-1772-78B6-8B47F6AE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F196-B1DB-F043-95D6-522E3A846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62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BE759-40DD-E806-5B81-99C1DC4C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7D4D11-4581-772B-3C88-233443D2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51E398-FD18-24CD-F1F6-C8D9F727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D39-2B6C-5D40-9D29-4B4C1F5469D8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AA5B22-B290-A60F-6B09-D46AAC2B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B45403-9DC9-2070-6514-8ADDBC27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F196-B1DB-F043-95D6-522E3A846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F33CE-1CC5-D1AD-497A-B8FFECDD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F658E3-000A-818F-460A-BA7CA1079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73C158-FB56-252F-2062-6F62DA7F3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4BA81A-5DD7-888F-6B57-B0D6E97C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D39-2B6C-5D40-9D29-4B4C1F5469D8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7F97EE-5F05-1AD5-8E41-E9B5DA65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739FCE-EAAF-BEBF-4B19-1D321D29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F196-B1DB-F043-95D6-522E3A846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23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97703-2B1E-3F92-D82A-5A54514C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640629-B237-8E8B-8D33-55D11E909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3CE97E-1B3F-E4B7-76E8-053A32BCF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D8BB2F-E61A-912B-DF12-B01791BD6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C8927B-D509-3652-89E5-BACD92539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34F4EF-AD1F-8DB8-F3A7-535C7FAE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D39-2B6C-5D40-9D29-4B4C1F5469D8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D58A1A-19A2-0E87-5210-F958F51C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6E3CF1-81FC-DE04-29C0-FAE0A130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F196-B1DB-F043-95D6-522E3A846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1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08929-F598-9CCE-A0AE-3BC899CB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D09045-8EF9-3F37-EE24-5FED21F4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D39-2B6C-5D40-9D29-4B4C1F5469D8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A5E4FA-5A40-B65C-69E7-FC8FB5E0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E219C1-D0A2-FA4C-7295-62AC8261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F196-B1DB-F043-95D6-522E3A846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71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25D745-788A-EC15-5408-2DB0E396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D39-2B6C-5D40-9D29-4B4C1F5469D8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FA56AC-9571-32FE-2E65-D599B3A9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3BA83E-E259-9245-D38F-59D89887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F196-B1DB-F043-95D6-522E3A846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59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44BE2-ACF8-ECDA-E3AA-90E3602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7F9549-2C13-3990-47EB-4A275560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829C60-96BF-FBA0-2296-C05ED6FDF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0FAA89-2C78-60D3-3467-3A596FB1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D39-2B6C-5D40-9D29-4B4C1F5469D8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C7E12F-3F80-455E-7A0B-D7FADC31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818F76-82E6-B011-B305-150030C9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F196-B1DB-F043-95D6-522E3A846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1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7D0F0-3663-5480-5CDE-7BE6B3C6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B8709A-D251-E473-8697-C18FCA1BD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F8DE23-F836-BF8C-4DA5-BC285551E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C957D4-5AD3-CBDC-1D50-18975183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0D39-2B6C-5D40-9D29-4B4C1F5469D8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0EBC90-4C26-A3E4-5CEA-2AD75031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7C28E8-BF14-53F1-D790-82EBB0A0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F196-B1DB-F043-95D6-522E3A846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12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8595E02-E9CE-4EF2-E163-8F355CFC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6897DF-B2AE-7429-2B78-B35336336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8FE1E2-4A56-3F88-8070-A4CDD3E3F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9B0D39-2B6C-5D40-9D29-4B4C1F5469D8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20A2A-1227-AAF1-4B92-2A99614BB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D2BBF6-396F-B7E2-57C1-7AED28BA8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64F196-B1DB-F043-95D6-522E3A846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25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12D3D-00AC-4A01-870C-47D123E02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1028" y="106594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fr-FR" sz="3400" dirty="0">
                <a:solidFill>
                  <a:schemeClr val="tx2"/>
                </a:solidFill>
              </a:rPr>
              <a:t>Démarche diagnostique en orthopédie pédiatrique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8010CB-92A4-1FCD-8F63-6C138607E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fr-FR" dirty="0">
                <a:solidFill>
                  <a:schemeClr val="tx2"/>
                </a:solidFill>
              </a:rPr>
              <a:t>Dr Alexandre JOURNE</a:t>
            </a:r>
          </a:p>
          <a:p>
            <a:pPr algn="l"/>
            <a:endParaRPr lang="fr-FR" sz="1700" dirty="0">
              <a:solidFill>
                <a:schemeClr val="tx2"/>
              </a:solidFill>
            </a:endParaRPr>
          </a:p>
          <a:p>
            <a:pPr algn="l"/>
            <a:r>
              <a:rPr lang="fr-FR" sz="1700" dirty="0">
                <a:solidFill>
                  <a:schemeClr val="tx2"/>
                </a:solidFill>
              </a:rPr>
              <a:t>Clinique du Parc -  Lyon</a:t>
            </a:r>
          </a:p>
          <a:p>
            <a:pPr algn="l"/>
            <a:endParaRPr lang="fr-FR" sz="1100" dirty="0">
              <a:solidFill>
                <a:schemeClr val="tx2"/>
              </a:solidFill>
            </a:endParaRPr>
          </a:p>
        </p:txBody>
      </p:sp>
      <p:pic>
        <p:nvPicPr>
          <p:cNvPr id="7" name="Graphic 6" descr="Stéthoscope">
            <a:extLst>
              <a:ext uri="{FF2B5EF4-FFF2-40B4-BE49-F238E27FC236}">
                <a16:creationId xmlns:a16="http://schemas.microsoft.com/office/drawing/2014/main" id="{E63FAD9D-66FE-66B7-5F36-151236120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488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6105EE-8319-D35A-895C-C81EA01F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r-FR" dirty="0" err="1"/>
              <a:t>Dysraphisme</a:t>
            </a:r>
            <a:r>
              <a:rPr lang="fr-FR" dirty="0"/>
              <a:t> spinal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2E0A15-1D3E-4837-6F2E-1DC119F0E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fr-FR" sz="2000"/>
              <a:t>Anomalie du développement du système nerveux</a:t>
            </a:r>
          </a:p>
          <a:p>
            <a:r>
              <a:rPr lang="fr-FR" sz="2000"/>
              <a:t>Atteinte variable des membres inférieur, de l’appareil urinaire et digestif</a:t>
            </a:r>
          </a:p>
        </p:txBody>
      </p:sp>
      <p:pic>
        <p:nvPicPr>
          <p:cNvPr id="5" name="Image 4" descr="Une image contenant bébé, Visage humain, jeune enfant, texte&#10;&#10;Le contenu généré par l’IA peut être incorrect.">
            <a:extLst>
              <a:ext uri="{FF2B5EF4-FFF2-40B4-BE49-F238E27FC236}">
                <a16:creationId xmlns:a16="http://schemas.microsoft.com/office/drawing/2014/main" id="{9E03F67B-8777-F18A-9669-DF848A4F5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458" y="2184914"/>
            <a:ext cx="4754323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92F268-9063-6896-6B18-F4A9F005F73C}"/>
              </a:ext>
            </a:extLst>
          </p:cNvPr>
          <p:cNvSpPr txBox="1"/>
          <p:nvPr/>
        </p:nvSpPr>
        <p:spPr>
          <a:xfrm>
            <a:off x="1286359" y="4386020"/>
            <a:ext cx="474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DEFORMATION DES MEMBRES INFÉRIEURS</a:t>
            </a:r>
          </a:p>
        </p:txBody>
      </p:sp>
    </p:spTree>
    <p:extLst>
      <p:ext uri="{BB962C8B-B14F-4D97-AF65-F5344CB8AC3E}">
        <p14:creationId xmlns:p14="http://schemas.microsoft.com/office/powerpoint/2010/main" val="131656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500C9A-7855-A988-2ADC-75285133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4100">
                <a:solidFill>
                  <a:srgbClr val="FFFFFF"/>
                </a:solidFill>
              </a:rPr>
              <a:t>Les pièges diagnostiques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97F74E-6A2B-F44D-D372-0CB8A83A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 err="1"/>
              <a:t>Epiphysiolyse</a:t>
            </a:r>
            <a:r>
              <a:rPr lang="fr-FR" dirty="0"/>
              <a:t> de hanche et douleur de genou</a:t>
            </a:r>
          </a:p>
          <a:p>
            <a:r>
              <a:rPr lang="fr-FR" dirty="0"/>
              <a:t>Rhume de hanche chez les enfants de moins de 2ans, infections</a:t>
            </a:r>
          </a:p>
          <a:p>
            <a:r>
              <a:rPr lang="fr-FR" dirty="0"/>
              <a:t>Boiterie, ostéochondrite de hanche, ILMI</a:t>
            </a:r>
          </a:p>
          <a:p>
            <a:r>
              <a:rPr lang="fr-FR" dirty="0"/>
              <a:t>LCH</a:t>
            </a:r>
          </a:p>
          <a:p>
            <a:r>
              <a:rPr lang="fr-FR" dirty="0"/>
              <a:t>IMC et démarche spastique</a:t>
            </a:r>
          </a:p>
          <a:p>
            <a:r>
              <a:rPr lang="fr-FR" dirty="0"/>
              <a:t>Scoliose de découverte tardive</a:t>
            </a:r>
          </a:p>
        </p:txBody>
      </p:sp>
    </p:spTree>
    <p:extLst>
      <p:ext uri="{BB962C8B-B14F-4D97-AF65-F5344CB8AC3E}">
        <p14:creationId xmlns:p14="http://schemas.microsoft.com/office/powerpoint/2010/main" val="182850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F9E7-5888-DE47-BFEA-214FB7CE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Imagerie Radio - orthopédie pédiatrique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78068-8577-78B4-CA3C-91D01D0FC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Les radiographies sont trompeuses dans : </a:t>
            </a:r>
          </a:p>
          <a:p>
            <a:pPr lvl="1"/>
            <a:r>
              <a:rPr lang="fr-FR" dirty="0"/>
              <a:t>Les infections ostéo-articulaires</a:t>
            </a:r>
          </a:p>
          <a:p>
            <a:pPr lvl="1"/>
            <a:r>
              <a:rPr lang="fr-FR" dirty="0"/>
              <a:t>Les fractures non déplacées</a:t>
            </a:r>
          </a:p>
          <a:p>
            <a:pPr lvl="1"/>
            <a:r>
              <a:rPr lang="fr-FR" dirty="0"/>
              <a:t>Les ostéomes ostéoïdes ( tumeur osseuse) </a:t>
            </a:r>
          </a:p>
          <a:p>
            <a:pPr lvl="1"/>
            <a:r>
              <a:rPr lang="fr-FR" dirty="0"/>
              <a:t>Les ostéochondrites débutantes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98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C88EC8-E3A6-53F6-2BF8-D2DAC3A6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B33102-F1EE-E438-1347-8CBE8D5E9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fr-FR" sz="2600"/>
              <a:t>Importance de l’évolution dans le temps.</a:t>
            </a:r>
          </a:p>
          <a:p>
            <a:r>
              <a:rPr lang="fr-FR" sz="2600"/>
              <a:t>Douleur localisée et tuméfaction.</a:t>
            </a:r>
          </a:p>
          <a:p>
            <a:r>
              <a:rPr lang="fr-FR" sz="2600"/>
              <a:t>Examen orthopédique de l’enfant.</a:t>
            </a:r>
          </a:p>
          <a:p>
            <a:r>
              <a:rPr lang="fr-FR" sz="2600"/>
              <a:t>La connaissance des maladies neurologiques.</a:t>
            </a:r>
          </a:p>
          <a:p>
            <a:r>
              <a:rPr lang="fr-FR" sz="2600"/>
              <a:t>Les particularités de l’imagerie de l’enfant.</a:t>
            </a:r>
          </a:p>
          <a:p>
            <a:endParaRPr lang="fr-FR" sz="2600"/>
          </a:p>
          <a:p>
            <a:endParaRPr lang="fr-FR" sz="2600"/>
          </a:p>
          <a:p>
            <a:endParaRPr lang="fr-FR" sz="2600"/>
          </a:p>
        </p:txBody>
      </p:sp>
    </p:spTree>
    <p:extLst>
      <p:ext uri="{BB962C8B-B14F-4D97-AF65-F5344CB8AC3E}">
        <p14:creationId xmlns:p14="http://schemas.microsoft.com/office/powerpoint/2010/main" val="31602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A59C018-7F4A-555B-19B1-7D4CB936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r-FR" sz="3600">
                <a:solidFill>
                  <a:schemeClr val="tx2"/>
                </a:solidFill>
              </a:rPr>
              <a:t>Points essentiels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9C47FE-72DB-1EDB-F7DE-D89E25292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fr-FR" sz="1800">
                <a:solidFill>
                  <a:schemeClr val="tx2"/>
                </a:solidFill>
              </a:rPr>
              <a:t>1. Une déformation orthopédique doit être placée dans un contexte chronologique, il est nécessaire de savoir si elle s’améliore ou s’aggrave dans le temps.</a:t>
            </a:r>
          </a:p>
          <a:p>
            <a:r>
              <a:rPr lang="fr-FR" sz="1800">
                <a:solidFill>
                  <a:schemeClr val="tx2"/>
                </a:solidFill>
              </a:rPr>
              <a:t>2. Une douleur localisée et une tuméfaction doivent être prise au sérieux, il ne s’agit pas de douleur de croissance.</a:t>
            </a:r>
          </a:p>
          <a:p>
            <a:pPr lvl="1"/>
            <a:r>
              <a:rPr lang="fr-FR" sz="1800">
                <a:solidFill>
                  <a:schemeClr val="tx2"/>
                </a:solidFill>
              </a:rPr>
              <a:t>Traumatisme, inflammation, infection, Tumeur.</a:t>
            </a:r>
          </a:p>
          <a:p>
            <a:r>
              <a:rPr lang="fr-FR" sz="1800">
                <a:solidFill>
                  <a:schemeClr val="tx2"/>
                </a:solidFill>
              </a:rPr>
              <a:t>3. L’examen orthopédique du petit enfant est difficile.</a:t>
            </a:r>
          </a:p>
          <a:p>
            <a:r>
              <a:rPr lang="fr-FR" sz="1800">
                <a:solidFill>
                  <a:schemeClr val="tx2"/>
                </a:solidFill>
              </a:rPr>
              <a:t>4. des déformations orthopédiques peuvent être la conséquence d’une maladie neurologique.</a:t>
            </a:r>
          </a:p>
          <a:p>
            <a:r>
              <a:rPr lang="fr-FR" sz="1800">
                <a:solidFill>
                  <a:schemeClr val="tx2"/>
                </a:solidFill>
              </a:rPr>
              <a:t>5. L’examen clinique a une place prépondérante. (photo) les examens d’imagerie sont diminués au maximum. </a:t>
            </a:r>
          </a:p>
          <a:p>
            <a:pPr marL="0" indent="0">
              <a:buNone/>
            </a:pPr>
            <a:endParaRPr lang="fr-FR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4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7466E1-3D63-652A-5A6E-3A1C2EFB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fr-FR" sz="3400" dirty="0">
                <a:solidFill>
                  <a:srgbClr val="FFFFFF"/>
                </a:solidFill>
              </a:rPr>
              <a:t>L’examen orthopédique Pédiatrique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7F498C8-4189-BA17-BB26-4783AEAE1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495157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86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682D94-4A38-33C3-BE32-67AA52A0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fr-FR" sz="3400">
                <a:solidFill>
                  <a:srgbClr val="FFFFFF"/>
                </a:solidFill>
              </a:rPr>
              <a:t>Maladies Orthopédiques spontanément régressives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C46D5562-41E9-50AD-C64A-DBA53D76F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224442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02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F996E9-F6A2-1571-EE34-9030729F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fr-FR" sz="3400">
                <a:solidFill>
                  <a:srgbClr val="FFFFFF"/>
                </a:solidFill>
              </a:rPr>
              <a:t>Les pathologies orthopédiques évolutives	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4E9B652-53E6-0CB2-C359-F196F639D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772832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75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761377-844F-01B6-0AB5-E5E58F62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700">
                <a:solidFill>
                  <a:srgbClr val="FFFFFF"/>
                </a:solidFill>
              </a:rPr>
              <a:t>Les problèmes orthopédiques d’origine neurologique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4D4E94-D8C5-1253-D3B6-C18834EFA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Ex neuro : force, Amyotrophie, hypertonie</a:t>
            </a:r>
          </a:p>
          <a:p>
            <a:r>
              <a:rPr lang="fr-FR" dirty="0"/>
              <a:t>Scoliose et syringomyélie</a:t>
            </a:r>
          </a:p>
          <a:p>
            <a:r>
              <a:rPr lang="fr-FR" dirty="0"/>
              <a:t>Pied creux et Maladie de Charcot Marie </a:t>
            </a:r>
            <a:r>
              <a:rPr lang="fr-FR" dirty="0" err="1"/>
              <a:t>Tooth</a:t>
            </a:r>
            <a:endParaRPr lang="fr-FR" dirty="0"/>
          </a:p>
          <a:p>
            <a:r>
              <a:rPr lang="fr-FR" dirty="0"/>
              <a:t>Démarche en rotation interne et IMC</a:t>
            </a:r>
          </a:p>
          <a:p>
            <a:r>
              <a:rPr lang="fr-FR" dirty="0"/>
              <a:t>Déformation des pieds et </a:t>
            </a:r>
            <a:r>
              <a:rPr lang="fr-FR" dirty="0" err="1"/>
              <a:t>dysraphisme</a:t>
            </a:r>
            <a:r>
              <a:rPr lang="fr-FR" dirty="0"/>
              <a:t> spinal </a:t>
            </a:r>
          </a:p>
        </p:txBody>
      </p:sp>
    </p:spTree>
    <p:extLst>
      <p:ext uri="{BB962C8B-B14F-4D97-AF65-F5344CB8AC3E}">
        <p14:creationId xmlns:p14="http://schemas.microsoft.com/office/powerpoint/2010/main" val="326410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568DDF-2332-E7FF-F129-2830C3FF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463301" cy="1322888"/>
          </a:xfrm>
        </p:spPr>
        <p:txBody>
          <a:bodyPr>
            <a:normAutofit/>
          </a:bodyPr>
          <a:lstStyle/>
          <a:p>
            <a:r>
              <a:rPr lang="fr-FR"/>
              <a:t>Syringomyélie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1DC90-E266-7EF3-E38C-F689F778B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6463301" cy="3361125"/>
          </a:xfrm>
        </p:spPr>
        <p:txBody>
          <a:bodyPr>
            <a:normAutofit/>
          </a:bodyPr>
          <a:lstStyle/>
          <a:p>
            <a:r>
              <a:rPr lang="fr-FR" sz="2000"/>
              <a:t>Cavité allongée en remplie au centre de la moelle épinière</a:t>
            </a:r>
          </a:p>
          <a:p>
            <a:r>
              <a:rPr lang="fr-FR" sz="2000"/>
              <a:t>Cervicale</a:t>
            </a:r>
          </a:p>
          <a:p>
            <a:r>
              <a:rPr lang="fr-FR" sz="2000"/>
              <a:t>Faiblesse spasticité</a:t>
            </a:r>
          </a:p>
          <a:p>
            <a:r>
              <a:rPr lang="fr-FR" sz="2000"/>
              <a:t>Perte d’autonomie</a:t>
            </a:r>
          </a:p>
          <a:p>
            <a:endParaRPr lang="fr-FR" sz="2000"/>
          </a:p>
        </p:txBody>
      </p:sp>
      <p:pic>
        <p:nvPicPr>
          <p:cNvPr id="5" name="Image 4" descr="Une image contenant Imagerie médicale, Rayon X, noir, monochrome&#10;&#10;Le contenu généré par l’IA peut être incorrect.">
            <a:extLst>
              <a:ext uri="{FF2B5EF4-FFF2-40B4-BE49-F238E27FC236}">
                <a16:creationId xmlns:a16="http://schemas.microsoft.com/office/drawing/2014/main" id="{1FBA8EBC-2C8E-F49C-D61E-257CADBB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149" y="1193520"/>
            <a:ext cx="1716738" cy="2055975"/>
          </a:xfrm>
          <a:prstGeom prst="rect">
            <a:avLst/>
          </a:prstGeom>
        </p:spPr>
      </p:pic>
      <p:pic>
        <p:nvPicPr>
          <p:cNvPr id="7" name="Image 6" descr="Une image contenant salle de bain, Beig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F03212EE-35BE-FB1A-84A5-9E79D9062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239" y="3798906"/>
            <a:ext cx="2868561" cy="1613564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353CF8-1E8E-352A-22A5-D14F6D6A570B}"/>
              </a:ext>
            </a:extLst>
          </p:cNvPr>
          <p:cNvSpPr txBox="1"/>
          <p:nvPr/>
        </p:nvSpPr>
        <p:spPr>
          <a:xfrm>
            <a:off x="2960176" y="5083444"/>
            <a:ext cx="238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SCOLIOSE</a:t>
            </a:r>
          </a:p>
        </p:txBody>
      </p:sp>
    </p:spTree>
    <p:extLst>
      <p:ext uri="{BB962C8B-B14F-4D97-AF65-F5344CB8AC3E}">
        <p14:creationId xmlns:p14="http://schemas.microsoft.com/office/powerpoint/2010/main" val="391663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E2378B-D4BB-8772-3BA2-01C74BC4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r-FR" dirty="0"/>
              <a:t>Maladie de Charcot Marie </a:t>
            </a:r>
            <a:r>
              <a:rPr lang="fr-FR" dirty="0" err="1"/>
              <a:t>Tooth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C6445-BAAB-E5D3-ABBE-59F92B3B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3"/>
            <a:ext cx="4958966" cy="1366248"/>
          </a:xfrm>
        </p:spPr>
        <p:txBody>
          <a:bodyPr>
            <a:normAutofit/>
          </a:bodyPr>
          <a:lstStyle/>
          <a:p>
            <a:r>
              <a:rPr lang="fr-FR" sz="2000" dirty="0"/>
              <a:t>Neuropathie sensitivomotrice héréditaire</a:t>
            </a:r>
          </a:p>
          <a:p>
            <a:r>
              <a:rPr lang="fr-FR" sz="2000" dirty="0"/>
              <a:t>Diminution de la force musculaire et sensibilité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Image 4" descr="Une image contenant pied, orteil, Pieds nus, Membre&#10;&#10;Le contenu généré par l’IA peut être incorrect.">
            <a:extLst>
              <a:ext uri="{FF2B5EF4-FFF2-40B4-BE49-F238E27FC236}">
                <a16:creationId xmlns:a16="http://schemas.microsoft.com/office/drawing/2014/main" id="{46F47D0A-3728-3BCE-1457-3B68CDC01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865746"/>
            <a:ext cx="4788505" cy="239425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EECACA-48B5-ECC3-8E7C-6E612074E713}"/>
              </a:ext>
            </a:extLst>
          </p:cNvPr>
          <p:cNvSpPr txBox="1"/>
          <p:nvPr/>
        </p:nvSpPr>
        <p:spPr>
          <a:xfrm>
            <a:off x="2340244" y="4184542"/>
            <a:ext cx="275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PIEDS CREUX</a:t>
            </a:r>
          </a:p>
        </p:txBody>
      </p:sp>
    </p:spTree>
    <p:extLst>
      <p:ext uri="{BB962C8B-B14F-4D97-AF65-F5344CB8AC3E}">
        <p14:creationId xmlns:p14="http://schemas.microsoft.com/office/powerpoint/2010/main" val="113060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78C681-CCD8-6AB7-1693-63CD674C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r-FR"/>
              <a:t>Infirmité motrice d’origine cérébrale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4A27D-0931-1923-B9A8-B295203F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fr-FR" sz="2000"/>
              <a:t>Groupes d’affection regroupant des difficultés de motricité et une raideur musculaire</a:t>
            </a:r>
          </a:p>
          <a:p>
            <a:r>
              <a:rPr lang="fr-FR" sz="2000"/>
              <a:t>Malformation cérébrale ayant lieu avant la naissance</a:t>
            </a:r>
          </a:p>
          <a:p>
            <a:r>
              <a:rPr lang="fr-FR" sz="2000"/>
              <a:t>Maladresse, difficulté à bouger, paralysie d’une articulation</a:t>
            </a:r>
          </a:p>
          <a:p>
            <a:r>
              <a:rPr lang="fr-FR" sz="2000"/>
              <a:t>Kiné, ergo, rééducation à la parole</a:t>
            </a:r>
          </a:p>
        </p:txBody>
      </p:sp>
      <p:pic>
        <p:nvPicPr>
          <p:cNvPr id="6" name="Image 5" descr="Une image contenant personne, habits, Visage humain, roue&#10;&#10;Le contenu généré par l’IA peut être incorrect.">
            <a:extLst>
              <a:ext uri="{FF2B5EF4-FFF2-40B4-BE49-F238E27FC236}">
                <a16:creationId xmlns:a16="http://schemas.microsoft.com/office/drawing/2014/main" id="{C083E205-CBA2-669A-1831-F7B38BF3F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189369"/>
            <a:ext cx="4788505" cy="3747004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7E9804-8434-3445-B205-FD68A5291D81}"/>
              </a:ext>
            </a:extLst>
          </p:cNvPr>
          <p:cNvSpPr txBox="1"/>
          <p:nvPr/>
        </p:nvSpPr>
        <p:spPr>
          <a:xfrm>
            <a:off x="2030278" y="5362414"/>
            <a:ext cx="379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DEMARCHE EN ROTATION INTERNE</a:t>
            </a:r>
          </a:p>
        </p:txBody>
      </p:sp>
    </p:spTree>
    <p:extLst>
      <p:ext uri="{BB962C8B-B14F-4D97-AF65-F5344CB8AC3E}">
        <p14:creationId xmlns:p14="http://schemas.microsoft.com/office/powerpoint/2010/main" val="38961426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508</Words>
  <Application>Microsoft Macintosh PowerPoint</Application>
  <PresentationFormat>Grand écran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Thème Office</vt:lpstr>
      <vt:lpstr>Démarche diagnostique en orthopédie pédiatrique</vt:lpstr>
      <vt:lpstr>Points essentiels</vt:lpstr>
      <vt:lpstr>L’examen orthopédique Pédiatrique</vt:lpstr>
      <vt:lpstr>Maladies Orthopédiques spontanément régressives</vt:lpstr>
      <vt:lpstr>Les pathologies orthopédiques évolutives </vt:lpstr>
      <vt:lpstr>Les problèmes orthopédiques d’origine neurologique</vt:lpstr>
      <vt:lpstr>Syringomyélie</vt:lpstr>
      <vt:lpstr>Maladie de Charcot Marie Tooth</vt:lpstr>
      <vt:lpstr>Infirmité motrice d’origine cérébrale</vt:lpstr>
      <vt:lpstr>Dysraphisme spinal</vt:lpstr>
      <vt:lpstr>Les pièges diagnostiques</vt:lpstr>
      <vt:lpstr>Imagerie Radio - orthopédie pédiatrique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Alexandre Journé</dc:creator>
  <cp:lastModifiedBy>Alexandre Journé</cp:lastModifiedBy>
  <cp:revision>8</cp:revision>
  <dcterms:created xsi:type="dcterms:W3CDTF">2025-11-15T09:37:54Z</dcterms:created>
  <dcterms:modified xsi:type="dcterms:W3CDTF">2025-11-18T20:49:30Z</dcterms:modified>
</cp:coreProperties>
</file>