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5" r:id="rId10"/>
    <p:sldId id="266" r:id="rId11"/>
    <p:sldId id="267" r:id="rId12"/>
    <p:sldId id="268" r:id="rId13"/>
    <p:sldId id="271" r:id="rId14"/>
    <p:sldId id="269" r:id="rId15"/>
    <p:sldId id="272" r:id="rId16"/>
    <p:sldId id="273" r:id="rId17"/>
    <p:sldId id="274" r:id="rId18"/>
    <p:sldId id="263" r:id="rId19"/>
    <p:sldId id="475" r:id="rId20"/>
    <p:sldId id="275" r:id="rId21"/>
    <p:sldId id="278" r:id="rId22"/>
    <p:sldId id="277" r:id="rId23"/>
    <p:sldId id="480" r:id="rId24"/>
    <p:sldId id="276" r:id="rId25"/>
    <p:sldId id="279" r:id="rId26"/>
    <p:sldId id="481" r:id="rId27"/>
    <p:sldId id="387" r:id="rId28"/>
    <p:sldId id="474" r:id="rId29"/>
    <p:sldId id="350" r:id="rId30"/>
    <p:sldId id="352" r:id="rId31"/>
    <p:sldId id="386" r:id="rId32"/>
    <p:sldId id="477" r:id="rId33"/>
    <p:sldId id="367" r:id="rId34"/>
    <p:sldId id="478" r:id="rId35"/>
    <p:sldId id="389" r:id="rId36"/>
    <p:sldId id="391" r:id="rId37"/>
    <p:sldId id="479" r:id="rId38"/>
    <p:sldId id="482" r:id="rId39"/>
    <p:sldId id="483" r:id="rId40"/>
  </p:sldIdLst>
  <p:sldSz cx="12192000" cy="6858000"/>
  <p:notesSz cx="6858000" cy="9144000"/>
  <p:custDataLst>
    <p:tags r:id="rId4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90"/>
    <p:restoredTop sz="94467"/>
  </p:normalViewPr>
  <p:slideViewPr>
    <p:cSldViewPr snapToGrid="0">
      <p:cViewPr varScale="1">
        <p:scale>
          <a:sx n="75" d="100"/>
          <a:sy n="75" d="100"/>
        </p:scale>
        <p:origin x="18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289642-F50D-4648-9111-2C9F416A31F0}" type="doc">
      <dgm:prSet loTypeId="urn:microsoft.com/office/officeart/2005/8/layout/radial6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E6B39ED6-E548-CE45-AA21-97C8E0FD216C}">
      <dgm:prSet phldrT="[Texte]"/>
      <dgm:spPr/>
      <dgm:t>
        <a:bodyPr/>
        <a:lstStyle/>
        <a:p>
          <a:r>
            <a:rPr lang="fr-FR" dirty="0"/>
            <a:t>Vécu douloureux</a:t>
          </a:r>
        </a:p>
      </dgm:t>
    </dgm:pt>
    <dgm:pt modelId="{0DE26722-AABB-9340-A92E-CDDC01B905DA}" type="parTrans" cxnId="{9D351621-0E29-2D45-BF49-0816F5BAB6DF}">
      <dgm:prSet/>
      <dgm:spPr/>
      <dgm:t>
        <a:bodyPr/>
        <a:lstStyle/>
        <a:p>
          <a:endParaRPr lang="fr-FR"/>
        </a:p>
      </dgm:t>
    </dgm:pt>
    <dgm:pt modelId="{D32BF547-5775-C243-92D5-1BF82AAEEE11}" type="sibTrans" cxnId="{9D351621-0E29-2D45-BF49-0816F5BAB6DF}">
      <dgm:prSet/>
      <dgm:spPr/>
      <dgm:t>
        <a:bodyPr/>
        <a:lstStyle/>
        <a:p>
          <a:endParaRPr lang="fr-FR"/>
        </a:p>
      </dgm:t>
    </dgm:pt>
    <dgm:pt modelId="{64164488-0F91-8341-BBA2-8A1D5FB9F6EC}">
      <dgm:prSet phldrT="[Texte]"/>
      <dgm:spPr/>
      <dgm:t>
        <a:bodyPr/>
        <a:lstStyle/>
        <a:p>
          <a:r>
            <a:rPr lang="fr-FR"/>
            <a:t>Nociception</a:t>
          </a:r>
        </a:p>
      </dgm:t>
    </dgm:pt>
    <dgm:pt modelId="{D820BD57-B007-2D4A-8D2B-BE15EA06FC3F}" type="parTrans" cxnId="{5386D6FA-7328-4A49-86D3-1B53F05040E5}">
      <dgm:prSet/>
      <dgm:spPr/>
      <dgm:t>
        <a:bodyPr/>
        <a:lstStyle/>
        <a:p>
          <a:endParaRPr lang="fr-FR"/>
        </a:p>
      </dgm:t>
    </dgm:pt>
    <dgm:pt modelId="{40F97388-F44E-4D49-BA99-D582CCEC8E66}" type="sibTrans" cxnId="{5386D6FA-7328-4A49-86D3-1B53F05040E5}">
      <dgm:prSet/>
      <dgm:spPr/>
      <dgm:t>
        <a:bodyPr/>
        <a:lstStyle/>
        <a:p>
          <a:endParaRPr lang="fr-FR"/>
        </a:p>
      </dgm:t>
    </dgm:pt>
    <dgm:pt modelId="{DAA9D5B0-5FF5-6C47-9F4B-2BEC2770D6E0}">
      <dgm:prSet phldrT="[Texte]"/>
      <dgm:spPr/>
      <dgm:t>
        <a:bodyPr/>
        <a:lstStyle/>
        <a:p>
          <a:r>
            <a:rPr lang="fr-FR" dirty="0"/>
            <a:t>Cognitif</a:t>
          </a:r>
        </a:p>
      </dgm:t>
    </dgm:pt>
    <dgm:pt modelId="{CC915067-DFD7-8240-94E9-46C5300B7055}" type="parTrans" cxnId="{092C22F2-1A80-E04B-B168-6D77F7D4579A}">
      <dgm:prSet/>
      <dgm:spPr/>
      <dgm:t>
        <a:bodyPr/>
        <a:lstStyle/>
        <a:p>
          <a:endParaRPr lang="fr-FR"/>
        </a:p>
      </dgm:t>
    </dgm:pt>
    <dgm:pt modelId="{D64C1C7C-8033-4A4B-B5A7-EB2BDF423836}" type="sibTrans" cxnId="{092C22F2-1A80-E04B-B168-6D77F7D4579A}">
      <dgm:prSet/>
      <dgm:spPr/>
      <dgm:t>
        <a:bodyPr/>
        <a:lstStyle/>
        <a:p>
          <a:endParaRPr lang="fr-FR"/>
        </a:p>
      </dgm:t>
    </dgm:pt>
    <dgm:pt modelId="{DE70BF8A-617E-D749-9B07-4F97EDB677F4}">
      <dgm:prSet phldrT="[Texte]"/>
      <dgm:spPr/>
      <dgm:t>
        <a:bodyPr/>
        <a:lstStyle/>
        <a:p>
          <a:r>
            <a:rPr lang="fr-FR"/>
            <a:t>Emotionnel </a:t>
          </a:r>
        </a:p>
      </dgm:t>
    </dgm:pt>
    <dgm:pt modelId="{0EA2521A-4D85-9E43-83ED-A6F190ECA847}" type="parTrans" cxnId="{7E1C0814-3CC8-0E46-A151-5EA4FCFC1D38}">
      <dgm:prSet/>
      <dgm:spPr/>
      <dgm:t>
        <a:bodyPr/>
        <a:lstStyle/>
        <a:p>
          <a:endParaRPr lang="fr-FR"/>
        </a:p>
      </dgm:t>
    </dgm:pt>
    <dgm:pt modelId="{E2E7025F-2C8A-6247-8CAC-D81CB8FC8198}" type="sibTrans" cxnId="{7E1C0814-3CC8-0E46-A151-5EA4FCFC1D38}">
      <dgm:prSet/>
      <dgm:spPr/>
      <dgm:t>
        <a:bodyPr/>
        <a:lstStyle/>
        <a:p>
          <a:endParaRPr lang="fr-FR"/>
        </a:p>
      </dgm:t>
    </dgm:pt>
    <dgm:pt modelId="{115A6F7B-C104-554F-8FA4-48DA29E4DBC8}" type="pres">
      <dgm:prSet presAssocID="{32289642-F50D-4648-9111-2C9F416A31F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EFBD457-F7E0-7945-ADFC-6C7321A6B2DC}" type="pres">
      <dgm:prSet presAssocID="{E6B39ED6-E548-CE45-AA21-97C8E0FD216C}" presName="centerShape" presStyleLbl="node0" presStyleIdx="0" presStyleCnt="1"/>
      <dgm:spPr/>
    </dgm:pt>
    <dgm:pt modelId="{D25BD4C8-1241-DC4A-BCA3-D51CF898D951}" type="pres">
      <dgm:prSet presAssocID="{64164488-0F91-8341-BBA2-8A1D5FB9F6EC}" presName="node" presStyleLbl="node1" presStyleIdx="0" presStyleCnt="3">
        <dgm:presLayoutVars>
          <dgm:bulletEnabled val="1"/>
        </dgm:presLayoutVars>
      </dgm:prSet>
      <dgm:spPr/>
    </dgm:pt>
    <dgm:pt modelId="{500B49D8-6843-D64E-9625-DADD3A7AF534}" type="pres">
      <dgm:prSet presAssocID="{64164488-0F91-8341-BBA2-8A1D5FB9F6EC}" presName="dummy" presStyleCnt="0"/>
      <dgm:spPr/>
    </dgm:pt>
    <dgm:pt modelId="{D4FFD6E1-08D5-B744-A231-4BA8F8389BD1}" type="pres">
      <dgm:prSet presAssocID="{40F97388-F44E-4D49-BA99-D582CCEC8E66}" presName="sibTrans" presStyleLbl="sibTrans2D1" presStyleIdx="0" presStyleCnt="3"/>
      <dgm:spPr/>
    </dgm:pt>
    <dgm:pt modelId="{C12487FA-6C3B-614E-B502-6D74D7A53C8C}" type="pres">
      <dgm:prSet presAssocID="{DAA9D5B0-5FF5-6C47-9F4B-2BEC2770D6E0}" presName="node" presStyleLbl="node1" presStyleIdx="1" presStyleCnt="3">
        <dgm:presLayoutVars>
          <dgm:bulletEnabled val="1"/>
        </dgm:presLayoutVars>
      </dgm:prSet>
      <dgm:spPr/>
    </dgm:pt>
    <dgm:pt modelId="{B4B1D7DE-41FA-884A-9EA3-19DF4AB84ECA}" type="pres">
      <dgm:prSet presAssocID="{DAA9D5B0-5FF5-6C47-9F4B-2BEC2770D6E0}" presName="dummy" presStyleCnt="0"/>
      <dgm:spPr/>
    </dgm:pt>
    <dgm:pt modelId="{322B7876-C39F-694E-BE2F-5544B2C04824}" type="pres">
      <dgm:prSet presAssocID="{D64C1C7C-8033-4A4B-B5A7-EB2BDF423836}" presName="sibTrans" presStyleLbl="sibTrans2D1" presStyleIdx="1" presStyleCnt="3"/>
      <dgm:spPr/>
    </dgm:pt>
    <dgm:pt modelId="{90ADE1FA-F254-044A-9EE8-55AF1E39916A}" type="pres">
      <dgm:prSet presAssocID="{DE70BF8A-617E-D749-9B07-4F97EDB677F4}" presName="node" presStyleLbl="node1" presStyleIdx="2" presStyleCnt="3">
        <dgm:presLayoutVars>
          <dgm:bulletEnabled val="1"/>
        </dgm:presLayoutVars>
      </dgm:prSet>
      <dgm:spPr/>
    </dgm:pt>
    <dgm:pt modelId="{6FA8DC3D-1B5E-0A40-BCE0-052377E1984F}" type="pres">
      <dgm:prSet presAssocID="{DE70BF8A-617E-D749-9B07-4F97EDB677F4}" presName="dummy" presStyleCnt="0"/>
      <dgm:spPr/>
    </dgm:pt>
    <dgm:pt modelId="{493C2BCC-BE15-B44D-BFA5-426828D4A0B1}" type="pres">
      <dgm:prSet presAssocID="{E2E7025F-2C8A-6247-8CAC-D81CB8FC8198}" presName="sibTrans" presStyleLbl="sibTrans2D1" presStyleIdx="2" presStyleCnt="3"/>
      <dgm:spPr/>
    </dgm:pt>
  </dgm:ptLst>
  <dgm:cxnLst>
    <dgm:cxn modelId="{7E1C0814-3CC8-0E46-A151-5EA4FCFC1D38}" srcId="{E6B39ED6-E548-CE45-AA21-97C8E0FD216C}" destId="{DE70BF8A-617E-D749-9B07-4F97EDB677F4}" srcOrd="2" destOrd="0" parTransId="{0EA2521A-4D85-9E43-83ED-A6F190ECA847}" sibTransId="{E2E7025F-2C8A-6247-8CAC-D81CB8FC8198}"/>
    <dgm:cxn modelId="{05C9011F-3A15-184A-AEA8-A9E460237573}" type="presOf" srcId="{32289642-F50D-4648-9111-2C9F416A31F0}" destId="{115A6F7B-C104-554F-8FA4-48DA29E4DBC8}" srcOrd="0" destOrd="0" presId="urn:microsoft.com/office/officeart/2005/8/layout/radial6"/>
    <dgm:cxn modelId="{9D351621-0E29-2D45-BF49-0816F5BAB6DF}" srcId="{32289642-F50D-4648-9111-2C9F416A31F0}" destId="{E6B39ED6-E548-CE45-AA21-97C8E0FD216C}" srcOrd="0" destOrd="0" parTransId="{0DE26722-AABB-9340-A92E-CDDC01B905DA}" sibTransId="{D32BF547-5775-C243-92D5-1BF82AAEEE11}"/>
    <dgm:cxn modelId="{60136622-125E-EF4A-9C2F-8FB8851555BC}" type="presOf" srcId="{E2E7025F-2C8A-6247-8CAC-D81CB8FC8198}" destId="{493C2BCC-BE15-B44D-BFA5-426828D4A0B1}" srcOrd="0" destOrd="0" presId="urn:microsoft.com/office/officeart/2005/8/layout/radial6"/>
    <dgm:cxn modelId="{C4752348-D3EF-CE49-8727-4713776E93BE}" type="presOf" srcId="{40F97388-F44E-4D49-BA99-D582CCEC8E66}" destId="{D4FFD6E1-08D5-B744-A231-4BA8F8389BD1}" srcOrd="0" destOrd="0" presId="urn:microsoft.com/office/officeart/2005/8/layout/radial6"/>
    <dgm:cxn modelId="{8504A081-3D0F-3140-B1E1-8B02853272E9}" type="presOf" srcId="{64164488-0F91-8341-BBA2-8A1D5FB9F6EC}" destId="{D25BD4C8-1241-DC4A-BCA3-D51CF898D951}" srcOrd="0" destOrd="0" presId="urn:microsoft.com/office/officeart/2005/8/layout/radial6"/>
    <dgm:cxn modelId="{5EA638B9-EEA4-9A45-B8E9-0693D1EA67B2}" type="presOf" srcId="{DAA9D5B0-5FF5-6C47-9F4B-2BEC2770D6E0}" destId="{C12487FA-6C3B-614E-B502-6D74D7A53C8C}" srcOrd="0" destOrd="0" presId="urn:microsoft.com/office/officeart/2005/8/layout/radial6"/>
    <dgm:cxn modelId="{54401FC8-8D44-764A-9DD6-F04D6ADBD0FA}" type="presOf" srcId="{E6B39ED6-E548-CE45-AA21-97C8E0FD216C}" destId="{5EFBD457-F7E0-7945-ADFC-6C7321A6B2DC}" srcOrd="0" destOrd="0" presId="urn:microsoft.com/office/officeart/2005/8/layout/radial6"/>
    <dgm:cxn modelId="{9E3155D9-9F9E-EF40-9CBC-04F120626050}" type="presOf" srcId="{DE70BF8A-617E-D749-9B07-4F97EDB677F4}" destId="{90ADE1FA-F254-044A-9EE8-55AF1E39916A}" srcOrd="0" destOrd="0" presId="urn:microsoft.com/office/officeart/2005/8/layout/radial6"/>
    <dgm:cxn modelId="{092C22F2-1A80-E04B-B168-6D77F7D4579A}" srcId="{E6B39ED6-E548-CE45-AA21-97C8E0FD216C}" destId="{DAA9D5B0-5FF5-6C47-9F4B-2BEC2770D6E0}" srcOrd="1" destOrd="0" parTransId="{CC915067-DFD7-8240-94E9-46C5300B7055}" sibTransId="{D64C1C7C-8033-4A4B-B5A7-EB2BDF423836}"/>
    <dgm:cxn modelId="{5386D6FA-7328-4A49-86D3-1B53F05040E5}" srcId="{E6B39ED6-E548-CE45-AA21-97C8E0FD216C}" destId="{64164488-0F91-8341-BBA2-8A1D5FB9F6EC}" srcOrd="0" destOrd="0" parTransId="{D820BD57-B007-2D4A-8D2B-BE15EA06FC3F}" sibTransId="{40F97388-F44E-4D49-BA99-D582CCEC8E66}"/>
    <dgm:cxn modelId="{8C107CFC-3EC5-3742-9870-84B4D41CBB9E}" type="presOf" srcId="{D64C1C7C-8033-4A4B-B5A7-EB2BDF423836}" destId="{322B7876-C39F-694E-BE2F-5544B2C04824}" srcOrd="0" destOrd="0" presId="urn:microsoft.com/office/officeart/2005/8/layout/radial6"/>
    <dgm:cxn modelId="{48A47645-AC35-8144-91FE-E8771DA2950C}" type="presParOf" srcId="{115A6F7B-C104-554F-8FA4-48DA29E4DBC8}" destId="{5EFBD457-F7E0-7945-ADFC-6C7321A6B2DC}" srcOrd="0" destOrd="0" presId="urn:microsoft.com/office/officeart/2005/8/layout/radial6"/>
    <dgm:cxn modelId="{76F8A4A5-1BCE-3B4C-9565-394F568C3D6A}" type="presParOf" srcId="{115A6F7B-C104-554F-8FA4-48DA29E4DBC8}" destId="{D25BD4C8-1241-DC4A-BCA3-D51CF898D951}" srcOrd="1" destOrd="0" presId="urn:microsoft.com/office/officeart/2005/8/layout/radial6"/>
    <dgm:cxn modelId="{1F59D2C4-2B9D-4D4E-A85F-B2E5E4CD13E8}" type="presParOf" srcId="{115A6F7B-C104-554F-8FA4-48DA29E4DBC8}" destId="{500B49D8-6843-D64E-9625-DADD3A7AF534}" srcOrd="2" destOrd="0" presId="urn:microsoft.com/office/officeart/2005/8/layout/radial6"/>
    <dgm:cxn modelId="{AE775617-1C19-FF45-AE30-43BBD8B89F84}" type="presParOf" srcId="{115A6F7B-C104-554F-8FA4-48DA29E4DBC8}" destId="{D4FFD6E1-08D5-B744-A231-4BA8F8389BD1}" srcOrd="3" destOrd="0" presId="urn:microsoft.com/office/officeart/2005/8/layout/radial6"/>
    <dgm:cxn modelId="{49413102-7A9F-BA43-8582-D3E9EEB67B42}" type="presParOf" srcId="{115A6F7B-C104-554F-8FA4-48DA29E4DBC8}" destId="{C12487FA-6C3B-614E-B502-6D74D7A53C8C}" srcOrd="4" destOrd="0" presId="urn:microsoft.com/office/officeart/2005/8/layout/radial6"/>
    <dgm:cxn modelId="{3EE8587E-9DA3-024B-9048-FECAA1AF9B5B}" type="presParOf" srcId="{115A6F7B-C104-554F-8FA4-48DA29E4DBC8}" destId="{B4B1D7DE-41FA-884A-9EA3-19DF4AB84ECA}" srcOrd="5" destOrd="0" presId="urn:microsoft.com/office/officeart/2005/8/layout/radial6"/>
    <dgm:cxn modelId="{AC61F869-025F-7C40-A4BB-3172EDB51432}" type="presParOf" srcId="{115A6F7B-C104-554F-8FA4-48DA29E4DBC8}" destId="{322B7876-C39F-694E-BE2F-5544B2C04824}" srcOrd="6" destOrd="0" presId="urn:microsoft.com/office/officeart/2005/8/layout/radial6"/>
    <dgm:cxn modelId="{2BCA49BB-4794-F242-B203-DA07F9BCE8D0}" type="presParOf" srcId="{115A6F7B-C104-554F-8FA4-48DA29E4DBC8}" destId="{90ADE1FA-F254-044A-9EE8-55AF1E39916A}" srcOrd="7" destOrd="0" presId="urn:microsoft.com/office/officeart/2005/8/layout/radial6"/>
    <dgm:cxn modelId="{AA2C1B0C-DC85-8A46-9EDD-37802EA7D33C}" type="presParOf" srcId="{115A6F7B-C104-554F-8FA4-48DA29E4DBC8}" destId="{6FA8DC3D-1B5E-0A40-BCE0-052377E1984F}" srcOrd="8" destOrd="0" presId="urn:microsoft.com/office/officeart/2005/8/layout/radial6"/>
    <dgm:cxn modelId="{C5F5EB90-477B-AD4F-B05F-1FE1369F10E9}" type="presParOf" srcId="{115A6F7B-C104-554F-8FA4-48DA29E4DBC8}" destId="{493C2BCC-BE15-B44D-BFA5-426828D4A0B1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7DB506-7C88-0446-96B7-AFBAD600B5AA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D3C89C44-E19B-CB4F-833C-EFA446BC5D24}">
      <dgm:prSet phldrT="[Texte]"/>
      <dgm:spPr/>
      <dgm:t>
        <a:bodyPr/>
        <a:lstStyle/>
        <a:p>
          <a:r>
            <a:rPr lang="fr-FR" dirty="0"/>
            <a:t>Succion non nutritive</a:t>
          </a:r>
        </a:p>
      </dgm:t>
    </dgm:pt>
    <dgm:pt modelId="{ED598710-C6BC-5148-95C1-243F09EB7D58}" type="parTrans" cxnId="{9ABED1F0-9519-B142-8DEB-6A13F746F038}">
      <dgm:prSet/>
      <dgm:spPr/>
      <dgm:t>
        <a:bodyPr/>
        <a:lstStyle/>
        <a:p>
          <a:endParaRPr lang="fr-FR"/>
        </a:p>
      </dgm:t>
    </dgm:pt>
    <dgm:pt modelId="{0A600253-B434-F947-9C6C-AD155F648E78}" type="sibTrans" cxnId="{9ABED1F0-9519-B142-8DEB-6A13F746F038}">
      <dgm:prSet/>
      <dgm:spPr/>
      <dgm:t>
        <a:bodyPr/>
        <a:lstStyle/>
        <a:p>
          <a:endParaRPr lang="fr-FR"/>
        </a:p>
      </dgm:t>
    </dgm:pt>
    <dgm:pt modelId="{EE1AEA54-FBCF-334D-9C74-64ECD2EA6F3F}">
      <dgm:prSet phldrT="[Texte]"/>
      <dgm:spPr/>
      <dgm:t>
        <a:bodyPr/>
        <a:lstStyle/>
        <a:p>
          <a:r>
            <a:rPr lang="fr-FR" dirty="0"/>
            <a:t>Solution sucrée</a:t>
          </a:r>
        </a:p>
      </dgm:t>
    </dgm:pt>
    <dgm:pt modelId="{2D72231A-32C6-D24E-BCC7-E1E997AB0DDF}" type="parTrans" cxnId="{F1AA9A33-776C-904C-A0CD-7876232EE839}">
      <dgm:prSet/>
      <dgm:spPr/>
      <dgm:t>
        <a:bodyPr/>
        <a:lstStyle/>
        <a:p>
          <a:endParaRPr lang="fr-FR"/>
        </a:p>
      </dgm:t>
    </dgm:pt>
    <dgm:pt modelId="{ECF844EA-9803-8F4A-8738-D6358ABDABDD}" type="sibTrans" cxnId="{F1AA9A33-776C-904C-A0CD-7876232EE839}">
      <dgm:prSet/>
      <dgm:spPr/>
      <dgm:t>
        <a:bodyPr/>
        <a:lstStyle/>
        <a:p>
          <a:endParaRPr lang="fr-FR"/>
        </a:p>
      </dgm:t>
    </dgm:pt>
    <dgm:pt modelId="{5E3FF7E6-5709-764C-92AC-3329EFED512E}">
      <dgm:prSet phldrT="[Texte]"/>
      <dgm:spPr/>
      <dgm:t>
        <a:bodyPr/>
        <a:lstStyle/>
        <a:p>
          <a:r>
            <a:rPr lang="fr-FR" dirty="0"/>
            <a:t>Peau à peau </a:t>
          </a:r>
        </a:p>
      </dgm:t>
    </dgm:pt>
    <dgm:pt modelId="{6814A524-7F9C-444A-B65F-024AE3F8D2C0}" type="parTrans" cxnId="{6B58589A-676E-384B-B016-52DC5C7CAFBF}">
      <dgm:prSet/>
      <dgm:spPr/>
      <dgm:t>
        <a:bodyPr/>
        <a:lstStyle/>
        <a:p>
          <a:endParaRPr lang="fr-FR"/>
        </a:p>
      </dgm:t>
    </dgm:pt>
    <dgm:pt modelId="{261051EE-1414-A14D-91B1-B6BD18AF9D80}" type="sibTrans" cxnId="{6B58589A-676E-384B-B016-52DC5C7CAFBF}">
      <dgm:prSet/>
      <dgm:spPr/>
      <dgm:t>
        <a:bodyPr/>
        <a:lstStyle/>
        <a:p>
          <a:endParaRPr lang="fr-FR"/>
        </a:p>
      </dgm:t>
    </dgm:pt>
    <dgm:pt modelId="{328A91B0-CA2C-A840-B41F-F065C9C4E325}">
      <dgm:prSet/>
      <dgm:spPr/>
      <dgm:t>
        <a:bodyPr/>
        <a:lstStyle/>
        <a:p>
          <a:r>
            <a:rPr lang="fr-FR" dirty="0"/>
            <a:t>Allaitement / nutrition </a:t>
          </a:r>
        </a:p>
      </dgm:t>
    </dgm:pt>
    <dgm:pt modelId="{71A0377D-30C8-6544-A2D0-5E01C8DAA73B}" type="parTrans" cxnId="{C038FB15-7502-4F47-B4EE-41AFF27D647F}">
      <dgm:prSet/>
      <dgm:spPr/>
      <dgm:t>
        <a:bodyPr/>
        <a:lstStyle/>
        <a:p>
          <a:endParaRPr lang="fr-FR"/>
        </a:p>
      </dgm:t>
    </dgm:pt>
    <dgm:pt modelId="{67B21018-949F-1644-9547-C8C6B12F05DD}" type="sibTrans" cxnId="{C038FB15-7502-4F47-B4EE-41AFF27D647F}">
      <dgm:prSet/>
      <dgm:spPr/>
      <dgm:t>
        <a:bodyPr/>
        <a:lstStyle/>
        <a:p>
          <a:endParaRPr lang="fr-FR"/>
        </a:p>
      </dgm:t>
    </dgm:pt>
    <dgm:pt modelId="{534B6656-0110-5840-9DCB-BF2FB556069A}">
      <dgm:prSet/>
      <dgm:spPr/>
      <dgm:t>
        <a:bodyPr/>
        <a:lstStyle/>
        <a:p>
          <a:r>
            <a:rPr lang="fr-FR" dirty="0"/>
            <a:t>Emmaillotage </a:t>
          </a:r>
        </a:p>
      </dgm:t>
    </dgm:pt>
    <dgm:pt modelId="{E37522CF-CF99-3747-9AFB-B5612265FDAA}" type="parTrans" cxnId="{0BC3C07A-A9A1-8744-BEF1-3783AC6F472D}">
      <dgm:prSet/>
      <dgm:spPr/>
      <dgm:t>
        <a:bodyPr/>
        <a:lstStyle/>
        <a:p>
          <a:endParaRPr lang="fr-FR"/>
        </a:p>
      </dgm:t>
    </dgm:pt>
    <dgm:pt modelId="{5E238720-2CF9-7147-8AAD-A1458D512764}" type="sibTrans" cxnId="{0BC3C07A-A9A1-8744-BEF1-3783AC6F472D}">
      <dgm:prSet/>
      <dgm:spPr/>
      <dgm:t>
        <a:bodyPr/>
        <a:lstStyle/>
        <a:p>
          <a:endParaRPr lang="fr-FR"/>
        </a:p>
      </dgm:t>
    </dgm:pt>
    <dgm:pt modelId="{79BB2804-B112-0D49-AFF8-68BD685D160B}">
      <dgm:prSet/>
      <dgm:spPr/>
      <dgm:t>
        <a:bodyPr/>
        <a:lstStyle/>
        <a:p>
          <a:r>
            <a:rPr lang="fr-FR" dirty="0"/>
            <a:t>Posture / massage </a:t>
          </a:r>
        </a:p>
      </dgm:t>
    </dgm:pt>
    <dgm:pt modelId="{E675CC14-0A3A-4249-99A3-EEC17A43CA73}" type="parTrans" cxnId="{F9714110-EC15-EB49-B8BB-24CAA0FC8F23}">
      <dgm:prSet/>
      <dgm:spPr/>
      <dgm:t>
        <a:bodyPr/>
        <a:lstStyle/>
        <a:p>
          <a:endParaRPr lang="fr-FR"/>
        </a:p>
      </dgm:t>
    </dgm:pt>
    <dgm:pt modelId="{20D515A1-A498-8D4B-8DD8-5C6DAD8AE928}" type="sibTrans" cxnId="{F9714110-EC15-EB49-B8BB-24CAA0FC8F23}">
      <dgm:prSet/>
      <dgm:spPr/>
      <dgm:t>
        <a:bodyPr/>
        <a:lstStyle/>
        <a:p>
          <a:endParaRPr lang="fr-FR"/>
        </a:p>
      </dgm:t>
    </dgm:pt>
    <dgm:pt modelId="{90CD7F9A-7972-6443-961E-E77205690C4E}">
      <dgm:prSet/>
      <dgm:spPr/>
      <dgm:t>
        <a:bodyPr/>
        <a:lstStyle/>
        <a:p>
          <a:r>
            <a:rPr lang="fr-FR" dirty="0"/>
            <a:t>Soins multisensoriels </a:t>
          </a:r>
        </a:p>
      </dgm:t>
    </dgm:pt>
    <dgm:pt modelId="{F54C2BE6-F75C-E940-80AC-C493F87625A0}" type="parTrans" cxnId="{AFB5F0C5-9ACF-5440-8F3D-4067848C7DA5}">
      <dgm:prSet/>
      <dgm:spPr/>
      <dgm:t>
        <a:bodyPr/>
        <a:lstStyle/>
        <a:p>
          <a:endParaRPr lang="fr-FR"/>
        </a:p>
      </dgm:t>
    </dgm:pt>
    <dgm:pt modelId="{9BEA40E7-7DE6-FF41-8D72-BAD12DCA89BA}" type="sibTrans" cxnId="{AFB5F0C5-9ACF-5440-8F3D-4067848C7DA5}">
      <dgm:prSet/>
      <dgm:spPr/>
      <dgm:t>
        <a:bodyPr/>
        <a:lstStyle/>
        <a:p>
          <a:endParaRPr lang="fr-FR"/>
        </a:p>
      </dgm:t>
    </dgm:pt>
    <dgm:pt modelId="{08AD19B8-9E66-AF4C-976D-39A84C5D3066}" type="pres">
      <dgm:prSet presAssocID="{F27DB506-7C88-0446-96B7-AFBAD600B5AA}" presName="vert0" presStyleCnt="0">
        <dgm:presLayoutVars>
          <dgm:dir/>
          <dgm:animOne val="branch"/>
          <dgm:animLvl val="lvl"/>
        </dgm:presLayoutVars>
      </dgm:prSet>
      <dgm:spPr/>
    </dgm:pt>
    <dgm:pt modelId="{9AC221FC-2695-4A47-899E-8B066F38F310}" type="pres">
      <dgm:prSet presAssocID="{D3C89C44-E19B-CB4F-833C-EFA446BC5D24}" presName="thickLine" presStyleLbl="alignNode1" presStyleIdx="0" presStyleCnt="7"/>
      <dgm:spPr/>
    </dgm:pt>
    <dgm:pt modelId="{3353710D-DDD2-6F4C-BC2D-9BBEA6BEA213}" type="pres">
      <dgm:prSet presAssocID="{D3C89C44-E19B-CB4F-833C-EFA446BC5D24}" presName="horz1" presStyleCnt="0"/>
      <dgm:spPr/>
    </dgm:pt>
    <dgm:pt modelId="{1E038E90-B64D-F947-955A-F93DB0DA2E00}" type="pres">
      <dgm:prSet presAssocID="{D3C89C44-E19B-CB4F-833C-EFA446BC5D24}" presName="tx1" presStyleLbl="revTx" presStyleIdx="0" presStyleCnt="7"/>
      <dgm:spPr/>
    </dgm:pt>
    <dgm:pt modelId="{2A470D54-BAEC-AA41-A57A-47248673A3BA}" type="pres">
      <dgm:prSet presAssocID="{D3C89C44-E19B-CB4F-833C-EFA446BC5D24}" presName="vert1" presStyleCnt="0"/>
      <dgm:spPr/>
    </dgm:pt>
    <dgm:pt modelId="{A3F021B9-E10C-E245-818D-9C4E977F2961}" type="pres">
      <dgm:prSet presAssocID="{EE1AEA54-FBCF-334D-9C74-64ECD2EA6F3F}" presName="thickLine" presStyleLbl="alignNode1" presStyleIdx="1" presStyleCnt="7"/>
      <dgm:spPr/>
    </dgm:pt>
    <dgm:pt modelId="{E265B697-2F05-3049-BE51-CB5F0FECEEBA}" type="pres">
      <dgm:prSet presAssocID="{EE1AEA54-FBCF-334D-9C74-64ECD2EA6F3F}" presName="horz1" presStyleCnt="0"/>
      <dgm:spPr/>
    </dgm:pt>
    <dgm:pt modelId="{0220D669-FFAF-7D4F-AD04-FBB789FB357B}" type="pres">
      <dgm:prSet presAssocID="{EE1AEA54-FBCF-334D-9C74-64ECD2EA6F3F}" presName="tx1" presStyleLbl="revTx" presStyleIdx="1" presStyleCnt="7"/>
      <dgm:spPr/>
    </dgm:pt>
    <dgm:pt modelId="{C86544D1-BFAA-B74E-9EB1-CBB686324BBB}" type="pres">
      <dgm:prSet presAssocID="{EE1AEA54-FBCF-334D-9C74-64ECD2EA6F3F}" presName="vert1" presStyleCnt="0"/>
      <dgm:spPr/>
    </dgm:pt>
    <dgm:pt modelId="{9799115A-A97B-CA45-B97F-CFA82E770A82}" type="pres">
      <dgm:prSet presAssocID="{5E3FF7E6-5709-764C-92AC-3329EFED512E}" presName="thickLine" presStyleLbl="alignNode1" presStyleIdx="2" presStyleCnt="7"/>
      <dgm:spPr/>
    </dgm:pt>
    <dgm:pt modelId="{D7143A30-2B05-4B4A-942C-876DE2AACAC7}" type="pres">
      <dgm:prSet presAssocID="{5E3FF7E6-5709-764C-92AC-3329EFED512E}" presName="horz1" presStyleCnt="0"/>
      <dgm:spPr/>
    </dgm:pt>
    <dgm:pt modelId="{8EE63AF2-B628-D74D-98B1-AF1BFEA115D7}" type="pres">
      <dgm:prSet presAssocID="{5E3FF7E6-5709-764C-92AC-3329EFED512E}" presName="tx1" presStyleLbl="revTx" presStyleIdx="2" presStyleCnt="7"/>
      <dgm:spPr/>
    </dgm:pt>
    <dgm:pt modelId="{D88B39FB-8213-9247-8C96-43FBEDF133BC}" type="pres">
      <dgm:prSet presAssocID="{5E3FF7E6-5709-764C-92AC-3329EFED512E}" presName="vert1" presStyleCnt="0"/>
      <dgm:spPr/>
    </dgm:pt>
    <dgm:pt modelId="{31264B30-ECFD-9D4B-85DB-1F02B821867A}" type="pres">
      <dgm:prSet presAssocID="{328A91B0-CA2C-A840-B41F-F065C9C4E325}" presName="thickLine" presStyleLbl="alignNode1" presStyleIdx="3" presStyleCnt="7"/>
      <dgm:spPr/>
    </dgm:pt>
    <dgm:pt modelId="{23ED368B-2292-3241-9801-F2B7E8521FC4}" type="pres">
      <dgm:prSet presAssocID="{328A91B0-CA2C-A840-B41F-F065C9C4E325}" presName="horz1" presStyleCnt="0"/>
      <dgm:spPr/>
    </dgm:pt>
    <dgm:pt modelId="{F49E3AA7-9EF7-2F42-BF98-65EB41FA0BC0}" type="pres">
      <dgm:prSet presAssocID="{328A91B0-CA2C-A840-B41F-F065C9C4E325}" presName="tx1" presStyleLbl="revTx" presStyleIdx="3" presStyleCnt="7"/>
      <dgm:spPr/>
    </dgm:pt>
    <dgm:pt modelId="{B686AF92-D68C-1A4E-9D88-F3F9E52AFE25}" type="pres">
      <dgm:prSet presAssocID="{328A91B0-CA2C-A840-B41F-F065C9C4E325}" presName="vert1" presStyleCnt="0"/>
      <dgm:spPr/>
    </dgm:pt>
    <dgm:pt modelId="{35545689-6AA6-F84C-BB79-C5A053A21710}" type="pres">
      <dgm:prSet presAssocID="{534B6656-0110-5840-9DCB-BF2FB556069A}" presName="thickLine" presStyleLbl="alignNode1" presStyleIdx="4" presStyleCnt="7"/>
      <dgm:spPr/>
    </dgm:pt>
    <dgm:pt modelId="{C8FBF152-5823-3146-B92C-B356CF21C552}" type="pres">
      <dgm:prSet presAssocID="{534B6656-0110-5840-9DCB-BF2FB556069A}" presName="horz1" presStyleCnt="0"/>
      <dgm:spPr/>
    </dgm:pt>
    <dgm:pt modelId="{DE1C6EBC-BB0C-344C-96DE-15B500B59D97}" type="pres">
      <dgm:prSet presAssocID="{534B6656-0110-5840-9DCB-BF2FB556069A}" presName="tx1" presStyleLbl="revTx" presStyleIdx="4" presStyleCnt="7"/>
      <dgm:spPr/>
    </dgm:pt>
    <dgm:pt modelId="{EF56E237-9955-6847-9D35-6A5EBE1216B9}" type="pres">
      <dgm:prSet presAssocID="{534B6656-0110-5840-9DCB-BF2FB556069A}" presName="vert1" presStyleCnt="0"/>
      <dgm:spPr/>
    </dgm:pt>
    <dgm:pt modelId="{63C97F46-83A7-1647-A50B-DE54DE5E37BA}" type="pres">
      <dgm:prSet presAssocID="{79BB2804-B112-0D49-AFF8-68BD685D160B}" presName="thickLine" presStyleLbl="alignNode1" presStyleIdx="5" presStyleCnt="7"/>
      <dgm:spPr/>
    </dgm:pt>
    <dgm:pt modelId="{A85E7375-DA16-4744-B33A-07B6046E7627}" type="pres">
      <dgm:prSet presAssocID="{79BB2804-B112-0D49-AFF8-68BD685D160B}" presName="horz1" presStyleCnt="0"/>
      <dgm:spPr/>
    </dgm:pt>
    <dgm:pt modelId="{950DBFF1-4219-F34D-8617-848EB1EEF356}" type="pres">
      <dgm:prSet presAssocID="{79BB2804-B112-0D49-AFF8-68BD685D160B}" presName="tx1" presStyleLbl="revTx" presStyleIdx="5" presStyleCnt="7"/>
      <dgm:spPr/>
    </dgm:pt>
    <dgm:pt modelId="{4EED7DEE-2ADE-7D4C-8873-1F0E37FBF756}" type="pres">
      <dgm:prSet presAssocID="{79BB2804-B112-0D49-AFF8-68BD685D160B}" presName="vert1" presStyleCnt="0"/>
      <dgm:spPr/>
    </dgm:pt>
    <dgm:pt modelId="{BE9F1FE3-7487-5342-B0BE-3F3D9572E49B}" type="pres">
      <dgm:prSet presAssocID="{90CD7F9A-7972-6443-961E-E77205690C4E}" presName="thickLine" presStyleLbl="alignNode1" presStyleIdx="6" presStyleCnt="7"/>
      <dgm:spPr/>
    </dgm:pt>
    <dgm:pt modelId="{F7FDD242-FBB1-2148-814E-7BB3D74B7CD7}" type="pres">
      <dgm:prSet presAssocID="{90CD7F9A-7972-6443-961E-E77205690C4E}" presName="horz1" presStyleCnt="0"/>
      <dgm:spPr/>
    </dgm:pt>
    <dgm:pt modelId="{D9554A08-1524-A54A-97BE-44FBD80EBE57}" type="pres">
      <dgm:prSet presAssocID="{90CD7F9A-7972-6443-961E-E77205690C4E}" presName="tx1" presStyleLbl="revTx" presStyleIdx="6" presStyleCnt="7"/>
      <dgm:spPr/>
    </dgm:pt>
    <dgm:pt modelId="{B5BD71AC-E6C5-2347-B7AE-23FCD004384F}" type="pres">
      <dgm:prSet presAssocID="{90CD7F9A-7972-6443-961E-E77205690C4E}" presName="vert1" presStyleCnt="0"/>
      <dgm:spPr/>
    </dgm:pt>
  </dgm:ptLst>
  <dgm:cxnLst>
    <dgm:cxn modelId="{F9714110-EC15-EB49-B8BB-24CAA0FC8F23}" srcId="{F27DB506-7C88-0446-96B7-AFBAD600B5AA}" destId="{79BB2804-B112-0D49-AFF8-68BD685D160B}" srcOrd="5" destOrd="0" parTransId="{E675CC14-0A3A-4249-99A3-EEC17A43CA73}" sibTransId="{20D515A1-A498-8D4B-8DD8-5C6DAD8AE928}"/>
    <dgm:cxn modelId="{C038FB15-7502-4F47-B4EE-41AFF27D647F}" srcId="{F27DB506-7C88-0446-96B7-AFBAD600B5AA}" destId="{328A91B0-CA2C-A840-B41F-F065C9C4E325}" srcOrd="3" destOrd="0" parTransId="{71A0377D-30C8-6544-A2D0-5E01C8DAA73B}" sibTransId="{67B21018-949F-1644-9547-C8C6B12F05DD}"/>
    <dgm:cxn modelId="{F1AA9A33-776C-904C-A0CD-7876232EE839}" srcId="{F27DB506-7C88-0446-96B7-AFBAD600B5AA}" destId="{EE1AEA54-FBCF-334D-9C74-64ECD2EA6F3F}" srcOrd="1" destOrd="0" parTransId="{2D72231A-32C6-D24E-BCC7-E1E997AB0DDF}" sibTransId="{ECF844EA-9803-8F4A-8738-D6358ABDABDD}"/>
    <dgm:cxn modelId="{0766E333-4903-8A47-B68B-8D8B805D74D2}" type="presOf" srcId="{5E3FF7E6-5709-764C-92AC-3329EFED512E}" destId="{8EE63AF2-B628-D74D-98B1-AF1BFEA115D7}" srcOrd="0" destOrd="0" presId="urn:microsoft.com/office/officeart/2008/layout/LinedList"/>
    <dgm:cxn modelId="{DB502272-7E87-DA42-B2ED-4EC4DBE8E267}" type="presOf" srcId="{79BB2804-B112-0D49-AFF8-68BD685D160B}" destId="{950DBFF1-4219-F34D-8617-848EB1EEF356}" srcOrd="0" destOrd="0" presId="urn:microsoft.com/office/officeart/2008/layout/LinedList"/>
    <dgm:cxn modelId="{C7279573-B45B-9E4D-96CD-26FA854486FE}" type="presOf" srcId="{EE1AEA54-FBCF-334D-9C74-64ECD2EA6F3F}" destId="{0220D669-FFAF-7D4F-AD04-FBB789FB357B}" srcOrd="0" destOrd="0" presId="urn:microsoft.com/office/officeart/2008/layout/LinedList"/>
    <dgm:cxn modelId="{0BC3C07A-A9A1-8744-BEF1-3783AC6F472D}" srcId="{F27DB506-7C88-0446-96B7-AFBAD600B5AA}" destId="{534B6656-0110-5840-9DCB-BF2FB556069A}" srcOrd="4" destOrd="0" parTransId="{E37522CF-CF99-3747-9AFB-B5612265FDAA}" sibTransId="{5E238720-2CF9-7147-8AAD-A1458D512764}"/>
    <dgm:cxn modelId="{6B58589A-676E-384B-B016-52DC5C7CAFBF}" srcId="{F27DB506-7C88-0446-96B7-AFBAD600B5AA}" destId="{5E3FF7E6-5709-764C-92AC-3329EFED512E}" srcOrd="2" destOrd="0" parTransId="{6814A524-7F9C-444A-B65F-024AE3F8D2C0}" sibTransId="{261051EE-1414-A14D-91B1-B6BD18AF9D80}"/>
    <dgm:cxn modelId="{04F6B69F-8379-0642-80F9-283F81DC6CF8}" type="presOf" srcId="{D3C89C44-E19B-CB4F-833C-EFA446BC5D24}" destId="{1E038E90-B64D-F947-955A-F93DB0DA2E00}" srcOrd="0" destOrd="0" presId="urn:microsoft.com/office/officeart/2008/layout/LinedList"/>
    <dgm:cxn modelId="{740B97BB-1C2B-DE41-9BF6-C36FB5F8FAF7}" type="presOf" srcId="{534B6656-0110-5840-9DCB-BF2FB556069A}" destId="{DE1C6EBC-BB0C-344C-96DE-15B500B59D97}" srcOrd="0" destOrd="0" presId="urn:microsoft.com/office/officeart/2008/layout/LinedList"/>
    <dgm:cxn modelId="{3B612DC1-F495-204B-9DB4-07234786721C}" type="presOf" srcId="{90CD7F9A-7972-6443-961E-E77205690C4E}" destId="{D9554A08-1524-A54A-97BE-44FBD80EBE57}" srcOrd="0" destOrd="0" presId="urn:microsoft.com/office/officeart/2008/layout/LinedList"/>
    <dgm:cxn modelId="{AFB5F0C5-9ACF-5440-8F3D-4067848C7DA5}" srcId="{F27DB506-7C88-0446-96B7-AFBAD600B5AA}" destId="{90CD7F9A-7972-6443-961E-E77205690C4E}" srcOrd="6" destOrd="0" parTransId="{F54C2BE6-F75C-E940-80AC-C493F87625A0}" sibTransId="{9BEA40E7-7DE6-FF41-8D72-BAD12DCA89BA}"/>
    <dgm:cxn modelId="{4FECC1DE-F2EF-9042-B7DA-49475F69EB74}" type="presOf" srcId="{328A91B0-CA2C-A840-B41F-F065C9C4E325}" destId="{F49E3AA7-9EF7-2F42-BF98-65EB41FA0BC0}" srcOrd="0" destOrd="0" presId="urn:microsoft.com/office/officeart/2008/layout/LinedList"/>
    <dgm:cxn modelId="{9ABED1F0-9519-B142-8DEB-6A13F746F038}" srcId="{F27DB506-7C88-0446-96B7-AFBAD600B5AA}" destId="{D3C89C44-E19B-CB4F-833C-EFA446BC5D24}" srcOrd="0" destOrd="0" parTransId="{ED598710-C6BC-5148-95C1-243F09EB7D58}" sibTransId="{0A600253-B434-F947-9C6C-AD155F648E78}"/>
    <dgm:cxn modelId="{712BF1FA-7C7F-EC45-A2DC-50A164B1B8FE}" type="presOf" srcId="{F27DB506-7C88-0446-96B7-AFBAD600B5AA}" destId="{08AD19B8-9E66-AF4C-976D-39A84C5D3066}" srcOrd="0" destOrd="0" presId="urn:microsoft.com/office/officeart/2008/layout/LinedList"/>
    <dgm:cxn modelId="{54AE167A-9A11-A545-8C81-DA82B9057696}" type="presParOf" srcId="{08AD19B8-9E66-AF4C-976D-39A84C5D3066}" destId="{9AC221FC-2695-4A47-899E-8B066F38F310}" srcOrd="0" destOrd="0" presId="urn:microsoft.com/office/officeart/2008/layout/LinedList"/>
    <dgm:cxn modelId="{59A16573-405A-CC4E-A59D-11B3EF799123}" type="presParOf" srcId="{08AD19B8-9E66-AF4C-976D-39A84C5D3066}" destId="{3353710D-DDD2-6F4C-BC2D-9BBEA6BEA213}" srcOrd="1" destOrd="0" presId="urn:microsoft.com/office/officeart/2008/layout/LinedList"/>
    <dgm:cxn modelId="{A9AC7472-86F3-6047-B4D6-74021E9C0210}" type="presParOf" srcId="{3353710D-DDD2-6F4C-BC2D-9BBEA6BEA213}" destId="{1E038E90-B64D-F947-955A-F93DB0DA2E00}" srcOrd="0" destOrd="0" presId="urn:microsoft.com/office/officeart/2008/layout/LinedList"/>
    <dgm:cxn modelId="{DE2DDE9F-0C0C-4046-B13F-154C90112538}" type="presParOf" srcId="{3353710D-DDD2-6F4C-BC2D-9BBEA6BEA213}" destId="{2A470D54-BAEC-AA41-A57A-47248673A3BA}" srcOrd="1" destOrd="0" presId="urn:microsoft.com/office/officeart/2008/layout/LinedList"/>
    <dgm:cxn modelId="{59AF5877-D22F-A94F-8990-3F69B25E0000}" type="presParOf" srcId="{08AD19B8-9E66-AF4C-976D-39A84C5D3066}" destId="{A3F021B9-E10C-E245-818D-9C4E977F2961}" srcOrd="2" destOrd="0" presId="urn:microsoft.com/office/officeart/2008/layout/LinedList"/>
    <dgm:cxn modelId="{C34DD227-470E-B441-A497-5C921C6083E9}" type="presParOf" srcId="{08AD19B8-9E66-AF4C-976D-39A84C5D3066}" destId="{E265B697-2F05-3049-BE51-CB5F0FECEEBA}" srcOrd="3" destOrd="0" presId="urn:microsoft.com/office/officeart/2008/layout/LinedList"/>
    <dgm:cxn modelId="{C9959BED-F395-544D-B064-528810638918}" type="presParOf" srcId="{E265B697-2F05-3049-BE51-CB5F0FECEEBA}" destId="{0220D669-FFAF-7D4F-AD04-FBB789FB357B}" srcOrd="0" destOrd="0" presId="urn:microsoft.com/office/officeart/2008/layout/LinedList"/>
    <dgm:cxn modelId="{BA0C7C7C-06EB-F248-895C-2760FB092B42}" type="presParOf" srcId="{E265B697-2F05-3049-BE51-CB5F0FECEEBA}" destId="{C86544D1-BFAA-B74E-9EB1-CBB686324BBB}" srcOrd="1" destOrd="0" presId="urn:microsoft.com/office/officeart/2008/layout/LinedList"/>
    <dgm:cxn modelId="{721EE864-F9DC-324E-8C94-77B87616F58A}" type="presParOf" srcId="{08AD19B8-9E66-AF4C-976D-39A84C5D3066}" destId="{9799115A-A97B-CA45-B97F-CFA82E770A82}" srcOrd="4" destOrd="0" presId="urn:microsoft.com/office/officeart/2008/layout/LinedList"/>
    <dgm:cxn modelId="{0DDECC10-A9B7-B040-9160-366FFA69C619}" type="presParOf" srcId="{08AD19B8-9E66-AF4C-976D-39A84C5D3066}" destId="{D7143A30-2B05-4B4A-942C-876DE2AACAC7}" srcOrd="5" destOrd="0" presId="urn:microsoft.com/office/officeart/2008/layout/LinedList"/>
    <dgm:cxn modelId="{0821A70B-68BD-CB47-B3FD-D0FEF14F71E0}" type="presParOf" srcId="{D7143A30-2B05-4B4A-942C-876DE2AACAC7}" destId="{8EE63AF2-B628-D74D-98B1-AF1BFEA115D7}" srcOrd="0" destOrd="0" presId="urn:microsoft.com/office/officeart/2008/layout/LinedList"/>
    <dgm:cxn modelId="{F6F6BE53-1653-174D-9EA3-785366620128}" type="presParOf" srcId="{D7143A30-2B05-4B4A-942C-876DE2AACAC7}" destId="{D88B39FB-8213-9247-8C96-43FBEDF133BC}" srcOrd="1" destOrd="0" presId="urn:microsoft.com/office/officeart/2008/layout/LinedList"/>
    <dgm:cxn modelId="{2C552DC3-C3AE-5C45-AF89-7841B741203E}" type="presParOf" srcId="{08AD19B8-9E66-AF4C-976D-39A84C5D3066}" destId="{31264B30-ECFD-9D4B-85DB-1F02B821867A}" srcOrd="6" destOrd="0" presId="urn:microsoft.com/office/officeart/2008/layout/LinedList"/>
    <dgm:cxn modelId="{B19DD57E-75A5-D840-AA71-FED0C3CDB1E1}" type="presParOf" srcId="{08AD19B8-9E66-AF4C-976D-39A84C5D3066}" destId="{23ED368B-2292-3241-9801-F2B7E8521FC4}" srcOrd="7" destOrd="0" presId="urn:microsoft.com/office/officeart/2008/layout/LinedList"/>
    <dgm:cxn modelId="{0C76B572-3B85-714B-A785-CB4A76974BE7}" type="presParOf" srcId="{23ED368B-2292-3241-9801-F2B7E8521FC4}" destId="{F49E3AA7-9EF7-2F42-BF98-65EB41FA0BC0}" srcOrd="0" destOrd="0" presId="urn:microsoft.com/office/officeart/2008/layout/LinedList"/>
    <dgm:cxn modelId="{FBFD6A35-8595-7E4D-9AD1-842412E696D4}" type="presParOf" srcId="{23ED368B-2292-3241-9801-F2B7E8521FC4}" destId="{B686AF92-D68C-1A4E-9D88-F3F9E52AFE25}" srcOrd="1" destOrd="0" presId="urn:microsoft.com/office/officeart/2008/layout/LinedList"/>
    <dgm:cxn modelId="{AEC27F9D-3C6D-7141-B962-6223F9E29D18}" type="presParOf" srcId="{08AD19B8-9E66-AF4C-976D-39A84C5D3066}" destId="{35545689-6AA6-F84C-BB79-C5A053A21710}" srcOrd="8" destOrd="0" presId="urn:microsoft.com/office/officeart/2008/layout/LinedList"/>
    <dgm:cxn modelId="{F37C5CE5-A47E-6648-8884-779D7BAECAEE}" type="presParOf" srcId="{08AD19B8-9E66-AF4C-976D-39A84C5D3066}" destId="{C8FBF152-5823-3146-B92C-B356CF21C552}" srcOrd="9" destOrd="0" presId="urn:microsoft.com/office/officeart/2008/layout/LinedList"/>
    <dgm:cxn modelId="{65CF39E3-2C7E-CB4C-91F7-1A944F85735A}" type="presParOf" srcId="{C8FBF152-5823-3146-B92C-B356CF21C552}" destId="{DE1C6EBC-BB0C-344C-96DE-15B500B59D97}" srcOrd="0" destOrd="0" presId="urn:microsoft.com/office/officeart/2008/layout/LinedList"/>
    <dgm:cxn modelId="{76A054F7-FE89-3E44-A793-A1DF6D450912}" type="presParOf" srcId="{C8FBF152-5823-3146-B92C-B356CF21C552}" destId="{EF56E237-9955-6847-9D35-6A5EBE1216B9}" srcOrd="1" destOrd="0" presId="urn:microsoft.com/office/officeart/2008/layout/LinedList"/>
    <dgm:cxn modelId="{DC868212-08F2-914E-A1E8-CFB45C767AD0}" type="presParOf" srcId="{08AD19B8-9E66-AF4C-976D-39A84C5D3066}" destId="{63C97F46-83A7-1647-A50B-DE54DE5E37BA}" srcOrd="10" destOrd="0" presId="urn:microsoft.com/office/officeart/2008/layout/LinedList"/>
    <dgm:cxn modelId="{B344CCB2-B3DA-B246-98FE-DDE0D339B950}" type="presParOf" srcId="{08AD19B8-9E66-AF4C-976D-39A84C5D3066}" destId="{A85E7375-DA16-4744-B33A-07B6046E7627}" srcOrd="11" destOrd="0" presId="urn:microsoft.com/office/officeart/2008/layout/LinedList"/>
    <dgm:cxn modelId="{8CA5E9F2-B874-7F4F-A994-A5105DD79658}" type="presParOf" srcId="{A85E7375-DA16-4744-B33A-07B6046E7627}" destId="{950DBFF1-4219-F34D-8617-848EB1EEF356}" srcOrd="0" destOrd="0" presId="urn:microsoft.com/office/officeart/2008/layout/LinedList"/>
    <dgm:cxn modelId="{0F880814-B3B2-8443-850D-2093F5CC84B8}" type="presParOf" srcId="{A85E7375-DA16-4744-B33A-07B6046E7627}" destId="{4EED7DEE-2ADE-7D4C-8873-1F0E37FBF756}" srcOrd="1" destOrd="0" presId="urn:microsoft.com/office/officeart/2008/layout/LinedList"/>
    <dgm:cxn modelId="{06051B54-D2E7-9342-B7B6-60E8BADAE877}" type="presParOf" srcId="{08AD19B8-9E66-AF4C-976D-39A84C5D3066}" destId="{BE9F1FE3-7487-5342-B0BE-3F3D9572E49B}" srcOrd="12" destOrd="0" presId="urn:microsoft.com/office/officeart/2008/layout/LinedList"/>
    <dgm:cxn modelId="{468ACD6C-755B-FF49-A748-DEAA17C0B249}" type="presParOf" srcId="{08AD19B8-9E66-AF4C-976D-39A84C5D3066}" destId="{F7FDD242-FBB1-2148-814E-7BB3D74B7CD7}" srcOrd="13" destOrd="0" presId="urn:microsoft.com/office/officeart/2008/layout/LinedList"/>
    <dgm:cxn modelId="{3F6007A6-A426-3840-AD93-BEA35C14B920}" type="presParOf" srcId="{F7FDD242-FBB1-2148-814E-7BB3D74B7CD7}" destId="{D9554A08-1524-A54A-97BE-44FBD80EBE57}" srcOrd="0" destOrd="0" presId="urn:microsoft.com/office/officeart/2008/layout/LinedList"/>
    <dgm:cxn modelId="{C7A81029-AE2E-D547-9E0D-1B46DFF31A28}" type="presParOf" srcId="{F7FDD242-FBB1-2148-814E-7BB3D74B7CD7}" destId="{B5BD71AC-E6C5-2347-B7AE-23FCD004384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7DB506-7C88-0446-96B7-AFBAD600B5AA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D3C89C44-E19B-CB4F-833C-EFA446BC5D24}">
      <dgm:prSet phldrT="[Texte]"/>
      <dgm:spPr/>
      <dgm:t>
        <a:bodyPr/>
        <a:lstStyle/>
        <a:p>
          <a:r>
            <a:rPr lang="fr-FR" dirty="0">
              <a:highlight>
                <a:srgbClr val="FFFF00"/>
              </a:highlight>
            </a:rPr>
            <a:t>Succion non nutritive</a:t>
          </a:r>
        </a:p>
      </dgm:t>
    </dgm:pt>
    <dgm:pt modelId="{ED598710-C6BC-5148-95C1-243F09EB7D58}" type="parTrans" cxnId="{9ABED1F0-9519-B142-8DEB-6A13F746F038}">
      <dgm:prSet/>
      <dgm:spPr/>
      <dgm:t>
        <a:bodyPr/>
        <a:lstStyle/>
        <a:p>
          <a:endParaRPr lang="fr-FR"/>
        </a:p>
      </dgm:t>
    </dgm:pt>
    <dgm:pt modelId="{0A600253-B434-F947-9C6C-AD155F648E78}" type="sibTrans" cxnId="{9ABED1F0-9519-B142-8DEB-6A13F746F038}">
      <dgm:prSet/>
      <dgm:spPr/>
      <dgm:t>
        <a:bodyPr/>
        <a:lstStyle/>
        <a:p>
          <a:endParaRPr lang="fr-FR"/>
        </a:p>
      </dgm:t>
    </dgm:pt>
    <dgm:pt modelId="{EE1AEA54-FBCF-334D-9C74-64ECD2EA6F3F}">
      <dgm:prSet phldrT="[Texte]"/>
      <dgm:spPr/>
      <dgm:t>
        <a:bodyPr/>
        <a:lstStyle/>
        <a:p>
          <a:r>
            <a:rPr lang="fr-FR" dirty="0">
              <a:highlight>
                <a:srgbClr val="FFFF00"/>
              </a:highlight>
            </a:rPr>
            <a:t>Solution sucrée</a:t>
          </a:r>
        </a:p>
      </dgm:t>
    </dgm:pt>
    <dgm:pt modelId="{2D72231A-32C6-D24E-BCC7-E1E997AB0DDF}" type="parTrans" cxnId="{F1AA9A33-776C-904C-A0CD-7876232EE839}">
      <dgm:prSet/>
      <dgm:spPr/>
      <dgm:t>
        <a:bodyPr/>
        <a:lstStyle/>
        <a:p>
          <a:endParaRPr lang="fr-FR"/>
        </a:p>
      </dgm:t>
    </dgm:pt>
    <dgm:pt modelId="{ECF844EA-9803-8F4A-8738-D6358ABDABDD}" type="sibTrans" cxnId="{F1AA9A33-776C-904C-A0CD-7876232EE839}">
      <dgm:prSet/>
      <dgm:spPr/>
      <dgm:t>
        <a:bodyPr/>
        <a:lstStyle/>
        <a:p>
          <a:endParaRPr lang="fr-FR"/>
        </a:p>
      </dgm:t>
    </dgm:pt>
    <dgm:pt modelId="{5E3FF7E6-5709-764C-92AC-3329EFED512E}">
      <dgm:prSet phldrT="[Texte]"/>
      <dgm:spPr/>
      <dgm:t>
        <a:bodyPr/>
        <a:lstStyle/>
        <a:p>
          <a:r>
            <a:rPr lang="fr-FR" dirty="0"/>
            <a:t>Peau à peau </a:t>
          </a:r>
        </a:p>
      </dgm:t>
    </dgm:pt>
    <dgm:pt modelId="{6814A524-7F9C-444A-B65F-024AE3F8D2C0}" type="parTrans" cxnId="{6B58589A-676E-384B-B016-52DC5C7CAFBF}">
      <dgm:prSet/>
      <dgm:spPr/>
      <dgm:t>
        <a:bodyPr/>
        <a:lstStyle/>
        <a:p>
          <a:endParaRPr lang="fr-FR"/>
        </a:p>
      </dgm:t>
    </dgm:pt>
    <dgm:pt modelId="{261051EE-1414-A14D-91B1-B6BD18AF9D80}" type="sibTrans" cxnId="{6B58589A-676E-384B-B016-52DC5C7CAFBF}">
      <dgm:prSet/>
      <dgm:spPr/>
      <dgm:t>
        <a:bodyPr/>
        <a:lstStyle/>
        <a:p>
          <a:endParaRPr lang="fr-FR"/>
        </a:p>
      </dgm:t>
    </dgm:pt>
    <dgm:pt modelId="{328A91B0-CA2C-A840-B41F-F065C9C4E325}">
      <dgm:prSet/>
      <dgm:spPr/>
      <dgm:t>
        <a:bodyPr/>
        <a:lstStyle/>
        <a:p>
          <a:r>
            <a:rPr lang="fr-FR" dirty="0">
              <a:highlight>
                <a:srgbClr val="FFFF00"/>
              </a:highlight>
            </a:rPr>
            <a:t>Allaitement / nutrition </a:t>
          </a:r>
        </a:p>
      </dgm:t>
    </dgm:pt>
    <dgm:pt modelId="{71A0377D-30C8-6544-A2D0-5E01C8DAA73B}" type="parTrans" cxnId="{C038FB15-7502-4F47-B4EE-41AFF27D647F}">
      <dgm:prSet/>
      <dgm:spPr/>
      <dgm:t>
        <a:bodyPr/>
        <a:lstStyle/>
        <a:p>
          <a:endParaRPr lang="fr-FR"/>
        </a:p>
      </dgm:t>
    </dgm:pt>
    <dgm:pt modelId="{67B21018-949F-1644-9547-C8C6B12F05DD}" type="sibTrans" cxnId="{C038FB15-7502-4F47-B4EE-41AFF27D647F}">
      <dgm:prSet/>
      <dgm:spPr/>
      <dgm:t>
        <a:bodyPr/>
        <a:lstStyle/>
        <a:p>
          <a:endParaRPr lang="fr-FR"/>
        </a:p>
      </dgm:t>
    </dgm:pt>
    <dgm:pt modelId="{534B6656-0110-5840-9DCB-BF2FB556069A}">
      <dgm:prSet/>
      <dgm:spPr/>
      <dgm:t>
        <a:bodyPr/>
        <a:lstStyle/>
        <a:p>
          <a:r>
            <a:rPr lang="fr-FR" dirty="0">
              <a:highlight>
                <a:srgbClr val="FFFF00"/>
              </a:highlight>
            </a:rPr>
            <a:t>Emmaillotage</a:t>
          </a:r>
          <a:r>
            <a:rPr lang="fr-FR" dirty="0"/>
            <a:t> </a:t>
          </a:r>
        </a:p>
      </dgm:t>
    </dgm:pt>
    <dgm:pt modelId="{E37522CF-CF99-3747-9AFB-B5612265FDAA}" type="parTrans" cxnId="{0BC3C07A-A9A1-8744-BEF1-3783AC6F472D}">
      <dgm:prSet/>
      <dgm:spPr/>
      <dgm:t>
        <a:bodyPr/>
        <a:lstStyle/>
        <a:p>
          <a:endParaRPr lang="fr-FR"/>
        </a:p>
      </dgm:t>
    </dgm:pt>
    <dgm:pt modelId="{5E238720-2CF9-7147-8AAD-A1458D512764}" type="sibTrans" cxnId="{0BC3C07A-A9A1-8744-BEF1-3783AC6F472D}">
      <dgm:prSet/>
      <dgm:spPr/>
      <dgm:t>
        <a:bodyPr/>
        <a:lstStyle/>
        <a:p>
          <a:endParaRPr lang="fr-FR"/>
        </a:p>
      </dgm:t>
    </dgm:pt>
    <dgm:pt modelId="{79BB2804-B112-0D49-AFF8-68BD685D160B}">
      <dgm:prSet/>
      <dgm:spPr/>
      <dgm:t>
        <a:bodyPr/>
        <a:lstStyle/>
        <a:p>
          <a:r>
            <a:rPr lang="fr-FR" dirty="0">
              <a:highlight>
                <a:srgbClr val="FFFF00"/>
              </a:highlight>
            </a:rPr>
            <a:t>Posture / massage </a:t>
          </a:r>
        </a:p>
      </dgm:t>
    </dgm:pt>
    <dgm:pt modelId="{E675CC14-0A3A-4249-99A3-EEC17A43CA73}" type="parTrans" cxnId="{F9714110-EC15-EB49-B8BB-24CAA0FC8F23}">
      <dgm:prSet/>
      <dgm:spPr/>
      <dgm:t>
        <a:bodyPr/>
        <a:lstStyle/>
        <a:p>
          <a:endParaRPr lang="fr-FR"/>
        </a:p>
      </dgm:t>
    </dgm:pt>
    <dgm:pt modelId="{20D515A1-A498-8D4B-8DD8-5C6DAD8AE928}" type="sibTrans" cxnId="{F9714110-EC15-EB49-B8BB-24CAA0FC8F23}">
      <dgm:prSet/>
      <dgm:spPr/>
      <dgm:t>
        <a:bodyPr/>
        <a:lstStyle/>
        <a:p>
          <a:endParaRPr lang="fr-FR"/>
        </a:p>
      </dgm:t>
    </dgm:pt>
    <dgm:pt modelId="{90CD7F9A-7972-6443-961E-E77205690C4E}">
      <dgm:prSet/>
      <dgm:spPr/>
      <dgm:t>
        <a:bodyPr/>
        <a:lstStyle/>
        <a:p>
          <a:r>
            <a:rPr lang="fr-FR" dirty="0">
              <a:highlight>
                <a:srgbClr val="FFFF00"/>
              </a:highlight>
            </a:rPr>
            <a:t>Soins multisensoriels </a:t>
          </a:r>
        </a:p>
      </dgm:t>
    </dgm:pt>
    <dgm:pt modelId="{F54C2BE6-F75C-E940-80AC-C493F87625A0}" type="parTrans" cxnId="{AFB5F0C5-9ACF-5440-8F3D-4067848C7DA5}">
      <dgm:prSet/>
      <dgm:spPr/>
      <dgm:t>
        <a:bodyPr/>
        <a:lstStyle/>
        <a:p>
          <a:endParaRPr lang="fr-FR"/>
        </a:p>
      </dgm:t>
    </dgm:pt>
    <dgm:pt modelId="{9BEA40E7-7DE6-FF41-8D72-BAD12DCA89BA}" type="sibTrans" cxnId="{AFB5F0C5-9ACF-5440-8F3D-4067848C7DA5}">
      <dgm:prSet/>
      <dgm:spPr/>
      <dgm:t>
        <a:bodyPr/>
        <a:lstStyle/>
        <a:p>
          <a:endParaRPr lang="fr-FR"/>
        </a:p>
      </dgm:t>
    </dgm:pt>
    <dgm:pt modelId="{08AD19B8-9E66-AF4C-976D-39A84C5D3066}" type="pres">
      <dgm:prSet presAssocID="{F27DB506-7C88-0446-96B7-AFBAD600B5AA}" presName="vert0" presStyleCnt="0">
        <dgm:presLayoutVars>
          <dgm:dir/>
          <dgm:animOne val="branch"/>
          <dgm:animLvl val="lvl"/>
        </dgm:presLayoutVars>
      </dgm:prSet>
      <dgm:spPr/>
    </dgm:pt>
    <dgm:pt modelId="{9AC221FC-2695-4A47-899E-8B066F38F310}" type="pres">
      <dgm:prSet presAssocID="{D3C89C44-E19B-CB4F-833C-EFA446BC5D24}" presName="thickLine" presStyleLbl="alignNode1" presStyleIdx="0" presStyleCnt="7"/>
      <dgm:spPr/>
    </dgm:pt>
    <dgm:pt modelId="{3353710D-DDD2-6F4C-BC2D-9BBEA6BEA213}" type="pres">
      <dgm:prSet presAssocID="{D3C89C44-E19B-CB4F-833C-EFA446BC5D24}" presName="horz1" presStyleCnt="0"/>
      <dgm:spPr/>
    </dgm:pt>
    <dgm:pt modelId="{1E038E90-B64D-F947-955A-F93DB0DA2E00}" type="pres">
      <dgm:prSet presAssocID="{D3C89C44-E19B-CB4F-833C-EFA446BC5D24}" presName="tx1" presStyleLbl="revTx" presStyleIdx="0" presStyleCnt="7"/>
      <dgm:spPr/>
    </dgm:pt>
    <dgm:pt modelId="{2A470D54-BAEC-AA41-A57A-47248673A3BA}" type="pres">
      <dgm:prSet presAssocID="{D3C89C44-E19B-CB4F-833C-EFA446BC5D24}" presName="vert1" presStyleCnt="0"/>
      <dgm:spPr/>
    </dgm:pt>
    <dgm:pt modelId="{A3F021B9-E10C-E245-818D-9C4E977F2961}" type="pres">
      <dgm:prSet presAssocID="{EE1AEA54-FBCF-334D-9C74-64ECD2EA6F3F}" presName="thickLine" presStyleLbl="alignNode1" presStyleIdx="1" presStyleCnt="7"/>
      <dgm:spPr/>
    </dgm:pt>
    <dgm:pt modelId="{E265B697-2F05-3049-BE51-CB5F0FECEEBA}" type="pres">
      <dgm:prSet presAssocID="{EE1AEA54-FBCF-334D-9C74-64ECD2EA6F3F}" presName="horz1" presStyleCnt="0"/>
      <dgm:spPr/>
    </dgm:pt>
    <dgm:pt modelId="{0220D669-FFAF-7D4F-AD04-FBB789FB357B}" type="pres">
      <dgm:prSet presAssocID="{EE1AEA54-FBCF-334D-9C74-64ECD2EA6F3F}" presName="tx1" presStyleLbl="revTx" presStyleIdx="1" presStyleCnt="7"/>
      <dgm:spPr/>
    </dgm:pt>
    <dgm:pt modelId="{C86544D1-BFAA-B74E-9EB1-CBB686324BBB}" type="pres">
      <dgm:prSet presAssocID="{EE1AEA54-FBCF-334D-9C74-64ECD2EA6F3F}" presName="vert1" presStyleCnt="0"/>
      <dgm:spPr/>
    </dgm:pt>
    <dgm:pt modelId="{9799115A-A97B-CA45-B97F-CFA82E770A82}" type="pres">
      <dgm:prSet presAssocID="{5E3FF7E6-5709-764C-92AC-3329EFED512E}" presName="thickLine" presStyleLbl="alignNode1" presStyleIdx="2" presStyleCnt="7"/>
      <dgm:spPr/>
    </dgm:pt>
    <dgm:pt modelId="{D7143A30-2B05-4B4A-942C-876DE2AACAC7}" type="pres">
      <dgm:prSet presAssocID="{5E3FF7E6-5709-764C-92AC-3329EFED512E}" presName="horz1" presStyleCnt="0"/>
      <dgm:spPr/>
    </dgm:pt>
    <dgm:pt modelId="{8EE63AF2-B628-D74D-98B1-AF1BFEA115D7}" type="pres">
      <dgm:prSet presAssocID="{5E3FF7E6-5709-764C-92AC-3329EFED512E}" presName="tx1" presStyleLbl="revTx" presStyleIdx="2" presStyleCnt="7"/>
      <dgm:spPr/>
    </dgm:pt>
    <dgm:pt modelId="{D88B39FB-8213-9247-8C96-43FBEDF133BC}" type="pres">
      <dgm:prSet presAssocID="{5E3FF7E6-5709-764C-92AC-3329EFED512E}" presName="vert1" presStyleCnt="0"/>
      <dgm:spPr/>
    </dgm:pt>
    <dgm:pt modelId="{31264B30-ECFD-9D4B-85DB-1F02B821867A}" type="pres">
      <dgm:prSet presAssocID="{328A91B0-CA2C-A840-B41F-F065C9C4E325}" presName="thickLine" presStyleLbl="alignNode1" presStyleIdx="3" presStyleCnt="7"/>
      <dgm:spPr/>
    </dgm:pt>
    <dgm:pt modelId="{23ED368B-2292-3241-9801-F2B7E8521FC4}" type="pres">
      <dgm:prSet presAssocID="{328A91B0-CA2C-A840-B41F-F065C9C4E325}" presName="horz1" presStyleCnt="0"/>
      <dgm:spPr/>
    </dgm:pt>
    <dgm:pt modelId="{F49E3AA7-9EF7-2F42-BF98-65EB41FA0BC0}" type="pres">
      <dgm:prSet presAssocID="{328A91B0-CA2C-A840-B41F-F065C9C4E325}" presName="tx1" presStyleLbl="revTx" presStyleIdx="3" presStyleCnt="7"/>
      <dgm:spPr/>
    </dgm:pt>
    <dgm:pt modelId="{B686AF92-D68C-1A4E-9D88-F3F9E52AFE25}" type="pres">
      <dgm:prSet presAssocID="{328A91B0-CA2C-A840-B41F-F065C9C4E325}" presName="vert1" presStyleCnt="0"/>
      <dgm:spPr/>
    </dgm:pt>
    <dgm:pt modelId="{35545689-6AA6-F84C-BB79-C5A053A21710}" type="pres">
      <dgm:prSet presAssocID="{534B6656-0110-5840-9DCB-BF2FB556069A}" presName="thickLine" presStyleLbl="alignNode1" presStyleIdx="4" presStyleCnt="7"/>
      <dgm:spPr/>
    </dgm:pt>
    <dgm:pt modelId="{C8FBF152-5823-3146-B92C-B356CF21C552}" type="pres">
      <dgm:prSet presAssocID="{534B6656-0110-5840-9DCB-BF2FB556069A}" presName="horz1" presStyleCnt="0"/>
      <dgm:spPr/>
    </dgm:pt>
    <dgm:pt modelId="{DE1C6EBC-BB0C-344C-96DE-15B500B59D97}" type="pres">
      <dgm:prSet presAssocID="{534B6656-0110-5840-9DCB-BF2FB556069A}" presName="tx1" presStyleLbl="revTx" presStyleIdx="4" presStyleCnt="7"/>
      <dgm:spPr/>
    </dgm:pt>
    <dgm:pt modelId="{EF56E237-9955-6847-9D35-6A5EBE1216B9}" type="pres">
      <dgm:prSet presAssocID="{534B6656-0110-5840-9DCB-BF2FB556069A}" presName="vert1" presStyleCnt="0"/>
      <dgm:spPr/>
    </dgm:pt>
    <dgm:pt modelId="{63C97F46-83A7-1647-A50B-DE54DE5E37BA}" type="pres">
      <dgm:prSet presAssocID="{79BB2804-B112-0D49-AFF8-68BD685D160B}" presName="thickLine" presStyleLbl="alignNode1" presStyleIdx="5" presStyleCnt="7"/>
      <dgm:spPr/>
    </dgm:pt>
    <dgm:pt modelId="{A85E7375-DA16-4744-B33A-07B6046E7627}" type="pres">
      <dgm:prSet presAssocID="{79BB2804-B112-0D49-AFF8-68BD685D160B}" presName="horz1" presStyleCnt="0"/>
      <dgm:spPr/>
    </dgm:pt>
    <dgm:pt modelId="{950DBFF1-4219-F34D-8617-848EB1EEF356}" type="pres">
      <dgm:prSet presAssocID="{79BB2804-B112-0D49-AFF8-68BD685D160B}" presName="tx1" presStyleLbl="revTx" presStyleIdx="5" presStyleCnt="7"/>
      <dgm:spPr/>
    </dgm:pt>
    <dgm:pt modelId="{4EED7DEE-2ADE-7D4C-8873-1F0E37FBF756}" type="pres">
      <dgm:prSet presAssocID="{79BB2804-B112-0D49-AFF8-68BD685D160B}" presName="vert1" presStyleCnt="0"/>
      <dgm:spPr/>
    </dgm:pt>
    <dgm:pt modelId="{BE9F1FE3-7487-5342-B0BE-3F3D9572E49B}" type="pres">
      <dgm:prSet presAssocID="{90CD7F9A-7972-6443-961E-E77205690C4E}" presName="thickLine" presStyleLbl="alignNode1" presStyleIdx="6" presStyleCnt="7"/>
      <dgm:spPr/>
    </dgm:pt>
    <dgm:pt modelId="{F7FDD242-FBB1-2148-814E-7BB3D74B7CD7}" type="pres">
      <dgm:prSet presAssocID="{90CD7F9A-7972-6443-961E-E77205690C4E}" presName="horz1" presStyleCnt="0"/>
      <dgm:spPr/>
    </dgm:pt>
    <dgm:pt modelId="{D9554A08-1524-A54A-97BE-44FBD80EBE57}" type="pres">
      <dgm:prSet presAssocID="{90CD7F9A-7972-6443-961E-E77205690C4E}" presName="tx1" presStyleLbl="revTx" presStyleIdx="6" presStyleCnt="7"/>
      <dgm:spPr/>
    </dgm:pt>
    <dgm:pt modelId="{B5BD71AC-E6C5-2347-B7AE-23FCD004384F}" type="pres">
      <dgm:prSet presAssocID="{90CD7F9A-7972-6443-961E-E77205690C4E}" presName="vert1" presStyleCnt="0"/>
      <dgm:spPr/>
    </dgm:pt>
  </dgm:ptLst>
  <dgm:cxnLst>
    <dgm:cxn modelId="{F9714110-EC15-EB49-B8BB-24CAA0FC8F23}" srcId="{F27DB506-7C88-0446-96B7-AFBAD600B5AA}" destId="{79BB2804-B112-0D49-AFF8-68BD685D160B}" srcOrd="5" destOrd="0" parTransId="{E675CC14-0A3A-4249-99A3-EEC17A43CA73}" sibTransId="{20D515A1-A498-8D4B-8DD8-5C6DAD8AE928}"/>
    <dgm:cxn modelId="{C038FB15-7502-4F47-B4EE-41AFF27D647F}" srcId="{F27DB506-7C88-0446-96B7-AFBAD600B5AA}" destId="{328A91B0-CA2C-A840-B41F-F065C9C4E325}" srcOrd="3" destOrd="0" parTransId="{71A0377D-30C8-6544-A2D0-5E01C8DAA73B}" sibTransId="{67B21018-949F-1644-9547-C8C6B12F05DD}"/>
    <dgm:cxn modelId="{F1AA9A33-776C-904C-A0CD-7876232EE839}" srcId="{F27DB506-7C88-0446-96B7-AFBAD600B5AA}" destId="{EE1AEA54-FBCF-334D-9C74-64ECD2EA6F3F}" srcOrd="1" destOrd="0" parTransId="{2D72231A-32C6-D24E-BCC7-E1E997AB0DDF}" sibTransId="{ECF844EA-9803-8F4A-8738-D6358ABDABDD}"/>
    <dgm:cxn modelId="{0766E333-4903-8A47-B68B-8D8B805D74D2}" type="presOf" srcId="{5E3FF7E6-5709-764C-92AC-3329EFED512E}" destId="{8EE63AF2-B628-D74D-98B1-AF1BFEA115D7}" srcOrd="0" destOrd="0" presId="urn:microsoft.com/office/officeart/2008/layout/LinedList"/>
    <dgm:cxn modelId="{DB502272-7E87-DA42-B2ED-4EC4DBE8E267}" type="presOf" srcId="{79BB2804-B112-0D49-AFF8-68BD685D160B}" destId="{950DBFF1-4219-F34D-8617-848EB1EEF356}" srcOrd="0" destOrd="0" presId="urn:microsoft.com/office/officeart/2008/layout/LinedList"/>
    <dgm:cxn modelId="{C7279573-B45B-9E4D-96CD-26FA854486FE}" type="presOf" srcId="{EE1AEA54-FBCF-334D-9C74-64ECD2EA6F3F}" destId="{0220D669-FFAF-7D4F-AD04-FBB789FB357B}" srcOrd="0" destOrd="0" presId="urn:microsoft.com/office/officeart/2008/layout/LinedList"/>
    <dgm:cxn modelId="{0BC3C07A-A9A1-8744-BEF1-3783AC6F472D}" srcId="{F27DB506-7C88-0446-96B7-AFBAD600B5AA}" destId="{534B6656-0110-5840-9DCB-BF2FB556069A}" srcOrd="4" destOrd="0" parTransId="{E37522CF-CF99-3747-9AFB-B5612265FDAA}" sibTransId="{5E238720-2CF9-7147-8AAD-A1458D512764}"/>
    <dgm:cxn modelId="{6B58589A-676E-384B-B016-52DC5C7CAFBF}" srcId="{F27DB506-7C88-0446-96B7-AFBAD600B5AA}" destId="{5E3FF7E6-5709-764C-92AC-3329EFED512E}" srcOrd="2" destOrd="0" parTransId="{6814A524-7F9C-444A-B65F-024AE3F8D2C0}" sibTransId="{261051EE-1414-A14D-91B1-B6BD18AF9D80}"/>
    <dgm:cxn modelId="{04F6B69F-8379-0642-80F9-283F81DC6CF8}" type="presOf" srcId="{D3C89C44-E19B-CB4F-833C-EFA446BC5D24}" destId="{1E038E90-B64D-F947-955A-F93DB0DA2E00}" srcOrd="0" destOrd="0" presId="urn:microsoft.com/office/officeart/2008/layout/LinedList"/>
    <dgm:cxn modelId="{740B97BB-1C2B-DE41-9BF6-C36FB5F8FAF7}" type="presOf" srcId="{534B6656-0110-5840-9DCB-BF2FB556069A}" destId="{DE1C6EBC-BB0C-344C-96DE-15B500B59D97}" srcOrd="0" destOrd="0" presId="urn:microsoft.com/office/officeart/2008/layout/LinedList"/>
    <dgm:cxn modelId="{3B612DC1-F495-204B-9DB4-07234786721C}" type="presOf" srcId="{90CD7F9A-7972-6443-961E-E77205690C4E}" destId="{D9554A08-1524-A54A-97BE-44FBD80EBE57}" srcOrd="0" destOrd="0" presId="urn:microsoft.com/office/officeart/2008/layout/LinedList"/>
    <dgm:cxn modelId="{AFB5F0C5-9ACF-5440-8F3D-4067848C7DA5}" srcId="{F27DB506-7C88-0446-96B7-AFBAD600B5AA}" destId="{90CD7F9A-7972-6443-961E-E77205690C4E}" srcOrd="6" destOrd="0" parTransId="{F54C2BE6-F75C-E940-80AC-C493F87625A0}" sibTransId="{9BEA40E7-7DE6-FF41-8D72-BAD12DCA89BA}"/>
    <dgm:cxn modelId="{4FECC1DE-F2EF-9042-B7DA-49475F69EB74}" type="presOf" srcId="{328A91B0-CA2C-A840-B41F-F065C9C4E325}" destId="{F49E3AA7-9EF7-2F42-BF98-65EB41FA0BC0}" srcOrd="0" destOrd="0" presId="urn:microsoft.com/office/officeart/2008/layout/LinedList"/>
    <dgm:cxn modelId="{9ABED1F0-9519-B142-8DEB-6A13F746F038}" srcId="{F27DB506-7C88-0446-96B7-AFBAD600B5AA}" destId="{D3C89C44-E19B-CB4F-833C-EFA446BC5D24}" srcOrd="0" destOrd="0" parTransId="{ED598710-C6BC-5148-95C1-243F09EB7D58}" sibTransId="{0A600253-B434-F947-9C6C-AD155F648E78}"/>
    <dgm:cxn modelId="{712BF1FA-7C7F-EC45-A2DC-50A164B1B8FE}" type="presOf" srcId="{F27DB506-7C88-0446-96B7-AFBAD600B5AA}" destId="{08AD19B8-9E66-AF4C-976D-39A84C5D3066}" srcOrd="0" destOrd="0" presId="urn:microsoft.com/office/officeart/2008/layout/LinedList"/>
    <dgm:cxn modelId="{54AE167A-9A11-A545-8C81-DA82B9057696}" type="presParOf" srcId="{08AD19B8-9E66-AF4C-976D-39A84C5D3066}" destId="{9AC221FC-2695-4A47-899E-8B066F38F310}" srcOrd="0" destOrd="0" presId="urn:microsoft.com/office/officeart/2008/layout/LinedList"/>
    <dgm:cxn modelId="{59A16573-405A-CC4E-A59D-11B3EF799123}" type="presParOf" srcId="{08AD19B8-9E66-AF4C-976D-39A84C5D3066}" destId="{3353710D-DDD2-6F4C-BC2D-9BBEA6BEA213}" srcOrd="1" destOrd="0" presId="urn:microsoft.com/office/officeart/2008/layout/LinedList"/>
    <dgm:cxn modelId="{A9AC7472-86F3-6047-B4D6-74021E9C0210}" type="presParOf" srcId="{3353710D-DDD2-6F4C-BC2D-9BBEA6BEA213}" destId="{1E038E90-B64D-F947-955A-F93DB0DA2E00}" srcOrd="0" destOrd="0" presId="urn:microsoft.com/office/officeart/2008/layout/LinedList"/>
    <dgm:cxn modelId="{DE2DDE9F-0C0C-4046-B13F-154C90112538}" type="presParOf" srcId="{3353710D-DDD2-6F4C-BC2D-9BBEA6BEA213}" destId="{2A470D54-BAEC-AA41-A57A-47248673A3BA}" srcOrd="1" destOrd="0" presId="urn:microsoft.com/office/officeart/2008/layout/LinedList"/>
    <dgm:cxn modelId="{59AF5877-D22F-A94F-8990-3F69B25E0000}" type="presParOf" srcId="{08AD19B8-9E66-AF4C-976D-39A84C5D3066}" destId="{A3F021B9-E10C-E245-818D-9C4E977F2961}" srcOrd="2" destOrd="0" presId="urn:microsoft.com/office/officeart/2008/layout/LinedList"/>
    <dgm:cxn modelId="{C34DD227-470E-B441-A497-5C921C6083E9}" type="presParOf" srcId="{08AD19B8-9E66-AF4C-976D-39A84C5D3066}" destId="{E265B697-2F05-3049-BE51-CB5F0FECEEBA}" srcOrd="3" destOrd="0" presId="urn:microsoft.com/office/officeart/2008/layout/LinedList"/>
    <dgm:cxn modelId="{C9959BED-F395-544D-B064-528810638918}" type="presParOf" srcId="{E265B697-2F05-3049-BE51-CB5F0FECEEBA}" destId="{0220D669-FFAF-7D4F-AD04-FBB789FB357B}" srcOrd="0" destOrd="0" presId="urn:microsoft.com/office/officeart/2008/layout/LinedList"/>
    <dgm:cxn modelId="{BA0C7C7C-06EB-F248-895C-2760FB092B42}" type="presParOf" srcId="{E265B697-2F05-3049-BE51-CB5F0FECEEBA}" destId="{C86544D1-BFAA-B74E-9EB1-CBB686324BBB}" srcOrd="1" destOrd="0" presId="urn:microsoft.com/office/officeart/2008/layout/LinedList"/>
    <dgm:cxn modelId="{721EE864-F9DC-324E-8C94-77B87616F58A}" type="presParOf" srcId="{08AD19B8-9E66-AF4C-976D-39A84C5D3066}" destId="{9799115A-A97B-CA45-B97F-CFA82E770A82}" srcOrd="4" destOrd="0" presId="urn:microsoft.com/office/officeart/2008/layout/LinedList"/>
    <dgm:cxn modelId="{0DDECC10-A9B7-B040-9160-366FFA69C619}" type="presParOf" srcId="{08AD19B8-9E66-AF4C-976D-39A84C5D3066}" destId="{D7143A30-2B05-4B4A-942C-876DE2AACAC7}" srcOrd="5" destOrd="0" presId="urn:microsoft.com/office/officeart/2008/layout/LinedList"/>
    <dgm:cxn modelId="{0821A70B-68BD-CB47-B3FD-D0FEF14F71E0}" type="presParOf" srcId="{D7143A30-2B05-4B4A-942C-876DE2AACAC7}" destId="{8EE63AF2-B628-D74D-98B1-AF1BFEA115D7}" srcOrd="0" destOrd="0" presId="urn:microsoft.com/office/officeart/2008/layout/LinedList"/>
    <dgm:cxn modelId="{F6F6BE53-1653-174D-9EA3-785366620128}" type="presParOf" srcId="{D7143A30-2B05-4B4A-942C-876DE2AACAC7}" destId="{D88B39FB-8213-9247-8C96-43FBEDF133BC}" srcOrd="1" destOrd="0" presId="urn:microsoft.com/office/officeart/2008/layout/LinedList"/>
    <dgm:cxn modelId="{2C552DC3-C3AE-5C45-AF89-7841B741203E}" type="presParOf" srcId="{08AD19B8-9E66-AF4C-976D-39A84C5D3066}" destId="{31264B30-ECFD-9D4B-85DB-1F02B821867A}" srcOrd="6" destOrd="0" presId="urn:microsoft.com/office/officeart/2008/layout/LinedList"/>
    <dgm:cxn modelId="{B19DD57E-75A5-D840-AA71-FED0C3CDB1E1}" type="presParOf" srcId="{08AD19B8-9E66-AF4C-976D-39A84C5D3066}" destId="{23ED368B-2292-3241-9801-F2B7E8521FC4}" srcOrd="7" destOrd="0" presId="urn:microsoft.com/office/officeart/2008/layout/LinedList"/>
    <dgm:cxn modelId="{0C76B572-3B85-714B-A785-CB4A76974BE7}" type="presParOf" srcId="{23ED368B-2292-3241-9801-F2B7E8521FC4}" destId="{F49E3AA7-9EF7-2F42-BF98-65EB41FA0BC0}" srcOrd="0" destOrd="0" presId="urn:microsoft.com/office/officeart/2008/layout/LinedList"/>
    <dgm:cxn modelId="{FBFD6A35-8595-7E4D-9AD1-842412E696D4}" type="presParOf" srcId="{23ED368B-2292-3241-9801-F2B7E8521FC4}" destId="{B686AF92-D68C-1A4E-9D88-F3F9E52AFE25}" srcOrd="1" destOrd="0" presId="urn:microsoft.com/office/officeart/2008/layout/LinedList"/>
    <dgm:cxn modelId="{AEC27F9D-3C6D-7141-B962-6223F9E29D18}" type="presParOf" srcId="{08AD19B8-9E66-AF4C-976D-39A84C5D3066}" destId="{35545689-6AA6-F84C-BB79-C5A053A21710}" srcOrd="8" destOrd="0" presId="urn:microsoft.com/office/officeart/2008/layout/LinedList"/>
    <dgm:cxn modelId="{F37C5CE5-A47E-6648-8884-779D7BAECAEE}" type="presParOf" srcId="{08AD19B8-9E66-AF4C-976D-39A84C5D3066}" destId="{C8FBF152-5823-3146-B92C-B356CF21C552}" srcOrd="9" destOrd="0" presId="urn:microsoft.com/office/officeart/2008/layout/LinedList"/>
    <dgm:cxn modelId="{65CF39E3-2C7E-CB4C-91F7-1A944F85735A}" type="presParOf" srcId="{C8FBF152-5823-3146-B92C-B356CF21C552}" destId="{DE1C6EBC-BB0C-344C-96DE-15B500B59D97}" srcOrd="0" destOrd="0" presId="urn:microsoft.com/office/officeart/2008/layout/LinedList"/>
    <dgm:cxn modelId="{76A054F7-FE89-3E44-A793-A1DF6D450912}" type="presParOf" srcId="{C8FBF152-5823-3146-B92C-B356CF21C552}" destId="{EF56E237-9955-6847-9D35-6A5EBE1216B9}" srcOrd="1" destOrd="0" presId="urn:microsoft.com/office/officeart/2008/layout/LinedList"/>
    <dgm:cxn modelId="{DC868212-08F2-914E-A1E8-CFB45C767AD0}" type="presParOf" srcId="{08AD19B8-9E66-AF4C-976D-39A84C5D3066}" destId="{63C97F46-83A7-1647-A50B-DE54DE5E37BA}" srcOrd="10" destOrd="0" presId="urn:microsoft.com/office/officeart/2008/layout/LinedList"/>
    <dgm:cxn modelId="{B344CCB2-B3DA-B246-98FE-DDE0D339B950}" type="presParOf" srcId="{08AD19B8-9E66-AF4C-976D-39A84C5D3066}" destId="{A85E7375-DA16-4744-B33A-07B6046E7627}" srcOrd="11" destOrd="0" presId="urn:microsoft.com/office/officeart/2008/layout/LinedList"/>
    <dgm:cxn modelId="{8CA5E9F2-B874-7F4F-A994-A5105DD79658}" type="presParOf" srcId="{A85E7375-DA16-4744-B33A-07B6046E7627}" destId="{950DBFF1-4219-F34D-8617-848EB1EEF356}" srcOrd="0" destOrd="0" presId="urn:microsoft.com/office/officeart/2008/layout/LinedList"/>
    <dgm:cxn modelId="{0F880814-B3B2-8443-850D-2093F5CC84B8}" type="presParOf" srcId="{A85E7375-DA16-4744-B33A-07B6046E7627}" destId="{4EED7DEE-2ADE-7D4C-8873-1F0E37FBF756}" srcOrd="1" destOrd="0" presId="urn:microsoft.com/office/officeart/2008/layout/LinedList"/>
    <dgm:cxn modelId="{06051B54-D2E7-9342-B7B6-60E8BADAE877}" type="presParOf" srcId="{08AD19B8-9E66-AF4C-976D-39A84C5D3066}" destId="{BE9F1FE3-7487-5342-B0BE-3F3D9572E49B}" srcOrd="12" destOrd="0" presId="urn:microsoft.com/office/officeart/2008/layout/LinedList"/>
    <dgm:cxn modelId="{468ACD6C-755B-FF49-A748-DEAA17C0B249}" type="presParOf" srcId="{08AD19B8-9E66-AF4C-976D-39A84C5D3066}" destId="{F7FDD242-FBB1-2148-814E-7BB3D74B7CD7}" srcOrd="13" destOrd="0" presId="urn:microsoft.com/office/officeart/2008/layout/LinedList"/>
    <dgm:cxn modelId="{3F6007A6-A426-3840-AD93-BEA35C14B920}" type="presParOf" srcId="{F7FDD242-FBB1-2148-814E-7BB3D74B7CD7}" destId="{D9554A08-1524-A54A-97BE-44FBD80EBE57}" srcOrd="0" destOrd="0" presId="urn:microsoft.com/office/officeart/2008/layout/LinedList"/>
    <dgm:cxn modelId="{C7A81029-AE2E-D547-9E0D-1B46DFF31A28}" type="presParOf" srcId="{F7FDD242-FBB1-2148-814E-7BB3D74B7CD7}" destId="{B5BD71AC-E6C5-2347-B7AE-23FCD004384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E456D1-F9B9-8B46-A7A9-892C4ABF8FCF}" type="doc">
      <dgm:prSet loTypeId="urn:microsoft.com/office/officeart/2005/8/layout/radial6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EBC79A5D-C2B2-654C-8FFA-823D482AAEC2}">
      <dgm:prSet phldrT="[Texte]"/>
      <dgm:spPr/>
      <dgm:t>
        <a:bodyPr/>
        <a:lstStyle/>
        <a:p>
          <a:r>
            <a:rPr lang="fr-FR" dirty="0"/>
            <a:t>Ludique en kiné </a:t>
          </a:r>
        </a:p>
      </dgm:t>
    </dgm:pt>
    <dgm:pt modelId="{4C4346EA-45B2-AC4E-831B-B673C4ED44B4}" type="parTrans" cxnId="{BA461F05-311D-9A45-AC3F-D26902F9F787}">
      <dgm:prSet/>
      <dgm:spPr/>
      <dgm:t>
        <a:bodyPr/>
        <a:lstStyle/>
        <a:p>
          <a:endParaRPr lang="fr-FR"/>
        </a:p>
      </dgm:t>
    </dgm:pt>
    <dgm:pt modelId="{7CB0100B-E9B7-C343-B3F9-C8AEF2A5C2F6}" type="sibTrans" cxnId="{BA461F05-311D-9A45-AC3F-D26902F9F787}">
      <dgm:prSet/>
      <dgm:spPr/>
      <dgm:t>
        <a:bodyPr/>
        <a:lstStyle/>
        <a:p>
          <a:endParaRPr lang="fr-FR"/>
        </a:p>
      </dgm:t>
    </dgm:pt>
    <dgm:pt modelId="{F84A4667-E097-E441-804B-F5E0EDDB45E8}">
      <dgm:prSet phldrT="[Texte]" custT="1"/>
      <dgm:spPr/>
      <dgm:t>
        <a:bodyPr/>
        <a:lstStyle/>
        <a:p>
          <a:r>
            <a:rPr lang="fr-FR" sz="2000" dirty="0"/>
            <a:t>Neurologique</a:t>
          </a:r>
          <a:endParaRPr lang="fr-FR" sz="1600" dirty="0"/>
        </a:p>
      </dgm:t>
    </dgm:pt>
    <dgm:pt modelId="{BAA94F15-B3AD-1A42-8EAF-C04F421093FB}" type="parTrans" cxnId="{1E9335E7-6391-0746-86F0-31961CD6BF71}">
      <dgm:prSet/>
      <dgm:spPr/>
      <dgm:t>
        <a:bodyPr/>
        <a:lstStyle/>
        <a:p>
          <a:endParaRPr lang="fr-FR"/>
        </a:p>
      </dgm:t>
    </dgm:pt>
    <dgm:pt modelId="{619EFA29-1D92-4C48-8F52-BA8DE8D4BF5B}" type="sibTrans" cxnId="{1E9335E7-6391-0746-86F0-31961CD6BF71}">
      <dgm:prSet/>
      <dgm:spPr/>
      <dgm:t>
        <a:bodyPr/>
        <a:lstStyle/>
        <a:p>
          <a:endParaRPr lang="fr-FR"/>
        </a:p>
      </dgm:t>
    </dgm:pt>
    <dgm:pt modelId="{88F2A76E-F4C9-384E-B0A9-6F95C3167DBF}">
      <dgm:prSet phldrT="[Texte]" custT="1"/>
      <dgm:spPr/>
      <dgm:t>
        <a:bodyPr/>
        <a:lstStyle/>
        <a:p>
          <a:r>
            <a:rPr lang="fr-FR" sz="2000" dirty="0"/>
            <a:t>Emotionnel</a:t>
          </a:r>
          <a:r>
            <a:rPr lang="fr-FR" sz="1700" dirty="0"/>
            <a:t> </a:t>
          </a:r>
        </a:p>
      </dgm:t>
    </dgm:pt>
    <dgm:pt modelId="{AAD7119B-EC8D-BD4B-92C1-B59C17B20313}" type="parTrans" cxnId="{B6763DC6-5D01-1C42-99E1-D1E4F304C005}">
      <dgm:prSet/>
      <dgm:spPr/>
      <dgm:t>
        <a:bodyPr/>
        <a:lstStyle/>
        <a:p>
          <a:endParaRPr lang="fr-FR"/>
        </a:p>
      </dgm:t>
    </dgm:pt>
    <dgm:pt modelId="{C0F80ADC-9FBD-BA42-A1B6-C2FB579A5C8F}" type="sibTrans" cxnId="{B6763DC6-5D01-1C42-99E1-D1E4F304C005}">
      <dgm:prSet/>
      <dgm:spPr/>
      <dgm:t>
        <a:bodyPr/>
        <a:lstStyle/>
        <a:p>
          <a:endParaRPr lang="fr-FR"/>
        </a:p>
      </dgm:t>
    </dgm:pt>
    <dgm:pt modelId="{5BC1CB4D-890F-534B-9529-7EC92F2F54B5}">
      <dgm:prSet phldrT="[Texte]" custT="1"/>
      <dgm:spPr/>
      <dgm:t>
        <a:bodyPr/>
        <a:lstStyle/>
        <a:p>
          <a:r>
            <a:rPr lang="fr-FR" sz="2000" dirty="0"/>
            <a:t>Moteur</a:t>
          </a:r>
        </a:p>
        <a:p>
          <a:r>
            <a:rPr lang="fr-FR" sz="2000" dirty="0"/>
            <a:t>musculaire </a:t>
          </a:r>
        </a:p>
      </dgm:t>
    </dgm:pt>
    <dgm:pt modelId="{2CA1465F-A3E2-F64F-8402-CCF0D0FDAA6F}" type="parTrans" cxnId="{17F69D54-E004-C946-8EB8-E5D638FA45CD}">
      <dgm:prSet/>
      <dgm:spPr/>
      <dgm:t>
        <a:bodyPr/>
        <a:lstStyle/>
        <a:p>
          <a:endParaRPr lang="fr-FR"/>
        </a:p>
      </dgm:t>
    </dgm:pt>
    <dgm:pt modelId="{0AF267A2-3676-0945-8F63-92CFEFD65178}" type="sibTrans" cxnId="{17F69D54-E004-C946-8EB8-E5D638FA45CD}">
      <dgm:prSet/>
      <dgm:spPr/>
      <dgm:t>
        <a:bodyPr/>
        <a:lstStyle/>
        <a:p>
          <a:endParaRPr lang="fr-FR"/>
        </a:p>
      </dgm:t>
    </dgm:pt>
    <dgm:pt modelId="{29E79B62-6D82-B944-A396-D1D000B41BD3}">
      <dgm:prSet phldrT="[Texte]" custT="1"/>
      <dgm:spPr/>
      <dgm:t>
        <a:bodyPr/>
        <a:lstStyle/>
        <a:p>
          <a:r>
            <a:rPr lang="fr-FR" sz="2000" dirty="0"/>
            <a:t>Sensoriel</a:t>
          </a:r>
          <a:r>
            <a:rPr lang="fr-FR" sz="1400" dirty="0"/>
            <a:t> </a:t>
          </a:r>
        </a:p>
      </dgm:t>
    </dgm:pt>
    <dgm:pt modelId="{32D6DE31-EEBF-B94D-99F8-1C50F46BDB7F}" type="parTrans" cxnId="{4EA7F77A-4BD5-4447-89D5-6475218003C7}">
      <dgm:prSet/>
      <dgm:spPr/>
      <dgm:t>
        <a:bodyPr/>
        <a:lstStyle/>
        <a:p>
          <a:endParaRPr lang="fr-FR"/>
        </a:p>
      </dgm:t>
    </dgm:pt>
    <dgm:pt modelId="{9196BA60-941F-CF47-A91C-276EEE400D8B}" type="sibTrans" cxnId="{4EA7F77A-4BD5-4447-89D5-6475218003C7}">
      <dgm:prSet/>
      <dgm:spPr/>
      <dgm:t>
        <a:bodyPr/>
        <a:lstStyle/>
        <a:p>
          <a:endParaRPr lang="fr-FR"/>
        </a:p>
      </dgm:t>
    </dgm:pt>
    <dgm:pt modelId="{1740703E-0828-0648-9154-0C6620E5FDAE}" type="pres">
      <dgm:prSet presAssocID="{1CE456D1-F9B9-8B46-A7A9-892C4ABF8FC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97CBC8D-B58A-FB44-AE7E-13BFCE27E336}" type="pres">
      <dgm:prSet presAssocID="{EBC79A5D-C2B2-654C-8FFA-823D482AAEC2}" presName="centerShape" presStyleLbl="node0" presStyleIdx="0" presStyleCnt="1"/>
      <dgm:spPr/>
    </dgm:pt>
    <dgm:pt modelId="{9BF3CBAB-41F6-434E-9FA7-F445437418E1}" type="pres">
      <dgm:prSet presAssocID="{F84A4667-E097-E441-804B-F5E0EDDB45E8}" presName="node" presStyleLbl="node1" presStyleIdx="0" presStyleCnt="4" custScaleX="145030" custScaleY="116450">
        <dgm:presLayoutVars>
          <dgm:bulletEnabled val="1"/>
        </dgm:presLayoutVars>
      </dgm:prSet>
      <dgm:spPr/>
    </dgm:pt>
    <dgm:pt modelId="{52BBB36D-4018-A049-9B6A-D1CEC9ABBCD7}" type="pres">
      <dgm:prSet presAssocID="{F84A4667-E097-E441-804B-F5E0EDDB45E8}" presName="dummy" presStyleCnt="0"/>
      <dgm:spPr/>
    </dgm:pt>
    <dgm:pt modelId="{862AD97E-79A9-884B-B2C5-AD29F1ED756D}" type="pres">
      <dgm:prSet presAssocID="{619EFA29-1D92-4C48-8F52-BA8DE8D4BF5B}" presName="sibTrans" presStyleLbl="sibTrans2D1" presStyleIdx="0" presStyleCnt="4"/>
      <dgm:spPr/>
    </dgm:pt>
    <dgm:pt modelId="{988D2C57-3291-B740-81FA-4202C13F8BF6}" type="pres">
      <dgm:prSet presAssocID="{88F2A76E-F4C9-384E-B0A9-6F95C3167DBF}" presName="node" presStyleLbl="node1" presStyleIdx="1" presStyleCnt="4" custScaleX="126547" custScaleY="115472">
        <dgm:presLayoutVars>
          <dgm:bulletEnabled val="1"/>
        </dgm:presLayoutVars>
      </dgm:prSet>
      <dgm:spPr/>
    </dgm:pt>
    <dgm:pt modelId="{32034006-CE78-0D48-BE88-D319F3AB9525}" type="pres">
      <dgm:prSet presAssocID="{88F2A76E-F4C9-384E-B0A9-6F95C3167DBF}" presName="dummy" presStyleCnt="0"/>
      <dgm:spPr/>
    </dgm:pt>
    <dgm:pt modelId="{AA5AB9A8-660A-4D44-A59B-473886345AD8}" type="pres">
      <dgm:prSet presAssocID="{C0F80ADC-9FBD-BA42-A1B6-C2FB579A5C8F}" presName="sibTrans" presStyleLbl="sibTrans2D1" presStyleIdx="1" presStyleCnt="4"/>
      <dgm:spPr/>
    </dgm:pt>
    <dgm:pt modelId="{6D0D8AB9-94DB-9440-92A2-FE9C4A471E22}" type="pres">
      <dgm:prSet presAssocID="{5BC1CB4D-890F-534B-9529-7EC92F2F54B5}" presName="node" presStyleLbl="node1" presStyleIdx="2" presStyleCnt="4" custScaleX="129687" custScaleY="109946">
        <dgm:presLayoutVars>
          <dgm:bulletEnabled val="1"/>
        </dgm:presLayoutVars>
      </dgm:prSet>
      <dgm:spPr/>
    </dgm:pt>
    <dgm:pt modelId="{1D9D73EE-E9C7-2B4C-A3C6-33690B3254B7}" type="pres">
      <dgm:prSet presAssocID="{5BC1CB4D-890F-534B-9529-7EC92F2F54B5}" presName="dummy" presStyleCnt="0"/>
      <dgm:spPr/>
    </dgm:pt>
    <dgm:pt modelId="{A3642F36-9E0F-0F4B-A581-C31B9B030D4E}" type="pres">
      <dgm:prSet presAssocID="{0AF267A2-3676-0945-8F63-92CFEFD65178}" presName="sibTrans" presStyleLbl="sibTrans2D1" presStyleIdx="2" presStyleCnt="4"/>
      <dgm:spPr/>
    </dgm:pt>
    <dgm:pt modelId="{5091AA1C-DD2E-9A41-8F87-10EB9313E68A}" type="pres">
      <dgm:prSet presAssocID="{29E79B62-6D82-B944-A396-D1D000B41BD3}" presName="node" presStyleLbl="node1" presStyleIdx="3" presStyleCnt="4" custScaleX="128311" custScaleY="110072">
        <dgm:presLayoutVars>
          <dgm:bulletEnabled val="1"/>
        </dgm:presLayoutVars>
      </dgm:prSet>
      <dgm:spPr/>
    </dgm:pt>
    <dgm:pt modelId="{08A86591-DE5D-C14A-BF47-86E92FD52330}" type="pres">
      <dgm:prSet presAssocID="{29E79B62-6D82-B944-A396-D1D000B41BD3}" presName="dummy" presStyleCnt="0"/>
      <dgm:spPr/>
    </dgm:pt>
    <dgm:pt modelId="{B74C3811-1582-BA4C-BD04-24B7BC7264D6}" type="pres">
      <dgm:prSet presAssocID="{9196BA60-941F-CF47-A91C-276EEE400D8B}" presName="sibTrans" presStyleLbl="sibTrans2D1" presStyleIdx="3" presStyleCnt="4"/>
      <dgm:spPr/>
    </dgm:pt>
  </dgm:ptLst>
  <dgm:cxnLst>
    <dgm:cxn modelId="{BA461F05-311D-9A45-AC3F-D26902F9F787}" srcId="{1CE456D1-F9B9-8B46-A7A9-892C4ABF8FCF}" destId="{EBC79A5D-C2B2-654C-8FFA-823D482AAEC2}" srcOrd="0" destOrd="0" parTransId="{4C4346EA-45B2-AC4E-831B-B673C4ED44B4}" sibTransId="{7CB0100B-E9B7-C343-B3F9-C8AEF2A5C2F6}"/>
    <dgm:cxn modelId="{2A188437-31CE-7B4F-98AF-A6FA2D4D67E3}" type="presOf" srcId="{88F2A76E-F4C9-384E-B0A9-6F95C3167DBF}" destId="{988D2C57-3291-B740-81FA-4202C13F8BF6}" srcOrd="0" destOrd="0" presId="urn:microsoft.com/office/officeart/2005/8/layout/radial6"/>
    <dgm:cxn modelId="{47F49F44-3BE1-6B41-90CA-727FE6C06F80}" type="presOf" srcId="{619EFA29-1D92-4C48-8F52-BA8DE8D4BF5B}" destId="{862AD97E-79A9-884B-B2C5-AD29F1ED756D}" srcOrd="0" destOrd="0" presId="urn:microsoft.com/office/officeart/2005/8/layout/radial6"/>
    <dgm:cxn modelId="{17F69D54-E004-C946-8EB8-E5D638FA45CD}" srcId="{EBC79A5D-C2B2-654C-8FFA-823D482AAEC2}" destId="{5BC1CB4D-890F-534B-9529-7EC92F2F54B5}" srcOrd="2" destOrd="0" parTransId="{2CA1465F-A3E2-F64F-8402-CCF0D0FDAA6F}" sibTransId="{0AF267A2-3676-0945-8F63-92CFEFD65178}"/>
    <dgm:cxn modelId="{4EA7F77A-4BD5-4447-89D5-6475218003C7}" srcId="{EBC79A5D-C2B2-654C-8FFA-823D482AAEC2}" destId="{29E79B62-6D82-B944-A396-D1D000B41BD3}" srcOrd="3" destOrd="0" parTransId="{32D6DE31-EEBF-B94D-99F8-1C50F46BDB7F}" sibTransId="{9196BA60-941F-CF47-A91C-276EEE400D8B}"/>
    <dgm:cxn modelId="{75B4A186-342F-F849-B322-A1E76E659FDE}" type="presOf" srcId="{29E79B62-6D82-B944-A396-D1D000B41BD3}" destId="{5091AA1C-DD2E-9A41-8F87-10EB9313E68A}" srcOrd="0" destOrd="0" presId="urn:microsoft.com/office/officeart/2005/8/layout/radial6"/>
    <dgm:cxn modelId="{364F68A1-38C0-7B46-9ED9-37857BBA91BE}" type="presOf" srcId="{0AF267A2-3676-0945-8F63-92CFEFD65178}" destId="{A3642F36-9E0F-0F4B-A581-C31B9B030D4E}" srcOrd="0" destOrd="0" presId="urn:microsoft.com/office/officeart/2005/8/layout/radial6"/>
    <dgm:cxn modelId="{96D8E3B9-80B8-CA4C-B984-1E5666B34E1E}" type="presOf" srcId="{5BC1CB4D-890F-534B-9529-7EC92F2F54B5}" destId="{6D0D8AB9-94DB-9440-92A2-FE9C4A471E22}" srcOrd="0" destOrd="0" presId="urn:microsoft.com/office/officeart/2005/8/layout/radial6"/>
    <dgm:cxn modelId="{D2D4B0C1-40B6-1441-8C18-F23B098C823B}" type="presOf" srcId="{F84A4667-E097-E441-804B-F5E0EDDB45E8}" destId="{9BF3CBAB-41F6-434E-9FA7-F445437418E1}" srcOrd="0" destOrd="0" presId="urn:microsoft.com/office/officeart/2005/8/layout/radial6"/>
    <dgm:cxn modelId="{AD19C8C3-26D5-444A-9148-925C5DBB5AF9}" type="presOf" srcId="{EBC79A5D-C2B2-654C-8FFA-823D482AAEC2}" destId="{097CBC8D-B58A-FB44-AE7E-13BFCE27E336}" srcOrd="0" destOrd="0" presId="urn:microsoft.com/office/officeart/2005/8/layout/radial6"/>
    <dgm:cxn modelId="{B6763DC6-5D01-1C42-99E1-D1E4F304C005}" srcId="{EBC79A5D-C2B2-654C-8FFA-823D482AAEC2}" destId="{88F2A76E-F4C9-384E-B0A9-6F95C3167DBF}" srcOrd="1" destOrd="0" parTransId="{AAD7119B-EC8D-BD4B-92C1-B59C17B20313}" sibTransId="{C0F80ADC-9FBD-BA42-A1B6-C2FB579A5C8F}"/>
    <dgm:cxn modelId="{E2016DC6-2600-3943-9F30-3BE1495F0C19}" type="presOf" srcId="{9196BA60-941F-CF47-A91C-276EEE400D8B}" destId="{B74C3811-1582-BA4C-BD04-24B7BC7264D6}" srcOrd="0" destOrd="0" presId="urn:microsoft.com/office/officeart/2005/8/layout/radial6"/>
    <dgm:cxn modelId="{1E9335E7-6391-0746-86F0-31961CD6BF71}" srcId="{EBC79A5D-C2B2-654C-8FFA-823D482AAEC2}" destId="{F84A4667-E097-E441-804B-F5E0EDDB45E8}" srcOrd="0" destOrd="0" parTransId="{BAA94F15-B3AD-1A42-8EAF-C04F421093FB}" sibTransId="{619EFA29-1D92-4C48-8F52-BA8DE8D4BF5B}"/>
    <dgm:cxn modelId="{729BFDEB-308B-544D-BE21-14762338034B}" type="presOf" srcId="{C0F80ADC-9FBD-BA42-A1B6-C2FB579A5C8F}" destId="{AA5AB9A8-660A-4D44-A59B-473886345AD8}" srcOrd="0" destOrd="0" presId="urn:microsoft.com/office/officeart/2005/8/layout/radial6"/>
    <dgm:cxn modelId="{5F7A9CF6-8BA7-894E-96FD-FF884C7E2577}" type="presOf" srcId="{1CE456D1-F9B9-8B46-A7A9-892C4ABF8FCF}" destId="{1740703E-0828-0648-9154-0C6620E5FDAE}" srcOrd="0" destOrd="0" presId="urn:microsoft.com/office/officeart/2005/8/layout/radial6"/>
    <dgm:cxn modelId="{D4251573-D5A3-FD4B-B4AC-4D57AD0A53CA}" type="presParOf" srcId="{1740703E-0828-0648-9154-0C6620E5FDAE}" destId="{097CBC8D-B58A-FB44-AE7E-13BFCE27E336}" srcOrd="0" destOrd="0" presId="urn:microsoft.com/office/officeart/2005/8/layout/radial6"/>
    <dgm:cxn modelId="{975D75F2-F296-C34C-A606-8145FE856A4D}" type="presParOf" srcId="{1740703E-0828-0648-9154-0C6620E5FDAE}" destId="{9BF3CBAB-41F6-434E-9FA7-F445437418E1}" srcOrd="1" destOrd="0" presId="urn:microsoft.com/office/officeart/2005/8/layout/radial6"/>
    <dgm:cxn modelId="{0CB0E858-15F2-4E49-9E51-A8BAEED966F7}" type="presParOf" srcId="{1740703E-0828-0648-9154-0C6620E5FDAE}" destId="{52BBB36D-4018-A049-9B6A-D1CEC9ABBCD7}" srcOrd="2" destOrd="0" presId="urn:microsoft.com/office/officeart/2005/8/layout/radial6"/>
    <dgm:cxn modelId="{A5A5938B-AE45-6D49-A034-6087010EB099}" type="presParOf" srcId="{1740703E-0828-0648-9154-0C6620E5FDAE}" destId="{862AD97E-79A9-884B-B2C5-AD29F1ED756D}" srcOrd="3" destOrd="0" presId="urn:microsoft.com/office/officeart/2005/8/layout/radial6"/>
    <dgm:cxn modelId="{5E4D1CBA-1825-E540-8193-C4A7E2F409BE}" type="presParOf" srcId="{1740703E-0828-0648-9154-0C6620E5FDAE}" destId="{988D2C57-3291-B740-81FA-4202C13F8BF6}" srcOrd="4" destOrd="0" presId="urn:microsoft.com/office/officeart/2005/8/layout/radial6"/>
    <dgm:cxn modelId="{D650FA58-B2DF-764A-A3BB-9EAA4FE8C713}" type="presParOf" srcId="{1740703E-0828-0648-9154-0C6620E5FDAE}" destId="{32034006-CE78-0D48-BE88-D319F3AB9525}" srcOrd="5" destOrd="0" presId="urn:microsoft.com/office/officeart/2005/8/layout/radial6"/>
    <dgm:cxn modelId="{C2BB6637-EFD0-B54D-853B-C1FE687E3C45}" type="presParOf" srcId="{1740703E-0828-0648-9154-0C6620E5FDAE}" destId="{AA5AB9A8-660A-4D44-A59B-473886345AD8}" srcOrd="6" destOrd="0" presId="urn:microsoft.com/office/officeart/2005/8/layout/radial6"/>
    <dgm:cxn modelId="{6A4078A6-23FD-F64B-9DE1-02A659A0E38E}" type="presParOf" srcId="{1740703E-0828-0648-9154-0C6620E5FDAE}" destId="{6D0D8AB9-94DB-9440-92A2-FE9C4A471E22}" srcOrd="7" destOrd="0" presId="urn:microsoft.com/office/officeart/2005/8/layout/radial6"/>
    <dgm:cxn modelId="{1E59046E-0710-2E45-91FD-B3CD2B3973C7}" type="presParOf" srcId="{1740703E-0828-0648-9154-0C6620E5FDAE}" destId="{1D9D73EE-E9C7-2B4C-A3C6-33690B3254B7}" srcOrd="8" destOrd="0" presId="urn:microsoft.com/office/officeart/2005/8/layout/radial6"/>
    <dgm:cxn modelId="{37175E61-437A-8D4D-B9D7-F94560FA2001}" type="presParOf" srcId="{1740703E-0828-0648-9154-0C6620E5FDAE}" destId="{A3642F36-9E0F-0F4B-A581-C31B9B030D4E}" srcOrd="9" destOrd="0" presId="urn:microsoft.com/office/officeart/2005/8/layout/radial6"/>
    <dgm:cxn modelId="{41ADFF76-7775-814C-9A9B-4483039AE6BC}" type="presParOf" srcId="{1740703E-0828-0648-9154-0C6620E5FDAE}" destId="{5091AA1C-DD2E-9A41-8F87-10EB9313E68A}" srcOrd="10" destOrd="0" presId="urn:microsoft.com/office/officeart/2005/8/layout/radial6"/>
    <dgm:cxn modelId="{354EB4AD-5AA6-F74D-9D43-3DB64AB56F29}" type="presParOf" srcId="{1740703E-0828-0648-9154-0C6620E5FDAE}" destId="{08A86591-DE5D-C14A-BF47-86E92FD52330}" srcOrd="11" destOrd="0" presId="urn:microsoft.com/office/officeart/2005/8/layout/radial6"/>
    <dgm:cxn modelId="{A47FC873-54B5-124F-8809-047BF711F3F9}" type="presParOf" srcId="{1740703E-0828-0648-9154-0C6620E5FDAE}" destId="{B74C3811-1582-BA4C-BD04-24B7BC7264D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C2BCC-BE15-B44D-BFA5-426828D4A0B1}">
      <dsp:nvSpPr>
        <dsp:cNvPr id="0" name=""/>
        <dsp:cNvSpPr/>
      </dsp:nvSpPr>
      <dsp:spPr>
        <a:xfrm>
          <a:off x="654347" y="629719"/>
          <a:ext cx="4200762" cy="4200762"/>
        </a:xfrm>
        <a:prstGeom prst="blockArc">
          <a:avLst>
            <a:gd name="adj1" fmla="val 9000000"/>
            <a:gd name="adj2" fmla="val 16200000"/>
            <a:gd name="adj3" fmla="val 4635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B7876-C39F-694E-BE2F-5544B2C04824}">
      <dsp:nvSpPr>
        <dsp:cNvPr id="0" name=""/>
        <dsp:cNvSpPr/>
      </dsp:nvSpPr>
      <dsp:spPr>
        <a:xfrm>
          <a:off x="654347" y="629719"/>
          <a:ext cx="4200762" cy="4200762"/>
        </a:xfrm>
        <a:prstGeom prst="blockArc">
          <a:avLst>
            <a:gd name="adj1" fmla="val 1800000"/>
            <a:gd name="adj2" fmla="val 9000000"/>
            <a:gd name="adj3" fmla="val 4635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FD6E1-08D5-B744-A231-4BA8F8389BD1}">
      <dsp:nvSpPr>
        <dsp:cNvPr id="0" name=""/>
        <dsp:cNvSpPr/>
      </dsp:nvSpPr>
      <dsp:spPr>
        <a:xfrm>
          <a:off x="654347" y="629719"/>
          <a:ext cx="4200762" cy="4200762"/>
        </a:xfrm>
        <a:prstGeom prst="blockArc">
          <a:avLst>
            <a:gd name="adj1" fmla="val 16200000"/>
            <a:gd name="adj2" fmla="val 1800000"/>
            <a:gd name="adj3" fmla="val 4635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D457-F7E0-7945-ADFC-6C7321A6B2DC}">
      <dsp:nvSpPr>
        <dsp:cNvPr id="0" name=""/>
        <dsp:cNvSpPr/>
      </dsp:nvSpPr>
      <dsp:spPr>
        <a:xfrm>
          <a:off x="1788959" y="1764332"/>
          <a:ext cx="1931538" cy="193153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Vécu douloureux</a:t>
          </a:r>
        </a:p>
      </dsp:txBody>
      <dsp:txXfrm>
        <a:off x="2071826" y="2047199"/>
        <a:ext cx="1365804" cy="1365804"/>
      </dsp:txXfrm>
    </dsp:sp>
    <dsp:sp modelId="{D25BD4C8-1241-DC4A-BCA3-D51CF898D951}">
      <dsp:nvSpPr>
        <dsp:cNvPr id="0" name=""/>
        <dsp:cNvSpPr/>
      </dsp:nvSpPr>
      <dsp:spPr>
        <a:xfrm>
          <a:off x="2078690" y="2356"/>
          <a:ext cx="1352076" cy="13520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Nociception</a:t>
          </a:r>
        </a:p>
      </dsp:txBody>
      <dsp:txXfrm>
        <a:off x="2276697" y="200363"/>
        <a:ext cx="956062" cy="956062"/>
      </dsp:txXfrm>
    </dsp:sp>
    <dsp:sp modelId="{C12487FA-6C3B-614E-B502-6D74D7A53C8C}">
      <dsp:nvSpPr>
        <dsp:cNvPr id="0" name=""/>
        <dsp:cNvSpPr/>
      </dsp:nvSpPr>
      <dsp:spPr>
        <a:xfrm>
          <a:off x="3855520" y="3079916"/>
          <a:ext cx="1352076" cy="13520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Cognitif</a:t>
          </a:r>
        </a:p>
      </dsp:txBody>
      <dsp:txXfrm>
        <a:off x="4053527" y="3277923"/>
        <a:ext cx="956062" cy="956062"/>
      </dsp:txXfrm>
    </dsp:sp>
    <dsp:sp modelId="{90ADE1FA-F254-044A-9EE8-55AF1E39916A}">
      <dsp:nvSpPr>
        <dsp:cNvPr id="0" name=""/>
        <dsp:cNvSpPr/>
      </dsp:nvSpPr>
      <dsp:spPr>
        <a:xfrm>
          <a:off x="301860" y="3079916"/>
          <a:ext cx="1352076" cy="13520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Emotionnel </a:t>
          </a:r>
        </a:p>
      </dsp:txBody>
      <dsp:txXfrm>
        <a:off x="499867" y="3277923"/>
        <a:ext cx="956062" cy="956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C221FC-2695-4A47-899E-8B066F38F310}">
      <dsp:nvSpPr>
        <dsp:cNvPr id="0" name=""/>
        <dsp:cNvSpPr/>
      </dsp:nvSpPr>
      <dsp:spPr>
        <a:xfrm>
          <a:off x="0" y="67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38E90-B64D-F947-955A-F93DB0DA2E00}">
      <dsp:nvSpPr>
        <dsp:cNvPr id="0" name=""/>
        <dsp:cNvSpPr/>
      </dsp:nvSpPr>
      <dsp:spPr>
        <a:xfrm>
          <a:off x="0" y="675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Succion non nutritive</a:t>
          </a:r>
        </a:p>
      </dsp:txBody>
      <dsp:txXfrm>
        <a:off x="0" y="675"/>
        <a:ext cx="6291714" cy="789912"/>
      </dsp:txXfrm>
    </dsp:sp>
    <dsp:sp modelId="{A3F021B9-E10C-E245-818D-9C4E977F2961}">
      <dsp:nvSpPr>
        <dsp:cNvPr id="0" name=""/>
        <dsp:cNvSpPr/>
      </dsp:nvSpPr>
      <dsp:spPr>
        <a:xfrm>
          <a:off x="0" y="790587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0D669-FFAF-7D4F-AD04-FBB789FB357B}">
      <dsp:nvSpPr>
        <dsp:cNvPr id="0" name=""/>
        <dsp:cNvSpPr/>
      </dsp:nvSpPr>
      <dsp:spPr>
        <a:xfrm>
          <a:off x="0" y="790587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Solution sucrée</a:t>
          </a:r>
        </a:p>
      </dsp:txBody>
      <dsp:txXfrm>
        <a:off x="0" y="790587"/>
        <a:ext cx="6291714" cy="789912"/>
      </dsp:txXfrm>
    </dsp:sp>
    <dsp:sp modelId="{9799115A-A97B-CA45-B97F-CFA82E770A82}">
      <dsp:nvSpPr>
        <dsp:cNvPr id="0" name=""/>
        <dsp:cNvSpPr/>
      </dsp:nvSpPr>
      <dsp:spPr>
        <a:xfrm>
          <a:off x="0" y="1580499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63AF2-B628-D74D-98B1-AF1BFEA115D7}">
      <dsp:nvSpPr>
        <dsp:cNvPr id="0" name=""/>
        <dsp:cNvSpPr/>
      </dsp:nvSpPr>
      <dsp:spPr>
        <a:xfrm>
          <a:off x="0" y="1580499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Peau à peau </a:t>
          </a:r>
        </a:p>
      </dsp:txBody>
      <dsp:txXfrm>
        <a:off x="0" y="1580499"/>
        <a:ext cx="6291714" cy="789912"/>
      </dsp:txXfrm>
    </dsp:sp>
    <dsp:sp modelId="{31264B30-ECFD-9D4B-85DB-1F02B821867A}">
      <dsp:nvSpPr>
        <dsp:cNvPr id="0" name=""/>
        <dsp:cNvSpPr/>
      </dsp:nvSpPr>
      <dsp:spPr>
        <a:xfrm>
          <a:off x="0" y="2370411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E3AA7-9EF7-2F42-BF98-65EB41FA0BC0}">
      <dsp:nvSpPr>
        <dsp:cNvPr id="0" name=""/>
        <dsp:cNvSpPr/>
      </dsp:nvSpPr>
      <dsp:spPr>
        <a:xfrm>
          <a:off x="0" y="2370411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Allaitement / nutrition </a:t>
          </a:r>
        </a:p>
      </dsp:txBody>
      <dsp:txXfrm>
        <a:off x="0" y="2370411"/>
        <a:ext cx="6291714" cy="789912"/>
      </dsp:txXfrm>
    </dsp:sp>
    <dsp:sp modelId="{35545689-6AA6-F84C-BB79-C5A053A21710}">
      <dsp:nvSpPr>
        <dsp:cNvPr id="0" name=""/>
        <dsp:cNvSpPr/>
      </dsp:nvSpPr>
      <dsp:spPr>
        <a:xfrm>
          <a:off x="0" y="3160323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C6EBC-BB0C-344C-96DE-15B500B59D97}">
      <dsp:nvSpPr>
        <dsp:cNvPr id="0" name=""/>
        <dsp:cNvSpPr/>
      </dsp:nvSpPr>
      <dsp:spPr>
        <a:xfrm>
          <a:off x="0" y="3160323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Emmaillotage </a:t>
          </a:r>
        </a:p>
      </dsp:txBody>
      <dsp:txXfrm>
        <a:off x="0" y="3160323"/>
        <a:ext cx="6291714" cy="789912"/>
      </dsp:txXfrm>
    </dsp:sp>
    <dsp:sp modelId="{63C97F46-83A7-1647-A50B-DE54DE5E37BA}">
      <dsp:nvSpPr>
        <dsp:cNvPr id="0" name=""/>
        <dsp:cNvSpPr/>
      </dsp:nvSpPr>
      <dsp:spPr>
        <a:xfrm>
          <a:off x="0" y="395023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DBFF1-4219-F34D-8617-848EB1EEF356}">
      <dsp:nvSpPr>
        <dsp:cNvPr id="0" name=""/>
        <dsp:cNvSpPr/>
      </dsp:nvSpPr>
      <dsp:spPr>
        <a:xfrm>
          <a:off x="0" y="3950235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Posture / massage </a:t>
          </a:r>
        </a:p>
      </dsp:txBody>
      <dsp:txXfrm>
        <a:off x="0" y="3950235"/>
        <a:ext cx="6291714" cy="789912"/>
      </dsp:txXfrm>
    </dsp:sp>
    <dsp:sp modelId="{BE9F1FE3-7487-5342-B0BE-3F3D9572E49B}">
      <dsp:nvSpPr>
        <dsp:cNvPr id="0" name=""/>
        <dsp:cNvSpPr/>
      </dsp:nvSpPr>
      <dsp:spPr>
        <a:xfrm>
          <a:off x="0" y="4740147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54A08-1524-A54A-97BE-44FBD80EBE57}">
      <dsp:nvSpPr>
        <dsp:cNvPr id="0" name=""/>
        <dsp:cNvSpPr/>
      </dsp:nvSpPr>
      <dsp:spPr>
        <a:xfrm>
          <a:off x="0" y="4740147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Soins multisensoriels </a:t>
          </a:r>
        </a:p>
      </dsp:txBody>
      <dsp:txXfrm>
        <a:off x="0" y="4740147"/>
        <a:ext cx="6291714" cy="7899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C221FC-2695-4A47-899E-8B066F38F310}">
      <dsp:nvSpPr>
        <dsp:cNvPr id="0" name=""/>
        <dsp:cNvSpPr/>
      </dsp:nvSpPr>
      <dsp:spPr>
        <a:xfrm>
          <a:off x="0" y="67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38E90-B64D-F947-955A-F93DB0DA2E00}">
      <dsp:nvSpPr>
        <dsp:cNvPr id="0" name=""/>
        <dsp:cNvSpPr/>
      </dsp:nvSpPr>
      <dsp:spPr>
        <a:xfrm>
          <a:off x="0" y="675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highlight>
                <a:srgbClr val="FFFF00"/>
              </a:highlight>
            </a:rPr>
            <a:t>Succion non nutritive</a:t>
          </a:r>
        </a:p>
      </dsp:txBody>
      <dsp:txXfrm>
        <a:off x="0" y="675"/>
        <a:ext cx="6291714" cy="789912"/>
      </dsp:txXfrm>
    </dsp:sp>
    <dsp:sp modelId="{A3F021B9-E10C-E245-818D-9C4E977F2961}">
      <dsp:nvSpPr>
        <dsp:cNvPr id="0" name=""/>
        <dsp:cNvSpPr/>
      </dsp:nvSpPr>
      <dsp:spPr>
        <a:xfrm>
          <a:off x="0" y="790587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0D669-FFAF-7D4F-AD04-FBB789FB357B}">
      <dsp:nvSpPr>
        <dsp:cNvPr id="0" name=""/>
        <dsp:cNvSpPr/>
      </dsp:nvSpPr>
      <dsp:spPr>
        <a:xfrm>
          <a:off x="0" y="790587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highlight>
                <a:srgbClr val="FFFF00"/>
              </a:highlight>
            </a:rPr>
            <a:t>Solution sucrée</a:t>
          </a:r>
        </a:p>
      </dsp:txBody>
      <dsp:txXfrm>
        <a:off x="0" y="790587"/>
        <a:ext cx="6291714" cy="789912"/>
      </dsp:txXfrm>
    </dsp:sp>
    <dsp:sp modelId="{9799115A-A97B-CA45-B97F-CFA82E770A82}">
      <dsp:nvSpPr>
        <dsp:cNvPr id="0" name=""/>
        <dsp:cNvSpPr/>
      </dsp:nvSpPr>
      <dsp:spPr>
        <a:xfrm>
          <a:off x="0" y="1580499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63AF2-B628-D74D-98B1-AF1BFEA115D7}">
      <dsp:nvSpPr>
        <dsp:cNvPr id="0" name=""/>
        <dsp:cNvSpPr/>
      </dsp:nvSpPr>
      <dsp:spPr>
        <a:xfrm>
          <a:off x="0" y="1580499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Peau à peau </a:t>
          </a:r>
        </a:p>
      </dsp:txBody>
      <dsp:txXfrm>
        <a:off x="0" y="1580499"/>
        <a:ext cx="6291714" cy="789912"/>
      </dsp:txXfrm>
    </dsp:sp>
    <dsp:sp modelId="{31264B30-ECFD-9D4B-85DB-1F02B821867A}">
      <dsp:nvSpPr>
        <dsp:cNvPr id="0" name=""/>
        <dsp:cNvSpPr/>
      </dsp:nvSpPr>
      <dsp:spPr>
        <a:xfrm>
          <a:off x="0" y="2370411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E3AA7-9EF7-2F42-BF98-65EB41FA0BC0}">
      <dsp:nvSpPr>
        <dsp:cNvPr id="0" name=""/>
        <dsp:cNvSpPr/>
      </dsp:nvSpPr>
      <dsp:spPr>
        <a:xfrm>
          <a:off x="0" y="2370411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highlight>
                <a:srgbClr val="FFFF00"/>
              </a:highlight>
            </a:rPr>
            <a:t>Allaitement / nutrition </a:t>
          </a:r>
        </a:p>
      </dsp:txBody>
      <dsp:txXfrm>
        <a:off x="0" y="2370411"/>
        <a:ext cx="6291714" cy="789912"/>
      </dsp:txXfrm>
    </dsp:sp>
    <dsp:sp modelId="{35545689-6AA6-F84C-BB79-C5A053A21710}">
      <dsp:nvSpPr>
        <dsp:cNvPr id="0" name=""/>
        <dsp:cNvSpPr/>
      </dsp:nvSpPr>
      <dsp:spPr>
        <a:xfrm>
          <a:off x="0" y="3160323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C6EBC-BB0C-344C-96DE-15B500B59D97}">
      <dsp:nvSpPr>
        <dsp:cNvPr id="0" name=""/>
        <dsp:cNvSpPr/>
      </dsp:nvSpPr>
      <dsp:spPr>
        <a:xfrm>
          <a:off x="0" y="3160323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highlight>
                <a:srgbClr val="FFFF00"/>
              </a:highlight>
            </a:rPr>
            <a:t>Emmaillotage</a:t>
          </a:r>
          <a:r>
            <a:rPr lang="fr-FR" sz="3600" kern="1200" dirty="0"/>
            <a:t> </a:t>
          </a:r>
        </a:p>
      </dsp:txBody>
      <dsp:txXfrm>
        <a:off x="0" y="3160323"/>
        <a:ext cx="6291714" cy="789912"/>
      </dsp:txXfrm>
    </dsp:sp>
    <dsp:sp modelId="{63C97F46-83A7-1647-A50B-DE54DE5E37BA}">
      <dsp:nvSpPr>
        <dsp:cNvPr id="0" name=""/>
        <dsp:cNvSpPr/>
      </dsp:nvSpPr>
      <dsp:spPr>
        <a:xfrm>
          <a:off x="0" y="395023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DBFF1-4219-F34D-8617-848EB1EEF356}">
      <dsp:nvSpPr>
        <dsp:cNvPr id="0" name=""/>
        <dsp:cNvSpPr/>
      </dsp:nvSpPr>
      <dsp:spPr>
        <a:xfrm>
          <a:off x="0" y="3950235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highlight>
                <a:srgbClr val="FFFF00"/>
              </a:highlight>
            </a:rPr>
            <a:t>Posture / massage </a:t>
          </a:r>
        </a:p>
      </dsp:txBody>
      <dsp:txXfrm>
        <a:off x="0" y="3950235"/>
        <a:ext cx="6291714" cy="789912"/>
      </dsp:txXfrm>
    </dsp:sp>
    <dsp:sp modelId="{BE9F1FE3-7487-5342-B0BE-3F3D9572E49B}">
      <dsp:nvSpPr>
        <dsp:cNvPr id="0" name=""/>
        <dsp:cNvSpPr/>
      </dsp:nvSpPr>
      <dsp:spPr>
        <a:xfrm>
          <a:off x="0" y="4740147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54A08-1524-A54A-97BE-44FBD80EBE57}">
      <dsp:nvSpPr>
        <dsp:cNvPr id="0" name=""/>
        <dsp:cNvSpPr/>
      </dsp:nvSpPr>
      <dsp:spPr>
        <a:xfrm>
          <a:off x="0" y="4740147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highlight>
                <a:srgbClr val="FFFF00"/>
              </a:highlight>
            </a:rPr>
            <a:t>Soins multisensoriels </a:t>
          </a:r>
        </a:p>
      </dsp:txBody>
      <dsp:txXfrm>
        <a:off x="0" y="4740147"/>
        <a:ext cx="6291714" cy="7899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C3811-1582-BA4C-BD04-24B7BC7264D6}">
      <dsp:nvSpPr>
        <dsp:cNvPr id="0" name=""/>
        <dsp:cNvSpPr/>
      </dsp:nvSpPr>
      <dsp:spPr>
        <a:xfrm>
          <a:off x="3291811" y="757970"/>
          <a:ext cx="4891520" cy="4891520"/>
        </a:xfrm>
        <a:prstGeom prst="blockArc">
          <a:avLst>
            <a:gd name="adj1" fmla="val 10800000"/>
            <a:gd name="adj2" fmla="val 16200000"/>
            <a:gd name="adj3" fmla="val 4636"/>
          </a:avLst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42F36-9E0F-0F4B-A581-C31B9B030D4E}">
      <dsp:nvSpPr>
        <dsp:cNvPr id="0" name=""/>
        <dsp:cNvSpPr/>
      </dsp:nvSpPr>
      <dsp:spPr>
        <a:xfrm>
          <a:off x="3291811" y="757970"/>
          <a:ext cx="4891520" cy="4891520"/>
        </a:xfrm>
        <a:prstGeom prst="blockArc">
          <a:avLst>
            <a:gd name="adj1" fmla="val 5400000"/>
            <a:gd name="adj2" fmla="val 10800000"/>
            <a:gd name="adj3" fmla="val 4636"/>
          </a:avLst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AB9A8-660A-4D44-A59B-473886345AD8}">
      <dsp:nvSpPr>
        <dsp:cNvPr id="0" name=""/>
        <dsp:cNvSpPr/>
      </dsp:nvSpPr>
      <dsp:spPr>
        <a:xfrm>
          <a:off x="3291811" y="757970"/>
          <a:ext cx="4891520" cy="4891520"/>
        </a:xfrm>
        <a:prstGeom prst="blockArc">
          <a:avLst>
            <a:gd name="adj1" fmla="val 0"/>
            <a:gd name="adj2" fmla="val 5400000"/>
            <a:gd name="adj3" fmla="val 4636"/>
          </a:avLst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AD97E-79A9-884B-B2C5-AD29F1ED756D}">
      <dsp:nvSpPr>
        <dsp:cNvPr id="0" name=""/>
        <dsp:cNvSpPr/>
      </dsp:nvSpPr>
      <dsp:spPr>
        <a:xfrm>
          <a:off x="3291811" y="757970"/>
          <a:ext cx="4891520" cy="4891520"/>
        </a:xfrm>
        <a:prstGeom prst="blockArc">
          <a:avLst>
            <a:gd name="adj1" fmla="val 16200000"/>
            <a:gd name="adj2" fmla="val 0"/>
            <a:gd name="adj3" fmla="val 46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7CBC8D-B58A-FB44-AE7E-13BFCE27E336}">
      <dsp:nvSpPr>
        <dsp:cNvPr id="0" name=""/>
        <dsp:cNvSpPr/>
      </dsp:nvSpPr>
      <dsp:spPr>
        <a:xfrm>
          <a:off x="4612712" y="2078871"/>
          <a:ext cx="2249718" cy="224971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/>
            <a:t>Ludique en kiné </a:t>
          </a:r>
        </a:p>
      </dsp:txBody>
      <dsp:txXfrm>
        <a:off x="4942176" y="2408335"/>
        <a:ext cx="1590790" cy="1590790"/>
      </dsp:txXfrm>
    </dsp:sp>
    <dsp:sp modelId="{9BF3CBAB-41F6-434E-9FA7-F445437418E1}">
      <dsp:nvSpPr>
        <dsp:cNvPr id="0" name=""/>
        <dsp:cNvSpPr/>
      </dsp:nvSpPr>
      <dsp:spPr>
        <a:xfrm>
          <a:off x="4595603" y="-102265"/>
          <a:ext cx="2283937" cy="18338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Neurologique</a:t>
          </a:r>
          <a:endParaRPr lang="fr-FR" sz="1600" kern="1200" dirty="0"/>
        </a:p>
      </dsp:txBody>
      <dsp:txXfrm>
        <a:off x="4930078" y="166297"/>
        <a:ext cx="1614987" cy="1296734"/>
      </dsp:txXfrm>
    </dsp:sp>
    <dsp:sp modelId="{988D2C57-3291-B740-81FA-4202C13F8BF6}">
      <dsp:nvSpPr>
        <dsp:cNvPr id="0" name=""/>
        <dsp:cNvSpPr/>
      </dsp:nvSpPr>
      <dsp:spPr>
        <a:xfrm>
          <a:off x="7130206" y="2294502"/>
          <a:ext cx="1992866" cy="1818456"/>
        </a:xfrm>
        <a:prstGeom prst="ellipse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Emotionnel</a:t>
          </a:r>
          <a:r>
            <a:rPr lang="fr-FR" sz="1700" kern="1200" dirty="0"/>
            <a:t> </a:t>
          </a:r>
        </a:p>
      </dsp:txBody>
      <dsp:txXfrm>
        <a:off x="7422054" y="2560809"/>
        <a:ext cx="1409170" cy="1285842"/>
      </dsp:txXfrm>
    </dsp:sp>
    <dsp:sp modelId="{6D0D8AB9-94DB-9440-92A2-FE9C4A471E22}">
      <dsp:nvSpPr>
        <dsp:cNvPr id="0" name=""/>
        <dsp:cNvSpPr/>
      </dsp:nvSpPr>
      <dsp:spPr>
        <a:xfrm>
          <a:off x="4716414" y="4727081"/>
          <a:ext cx="2042314" cy="1731433"/>
        </a:xfrm>
        <a:prstGeom prst="ellipse">
          <a:avLst/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Moteur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musculaire </a:t>
          </a:r>
        </a:p>
      </dsp:txBody>
      <dsp:txXfrm>
        <a:off x="5015504" y="4980643"/>
        <a:ext cx="1444134" cy="1224309"/>
      </dsp:txXfrm>
    </dsp:sp>
    <dsp:sp modelId="{5091AA1C-DD2E-9A41-8F87-10EB9313E68A}">
      <dsp:nvSpPr>
        <dsp:cNvPr id="0" name=""/>
        <dsp:cNvSpPr/>
      </dsp:nvSpPr>
      <dsp:spPr>
        <a:xfrm>
          <a:off x="2338181" y="2337022"/>
          <a:ext cx="2020645" cy="1733417"/>
        </a:xfrm>
        <a:prstGeom prst="ellipse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Sensoriel</a:t>
          </a:r>
          <a:r>
            <a:rPr lang="fr-FR" sz="1400" kern="1200" dirty="0"/>
            <a:t> </a:t>
          </a:r>
        </a:p>
      </dsp:txBody>
      <dsp:txXfrm>
        <a:off x="2634098" y="2590875"/>
        <a:ext cx="1428811" cy="1225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AB0F4-D641-6543-93CE-5CBCA71D7FB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99BDD-3C1D-1441-9CF6-0E99C57913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70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Exo des mains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D86D8-5C8C-6F41-9583-5E6AAD0166D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366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2BE83-AF68-FF53-35A6-DB784FC19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5AACCA-FC99-4559-70AE-95E8520E0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2E14A7-11AC-ABB7-CA06-53DE1343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3B3242-C199-D209-710D-8E199D68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2D3B2E-696D-DA25-7101-5B1ED7B1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57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D5E5B-FA34-F089-A9C5-54DA5CA9A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858B2B-FC02-4C8B-B711-3B37D6D2D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D8FF2B-6C26-6996-5F1E-C60327A1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B0608E-3433-6E2B-E4C8-12CA2B3DD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B864EC-B128-7F0F-D8F7-4B181775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993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1F9D056-0E5D-1547-AF45-6A292998C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13DB94-652E-CB10-4CD4-1F793558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1A380C-0FCC-7213-7CDA-DDB1E52E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D81D5-9BD3-2519-44B0-9E349216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D337B2-8C86-B538-D6CD-FD1DE0F4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300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4C684-CDD4-5CA8-12DC-BB0C4BFE2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4329"/>
            <a:ext cx="5056093" cy="6869586"/>
            <a:chOff x="5171844" y="-11586"/>
            <a:chExt cx="7020159" cy="6869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ECDBF0-A1F0-37B6-C87A-8687287F7950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0F90E0-14F7-6838-2C0A-149459C1D143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78B55F-B3C4-0B70-7EAE-5FBFD3308543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FBDE35-AEB9-6AFE-BC7A-79FEFBB51D0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2103120"/>
            <a:ext cx="3666744" cy="2624328"/>
          </a:xfrm>
          <a:noFill/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7702" y="877824"/>
            <a:ext cx="5509458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B346B3B-D23C-46FC-82B4-EC936862EBB6}" type="datetime1">
              <a:rPr lang="en-US" smtClean="0"/>
              <a:t>11/14/25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919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4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9DFFF819-4E26-4576-8A6D-DA055CFF682A}" type="datetime1">
              <a:rPr lang="en-US" smtClean="0"/>
              <a:t>11/14/25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34656" y="0"/>
            <a:ext cx="4654296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8444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3A83600-30C4-2F21-93C5-D07537A39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1F9F49-F979-53D6-3ED8-352816078D4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745F95-9BA3-B7A5-F004-E2BB1CFFE2F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4215384" cy="3136392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68696" y="640080"/>
            <a:ext cx="5998464" cy="56967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CD886C8-FB0E-44DB-9413-26C9933623BA}" type="datetime1">
              <a:rPr lang="en-US" smtClean="0"/>
              <a:t>11/14/25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56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A1A298-7746-6137-9EBD-642C16F71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2D7987-75F9-3EFC-8C79-7C5909BB2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A72C94-6931-32CE-ACA3-AA70D71F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AADD73-7950-C483-0C04-D74A1AC33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728AC3-D2FC-3498-11D7-C4592AAF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03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EFCDB-5994-C082-4DCC-4302486B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663F76-54B0-F850-D286-96660670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8CC9EC-C9FA-3DD7-89B3-AFF473FEF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A46E4C-00AE-54E8-774C-D56357B93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76C299-B061-EAEA-6B21-1963C2AA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79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FCCFD-E95A-23DB-5540-7C3B2C116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6DE9FC-2AB5-0810-02DC-161BDEDC5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6F6EED-98D4-1818-5D60-A20B608AC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12C203-65F6-B93A-3C06-29F8DF1E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5980B8-2B3A-EA96-5245-FF0DC7E6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BE72B6-90B4-CFD5-B10E-D685CF5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10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57BFBD-AF3D-E70A-9E8B-00C494A1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712D4A-7EF5-4221-433D-38B158A8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770D52-98F5-AF82-C7DD-1E5A38865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348595E-BADA-AA05-4524-28B712829D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55B280F-8E67-6656-0B4B-FEA45253BD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03CC92A-5466-38B9-1CCF-4B6552F7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87F5D7F-AC1E-3898-6DE9-9B199DC7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B2505A-9267-F7CF-6636-28C5F4FB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424A9-E5D5-5D6A-CCBC-E1E5D315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5161A4-4181-2843-3983-A37E3D4B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BABFA1-780E-FC60-4B68-0C6C2775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9A8238-65DC-7748-C835-F4EC60A9C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64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B3B55D-0A2C-A12C-DFD0-244311E2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69E241-B53B-DC7B-A981-A1111038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BBA76F-7B74-CCE0-AB2E-F27B88066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695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9C5B6-30C1-30C0-D0D8-9D66A265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6EA5B4-3356-5990-EB00-927AE9A00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61EF2A-BF16-9A5B-400E-A08532934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64CD12-F313-6C3F-B83C-C6390701F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EA7E1A-877D-9027-D4C1-FF109839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515864-9266-B5B9-DCB3-8B636A2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25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870B6-7C65-C118-DCC7-C23E5BE03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E20AF1F-7D45-58B2-DE4C-5A2DFEB33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50BC67-5DEB-115F-78F5-2CCAE3664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985480-B068-2815-4192-4F3B685FD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499133-3A98-729F-D5CF-4FF29F91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6A0612-8A87-417C-7070-B0FEB4C2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35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A1381C8-0349-F9F0-0854-8B6EE728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62B9D9-3018-7A40-F5C8-B1F67739A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CB3214-DE4C-55F5-0FAA-44BB5D4FC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08B458-C53C-D94E-B49F-F2B0318DA0DB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887FEB-1461-C0DE-E5FF-08A9A4C79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749407-853E-F5CD-252F-ADAB6B878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18AD0E-482E-DF46-A93B-82924A890B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93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7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7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5421703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CFF872-8DC8-18BE-460F-5B86F71A7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426" y="1254763"/>
            <a:ext cx="3444948" cy="2481729"/>
          </a:xfrm>
        </p:spPr>
        <p:txBody>
          <a:bodyPr anchor="b">
            <a:normAutofit/>
          </a:bodyPr>
          <a:lstStyle/>
          <a:p>
            <a:r>
              <a:rPr lang="fr-FR" sz="3200" dirty="0">
                <a:solidFill>
                  <a:srgbClr val="595959"/>
                </a:solidFill>
              </a:rPr>
              <a:t>Prise en charge orthopédique du nourrisson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A883A0-71EE-4386-39F7-E99271D12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9179" y="4046453"/>
            <a:ext cx="3083442" cy="1785506"/>
          </a:xfrm>
        </p:spPr>
        <p:txBody>
          <a:bodyPr anchor="t">
            <a:normAutofit lnSpcReduction="10000"/>
          </a:bodyPr>
          <a:lstStyle/>
          <a:p>
            <a:r>
              <a:rPr lang="fr-FR" sz="1400">
                <a:solidFill>
                  <a:srgbClr val="595959"/>
                </a:solidFill>
              </a:rPr>
              <a:t>Atypie de la pédiatrie</a:t>
            </a:r>
          </a:p>
          <a:p>
            <a:endParaRPr lang="fr-FR" sz="1400">
              <a:solidFill>
                <a:srgbClr val="595959"/>
              </a:solidFill>
            </a:endParaRPr>
          </a:p>
          <a:p>
            <a:endParaRPr lang="fr-FR" sz="1400">
              <a:solidFill>
                <a:srgbClr val="595959"/>
              </a:solidFill>
            </a:endParaRPr>
          </a:p>
          <a:p>
            <a:r>
              <a:rPr lang="fr-FR" sz="1400">
                <a:solidFill>
                  <a:srgbClr val="595959"/>
                </a:solidFill>
              </a:rPr>
              <a:t>Louison Barollier </a:t>
            </a:r>
          </a:p>
          <a:p>
            <a:r>
              <a:rPr lang="fr-FR" sz="1400">
                <a:solidFill>
                  <a:srgbClr val="595959"/>
                </a:solidFill>
              </a:rPr>
              <a:t>MsC </a:t>
            </a:r>
          </a:p>
          <a:p>
            <a:r>
              <a:rPr lang="fr-FR" sz="1400">
                <a:solidFill>
                  <a:srgbClr val="595959"/>
                </a:solidFill>
              </a:rPr>
              <a:t>Kinésithérapeute pédiatrique </a:t>
            </a:r>
            <a:endParaRPr lang="fr-FR" sz="1400" dirty="0">
              <a:solidFill>
                <a:srgbClr val="595959"/>
              </a:solidFill>
            </a:endParaRPr>
          </a:p>
        </p:txBody>
      </p:sp>
      <p:pic>
        <p:nvPicPr>
          <p:cNvPr id="5" name="Image 4" descr="Une image contenant poisson, créativité, art&#10;&#10;Le contenu généré par l’IA peut être incorrect.">
            <a:extLst>
              <a:ext uri="{FF2B5EF4-FFF2-40B4-BE49-F238E27FC236}">
                <a16:creationId xmlns:a16="http://schemas.microsoft.com/office/drawing/2014/main" id="{2AA13028-C5FF-7EF3-505E-52C98F8B56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02" b="1"/>
          <a:stretch>
            <a:fillRect/>
          </a:stretch>
        </p:blipFill>
        <p:spPr>
          <a:xfrm>
            <a:off x="6107503" y="685799"/>
            <a:ext cx="5410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64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F9186F-4338-6DED-06C6-0E6FEE77D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8D0A02-15F6-41DA-69F1-4369E9D79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806E40-2603-DB32-C42E-49507A9C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Particularités articulaires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F04A0F-F8D1-24C9-2E67-4B583AC45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800" dirty="0"/>
              <a:t>Genou et jambe : </a:t>
            </a:r>
          </a:p>
          <a:p>
            <a:pPr>
              <a:lnSpc>
                <a:spcPct val="150000"/>
              </a:lnSpc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noProof="0" dirty="0"/>
              <a:t>	- Genou varum physio (petite phase de 		    valgum vers ¾ ans)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- Torsion tibiale interne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	 </a:t>
            </a:r>
            <a:endParaRPr lang="fr-FR" sz="2000" noProof="0" dirty="0"/>
          </a:p>
        </p:txBody>
      </p:sp>
      <p:pic>
        <p:nvPicPr>
          <p:cNvPr id="6" name="Espace réservé du contenu 5" descr="Bébé dormant les poings fermés">
            <a:extLst>
              <a:ext uri="{FF2B5EF4-FFF2-40B4-BE49-F238E27FC236}">
                <a16:creationId xmlns:a16="http://schemas.microsoft.com/office/drawing/2014/main" id="{5D40AC18-7D24-D416-3E2B-31E896CDB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76" r="5126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67108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D13BBF-CDA9-4F91-B9C7-663C7B4F7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6F59723-DD23-15F6-11AA-BCAD830BA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CA0AB99-7F5A-5E2E-C914-C28656567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Particularités articulaires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F64745-14B0-52F6-F8FF-0EC2AD932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800" dirty="0"/>
              <a:t>Hanche : </a:t>
            </a:r>
          </a:p>
          <a:p>
            <a:pPr>
              <a:lnSpc>
                <a:spcPct val="150000"/>
              </a:lnSpc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noProof="0" dirty="0"/>
              <a:t>	- Flexum de hanche à la naissance (30-40°)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- Torsion externe du fémur  </a:t>
            </a:r>
            <a:endParaRPr lang="fr-FR" sz="2000" noProof="0" dirty="0"/>
          </a:p>
          <a:p>
            <a:pPr>
              <a:lnSpc>
                <a:spcPct val="150000"/>
              </a:lnSpc>
            </a:pPr>
            <a:r>
              <a:rPr lang="fr-FR" sz="2000" dirty="0"/>
              <a:t>	- Antéversion du col fémoral 30 – 40°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	 </a:t>
            </a:r>
            <a:endParaRPr lang="fr-FR" sz="2000" noProof="0" dirty="0"/>
          </a:p>
        </p:txBody>
      </p:sp>
      <p:pic>
        <p:nvPicPr>
          <p:cNvPr id="6" name="Espace réservé du contenu 5" descr="Bébé dormant les poings fermés">
            <a:extLst>
              <a:ext uri="{FF2B5EF4-FFF2-40B4-BE49-F238E27FC236}">
                <a16:creationId xmlns:a16="http://schemas.microsoft.com/office/drawing/2014/main" id="{C76A0AE6-A8BD-23DC-7A02-BF1ACC88E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76" r="5126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01635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FCC957-C9EF-B1F3-A7F8-CF00B7F70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BB6C2F5-1DAE-047A-8D4A-109D87072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39C4CCD-15E5-6ADD-4B26-64931C578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Particularités articulaires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17562A-4968-422C-DCD8-446574DFE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800" dirty="0"/>
              <a:t>Tronc : La colonne est en cyphose ! </a:t>
            </a:r>
          </a:p>
          <a:p>
            <a:pPr>
              <a:lnSpc>
                <a:spcPct val="150000"/>
              </a:lnSpc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noProof="0" dirty="0"/>
              <a:t>	- </a:t>
            </a:r>
            <a:r>
              <a:rPr lang="fr-FR" sz="2000" dirty="0"/>
              <a:t>L</a:t>
            </a:r>
            <a:r>
              <a:rPr lang="fr-FR" sz="2000" noProof="0" dirty="0" err="1"/>
              <a:t>ordose</a:t>
            </a:r>
            <a:r>
              <a:rPr lang="fr-FR" sz="2000" noProof="0" dirty="0"/>
              <a:t> cervicale débute à 3 mois </a:t>
            </a:r>
          </a:p>
          <a:p>
            <a:pPr>
              <a:lnSpc>
                <a:spcPct val="150000"/>
              </a:lnSpc>
            </a:pPr>
            <a:r>
              <a:rPr lang="fr-FR" sz="2000" noProof="0" dirty="0"/>
              <a:t>	-  Lordose lombaire entre 9 et 12 mois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- Tête et bassin en Flexion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	 </a:t>
            </a:r>
            <a:endParaRPr lang="fr-FR" sz="2000" noProof="0" dirty="0"/>
          </a:p>
        </p:txBody>
      </p:sp>
      <p:pic>
        <p:nvPicPr>
          <p:cNvPr id="6" name="Espace réservé du contenu 5" descr="Bébé dormant les poings fermés">
            <a:extLst>
              <a:ext uri="{FF2B5EF4-FFF2-40B4-BE49-F238E27FC236}">
                <a16:creationId xmlns:a16="http://schemas.microsoft.com/office/drawing/2014/main" id="{7B8E6CCA-B87F-74AB-12B4-0C37AF742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76" r="5126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7652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F2407-38ED-6F2F-F794-4A5B33D7B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6E2C96-5EC4-6AE8-FE8E-CA2664328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DCA44F4-6BC4-56BC-908E-48E6DA79F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Particularités articulaires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CDCED1-2009-C128-EDF5-6E229FB73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800" dirty="0"/>
              <a:t>Épaules et membres supérieurs </a:t>
            </a:r>
          </a:p>
          <a:p>
            <a:pPr>
              <a:lnSpc>
                <a:spcPct val="150000"/>
              </a:lnSpc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noProof="0" dirty="0"/>
              <a:t>	- </a:t>
            </a:r>
            <a:r>
              <a:rPr lang="fr-FR" sz="2000" dirty="0"/>
              <a:t>Épaule en RI, élévation et enroulement </a:t>
            </a:r>
            <a:endParaRPr lang="fr-FR" sz="2000" noProof="0" dirty="0"/>
          </a:p>
          <a:p>
            <a:pPr>
              <a:lnSpc>
                <a:spcPct val="150000"/>
              </a:lnSpc>
            </a:pPr>
            <a:r>
              <a:rPr lang="fr-FR" sz="2000" noProof="0" dirty="0"/>
              <a:t>	-  Flexum de coude physio </a:t>
            </a:r>
          </a:p>
          <a:p>
            <a:pPr>
              <a:lnSpc>
                <a:spcPct val="150000"/>
              </a:lnSpc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dirty="0"/>
              <a:t>		 </a:t>
            </a:r>
            <a:endParaRPr lang="fr-FR" sz="2000" noProof="0" dirty="0"/>
          </a:p>
        </p:txBody>
      </p:sp>
      <p:pic>
        <p:nvPicPr>
          <p:cNvPr id="6" name="Espace réservé du contenu 5" descr="Bébé dormant les poings fermés">
            <a:extLst>
              <a:ext uri="{FF2B5EF4-FFF2-40B4-BE49-F238E27FC236}">
                <a16:creationId xmlns:a16="http://schemas.microsoft.com/office/drawing/2014/main" id="{3B9BF7E8-49AB-CAFD-613F-85DD88331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76" r="5126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3348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8906E1-4D7B-D544-C1A6-D9BAB7FF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5600" noProof="0" dirty="0"/>
              <a:t>Particularités musculaires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Espace réservé du contenu 9" descr="Bébé qui baille">
            <a:extLst>
              <a:ext uri="{FF2B5EF4-FFF2-40B4-BE49-F238E27FC236}">
                <a16:creationId xmlns:a16="http://schemas.microsoft.com/office/drawing/2014/main" id="{7E9BBD09-E679-CAA7-1A2D-2090EC9999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16751" b="1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B07F3E-9C83-24D2-71FB-B86D88641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0060" y="2519793"/>
            <a:ext cx="4973639" cy="411323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fr-FR" sz="2000" noProof="0" dirty="0">
                <a:solidFill>
                  <a:schemeClr val="tx1">
                    <a:alpha val="80000"/>
                  </a:schemeClr>
                </a:solidFill>
              </a:rPr>
              <a:t>Hypertonie </a:t>
            </a:r>
            <a:r>
              <a:rPr lang="fr-FR" sz="2000" dirty="0">
                <a:solidFill>
                  <a:schemeClr val="tx1">
                    <a:alpha val="80000"/>
                  </a:schemeClr>
                </a:solidFill>
              </a:rPr>
              <a:t>sous cortical </a:t>
            </a:r>
            <a:r>
              <a:rPr lang="fr-FR" sz="2000" noProof="0" dirty="0">
                <a:solidFill>
                  <a:schemeClr val="tx1">
                    <a:alpha val="80000"/>
                  </a:schemeClr>
                </a:solidFill>
              </a:rPr>
              <a:t>des 4 membres à la naissance (fibres musculaires non différenciées)</a:t>
            </a:r>
          </a:p>
          <a:p>
            <a:pPr>
              <a:lnSpc>
                <a:spcPct val="160000"/>
              </a:lnSpc>
            </a:pPr>
            <a:r>
              <a:rPr lang="fr-FR" sz="2000" dirty="0">
                <a:solidFill>
                  <a:schemeClr val="tx1">
                    <a:alpha val="80000"/>
                  </a:schemeClr>
                </a:solidFill>
              </a:rPr>
              <a:t>Hypotonie Axiale : recrutement tonique des muscles superficiels</a:t>
            </a:r>
          </a:p>
          <a:p>
            <a:pPr>
              <a:lnSpc>
                <a:spcPct val="160000"/>
              </a:lnSpc>
            </a:pPr>
            <a:endParaRPr lang="fr-FR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fr-FR" sz="2000" b="1" dirty="0">
                <a:solidFill>
                  <a:schemeClr val="tx1">
                    <a:alpha val="80000"/>
                  </a:schemeClr>
                </a:solidFill>
              </a:rPr>
              <a:t>Maturité tonus musculaire est céphalo-caudale et proximaux-distal</a:t>
            </a:r>
            <a:endParaRPr lang="fr-FR" sz="2000" b="1" noProof="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0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2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73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04495-3437-9D8E-0B46-E557EC17F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170BCE0-C245-49AD-7F76-D7ED847F7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FA5C97-7744-4843-BD23-E5579DA0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5600" noProof="0" dirty="0"/>
              <a:t>Particularités musculaires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AF99963-618A-8862-BF23-2CFF4069F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Espace réservé du contenu 9" descr="Bébé qui baille">
            <a:extLst>
              <a:ext uri="{FF2B5EF4-FFF2-40B4-BE49-F238E27FC236}">
                <a16:creationId xmlns:a16="http://schemas.microsoft.com/office/drawing/2014/main" id="{FA498021-D58F-02A7-2A00-280A718D80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16751" b="1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6" name="!!plus graphic">
            <a:extLst>
              <a:ext uri="{FF2B5EF4-FFF2-40B4-BE49-F238E27FC236}">
                <a16:creationId xmlns:a16="http://schemas.microsoft.com/office/drawing/2014/main" id="{BA55232C-63A4-3868-EC2F-1DFF3B07E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!!circle graphic">
            <a:extLst>
              <a:ext uri="{FF2B5EF4-FFF2-40B4-BE49-F238E27FC236}">
                <a16:creationId xmlns:a16="http://schemas.microsoft.com/office/drawing/2014/main" id="{5C31264D-37A3-58B7-52D1-4BD7DC6F4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1512AC-2771-2E9A-F704-C8CE8D9A0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0060" y="3394300"/>
            <a:ext cx="4973639" cy="32387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fr-FR" sz="2000" noProof="0" dirty="0">
                <a:solidFill>
                  <a:schemeClr val="tx1">
                    <a:alpha val="80000"/>
                  </a:schemeClr>
                </a:solidFill>
              </a:rPr>
              <a:t>Les muscles superficiels sont matures avant les muscles profonds : mouvements d’exploration avant les capacités de repoussé </a:t>
            </a:r>
          </a:p>
          <a:p>
            <a:pPr marL="0" indent="0">
              <a:lnSpc>
                <a:spcPct val="160000"/>
              </a:lnSpc>
              <a:buNone/>
            </a:pPr>
            <a:endParaRPr lang="fr-FR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0" name="!!dot graphic">
            <a:extLst>
              <a:ext uri="{FF2B5EF4-FFF2-40B4-BE49-F238E27FC236}">
                <a16:creationId xmlns:a16="http://schemas.microsoft.com/office/drawing/2014/main" id="{E36146BF-A0FA-4FF4-B2A6-8DF3CA657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2" name="!!Straight Connector">
            <a:extLst>
              <a:ext uri="{FF2B5EF4-FFF2-40B4-BE49-F238E27FC236}">
                <a16:creationId xmlns:a16="http://schemas.microsoft.com/office/drawing/2014/main" id="{DABE9586-7071-BEDF-99DD-FB37CD552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62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5A6461-948A-1749-A96D-71E0A5FE4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D6E32A2-D949-3FCC-8176-2C995BF39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511116-D79F-261B-CD69-CD1F8CBB8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5600" noProof="0" dirty="0"/>
              <a:t>Particularités musculaires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05F2C5-570A-6762-9142-4135DD43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Espace réservé du contenu 9" descr="Bébé qui baille">
            <a:extLst>
              <a:ext uri="{FF2B5EF4-FFF2-40B4-BE49-F238E27FC236}">
                <a16:creationId xmlns:a16="http://schemas.microsoft.com/office/drawing/2014/main" id="{5A592D0D-196F-3298-67F2-DD1C6CA8B0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16751" b="1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6" name="!!plus graphic">
            <a:extLst>
              <a:ext uri="{FF2B5EF4-FFF2-40B4-BE49-F238E27FC236}">
                <a16:creationId xmlns:a16="http://schemas.microsoft.com/office/drawing/2014/main" id="{9F87DC61-80A6-9DB7-8384-F1F0057FC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!!circle graphic">
            <a:extLst>
              <a:ext uri="{FF2B5EF4-FFF2-40B4-BE49-F238E27FC236}">
                <a16:creationId xmlns:a16="http://schemas.microsoft.com/office/drawing/2014/main" id="{54DBB910-6D19-6C19-A393-343249EDD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1B6F0CC-702D-CAC0-3932-444ADF00E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0060" y="2519793"/>
            <a:ext cx="4973639" cy="411323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fr-FR" sz="2000" noProof="0" dirty="0">
                <a:solidFill>
                  <a:schemeClr val="tx1">
                    <a:alpha val="80000"/>
                  </a:schemeClr>
                </a:solidFill>
              </a:rPr>
              <a:t>Les muscles représentent 25 à 30% du poids contre 45% chez l’adulte. </a:t>
            </a:r>
          </a:p>
          <a:p>
            <a:pPr>
              <a:lnSpc>
                <a:spcPct val="160000"/>
              </a:lnSpc>
            </a:pPr>
            <a:r>
              <a:rPr lang="fr-FR" sz="2000" dirty="0">
                <a:solidFill>
                  <a:schemeClr val="tx1">
                    <a:alpha val="80000"/>
                  </a:schemeClr>
                </a:solidFill>
              </a:rPr>
              <a:t>Tout ça avec une hyperlaxité ligamentaire </a:t>
            </a:r>
            <a:endParaRPr lang="fr-FR" sz="2000" noProof="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fr-FR" sz="2000" dirty="0">
                <a:solidFill>
                  <a:schemeClr val="tx1">
                    <a:alpha val="80000"/>
                  </a:schemeClr>
                </a:solidFill>
              </a:rPr>
              <a:t>La marche est mature à 7 ans.</a:t>
            </a:r>
          </a:p>
          <a:p>
            <a:pPr marL="0" indent="0">
              <a:lnSpc>
                <a:spcPct val="160000"/>
              </a:lnSpc>
              <a:buNone/>
            </a:pPr>
            <a:endParaRPr lang="fr-FR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fr-FR" sz="2400" b="1" noProof="0" dirty="0">
                <a:solidFill>
                  <a:schemeClr val="tx1">
                    <a:alpha val="80000"/>
                  </a:schemeClr>
                </a:solidFill>
              </a:rPr>
              <a:t>Puis il y a le pic de croissance et la puberté ! </a:t>
            </a:r>
          </a:p>
        </p:txBody>
      </p:sp>
      <p:sp>
        <p:nvSpPr>
          <p:cNvPr id="30" name="!!dot graphic">
            <a:extLst>
              <a:ext uri="{FF2B5EF4-FFF2-40B4-BE49-F238E27FC236}">
                <a16:creationId xmlns:a16="http://schemas.microsoft.com/office/drawing/2014/main" id="{90C43349-B518-7371-23CF-B85305534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2" name="!!Straight Connector">
            <a:extLst>
              <a:ext uri="{FF2B5EF4-FFF2-40B4-BE49-F238E27FC236}">
                <a16:creationId xmlns:a16="http://schemas.microsoft.com/office/drawing/2014/main" id="{790E2062-DC58-E4AF-BD57-F49AA8C56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772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FEC0A-9B82-C2C2-BC94-1DA7A8468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De nouveau à adolescence tout change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637512-57D9-1038-F49A-965D7610C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551176"/>
            <a:ext cx="4376057" cy="359120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noProof="0" dirty="0"/>
              <a:t>Croissance osseuse explosive rendue possible par un relâchement ligamentaire et musculaire. 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Remodelage du tonus </a:t>
            </a:r>
            <a:endParaRPr lang="fr-FR" sz="2000" noProof="0" dirty="0"/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Risque de déséquilibre et de douleurs 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noProof="0" dirty="0"/>
              <a:t>Renforcement et stockage osseux</a:t>
            </a:r>
          </a:p>
        </p:txBody>
      </p:sp>
      <p:pic>
        <p:nvPicPr>
          <p:cNvPr id="6" name="Espace réservé du contenu 5" descr="Amis étendus sur l’herbe en train de parler">
            <a:extLst>
              <a:ext uri="{FF2B5EF4-FFF2-40B4-BE49-F238E27FC236}">
                <a16:creationId xmlns:a16="http://schemas.microsoft.com/office/drawing/2014/main" id="{5204CC00-8F6C-D14E-2508-412222C0F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9534" r="8232" b="1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15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9FD9A32-C385-43C8-96FB-58008BA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fr-FR" dirty="0"/>
              <a:t>Les ados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13E20E0-D262-BEDA-ADE0-E0DDD70665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3691175"/>
              </p:ext>
            </p:extLst>
          </p:nvPr>
        </p:nvGraphicFramePr>
        <p:xfrm>
          <a:off x="1193374" y="2011363"/>
          <a:ext cx="9805254" cy="4160840"/>
        </p:xfrm>
        <a:graphic>
          <a:graphicData uri="http://schemas.openxmlformats.org/drawingml/2006/table">
            <a:tbl>
              <a:tblPr/>
              <a:tblGrid>
                <a:gridCol w="3268418">
                  <a:extLst>
                    <a:ext uri="{9D8B030D-6E8A-4147-A177-3AD203B41FA5}">
                      <a16:colId xmlns:a16="http://schemas.microsoft.com/office/drawing/2014/main" val="3581040263"/>
                    </a:ext>
                  </a:extLst>
                </a:gridCol>
                <a:gridCol w="3268418">
                  <a:extLst>
                    <a:ext uri="{9D8B030D-6E8A-4147-A177-3AD203B41FA5}">
                      <a16:colId xmlns:a16="http://schemas.microsoft.com/office/drawing/2014/main" val="2238789972"/>
                    </a:ext>
                  </a:extLst>
                </a:gridCol>
                <a:gridCol w="3268418">
                  <a:extLst>
                    <a:ext uri="{9D8B030D-6E8A-4147-A177-3AD203B41FA5}">
                      <a16:colId xmlns:a16="http://schemas.microsoft.com/office/drawing/2014/main" val="3838384634"/>
                    </a:ext>
                  </a:extLst>
                </a:gridCol>
              </a:tblGrid>
              <a:tr h="3751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Aspect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Filles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Garçons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367078"/>
                  </a:ext>
                </a:extLst>
              </a:tr>
              <a:tr h="3751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1" i="0" u="none" strike="noStrike">
                          <a:effectLst/>
                          <a:latin typeface="Arial" panose="020B0604020202020204" pitchFamily="34" charset="0"/>
                        </a:rPr>
                        <a:t>Pic de croissance</a:t>
                      </a:r>
                      <a:endParaRPr lang="fr-F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Plus précoce (vers 11–12 ans)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Plus tardif (13–15 ans)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106600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1" i="0" u="none" strike="noStrike">
                          <a:effectLst/>
                          <a:latin typeface="Arial" panose="020B0604020202020204" pitchFamily="34" charset="0"/>
                        </a:rPr>
                        <a:t>Tonus musculaire</a:t>
                      </a:r>
                      <a:endParaRPr lang="fr-F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Modéré, homogène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Plus élevé, surtout au tronc et aux membres supérieurs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697612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1" i="0" u="none" strike="noStrike">
                          <a:effectLst/>
                          <a:latin typeface="Arial" panose="020B0604020202020204" pitchFamily="34" charset="0"/>
                        </a:rPr>
                        <a:t>Souplesse</a:t>
                      </a:r>
                      <a:endParaRPr lang="fr-F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Souvent plus importante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Diminution avec la prise de masse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134618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1" i="0" u="none" strike="noStrike">
                          <a:effectLst/>
                          <a:latin typeface="Arial" panose="020B0604020202020204" pitchFamily="34" charset="0"/>
                        </a:rPr>
                        <a:t>Force absolue</a:t>
                      </a:r>
                      <a:endParaRPr lang="fr-F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Moins élevée, mais bonne endurance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Plus élevée, gain de puissance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317032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1" i="0" u="none" strike="noStrike" dirty="0">
                          <a:effectLst/>
                          <a:latin typeface="Arial" panose="020B0604020202020204" pitchFamily="34" charset="0"/>
                        </a:rPr>
                        <a:t>Coordination</a:t>
                      </a:r>
                      <a:endParaRPr lang="fr-FR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Plus fine, stable plus tôt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Peut être temporairement perturbée pendant la poussée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977655"/>
                  </a:ext>
                </a:extLst>
              </a:tr>
              <a:tr h="8867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1" i="0" u="none" strike="noStrike">
                          <a:effectLst/>
                          <a:latin typeface="Arial" panose="020B0604020202020204" pitchFamily="34" charset="0"/>
                        </a:rPr>
                        <a:t>Posture</a:t>
                      </a:r>
                      <a:endParaRPr lang="fr-F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>
                          <a:effectLst/>
                          <a:latin typeface="Arial" panose="020B0604020202020204" pitchFamily="34" charset="0"/>
                        </a:rPr>
                        <a:t>Risque de cyphose ou d’hyperlordose transitoire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700" b="0" i="0" u="none" strike="noStrike" dirty="0">
                          <a:effectLst/>
                          <a:latin typeface="Arial" panose="020B0604020202020204" pitchFamily="34" charset="0"/>
                        </a:rPr>
                        <a:t>Fréquent déséquilibre entre croissance osseuse et force musculaire</a:t>
                      </a:r>
                    </a:p>
                  </a:txBody>
                  <a:tcPr marL="85263" marR="85263" marT="42632" marB="426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108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162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4FA67771-B926-F9B3-59EE-1728EADFC93D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93" y="1742703"/>
            <a:ext cx="2371696" cy="2371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83FEA9-D810-6210-72FE-20CA6E62C71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b="1" dirty="0">
                <a:solidFill>
                  <a:srgbClr val="000000"/>
                </a:solidFill>
              </a:rPr>
              <a:t>D’après vous, quelles sont les raisons de consultations en kiné d’un bébé en orthopédie pédiatrique 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652D1D-9A27-0694-329E-88FD4D5A0DC6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85000" lnSpcReduction="10000"/>
          </a:bodyPr>
          <a:lstStyle/>
          <a:p>
            <a:r>
              <a:rPr lang="fr-FR" sz="2600">
                <a:solidFill>
                  <a:srgbClr val="FFFFFF"/>
                </a:solidFill>
              </a:rPr>
              <a:t>The </a:t>
            </a:r>
            <a:r>
              <a:rPr lang="fr-FR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fr-FR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59BB06A-C06C-E3D4-9156-617E687B7AF9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8" name="Trapèze 7">
            <a:extLst>
              <a:ext uri="{FF2B5EF4-FFF2-40B4-BE49-F238E27FC236}">
                <a16:creationId xmlns:a16="http://schemas.microsoft.com/office/drawing/2014/main" id="{6151D94B-623B-F8F4-26CD-0FDE484C16E9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fr-FR" sz="2600" b="1">
                <a:solidFill>
                  <a:srgbClr val="198038"/>
                </a:solidFill>
              </a:rPr>
              <a:t>Do not edit
</a:t>
            </a:r>
            <a:r>
              <a:rPr lang="fr-FR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fr-FR" sz="2200">
              <a:solidFill>
                <a:srgbClr val="198038"/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1A4CA34-F750-050A-5AF6-14388141B08B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761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7D5FC9-BC83-94D0-75B4-B506F853D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r>
              <a:rPr lang="fr-FR" dirty="0"/>
              <a:t>Plan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F90E76E0-EEB3-4657-08FA-5D4DEF7776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403138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tackedSequentialRowTable"/>
                  </p202:designTagLst>
                </p202:designPr>
              </p:ext>
            </p:extLst>
          </p:nvPr>
        </p:nvGraphicFramePr>
        <p:xfrm>
          <a:off x="1092917" y="2029399"/>
          <a:ext cx="9984501" cy="4217100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2254698">
                  <a:extLst>
                    <a:ext uri="{9D8B030D-6E8A-4147-A177-3AD203B41FA5}">
                      <a16:colId xmlns:a16="http://schemas.microsoft.com/office/drawing/2014/main" val="79597607"/>
                    </a:ext>
                  </a:extLst>
                </a:gridCol>
                <a:gridCol w="7729803">
                  <a:extLst>
                    <a:ext uri="{9D8B030D-6E8A-4147-A177-3AD203B41FA5}">
                      <a16:colId xmlns:a16="http://schemas.microsoft.com/office/drawing/2014/main" val="1195749419"/>
                    </a:ext>
                  </a:extLst>
                </a:gridCol>
              </a:tblGrid>
              <a:tr h="823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3300" b="1" cap="none" spc="0">
                          <a:solidFill>
                            <a:schemeClr val="accent1"/>
                          </a:solidFill>
                        </a:rPr>
                        <a:t>01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fr-FR" sz="2100" b="0" cap="none" spc="0" dirty="0">
                          <a:solidFill>
                            <a:schemeClr val="tx1"/>
                          </a:solidFill>
                        </a:rPr>
                        <a:t>Principes de croissances et physiologie du cartilage 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454012"/>
                  </a:ext>
                </a:extLst>
              </a:tr>
              <a:tr h="823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3300" b="1" cap="none" spc="0">
                          <a:solidFill>
                            <a:schemeClr val="accent1"/>
                          </a:solidFill>
                        </a:rPr>
                        <a:t>02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fr-FR" sz="2100" b="0" cap="none" spc="0" dirty="0">
                          <a:solidFill>
                            <a:schemeClr val="tx1"/>
                          </a:solidFill>
                        </a:rPr>
                        <a:t>Particularités osseuses et musculaires 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491125"/>
                  </a:ext>
                </a:extLst>
              </a:tr>
              <a:tr h="823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3300" b="1" cap="none" spc="0">
                          <a:solidFill>
                            <a:schemeClr val="accent1"/>
                          </a:solidFill>
                        </a:rPr>
                        <a:t>03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fr-FR" sz="2100" b="0" cap="none" spc="0" dirty="0">
                          <a:solidFill>
                            <a:schemeClr val="tx1"/>
                          </a:solidFill>
                        </a:rPr>
                        <a:t>Pourquoi de la kiné ? 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4333919"/>
                  </a:ext>
                </a:extLst>
              </a:tr>
              <a:tr h="823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3300" b="1" cap="none" spc="0">
                          <a:solidFill>
                            <a:schemeClr val="accent1"/>
                          </a:solidFill>
                        </a:rPr>
                        <a:t>04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b="0" cap="none" spc="0" dirty="0">
                          <a:solidFill>
                            <a:schemeClr val="tx1"/>
                          </a:solidFill>
                        </a:rPr>
                        <a:t>Précautions et orientations thérapeutiques 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09385"/>
                  </a:ext>
                </a:extLst>
              </a:tr>
              <a:tr h="823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3300" b="1" cap="none" spc="0">
                          <a:solidFill>
                            <a:schemeClr val="accent1"/>
                          </a:solidFill>
                        </a:rPr>
                        <a:t>05</a:t>
                      </a: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b="0" cap="none" spc="0" dirty="0">
                          <a:solidFill>
                            <a:schemeClr val="tx1"/>
                          </a:solidFill>
                        </a:rPr>
                        <a:t>Prise en compte de la douleur </a:t>
                      </a:r>
                    </a:p>
                    <a:p>
                      <a:pPr algn="l">
                        <a:buNone/>
                      </a:pPr>
                      <a:endParaRPr lang="fr-FR" sz="21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41446" marR="141446" marT="141446" marB="14144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387963"/>
                  </a:ext>
                </a:extLst>
              </a:tr>
            </a:tbl>
          </a:graphicData>
        </a:graphic>
      </p:graphicFrame>
      <p:pic>
        <p:nvPicPr>
          <p:cNvPr id="4" name="Image 3" descr="Une image contenant poisson, créativité, art&#10;&#10;Le contenu généré par l’IA peut être incorrect.">
            <a:extLst>
              <a:ext uri="{FF2B5EF4-FFF2-40B4-BE49-F238E27FC236}">
                <a16:creationId xmlns:a16="http://schemas.microsoft.com/office/drawing/2014/main" id="{8A2FCF30-53F5-BE47-0862-33F17F3FCC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02" b="1"/>
          <a:stretch>
            <a:fillRect/>
          </a:stretch>
        </p:blipFill>
        <p:spPr>
          <a:xfrm>
            <a:off x="9860329" y="94124"/>
            <a:ext cx="2014514" cy="20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60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2D7C37-FD85-C8FF-7CBA-7E405B0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Revenons aux bébés 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5EAD80-66B2-BF25-399D-DB410CE86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1872343"/>
            <a:ext cx="4564743" cy="476068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fr-FR" sz="2000" noProof="0" dirty="0"/>
              <a:t>Torticolis musculaires (2%)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Dysplasie de hanche </a:t>
            </a:r>
          </a:p>
          <a:p>
            <a:pPr>
              <a:lnSpc>
                <a:spcPct val="150000"/>
              </a:lnSpc>
            </a:pPr>
            <a:r>
              <a:rPr lang="fr-FR" sz="2000" noProof="0" dirty="0"/>
              <a:t>Malformation et malposition des pieds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Malformation et malposition des mains </a:t>
            </a:r>
          </a:p>
          <a:p>
            <a:pPr>
              <a:lnSpc>
                <a:spcPct val="150000"/>
              </a:lnSpc>
            </a:pPr>
            <a:r>
              <a:rPr lang="fr-FR" sz="2000" noProof="0" dirty="0"/>
              <a:t>Malformation des coudes et ou d</a:t>
            </a:r>
            <a:r>
              <a:rPr lang="fr-FR" sz="2000" dirty="0"/>
              <a:t>es genoux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Agénésie </a:t>
            </a:r>
          </a:p>
          <a:p>
            <a:pPr>
              <a:lnSpc>
                <a:spcPct val="150000"/>
              </a:lnSpc>
            </a:pPr>
            <a:r>
              <a:rPr lang="fr-FR" sz="2000" noProof="0" dirty="0"/>
              <a:t>POPB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Malformation de la colonne </a:t>
            </a:r>
            <a:endParaRPr lang="fr-FR" sz="2000" noProof="0" dirty="0"/>
          </a:p>
          <a:p>
            <a:endParaRPr lang="fr-FR" sz="2000" noProof="0" dirty="0"/>
          </a:p>
        </p:txBody>
      </p:sp>
      <p:pic>
        <p:nvPicPr>
          <p:cNvPr id="6" name="Espace réservé du contenu 5" descr="Femme portant un masque avec bébé">
            <a:extLst>
              <a:ext uri="{FF2B5EF4-FFF2-40B4-BE49-F238E27FC236}">
                <a16:creationId xmlns:a16="http://schemas.microsoft.com/office/drawing/2014/main" id="{2515307B-C1EA-6FA3-8961-A69D003048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237" r="19097" b="-1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48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B47B8-5292-C95C-3294-4A4B1D16B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E1780-6A8A-0FED-200D-9EB1AACE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Revenons aux bébés 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9E6C8E-5C23-3650-89DA-5A213FFB0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D21715-9607-666A-A1BB-5BD96FF75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1872343"/>
            <a:ext cx="4564743" cy="476068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noProof="0" dirty="0"/>
              <a:t>Pathologies plus sérieuses :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2000" noProof="0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000" dirty="0"/>
              <a:t>OI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000" noProof="0" dirty="0"/>
              <a:t>Syndromes </a:t>
            </a:r>
            <a:r>
              <a:rPr lang="fr-FR" sz="2000" noProof="0" dirty="0" err="1"/>
              <a:t>artrogryposiques</a:t>
            </a:r>
            <a:endParaRPr lang="fr-FR" sz="2000" noProof="0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000" dirty="0"/>
              <a:t>Dysplasie osseuse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000" dirty="0"/>
              <a:t>Achondroplasie </a:t>
            </a:r>
            <a:endParaRPr lang="fr-FR" sz="2000" noProof="0" dirty="0"/>
          </a:p>
          <a:p>
            <a:pPr marL="0" indent="0">
              <a:lnSpc>
                <a:spcPct val="150000"/>
              </a:lnSpc>
              <a:buNone/>
            </a:pPr>
            <a:endParaRPr lang="fr-FR" sz="2000" noProof="0" dirty="0"/>
          </a:p>
          <a:p>
            <a:pPr marL="0" indent="0">
              <a:lnSpc>
                <a:spcPct val="150000"/>
              </a:lnSpc>
              <a:buNone/>
            </a:pPr>
            <a:endParaRPr lang="fr-FR" sz="2000" noProof="0" dirty="0"/>
          </a:p>
          <a:p>
            <a:endParaRPr lang="fr-FR" sz="2000" noProof="0" dirty="0"/>
          </a:p>
        </p:txBody>
      </p:sp>
      <p:pic>
        <p:nvPicPr>
          <p:cNvPr id="6" name="Espace réservé du contenu 5" descr="Femme portant un masque avec bébé">
            <a:extLst>
              <a:ext uri="{FF2B5EF4-FFF2-40B4-BE49-F238E27FC236}">
                <a16:creationId xmlns:a16="http://schemas.microsoft.com/office/drawing/2014/main" id="{DCB29B1C-C86D-564D-AB98-7A4A52EE6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237" r="19097" b="-1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43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B68FF9-4EE5-443E-9709-E13373D1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3F59D4-4B94-B0F7-16E9-D42DE3CF6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Revenons aux bébés 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AD38C3-9420-F577-E0B4-D358D0E70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CEDCAC-7659-48B5-A896-98AC0F38F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323771"/>
            <a:ext cx="4564743" cy="330925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2000" b="1" dirty="0"/>
              <a:t>Le GOLD Standard c’est la kiné mais pas n’importe laquelle !  </a:t>
            </a:r>
            <a:endParaRPr lang="fr-FR" sz="2000" b="1" noProof="0" dirty="0"/>
          </a:p>
          <a:p>
            <a:endParaRPr lang="fr-FR" sz="2000" noProof="0" dirty="0"/>
          </a:p>
        </p:txBody>
      </p:sp>
      <p:pic>
        <p:nvPicPr>
          <p:cNvPr id="6" name="Espace réservé du contenu 5" descr="Femme portant un masque avec bébé">
            <a:extLst>
              <a:ext uri="{FF2B5EF4-FFF2-40B4-BE49-F238E27FC236}">
                <a16:creationId xmlns:a16="http://schemas.microsoft.com/office/drawing/2014/main" id="{70355740-D65A-B8AF-EDFC-291D0A73A5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237" r="19097" b="-1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58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D491A-C69A-E900-CF02-C1739FB6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anchor="t">
            <a:normAutofit/>
          </a:bodyPr>
          <a:lstStyle/>
          <a:p>
            <a:r>
              <a:rPr lang="fr-FR" sz="3200" dirty="0"/>
              <a:t>Bilans</a:t>
            </a:r>
          </a:p>
        </p:txBody>
      </p:sp>
      <p:pic>
        <p:nvPicPr>
          <p:cNvPr id="5" name="Espace réservé du contenu 4" descr="Mètre ruban sur une table">
            <a:extLst>
              <a:ext uri="{FF2B5EF4-FFF2-40B4-BE49-F238E27FC236}">
                <a16:creationId xmlns:a16="http://schemas.microsoft.com/office/drawing/2014/main" id="{B9500DF7-DED2-5370-0A67-6F75DF02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40" r="4654" b="-1"/>
          <a:stretch>
            <a:fillRect/>
          </a:stretch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44C2A4-462D-FF1B-3E07-FF849DE5A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noProof="0" dirty="0"/>
              <a:t>Au premier rendez-vous anamnèse complète </a:t>
            </a:r>
          </a:p>
          <a:p>
            <a:pPr>
              <a:lnSpc>
                <a:spcPct val="150000"/>
              </a:lnSpc>
            </a:pPr>
            <a:r>
              <a:rPr lang="fr-FR" sz="2000" noProof="0" dirty="0"/>
              <a:t>Evaluation a chaque séance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Prise de mesure doit être reproductible </a:t>
            </a:r>
            <a:endParaRPr lang="fr-FR" sz="2000" noProof="0" dirty="0"/>
          </a:p>
        </p:txBody>
      </p:sp>
    </p:spTree>
    <p:extLst>
      <p:ext uri="{BB962C8B-B14F-4D97-AF65-F5344CB8AC3E}">
        <p14:creationId xmlns:p14="http://schemas.microsoft.com/office/powerpoint/2010/main" val="3989762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E15E29-DE40-693F-D5DB-9C92EC0BA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4000" noProof="0" dirty="0"/>
              <a:t>Principes de prise en charge </a:t>
            </a:r>
          </a:p>
        </p:txBody>
      </p:sp>
      <p:pic>
        <p:nvPicPr>
          <p:cNvPr id="6" name="Espace réservé du contenu 5" descr="Bébé tenant un ours en peluche">
            <a:extLst>
              <a:ext uri="{FF2B5EF4-FFF2-40B4-BE49-F238E27FC236}">
                <a16:creationId xmlns:a16="http://schemas.microsoft.com/office/drawing/2014/main" id="{5BA241D9-0809-EBEF-EA4B-82A14FB8D0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2170" r="18482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924EB0-5ACC-8C9E-FC3F-DA78F0BF9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Pour rappel : 60% de cartilage !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  <a:p>
            <a:pPr marL="0" indent="0">
              <a:lnSpc>
                <a:spcPct val="150000"/>
              </a:lnSpc>
              <a:buNone/>
            </a:pPr>
            <a:endParaRPr lang="fr-FR" sz="1800" noProof="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fr-FR" sz="2000" b="1" noProof="0" dirty="0"/>
              <a:t>Respecter les surfaces articulaires pour éviter les déformations iatrogènes  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882493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35D54B-9D0B-6DDF-9C4C-40E9AAA0D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817B2E-E6F5-A3C1-2AAF-EA30913E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4000" noProof="0" dirty="0"/>
              <a:t>Penser à l’appareillage ! </a:t>
            </a:r>
          </a:p>
        </p:txBody>
      </p:sp>
      <p:pic>
        <p:nvPicPr>
          <p:cNvPr id="6" name="Espace réservé du contenu 5" descr="Bébé tenant un ours en peluche">
            <a:extLst>
              <a:ext uri="{FF2B5EF4-FFF2-40B4-BE49-F238E27FC236}">
                <a16:creationId xmlns:a16="http://schemas.microsoft.com/office/drawing/2014/main" id="{7680E29F-6735-C115-478C-28D70C291B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2170" r="18482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487E5E-AA94-78A6-F802-5A9217069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800" dirty="0"/>
              <a:t>Permet un relâchement musculaire, une saturation sensorielle et une diminution des nœuds de collagène.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800" dirty="0"/>
              <a:t>Et potentiellement moins de déplacement pour les parents.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1800" b="1" dirty="0"/>
              <a:t>Appareillage dans une position sous maximal mis en place la nuit et les siestes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40159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00BA5-3D11-67FD-D937-2EB7FA54F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E913B-AFE5-0795-BEAE-BD949CE0C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4000" noProof="0" dirty="0"/>
              <a:t>Principe de prise en charge </a:t>
            </a:r>
          </a:p>
        </p:txBody>
      </p:sp>
      <p:pic>
        <p:nvPicPr>
          <p:cNvPr id="6" name="Espace réservé du contenu 5" descr="Bébé tenant un ours en peluche">
            <a:extLst>
              <a:ext uri="{FF2B5EF4-FFF2-40B4-BE49-F238E27FC236}">
                <a16:creationId xmlns:a16="http://schemas.microsoft.com/office/drawing/2014/main" id="{D8BE728B-081D-5B2B-9F18-763EA42F40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2170" r="18482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7EBD61-F6C3-99E0-1D90-BF99C4154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800" dirty="0"/>
              <a:t>Connaitre vos limites et être honnête avec les parents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fr-FR" sz="1800" b="1" dirty="0"/>
              <a:t>La majorité des troubles ortho mineures peuvent être traité en kiné durant le premier mois de vie !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1800" b="1" dirty="0"/>
              <a:t>Après c’est avis chirurgien orthopédique …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327138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020BD-3686-F49B-BA9B-9BC551658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0A36F0-2766-8B33-3A5A-566D392D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4000" noProof="0" dirty="0"/>
              <a:t>Principe de prise en charge </a:t>
            </a:r>
          </a:p>
        </p:txBody>
      </p:sp>
      <p:pic>
        <p:nvPicPr>
          <p:cNvPr id="6" name="Espace réservé du contenu 5" descr="Bébé tenant un ours en peluche">
            <a:extLst>
              <a:ext uri="{FF2B5EF4-FFF2-40B4-BE49-F238E27FC236}">
                <a16:creationId xmlns:a16="http://schemas.microsoft.com/office/drawing/2014/main" id="{50CB321A-52C6-3520-E323-8045065491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2170" r="18482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D8BDEC-E874-94A1-28C7-D7506119C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800" dirty="0"/>
              <a:t>L’orthopédie pédiatrique nécessite une intensité de traitement 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800" dirty="0"/>
              <a:t>Mise en place d’étirement et/ou de posture et/ou appareillage à la maison.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fr-FR" sz="1800" b="1" dirty="0"/>
              <a:t>La relation tripartite doit être au centre de vos préoccupations </a:t>
            </a:r>
          </a:p>
        </p:txBody>
      </p:sp>
    </p:spTree>
    <p:extLst>
      <p:ext uri="{BB962C8B-B14F-4D97-AF65-F5344CB8AC3E}">
        <p14:creationId xmlns:p14="http://schemas.microsoft.com/office/powerpoint/2010/main" val="1770531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926F9-5410-E58D-2A01-449B3BC19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anchor="t">
            <a:normAutofit/>
          </a:bodyPr>
          <a:lstStyle/>
          <a:p>
            <a:r>
              <a:rPr lang="fr-FR" dirty="0"/>
              <a:t>Votre patient c’est l’enfant !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2C4B30-56BD-BA8B-0F6E-54175181D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7" y="2062717"/>
            <a:ext cx="5686394" cy="4292364"/>
          </a:xfrm>
        </p:spPr>
        <p:txBody>
          <a:bodyPr anchor="ctr">
            <a:normAutofit fontScale="92500"/>
          </a:bodyPr>
          <a:lstStyle/>
          <a:p>
            <a:endParaRPr lang="fr-FR" sz="2400" dirty="0"/>
          </a:p>
          <a:p>
            <a:pPr>
              <a:lnSpc>
                <a:spcPct val="160000"/>
              </a:lnSpc>
            </a:pPr>
            <a:r>
              <a:rPr lang="fr-FR" sz="2400" dirty="0"/>
              <a:t>Vous accompagnez l’acceptation parentale 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Cette relation se doit d’être déséquilibrée :</a:t>
            </a:r>
          </a:p>
          <a:p>
            <a:r>
              <a:rPr lang="fr-FR" sz="2400" dirty="0"/>
              <a:t> 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La relation parent-enfant d’un côté</a:t>
            </a:r>
          </a:p>
          <a:p>
            <a:r>
              <a:rPr lang="fr-FR" sz="2400" dirty="0"/>
              <a:t> 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Vous comme soutien, adjuvent ! </a:t>
            </a:r>
          </a:p>
          <a:p>
            <a:pPr>
              <a:lnSpc>
                <a:spcPct val="150000"/>
              </a:lnSpc>
            </a:pPr>
            <a:endParaRPr lang="fr-FR" sz="2400" noProof="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62AB3DD-AD15-45B9-D0F7-E2B3140F7126}"/>
              </a:ext>
            </a:extLst>
          </p:cNvPr>
          <p:cNvSpPr/>
          <p:nvPr/>
        </p:nvSpPr>
        <p:spPr>
          <a:xfrm>
            <a:off x="6698512" y="1490201"/>
            <a:ext cx="1743739" cy="1637414"/>
          </a:xfrm>
          <a:prstGeom prst="ellipse">
            <a:avLst/>
          </a:prstGeom>
          <a:solidFill>
            <a:srgbClr val="FF8AD8"/>
          </a:solidFill>
          <a:ln>
            <a:solidFill>
              <a:srgbClr val="FF8A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DBA06BE-FD9E-29F0-00B7-BE81C7FF662C}"/>
              </a:ext>
            </a:extLst>
          </p:cNvPr>
          <p:cNvSpPr/>
          <p:nvPr/>
        </p:nvSpPr>
        <p:spPr>
          <a:xfrm>
            <a:off x="6719777" y="4061637"/>
            <a:ext cx="1658679" cy="167994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Pentagone 7">
            <a:extLst>
              <a:ext uri="{FF2B5EF4-FFF2-40B4-BE49-F238E27FC236}">
                <a16:creationId xmlns:a16="http://schemas.microsoft.com/office/drawing/2014/main" id="{F6B9900B-7572-716E-ED6F-EDF57565EC50}"/>
              </a:ext>
            </a:extLst>
          </p:cNvPr>
          <p:cNvSpPr/>
          <p:nvPr/>
        </p:nvSpPr>
        <p:spPr>
          <a:xfrm>
            <a:off x="10430539" y="2589028"/>
            <a:ext cx="1743738" cy="1679944"/>
          </a:xfrm>
          <a:prstGeom prst="pentagon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53D405-3B04-E3DD-54E0-6170EBAEF652}"/>
              </a:ext>
            </a:extLst>
          </p:cNvPr>
          <p:cNvSpPr txBox="1"/>
          <p:nvPr/>
        </p:nvSpPr>
        <p:spPr>
          <a:xfrm>
            <a:off x="6900529" y="1979676"/>
            <a:ext cx="1297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Enfant</a:t>
            </a:r>
            <a:r>
              <a:rPr lang="fr-FR" sz="2800" dirty="0"/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0FDA49-6425-44DB-D0CF-5FD84C573A99}"/>
              </a:ext>
            </a:extLst>
          </p:cNvPr>
          <p:cNvSpPr txBox="1"/>
          <p:nvPr/>
        </p:nvSpPr>
        <p:spPr>
          <a:xfrm>
            <a:off x="6953841" y="4663257"/>
            <a:ext cx="12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Parent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C1564BF-233C-F6EC-BB55-E4D88C011EDC}"/>
              </a:ext>
            </a:extLst>
          </p:cNvPr>
          <p:cNvSpPr txBox="1"/>
          <p:nvPr/>
        </p:nvSpPr>
        <p:spPr>
          <a:xfrm>
            <a:off x="10547496" y="3194822"/>
            <a:ext cx="1509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Soignant </a:t>
            </a:r>
          </a:p>
        </p:txBody>
      </p:sp>
      <p:sp>
        <p:nvSpPr>
          <p:cNvPr id="13" name="Double flèche verticale 12">
            <a:extLst>
              <a:ext uri="{FF2B5EF4-FFF2-40B4-BE49-F238E27FC236}">
                <a16:creationId xmlns:a16="http://schemas.microsoft.com/office/drawing/2014/main" id="{073906C5-1033-A048-BBFE-FD049995EC8D}"/>
              </a:ext>
            </a:extLst>
          </p:cNvPr>
          <p:cNvSpPr/>
          <p:nvPr/>
        </p:nvSpPr>
        <p:spPr>
          <a:xfrm>
            <a:off x="7346267" y="3114249"/>
            <a:ext cx="448228" cy="96075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Double flèche verticale 13">
            <a:extLst>
              <a:ext uri="{FF2B5EF4-FFF2-40B4-BE49-F238E27FC236}">
                <a16:creationId xmlns:a16="http://schemas.microsoft.com/office/drawing/2014/main" id="{3F6DFD1A-11A8-64D4-4F06-95C804EBC8F1}"/>
              </a:ext>
            </a:extLst>
          </p:cNvPr>
          <p:cNvSpPr/>
          <p:nvPr/>
        </p:nvSpPr>
        <p:spPr>
          <a:xfrm rot="6492164">
            <a:off x="9282401" y="1681978"/>
            <a:ext cx="364060" cy="2129749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Double flèche verticale 14">
            <a:extLst>
              <a:ext uri="{FF2B5EF4-FFF2-40B4-BE49-F238E27FC236}">
                <a16:creationId xmlns:a16="http://schemas.microsoft.com/office/drawing/2014/main" id="{1CC30605-9C7B-AE39-8F8D-B7D4D925C5C4}"/>
              </a:ext>
            </a:extLst>
          </p:cNvPr>
          <p:cNvSpPr/>
          <p:nvPr/>
        </p:nvSpPr>
        <p:spPr>
          <a:xfrm rot="3727084" flipH="1">
            <a:off x="9417049" y="3424131"/>
            <a:ext cx="165304" cy="2409888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563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523B9F2-A7F8-7B50-9EE3-1AA50B87DB1D}"/>
              </a:ext>
            </a:extLst>
          </p:cNvPr>
          <p:cNvSpPr txBox="1"/>
          <p:nvPr/>
        </p:nvSpPr>
        <p:spPr>
          <a:xfrm>
            <a:off x="6291942" y="303580"/>
            <a:ext cx="5464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Cortex immature et schéma corporel encore peu conscient </a:t>
            </a:r>
          </a:p>
        </p:txBody>
      </p:sp>
      <p:pic>
        <p:nvPicPr>
          <p:cNvPr id="5" name="Graphique 4" descr="Cerveau droit et gauche contour">
            <a:extLst>
              <a:ext uri="{FF2B5EF4-FFF2-40B4-BE49-F238E27FC236}">
                <a16:creationId xmlns:a16="http://schemas.microsoft.com/office/drawing/2014/main" id="{E85E82D3-4AF5-A25B-ED0C-7CFF46548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339" y="302805"/>
            <a:ext cx="708661" cy="708661"/>
          </a:xfrm>
          <a:prstGeom prst="rect">
            <a:avLst/>
          </a:prstGeom>
        </p:spPr>
      </p:pic>
      <p:pic>
        <p:nvPicPr>
          <p:cNvPr id="6" name="Graphique 5" descr="Stop contour">
            <a:extLst>
              <a:ext uri="{FF2B5EF4-FFF2-40B4-BE49-F238E27FC236}">
                <a16:creationId xmlns:a16="http://schemas.microsoft.com/office/drawing/2014/main" id="{DB468E54-C7F8-66F4-9168-0D0D59CF0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7339" y="1615077"/>
            <a:ext cx="708661" cy="7086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A7B78FC-2E07-CCB7-536B-5191E898F923}"/>
              </a:ext>
            </a:extLst>
          </p:cNvPr>
          <p:cNvSpPr txBox="1"/>
          <p:nvPr/>
        </p:nvSpPr>
        <p:spPr>
          <a:xfrm>
            <a:off x="6175829" y="1615077"/>
            <a:ext cx="6016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Système inhibiteur inactif (sérotonine, noradrénaline, endorphine)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7342FA-22BA-A726-6226-57C4F0E3664D}"/>
              </a:ext>
            </a:extLst>
          </p:cNvPr>
          <p:cNvSpPr txBox="1"/>
          <p:nvPr/>
        </p:nvSpPr>
        <p:spPr>
          <a:xfrm>
            <a:off x="6227283" y="2943386"/>
            <a:ext cx="5702804" cy="97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/>
              <a:t>Immaturité émotionnelle et affective, vécu douloureux extrêmement envahissant !</a:t>
            </a:r>
          </a:p>
        </p:txBody>
      </p:sp>
      <p:pic>
        <p:nvPicPr>
          <p:cNvPr id="9" name="Graphique 8" descr="Homme avec bébé contour">
            <a:extLst>
              <a:ext uri="{FF2B5EF4-FFF2-40B4-BE49-F238E27FC236}">
                <a16:creationId xmlns:a16="http://schemas.microsoft.com/office/drawing/2014/main" id="{EF1E3096-6513-D5E8-6AC4-7EF30A3694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6055" y="2943386"/>
            <a:ext cx="971228" cy="971228"/>
          </a:xfrm>
          <a:prstGeom prst="rect">
            <a:avLst/>
          </a:prstGeom>
        </p:spPr>
      </p:pic>
      <p:pic>
        <p:nvPicPr>
          <p:cNvPr id="10" name="Graphique 9" descr="Bébé à quatre pattes contour">
            <a:extLst>
              <a:ext uri="{FF2B5EF4-FFF2-40B4-BE49-F238E27FC236}">
                <a16:creationId xmlns:a16="http://schemas.microsoft.com/office/drawing/2014/main" id="{3AECA11A-262A-64D6-5E7F-F85F30108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04601" y="4499162"/>
            <a:ext cx="971228" cy="97122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AB56516-82FB-8A58-7F6A-EB153C061B1D}"/>
              </a:ext>
            </a:extLst>
          </p:cNvPr>
          <p:cNvSpPr txBox="1"/>
          <p:nvPr/>
        </p:nvSpPr>
        <p:spPr>
          <a:xfrm>
            <a:off x="6227283" y="4535037"/>
            <a:ext cx="5702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Manque de représentation, de mémoire et de mise en contexte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2B12DC2-26AA-326B-A3E3-F3291D378E60}"/>
              </a:ext>
            </a:extLst>
          </p:cNvPr>
          <p:cNvSpPr txBox="1"/>
          <p:nvPr/>
        </p:nvSpPr>
        <p:spPr>
          <a:xfrm>
            <a:off x="1768839" y="2458387"/>
            <a:ext cx="2814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Sensibilité à la douleur augmentée </a:t>
            </a:r>
          </a:p>
        </p:txBody>
      </p:sp>
      <p:pic>
        <p:nvPicPr>
          <p:cNvPr id="16" name="Graphique 15" descr="Chronomètre 75% contour">
            <a:extLst>
              <a:ext uri="{FF2B5EF4-FFF2-40B4-BE49-F238E27FC236}">
                <a16:creationId xmlns:a16="http://schemas.microsoft.com/office/drawing/2014/main" id="{BBBEEFD0-84DB-BD4E-D5F8-344D08040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84469" y="5846534"/>
            <a:ext cx="914400" cy="9144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D3940B8-D1CB-620A-0E1E-600392CD2F6D}"/>
              </a:ext>
            </a:extLst>
          </p:cNvPr>
          <p:cNvSpPr txBox="1"/>
          <p:nvPr/>
        </p:nvSpPr>
        <p:spPr>
          <a:xfrm>
            <a:off x="6227283" y="5908089"/>
            <a:ext cx="492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Chronicisation en un mois chez l’enfant et  1 à 2 semaines chez le bébé</a:t>
            </a:r>
          </a:p>
        </p:txBody>
      </p:sp>
      <p:sp>
        <p:nvSpPr>
          <p:cNvPr id="2" name="Éclair 1">
            <a:extLst>
              <a:ext uri="{FF2B5EF4-FFF2-40B4-BE49-F238E27FC236}">
                <a16:creationId xmlns:a16="http://schemas.microsoft.com/office/drawing/2014/main" id="{5C42DE38-F026-3D76-EBC3-28BCEDB94900}"/>
              </a:ext>
            </a:extLst>
          </p:cNvPr>
          <p:cNvSpPr/>
          <p:nvPr/>
        </p:nvSpPr>
        <p:spPr>
          <a:xfrm>
            <a:off x="261913" y="1731576"/>
            <a:ext cx="1260839" cy="2423619"/>
          </a:xfrm>
          <a:prstGeom prst="lightningBol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38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F4B3AA-BEC8-D9BF-39D7-4DA75862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87325"/>
            <a:ext cx="3932237" cy="1600200"/>
          </a:xfrm>
        </p:spPr>
        <p:txBody>
          <a:bodyPr/>
          <a:lstStyle/>
          <a:p>
            <a:r>
              <a:rPr lang="fr-FR" dirty="0"/>
              <a:t>A l’origine </a:t>
            </a:r>
          </a:p>
        </p:txBody>
      </p:sp>
      <p:pic>
        <p:nvPicPr>
          <p:cNvPr id="6" name="Espace réservé pour une image  5" descr="Squelette de La Catrina en céramique">
            <a:extLst>
              <a:ext uri="{FF2B5EF4-FFF2-40B4-BE49-F238E27FC236}">
                <a16:creationId xmlns:a16="http://schemas.microsoft.com/office/drawing/2014/main" id="{1B88649B-970F-216E-289E-4DCCB96F23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173" r="7173"/>
          <a:stretch>
            <a:fillRect/>
          </a:stretch>
        </p:blipFill>
        <p:spPr>
          <a:xfrm>
            <a:off x="5778274" y="987425"/>
            <a:ext cx="6172200" cy="4873625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494C65-62E4-E6BB-E41F-3B43E19A9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086" y="2057399"/>
            <a:ext cx="4572000" cy="4198257"/>
          </a:xfrm>
        </p:spPr>
        <p:txBody>
          <a:bodyPr>
            <a:normAutofit lnSpcReduction="10000"/>
          </a:bodyPr>
          <a:lstStyle/>
          <a:p>
            <a:r>
              <a:rPr lang="fr-FR" sz="2000" dirty="0"/>
              <a:t>Premières cellules osseuses : 4 SA </a:t>
            </a:r>
          </a:p>
          <a:p>
            <a:endParaRPr lang="fr-FR" sz="2000" dirty="0"/>
          </a:p>
          <a:p>
            <a:r>
              <a:rPr lang="fr-FR" sz="2000" dirty="0"/>
              <a:t>3 origines : 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Mésoderme latéral : Membres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Mésoderme axial : Colonne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Tube neural : Crâne et face 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  <a:p>
            <a:r>
              <a:rPr lang="fr-FR" sz="2000" dirty="0"/>
              <a:t>2 types d’ossification : 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Membraneuse : tissu conjonctif qui s’ossifie (os du crane) 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Endochondrale ou indirect : cartilage puis ossification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8" name="Graphique 7" descr="Os contour">
            <a:extLst>
              <a:ext uri="{FF2B5EF4-FFF2-40B4-BE49-F238E27FC236}">
                <a16:creationId xmlns:a16="http://schemas.microsoft.com/office/drawing/2014/main" id="{659C8363-25F1-BC4B-7259-DC7A8AF48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251" y="1787525"/>
            <a:ext cx="636361" cy="6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21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BD9F0-38E2-C3B6-AFF5-3BB15389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2103120"/>
            <a:ext cx="3666744" cy="2624328"/>
          </a:xfrm>
        </p:spPr>
        <p:txBody>
          <a:bodyPr anchor="ctr">
            <a:normAutofit/>
          </a:bodyPr>
          <a:lstStyle/>
          <a:p>
            <a:r>
              <a:rPr lang="fr-FR" dirty="0"/>
              <a:t>Pleurs et douleurs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A08FBEFA-532E-3404-C882-88FDE78FCEE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50189414"/>
              </p:ext>
            </p:extLst>
          </p:nvPr>
        </p:nvGraphicFramePr>
        <p:xfrm>
          <a:off x="6057702" y="877824"/>
          <a:ext cx="5509458" cy="5102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6124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7CCFCDB-F056-1550-FA2A-21D4FA8BA5E5}"/>
              </a:ext>
            </a:extLst>
          </p:cNvPr>
          <p:cNvSpPr txBox="1"/>
          <p:nvPr/>
        </p:nvSpPr>
        <p:spPr>
          <a:xfrm>
            <a:off x="300857" y="2622993"/>
            <a:ext cx="208586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b="1" dirty="0"/>
              <a:t>Soins potentiellement douloureux ? 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C84BC89-6BFE-28CE-554A-B243B0A86862}"/>
              </a:ext>
            </a:extLst>
          </p:cNvPr>
          <p:cNvCxnSpPr/>
          <p:nvPr/>
        </p:nvCxnSpPr>
        <p:spPr>
          <a:xfrm flipV="1">
            <a:off x="1828800" y="1905000"/>
            <a:ext cx="7620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8D7D95D-D39B-F0F6-22CF-B25C95F68EDE}"/>
              </a:ext>
            </a:extLst>
          </p:cNvPr>
          <p:cNvCxnSpPr/>
          <p:nvPr/>
        </p:nvCxnSpPr>
        <p:spPr>
          <a:xfrm>
            <a:off x="1727200" y="3606481"/>
            <a:ext cx="965200" cy="660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15E62D3-7DFE-4C19-E682-9BA556AE1422}"/>
              </a:ext>
            </a:extLst>
          </p:cNvPr>
          <p:cNvSpPr txBox="1"/>
          <p:nvPr/>
        </p:nvSpPr>
        <p:spPr>
          <a:xfrm>
            <a:off x="2794000" y="1710075"/>
            <a:ext cx="1066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33" b="1" dirty="0"/>
              <a:t>Oui</a:t>
            </a:r>
            <a:r>
              <a:rPr lang="fr-FR" sz="1200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A60D542-FD88-C202-DB34-ADACDBF8A6CB}"/>
              </a:ext>
            </a:extLst>
          </p:cNvPr>
          <p:cNvSpPr txBox="1"/>
          <p:nvPr/>
        </p:nvSpPr>
        <p:spPr>
          <a:xfrm>
            <a:off x="2794000" y="4266563"/>
            <a:ext cx="1066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33" b="1" dirty="0"/>
              <a:t>Non</a:t>
            </a:r>
            <a:endParaRPr lang="fr-FR" sz="1200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EC37C5F-BE74-EF1E-F081-A246C7A21ADE}"/>
              </a:ext>
            </a:extLst>
          </p:cNvPr>
          <p:cNvCxnSpPr>
            <a:stCxn id="9" idx="0"/>
          </p:cNvCxnSpPr>
          <p:nvPr/>
        </p:nvCxnSpPr>
        <p:spPr>
          <a:xfrm flipV="1">
            <a:off x="3327400" y="990600"/>
            <a:ext cx="736600" cy="71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FFF9848-7393-851B-8DE9-9B6086479311}"/>
              </a:ext>
            </a:extLst>
          </p:cNvPr>
          <p:cNvCxnSpPr/>
          <p:nvPr/>
        </p:nvCxnSpPr>
        <p:spPr>
          <a:xfrm>
            <a:off x="3456152" y="1965917"/>
            <a:ext cx="1016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09E770C-BD98-1F8F-D7AF-2FE528FA5C88}"/>
              </a:ext>
            </a:extLst>
          </p:cNvPr>
          <p:cNvCxnSpPr>
            <a:stCxn id="9" idx="2"/>
          </p:cNvCxnSpPr>
          <p:nvPr/>
        </p:nvCxnSpPr>
        <p:spPr>
          <a:xfrm>
            <a:off x="3327400" y="2130639"/>
            <a:ext cx="1092200" cy="618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146417E-F63F-18C6-A76B-94EA31025192}"/>
              </a:ext>
            </a:extLst>
          </p:cNvPr>
          <p:cNvSpPr txBox="1"/>
          <p:nvPr/>
        </p:nvSpPr>
        <p:spPr>
          <a:xfrm>
            <a:off x="4267200" y="713601"/>
            <a:ext cx="2131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Évaluations adaptées et régulières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30A01E-3363-CBEA-0876-3CD7CDAE15C3}"/>
              </a:ext>
            </a:extLst>
          </p:cNvPr>
          <p:cNvSpPr txBox="1"/>
          <p:nvPr/>
        </p:nvSpPr>
        <p:spPr>
          <a:xfrm>
            <a:off x="4597400" y="1710075"/>
            <a:ext cx="2131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Utilisation des soins non médicamenteux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1ADBFBB-9D6B-9EAC-69C5-621A0C59FF07}"/>
              </a:ext>
            </a:extLst>
          </p:cNvPr>
          <p:cNvSpPr txBox="1"/>
          <p:nvPr/>
        </p:nvSpPr>
        <p:spPr>
          <a:xfrm>
            <a:off x="4472152" y="2542401"/>
            <a:ext cx="261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Adapter le soin, le rythme et la communication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B068289-A6FD-31A9-0643-79401794BEA7}"/>
              </a:ext>
            </a:extLst>
          </p:cNvPr>
          <p:cNvCxnSpPr/>
          <p:nvPr/>
        </p:nvCxnSpPr>
        <p:spPr>
          <a:xfrm>
            <a:off x="3695700" y="4461487"/>
            <a:ext cx="901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AE4CF285-0124-16F6-1843-7DA191FDAE75}"/>
              </a:ext>
            </a:extLst>
          </p:cNvPr>
          <p:cNvSpPr txBox="1"/>
          <p:nvPr/>
        </p:nvSpPr>
        <p:spPr>
          <a:xfrm>
            <a:off x="4762335" y="4266563"/>
            <a:ext cx="260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Rester attentif et à l’écoute des signes du bébé  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D863923-1E91-C9DA-E4A3-D9BFDC38D9E9}"/>
              </a:ext>
            </a:extLst>
          </p:cNvPr>
          <p:cNvCxnSpPr/>
          <p:nvPr/>
        </p:nvCxnSpPr>
        <p:spPr>
          <a:xfrm>
            <a:off x="3695700" y="4800600"/>
            <a:ext cx="9017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B31C5EC7-C29C-D538-C7D9-F70DACE3433F}"/>
              </a:ext>
            </a:extLst>
          </p:cNvPr>
          <p:cNvSpPr txBox="1"/>
          <p:nvPr/>
        </p:nvSpPr>
        <p:spPr>
          <a:xfrm>
            <a:off x="4762500" y="5451912"/>
            <a:ext cx="2131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Adapter le rythme et l’environnement </a:t>
            </a:r>
          </a:p>
        </p:txBody>
      </p:sp>
      <p:pic>
        <p:nvPicPr>
          <p:cNvPr id="27" name="Image 26" descr="Gros plan d’un bébé se tenant le pied">
            <a:extLst>
              <a:ext uri="{FF2B5EF4-FFF2-40B4-BE49-F238E27FC236}">
                <a16:creationId xmlns:a16="http://schemas.microsoft.com/office/drawing/2014/main" id="{8FC4A1FA-7A6F-75DF-3889-D8584332E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185" y="2439740"/>
            <a:ext cx="3323740" cy="22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51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24ACAEB1-65F8-ADB7-F0AF-A9CF888FD1C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93" y="1742703"/>
            <a:ext cx="2371696" cy="2371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A3F63E-665F-F5FA-94E0-53F423162C1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>
                <a:solidFill>
                  <a:srgbClr val="000000"/>
                </a:solidFill>
              </a:rPr>
              <a:t>Pouvez vous me donner des outils de prise en charge de la douleur utilisable en kinésithérapie 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C78E0B-88B3-39EF-AE9C-9EA6E02544CE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85000" lnSpcReduction="10000"/>
          </a:bodyPr>
          <a:lstStyle/>
          <a:p>
            <a:r>
              <a:rPr lang="fr-FR" sz="2600">
                <a:solidFill>
                  <a:srgbClr val="FFFFFF"/>
                </a:solidFill>
              </a:rPr>
              <a:t>The </a:t>
            </a:r>
            <a:r>
              <a:rPr lang="fr-FR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fr-FR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6F8DB6-35F5-3C4A-516D-961947AFAA9A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8" name="Trapèze 7">
            <a:extLst>
              <a:ext uri="{FF2B5EF4-FFF2-40B4-BE49-F238E27FC236}">
                <a16:creationId xmlns:a16="http://schemas.microsoft.com/office/drawing/2014/main" id="{19689217-DFD1-F0BC-CFD3-7963CA3DCE40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fr-FR" sz="2600" b="1">
                <a:solidFill>
                  <a:srgbClr val="198038"/>
                </a:solidFill>
              </a:rPr>
              <a:t>Do not edit
</a:t>
            </a:r>
            <a:r>
              <a:rPr lang="fr-FR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fr-FR" sz="2200">
              <a:solidFill>
                <a:srgbClr val="198038"/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24FA6E43-FA23-E935-A537-8BCE6C9F9D4D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053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37360CFF-0C30-ECB8-64F3-90466DCE01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9866625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BF275B51-3E70-5357-4DA4-4C63B288C4C7}"/>
              </a:ext>
            </a:extLst>
          </p:cNvPr>
          <p:cNvSpPr txBox="1"/>
          <p:nvPr/>
        </p:nvSpPr>
        <p:spPr>
          <a:xfrm>
            <a:off x="466780" y="2870224"/>
            <a:ext cx="3578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PEC non-médicamenteuse</a:t>
            </a:r>
          </a:p>
        </p:txBody>
      </p:sp>
    </p:spTree>
    <p:extLst>
      <p:ext uri="{BB962C8B-B14F-4D97-AF65-F5344CB8AC3E}">
        <p14:creationId xmlns:p14="http://schemas.microsoft.com/office/powerpoint/2010/main" val="2652062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64D3BD-38E7-7A04-AED9-98CB01A4D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59E892-A405-9B29-5CA8-7FF5DA62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B7D3957-F1A5-FF46-6D64-4E93CB5DA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20982C93-7C3E-DABC-3DF4-E80C61068E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7497810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85C04E7-F7C4-BBAF-C2F8-447EA2B46451}"/>
              </a:ext>
            </a:extLst>
          </p:cNvPr>
          <p:cNvSpPr txBox="1"/>
          <p:nvPr/>
        </p:nvSpPr>
        <p:spPr>
          <a:xfrm>
            <a:off x="466780" y="2890391"/>
            <a:ext cx="3578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PEC non-médicamenteuse</a:t>
            </a:r>
          </a:p>
        </p:txBody>
      </p:sp>
    </p:spTree>
    <p:extLst>
      <p:ext uri="{BB962C8B-B14F-4D97-AF65-F5344CB8AC3E}">
        <p14:creationId xmlns:p14="http://schemas.microsoft.com/office/powerpoint/2010/main" val="4280561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3EF581-04E0-A0EF-055B-90219F7A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6600952" cy="3136392"/>
          </a:xfrm>
        </p:spPr>
        <p:txBody>
          <a:bodyPr>
            <a:normAutofit/>
          </a:bodyPr>
          <a:lstStyle/>
          <a:p>
            <a:r>
              <a:rPr lang="fr-FR" sz="3600" dirty="0"/>
              <a:t>Engagement actif et plaisir moteur </a:t>
            </a:r>
          </a:p>
        </p:txBody>
      </p:sp>
      <p:pic>
        <p:nvPicPr>
          <p:cNvPr id="8" name="Image 7" descr="Une image contenant mur, intérieur, habits, chaussures&#10;&#10;Le contenu généré par l’IA peut être incorrect.">
            <a:extLst>
              <a:ext uri="{FF2B5EF4-FFF2-40B4-BE49-F238E27FC236}">
                <a16:creationId xmlns:a16="http://schemas.microsoft.com/office/drawing/2014/main" id="{363BC49B-DC25-4694-8690-956B4A57B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4423" y="1329628"/>
            <a:ext cx="5516380" cy="41372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C70A6E3-E84E-95A7-DC34-445FE399EB82}"/>
              </a:ext>
            </a:extLst>
          </p:cNvPr>
          <p:cNvSpPr txBox="1"/>
          <p:nvPr/>
        </p:nvSpPr>
        <p:spPr>
          <a:xfrm>
            <a:off x="1993692" y="1869947"/>
            <a:ext cx="4697756" cy="263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000" dirty="0"/>
              <a:t>L’ortho = os + muscle ! </a:t>
            </a:r>
            <a:r>
              <a:rPr lang="fr-FR" sz="3200" b="1" dirty="0"/>
              <a:t>actif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000" dirty="0"/>
              <a:t>Pour supporter l’inconfort : actif et plaisir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000" dirty="0"/>
              <a:t>Pour impacter la croissance et le tonus : de l’actif donc du ludique </a:t>
            </a:r>
          </a:p>
        </p:txBody>
      </p: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7AEA5B15-AB79-5C8A-0E23-23295DE62DF3}"/>
              </a:ext>
            </a:extLst>
          </p:cNvPr>
          <p:cNvSpPr/>
          <p:nvPr/>
        </p:nvSpPr>
        <p:spPr>
          <a:xfrm>
            <a:off x="817821" y="5186597"/>
            <a:ext cx="1175871" cy="7495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3970CAA-0D85-B1BF-4DB6-885FC48A7693}"/>
              </a:ext>
            </a:extLst>
          </p:cNvPr>
          <p:cNvSpPr txBox="1"/>
          <p:nvPr/>
        </p:nvSpPr>
        <p:spPr>
          <a:xfrm>
            <a:off x="2666214" y="5186597"/>
            <a:ext cx="4025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Dans les études HABIT-IL : effet dose mais aussi actif et ludique </a:t>
            </a:r>
          </a:p>
        </p:txBody>
      </p:sp>
      <p:pic>
        <p:nvPicPr>
          <p:cNvPr id="16" name="Espace réservé du contenu 15" descr="Partie gauche du cerveau contour">
            <a:extLst>
              <a:ext uri="{FF2B5EF4-FFF2-40B4-BE49-F238E27FC236}">
                <a16:creationId xmlns:a16="http://schemas.microsoft.com/office/drawing/2014/main" id="{FB4C4937-0AA9-1D7B-D745-76E2F1149F0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496" y="2402460"/>
            <a:ext cx="1568196" cy="1568196"/>
          </a:xfrm>
        </p:spPr>
      </p:pic>
    </p:spTree>
    <p:extLst>
      <p:ext uri="{BB962C8B-B14F-4D97-AF65-F5344CB8AC3E}">
        <p14:creationId xmlns:p14="http://schemas.microsoft.com/office/powerpoint/2010/main" val="514385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5ECBF9-29FF-CA75-41F1-B0A555EA5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2" y="359764"/>
            <a:ext cx="4528979" cy="795528"/>
          </a:xfrm>
        </p:spPr>
        <p:txBody>
          <a:bodyPr>
            <a:normAutofit fontScale="90000"/>
          </a:bodyPr>
          <a:lstStyle/>
          <a:p>
            <a:r>
              <a:rPr lang="fr-FR" dirty="0"/>
              <a:t>Engagement actif et plaisir moteur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F0F3137-C9B4-4A33-9889-EF1BA6A084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2774" y="141987"/>
          <a:ext cx="11461254" cy="6356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1594F42-B492-D126-9F8A-1FBF8500E29A}"/>
              </a:ext>
            </a:extLst>
          </p:cNvPr>
          <p:cNvSpPr txBox="1"/>
          <p:nvPr/>
        </p:nvSpPr>
        <p:spPr>
          <a:xfrm>
            <a:off x="1738859" y="5297907"/>
            <a:ext cx="3552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Relâchement musculaire </a:t>
            </a:r>
          </a:p>
          <a:p>
            <a:r>
              <a:rPr lang="fr-FR" dirty="0"/>
              <a:t>Équilibre superficiel/profond et antéro/post </a:t>
            </a:r>
          </a:p>
          <a:p>
            <a:r>
              <a:rPr lang="fr-FR" dirty="0"/>
              <a:t>Guidance de la croissance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D25057-335B-AF1A-31B1-FC06FA60692A}"/>
              </a:ext>
            </a:extLst>
          </p:cNvPr>
          <p:cNvSpPr txBox="1"/>
          <p:nvPr/>
        </p:nvSpPr>
        <p:spPr>
          <a:xfrm>
            <a:off x="9761645" y="3320111"/>
            <a:ext cx="2430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Réduction du stress</a:t>
            </a:r>
          </a:p>
          <a:p>
            <a:r>
              <a:rPr lang="fr-FR" dirty="0"/>
              <a:t>Sécurité &amp; confiance </a:t>
            </a:r>
          </a:p>
          <a:p>
            <a:r>
              <a:rPr lang="fr-FR" dirty="0"/>
              <a:t>Motivation intrinsèque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664306-0D25-C6FF-70D8-A4C74EF170FF}"/>
              </a:ext>
            </a:extLst>
          </p:cNvPr>
          <p:cNvSpPr txBox="1"/>
          <p:nvPr/>
        </p:nvSpPr>
        <p:spPr>
          <a:xfrm>
            <a:off x="7545051" y="149062"/>
            <a:ext cx="2915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Apprentissage par le plaisir (dopamine) </a:t>
            </a:r>
          </a:p>
          <a:p>
            <a:r>
              <a:rPr lang="fr-FR" dirty="0"/>
              <a:t>Plasticité cérébrale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11C64D1-12A6-E12F-8594-E456BA3531D3}"/>
              </a:ext>
            </a:extLst>
          </p:cNvPr>
          <p:cNvSpPr txBox="1"/>
          <p:nvPr/>
        </p:nvSpPr>
        <p:spPr>
          <a:xfrm>
            <a:off x="320827" y="2505670"/>
            <a:ext cx="283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Intégration multisensorielle</a:t>
            </a:r>
          </a:p>
          <a:p>
            <a:r>
              <a:rPr lang="fr-FR" dirty="0"/>
              <a:t>Feed back constant </a:t>
            </a:r>
          </a:p>
          <a:p>
            <a:r>
              <a:rPr lang="fr-FR" dirty="0"/>
              <a:t>Affinement perceptif</a:t>
            </a:r>
          </a:p>
        </p:txBody>
      </p:sp>
    </p:spTree>
    <p:extLst>
      <p:ext uri="{BB962C8B-B14F-4D97-AF65-F5344CB8AC3E}">
        <p14:creationId xmlns:p14="http://schemas.microsoft.com/office/powerpoint/2010/main" val="1655174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1850D-D5DB-E6B2-30A8-50438C61C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Pour résumé le role du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kiné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622E383-9C49-3933-3FA4-3CE9499401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417161"/>
              </p:ext>
            </p:extLst>
          </p:nvPr>
        </p:nvGraphicFramePr>
        <p:xfrm>
          <a:off x="1468832" y="1966293"/>
          <a:ext cx="9254335" cy="44521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87800">
                  <a:extLst>
                    <a:ext uri="{9D8B030D-6E8A-4147-A177-3AD203B41FA5}">
                      <a16:colId xmlns:a16="http://schemas.microsoft.com/office/drawing/2014/main" val="2087788113"/>
                    </a:ext>
                  </a:extLst>
                </a:gridCol>
                <a:gridCol w="4666535">
                  <a:extLst>
                    <a:ext uri="{9D8B030D-6E8A-4147-A177-3AD203B41FA5}">
                      <a16:colId xmlns:a16="http://schemas.microsoft.com/office/drawing/2014/main" val="2644724328"/>
                    </a:ext>
                  </a:extLst>
                </a:gridCol>
              </a:tblGrid>
              <a:tr h="4840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Objectif</a:t>
                      </a: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Description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167724"/>
                  </a:ext>
                </a:extLst>
              </a:tr>
              <a:tr h="6968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Observer et évaluer</a:t>
                      </a:r>
                      <a:endParaRPr lang="fr-F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Évaluer la posture, la symétrie, la mobilité articulaire et la qualité du tonus.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570256"/>
                  </a:ext>
                </a:extLst>
              </a:tr>
              <a:tr h="6968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Prévenir les déformations</a:t>
                      </a:r>
                      <a:endParaRPr lang="fr-F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Par le positionnement, le portage, la stimulation motrice symétrique.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043114"/>
                  </a:ext>
                </a:extLst>
              </a:tr>
              <a:tr h="6968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Maintenir ou améliorer la mobilité</a:t>
                      </a:r>
                      <a:endParaRPr lang="fr-F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Mobilisations douces et progressives, sans contrainte excessive.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08598"/>
                  </a:ext>
                </a:extLst>
              </a:tr>
              <a:tr h="4840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Favoriser la motricité active</a:t>
                      </a:r>
                      <a:endParaRPr lang="fr-F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Jeu, appuis, sollicitation spontanée du mouvement.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919679"/>
                  </a:ext>
                </a:extLst>
              </a:tr>
              <a:tr h="6968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Accompagner la croissance</a:t>
                      </a:r>
                      <a:endParaRPr lang="fr-F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Respecter les étapes du développement moteur et adapter les stimulations.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50366"/>
                  </a:ext>
                </a:extLst>
              </a:tr>
              <a:tr h="6968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Informer et guider les parents</a:t>
                      </a:r>
                      <a:endParaRPr lang="fr-F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99470" marR="119682" marT="119682" marB="119682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Rôle éducatif majeur : postures, portage, motricité libre, environnement moteur.</a:t>
                      </a:r>
                    </a:p>
                  </a:txBody>
                  <a:tcPr marL="199470" marR="119682" marT="119682" marB="119682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089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772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 descr="Une image contenant personne, habits, nouveau-né, enfant&#10;&#10;Le contenu généré par l’IA peut être incorrect.">
            <a:extLst>
              <a:ext uri="{FF2B5EF4-FFF2-40B4-BE49-F238E27FC236}">
                <a16:creationId xmlns:a16="http://schemas.microsoft.com/office/drawing/2014/main" id="{338F046F-5222-B8B5-F89D-F8CC474484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24"/>
          <a:stretch>
            <a:fillRect/>
          </a:stretch>
        </p:blipFill>
        <p:spPr>
          <a:xfrm rot="5400000">
            <a:off x="-724041" y="724041"/>
            <a:ext cx="6858000" cy="540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B934A9-4A2B-BBBB-CEF2-F532E18B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346" y="2260599"/>
            <a:ext cx="4401111" cy="23367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pédiatrie on ne répare pas, on ne rééduque pas</a:t>
            </a:r>
            <a:b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accompagne, on guide, on éduque </a:t>
            </a:r>
          </a:p>
        </p:txBody>
      </p:sp>
    </p:spTree>
    <p:extLst>
      <p:ext uri="{BB962C8B-B14F-4D97-AF65-F5344CB8AC3E}">
        <p14:creationId xmlns:p14="http://schemas.microsoft.com/office/powerpoint/2010/main" val="945622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4E31E-DA4A-FDEF-4D48-A3C16416E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030C679-2D58-21E8-76F7-0B2184CF3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 descr="Une image contenant personne, habits, nouveau-né, enfant&#10;&#10;Le contenu généré par l’IA peut être incorrect.">
            <a:extLst>
              <a:ext uri="{FF2B5EF4-FFF2-40B4-BE49-F238E27FC236}">
                <a16:creationId xmlns:a16="http://schemas.microsoft.com/office/drawing/2014/main" id="{88FA991B-F507-C8B1-6E55-A3D1AE59F7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24"/>
          <a:stretch>
            <a:fillRect/>
          </a:stretch>
        </p:blipFill>
        <p:spPr>
          <a:xfrm rot="5400000">
            <a:off x="-724041" y="724041"/>
            <a:ext cx="6858000" cy="540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1D24CB-188D-172E-0532-146A3D02F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6BDA10-59A4-D55A-D0E7-B36FC2694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9CE45A-6DCA-8240-0C08-FB9C64AF5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346" y="2260599"/>
            <a:ext cx="4401111" cy="23367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tout ça en respectant les structures plus souples, le besoin de plaisir et de sécurité du bébé et de sa famille  </a:t>
            </a:r>
          </a:p>
        </p:txBody>
      </p:sp>
    </p:spTree>
    <p:extLst>
      <p:ext uri="{BB962C8B-B14F-4D97-AF65-F5344CB8AC3E}">
        <p14:creationId xmlns:p14="http://schemas.microsoft.com/office/powerpoint/2010/main" val="1526654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554B6E-7B17-6132-BFA9-FA5E8DC1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Centres</a:t>
            </a:r>
            <a:r>
              <a:rPr lang="en-US" sz="4000" dirty="0"/>
              <a:t> </a:t>
            </a:r>
            <a:r>
              <a:rPr lang="en-US" sz="4000" dirty="0" err="1"/>
              <a:t>d’ossification</a:t>
            </a:r>
            <a:endParaRPr lang="en-US" sz="4000" dirty="0"/>
          </a:p>
        </p:txBody>
      </p:sp>
      <p:pic>
        <p:nvPicPr>
          <p:cNvPr id="6" name="Espace réservé du contenu 5" descr="Crânes le jour des morts">
            <a:extLst>
              <a:ext uri="{FF2B5EF4-FFF2-40B4-BE49-F238E27FC236}">
                <a16:creationId xmlns:a16="http://schemas.microsoft.com/office/drawing/2014/main" id="{D73557B7-83E0-5BC1-D408-71A66D5B50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9172" r="29257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6B4882-905B-1794-40A7-E4186EB65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r-FR" sz="2000" b="1" noProof="0" dirty="0"/>
              <a:t>Centre primaire </a:t>
            </a:r>
            <a:r>
              <a:rPr lang="fr-FR" sz="2000" noProof="0" dirty="0"/>
              <a:t>: pendant la grossesse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noProof="0" dirty="0"/>
              <a:t>Mise en place de la matrice et du réseau vasculaire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2000" noProof="0" dirty="0"/>
          </a:p>
          <a:p>
            <a:pPr>
              <a:lnSpc>
                <a:spcPct val="150000"/>
              </a:lnSpc>
            </a:pPr>
            <a:r>
              <a:rPr lang="fr-FR" sz="2000" b="1" noProof="0" dirty="0"/>
              <a:t>Centre secondaire </a:t>
            </a:r>
            <a:r>
              <a:rPr lang="fr-FR" sz="2000" noProof="0" dirty="0"/>
              <a:t>: après la naissance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noProof="0" dirty="0"/>
              <a:t>Migration de cellules au niveau des extrémités, apparition du cartilage de croissance </a:t>
            </a:r>
          </a:p>
        </p:txBody>
      </p:sp>
    </p:spTree>
    <p:extLst>
      <p:ext uri="{BB962C8B-B14F-4D97-AF65-F5344CB8AC3E}">
        <p14:creationId xmlns:p14="http://schemas.microsoft.com/office/powerpoint/2010/main" val="378359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20C115-A4B1-A0FE-7611-E98D3CBDE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Croissance</a:t>
            </a:r>
            <a:r>
              <a:rPr lang="en-US" sz="4000" dirty="0"/>
              <a:t>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1EF886-1CED-4064-5B38-871BB3608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343" y="2467428"/>
            <a:ext cx="5399314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noProof="0" dirty="0"/>
              <a:t>En longueur : cartilage de croissance</a:t>
            </a:r>
          </a:p>
          <a:p>
            <a:pPr>
              <a:lnSpc>
                <a:spcPct val="150000"/>
              </a:lnSpc>
            </a:pPr>
            <a:r>
              <a:rPr lang="fr-FR" sz="2400" noProof="0" dirty="0"/>
              <a:t> 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En épaisseur : Périoste </a:t>
            </a:r>
            <a:endParaRPr lang="fr-FR" sz="2400" noProof="0" dirty="0"/>
          </a:p>
        </p:txBody>
      </p:sp>
      <p:pic>
        <p:nvPicPr>
          <p:cNvPr id="6" name="Espace réservé pour une image  5" descr="conception d’escaliers 3D">
            <a:extLst>
              <a:ext uri="{FF2B5EF4-FFF2-40B4-BE49-F238E27FC236}">
                <a16:creationId xmlns:a16="http://schemas.microsoft.com/office/drawing/2014/main" id="{1B655991-447E-09AF-428E-D956C816E3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444" r="13815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76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Espace réservé du contenu 11" descr="Os contour">
            <a:extLst>
              <a:ext uri="{FF2B5EF4-FFF2-40B4-BE49-F238E27FC236}">
                <a16:creationId xmlns:a16="http://schemas.microsoft.com/office/drawing/2014/main" id="{9059124C-1A3D-90BB-12F5-D4B7EF819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2233" y="1201003"/>
            <a:ext cx="4107976" cy="4107976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66B477B-B9C7-9E01-4C42-097E1E0E5859}"/>
              </a:ext>
            </a:extLst>
          </p:cNvPr>
          <p:cNvCxnSpPr>
            <a:cxnSpLocks/>
          </p:cNvCxnSpPr>
          <p:nvPr/>
        </p:nvCxnSpPr>
        <p:spPr>
          <a:xfrm>
            <a:off x="6096000" y="3429000"/>
            <a:ext cx="1625600" cy="156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59C80075-DFCE-BFB4-5818-DDF2979A8AA5}"/>
              </a:ext>
            </a:extLst>
          </p:cNvPr>
          <p:cNvSpPr txBox="1"/>
          <p:nvPr/>
        </p:nvSpPr>
        <p:spPr>
          <a:xfrm>
            <a:off x="8171543" y="3251200"/>
            <a:ext cx="1712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Ossification primaire + périoste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84C4455-9408-8CA7-4466-506967C6525C}"/>
              </a:ext>
            </a:extLst>
          </p:cNvPr>
          <p:cNvCxnSpPr>
            <a:cxnSpLocks/>
          </p:cNvCxnSpPr>
          <p:nvPr/>
        </p:nvCxnSpPr>
        <p:spPr>
          <a:xfrm flipH="1" flipV="1">
            <a:off x="5834743" y="1201003"/>
            <a:ext cx="1074057" cy="702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258E9828-ECA7-3A49-DFF3-B4E92229F6C1}"/>
              </a:ext>
            </a:extLst>
          </p:cNvPr>
          <p:cNvSpPr txBox="1"/>
          <p:nvPr/>
        </p:nvSpPr>
        <p:spPr>
          <a:xfrm>
            <a:off x="3976914" y="702829"/>
            <a:ext cx="1857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Ossification secondaire: Cartilage de croissance </a:t>
            </a:r>
          </a:p>
        </p:txBody>
      </p:sp>
      <p:pic>
        <p:nvPicPr>
          <p:cNvPr id="27" name="Image 26" descr="Une image contenant poisson, créativité, art&#10;&#10;Le contenu généré par l’IA peut être incorrect.">
            <a:extLst>
              <a:ext uri="{FF2B5EF4-FFF2-40B4-BE49-F238E27FC236}">
                <a16:creationId xmlns:a16="http://schemas.microsoft.com/office/drawing/2014/main" id="{29E41CFC-46BE-3E7E-EDB1-3C84DFE2EF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102" b="1"/>
          <a:stretch>
            <a:fillRect/>
          </a:stretch>
        </p:blipFill>
        <p:spPr>
          <a:xfrm>
            <a:off x="260442" y="4927427"/>
            <a:ext cx="1742529" cy="176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4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3038BC-9FCB-466B-8EE5-7B0DC8F25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8F4797-C77D-4821-B8FF-057D7524C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0CB3DB-B42E-47BF-A595-527CB329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5" y="685800"/>
            <a:ext cx="108009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FAD6629-C82F-2F67-A5E6-DBEC0C2F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572" y="1036674"/>
            <a:ext cx="9292856" cy="1371600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naissance, 270 os qui pèsent entre 300 à 350g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440DECE-4237-CDFA-B5D2-9CA5782140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3635549"/>
              </p:ext>
            </p:extLst>
          </p:nvPr>
        </p:nvGraphicFramePr>
        <p:xfrm>
          <a:off x="1279451" y="3011031"/>
          <a:ext cx="9633099" cy="2462724"/>
        </p:xfrm>
        <a:graphic>
          <a:graphicData uri="http://schemas.openxmlformats.org/drawingml/2006/table">
            <a:tbl>
              <a:tblPr/>
              <a:tblGrid>
                <a:gridCol w="3211033">
                  <a:extLst>
                    <a:ext uri="{9D8B030D-6E8A-4147-A177-3AD203B41FA5}">
                      <a16:colId xmlns:a16="http://schemas.microsoft.com/office/drawing/2014/main" val="3066974991"/>
                    </a:ext>
                  </a:extLst>
                </a:gridCol>
                <a:gridCol w="3211033">
                  <a:extLst>
                    <a:ext uri="{9D8B030D-6E8A-4147-A177-3AD203B41FA5}">
                      <a16:colId xmlns:a16="http://schemas.microsoft.com/office/drawing/2014/main" val="1033846068"/>
                    </a:ext>
                  </a:extLst>
                </a:gridCol>
                <a:gridCol w="3211033">
                  <a:extLst>
                    <a:ext uri="{9D8B030D-6E8A-4147-A177-3AD203B41FA5}">
                      <a16:colId xmlns:a16="http://schemas.microsoft.com/office/drawing/2014/main" val="4069488513"/>
                    </a:ext>
                  </a:extLst>
                </a:gridCol>
              </a:tblGrid>
              <a:tr h="36857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Âge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Proportion d’os minéralisé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Proportion de cartilage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8022663"/>
                  </a:ext>
                </a:extLst>
              </a:tr>
              <a:tr h="36857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 dirty="0">
                          <a:effectLst/>
                          <a:latin typeface="Arial" panose="020B0604020202020204" pitchFamily="34" charset="0"/>
                        </a:rPr>
                        <a:t>Embryon (8–12 semaines)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quasi 0 %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~100 %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759957"/>
                  </a:ext>
                </a:extLst>
              </a:tr>
              <a:tr h="36857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Nouveau-né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1" i="0" u="none" strike="noStrike">
                          <a:effectLst/>
                          <a:latin typeface="Arial" panose="020B0604020202020204" pitchFamily="34" charset="0"/>
                        </a:rPr>
                        <a:t>30 à 40 % osseux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1" i="0" u="none" strike="noStrike">
                          <a:effectLst/>
                          <a:latin typeface="Arial" panose="020B0604020202020204" pitchFamily="34" charset="0"/>
                        </a:rPr>
                        <a:t>60 à 70 % cartilagineux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617261"/>
                  </a:ext>
                </a:extLst>
              </a:tr>
              <a:tr h="36857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Enfant (≈ 6 ans)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~60 % osseux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~40 % cartilagineux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691586"/>
                  </a:ext>
                </a:extLst>
              </a:tr>
              <a:tr h="36857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Adolescent (≈ 12–14 ans)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~80 % osseux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~20 % cartilagineux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761969"/>
                  </a:ext>
                </a:extLst>
              </a:tr>
              <a:tr h="6198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Adulte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>
                          <a:effectLst/>
                          <a:latin typeface="Arial" panose="020B0604020202020204" pitchFamily="34" charset="0"/>
                        </a:rPr>
                        <a:t>~99 % osseux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1600" b="0" i="0" u="none" strike="noStrike" dirty="0">
                          <a:effectLst/>
                          <a:latin typeface="Arial" panose="020B0604020202020204" pitchFamily="34" charset="0"/>
                        </a:rPr>
                        <a:t>&lt;1 % (cartilages articulaires, costaux, etc.)</a:t>
                      </a:r>
                    </a:p>
                  </a:txBody>
                  <a:tcPr marL="83766" marR="83766" marT="41883" marB="418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058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925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47F3A2-6A68-6180-7140-4D879B83A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4" y="0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Cartilage, </a:t>
            </a:r>
            <a:r>
              <a:rPr lang="en-US" sz="4000" dirty="0" err="1"/>
              <a:t>oui</a:t>
            </a:r>
            <a:r>
              <a:rPr lang="en-US" sz="4000" dirty="0"/>
              <a:t> et ? </a:t>
            </a:r>
          </a:p>
        </p:txBody>
      </p:sp>
      <p:pic>
        <p:nvPicPr>
          <p:cNvPr id="6" name="Espace réservé du contenu 5" descr="Illustration d'une personne faisant du yoga">
            <a:extLst>
              <a:ext uri="{FF2B5EF4-FFF2-40B4-BE49-F238E27FC236}">
                <a16:creationId xmlns:a16="http://schemas.microsoft.com/office/drawing/2014/main" id="{E6964FF8-9863-9F5A-1C2C-1969A559F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4011" r="-1" b="1272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16AC34-AE4B-221A-7B05-F1C910A42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17734" y="1799771"/>
            <a:ext cx="5291663" cy="47751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noProof="0" dirty="0"/>
              <a:t>Le cartilage est un tissue souple, hydraté et </a:t>
            </a:r>
            <a:r>
              <a:rPr lang="fr-FR" sz="1800" b="1" noProof="0" dirty="0"/>
              <a:t>déformable</a:t>
            </a:r>
            <a:r>
              <a:rPr lang="fr-FR" sz="1800" noProof="0" dirty="0"/>
              <a:t>. 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noProof="0" dirty="0"/>
              <a:t>Les insertions musculaires sont cartilagineuses 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/>
              <a:t>Le périoste est plus épais </a:t>
            </a:r>
            <a:endParaRPr lang="fr-FR" sz="1800" noProof="0" dirty="0"/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/>
              <a:t>Le cartilage se </a:t>
            </a:r>
            <a:r>
              <a:rPr lang="fr-FR" sz="1800" b="1" dirty="0"/>
              <a:t>déforme facilement </a:t>
            </a:r>
            <a:r>
              <a:rPr lang="fr-FR" sz="1800" dirty="0"/>
              <a:t>sous contraintes en compression mais pas en traction</a:t>
            </a:r>
          </a:p>
          <a:p>
            <a:pPr>
              <a:lnSpc>
                <a:spcPct val="150000"/>
              </a:lnSpc>
            </a:pPr>
            <a:endParaRPr lang="fr-FR" sz="1800" noProof="0" dirty="0"/>
          </a:p>
          <a:p>
            <a:pPr algn="ctr"/>
            <a:r>
              <a:rPr lang="fr-FR" sz="2400" b="1" dirty="0"/>
              <a:t>Fractures et rupture rares et réparation rapide mais risque de déformation ! </a:t>
            </a:r>
            <a:endParaRPr lang="fr-FR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2576900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7E2AF0-514B-DCDE-B56C-4FEC22F7E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Particularités articulaires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A9648F-D72D-554A-6119-DFFB08FAB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800" dirty="0"/>
              <a:t>Pied et cheville : </a:t>
            </a:r>
          </a:p>
          <a:p>
            <a:pPr>
              <a:lnSpc>
                <a:spcPct val="150000"/>
              </a:lnSpc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noProof="0" dirty="0"/>
              <a:t>	- Pas de voute plantaire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- Pied en varus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- Flexion dorsale de 60-70° 	 </a:t>
            </a:r>
            <a:endParaRPr lang="fr-FR" sz="2000" noProof="0" dirty="0"/>
          </a:p>
        </p:txBody>
      </p:sp>
      <p:pic>
        <p:nvPicPr>
          <p:cNvPr id="6" name="Espace réservé du contenu 5" descr="Bébé dormant les poings fermés">
            <a:extLst>
              <a:ext uri="{FF2B5EF4-FFF2-40B4-BE49-F238E27FC236}">
                <a16:creationId xmlns:a16="http://schemas.microsoft.com/office/drawing/2014/main" id="{7075EAFC-85B0-7E23-7CD7-B0D1FAC98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76" r="5126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647102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388b1312-b489-4bf7-84b3-1e1b400e4697"/>
  <p:tag name="SLIDO_EVENT_UUID" val="a65d9939-5c62-4212-b3cf-afcce7186302"/>
  <p:tag name="SLIDO_EVENT_SECTION_UUID" val="9933db94-21b5-470e-a642-080a2610dde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9f2d98da-f6c5-4a7c-9286-8d779334a49b"/>
  <p:tag name="SLIDO_TIMELINE" val="W3sic2hvd1Jlc3VsdHMiOnRydWUsInBvbGxRdWVzdGlvblV1aWQiOiI5MmYyNjgxYy0wOTZhLTQ5NTItOTI2ZC0wNzM1MjYyOTgzMjAi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c5654dfe-559d-4ad0-90e8-4ad6e5d8a47c"/>
  <p:tag name="SLIDO_TIMELINE" val="W3sic2hvd1Jlc3VsdHMiOnRydWUsInBvbGxRdWVzdGlvblV1aWQiOiIyMWEyNzVlMS05ODFiLTRkMWQtYTk5MC0xNzE3MmZjM2RmYTQifV0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1373</Words>
  <Application>Microsoft Macintosh PowerPoint</Application>
  <PresentationFormat>Grand écran</PresentationFormat>
  <Paragraphs>278</Paragraphs>
  <Slides>39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3" baseType="lpstr">
      <vt:lpstr>Aptos</vt:lpstr>
      <vt:lpstr>Aptos Display</vt:lpstr>
      <vt:lpstr>Arial</vt:lpstr>
      <vt:lpstr>Thème Office</vt:lpstr>
      <vt:lpstr>Prise en charge orthopédique du nourrisson</vt:lpstr>
      <vt:lpstr>Plan</vt:lpstr>
      <vt:lpstr>A l’origine </vt:lpstr>
      <vt:lpstr>Centres d’ossification</vt:lpstr>
      <vt:lpstr>Croissance </vt:lpstr>
      <vt:lpstr>Présentation PowerPoint</vt:lpstr>
      <vt:lpstr>A la naissance, 270 os qui pèsent entre 300 à 350g </vt:lpstr>
      <vt:lpstr>Cartilage, oui et ? </vt:lpstr>
      <vt:lpstr>Particularités articulaires </vt:lpstr>
      <vt:lpstr>Particularités articulaires </vt:lpstr>
      <vt:lpstr>Particularités articulaires </vt:lpstr>
      <vt:lpstr>Particularités articulaires </vt:lpstr>
      <vt:lpstr>Particularités articulaires </vt:lpstr>
      <vt:lpstr>Particularités musculaires </vt:lpstr>
      <vt:lpstr>Particularités musculaires </vt:lpstr>
      <vt:lpstr>Particularités musculaires </vt:lpstr>
      <vt:lpstr>De nouveau à adolescence tout change </vt:lpstr>
      <vt:lpstr>Les ados </vt:lpstr>
      <vt:lpstr>Présentation PowerPoint</vt:lpstr>
      <vt:lpstr>Revenons aux bébés !</vt:lpstr>
      <vt:lpstr>Revenons aux bébés !</vt:lpstr>
      <vt:lpstr>Revenons aux bébés !</vt:lpstr>
      <vt:lpstr>Bilans</vt:lpstr>
      <vt:lpstr>Principes de prise en charge </vt:lpstr>
      <vt:lpstr>Penser à l’appareillage ! </vt:lpstr>
      <vt:lpstr>Principe de prise en charge </vt:lpstr>
      <vt:lpstr>Principe de prise en charge </vt:lpstr>
      <vt:lpstr>Votre patient c’est l’enfant ! </vt:lpstr>
      <vt:lpstr>Présentation PowerPoint</vt:lpstr>
      <vt:lpstr>Pleurs et douleurs </vt:lpstr>
      <vt:lpstr>Présentation PowerPoint</vt:lpstr>
      <vt:lpstr>Présentation PowerPoint</vt:lpstr>
      <vt:lpstr>Présentation PowerPoint</vt:lpstr>
      <vt:lpstr>Présentation PowerPoint</vt:lpstr>
      <vt:lpstr>Engagement actif et plaisir moteur </vt:lpstr>
      <vt:lpstr>Engagement actif et plaisir moteur </vt:lpstr>
      <vt:lpstr>Pour résumé le role du kiné </vt:lpstr>
      <vt:lpstr>En pédiatrie on ne répare pas, on ne rééduque pas  On accompagne, on guide, on éduque </vt:lpstr>
      <vt:lpstr>Et tout ça en respectant les structures plus souples, le besoin de plaisir et de sécurité du bébé et de sa famille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louison barollier</dc:creator>
  <cp:lastModifiedBy>Nicolas  Gonzalez</cp:lastModifiedBy>
  <cp:revision>3</cp:revision>
  <dcterms:created xsi:type="dcterms:W3CDTF">2025-11-02T11:47:30Z</dcterms:created>
  <dcterms:modified xsi:type="dcterms:W3CDTF">2025-11-14T09:17:27Z</dcterms:modified>
</cp:coreProperties>
</file>