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8" r:id="rId5"/>
    <p:sldId id="266" r:id="rId6"/>
    <p:sldId id="267" r:id="rId7"/>
    <p:sldId id="263" r:id="rId8"/>
    <p:sldId id="269" r:id="rId9"/>
    <p:sldId id="270" r:id="rId10"/>
    <p:sldId id="262" r:id="rId11"/>
    <p:sldId id="260" r:id="rId12"/>
    <p:sldId id="257" r:id="rId13"/>
    <p:sldId id="261" r:id="rId14"/>
    <p:sldId id="271" r:id="rId15"/>
    <p:sldId id="259" r:id="rId16"/>
    <p:sldId id="258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1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15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ac\Projet%20themom&#232;tre\Projet%20%20thermom&#38307;re\Excel\donn&#65318;%20moyenn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ac\Projet%20themom&#232;tre\Projet%20%20thermom&#38307;re\Mesure%20eau%20+%20doigt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Bruit expérimental carte</a:t>
            </a:r>
            <a:r>
              <a:rPr lang="fr-FR" baseline="0"/>
              <a:t> Acquisition</a:t>
            </a:r>
            <a:endParaRPr lang="fr-F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'donnée moyenne'!$A$2:$A$513</c:f>
              <c:numCache>
                <c:formatCode>General</c:formatCode>
                <c:ptCount val="512"/>
                <c:pt idx="0">
                  <c:v>0</c:v>
                </c:pt>
                <c:pt idx="1">
                  <c:v>0.25026934302707299</c:v>
                </c:pt>
                <c:pt idx="2">
                  <c:v>0.50053868605414598</c:v>
                </c:pt>
                <c:pt idx="3">
                  <c:v>0.75080802908121802</c:v>
                </c:pt>
                <c:pt idx="4">
                  <c:v>1.00107737210829</c:v>
                </c:pt>
                <c:pt idx="5">
                  <c:v>1.2513467151353601</c:v>
                </c:pt>
                <c:pt idx="6">
                  <c:v>1.50161605816244</c:v>
                </c:pt>
                <c:pt idx="7">
                  <c:v>1.75188540118951</c:v>
                </c:pt>
                <c:pt idx="8">
                  <c:v>2.0021547442165799</c:v>
                </c:pt>
                <c:pt idx="9">
                  <c:v>2.2524240872436598</c:v>
                </c:pt>
                <c:pt idx="10">
                  <c:v>2.50269343027073</c:v>
                </c:pt>
                <c:pt idx="11">
                  <c:v>2.7529627732978001</c:v>
                </c:pt>
                <c:pt idx="12">
                  <c:v>3.0032321163248699</c:v>
                </c:pt>
                <c:pt idx="13">
                  <c:v>3.2535014593519498</c:v>
                </c:pt>
                <c:pt idx="14">
                  <c:v>3.5037708023790199</c:v>
                </c:pt>
                <c:pt idx="15">
                  <c:v>3.7540401454060901</c:v>
                </c:pt>
                <c:pt idx="16">
                  <c:v>4.0043094884331598</c:v>
                </c:pt>
                <c:pt idx="17">
                  <c:v>4.2545788314602397</c:v>
                </c:pt>
                <c:pt idx="18">
                  <c:v>4.5048481744873099</c:v>
                </c:pt>
                <c:pt idx="19">
                  <c:v>4.7551175175143801</c:v>
                </c:pt>
                <c:pt idx="20">
                  <c:v>5.00538686054146</c:v>
                </c:pt>
                <c:pt idx="21">
                  <c:v>5.2556562035685301</c:v>
                </c:pt>
                <c:pt idx="22">
                  <c:v>5.5059255465956003</c:v>
                </c:pt>
                <c:pt idx="23">
                  <c:v>5.7561948896226696</c:v>
                </c:pt>
                <c:pt idx="24">
                  <c:v>6.0064642326497504</c:v>
                </c:pt>
                <c:pt idx="25">
                  <c:v>6.2567335756768196</c:v>
                </c:pt>
                <c:pt idx="26">
                  <c:v>6.5070029187038898</c:v>
                </c:pt>
                <c:pt idx="27">
                  <c:v>6.75727226173096</c:v>
                </c:pt>
                <c:pt idx="28">
                  <c:v>7.0075416047580399</c:v>
                </c:pt>
                <c:pt idx="29">
                  <c:v>7.25781094778511</c:v>
                </c:pt>
                <c:pt idx="30">
                  <c:v>7.5080802908121802</c:v>
                </c:pt>
                <c:pt idx="31">
                  <c:v>7.7583496338392601</c:v>
                </c:pt>
                <c:pt idx="32">
                  <c:v>8.0086189768663303</c:v>
                </c:pt>
                <c:pt idx="33">
                  <c:v>8.2588883198933996</c:v>
                </c:pt>
                <c:pt idx="34">
                  <c:v>8.5091576629204706</c:v>
                </c:pt>
                <c:pt idx="35">
                  <c:v>8.7594270059475505</c:v>
                </c:pt>
                <c:pt idx="36">
                  <c:v>9.0096963489746198</c:v>
                </c:pt>
                <c:pt idx="37">
                  <c:v>9.2599656920016908</c:v>
                </c:pt>
                <c:pt idx="38">
                  <c:v>9.5102350350287708</c:v>
                </c:pt>
                <c:pt idx="39">
                  <c:v>9.76050437805584</c:v>
                </c:pt>
                <c:pt idx="40">
                  <c:v>10.0107737210829</c:v>
                </c:pt>
                <c:pt idx="41">
                  <c:v>10.26104306411</c:v>
                </c:pt>
                <c:pt idx="42">
                  <c:v>10.511312407137099</c:v>
                </c:pt>
                <c:pt idx="43">
                  <c:v>10.761581750164099</c:v>
                </c:pt>
                <c:pt idx="44">
                  <c:v>11.011851093191201</c:v>
                </c:pt>
                <c:pt idx="45">
                  <c:v>11.2621204362183</c:v>
                </c:pt>
                <c:pt idx="46">
                  <c:v>11.5123897792453</c:v>
                </c:pt>
                <c:pt idx="47">
                  <c:v>11.7626591222724</c:v>
                </c:pt>
                <c:pt idx="48">
                  <c:v>12.012928465299501</c:v>
                </c:pt>
                <c:pt idx="49">
                  <c:v>12.2631978083266</c:v>
                </c:pt>
                <c:pt idx="50">
                  <c:v>12.5134671513536</c:v>
                </c:pt>
                <c:pt idx="51">
                  <c:v>12.7637364943807</c:v>
                </c:pt>
                <c:pt idx="52">
                  <c:v>13.014005837407799</c:v>
                </c:pt>
                <c:pt idx="53">
                  <c:v>13.2642751804349</c:v>
                </c:pt>
                <c:pt idx="54">
                  <c:v>13.5145445234619</c:v>
                </c:pt>
                <c:pt idx="55">
                  <c:v>13.764813866489</c:v>
                </c:pt>
                <c:pt idx="56">
                  <c:v>14.015083209516099</c:v>
                </c:pt>
                <c:pt idx="57">
                  <c:v>14.265352552543099</c:v>
                </c:pt>
                <c:pt idx="58">
                  <c:v>14.515621895570201</c:v>
                </c:pt>
                <c:pt idx="59">
                  <c:v>14.7658912385973</c:v>
                </c:pt>
                <c:pt idx="60">
                  <c:v>15.016160581624399</c:v>
                </c:pt>
                <c:pt idx="61">
                  <c:v>15.266429924651399</c:v>
                </c:pt>
                <c:pt idx="62">
                  <c:v>15.516699267678501</c:v>
                </c:pt>
                <c:pt idx="63">
                  <c:v>15.7669686107056</c:v>
                </c:pt>
                <c:pt idx="64">
                  <c:v>16.0172379537327</c:v>
                </c:pt>
                <c:pt idx="65">
                  <c:v>16.2675072967597</c:v>
                </c:pt>
                <c:pt idx="66">
                  <c:v>16.517776639786799</c:v>
                </c:pt>
                <c:pt idx="67">
                  <c:v>16.768045982813899</c:v>
                </c:pt>
                <c:pt idx="68">
                  <c:v>17.018315325840899</c:v>
                </c:pt>
                <c:pt idx="69">
                  <c:v>17.268584668868002</c:v>
                </c:pt>
                <c:pt idx="70">
                  <c:v>17.518854011895101</c:v>
                </c:pt>
                <c:pt idx="71">
                  <c:v>17.769123354922201</c:v>
                </c:pt>
                <c:pt idx="72">
                  <c:v>18.019392697949201</c:v>
                </c:pt>
                <c:pt idx="73">
                  <c:v>18.2696620409763</c:v>
                </c:pt>
                <c:pt idx="74">
                  <c:v>18.519931384003399</c:v>
                </c:pt>
                <c:pt idx="75">
                  <c:v>18.770200727030499</c:v>
                </c:pt>
                <c:pt idx="76">
                  <c:v>19.020470070057499</c:v>
                </c:pt>
                <c:pt idx="77">
                  <c:v>19.270739413084598</c:v>
                </c:pt>
                <c:pt idx="78">
                  <c:v>19.521008756111701</c:v>
                </c:pt>
                <c:pt idx="79">
                  <c:v>19.771278099138701</c:v>
                </c:pt>
                <c:pt idx="80">
                  <c:v>20.021547442165801</c:v>
                </c:pt>
                <c:pt idx="81">
                  <c:v>20.2718167851929</c:v>
                </c:pt>
                <c:pt idx="82">
                  <c:v>20.52208612822</c:v>
                </c:pt>
                <c:pt idx="83">
                  <c:v>20.772355471247</c:v>
                </c:pt>
                <c:pt idx="84">
                  <c:v>21.022624814274099</c:v>
                </c:pt>
                <c:pt idx="85">
                  <c:v>21.272894157301199</c:v>
                </c:pt>
                <c:pt idx="86">
                  <c:v>21.523163500328302</c:v>
                </c:pt>
                <c:pt idx="87">
                  <c:v>21.773432843355302</c:v>
                </c:pt>
                <c:pt idx="88">
                  <c:v>22.023702186382401</c:v>
                </c:pt>
                <c:pt idx="89">
                  <c:v>22.273971529409501</c:v>
                </c:pt>
                <c:pt idx="90">
                  <c:v>22.5242408724366</c:v>
                </c:pt>
                <c:pt idx="91">
                  <c:v>22.7745102154636</c:v>
                </c:pt>
                <c:pt idx="92">
                  <c:v>23.0247795584907</c:v>
                </c:pt>
                <c:pt idx="93">
                  <c:v>23.275048901517799</c:v>
                </c:pt>
                <c:pt idx="94">
                  <c:v>23.525318244544799</c:v>
                </c:pt>
                <c:pt idx="95">
                  <c:v>23.775587587571898</c:v>
                </c:pt>
                <c:pt idx="96">
                  <c:v>24.025856930599002</c:v>
                </c:pt>
                <c:pt idx="97">
                  <c:v>24.276126273626101</c:v>
                </c:pt>
                <c:pt idx="98">
                  <c:v>24.526395616653101</c:v>
                </c:pt>
                <c:pt idx="99">
                  <c:v>24.7766649596802</c:v>
                </c:pt>
                <c:pt idx="100">
                  <c:v>25.0269343027073</c:v>
                </c:pt>
                <c:pt idx="101">
                  <c:v>25.2772036457343</c:v>
                </c:pt>
                <c:pt idx="102">
                  <c:v>25.527472988761399</c:v>
                </c:pt>
                <c:pt idx="103">
                  <c:v>25.777742331788499</c:v>
                </c:pt>
                <c:pt idx="104">
                  <c:v>26.028011674815598</c:v>
                </c:pt>
                <c:pt idx="105">
                  <c:v>26.278281017842598</c:v>
                </c:pt>
                <c:pt idx="106">
                  <c:v>26.528550360869701</c:v>
                </c:pt>
                <c:pt idx="107">
                  <c:v>26.778819703896801</c:v>
                </c:pt>
                <c:pt idx="108">
                  <c:v>27.0290890469239</c:v>
                </c:pt>
                <c:pt idx="109">
                  <c:v>27.2793583899509</c:v>
                </c:pt>
                <c:pt idx="110">
                  <c:v>27.529627732978</c:v>
                </c:pt>
                <c:pt idx="111">
                  <c:v>27.779897076005099</c:v>
                </c:pt>
                <c:pt idx="112">
                  <c:v>28.030166419032199</c:v>
                </c:pt>
                <c:pt idx="113">
                  <c:v>28.280435762059199</c:v>
                </c:pt>
                <c:pt idx="114">
                  <c:v>28.530705105086302</c:v>
                </c:pt>
                <c:pt idx="115">
                  <c:v>28.780974448113401</c:v>
                </c:pt>
                <c:pt idx="116">
                  <c:v>29.031243791140401</c:v>
                </c:pt>
                <c:pt idx="117">
                  <c:v>29.281513134167501</c:v>
                </c:pt>
                <c:pt idx="118">
                  <c:v>29.5317824771946</c:v>
                </c:pt>
                <c:pt idx="119">
                  <c:v>29.7820518202217</c:v>
                </c:pt>
                <c:pt idx="120">
                  <c:v>30.032321163248699</c:v>
                </c:pt>
                <c:pt idx="121">
                  <c:v>30.282590506275799</c:v>
                </c:pt>
                <c:pt idx="122">
                  <c:v>30.532859849302898</c:v>
                </c:pt>
                <c:pt idx="123">
                  <c:v>30.783129192330001</c:v>
                </c:pt>
                <c:pt idx="124">
                  <c:v>31.033398535357001</c:v>
                </c:pt>
                <c:pt idx="125">
                  <c:v>31.283667878384101</c:v>
                </c:pt>
                <c:pt idx="126">
                  <c:v>31.5339372214112</c:v>
                </c:pt>
                <c:pt idx="127">
                  <c:v>31.7842065644382</c:v>
                </c:pt>
                <c:pt idx="128">
                  <c:v>32.0344759074653</c:v>
                </c:pt>
                <c:pt idx="129">
                  <c:v>32.284745250492399</c:v>
                </c:pt>
                <c:pt idx="130">
                  <c:v>32.535014593519499</c:v>
                </c:pt>
                <c:pt idx="131">
                  <c:v>32.785283936546499</c:v>
                </c:pt>
                <c:pt idx="132">
                  <c:v>33.035553279573598</c:v>
                </c:pt>
                <c:pt idx="133">
                  <c:v>33.285822622600698</c:v>
                </c:pt>
                <c:pt idx="134">
                  <c:v>33.536091965627797</c:v>
                </c:pt>
                <c:pt idx="135">
                  <c:v>33.786361308654797</c:v>
                </c:pt>
                <c:pt idx="136">
                  <c:v>34.036630651681897</c:v>
                </c:pt>
                <c:pt idx="137">
                  <c:v>34.286899994709003</c:v>
                </c:pt>
                <c:pt idx="138">
                  <c:v>34.537169337736003</c:v>
                </c:pt>
                <c:pt idx="139">
                  <c:v>34.787438680763103</c:v>
                </c:pt>
                <c:pt idx="140">
                  <c:v>35.037708023790202</c:v>
                </c:pt>
                <c:pt idx="141">
                  <c:v>35.287977366817302</c:v>
                </c:pt>
                <c:pt idx="142">
                  <c:v>35.538246709844302</c:v>
                </c:pt>
                <c:pt idx="143">
                  <c:v>35.788516052871401</c:v>
                </c:pt>
                <c:pt idx="144">
                  <c:v>36.0387853958985</c:v>
                </c:pt>
                <c:pt idx="145">
                  <c:v>36.2890547389255</c:v>
                </c:pt>
                <c:pt idx="146">
                  <c:v>36.5393240819526</c:v>
                </c:pt>
                <c:pt idx="147">
                  <c:v>36.789593424979699</c:v>
                </c:pt>
                <c:pt idx="148">
                  <c:v>37.039862768006799</c:v>
                </c:pt>
                <c:pt idx="149">
                  <c:v>37.290132111033799</c:v>
                </c:pt>
                <c:pt idx="150">
                  <c:v>37.540401454060898</c:v>
                </c:pt>
                <c:pt idx="151">
                  <c:v>37.790670797087998</c:v>
                </c:pt>
                <c:pt idx="152">
                  <c:v>38.040940140115097</c:v>
                </c:pt>
                <c:pt idx="153">
                  <c:v>38.291209483142097</c:v>
                </c:pt>
                <c:pt idx="154">
                  <c:v>38.541478826169197</c:v>
                </c:pt>
                <c:pt idx="155">
                  <c:v>38.791748169196303</c:v>
                </c:pt>
                <c:pt idx="156">
                  <c:v>39.042017512223403</c:v>
                </c:pt>
                <c:pt idx="157">
                  <c:v>39.292286855250403</c:v>
                </c:pt>
                <c:pt idx="158">
                  <c:v>39.542556198277502</c:v>
                </c:pt>
                <c:pt idx="159">
                  <c:v>39.792825541304602</c:v>
                </c:pt>
                <c:pt idx="160">
                  <c:v>40.043094884331602</c:v>
                </c:pt>
                <c:pt idx="161">
                  <c:v>40.293364227358701</c:v>
                </c:pt>
                <c:pt idx="162">
                  <c:v>40.543633570385801</c:v>
                </c:pt>
                <c:pt idx="163">
                  <c:v>40.7939029134129</c:v>
                </c:pt>
                <c:pt idx="164">
                  <c:v>41.0441722564399</c:v>
                </c:pt>
                <c:pt idx="165">
                  <c:v>41.294441599467</c:v>
                </c:pt>
                <c:pt idx="166">
                  <c:v>41.544710942494099</c:v>
                </c:pt>
                <c:pt idx="167">
                  <c:v>41.794980285521099</c:v>
                </c:pt>
                <c:pt idx="168">
                  <c:v>42.045249628548198</c:v>
                </c:pt>
                <c:pt idx="169">
                  <c:v>42.295518971575298</c:v>
                </c:pt>
                <c:pt idx="170">
                  <c:v>42.545788314602397</c:v>
                </c:pt>
                <c:pt idx="171">
                  <c:v>42.796057657629397</c:v>
                </c:pt>
                <c:pt idx="172">
                  <c:v>43.046327000656497</c:v>
                </c:pt>
                <c:pt idx="173">
                  <c:v>43.296596343683603</c:v>
                </c:pt>
                <c:pt idx="174">
                  <c:v>43.546865686710703</c:v>
                </c:pt>
                <c:pt idx="175">
                  <c:v>43.797135029737703</c:v>
                </c:pt>
                <c:pt idx="176">
                  <c:v>44.047404372764802</c:v>
                </c:pt>
                <c:pt idx="177">
                  <c:v>44.297673715791902</c:v>
                </c:pt>
                <c:pt idx="178">
                  <c:v>44.547943058819001</c:v>
                </c:pt>
                <c:pt idx="179">
                  <c:v>44.798212401846001</c:v>
                </c:pt>
                <c:pt idx="180">
                  <c:v>45.048481744873101</c:v>
                </c:pt>
                <c:pt idx="181">
                  <c:v>45.2987510879002</c:v>
                </c:pt>
                <c:pt idx="182">
                  <c:v>45.5490204309272</c:v>
                </c:pt>
                <c:pt idx="183">
                  <c:v>45.7992897739543</c:v>
                </c:pt>
                <c:pt idx="184">
                  <c:v>46.049559116981399</c:v>
                </c:pt>
                <c:pt idx="185">
                  <c:v>46.299828460008499</c:v>
                </c:pt>
                <c:pt idx="186">
                  <c:v>46.550097803035499</c:v>
                </c:pt>
                <c:pt idx="187">
                  <c:v>46.800367146062598</c:v>
                </c:pt>
                <c:pt idx="188">
                  <c:v>47.050636489089698</c:v>
                </c:pt>
                <c:pt idx="189">
                  <c:v>47.300905832116797</c:v>
                </c:pt>
                <c:pt idx="190">
                  <c:v>47.551175175143797</c:v>
                </c:pt>
                <c:pt idx="191">
                  <c:v>47.801444518170896</c:v>
                </c:pt>
                <c:pt idx="192">
                  <c:v>48.051713861198003</c:v>
                </c:pt>
                <c:pt idx="193">
                  <c:v>48.301983204225003</c:v>
                </c:pt>
                <c:pt idx="194">
                  <c:v>48.552252547252102</c:v>
                </c:pt>
                <c:pt idx="195">
                  <c:v>48.802521890279202</c:v>
                </c:pt>
                <c:pt idx="196">
                  <c:v>49.052791233306301</c:v>
                </c:pt>
                <c:pt idx="197">
                  <c:v>49.303060576333301</c:v>
                </c:pt>
                <c:pt idx="198">
                  <c:v>49.553329919360401</c:v>
                </c:pt>
                <c:pt idx="199">
                  <c:v>49.8035992623875</c:v>
                </c:pt>
                <c:pt idx="200">
                  <c:v>50.0538686054145</c:v>
                </c:pt>
                <c:pt idx="201">
                  <c:v>50.3041379484416</c:v>
                </c:pt>
                <c:pt idx="202">
                  <c:v>50.554407291468699</c:v>
                </c:pt>
                <c:pt idx="203">
                  <c:v>50.804676634495799</c:v>
                </c:pt>
                <c:pt idx="204">
                  <c:v>51.054945977522799</c:v>
                </c:pt>
                <c:pt idx="205">
                  <c:v>51.305215320549898</c:v>
                </c:pt>
                <c:pt idx="206">
                  <c:v>51.555484663576998</c:v>
                </c:pt>
                <c:pt idx="207">
                  <c:v>51.805754006604097</c:v>
                </c:pt>
                <c:pt idx="208">
                  <c:v>52.056023349631097</c:v>
                </c:pt>
                <c:pt idx="209">
                  <c:v>52.306292692658197</c:v>
                </c:pt>
                <c:pt idx="210">
                  <c:v>52.556562035685303</c:v>
                </c:pt>
                <c:pt idx="211">
                  <c:v>52.806831378712403</c:v>
                </c:pt>
                <c:pt idx="212">
                  <c:v>53.057100721739403</c:v>
                </c:pt>
                <c:pt idx="213">
                  <c:v>53.307370064766502</c:v>
                </c:pt>
                <c:pt idx="214">
                  <c:v>53.557639407793602</c:v>
                </c:pt>
                <c:pt idx="215">
                  <c:v>53.807908750820602</c:v>
                </c:pt>
                <c:pt idx="216">
                  <c:v>54.058178093847701</c:v>
                </c:pt>
                <c:pt idx="217">
                  <c:v>54.3084474368748</c:v>
                </c:pt>
                <c:pt idx="218">
                  <c:v>54.5587167799019</c:v>
                </c:pt>
                <c:pt idx="219">
                  <c:v>54.8089861229289</c:v>
                </c:pt>
                <c:pt idx="220">
                  <c:v>55.059255465955999</c:v>
                </c:pt>
                <c:pt idx="221">
                  <c:v>55.309524808983099</c:v>
                </c:pt>
                <c:pt idx="222">
                  <c:v>55.559794152010198</c:v>
                </c:pt>
                <c:pt idx="223">
                  <c:v>55.810063495037198</c:v>
                </c:pt>
                <c:pt idx="224">
                  <c:v>56.060332838064298</c:v>
                </c:pt>
                <c:pt idx="225">
                  <c:v>56.310602181091397</c:v>
                </c:pt>
                <c:pt idx="226">
                  <c:v>56.560871524118397</c:v>
                </c:pt>
                <c:pt idx="227">
                  <c:v>56.811140867145497</c:v>
                </c:pt>
                <c:pt idx="228">
                  <c:v>57.061410210172603</c:v>
                </c:pt>
                <c:pt idx="229">
                  <c:v>57.311679553199703</c:v>
                </c:pt>
                <c:pt idx="230">
                  <c:v>57.561948896226703</c:v>
                </c:pt>
                <c:pt idx="231">
                  <c:v>57.812218239253802</c:v>
                </c:pt>
                <c:pt idx="232">
                  <c:v>58.062487582280902</c:v>
                </c:pt>
                <c:pt idx="233">
                  <c:v>58.312756925308001</c:v>
                </c:pt>
                <c:pt idx="234">
                  <c:v>58.563026268335001</c:v>
                </c:pt>
                <c:pt idx="235">
                  <c:v>58.813295611362101</c:v>
                </c:pt>
                <c:pt idx="236">
                  <c:v>59.0635649543892</c:v>
                </c:pt>
                <c:pt idx="237">
                  <c:v>59.3138342974162</c:v>
                </c:pt>
                <c:pt idx="238">
                  <c:v>59.5641036404433</c:v>
                </c:pt>
                <c:pt idx="239">
                  <c:v>59.814372983470399</c:v>
                </c:pt>
                <c:pt idx="240">
                  <c:v>60.064642326497498</c:v>
                </c:pt>
                <c:pt idx="241">
                  <c:v>60.314911669524498</c:v>
                </c:pt>
                <c:pt idx="242">
                  <c:v>60.565181012551598</c:v>
                </c:pt>
                <c:pt idx="243">
                  <c:v>60.815450355578697</c:v>
                </c:pt>
                <c:pt idx="244">
                  <c:v>61.065719698605797</c:v>
                </c:pt>
                <c:pt idx="245">
                  <c:v>61.315989041632797</c:v>
                </c:pt>
                <c:pt idx="246">
                  <c:v>61.566258384659903</c:v>
                </c:pt>
                <c:pt idx="247">
                  <c:v>61.816527727687003</c:v>
                </c:pt>
                <c:pt idx="248">
                  <c:v>62.066797070714003</c:v>
                </c:pt>
                <c:pt idx="249">
                  <c:v>62.317066413741102</c:v>
                </c:pt>
                <c:pt idx="250">
                  <c:v>62.567335756768202</c:v>
                </c:pt>
                <c:pt idx="251">
                  <c:v>62.817605099795301</c:v>
                </c:pt>
                <c:pt idx="252">
                  <c:v>63.067874442822301</c:v>
                </c:pt>
                <c:pt idx="253">
                  <c:v>63.318143785849401</c:v>
                </c:pt>
                <c:pt idx="254">
                  <c:v>63.5684131288765</c:v>
                </c:pt>
                <c:pt idx="255">
                  <c:v>63.8186824719036</c:v>
                </c:pt>
                <c:pt idx="256">
                  <c:v>64.0689518149306</c:v>
                </c:pt>
                <c:pt idx="257">
                  <c:v>64.319221157957699</c:v>
                </c:pt>
                <c:pt idx="258">
                  <c:v>64.569490500984799</c:v>
                </c:pt>
                <c:pt idx="259">
                  <c:v>64.819759844011799</c:v>
                </c:pt>
                <c:pt idx="260">
                  <c:v>65.070029187038898</c:v>
                </c:pt>
                <c:pt idx="261">
                  <c:v>65.320298530065998</c:v>
                </c:pt>
                <c:pt idx="262">
                  <c:v>65.570567873093097</c:v>
                </c:pt>
                <c:pt idx="263">
                  <c:v>65.820837216120097</c:v>
                </c:pt>
                <c:pt idx="264">
                  <c:v>66.071106559147196</c:v>
                </c:pt>
                <c:pt idx="265">
                  <c:v>66.321375902174296</c:v>
                </c:pt>
                <c:pt idx="266">
                  <c:v>66.571645245201395</c:v>
                </c:pt>
                <c:pt idx="267">
                  <c:v>66.821914588228395</c:v>
                </c:pt>
                <c:pt idx="268">
                  <c:v>67.072183931255495</c:v>
                </c:pt>
                <c:pt idx="269">
                  <c:v>67.322453274282594</c:v>
                </c:pt>
                <c:pt idx="270">
                  <c:v>67.572722617309594</c:v>
                </c:pt>
                <c:pt idx="271">
                  <c:v>67.822991960336694</c:v>
                </c:pt>
                <c:pt idx="272">
                  <c:v>68.073261303363793</c:v>
                </c:pt>
                <c:pt idx="273">
                  <c:v>68.323530646390907</c:v>
                </c:pt>
                <c:pt idx="274">
                  <c:v>68.573799989417907</c:v>
                </c:pt>
                <c:pt idx="275">
                  <c:v>68.824069332445006</c:v>
                </c:pt>
                <c:pt idx="276">
                  <c:v>69.074338675472106</c:v>
                </c:pt>
                <c:pt idx="277">
                  <c:v>69.324608018499205</c:v>
                </c:pt>
                <c:pt idx="278">
                  <c:v>69.574877361526205</c:v>
                </c:pt>
                <c:pt idx="279">
                  <c:v>69.825146704553305</c:v>
                </c:pt>
                <c:pt idx="280">
                  <c:v>70.075416047580404</c:v>
                </c:pt>
                <c:pt idx="281">
                  <c:v>70.325685390607404</c:v>
                </c:pt>
                <c:pt idx="282">
                  <c:v>70.575954733634504</c:v>
                </c:pt>
                <c:pt idx="283">
                  <c:v>70.826224076661603</c:v>
                </c:pt>
                <c:pt idx="284">
                  <c:v>71.076493419688703</c:v>
                </c:pt>
                <c:pt idx="285">
                  <c:v>71.326762762715802</c:v>
                </c:pt>
                <c:pt idx="286">
                  <c:v>71.577032105742802</c:v>
                </c:pt>
                <c:pt idx="287">
                  <c:v>71.827301448769902</c:v>
                </c:pt>
                <c:pt idx="288">
                  <c:v>72.077570791797001</c:v>
                </c:pt>
                <c:pt idx="289">
                  <c:v>72.327840134824001</c:v>
                </c:pt>
                <c:pt idx="290">
                  <c:v>72.5781094778511</c:v>
                </c:pt>
                <c:pt idx="291">
                  <c:v>72.8283788208782</c:v>
                </c:pt>
                <c:pt idx="292">
                  <c:v>73.0786481639052</c:v>
                </c:pt>
                <c:pt idx="293">
                  <c:v>73.328917506932299</c:v>
                </c:pt>
                <c:pt idx="294">
                  <c:v>73.579186849959399</c:v>
                </c:pt>
                <c:pt idx="295">
                  <c:v>73.829456192986498</c:v>
                </c:pt>
                <c:pt idx="296">
                  <c:v>74.079725536013498</c:v>
                </c:pt>
                <c:pt idx="297">
                  <c:v>74.329994879040598</c:v>
                </c:pt>
                <c:pt idx="298">
                  <c:v>74.580264222067697</c:v>
                </c:pt>
                <c:pt idx="299">
                  <c:v>74.830533565094797</c:v>
                </c:pt>
                <c:pt idx="300">
                  <c:v>75.080802908121797</c:v>
                </c:pt>
                <c:pt idx="301">
                  <c:v>75.331072251148896</c:v>
                </c:pt>
                <c:pt idx="302">
                  <c:v>75.581341594175996</c:v>
                </c:pt>
                <c:pt idx="303">
                  <c:v>75.831610937202996</c:v>
                </c:pt>
                <c:pt idx="304">
                  <c:v>76.081880280230095</c:v>
                </c:pt>
                <c:pt idx="305">
                  <c:v>76.332149623257195</c:v>
                </c:pt>
                <c:pt idx="306">
                  <c:v>76.582418966284294</c:v>
                </c:pt>
                <c:pt idx="307">
                  <c:v>76.832688309311294</c:v>
                </c:pt>
                <c:pt idx="308">
                  <c:v>77.082957652338393</c:v>
                </c:pt>
                <c:pt idx="309">
                  <c:v>77.333226995365493</c:v>
                </c:pt>
                <c:pt idx="310">
                  <c:v>77.583496338392607</c:v>
                </c:pt>
                <c:pt idx="311">
                  <c:v>77.833765681419607</c:v>
                </c:pt>
                <c:pt idx="312">
                  <c:v>78.084035024446706</c:v>
                </c:pt>
                <c:pt idx="313">
                  <c:v>78.334304367473806</c:v>
                </c:pt>
                <c:pt idx="314">
                  <c:v>78.584573710500905</c:v>
                </c:pt>
                <c:pt idx="315">
                  <c:v>78.834843053527905</c:v>
                </c:pt>
                <c:pt idx="316">
                  <c:v>79.085112396555004</c:v>
                </c:pt>
                <c:pt idx="317">
                  <c:v>79.335381739582104</c:v>
                </c:pt>
                <c:pt idx="318">
                  <c:v>79.585651082609203</c:v>
                </c:pt>
                <c:pt idx="319">
                  <c:v>79.835920425636203</c:v>
                </c:pt>
                <c:pt idx="320">
                  <c:v>80.086189768663303</c:v>
                </c:pt>
                <c:pt idx="321">
                  <c:v>80.336459111690402</c:v>
                </c:pt>
                <c:pt idx="322">
                  <c:v>80.586728454717402</c:v>
                </c:pt>
                <c:pt idx="323">
                  <c:v>80.836997797744502</c:v>
                </c:pt>
                <c:pt idx="324">
                  <c:v>81.087267140771601</c:v>
                </c:pt>
                <c:pt idx="325">
                  <c:v>81.337536483798601</c:v>
                </c:pt>
                <c:pt idx="326">
                  <c:v>81.587805826825701</c:v>
                </c:pt>
                <c:pt idx="327">
                  <c:v>81.8380751698528</c:v>
                </c:pt>
                <c:pt idx="328">
                  <c:v>82.0883445128799</c:v>
                </c:pt>
                <c:pt idx="329">
                  <c:v>82.3386138559069</c:v>
                </c:pt>
                <c:pt idx="330">
                  <c:v>82.588883198933999</c:v>
                </c:pt>
                <c:pt idx="331">
                  <c:v>82.839152541961099</c:v>
                </c:pt>
                <c:pt idx="332">
                  <c:v>83.089421884988198</c:v>
                </c:pt>
                <c:pt idx="333">
                  <c:v>83.339691228015198</c:v>
                </c:pt>
                <c:pt idx="334">
                  <c:v>83.589960571042297</c:v>
                </c:pt>
                <c:pt idx="335">
                  <c:v>83.840229914069397</c:v>
                </c:pt>
                <c:pt idx="336">
                  <c:v>84.090499257096397</c:v>
                </c:pt>
                <c:pt idx="337">
                  <c:v>84.340768600123496</c:v>
                </c:pt>
                <c:pt idx="338">
                  <c:v>84.591037943150596</c:v>
                </c:pt>
                <c:pt idx="339">
                  <c:v>84.841307286177695</c:v>
                </c:pt>
                <c:pt idx="340">
                  <c:v>85.091576629204695</c:v>
                </c:pt>
                <c:pt idx="341">
                  <c:v>85.341845972231795</c:v>
                </c:pt>
                <c:pt idx="342">
                  <c:v>85.592115315258894</c:v>
                </c:pt>
                <c:pt idx="343">
                  <c:v>85.842384658285994</c:v>
                </c:pt>
                <c:pt idx="344">
                  <c:v>86.092654001312994</c:v>
                </c:pt>
                <c:pt idx="345">
                  <c:v>86.342923344340093</c:v>
                </c:pt>
                <c:pt idx="346">
                  <c:v>86.593192687367207</c:v>
                </c:pt>
                <c:pt idx="347">
                  <c:v>86.843462030394306</c:v>
                </c:pt>
                <c:pt idx="348">
                  <c:v>87.093731373421306</c:v>
                </c:pt>
                <c:pt idx="349">
                  <c:v>87.344000716448406</c:v>
                </c:pt>
                <c:pt idx="350">
                  <c:v>87.594270059475505</c:v>
                </c:pt>
                <c:pt idx="351">
                  <c:v>87.844539402502605</c:v>
                </c:pt>
                <c:pt idx="352">
                  <c:v>88.094808745529605</c:v>
                </c:pt>
                <c:pt idx="353">
                  <c:v>88.345078088556704</c:v>
                </c:pt>
                <c:pt idx="354">
                  <c:v>88.595347431583804</c:v>
                </c:pt>
                <c:pt idx="355">
                  <c:v>88.845616774610804</c:v>
                </c:pt>
                <c:pt idx="356">
                  <c:v>89.095886117637903</c:v>
                </c:pt>
                <c:pt idx="357">
                  <c:v>89.346155460665003</c:v>
                </c:pt>
                <c:pt idx="358">
                  <c:v>89.596424803692003</c:v>
                </c:pt>
                <c:pt idx="359">
                  <c:v>89.846694146719102</c:v>
                </c:pt>
                <c:pt idx="360">
                  <c:v>90.096963489746202</c:v>
                </c:pt>
                <c:pt idx="361">
                  <c:v>90.347232832773301</c:v>
                </c:pt>
                <c:pt idx="362">
                  <c:v>90.597502175800301</c:v>
                </c:pt>
                <c:pt idx="363">
                  <c:v>90.8477715188274</c:v>
                </c:pt>
                <c:pt idx="364">
                  <c:v>91.0980408618545</c:v>
                </c:pt>
                <c:pt idx="365">
                  <c:v>91.348310204881599</c:v>
                </c:pt>
                <c:pt idx="366">
                  <c:v>91.598579547908599</c:v>
                </c:pt>
                <c:pt idx="367">
                  <c:v>91.848848890935699</c:v>
                </c:pt>
                <c:pt idx="368">
                  <c:v>92.099118233962798</c:v>
                </c:pt>
                <c:pt idx="369">
                  <c:v>92.349387576989798</c:v>
                </c:pt>
                <c:pt idx="370">
                  <c:v>92.599656920016898</c:v>
                </c:pt>
                <c:pt idx="371">
                  <c:v>92.849926263043997</c:v>
                </c:pt>
                <c:pt idx="372">
                  <c:v>93.100195606071097</c:v>
                </c:pt>
                <c:pt idx="373">
                  <c:v>93.350464949098097</c:v>
                </c:pt>
                <c:pt idx="374">
                  <c:v>93.600734292125196</c:v>
                </c:pt>
                <c:pt idx="375">
                  <c:v>93.851003635152296</c:v>
                </c:pt>
                <c:pt idx="376">
                  <c:v>94.101272978179395</c:v>
                </c:pt>
                <c:pt idx="377">
                  <c:v>94.351542321206395</c:v>
                </c:pt>
                <c:pt idx="378">
                  <c:v>94.601811664233495</c:v>
                </c:pt>
                <c:pt idx="379">
                  <c:v>94.852081007260594</c:v>
                </c:pt>
                <c:pt idx="380">
                  <c:v>95.102350350287693</c:v>
                </c:pt>
                <c:pt idx="381">
                  <c:v>95.352619693314693</c:v>
                </c:pt>
                <c:pt idx="382">
                  <c:v>95.602889036341793</c:v>
                </c:pt>
                <c:pt idx="383">
                  <c:v>95.853158379368907</c:v>
                </c:pt>
                <c:pt idx="384">
                  <c:v>96.103427722396006</c:v>
                </c:pt>
                <c:pt idx="385">
                  <c:v>96.353697065423006</c:v>
                </c:pt>
                <c:pt idx="386">
                  <c:v>96.603966408450106</c:v>
                </c:pt>
                <c:pt idx="387">
                  <c:v>96.854235751477205</c:v>
                </c:pt>
                <c:pt idx="388">
                  <c:v>97.104505094504205</c:v>
                </c:pt>
                <c:pt idx="389">
                  <c:v>97.354774437531304</c:v>
                </c:pt>
                <c:pt idx="390">
                  <c:v>97.605043780558404</c:v>
                </c:pt>
                <c:pt idx="391">
                  <c:v>97.855313123585404</c:v>
                </c:pt>
                <c:pt idx="392">
                  <c:v>98.105582466612503</c:v>
                </c:pt>
                <c:pt idx="393">
                  <c:v>98.355851809639603</c:v>
                </c:pt>
                <c:pt idx="394">
                  <c:v>98.606121152666702</c:v>
                </c:pt>
                <c:pt idx="395">
                  <c:v>98.856390495693702</c:v>
                </c:pt>
                <c:pt idx="396">
                  <c:v>99.106659838720802</c:v>
                </c:pt>
                <c:pt idx="397">
                  <c:v>99.356929181747901</c:v>
                </c:pt>
                <c:pt idx="398">
                  <c:v>99.607198524775001</c:v>
                </c:pt>
                <c:pt idx="399">
                  <c:v>99.857467867802001</c:v>
                </c:pt>
                <c:pt idx="400">
                  <c:v>100.107737210829</c:v>
                </c:pt>
                <c:pt idx="401">
                  <c:v>100.358006553856</c:v>
                </c:pt>
                <c:pt idx="402">
                  <c:v>100.608275896883</c:v>
                </c:pt>
                <c:pt idx="403">
                  <c:v>100.85854523991</c:v>
                </c:pt>
                <c:pt idx="404">
                  <c:v>101.108814582937</c:v>
                </c:pt>
                <c:pt idx="405">
                  <c:v>101.359083925964</c:v>
                </c:pt>
                <c:pt idx="406">
                  <c:v>101.609353268992</c:v>
                </c:pt>
                <c:pt idx="407">
                  <c:v>101.859622612019</c:v>
                </c:pt>
                <c:pt idx="408">
                  <c:v>102.109891955046</c:v>
                </c:pt>
                <c:pt idx="409">
                  <c:v>102.360161298073</c:v>
                </c:pt>
                <c:pt idx="410">
                  <c:v>102.6104306411</c:v>
                </c:pt>
                <c:pt idx="411">
                  <c:v>102.860699984127</c:v>
                </c:pt>
                <c:pt idx="412">
                  <c:v>103.110969327154</c:v>
                </c:pt>
                <c:pt idx="413">
                  <c:v>103.361238670181</c:v>
                </c:pt>
                <c:pt idx="414">
                  <c:v>103.611508013208</c:v>
                </c:pt>
                <c:pt idx="415">
                  <c:v>103.861777356235</c:v>
                </c:pt>
                <c:pt idx="416">
                  <c:v>104.112046699262</c:v>
                </c:pt>
                <c:pt idx="417">
                  <c:v>104.362316042289</c:v>
                </c:pt>
                <c:pt idx="418">
                  <c:v>104.612585385316</c:v>
                </c:pt>
                <c:pt idx="419">
                  <c:v>104.862854728343</c:v>
                </c:pt>
                <c:pt idx="420">
                  <c:v>105.113124071371</c:v>
                </c:pt>
                <c:pt idx="421">
                  <c:v>105.363393414398</c:v>
                </c:pt>
                <c:pt idx="422">
                  <c:v>105.613662757425</c:v>
                </c:pt>
                <c:pt idx="423">
                  <c:v>105.863932100452</c:v>
                </c:pt>
                <c:pt idx="424">
                  <c:v>106.114201443479</c:v>
                </c:pt>
                <c:pt idx="425">
                  <c:v>106.364470786506</c:v>
                </c:pt>
                <c:pt idx="426">
                  <c:v>106.614740129533</c:v>
                </c:pt>
                <c:pt idx="427">
                  <c:v>106.86500947256</c:v>
                </c:pt>
                <c:pt idx="428">
                  <c:v>107.115278815587</c:v>
                </c:pt>
                <c:pt idx="429">
                  <c:v>107.365548158614</c:v>
                </c:pt>
                <c:pt idx="430">
                  <c:v>107.615817501641</c:v>
                </c:pt>
                <c:pt idx="431">
                  <c:v>107.866086844668</c:v>
                </c:pt>
                <c:pt idx="432">
                  <c:v>108.116356187695</c:v>
                </c:pt>
                <c:pt idx="433">
                  <c:v>108.366625530722</c:v>
                </c:pt>
                <c:pt idx="434">
                  <c:v>108.61689487375</c:v>
                </c:pt>
                <c:pt idx="435">
                  <c:v>108.867164216777</c:v>
                </c:pt>
                <c:pt idx="436">
                  <c:v>109.117433559804</c:v>
                </c:pt>
                <c:pt idx="437">
                  <c:v>109.367702902831</c:v>
                </c:pt>
                <c:pt idx="438">
                  <c:v>109.617972245858</c:v>
                </c:pt>
                <c:pt idx="439">
                  <c:v>109.868241588885</c:v>
                </c:pt>
                <c:pt idx="440">
                  <c:v>110.118510931912</c:v>
                </c:pt>
                <c:pt idx="441">
                  <c:v>110.368780274939</c:v>
                </c:pt>
                <c:pt idx="442">
                  <c:v>110.619049617966</c:v>
                </c:pt>
                <c:pt idx="443">
                  <c:v>110.869318960993</c:v>
                </c:pt>
                <c:pt idx="444">
                  <c:v>111.11958830402</c:v>
                </c:pt>
                <c:pt idx="445">
                  <c:v>111.369857647047</c:v>
                </c:pt>
                <c:pt idx="446">
                  <c:v>111.620126990074</c:v>
                </c:pt>
                <c:pt idx="447">
                  <c:v>111.87039633310199</c:v>
                </c:pt>
                <c:pt idx="448">
                  <c:v>112.12066567612899</c:v>
                </c:pt>
                <c:pt idx="449">
                  <c:v>112.37093501915599</c:v>
                </c:pt>
                <c:pt idx="450">
                  <c:v>112.62120436218299</c:v>
                </c:pt>
                <c:pt idx="451">
                  <c:v>112.87147370520999</c:v>
                </c:pt>
                <c:pt idx="452">
                  <c:v>113.12174304823699</c:v>
                </c:pt>
                <c:pt idx="453">
                  <c:v>113.37201239126399</c:v>
                </c:pt>
                <c:pt idx="454">
                  <c:v>113.62228173429099</c:v>
                </c:pt>
                <c:pt idx="455">
                  <c:v>113.87255107731799</c:v>
                </c:pt>
                <c:pt idx="456">
                  <c:v>114.12282042034499</c:v>
                </c:pt>
                <c:pt idx="457">
                  <c:v>114.37308976337199</c:v>
                </c:pt>
                <c:pt idx="458">
                  <c:v>114.62335910639899</c:v>
                </c:pt>
                <c:pt idx="459">
                  <c:v>114.87362844942599</c:v>
                </c:pt>
                <c:pt idx="460">
                  <c:v>115.12389779245299</c:v>
                </c:pt>
                <c:pt idx="461">
                  <c:v>115.374167135481</c:v>
                </c:pt>
                <c:pt idx="462">
                  <c:v>115.624436478508</c:v>
                </c:pt>
                <c:pt idx="463">
                  <c:v>115.874705821535</c:v>
                </c:pt>
                <c:pt idx="464">
                  <c:v>116.124975164562</c:v>
                </c:pt>
                <c:pt idx="465">
                  <c:v>116.375244507589</c:v>
                </c:pt>
                <c:pt idx="466">
                  <c:v>116.625513850616</c:v>
                </c:pt>
                <c:pt idx="467">
                  <c:v>116.875783193643</c:v>
                </c:pt>
                <c:pt idx="468">
                  <c:v>117.12605253667</c:v>
                </c:pt>
                <c:pt idx="469">
                  <c:v>117.376321879697</c:v>
                </c:pt>
                <c:pt idx="470">
                  <c:v>117.626591222724</c:v>
                </c:pt>
                <c:pt idx="471">
                  <c:v>117.876860565751</c:v>
                </c:pt>
                <c:pt idx="472">
                  <c:v>118.127129908778</c:v>
                </c:pt>
                <c:pt idx="473">
                  <c:v>118.377399251805</c:v>
                </c:pt>
                <c:pt idx="474">
                  <c:v>118.627668594832</c:v>
                </c:pt>
                <c:pt idx="475">
                  <c:v>118.87793793786</c:v>
                </c:pt>
                <c:pt idx="476">
                  <c:v>119.128207280887</c:v>
                </c:pt>
                <c:pt idx="477">
                  <c:v>119.378476623914</c:v>
                </c:pt>
                <c:pt idx="478">
                  <c:v>119.628745966941</c:v>
                </c:pt>
                <c:pt idx="479">
                  <c:v>119.879015309968</c:v>
                </c:pt>
                <c:pt idx="480">
                  <c:v>120.129284652995</c:v>
                </c:pt>
                <c:pt idx="481">
                  <c:v>120.379553996022</c:v>
                </c:pt>
                <c:pt idx="482">
                  <c:v>120.629823339049</c:v>
                </c:pt>
                <c:pt idx="483">
                  <c:v>120.880092682076</c:v>
                </c:pt>
                <c:pt idx="484">
                  <c:v>121.130362025103</c:v>
                </c:pt>
                <c:pt idx="485">
                  <c:v>121.38063136813</c:v>
                </c:pt>
                <c:pt idx="486">
                  <c:v>121.630900711157</c:v>
                </c:pt>
                <c:pt idx="487">
                  <c:v>121.881170054184</c:v>
                </c:pt>
                <c:pt idx="488">
                  <c:v>122.13143939721201</c:v>
                </c:pt>
                <c:pt idx="489">
                  <c:v>122.38170874023901</c:v>
                </c:pt>
                <c:pt idx="490">
                  <c:v>122.63197808326601</c:v>
                </c:pt>
                <c:pt idx="491">
                  <c:v>122.88224742629301</c:v>
                </c:pt>
                <c:pt idx="492">
                  <c:v>123.13251676932001</c:v>
                </c:pt>
                <c:pt idx="493">
                  <c:v>123.38278611234701</c:v>
                </c:pt>
                <c:pt idx="494">
                  <c:v>123.63305545537401</c:v>
                </c:pt>
                <c:pt idx="495">
                  <c:v>123.88332479840101</c:v>
                </c:pt>
                <c:pt idx="496">
                  <c:v>124.13359414142801</c:v>
                </c:pt>
                <c:pt idx="497">
                  <c:v>124.38386348445501</c:v>
                </c:pt>
                <c:pt idx="498">
                  <c:v>124.63413282748201</c:v>
                </c:pt>
                <c:pt idx="499">
                  <c:v>124.88440217050901</c:v>
                </c:pt>
                <c:pt idx="500">
                  <c:v>125.13467151353601</c:v>
                </c:pt>
                <c:pt idx="501">
                  <c:v>125.38494085656301</c:v>
                </c:pt>
                <c:pt idx="502">
                  <c:v>125.635210199591</c:v>
                </c:pt>
                <c:pt idx="503">
                  <c:v>125.885479542618</c:v>
                </c:pt>
                <c:pt idx="504">
                  <c:v>126.135748885645</c:v>
                </c:pt>
                <c:pt idx="505">
                  <c:v>126.386018228672</c:v>
                </c:pt>
                <c:pt idx="506">
                  <c:v>126.636287571699</c:v>
                </c:pt>
                <c:pt idx="507">
                  <c:v>126.886556914726</c:v>
                </c:pt>
                <c:pt idx="508">
                  <c:v>127.136826257753</c:v>
                </c:pt>
                <c:pt idx="509">
                  <c:v>127.38709560078</c:v>
                </c:pt>
                <c:pt idx="510">
                  <c:v>127.637364943807</c:v>
                </c:pt>
                <c:pt idx="511">
                  <c:v>127.887634286834</c:v>
                </c:pt>
              </c:numCache>
            </c:numRef>
          </c:xVal>
          <c:yVal>
            <c:numRef>
              <c:f>'donnée moyenne'!$H$2:$H$513</c:f>
              <c:numCache>
                <c:formatCode>General</c:formatCode>
                <c:ptCount val="512"/>
                <c:pt idx="0">
                  <c:v>8.581325053065722E-2</c:v>
                </c:pt>
                <c:pt idx="1">
                  <c:v>4.4026079998144762E-3</c:v>
                </c:pt>
                <c:pt idx="2">
                  <c:v>3.2558642300693974E-3</c:v>
                </c:pt>
                <c:pt idx="3">
                  <c:v>3.7924165819477381E-3</c:v>
                </c:pt>
                <c:pt idx="4">
                  <c:v>4.056112646353186E-3</c:v>
                </c:pt>
                <c:pt idx="5">
                  <c:v>3.5761885689663628E-3</c:v>
                </c:pt>
                <c:pt idx="6">
                  <c:v>3.9574785061974307E-3</c:v>
                </c:pt>
                <c:pt idx="7">
                  <c:v>3.7297605691169618E-3</c:v>
                </c:pt>
                <c:pt idx="8">
                  <c:v>3.9435262586945486E-3</c:v>
                </c:pt>
                <c:pt idx="9">
                  <c:v>3.4059962632393918E-3</c:v>
                </c:pt>
                <c:pt idx="10">
                  <c:v>4.3145231616987219E-3</c:v>
                </c:pt>
                <c:pt idx="11">
                  <c:v>3.0424360777763226E-3</c:v>
                </c:pt>
                <c:pt idx="12">
                  <c:v>4.4121311905334975E-3</c:v>
                </c:pt>
                <c:pt idx="13">
                  <c:v>3.1450488420271317E-3</c:v>
                </c:pt>
                <c:pt idx="14">
                  <c:v>4.3902375457831756E-3</c:v>
                </c:pt>
                <c:pt idx="15">
                  <c:v>4.0596892759888325E-3</c:v>
                </c:pt>
                <c:pt idx="16">
                  <c:v>3.8239930903847482E-3</c:v>
                </c:pt>
                <c:pt idx="17">
                  <c:v>6.1599891327566081E-3</c:v>
                </c:pt>
                <c:pt idx="18">
                  <c:v>3.2930623931264778E-3</c:v>
                </c:pt>
                <c:pt idx="19">
                  <c:v>3.6844738720395831E-3</c:v>
                </c:pt>
                <c:pt idx="20">
                  <c:v>5.5768446193782137E-3</c:v>
                </c:pt>
                <c:pt idx="21">
                  <c:v>5.0498833773018692E-3</c:v>
                </c:pt>
                <c:pt idx="22">
                  <c:v>3.5059175572047297E-3</c:v>
                </c:pt>
                <c:pt idx="23">
                  <c:v>4.7757169119925077E-3</c:v>
                </c:pt>
                <c:pt idx="24">
                  <c:v>4.7876016029063089E-3</c:v>
                </c:pt>
                <c:pt idx="25">
                  <c:v>4.0145940603253426E-3</c:v>
                </c:pt>
                <c:pt idx="26">
                  <c:v>4.037913939918281E-3</c:v>
                </c:pt>
                <c:pt idx="27">
                  <c:v>3.4159908598660814E-3</c:v>
                </c:pt>
                <c:pt idx="28">
                  <c:v>4.6160754115905471E-3</c:v>
                </c:pt>
                <c:pt idx="29">
                  <c:v>3.4322748785363083E-3</c:v>
                </c:pt>
                <c:pt idx="30">
                  <c:v>4.0703396181583319E-3</c:v>
                </c:pt>
                <c:pt idx="31">
                  <c:v>5.3275119251481734E-3</c:v>
                </c:pt>
                <c:pt idx="32">
                  <c:v>4.3877999402722016E-3</c:v>
                </c:pt>
                <c:pt idx="33">
                  <c:v>5.0530222913687901E-3</c:v>
                </c:pt>
                <c:pt idx="34">
                  <c:v>3.6941337957199631E-3</c:v>
                </c:pt>
                <c:pt idx="35">
                  <c:v>5.0359458133845646E-3</c:v>
                </c:pt>
                <c:pt idx="36">
                  <c:v>6.2461500273785229E-3</c:v>
                </c:pt>
                <c:pt idx="37">
                  <c:v>4.9609741870183435E-3</c:v>
                </c:pt>
                <c:pt idx="38">
                  <c:v>4.5396918668014468E-3</c:v>
                </c:pt>
                <c:pt idx="39">
                  <c:v>5.0725586072050697E-3</c:v>
                </c:pt>
                <c:pt idx="40">
                  <c:v>3.3201221519257328E-3</c:v>
                </c:pt>
                <c:pt idx="41">
                  <c:v>5.8540618193294661E-3</c:v>
                </c:pt>
                <c:pt idx="42">
                  <c:v>4.6204806475023952E-3</c:v>
                </c:pt>
                <c:pt idx="43">
                  <c:v>5.1073287854723334E-3</c:v>
                </c:pt>
                <c:pt idx="44">
                  <c:v>4.3677846986530846E-3</c:v>
                </c:pt>
                <c:pt idx="45">
                  <c:v>3.5353110724982736E-3</c:v>
                </c:pt>
                <c:pt idx="46">
                  <c:v>4.7827225352842229E-3</c:v>
                </c:pt>
                <c:pt idx="47">
                  <c:v>5.1459214235908164E-3</c:v>
                </c:pt>
                <c:pt idx="48">
                  <c:v>3.546643143995712E-3</c:v>
                </c:pt>
                <c:pt idx="49">
                  <c:v>4.5691803253355761E-3</c:v>
                </c:pt>
                <c:pt idx="50">
                  <c:v>4.2945820985605763E-3</c:v>
                </c:pt>
                <c:pt idx="51">
                  <c:v>3.9782853900764562E-3</c:v>
                </c:pt>
                <c:pt idx="52">
                  <c:v>4.0857448059679388E-3</c:v>
                </c:pt>
                <c:pt idx="53">
                  <c:v>4.9938208713576817E-3</c:v>
                </c:pt>
                <c:pt idx="54">
                  <c:v>3.5205428074247844E-3</c:v>
                </c:pt>
                <c:pt idx="55">
                  <c:v>2.3131832207369139E-3</c:v>
                </c:pt>
                <c:pt idx="56">
                  <c:v>4.9772305081408974E-3</c:v>
                </c:pt>
                <c:pt idx="57">
                  <c:v>4.3590210611901556E-3</c:v>
                </c:pt>
                <c:pt idx="58">
                  <c:v>3.2317126876458546E-3</c:v>
                </c:pt>
                <c:pt idx="59">
                  <c:v>3.3784710836413188E-3</c:v>
                </c:pt>
                <c:pt idx="60">
                  <c:v>3.8614562414881317E-3</c:v>
                </c:pt>
                <c:pt idx="61">
                  <c:v>4.6150629695559681E-3</c:v>
                </c:pt>
                <c:pt idx="62">
                  <c:v>4.0738719845041021E-3</c:v>
                </c:pt>
                <c:pt idx="63">
                  <c:v>3.8831285155205278E-3</c:v>
                </c:pt>
                <c:pt idx="64">
                  <c:v>4.4991070354034124E-3</c:v>
                </c:pt>
                <c:pt idx="65">
                  <c:v>4.1175462694104659E-3</c:v>
                </c:pt>
                <c:pt idx="66">
                  <c:v>3.3526017209999245E-3</c:v>
                </c:pt>
                <c:pt idx="67">
                  <c:v>3.7724588838280878E-3</c:v>
                </c:pt>
                <c:pt idx="68">
                  <c:v>3.9484777170882192E-3</c:v>
                </c:pt>
                <c:pt idx="69">
                  <c:v>3.6444929119853991E-3</c:v>
                </c:pt>
                <c:pt idx="70">
                  <c:v>4.5524579555843193E-3</c:v>
                </c:pt>
                <c:pt idx="71">
                  <c:v>4.6502445160951054E-3</c:v>
                </c:pt>
                <c:pt idx="72">
                  <c:v>4.7069291782101848E-3</c:v>
                </c:pt>
                <c:pt idx="73">
                  <c:v>4.8752593178959646E-3</c:v>
                </c:pt>
                <c:pt idx="74">
                  <c:v>4.0468070361887867E-3</c:v>
                </c:pt>
                <c:pt idx="75">
                  <c:v>4.9464154120462947E-3</c:v>
                </c:pt>
                <c:pt idx="76">
                  <c:v>3.2944972217532269E-3</c:v>
                </c:pt>
                <c:pt idx="77">
                  <c:v>4.5761869739513981E-3</c:v>
                </c:pt>
                <c:pt idx="78">
                  <c:v>3.7433164561281565E-3</c:v>
                </c:pt>
                <c:pt idx="79">
                  <c:v>4.5006891281696333E-3</c:v>
                </c:pt>
                <c:pt idx="80">
                  <c:v>4.1979107044103946E-3</c:v>
                </c:pt>
                <c:pt idx="81">
                  <c:v>3.8609625521415919E-3</c:v>
                </c:pt>
                <c:pt idx="82">
                  <c:v>3.0429982906138766E-3</c:v>
                </c:pt>
                <c:pt idx="83">
                  <c:v>3.9010358609957887E-3</c:v>
                </c:pt>
                <c:pt idx="84">
                  <c:v>4.0859114646526959E-3</c:v>
                </c:pt>
                <c:pt idx="85">
                  <c:v>3.3366819250316209E-3</c:v>
                </c:pt>
                <c:pt idx="86">
                  <c:v>3.5006582524918757E-3</c:v>
                </c:pt>
                <c:pt idx="87">
                  <c:v>3.3736053323736564E-3</c:v>
                </c:pt>
                <c:pt idx="88">
                  <c:v>4.0240687190349145E-3</c:v>
                </c:pt>
                <c:pt idx="89">
                  <c:v>4.2059137818777764E-3</c:v>
                </c:pt>
                <c:pt idx="90">
                  <c:v>4.0118914744483574E-3</c:v>
                </c:pt>
                <c:pt idx="91">
                  <c:v>3.0160645879167237E-3</c:v>
                </c:pt>
                <c:pt idx="92">
                  <c:v>3.9927544536761455E-3</c:v>
                </c:pt>
                <c:pt idx="93">
                  <c:v>3.6772730149549513E-3</c:v>
                </c:pt>
                <c:pt idx="94">
                  <c:v>3.5294528469314562E-3</c:v>
                </c:pt>
                <c:pt idx="95">
                  <c:v>4.3304477940828319E-3</c:v>
                </c:pt>
                <c:pt idx="96">
                  <c:v>3.4363899499011631E-3</c:v>
                </c:pt>
                <c:pt idx="97">
                  <c:v>3.7492640616296133E-3</c:v>
                </c:pt>
                <c:pt idx="98">
                  <c:v>4.5372130640165776E-3</c:v>
                </c:pt>
                <c:pt idx="99">
                  <c:v>4.1834014085093208E-3</c:v>
                </c:pt>
                <c:pt idx="100">
                  <c:v>4.0683960614401908E-3</c:v>
                </c:pt>
                <c:pt idx="101">
                  <c:v>4.3667482893384292E-3</c:v>
                </c:pt>
                <c:pt idx="102">
                  <c:v>2.3990892482797211E-3</c:v>
                </c:pt>
                <c:pt idx="103">
                  <c:v>2.4654306900342713E-3</c:v>
                </c:pt>
                <c:pt idx="104">
                  <c:v>4.3395242838863094E-3</c:v>
                </c:pt>
                <c:pt idx="105">
                  <c:v>4.0358803380264536E-3</c:v>
                </c:pt>
                <c:pt idx="106">
                  <c:v>3.9863195598044644E-3</c:v>
                </c:pt>
                <c:pt idx="107">
                  <c:v>2.7468109880024049E-3</c:v>
                </c:pt>
                <c:pt idx="108">
                  <c:v>4.3176163909512191E-3</c:v>
                </c:pt>
                <c:pt idx="109">
                  <c:v>3.3431106681578184E-3</c:v>
                </c:pt>
                <c:pt idx="110">
                  <c:v>4.3868608055321586E-3</c:v>
                </c:pt>
                <c:pt idx="111">
                  <c:v>4.0807607261302654E-3</c:v>
                </c:pt>
                <c:pt idx="112">
                  <c:v>3.4256376645936397E-3</c:v>
                </c:pt>
                <c:pt idx="113">
                  <c:v>3.1132953071921531E-3</c:v>
                </c:pt>
                <c:pt idx="114">
                  <c:v>4.137540693218607E-3</c:v>
                </c:pt>
                <c:pt idx="115">
                  <c:v>3.2775777021087291E-3</c:v>
                </c:pt>
                <c:pt idx="116">
                  <c:v>4.9147530200615054E-3</c:v>
                </c:pt>
                <c:pt idx="117">
                  <c:v>4.1150058198815287E-3</c:v>
                </c:pt>
                <c:pt idx="118">
                  <c:v>2.6225192730074715E-3</c:v>
                </c:pt>
                <c:pt idx="119">
                  <c:v>3.2220426517109561E-3</c:v>
                </c:pt>
                <c:pt idx="120">
                  <c:v>2.5574066667355647E-3</c:v>
                </c:pt>
                <c:pt idx="121">
                  <c:v>3.7470062515554746E-3</c:v>
                </c:pt>
                <c:pt idx="122">
                  <c:v>3.0133191096129593E-3</c:v>
                </c:pt>
                <c:pt idx="123">
                  <c:v>4.1812339571874963E-3</c:v>
                </c:pt>
                <c:pt idx="124">
                  <c:v>2.9231789363629405E-3</c:v>
                </c:pt>
                <c:pt idx="125">
                  <c:v>4.2882669226615589E-3</c:v>
                </c:pt>
                <c:pt idx="126">
                  <c:v>4.4906567225618046E-3</c:v>
                </c:pt>
                <c:pt idx="127">
                  <c:v>3.4626060776337189E-3</c:v>
                </c:pt>
                <c:pt idx="128">
                  <c:v>4.1777113519767288E-3</c:v>
                </c:pt>
                <c:pt idx="129">
                  <c:v>3.1714094968697524E-3</c:v>
                </c:pt>
                <c:pt idx="130">
                  <c:v>4.6491257676226473E-3</c:v>
                </c:pt>
                <c:pt idx="131">
                  <c:v>2.7932226265962833E-3</c:v>
                </c:pt>
                <c:pt idx="132">
                  <c:v>4.4715022552384914E-3</c:v>
                </c:pt>
                <c:pt idx="133">
                  <c:v>2.8492652257266372E-3</c:v>
                </c:pt>
                <c:pt idx="134">
                  <c:v>3.7255595381628301E-3</c:v>
                </c:pt>
                <c:pt idx="135">
                  <c:v>3.6818833790726738E-3</c:v>
                </c:pt>
                <c:pt idx="136">
                  <c:v>4.7579760334885545E-3</c:v>
                </c:pt>
                <c:pt idx="137">
                  <c:v>3.1048808013821611E-3</c:v>
                </c:pt>
                <c:pt idx="138">
                  <c:v>4.7666257511449414E-3</c:v>
                </c:pt>
                <c:pt idx="139">
                  <c:v>3.2771256603762607E-3</c:v>
                </c:pt>
                <c:pt idx="140">
                  <c:v>3.6413280225378974E-3</c:v>
                </c:pt>
                <c:pt idx="141">
                  <c:v>3.5489278991939987E-3</c:v>
                </c:pt>
                <c:pt idx="142">
                  <c:v>3.3017858814142075E-3</c:v>
                </c:pt>
                <c:pt idx="143">
                  <c:v>3.3830091307268024E-3</c:v>
                </c:pt>
                <c:pt idx="144">
                  <c:v>3.9784517116027429E-3</c:v>
                </c:pt>
                <c:pt idx="145">
                  <c:v>3.214966085983676E-3</c:v>
                </c:pt>
                <c:pt idx="146">
                  <c:v>3.1980291196068503E-3</c:v>
                </c:pt>
                <c:pt idx="147">
                  <c:v>4.9504346539539969E-3</c:v>
                </c:pt>
                <c:pt idx="148">
                  <c:v>3.5190530880211089E-3</c:v>
                </c:pt>
                <c:pt idx="149">
                  <c:v>3.381764085631241E-3</c:v>
                </c:pt>
                <c:pt idx="150">
                  <c:v>4.6165103773361874E-3</c:v>
                </c:pt>
                <c:pt idx="151">
                  <c:v>3.4923361420593478E-3</c:v>
                </c:pt>
                <c:pt idx="152">
                  <c:v>3.285877938408171E-3</c:v>
                </c:pt>
                <c:pt idx="153">
                  <c:v>2.5781971412378404E-3</c:v>
                </c:pt>
                <c:pt idx="154">
                  <c:v>2.7687327723949378E-3</c:v>
                </c:pt>
                <c:pt idx="155">
                  <c:v>3.3386815909492288E-3</c:v>
                </c:pt>
                <c:pt idx="156">
                  <c:v>4.4038186491648507E-3</c:v>
                </c:pt>
                <c:pt idx="157">
                  <c:v>4.059912607524651E-3</c:v>
                </c:pt>
                <c:pt idx="158">
                  <c:v>3.5614446296930967E-3</c:v>
                </c:pt>
                <c:pt idx="159">
                  <c:v>2.7502218795116924E-3</c:v>
                </c:pt>
                <c:pt idx="160">
                  <c:v>3.2683787306274237E-3</c:v>
                </c:pt>
                <c:pt idx="161">
                  <c:v>3.0676551693805936E-3</c:v>
                </c:pt>
                <c:pt idx="162">
                  <c:v>4.5672644018832113E-3</c:v>
                </c:pt>
                <c:pt idx="163">
                  <c:v>2.0772245145299103E-3</c:v>
                </c:pt>
                <c:pt idx="164">
                  <c:v>3.874443373444187E-3</c:v>
                </c:pt>
                <c:pt idx="165">
                  <c:v>4.1269712712913142E-3</c:v>
                </c:pt>
                <c:pt idx="166">
                  <c:v>4.6538270948804647E-3</c:v>
                </c:pt>
                <c:pt idx="167">
                  <c:v>2.5576630028061515E-3</c:v>
                </c:pt>
                <c:pt idx="168">
                  <c:v>3.2567836589437083E-3</c:v>
                </c:pt>
                <c:pt idx="169">
                  <c:v>3.575561609931568E-3</c:v>
                </c:pt>
                <c:pt idx="170">
                  <c:v>2.7449860795765385E-3</c:v>
                </c:pt>
                <c:pt idx="171">
                  <c:v>3.6805724313659135E-3</c:v>
                </c:pt>
                <c:pt idx="172">
                  <c:v>2.8783547855716239E-3</c:v>
                </c:pt>
                <c:pt idx="173">
                  <c:v>4.7106065209288044E-3</c:v>
                </c:pt>
                <c:pt idx="174">
                  <c:v>3.874617350692285E-3</c:v>
                </c:pt>
                <c:pt idx="175">
                  <c:v>2.8722240149329083E-3</c:v>
                </c:pt>
                <c:pt idx="176">
                  <c:v>2.815071588544668E-3</c:v>
                </c:pt>
                <c:pt idx="177">
                  <c:v>3.5414165574035109E-3</c:v>
                </c:pt>
                <c:pt idx="178">
                  <c:v>3.377802518669989E-3</c:v>
                </c:pt>
                <c:pt idx="179">
                  <c:v>2.7921399400792383E-3</c:v>
                </c:pt>
                <c:pt idx="180">
                  <c:v>3.2063243865832454E-3</c:v>
                </c:pt>
                <c:pt idx="181">
                  <c:v>3.0258213364257542E-3</c:v>
                </c:pt>
                <c:pt idx="182">
                  <c:v>3.2391622624676534E-3</c:v>
                </c:pt>
                <c:pt idx="183">
                  <c:v>3.5475586653564701E-3</c:v>
                </c:pt>
                <c:pt idx="184">
                  <c:v>3.3675487810053617E-3</c:v>
                </c:pt>
                <c:pt idx="185">
                  <c:v>3.5538917438446096E-3</c:v>
                </c:pt>
                <c:pt idx="186">
                  <c:v>3.9786987176674716E-3</c:v>
                </c:pt>
                <c:pt idx="187">
                  <c:v>3.4454055960292337E-3</c:v>
                </c:pt>
                <c:pt idx="188">
                  <c:v>3.1753086037623504E-3</c:v>
                </c:pt>
                <c:pt idx="189">
                  <c:v>3.3571024169984421E-3</c:v>
                </c:pt>
                <c:pt idx="190">
                  <c:v>2.9577148677039822E-3</c:v>
                </c:pt>
                <c:pt idx="191">
                  <c:v>3.3713468071468076E-3</c:v>
                </c:pt>
                <c:pt idx="192">
                  <c:v>3.1372614623328184E-3</c:v>
                </c:pt>
                <c:pt idx="193">
                  <c:v>4.4514451487687795E-3</c:v>
                </c:pt>
                <c:pt idx="194">
                  <c:v>3.5005085058490404E-3</c:v>
                </c:pt>
                <c:pt idx="195">
                  <c:v>3.8919975331435804E-3</c:v>
                </c:pt>
                <c:pt idx="196">
                  <c:v>5.1594873971173485E-3</c:v>
                </c:pt>
                <c:pt idx="197">
                  <c:v>4.9495028965284319E-3</c:v>
                </c:pt>
                <c:pt idx="198">
                  <c:v>8.2484925634255749E-3</c:v>
                </c:pt>
                <c:pt idx="199">
                  <c:v>5.9878725173531294E-2</c:v>
                </c:pt>
                <c:pt idx="200">
                  <c:v>2.6146596171054939E-2</c:v>
                </c:pt>
                <c:pt idx="201">
                  <c:v>5.8378743141763289E-3</c:v>
                </c:pt>
                <c:pt idx="202">
                  <c:v>5.3227335276961598E-3</c:v>
                </c:pt>
                <c:pt idx="203">
                  <c:v>5.6695510970350372E-3</c:v>
                </c:pt>
                <c:pt idx="204">
                  <c:v>4.0806885807594248E-3</c:v>
                </c:pt>
                <c:pt idx="205">
                  <c:v>4.0784597940545265E-3</c:v>
                </c:pt>
                <c:pt idx="206">
                  <c:v>2.7153992554649234E-3</c:v>
                </c:pt>
                <c:pt idx="207">
                  <c:v>3.5666017161398752E-3</c:v>
                </c:pt>
                <c:pt idx="208">
                  <c:v>3.81624376534758E-3</c:v>
                </c:pt>
                <c:pt idx="209">
                  <c:v>3.186014493289941E-3</c:v>
                </c:pt>
                <c:pt idx="210">
                  <c:v>3.3229740584527811E-3</c:v>
                </c:pt>
                <c:pt idx="211">
                  <c:v>4.0037116922378843E-3</c:v>
                </c:pt>
                <c:pt idx="212">
                  <c:v>1.9284272752196155E-3</c:v>
                </c:pt>
                <c:pt idx="213">
                  <c:v>2.993385573589163E-3</c:v>
                </c:pt>
                <c:pt idx="214">
                  <c:v>3.2941587545168658E-3</c:v>
                </c:pt>
                <c:pt idx="215">
                  <c:v>2.7508800059789238E-3</c:v>
                </c:pt>
                <c:pt idx="216">
                  <c:v>2.2979713376606874E-3</c:v>
                </c:pt>
                <c:pt idx="217">
                  <c:v>3.3334772083767322E-3</c:v>
                </c:pt>
                <c:pt idx="218">
                  <c:v>2.0410183811750623E-3</c:v>
                </c:pt>
                <c:pt idx="219">
                  <c:v>2.1865198423863378E-3</c:v>
                </c:pt>
                <c:pt idx="220">
                  <c:v>3.8543527444148697E-3</c:v>
                </c:pt>
                <c:pt idx="221">
                  <c:v>4.2101263532266422E-3</c:v>
                </c:pt>
                <c:pt idx="222">
                  <c:v>3.6854896064249239E-3</c:v>
                </c:pt>
                <c:pt idx="223">
                  <c:v>2.3904127830217622E-3</c:v>
                </c:pt>
                <c:pt idx="224">
                  <c:v>2.6564407152109434E-3</c:v>
                </c:pt>
                <c:pt idx="225">
                  <c:v>4.744565480106407E-3</c:v>
                </c:pt>
                <c:pt idx="226">
                  <c:v>3.3397220062066015E-3</c:v>
                </c:pt>
                <c:pt idx="227">
                  <c:v>3.700378047220493E-3</c:v>
                </c:pt>
                <c:pt idx="228">
                  <c:v>3.9562754530960169E-3</c:v>
                </c:pt>
                <c:pt idx="229">
                  <c:v>3.555848130819125E-3</c:v>
                </c:pt>
                <c:pt idx="230">
                  <c:v>2.889640989582545E-3</c:v>
                </c:pt>
                <c:pt idx="231">
                  <c:v>3.4274978608797081E-3</c:v>
                </c:pt>
                <c:pt idx="232">
                  <c:v>3.3563608035007621E-3</c:v>
                </c:pt>
                <c:pt idx="233">
                  <c:v>3.4479560092553476E-3</c:v>
                </c:pt>
                <c:pt idx="234">
                  <c:v>3.867712971843826E-3</c:v>
                </c:pt>
                <c:pt idx="235">
                  <c:v>2.6561866118599751E-3</c:v>
                </c:pt>
                <c:pt idx="236">
                  <c:v>2.4676515479056657E-3</c:v>
                </c:pt>
                <c:pt idx="237">
                  <c:v>4.0623919898732245E-3</c:v>
                </c:pt>
                <c:pt idx="238">
                  <c:v>2.8773477604007083E-3</c:v>
                </c:pt>
                <c:pt idx="239">
                  <c:v>3.2328861364139794E-3</c:v>
                </c:pt>
                <c:pt idx="240">
                  <c:v>3.1808441151969578E-3</c:v>
                </c:pt>
                <c:pt idx="241">
                  <c:v>2.5176251555049998E-3</c:v>
                </c:pt>
                <c:pt idx="242">
                  <c:v>2.9666939020684172E-3</c:v>
                </c:pt>
                <c:pt idx="243">
                  <c:v>3.1125442260421898E-3</c:v>
                </c:pt>
                <c:pt idx="244">
                  <c:v>3.0971995043056057E-3</c:v>
                </c:pt>
                <c:pt idx="245">
                  <c:v>2.6725169265289922E-3</c:v>
                </c:pt>
                <c:pt idx="246">
                  <c:v>2.3337523451512064E-3</c:v>
                </c:pt>
                <c:pt idx="247">
                  <c:v>3.8901306159508813E-3</c:v>
                </c:pt>
                <c:pt idx="248">
                  <c:v>2.6588907242088107E-3</c:v>
                </c:pt>
                <c:pt idx="249">
                  <c:v>3.4339546372164271E-3</c:v>
                </c:pt>
                <c:pt idx="250">
                  <c:v>3.3875263391329523E-3</c:v>
                </c:pt>
                <c:pt idx="251">
                  <c:v>3.0917871975886311E-3</c:v>
                </c:pt>
                <c:pt idx="252">
                  <c:v>3.1836231778472343E-3</c:v>
                </c:pt>
                <c:pt idx="253">
                  <c:v>3.0868527701084793E-3</c:v>
                </c:pt>
                <c:pt idx="254">
                  <c:v>2.6245211018551731E-3</c:v>
                </c:pt>
                <c:pt idx="255">
                  <c:v>2.3020792342096741E-3</c:v>
                </c:pt>
                <c:pt idx="256">
                  <c:v>3.730294300828258E-3</c:v>
                </c:pt>
                <c:pt idx="257">
                  <c:v>4.3659203856088544E-3</c:v>
                </c:pt>
                <c:pt idx="258">
                  <c:v>2.5836039758567204E-3</c:v>
                </c:pt>
                <c:pt idx="259">
                  <c:v>3.7147618815118726E-3</c:v>
                </c:pt>
                <c:pt idx="260">
                  <c:v>1.8426809002529555E-3</c:v>
                </c:pt>
                <c:pt idx="261">
                  <c:v>3.9043007075845607E-3</c:v>
                </c:pt>
                <c:pt idx="262">
                  <c:v>3.61048246582808E-3</c:v>
                </c:pt>
                <c:pt idx="263">
                  <c:v>2.7968797131394064E-3</c:v>
                </c:pt>
                <c:pt idx="264">
                  <c:v>2.9938302012779408E-3</c:v>
                </c:pt>
                <c:pt idx="265">
                  <c:v>2.9519202784872309E-3</c:v>
                </c:pt>
                <c:pt idx="266">
                  <c:v>2.7680650070357128E-3</c:v>
                </c:pt>
                <c:pt idx="267">
                  <c:v>2.5650400022527915E-3</c:v>
                </c:pt>
                <c:pt idx="268">
                  <c:v>3.2342524596913405E-3</c:v>
                </c:pt>
                <c:pt idx="269">
                  <c:v>2.8766233139674454E-3</c:v>
                </c:pt>
                <c:pt idx="270">
                  <c:v>3.0862230162480406E-3</c:v>
                </c:pt>
                <c:pt idx="271">
                  <c:v>2.817431661120676E-3</c:v>
                </c:pt>
                <c:pt idx="272">
                  <c:v>2.7618057910137024E-3</c:v>
                </c:pt>
                <c:pt idx="273">
                  <c:v>2.6732122005123965E-3</c:v>
                </c:pt>
                <c:pt idx="274">
                  <c:v>2.3218837965266375E-3</c:v>
                </c:pt>
                <c:pt idx="275">
                  <c:v>3.2418564739372028E-3</c:v>
                </c:pt>
                <c:pt idx="276">
                  <c:v>3.1983601554245377E-3</c:v>
                </c:pt>
                <c:pt idx="277">
                  <c:v>3.6279161802288515E-3</c:v>
                </c:pt>
                <c:pt idx="278">
                  <c:v>2.3352349231694175E-3</c:v>
                </c:pt>
                <c:pt idx="279">
                  <c:v>1.9793208627794509E-3</c:v>
                </c:pt>
                <c:pt idx="280">
                  <c:v>3.0561870533960555E-3</c:v>
                </c:pt>
                <c:pt idx="281">
                  <c:v>2.9940576410903501E-3</c:v>
                </c:pt>
                <c:pt idx="282">
                  <c:v>2.9478616547542139E-3</c:v>
                </c:pt>
                <c:pt idx="283">
                  <c:v>2.6487777402011688E-3</c:v>
                </c:pt>
                <c:pt idx="284">
                  <c:v>2.2247425431649345E-3</c:v>
                </c:pt>
                <c:pt idx="285">
                  <c:v>3.1707037092624699E-3</c:v>
                </c:pt>
                <c:pt idx="286">
                  <c:v>2.9492983266541863E-3</c:v>
                </c:pt>
                <c:pt idx="287">
                  <c:v>2.5847823876092935E-3</c:v>
                </c:pt>
                <c:pt idx="288">
                  <c:v>2.1946689082253446E-3</c:v>
                </c:pt>
                <c:pt idx="289">
                  <c:v>2.94329701105771E-3</c:v>
                </c:pt>
                <c:pt idx="290">
                  <c:v>3.2321354398159837E-3</c:v>
                </c:pt>
                <c:pt idx="291">
                  <c:v>3.8549512601593868E-3</c:v>
                </c:pt>
                <c:pt idx="292">
                  <c:v>2.8521533453797531E-3</c:v>
                </c:pt>
                <c:pt idx="293">
                  <c:v>3.4151105159406776E-3</c:v>
                </c:pt>
                <c:pt idx="294">
                  <c:v>3.087015351532264E-3</c:v>
                </c:pt>
                <c:pt idx="295">
                  <c:v>2.6659207681611293E-3</c:v>
                </c:pt>
                <c:pt idx="296">
                  <c:v>2.0744742917207346E-3</c:v>
                </c:pt>
                <c:pt idx="297">
                  <c:v>2.1864813467832251E-3</c:v>
                </c:pt>
                <c:pt idx="298">
                  <c:v>3.4030564524371878E-3</c:v>
                </c:pt>
                <c:pt idx="299">
                  <c:v>2.3372530813399999E-3</c:v>
                </c:pt>
                <c:pt idx="300">
                  <c:v>2.9359918661438712E-3</c:v>
                </c:pt>
                <c:pt idx="301">
                  <c:v>2.4907802062718609E-3</c:v>
                </c:pt>
                <c:pt idx="302">
                  <c:v>2.372349316884694E-3</c:v>
                </c:pt>
                <c:pt idx="303">
                  <c:v>2.4868290725660342E-3</c:v>
                </c:pt>
                <c:pt idx="304">
                  <c:v>2.9260843306958377E-3</c:v>
                </c:pt>
                <c:pt idx="305">
                  <c:v>2.2679931163371941E-3</c:v>
                </c:pt>
                <c:pt idx="306">
                  <c:v>3.1208935267230697E-3</c:v>
                </c:pt>
                <c:pt idx="307">
                  <c:v>2.685761508843519E-3</c:v>
                </c:pt>
                <c:pt idx="308">
                  <c:v>2.9506026048642122E-3</c:v>
                </c:pt>
                <c:pt idx="309">
                  <c:v>3.4551959410068656E-3</c:v>
                </c:pt>
                <c:pt idx="310">
                  <c:v>2.7603106442522628E-3</c:v>
                </c:pt>
                <c:pt idx="311">
                  <c:v>2.5233172870680071E-3</c:v>
                </c:pt>
                <c:pt idx="312">
                  <c:v>2.3411097584784368E-3</c:v>
                </c:pt>
                <c:pt idx="313">
                  <c:v>2.5690609014424981E-3</c:v>
                </c:pt>
                <c:pt idx="314">
                  <c:v>2.9096029302068727E-3</c:v>
                </c:pt>
                <c:pt idx="315">
                  <c:v>2.6944742510520386E-3</c:v>
                </c:pt>
                <c:pt idx="316">
                  <c:v>2.3420364738977219E-3</c:v>
                </c:pt>
                <c:pt idx="317">
                  <c:v>2.4031745416194243E-3</c:v>
                </c:pt>
                <c:pt idx="318">
                  <c:v>1.524836287998776E-3</c:v>
                </c:pt>
                <c:pt idx="319">
                  <c:v>2.2153359642609451E-3</c:v>
                </c:pt>
                <c:pt idx="320">
                  <c:v>2.8486287096799799E-3</c:v>
                </c:pt>
                <c:pt idx="321">
                  <c:v>2.5565041448776683E-3</c:v>
                </c:pt>
                <c:pt idx="322">
                  <c:v>3.5839151231134296E-3</c:v>
                </c:pt>
                <c:pt idx="323">
                  <c:v>2.6327650358501536E-3</c:v>
                </c:pt>
                <c:pt idx="324">
                  <c:v>2.5158812828572773E-3</c:v>
                </c:pt>
                <c:pt idx="325">
                  <c:v>2.4748849160520963E-3</c:v>
                </c:pt>
                <c:pt idx="326">
                  <c:v>2.9447785723314872E-3</c:v>
                </c:pt>
                <c:pt idx="327">
                  <c:v>3.2591801695249535E-3</c:v>
                </c:pt>
                <c:pt idx="328">
                  <c:v>2.326669590171959E-3</c:v>
                </c:pt>
                <c:pt idx="329">
                  <c:v>2.2208200548615932E-3</c:v>
                </c:pt>
                <c:pt idx="330">
                  <c:v>2.4566949774808755E-3</c:v>
                </c:pt>
                <c:pt idx="331">
                  <c:v>2.0116438991464392E-3</c:v>
                </c:pt>
                <c:pt idx="332">
                  <c:v>2.1416125733707981E-3</c:v>
                </c:pt>
                <c:pt idx="333">
                  <c:v>2.4408673316260909E-3</c:v>
                </c:pt>
                <c:pt idx="334">
                  <c:v>3.0164726094610659E-3</c:v>
                </c:pt>
                <c:pt idx="335">
                  <c:v>2.2574895131049341E-3</c:v>
                </c:pt>
                <c:pt idx="336">
                  <c:v>2.0870662799697915E-3</c:v>
                </c:pt>
                <c:pt idx="337">
                  <c:v>1.91478559795054E-3</c:v>
                </c:pt>
                <c:pt idx="338">
                  <c:v>2.0461510699068897E-3</c:v>
                </c:pt>
                <c:pt idx="339">
                  <c:v>2.4343487761700321E-3</c:v>
                </c:pt>
                <c:pt idx="340">
                  <c:v>1.8259903797740206E-3</c:v>
                </c:pt>
                <c:pt idx="341">
                  <c:v>2.6050275952812078E-3</c:v>
                </c:pt>
                <c:pt idx="342">
                  <c:v>2.1537935563304121E-3</c:v>
                </c:pt>
                <c:pt idx="343">
                  <c:v>2.9445149437980775E-3</c:v>
                </c:pt>
                <c:pt idx="344">
                  <c:v>2.1021850645652927E-3</c:v>
                </c:pt>
                <c:pt idx="345">
                  <c:v>2.5994266683828939E-3</c:v>
                </c:pt>
                <c:pt idx="346">
                  <c:v>2.6776463710619907E-3</c:v>
                </c:pt>
                <c:pt idx="347">
                  <c:v>2.3326372212987387E-3</c:v>
                </c:pt>
                <c:pt idx="348">
                  <c:v>2.3135330003581311E-3</c:v>
                </c:pt>
                <c:pt idx="349">
                  <c:v>2.5299303905807224E-3</c:v>
                </c:pt>
                <c:pt idx="350">
                  <c:v>2.0120231878701846E-3</c:v>
                </c:pt>
                <c:pt idx="351">
                  <c:v>2.39714537478199E-3</c:v>
                </c:pt>
                <c:pt idx="352">
                  <c:v>2.9098287536104221E-3</c:v>
                </c:pt>
                <c:pt idx="353">
                  <c:v>1.8922700331226788E-3</c:v>
                </c:pt>
                <c:pt idx="354">
                  <c:v>2.0831371775095241E-3</c:v>
                </c:pt>
                <c:pt idx="355">
                  <c:v>1.9982215758465663E-3</c:v>
                </c:pt>
                <c:pt idx="356">
                  <c:v>2.3287487979924224E-3</c:v>
                </c:pt>
                <c:pt idx="357">
                  <c:v>1.7120873918202322E-3</c:v>
                </c:pt>
                <c:pt idx="358">
                  <c:v>2.0517468398232003E-3</c:v>
                </c:pt>
                <c:pt idx="359">
                  <c:v>1.9538495835763892E-3</c:v>
                </c:pt>
                <c:pt idx="360">
                  <c:v>2.3867199626455022E-3</c:v>
                </c:pt>
                <c:pt idx="361">
                  <c:v>1.9084265622585719E-3</c:v>
                </c:pt>
                <c:pt idx="362">
                  <c:v>3.1488609524367426E-3</c:v>
                </c:pt>
                <c:pt idx="363">
                  <c:v>2.0655025333931633E-3</c:v>
                </c:pt>
                <c:pt idx="364">
                  <c:v>1.2502953648607048E-3</c:v>
                </c:pt>
                <c:pt idx="365">
                  <c:v>1.4384933737947329E-3</c:v>
                </c:pt>
                <c:pt idx="366">
                  <c:v>2.3119788704943287E-3</c:v>
                </c:pt>
                <c:pt idx="367">
                  <c:v>2.2870814644757511E-3</c:v>
                </c:pt>
                <c:pt idx="368">
                  <c:v>2.5036156042704482E-3</c:v>
                </c:pt>
                <c:pt idx="369">
                  <c:v>2.2874164900571902E-3</c:v>
                </c:pt>
                <c:pt idx="370">
                  <c:v>2.1579278774206548E-3</c:v>
                </c:pt>
                <c:pt idx="371">
                  <c:v>2.4213802250491888E-3</c:v>
                </c:pt>
                <c:pt idx="372">
                  <c:v>2.1857660759378073E-3</c:v>
                </c:pt>
                <c:pt idx="373">
                  <c:v>1.8642196062531949E-3</c:v>
                </c:pt>
                <c:pt idx="374">
                  <c:v>1.9572315799300855E-3</c:v>
                </c:pt>
                <c:pt idx="375">
                  <c:v>2.7311248940504696E-3</c:v>
                </c:pt>
                <c:pt idx="376">
                  <c:v>2.4055472559215167E-3</c:v>
                </c:pt>
                <c:pt idx="377">
                  <c:v>1.8784484221730439E-3</c:v>
                </c:pt>
                <c:pt idx="378">
                  <c:v>1.7797952923592271E-3</c:v>
                </c:pt>
                <c:pt idx="379">
                  <c:v>2.2951031247651723E-3</c:v>
                </c:pt>
                <c:pt idx="380">
                  <c:v>1.8651330007893941E-3</c:v>
                </c:pt>
                <c:pt idx="381">
                  <c:v>1.8179554487763223E-3</c:v>
                </c:pt>
                <c:pt idx="382">
                  <c:v>1.332034533437816E-3</c:v>
                </c:pt>
                <c:pt idx="383">
                  <c:v>2.1262078603829439E-3</c:v>
                </c:pt>
                <c:pt idx="384">
                  <c:v>2.6961108639578868E-3</c:v>
                </c:pt>
                <c:pt idx="385">
                  <c:v>1.4956633335242641E-3</c:v>
                </c:pt>
                <c:pt idx="386">
                  <c:v>2.5018272002352683E-3</c:v>
                </c:pt>
                <c:pt idx="387">
                  <c:v>2.6590988656859833E-3</c:v>
                </c:pt>
                <c:pt idx="388">
                  <c:v>1.9868442686606534E-3</c:v>
                </c:pt>
                <c:pt idx="389">
                  <c:v>1.7803724857823097E-3</c:v>
                </c:pt>
                <c:pt idx="390">
                  <c:v>2.1401827169424529E-3</c:v>
                </c:pt>
                <c:pt idx="391">
                  <c:v>1.6841892909826757E-3</c:v>
                </c:pt>
                <c:pt idx="392">
                  <c:v>2.5308882173463482E-3</c:v>
                </c:pt>
                <c:pt idx="393">
                  <c:v>1.9619376645374593E-3</c:v>
                </c:pt>
                <c:pt idx="394">
                  <c:v>1.9202798894268594E-3</c:v>
                </c:pt>
                <c:pt idx="395">
                  <c:v>1.5676010409358368E-3</c:v>
                </c:pt>
                <c:pt idx="396">
                  <c:v>2.2373045388040897E-3</c:v>
                </c:pt>
                <c:pt idx="397">
                  <c:v>2.2418289488939703E-3</c:v>
                </c:pt>
                <c:pt idx="398">
                  <c:v>2.2794334811783936E-3</c:v>
                </c:pt>
                <c:pt idx="399">
                  <c:v>2.6353654796416465E-3</c:v>
                </c:pt>
                <c:pt idx="400">
                  <c:v>3.5258242042400163E-3</c:v>
                </c:pt>
                <c:pt idx="401">
                  <c:v>1.7900160544706242E-3</c:v>
                </c:pt>
                <c:pt idx="402">
                  <c:v>1.4086217322987278E-3</c:v>
                </c:pt>
                <c:pt idx="403">
                  <c:v>2.2084370648855728E-3</c:v>
                </c:pt>
                <c:pt idx="404">
                  <c:v>1.2255604995733687E-3</c:v>
                </c:pt>
                <c:pt idx="405">
                  <c:v>2.3897000423636441E-3</c:v>
                </c:pt>
                <c:pt idx="406">
                  <c:v>3.3441670821721284E-3</c:v>
                </c:pt>
                <c:pt idx="407">
                  <c:v>1.1186172699945464E-3</c:v>
                </c:pt>
                <c:pt idx="408">
                  <c:v>1.9712507800414892E-3</c:v>
                </c:pt>
                <c:pt idx="409">
                  <c:v>1.8382951225427665E-3</c:v>
                </c:pt>
                <c:pt idx="410">
                  <c:v>1.3048507370483848E-3</c:v>
                </c:pt>
                <c:pt idx="411">
                  <c:v>2.1620188668363453E-3</c:v>
                </c:pt>
                <c:pt idx="412">
                  <c:v>2.5189476590141138E-3</c:v>
                </c:pt>
                <c:pt idx="413">
                  <c:v>1.5642625691387991E-3</c:v>
                </c:pt>
                <c:pt idx="414">
                  <c:v>2.2549218463837014E-3</c:v>
                </c:pt>
                <c:pt idx="415">
                  <c:v>1.6780303762421829E-3</c:v>
                </c:pt>
                <c:pt idx="416">
                  <c:v>2.5091740088179788E-3</c:v>
                </c:pt>
                <c:pt idx="417">
                  <c:v>1.6620293048565861E-3</c:v>
                </c:pt>
                <c:pt idx="418">
                  <c:v>1.8892285103487916E-3</c:v>
                </c:pt>
                <c:pt idx="419">
                  <c:v>2.205087331768143E-3</c:v>
                </c:pt>
                <c:pt idx="420">
                  <c:v>1.6999205198946811E-3</c:v>
                </c:pt>
                <c:pt idx="421">
                  <c:v>2.6156147828771872E-3</c:v>
                </c:pt>
                <c:pt idx="422">
                  <c:v>2.4484977787786037E-3</c:v>
                </c:pt>
                <c:pt idx="423">
                  <c:v>2.3089681677242839E-3</c:v>
                </c:pt>
                <c:pt idx="424">
                  <c:v>1.7275969732547737E-3</c:v>
                </c:pt>
                <c:pt idx="425">
                  <c:v>1.8680874864369652E-3</c:v>
                </c:pt>
                <c:pt idx="426">
                  <c:v>2.1450468414726401E-3</c:v>
                </c:pt>
                <c:pt idx="427">
                  <c:v>2.1163772134295622E-3</c:v>
                </c:pt>
                <c:pt idx="428">
                  <c:v>1.9458649907136592E-3</c:v>
                </c:pt>
                <c:pt idx="429">
                  <c:v>1.7709308367057691E-3</c:v>
                </c:pt>
                <c:pt idx="430">
                  <c:v>2.2523781937036098E-3</c:v>
                </c:pt>
                <c:pt idx="431">
                  <c:v>2.118433793459678E-3</c:v>
                </c:pt>
                <c:pt idx="432">
                  <c:v>2.4827360736193876E-3</c:v>
                </c:pt>
                <c:pt idx="433">
                  <c:v>2.166496282837676E-3</c:v>
                </c:pt>
                <c:pt idx="434">
                  <c:v>2.1177108683999367E-3</c:v>
                </c:pt>
                <c:pt idx="435">
                  <c:v>2.320865583927809E-3</c:v>
                </c:pt>
                <c:pt idx="436">
                  <c:v>2.1863112981416622E-3</c:v>
                </c:pt>
                <c:pt idx="437">
                  <c:v>2.2741407982444558E-3</c:v>
                </c:pt>
                <c:pt idx="438">
                  <c:v>1.1329222886351583E-3</c:v>
                </c:pt>
                <c:pt idx="439">
                  <c:v>1.7065630319997782E-3</c:v>
                </c:pt>
                <c:pt idx="440">
                  <c:v>1.4869632369057784E-3</c:v>
                </c:pt>
                <c:pt idx="441">
                  <c:v>2.2524330767296234E-3</c:v>
                </c:pt>
                <c:pt idx="442">
                  <c:v>2.0317181453597976E-3</c:v>
                </c:pt>
                <c:pt idx="443">
                  <c:v>1.7735834424646578E-3</c:v>
                </c:pt>
                <c:pt idx="444">
                  <c:v>2.150155641345998E-3</c:v>
                </c:pt>
                <c:pt idx="445">
                  <c:v>1.9717379833509327E-3</c:v>
                </c:pt>
                <c:pt idx="446">
                  <c:v>2.2124333309728899E-3</c:v>
                </c:pt>
                <c:pt idx="447">
                  <c:v>2.8000865282376067E-3</c:v>
                </c:pt>
                <c:pt idx="448">
                  <c:v>2.4278030837030203E-3</c:v>
                </c:pt>
                <c:pt idx="449">
                  <c:v>2.4586075203068868E-3</c:v>
                </c:pt>
                <c:pt idx="450">
                  <c:v>1.6052404096433693E-3</c:v>
                </c:pt>
                <c:pt idx="451">
                  <c:v>2.0849644586883962E-3</c:v>
                </c:pt>
                <c:pt idx="452">
                  <c:v>2.7261923911049675E-3</c:v>
                </c:pt>
                <c:pt idx="453">
                  <c:v>9.5862378121053791E-4</c:v>
                </c:pt>
                <c:pt idx="454">
                  <c:v>1.4970538101605427E-3</c:v>
                </c:pt>
                <c:pt idx="455">
                  <c:v>2.2203181893400946E-3</c:v>
                </c:pt>
                <c:pt idx="456">
                  <c:v>2.3511084210217793E-3</c:v>
                </c:pt>
                <c:pt idx="457">
                  <c:v>2.3390015309751678E-3</c:v>
                </c:pt>
                <c:pt idx="458">
                  <c:v>2.0033791489998641E-3</c:v>
                </c:pt>
                <c:pt idx="459">
                  <c:v>1.986306022839072E-3</c:v>
                </c:pt>
                <c:pt idx="460">
                  <c:v>1.9932082762737177E-3</c:v>
                </c:pt>
                <c:pt idx="461">
                  <c:v>1.9312038531866969E-3</c:v>
                </c:pt>
                <c:pt idx="462">
                  <c:v>1.9833253005709099E-3</c:v>
                </c:pt>
                <c:pt idx="463">
                  <c:v>2.4829613769907642E-3</c:v>
                </c:pt>
                <c:pt idx="464">
                  <c:v>1.4563897847339388E-3</c:v>
                </c:pt>
                <c:pt idx="465">
                  <c:v>2.2502215476176901E-3</c:v>
                </c:pt>
                <c:pt idx="466">
                  <c:v>2.2314967208590442E-3</c:v>
                </c:pt>
                <c:pt idx="467">
                  <c:v>2.1222901144911628E-3</c:v>
                </c:pt>
                <c:pt idx="468">
                  <c:v>1.7103679870159869E-3</c:v>
                </c:pt>
                <c:pt idx="469">
                  <c:v>1.7637583760791132E-3</c:v>
                </c:pt>
                <c:pt idx="470">
                  <c:v>1.8279311596403644E-3</c:v>
                </c:pt>
                <c:pt idx="471">
                  <c:v>1.9232020323430628E-3</c:v>
                </c:pt>
                <c:pt idx="472">
                  <c:v>1.9366551085645907E-3</c:v>
                </c:pt>
                <c:pt idx="473">
                  <c:v>2.9829904676405986E-3</c:v>
                </c:pt>
                <c:pt idx="474">
                  <c:v>1.9366994523413777E-3</c:v>
                </c:pt>
                <c:pt idx="475">
                  <c:v>1.8884853630057648E-3</c:v>
                </c:pt>
                <c:pt idx="476">
                  <c:v>2.6431676365210729E-3</c:v>
                </c:pt>
                <c:pt idx="477">
                  <c:v>2.0317954159229717E-3</c:v>
                </c:pt>
                <c:pt idx="478">
                  <c:v>1.4794138997915635E-3</c:v>
                </c:pt>
                <c:pt idx="479">
                  <c:v>1.9183725012186161E-3</c:v>
                </c:pt>
                <c:pt idx="480">
                  <c:v>2.0583094167863848E-3</c:v>
                </c:pt>
                <c:pt idx="481">
                  <c:v>2.5648979889469799E-3</c:v>
                </c:pt>
                <c:pt idx="482">
                  <c:v>2.0338683681529308E-3</c:v>
                </c:pt>
                <c:pt idx="483">
                  <c:v>2.2058140463518073E-3</c:v>
                </c:pt>
                <c:pt idx="484">
                  <c:v>1.644335196064882E-3</c:v>
                </c:pt>
                <c:pt idx="485">
                  <c:v>1.7084740883287742E-3</c:v>
                </c:pt>
                <c:pt idx="486">
                  <c:v>1.9963827643941401E-3</c:v>
                </c:pt>
                <c:pt idx="487">
                  <c:v>1.7513311915703473E-3</c:v>
                </c:pt>
                <c:pt idx="488">
                  <c:v>1.553821973421301E-3</c:v>
                </c:pt>
                <c:pt idx="489">
                  <c:v>1.4635142667550037E-3</c:v>
                </c:pt>
                <c:pt idx="490">
                  <c:v>1.7602821394032909E-3</c:v>
                </c:pt>
                <c:pt idx="491">
                  <c:v>1.6211779090826626E-3</c:v>
                </c:pt>
                <c:pt idx="492">
                  <c:v>1.6044591201119789E-3</c:v>
                </c:pt>
                <c:pt idx="493">
                  <c:v>2.1353436552482914E-3</c:v>
                </c:pt>
                <c:pt idx="494">
                  <c:v>2.5147507899846992E-3</c:v>
                </c:pt>
                <c:pt idx="495">
                  <c:v>1.3138997758771836E-3</c:v>
                </c:pt>
                <c:pt idx="496">
                  <c:v>1.9271212752300178E-3</c:v>
                </c:pt>
                <c:pt idx="497">
                  <c:v>1.7690890306553153E-3</c:v>
                </c:pt>
                <c:pt idx="498">
                  <c:v>2.1521701870425318E-3</c:v>
                </c:pt>
                <c:pt idx="499">
                  <c:v>1.8922874970761694E-3</c:v>
                </c:pt>
                <c:pt idx="500">
                  <c:v>2.1447464811960972E-3</c:v>
                </c:pt>
                <c:pt idx="501">
                  <c:v>3.1890311063201226E-3</c:v>
                </c:pt>
                <c:pt idx="502">
                  <c:v>1.5620586711880833E-3</c:v>
                </c:pt>
                <c:pt idx="503">
                  <c:v>1.4545326475979363E-3</c:v>
                </c:pt>
                <c:pt idx="504">
                  <c:v>1.7976168290335973E-3</c:v>
                </c:pt>
                <c:pt idx="505">
                  <c:v>1.6872860184797194E-3</c:v>
                </c:pt>
                <c:pt idx="506">
                  <c:v>2.094220276923576E-3</c:v>
                </c:pt>
                <c:pt idx="507">
                  <c:v>2.5431881598878704E-3</c:v>
                </c:pt>
                <c:pt idx="508">
                  <c:v>1.2886545738311291E-3</c:v>
                </c:pt>
                <c:pt idx="509">
                  <c:v>2.1179060162837202E-3</c:v>
                </c:pt>
                <c:pt idx="510">
                  <c:v>1.4068022399460452E-3</c:v>
                </c:pt>
                <c:pt idx="511">
                  <c:v>2.060949435683153E-3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92F-446C-811F-939949C008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6396264"/>
        <c:axId val="436390032"/>
      </c:scatterChart>
      <c:valAx>
        <c:axId val="436396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fréquence (Hz)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36390032"/>
        <c:crosses val="autoZero"/>
        <c:crossBetween val="midCat"/>
      </c:valAx>
      <c:valAx>
        <c:axId val="436390032"/>
        <c:scaling>
          <c:orientation val="minMax"/>
          <c:max val="1.0000000000000002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Tension</a:t>
                </a:r>
                <a:r>
                  <a:rPr lang="fr-FR" baseline="0"/>
                  <a:t> (V)</a:t>
                </a:r>
                <a:endParaRPr lang="fr-FR"/>
              </a:p>
            </c:rich>
          </c:tx>
          <c:layout>
            <c:manualLayout>
              <c:xMode val="edge"/>
              <c:yMode val="edge"/>
              <c:x val="1.3651074452422619E-2"/>
              <c:y val="0.445570514785906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36396264"/>
        <c:crosses val="autoZero"/>
        <c:crossBetween val="midCat"/>
        <c:majorUnit val="1.0000000000000002E-3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Delta</a:t>
            </a:r>
            <a:r>
              <a:rPr lang="fr-FR" baseline="0"/>
              <a:t> T en fonction du temps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013651928783791"/>
          <c:y val="0.10825245016590301"/>
          <c:w val="0.87554498340113662"/>
          <c:h val="0.76238366222067788"/>
        </c:manualLayout>
      </c:layout>
      <c:scatterChart>
        <c:scatterStyle val="lineMarker"/>
        <c:varyColors val="0"/>
        <c:ser>
          <c:idx val="0"/>
          <c:order val="0"/>
          <c:spPr>
            <a:ln w="381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'Mesure eau + doigt2'!$A$2:$A$3001</c:f>
              <c:numCache>
                <c:formatCode>General</c:formatCode>
                <c:ptCount val="3000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  <c:pt idx="100">
                  <c:v>10</c:v>
                </c:pt>
                <c:pt idx="101">
                  <c:v>10.1</c:v>
                </c:pt>
                <c:pt idx="102">
                  <c:v>10.199999999999999</c:v>
                </c:pt>
                <c:pt idx="103">
                  <c:v>10.3</c:v>
                </c:pt>
                <c:pt idx="104">
                  <c:v>10.4</c:v>
                </c:pt>
                <c:pt idx="105">
                  <c:v>10.5</c:v>
                </c:pt>
                <c:pt idx="106">
                  <c:v>10.6</c:v>
                </c:pt>
                <c:pt idx="107">
                  <c:v>10.7</c:v>
                </c:pt>
                <c:pt idx="108">
                  <c:v>10.8</c:v>
                </c:pt>
                <c:pt idx="109">
                  <c:v>10.9</c:v>
                </c:pt>
                <c:pt idx="110">
                  <c:v>11</c:v>
                </c:pt>
                <c:pt idx="111">
                  <c:v>11.1</c:v>
                </c:pt>
                <c:pt idx="112">
                  <c:v>11.2</c:v>
                </c:pt>
                <c:pt idx="113">
                  <c:v>11.3</c:v>
                </c:pt>
                <c:pt idx="114">
                  <c:v>11.4</c:v>
                </c:pt>
                <c:pt idx="115">
                  <c:v>11.5</c:v>
                </c:pt>
                <c:pt idx="116">
                  <c:v>11.6</c:v>
                </c:pt>
                <c:pt idx="117">
                  <c:v>11.7</c:v>
                </c:pt>
                <c:pt idx="118">
                  <c:v>11.8</c:v>
                </c:pt>
                <c:pt idx="119">
                  <c:v>11.9</c:v>
                </c:pt>
                <c:pt idx="120">
                  <c:v>12</c:v>
                </c:pt>
                <c:pt idx="121">
                  <c:v>12.1</c:v>
                </c:pt>
                <c:pt idx="122">
                  <c:v>12.2</c:v>
                </c:pt>
                <c:pt idx="123">
                  <c:v>12.3</c:v>
                </c:pt>
                <c:pt idx="124">
                  <c:v>12.4</c:v>
                </c:pt>
                <c:pt idx="125">
                  <c:v>12.5</c:v>
                </c:pt>
                <c:pt idx="126">
                  <c:v>12.6</c:v>
                </c:pt>
                <c:pt idx="127">
                  <c:v>12.7</c:v>
                </c:pt>
                <c:pt idx="128">
                  <c:v>12.8</c:v>
                </c:pt>
                <c:pt idx="129">
                  <c:v>12.9</c:v>
                </c:pt>
                <c:pt idx="130">
                  <c:v>13</c:v>
                </c:pt>
                <c:pt idx="131">
                  <c:v>13.1</c:v>
                </c:pt>
                <c:pt idx="132">
                  <c:v>13.2</c:v>
                </c:pt>
                <c:pt idx="133">
                  <c:v>13.3</c:v>
                </c:pt>
                <c:pt idx="134">
                  <c:v>13.4</c:v>
                </c:pt>
                <c:pt idx="135">
                  <c:v>13.5</c:v>
                </c:pt>
                <c:pt idx="136">
                  <c:v>13.6</c:v>
                </c:pt>
                <c:pt idx="137">
                  <c:v>13.7</c:v>
                </c:pt>
                <c:pt idx="138">
                  <c:v>13.8</c:v>
                </c:pt>
                <c:pt idx="139">
                  <c:v>13.9</c:v>
                </c:pt>
                <c:pt idx="140">
                  <c:v>14</c:v>
                </c:pt>
                <c:pt idx="141">
                  <c:v>14.1</c:v>
                </c:pt>
                <c:pt idx="142">
                  <c:v>14.2</c:v>
                </c:pt>
                <c:pt idx="143">
                  <c:v>14.3</c:v>
                </c:pt>
                <c:pt idx="144">
                  <c:v>14.4</c:v>
                </c:pt>
                <c:pt idx="145">
                  <c:v>14.5</c:v>
                </c:pt>
                <c:pt idx="146">
                  <c:v>14.6</c:v>
                </c:pt>
                <c:pt idx="147">
                  <c:v>14.7</c:v>
                </c:pt>
                <c:pt idx="148">
                  <c:v>14.8</c:v>
                </c:pt>
                <c:pt idx="149">
                  <c:v>14.9</c:v>
                </c:pt>
                <c:pt idx="150">
                  <c:v>15</c:v>
                </c:pt>
                <c:pt idx="151">
                  <c:v>15.1</c:v>
                </c:pt>
                <c:pt idx="152">
                  <c:v>15.2</c:v>
                </c:pt>
                <c:pt idx="153">
                  <c:v>15.3</c:v>
                </c:pt>
                <c:pt idx="154">
                  <c:v>15.4</c:v>
                </c:pt>
                <c:pt idx="155">
                  <c:v>15.5</c:v>
                </c:pt>
                <c:pt idx="156">
                  <c:v>15.6</c:v>
                </c:pt>
                <c:pt idx="157">
                  <c:v>15.7</c:v>
                </c:pt>
                <c:pt idx="158">
                  <c:v>15.8</c:v>
                </c:pt>
                <c:pt idx="159">
                  <c:v>15.9</c:v>
                </c:pt>
                <c:pt idx="160">
                  <c:v>16</c:v>
                </c:pt>
                <c:pt idx="161">
                  <c:v>16.100000000000001</c:v>
                </c:pt>
                <c:pt idx="162">
                  <c:v>16.2</c:v>
                </c:pt>
                <c:pt idx="163">
                  <c:v>16.3</c:v>
                </c:pt>
                <c:pt idx="164">
                  <c:v>16.399999999999999</c:v>
                </c:pt>
                <c:pt idx="165">
                  <c:v>16.5</c:v>
                </c:pt>
                <c:pt idx="166">
                  <c:v>16.600000000000001</c:v>
                </c:pt>
                <c:pt idx="167">
                  <c:v>16.7</c:v>
                </c:pt>
                <c:pt idx="168">
                  <c:v>16.8</c:v>
                </c:pt>
                <c:pt idx="169">
                  <c:v>16.899999999999999</c:v>
                </c:pt>
                <c:pt idx="170">
                  <c:v>17</c:v>
                </c:pt>
                <c:pt idx="171">
                  <c:v>17.100000000000001</c:v>
                </c:pt>
                <c:pt idx="172">
                  <c:v>17.2</c:v>
                </c:pt>
                <c:pt idx="173">
                  <c:v>17.3</c:v>
                </c:pt>
                <c:pt idx="174">
                  <c:v>17.399999999999999</c:v>
                </c:pt>
                <c:pt idx="175">
                  <c:v>17.5</c:v>
                </c:pt>
                <c:pt idx="176">
                  <c:v>17.600000000000001</c:v>
                </c:pt>
                <c:pt idx="177">
                  <c:v>17.7</c:v>
                </c:pt>
                <c:pt idx="178">
                  <c:v>17.8</c:v>
                </c:pt>
                <c:pt idx="179">
                  <c:v>17.899999999999999</c:v>
                </c:pt>
                <c:pt idx="180">
                  <c:v>18</c:v>
                </c:pt>
                <c:pt idx="181">
                  <c:v>18.100000000000001</c:v>
                </c:pt>
                <c:pt idx="182">
                  <c:v>18.2</c:v>
                </c:pt>
                <c:pt idx="183">
                  <c:v>18.3</c:v>
                </c:pt>
                <c:pt idx="184">
                  <c:v>18.399999999999999</c:v>
                </c:pt>
                <c:pt idx="185">
                  <c:v>18.5</c:v>
                </c:pt>
                <c:pt idx="186">
                  <c:v>18.600000000000001</c:v>
                </c:pt>
                <c:pt idx="187">
                  <c:v>18.7</c:v>
                </c:pt>
                <c:pt idx="188">
                  <c:v>18.8</c:v>
                </c:pt>
                <c:pt idx="189">
                  <c:v>18.899999999999999</c:v>
                </c:pt>
                <c:pt idx="190">
                  <c:v>19</c:v>
                </c:pt>
                <c:pt idx="191">
                  <c:v>19.100000000000001</c:v>
                </c:pt>
                <c:pt idx="192">
                  <c:v>19.2</c:v>
                </c:pt>
                <c:pt idx="193">
                  <c:v>19.3</c:v>
                </c:pt>
                <c:pt idx="194">
                  <c:v>19.399999999999999</c:v>
                </c:pt>
                <c:pt idx="195">
                  <c:v>19.5</c:v>
                </c:pt>
                <c:pt idx="196">
                  <c:v>19.600000000000001</c:v>
                </c:pt>
                <c:pt idx="197">
                  <c:v>19.7</c:v>
                </c:pt>
                <c:pt idx="198">
                  <c:v>19.8</c:v>
                </c:pt>
                <c:pt idx="199">
                  <c:v>19.899999999999999</c:v>
                </c:pt>
                <c:pt idx="200">
                  <c:v>20</c:v>
                </c:pt>
                <c:pt idx="201">
                  <c:v>20.100000000000001</c:v>
                </c:pt>
                <c:pt idx="202">
                  <c:v>20.2</c:v>
                </c:pt>
                <c:pt idx="203">
                  <c:v>20.3</c:v>
                </c:pt>
                <c:pt idx="204">
                  <c:v>20.399999999999999</c:v>
                </c:pt>
                <c:pt idx="205">
                  <c:v>20.5</c:v>
                </c:pt>
                <c:pt idx="206">
                  <c:v>20.6</c:v>
                </c:pt>
                <c:pt idx="207">
                  <c:v>20.7</c:v>
                </c:pt>
                <c:pt idx="208">
                  <c:v>20.8</c:v>
                </c:pt>
                <c:pt idx="209">
                  <c:v>20.9</c:v>
                </c:pt>
                <c:pt idx="210">
                  <c:v>21</c:v>
                </c:pt>
                <c:pt idx="211">
                  <c:v>21.1</c:v>
                </c:pt>
                <c:pt idx="212">
                  <c:v>21.2</c:v>
                </c:pt>
                <c:pt idx="213">
                  <c:v>21.3</c:v>
                </c:pt>
                <c:pt idx="214">
                  <c:v>21.4</c:v>
                </c:pt>
                <c:pt idx="215">
                  <c:v>21.5</c:v>
                </c:pt>
                <c:pt idx="216">
                  <c:v>21.6</c:v>
                </c:pt>
                <c:pt idx="217">
                  <c:v>21.7</c:v>
                </c:pt>
                <c:pt idx="218">
                  <c:v>21.8</c:v>
                </c:pt>
                <c:pt idx="219">
                  <c:v>21.9</c:v>
                </c:pt>
                <c:pt idx="220">
                  <c:v>22</c:v>
                </c:pt>
                <c:pt idx="221">
                  <c:v>22.1</c:v>
                </c:pt>
                <c:pt idx="222">
                  <c:v>22.2</c:v>
                </c:pt>
                <c:pt idx="223">
                  <c:v>22.3</c:v>
                </c:pt>
                <c:pt idx="224">
                  <c:v>22.4</c:v>
                </c:pt>
                <c:pt idx="225">
                  <c:v>22.5</c:v>
                </c:pt>
                <c:pt idx="226">
                  <c:v>22.6</c:v>
                </c:pt>
                <c:pt idx="227">
                  <c:v>22.7</c:v>
                </c:pt>
                <c:pt idx="228">
                  <c:v>22.8</c:v>
                </c:pt>
                <c:pt idx="229">
                  <c:v>22.9</c:v>
                </c:pt>
                <c:pt idx="230">
                  <c:v>23</c:v>
                </c:pt>
                <c:pt idx="231">
                  <c:v>23.1</c:v>
                </c:pt>
                <c:pt idx="232">
                  <c:v>23.2</c:v>
                </c:pt>
                <c:pt idx="233">
                  <c:v>23.3</c:v>
                </c:pt>
                <c:pt idx="234">
                  <c:v>23.4</c:v>
                </c:pt>
                <c:pt idx="235">
                  <c:v>23.5</c:v>
                </c:pt>
                <c:pt idx="236">
                  <c:v>23.6</c:v>
                </c:pt>
                <c:pt idx="237">
                  <c:v>23.7</c:v>
                </c:pt>
                <c:pt idx="238">
                  <c:v>23.8</c:v>
                </c:pt>
                <c:pt idx="239">
                  <c:v>23.9</c:v>
                </c:pt>
                <c:pt idx="240">
                  <c:v>24</c:v>
                </c:pt>
                <c:pt idx="241">
                  <c:v>24.1</c:v>
                </c:pt>
                <c:pt idx="242">
                  <c:v>24.2</c:v>
                </c:pt>
                <c:pt idx="243">
                  <c:v>24.3</c:v>
                </c:pt>
                <c:pt idx="244">
                  <c:v>24.4</c:v>
                </c:pt>
                <c:pt idx="245">
                  <c:v>24.5</c:v>
                </c:pt>
                <c:pt idx="246">
                  <c:v>24.6</c:v>
                </c:pt>
                <c:pt idx="247">
                  <c:v>24.7</c:v>
                </c:pt>
                <c:pt idx="248">
                  <c:v>24.8</c:v>
                </c:pt>
                <c:pt idx="249">
                  <c:v>24.9</c:v>
                </c:pt>
                <c:pt idx="250">
                  <c:v>25</c:v>
                </c:pt>
                <c:pt idx="251">
                  <c:v>25.1</c:v>
                </c:pt>
                <c:pt idx="252">
                  <c:v>25.2</c:v>
                </c:pt>
                <c:pt idx="253">
                  <c:v>25.3</c:v>
                </c:pt>
                <c:pt idx="254">
                  <c:v>25.4</c:v>
                </c:pt>
                <c:pt idx="255">
                  <c:v>25.5</c:v>
                </c:pt>
                <c:pt idx="256">
                  <c:v>25.6</c:v>
                </c:pt>
                <c:pt idx="257">
                  <c:v>25.7</c:v>
                </c:pt>
                <c:pt idx="258">
                  <c:v>25.8</c:v>
                </c:pt>
                <c:pt idx="259">
                  <c:v>25.9</c:v>
                </c:pt>
                <c:pt idx="260">
                  <c:v>26</c:v>
                </c:pt>
                <c:pt idx="261">
                  <c:v>26.1</c:v>
                </c:pt>
                <c:pt idx="262">
                  <c:v>26.2</c:v>
                </c:pt>
                <c:pt idx="263">
                  <c:v>26.3</c:v>
                </c:pt>
                <c:pt idx="264">
                  <c:v>26.4</c:v>
                </c:pt>
                <c:pt idx="265">
                  <c:v>26.5</c:v>
                </c:pt>
                <c:pt idx="266">
                  <c:v>26.6</c:v>
                </c:pt>
                <c:pt idx="267">
                  <c:v>26.7</c:v>
                </c:pt>
                <c:pt idx="268">
                  <c:v>26.8</c:v>
                </c:pt>
                <c:pt idx="269">
                  <c:v>26.9</c:v>
                </c:pt>
                <c:pt idx="270">
                  <c:v>27</c:v>
                </c:pt>
                <c:pt idx="271">
                  <c:v>27.1</c:v>
                </c:pt>
                <c:pt idx="272">
                  <c:v>27.2</c:v>
                </c:pt>
                <c:pt idx="273">
                  <c:v>27.3</c:v>
                </c:pt>
                <c:pt idx="274">
                  <c:v>27.4</c:v>
                </c:pt>
                <c:pt idx="275">
                  <c:v>27.5</c:v>
                </c:pt>
                <c:pt idx="276">
                  <c:v>27.6</c:v>
                </c:pt>
                <c:pt idx="277">
                  <c:v>27.7</c:v>
                </c:pt>
                <c:pt idx="278">
                  <c:v>27.8</c:v>
                </c:pt>
                <c:pt idx="279">
                  <c:v>27.9</c:v>
                </c:pt>
                <c:pt idx="280">
                  <c:v>28</c:v>
                </c:pt>
                <c:pt idx="281">
                  <c:v>28.1</c:v>
                </c:pt>
                <c:pt idx="282">
                  <c:v>28.2</c:v>
                </c:pt>
                <c:pt idx="283">
                  <c:v>28.3</c:v>
                </c:pt>
                <c:pt idx="284">
                  <c:v>28.4</c:v>
                </c:pt>
                <c:pt idx="285">
                  <c:v>28.5</c:v>
                </c:pt>
                <c:pt idx="286">
                  <c:v>28.6</c:v>
                </c:pt>
                <c:pt idx="287">
                  <c:v>28.7</c:v>
                </c:pt>
                <c:pt idx="288">
                  <c:v>28.8</c:v>
                </c:pt>
                <c:pt idx="289">
                  <c:v>28.9</c:v>
                </c:pt>
                <c:pt idx="290">
                  <c:v>29</c:v>
                </c:pt>
                <c:pt idx="291">
                  <c:v>29.1</c:v>
                </c:pt>
                <c:pt idx="292">
                  <c:v>29.2</c:v>
                </c:pt>
                <c:pt idx="293">
                  <c:v>29.3</c:v>
                </c:pt>
                <c:pt idx="294">
                  <c:v>29.4</c:v>
                </c:pt>
                <c:pt idx="295">
                  <c:v>29.5</c:v>
                </c:pt>
                <c:pt idx="296">
                  <c:v>29.6</c:v>
                </c:pt>
                <c:pt idx="297">
                  <c:v>29.7</c:v>
                </c:pt>
                <c:pt idx="298">
                  <c:v>29.8</c:v>
                </c:pt>
                <c:pt idx="299">
                  <c:v>29.9</c:v>
                </c:pt>
                <c:pt idx="300">
                  <c:v>30</c:v>
                </c:pt>
                <c:pt idx="301">
                  <c:v>30.1</c:v>
                </c:pt>
                <c:pt idx="302">
                  <c:v>30.2</c:v>
                </c:pt>
                <c:pt idx="303">
                  <c:v>30.3</c:v>
                </c:pt>
                <c:pt idx="304">
                  <c:v>30.4</c:v>
                </c:pt>
                <c:pt idx="305">
                  <c:v>30.5</c:v>
                </c:pt>
                <c:pt idx="306">
                  <c:v>30.6</c:v>
                </c:pt>
                <c:pt idx="307">
                  <c:v>30.7</c:v>
                </c:pt>
                <c:pt idx="308">
                  <c:v>30.8</c:v>
                </c:pt>
                <c:pt idx="309">
                  <c:v>30.9</c:v>
                </c:pt>
                <c:pt idx="310">
                  <c:v>31</c:v>
                </c:pt>
                <c:pt idx="311">
                  <c:v>31.1</c:v>
                </c:pt>
                <c:pt idx="312">
                  <c:v>31.2</c:v>
                </c:pt>
                <c:pt idx="313">
                  <c:v>31.3</c:v>
                </c:pt>
                <c:pt idx="314">
                  <c:v>31.4</c:v>
                </c:pt>
                <c:pt idx="315">
                  <c:v>31.5</c:v>
                </c:pt>
                <c:pt idx="316">
                  <c:v>31.6</c:v>
                </c:pt>
                <c:pt idx="317">
                  <c:v>31.7</c:v>
                </c:pt>
                <c:pt idx="318">
                  <c:v>31.8</c:v>
                </c:pt>
                <c:pt idx="319">
                  <c:v>31.9</c:v>
                </c:pt>
                <c:pt idx="320">
                  <c:v>32</c:v>
                </c:pt>
                <c:pt idx="321">
                  <c:v>32.1</c:v>
                </c:pt>
                <c:pt idx="322">
                  <c:v>32.200000000000003</c:v>
                </c:pt>
                <c:pt idx="323">
                  <c:v>32.299999999999997</c:v>
                </c:pt>
                <c:pt idx="324">
                  <c:v>32.4</c:v>
                </c:pt>
                <c:pt idx="325">
                  <c:v>32.5</c:v>
                </c:pt>
                <c:pt idx="326">
                  <c:v>32.6</c:v>
                </c:pt>
                <c:pt idx="327">
                  <c:v>32.700000000000003</c:v>
                </c:pt>
                <c:pt idx="328">
                  <c:v>32.799999999999997</c:v>
                </c:pt>
                <c:pt idx="329">
                  <c:v>32.9</c:v>
                </c:pt>
                <c:pt idx="330">
                  <c:v>33</c:v>
                </c:pt>
                <c:pt idx="331">
                  <c:v>33.1</c:v>
                </c:pt>
                <c:pt idx="332">
                  <c:v>33.200000000000003</c:v>
                </c:pt>
                <c:pt idx="333">
                  <c:v>33.299999999999997</c:v>
                </c:pt>
                <c:pt idx="334">
                  <c:v>33.4</c:v>
                </c:pt>
                <c:pt idx="335">
                  <c:v>33.5</c:v>
                </c:pt>
                <c:pt idx="336">
                  <c:v>33.6</c:v>
                </c:pt>
                <c:pt idx="337">
                  <c:v>33.700000000000003</c:v>
                </c:pt>
                <c:pt idx="338">
                  <c:v>33.799999999999997</c:v>
                </c:pt>
                <c:pt idx="339">
                  <c:v>33.9</c:v>
                </c:pt>
                <c:pt idx="340">
                  <c:v>34</c:v>
                </c:pt>
                <c:pt idx="341">
                  <c:v>34.1</c:v>
                </c:pt>
                <c:pt idx="342">
                  <c:v>34.200000000000003</c:v>
                </c:pt>
                <c:pt idx="343">
                  <c:v>34.299999999999997</c:v>
                </c:pt>
                <c:pt idx="344">
                  <c:v>34.4</c:v>
                </c:pt>
                <c:pt idx="345">
                  <c:v>34.5</c:v>
                </c:pt>
                <c:pt idx="346">
                  <c:v>34.6</c:v>
                </c:pt>
                <c:pt idx="347">
                  <c:v>34.700000000000003</c:v>
                </c:pt>
                <c:pt idx="348">
                  <c:v>34.799999999999997</c:v>
                </c:pt>
                <c:pt idx="349">
                  <c:v>34.9</c:v>
                </c:pt>
                <c:pt idx="350">
                  <c:v>35</c:v>
                </c:pt>
                <c:pt idx="351">
                  <c:v>35.1</c:v>
                </c:pt>
                <c:pt idx="352">
                  <c:v>35.200000000000003</c:v>
                </c:pt>
                <c:pt idx="353">
                  <c:v>35.299999999999997</c:v>
                </c:pt>
                <c:pt idx="354">
                  <c:v>35.4</c:v>
                </c:pt>
                <c:pt idx="355">
                  <c:v>35.5</c:v>
                </c:pt>
                <c:pt idx="356">
                  <c:v>35.6</c:v>
                </c:pt>
                <c:pt idx="357">
                  <c:v>35.700000000000003</c:v>
                </c:pt>
                <c:pt idx="358">
                  <c:v>35.799999999999997</c:v>
                </c:pt>
                <c:pt idx="359">
                  <c:v>35.9</c:v>
                </c:pt>
                <c:pt idx="360">
                  <c:v>36</c:v>
                </c:pt>
                <c:pt idx="361">
                  <c:v>36.1</c:v>
                </c:pt>
                <c:pt idx="362">
                  <c:v>36.200000000000003</c:v>
                </c:pt>
                <c:pt idx="363">
                  <c:v>36.299999999999997</c:v>
                </c:pt>
                <c:pt idx="364">
                  <c:v>36.4</c:v>
                </c:pt>
                <c:pt idx="365">
                  <c:v>36.5</c:v>
                </c:pt>
                <c:pt idx="366">
                  <c:v>36.6</c:v>
                </c:pt>
                <c:pt idx="367">
                  <c:v>36.700000000000003</c:v>
                </c:pt>
                <c:pt idx="368">
                  <c:v>36.799999999999997</c:v>
                </c:pt>
                <c:pt idx="369">
                  <c:v>36.9</c:v>
                </c:pt>
                <c:pt idx="370">
                  <c:v>37</c:v>
                </c:pt>
                <c:pt idx="371">
                  <c:v>37.1</c:v>
                </c:pt>
                <c:pt idx="372">
                  <c:v>37.200000000000003</c:v>
                </c:pt>
                <c:pt idx="373">
                  <c:v>37.299999999999997</c:v>
                </c:pt>
                <c:pt idx="374">
                  <c:v>37.4</c:v>
                </c:pt>
                <c:pt idx="375">
                  <c:v>37.5</c:v>
                </c:pt>
                <c:pt idx="376">
                  <c:v>37.6</c:v>
                </c:pt>
                <c:pt idx="377">
                  <c:v>37.700000000000003</c:v>
                </c:pt>
                <c:pt idx="378">
                  <c:v>37.799999999999997</c:v>
                </c:pt>
                <c:pt idx="379">
                  <c:v>37.9</c:v>
                </c:pt>
                <c:pt idx="380">
                  <c:v>38</c:v>
                </c:pt>
                <c:pt idx="381">
                  <c:v>38.1</c:v>
                </c:pt>
                <c:pt idx="382">
                  <c:v>38.200000000000003</c:v>
                </c:pt>
                <c:pt idx="383">
                  <c:v>38.299999999999997</c:v>
                </c:pt>
                <c:pt idx="384">
                  <c:v>38.4</c:v>
                </c:pt>
                <c:pt idx="385">
                  <c:v>38.5</c:v>
                </c:pt>
                <c:pt idx="386">
                  <c:v>38.6</c:v>
                </c:pt>
                <c:pt idx="387">
                  <c:v>38.700000000000003</c:v>
                </c:pt>
                <c:pt idx="388">
                  <c:v>38.799999999999997</c:v>
                </c:pt>
                <c:pt idx="389">
                  <c:v>38.9</c:v>
                </c:pt>
                <c:pt idx="390">
                  <c:v>39</c:v>
                </c:pt>
                <c:pt idx="391">
                  <c:v>39.1</c:v>
                </c:pt>
                <c:pt idx="392">
                  <c:v>39.200000000000003</c:v>
                </c:pt>
                <c:pt idx="393">
                  <c:v>39.299999999999997</c:v>
                </c:pt>
                <c:pt idx="394">
                  <c:v>39.4</c:v>
                </c:pt>
                <c:pt idx="395">
                  <c:v>39.5</c:v>
                </c:pt>
                <c:pt idx="396">
                  <c:v>39.6</c:v>
                </c:pt>
                <c:pt idx="397">
                  <c:v>39.700000000000003</c:v>
                </c:pt>
                <c:pt idx="398">
                  <c:v>39.799999999999997</c:v>
                </c:pt>
                <c:pt idx="399">
                  <c:v>39.9</c:v>
                </c:pt>
                <c:pt idx="400">
                  <c:v>40</c:v>
                </c:pt>
                <c:pt idx="401">
                  <c:v>40.1</c:v>
                </c:pt>
                <c:pt idx="402">
                  <c:v>40.200000000000003</c:v>
                </c:pt>
                <c:pt idx="403">
                  <c:v>40.299999999999997</c:v>
                </c:pt>
                <c:pt idx="404">
                  <c:v>40.4</c:v>
                </c:pt>
                <c:pt idx="405">
                  <c:v>40.5</c:v>
                </c:pt>
                <c:pt idx="406">
                  <c:v>40.6</c:v>
                </c:pt>
                <c:pt idx="407">
                  <c:v>40.700000000000003</c:v>
                </c:pt>
                <c:pt idx="408">
                  <c:v>40.799999999999997</c:v>
                </c:pt>
                <c:pt idx="409">
                  <c:v>40.9</c:v>
                </c:pt>
                <c:pt idx="410">
                  <c:v>41</c:v>
                </c:pt>
                <c:pt idx="411">
                  <c:v>41.1</c:v>
                </c:pt>
                <c:pt idx="412">
                  <c:v>41.2</c:v>
                </c:pt>
                <c:pt idx="413">
                  <c:v>41.3</c:v>
                </c:pt>
                <c:pt idx="414">
                  <c:v>41.4</c:v>
                </c:pt>
                <c:pt idx="415">
                  <c:v>41.5</c:v>
                </c:pt>
                <c:pt idx="416">
                  <c:v>41.6</c:v>
                </c:pt>
                <c:pt idx="417">
                  <c:v>41.7</c:v>
                </c:pt>
                <c:pt idx="418">
                  <c:v>41.8</c:v>
                </c:pt>
                <c:pt idx="419">
                  <c:v>41.9</c:v>
                </c:pt>
                <c:pt idx="420">
                  <c:v>42</c:v>
                </c:pt>
                <c:pt idx="421">
                  <c:v>42.1</c:v>
                </c:pt>
                <c:pt idx="422">
                  <c:v>42.2</c:v>
                </c:pt>
                <c:pt idx="423">
                  <c:v>42.3</c:v>
                </c:pt>
                <c:pt idx="424">
                  <c:v>42.4</c:v>
                </c:pt>
                <c:pt idx="425">
                  <c:v>42.5</c:v>
                </c:pt>
                <c:pt idx="426">
                  <c:v>42.6</c:v>
                </c:pt>
                <c:pt idx="427">
                  <c:v>42.7</c:v>
                </c:pt>
                <c:pt idx="428">
                  <c:v>42.8</c:v>
                </c:pt>
                <c:pt idx="429">
                  <c:v>42.9</c:v>
                </c:pt>
                <c:pt idx="430">
                  <c:v>43</c:v>
                </c:pt>
                <c:pt idx="431">
                  <c:v>43.1</c:v>
                </c:pt>
                <c:pt idx="432">
                  <c:v>43.2</c:v>
                </c:pt>
                <c:pt idx="433">
                  <c:v>43.3</c:v>
                </c:pt>
                <c:pt idx="434">
                  <c:v>43.4</c:v>
                </c:pt>
                <c:pt idx="435">
                  <c:v>43.5</c:v>
                </c:pt>
                <c:pt idx="436">
                  <c:v>43.6</c:v>
                </c:pt>
                <c:pt idx="437">
                  <c:v>43.7</c:v>
                </c:pt>
                <c:pt idx="438">
                  <c:v>43.8</c:v>
                </c:pt>
                <c:pt idx="439">
                  <c:v>43.9</c:v>
                </c:pt>
                <c:pt idx="440">
                  <c:v>44</c:v>
                </c:pt>
                <c:pt idx="441">
                  <c:v>44.1</c:v>
                </c:pt>
                <c:pt idx="442">
                  <c:v>44.2</c:v>
                </c:pt>
                <c:pt idx="443">
                  <c:v>44.3</c:v>
                </c:pt>
                <c:pt idx="444">
                  <c:v>44.4</c:v>
                </c:pt>
                <c:pt idx="445">
                  <c:v>44.5</c:v>
                </c:pt>
                <c:pt idx="446">
                  <c:v>44.6</c:v>
                </c:pt>
                <c:pt idx="447">
                  <c:v>44.7</c:v>
                </c:pt>
                <c:pt idx="448">
                  <c:v>44.8</c:v>
                </c:pt>
                <c:pt idx="449">
                  <c:v>44.9</c:v>
                </c:pt>
                <c:pt idx="450">
                  <c:v>45</c:v>
                </c:pt>
                <c:pt idx="451">
                  <c:v>45.1</c:v>
                </c:pt>
                <c:pt idx="452">
                  <c:v>45.2</c:v>
                </c:pt>
                <c:pt idx="453">
                  <c:v>45.3</c:v>
                </c:pt>
                <c:pt idx="454">
                  <c:v>45.4</c:v>
                </c:pt>
                <c:pt idx="455">
                  <c:v>45.5</c:v>
                </c:pt>
                <c:pt idx="456">
                  <c:v>45.6</c:v>
                </c:pt>
                <c:pt idx="457">
                  <c:v>45.7</c:v>
                </c:pt>
                <c:pt idx="458">
                  <c:v>45.8</c:v>
                </c:pt>
                <c:pt idx="459">
                  <c:v>45.9</c:v>
                </c:pt>
                <c:pt idx="460">
                  <c:v>46</c:v>
                </c:pt>
                <c:pt idx="461">
                  <c:v>46.1</c:v>
                </c:pt>
                <c:pt idx="462">
                  <c:v>46.2</c:v>
                </c:pt>
                <c:pt idx="463">
                  <c:v>46.3</c:v>
                </c:pt>
                <c:pt idx="464">
                  <c:v>46.4</c:v>
                </c:pt>
                <c:pt idx="465">
                  <c:v>46.5</c:v>
                </c:pt>
                <c:pt idx="466">
                  <c:v>46.6</c:v>
                </c:pt>
                <c:pt idx="467">
                  <c:v>46.7</c:v>
                </c:pt>
                <c:pt idx="468">
                  <c:v>46.8</c:v>
                </c:pt>
                <c:pt idx="469">
                  <c:v>46.9</c:v>
                </c:pt>
                <c:pt idx="470">
                  <c:v>47</c:v>
                </c:pt>
                <c:pt idx="471">
                  <c:v>47.1</c:v>
                </c:pt>
                <c:pt idx="472">
                  <c:v>47.2</c:v>
                </c:pt>
                <c:pt idx="473">
                  <c:v>47.3</c:v>
                </c:pt>
                <c:pt idx="474">
                  <c:v>47.4</c:v>
                </c:pt>
                <c:pt idx="475">
                  <c:v>47.5</c:v>
                </c:pt>
                <c:pt idx="476">
                  <c:v>47.6</c:v>
                </c:pt>
                <c:pt idx="477">
                  <c:v>47.7</c:v>
                </c:pt>
                <c:pt idx="478">
                  <c:v>47.8</c:v>
                </c:pt>
                <c:pt idx="479">
                  <c:v>47.9</c:v>
                </c:pt>
                <c:pt idx="480">
                  <c:v>48</c:v>
                </c:pt>
                <c:pt idx="481">
                  <c:v>48.1</c:v>
                </c:pt>
                <c:pt idx="482">
                  <c:v>48.2</c:v>
                </c:pt>
                <c:pt idx="483">
                  <c:v>48.3</c:v>
                </c:pt>
                <c:pt idx="484">
                  <c:v>48.4</c:v>
                </c:pt>
                <c:pt idx="485">
                  <c:v>48.5</c:v>
                </c:pt>
                <c:pt idx="486">
                  <c:v>48.6</c:v>
                </c:pt>
                <c:pt idx="487">
                  <c:v>48.7</c:v>
                </c:pt>
                <c:pt idx="488">
                  <c:v>48.8</c:v>
                </c:pt>
                <c:pt idx="489">
                  <c:v>48.9</c:v>
                </c:pt>
                <c:pt idx="490">
                  <c:v>49</c:v>
                </c:pt>
                <c:pt idx="491">
                  <c:v>49.1</c:v>
                </c:pt>
                <c:pt idx="492">
                  <c:v>49.2</c:v>
                </c:pt>
                <c:pt idx="493">
                  <c:v>49.3</c:v>
                </c:pt>
                <c:pt idx="494">
                  <c:v>49.4</c:v>
                </c:pt>
                <c:pt idx="495">
                  <c:v>49.5</c:v>
                </c:pt>
                <c:pt idx="496">
                  <c:v>49.6</c:v>
                </c:pt>
                <c:pt idx="497">
                  <c:v>49.7</c:v>
                </c:pt>
                <c:pt idx="498">
                  <c:v>49.8</c:v>
                </c:pt>
                <c:pt idx="499">
                  <c:v>49.9</c:v>
                </c:pt>
                <c:pt idx="500">
                  <c:v>50</c:v>
                </c:pt>
                <c:pt idx="501">
                  <c:v>50.1</c:v>
                </c:pt>
                <c:pt idx="502">
                  <c:v>50.2</c:v>
                </c:pt>
                <c:pt idx="503">
                  <c:v>50.3</c:v>
                </c:pt>
                <c:pt idx="504">
                  <c:v>50.4</c:v>
                </c:pt>
                <c:pt idx="505">
                  <c:v>50.5</c:v>
                </c:pt>
                <c:pt idx="506">
                  <c:v>50.6</c:v>
                </c:pt>
                <c:pt idx="507">
                  <c:v>50.7</c:v>
                </c:pt>
                <c:pt idx="508">
                  <c:v>50.8</c:v>
                </c:pt>
                <c:pt idx="509">
                  <c:v>50.9</c:v>
                </c:pt>
                <c:pt idx="510">
                  <c:v>51</c:v>
                </c:pt>
                <c:pt idx="511">
                  <c:v>51.1</c:v>
                </c:pt>
                <c:pt idx="512">
                  <c:v>51.2</c:v>
                </c:pt>
                <c:pt idx="513">
                  <c:v>51.3</c:v>
                </c:pt>
                <c:pt idx="514">
                  <c:v>51.4</c:v>
                </c:pt>
                <c:pt idx="515">
                  <c:v>51.5</c:v>
                </c:pt>
                <c:pt idx="516">
                  <c:v>51.6</c:v>
                </c:pt>
                <c:pt idx="517">
                  <c:v>51.7</c:v>
                </c:pt>
                <c:pt idx="518">
                  <c:v>51.8</c:v>
                </c:pt>
                <c:pt idx="519">
                  <c:v>51.9</c:v>
                </c:pt>
                <c:pt idx="520">
                  <c:v>52</c:v>
                </c:pt>
                <c:pt idx="521">
                  <c:v>52.1</c:v>
                </c:pt>
                <c:pt idx="522">
                  <c:v>52.2</c:v>
                </c:pt>
                <c:pt idx="523">
                  <c:v>52.3</c:v>
                </c:pt>
                <c:pt idx="524">
                  <c:v>52.4</c:v>
                </c:pt>
                <c:pt idx="525">
                  <c:v>52.5</c:v>
                </c:pt>
                <c:pt idx="526">
                  <c:v>52.6</c:v>
                </c:pt>
                <c:pt idx="527">
                  <c:v>52.7</c:v>
                </c:pt>
                <c:pt idx="528">
                  <c:v>52.8</c:v>
                </c:pt>
                <c:pt idx="529">
                  <c:v>52.9</c:v>
                </c:pt>
                <c:pt idx="530">
                  <c:v>53</c:v>
                </c:pt>
                <c:pt idx="531">
                  <c:v>53.1</c:v>
                </c:pt>
                <c:pt idx="532">
                  <c:v>53.2</c:v>
                </c:pt>
                <c:pt idx="533">
                  <c:v>53.3</c:v>
                </c:pt>
                <c:pt idx="534">
                  <c:v>53.4</c:v>
                </c:pt>
                <c:pt idx="535">
                  <c:v>53.5</c:v>
                </c:pt>
                <c:pt idx="536">
                  <c:v>53.6</c:v>
                </c:pt>
                <c:pt idx="537">
                  <c:v>53.7</c:v>
                </c:pt>
                <c:pt idx="538">
                  <c:v>53.8</c:v>
                </c:pt>
                <c:pt idx="539">
                  <c:v>53.9</c:v>
                </c:pt>
                <c:pt idx="540">
                  <c:v>54</c:v>
                </c:pt>
                <c:pt idx="541">
                  <c:v>54.1</c:v>
                </c:pt>
                <c:pt idx="542">
                  <c:v>54.2</c:v>
                </c:pt>
                <c:pt idx="543">
                  <c:v>54.3</c:v>
                </c:pt>
                <c:pt idx="544">
                  <c:v>54.4</c:v>
                </c:pt>
                <c:pt idx="545">
                  <c:v>54.5</c:v>
                </c:pt>
                <c:pt idx="546">
                  <c:v>54.6</c:v>
                </c:pt>
                <c:pt idx="547">
                  <c:v>54.7</c:v>
                </c:pt>
                <c:pt idx="548">
                  <c:v>54.8</c:v>
                </c:pt>
                <c:pt idx="549">
                  <c:v>54.9</c:v>
                </c:pt>
                <c:pt idx="550">
                  <c:v>55</c:v>
                </c:pt>
                <c:pt idx="551">
                  <c:v>55.1</c:v>
                </c:pt>
                <c:pt idx="552">
                  <c:v>55.2</c:v>
                </c:pt>
                <c:pt idx="553">
                  <c:v>55.3</c:v>
                </c:pt>
                <c:pt idx="554">
                  <c:v>55.4</c:v>
                </c:pt>
                <c:pt idx="555">
                  <c:v>55.5</c:v>
                </c:pt>
                <c:pt idx="556">
                  <c:v>55.6</c:v>
                </c:pt>
                <c:pt idx="557">
                  <c:v>55.7</c:v>
                </c:pt>
                <c:pt idx="558">
                  <c:v>55.8</c:v>
                </c:pt>
                <c:pt idx="559">
                  <c:v>55.9</c:v>
                </c:pt>
                <c:pt idx="560">
                  <c:v>56</c:v>
                </c:pt>
                <c:pt idx="561">
                  <c:v>56.1</c:v>
                </c:pt>
                <c:pt idx="562">
                  <c:v>56.2</c:v>
                </c:pt>
                <c:pt idx="563">
                  <c:v>56.3</c:v>
                </c:pt>
                <c:pt idx="564">
                  <c:v>56.4</c:v>
                </c:pt>
                <c:pt idx="565">
                  <c:v>56.5</c:v>
                </c:pt>
                <c:pt idx="566">
                  <c:v>56.6</c:v>
                </c:pt>
                <c:pt idx="567">
                  <c:v>56.7</c:v>
                </c:pt>
                <c:pt idx="568">
                  <c:v>56.8</c:v>
                </c:pt>
                <c:pt idx="569">
                  <c:v>56.9</c:v>
                </c:pt>
                <c:pt idx="570">
                  <c:v>57</c:v>
                </c:pt>
                <c:pt idx="571">
                  <c:v>57.1</c:v>
                </c:pt>
                <c:pt idx="572">
                  <c:v>57.2</c:v>
                </c:pt>
                <c:pt idx="573">
                  <c:v>57.3</c:v>
                </c:pt>
                <c:pt idx="574">
                  <c:v>57.4</c:v>
                </c:pt>
                <c:pt idx="575">
                  <c:v>57.5</c:v>
                </c:pt>
                <c:pt idx="576">
                  <c:v>57.6</c:v>
                </c:pt>
                <c:pt idx="577">
                  <c:v>57.7</c:v>
                </c:pt>
                <c:pt idx="578">
                  <c:v>57.8</c:v>
                </c:pt>
                <c:pt idx="579">
                  <c:v>57.9</c:v>
                </c:pt>
                <c:pt idx="580">
                  <c:v>58</c:v>
                </c:pt>
                <c:pt idx="581">
                  <c:v>58.1</c:v>
                </c:pt>
                <c:pt idx="582">
                  <c:v>58.2</c:v>
                </c:pt>
                <c:pt idx="583">
                  <c:v>58.3</c:v>
                </c:pt>
                <c:pt idx="584">
                  <c:v>58.4</c:v>
                </c:pt>
                <c:pt idx="585">
                  <c:v>58.5</c:v>
                </c:pt>
                <c:pt idx="586">
                  <c:v>58.6</c:v>
                </c:pt>
                <c:pt idx="587">
                  <c:v>58.7</c:v>
                </c:pt>
                <c:pt idx="588">
                  <c:v>58.8</c:v>
                </c:pt>
                <c:pt idx="589">
                  <c:v>58.9</c:v>
                </c:pt>
                <c:pt idx="590">
                  <c:v>59</c:v>
                </c:pt>
                <c:pt idx="591">
                  <c:v>59.1</c:v>
                </c:pt>
                <c:pt idx="592">
                  <c:v>59.2</c:v>
                </c:pt>
                <c:pt idx="593">
                  <c:v>59.3</c:v>
                </c:pt>
                <c:pt idx="594">
                  <c:v>59.4</c:v>
                </c:pt>
                <c:pt idx="595">
                  <c:v>59.5</c:v>
                </c:pt>
                <c:pt idx="596">
                  <c:v>59.6</c:v>
                </c:pt>
                <c:pt idx="597">
                  <c:v>59.7</c:v>
                </c:pt>
                <c:pt idx="598">
                  <c:v>59.8</c:v>
                </c:pt>
                <c:pt idx="599">
                  <c:v>59.9</c:v>
                </c:pt>
                <c:pt idx="600">
                  <c:v>60</c:v>
                </c:pt>
                <c:pt idx="601">
                  <c:v>60.1</c:v>
                </c:pt>
                <c:pt idx="602">
                  <c:v>60.2</c:v>
                </c:pt>
                <c:pt idx="603">
                  <c:v>60.3</c:v>
                </c:pt>
                <c:pt idx="604">
                  <c:v>60.4</c:v>
                </c:pt>
                <c:pt idx="605">
                  <c:v>60.5</c:v>
                </c:pt>
                <c:pt idx="606">
                  <c:v>60.6</c:v>
                </c:pt>
                <c:pt idx="607">
                  <c:v>60.7</c:v>
                </c:pt>
                <c:pt idx="608">
                  <c:v>60.8</c:v>
                </c:pt>
                <c:pt idx="609">
                  <c:v>60.9</c:v>
                </c:pt>
                <c:pt idx="610">
                  <c:v>61</c:v>
                </c:pt>
                <c:pt idx="611">
                  <c:v>61.1</c:v>
                </c:pt>
                <c:pt idx="612">
                  <c:v>61.2</c:v>
                </c:pt>
                <c:pt idx="613">
                  <c:v>61.3</c:v>
                </c:pt>
                <c:pt idx="614">
                  <c:v>61.4</c:v>
                </c:pt>
                <c:pt idx="615">
                  <c:v>61.5</c:v>
                </c:pt>
                <c:pt idx="616">
                  <c:v>61.6</c:v>
                </c:pt>
                <c:pt idx="617">
                  <c:v>61.7</c:v>
                </c:pt>
                <c:pt idx="618">
                  <c:v>61.8</c:v>
                </c:pt>
                <c:pt idx="619">
                  <c:v>61.9</c:v>
                </c:pt>
                <c:pt idx="620">
                  <c:v>62</c:v>
                </c:pt>
                <c:pt idx="621">
                  <c:v>62.1</c:v>
                </c:pt>
                <c:pt idx="622">
                  <c:v>62.2</c:v>
                </c:pt>
                <c:pt idx="623">
                  <c:v>62.3</c:v>
                </c:pt>
                <c:pt idx="624">
                  <c:v>62.4</c:v>
                </c:pt>
                <c:pt idx="625">
                  <c:v>62.5</c:v>
                </c:pt>
                <c:pt idx="626">
                  <c:v>62.6</c:v>
                </c:pt>
                <c:pt idx="627">
                  <c:v>62.7</c:v>
                </c:pt>
                <c:pt idx="628">
                  <c:v>62.8</c:v>
                </c:pt>
                <c:pt idx="629">
                  <c:v>62.9</c:v>
                </c:pt>
                <c:pt idx="630">
                  <c:v>63</c:v>
                </c:pt>
                <c:pt idx="631">
                  <c:v>63.1</c:v>
                </c:pt>
                <c:pt idx="632">
                  <c:v>63.2</c:v>
                </c:pt>
                <c:pt idx="633">
                  <c:v>63.3</c:v>
                </c:pt>
                <c:pt idx="634">
                  <c:v>63.4</c:v>
                </c:pt>
                <c:pt idx="635">
                  <c:v>63.5</c:v>
                </c:pt>
                <c:pt idx="636">
                  <c:v>63.6</c:v>
                </c:pt>
                <c:pt idx="637">
                  <c:v>63.7</c:v>
                </c:pt>
                <c:pt idx="638">
                  <c:v>63.8</c:v>
                </c:pt>
                <c:pt idx="639">
                  <c:v>63.9</c:v>
                </c:pt>
                <c:pt idx="640">
                  <c:v>64</c:v>
                </c:pt>
                <c:pt idx="641">
                  <c:v>64.099999999999994</c:v>
                </c:pt>
                <c:pt idx="642">
                  <c:v>64.2</c:v>
                </c:pt>
                <c:pt idx="643">
                  <c:v>64.3</c:v>
                </c:pt>
                <c:pt idx="644">
                  <c:v>64.400000000000006</c:v>
                </c:pt>
                <c:pt idx="645">
                  <c:v>64.5</c:v>
                </c:pt>
                <c:pt idx="646">
                  <c:v>64.599999999999994</c:v>
                </c:pt>
                <c:pt idx="647">
                  <c:v>64.7</c:v>
                </c:pt>
                <c:pt idx="648">
                  <c:v>64.8</c:v>
                </c:pt>
                <c:pt idx="649">
                  <c:v>64.900000000000006</c:v>
                </c:pt>
                <c:pt idx="650">
                  <c:v>65</c:v>
                </c:pt>
                <c:pt idx="651">
                  <c:v>65.099999999999994</c:v>
                </c:pt>
                <c:pt idx="652">
                  <c:v>65.2</c:v>
                </c:pt>
                <c:pt idx="653">
                  <c:v>65.3</c:v>
                </c:pt>
                <c:pt idx="654">
                  <c:v>65.400000000000006</c:v>
                </c:pt>
                <c:pt idx="655">
                  <c:v>65.5</c:v>
                </c:pt>
                <c:pt idx="656">
                  <c:v>65.599999999999994</c:v>
                </c:pt>
                <c:pt idx="657">
                  <c:v>65.7</c:v>
                </c:pt>
                <c:pt idx="658">
                  <c:v>65.8</c:v>
                </c:pt>
                <c:pt idx="659">
                  <c:v>65.900000000000006</c:v>
                </c:pt>
                <c:pt idx="660">
                  <c:v>66</c:v>
                </c:pt>
                <c:pt idx="661">
                  <c:v>66.099999999999994</c:v>
                </c:pt>
                <c:pt idx="662">
                  <c:v>66.2</c:v>
                </c:pt>
                <c:pt idx="663">
                  <c:v>66.3</c:v>
                </c:pt>
                <c:pt idx="664">
                  <c:v>66.400000000000006</c:v>
                </c:pt>
                <c:pt idx="665">
                  <c:v>66.5</c:v>
                </c:pt>
                <c:pt idx="666">
                  <c:v>66.599999999999994</c:v>
                </c:pt>
                <c:pt idx="667">
                  <c:v>66.7</c:v>
                </c:pt>
                <c:pt idx="668">
                  <c:v>66.8</c:v>
                </c:pt>
                <c:pt idx="669">
                  <c:v>66.900000000000006</c:v>
                </c:pt>
                <c:pt idx="670">
                  <c:v>67</c:v>
                </c:pt>
                <c:pt idx="671">
                  <c:v>67.099999999999994</c:v>
                </c:pt>
                <c:pt idx="672">
                  <c:v>67.2</c:v>
                </c:pt>
                <c:pt idx="673">
                  <c:v>67.3</c:v>
                </c:pt>
                <c:pt idx="674">
                  <c:v>67.400000000000006</c:v>
                </c:pt>
                <c:pt idx="675">
                  <c:v>67.5</c:v>
                </c:pt>
                <c:pt idx="676">
                  <c:v>67.599999999999994</c:v>
                </c:pt>
                <c:pt idx="677">
                  <c:v>67.7</c:v>
                </c:pt>
                <c:pt idx="678">
                  <c:v>67.8</c:v>
                </c:pt>
                <c:pt idx="679">
                  <c:v>67.900000000000006</c:v>
                </c:pt>
                <c:pt idx="680">
                  <c:v>68</c:v>
                </c:pt>
                <c:pt idx="681">
                  <c:v>68.099999999999994</c:v>
                </c:pt>
                <c:pt idx="682">
                  <c:v>68.2</c:v>
                </c:pt>
                <c:pt idx="683">
                  <c:v>68.3</c:v>
                </c:pt>
                <c:pt idx="684">
                  <c:v>68.400000000000006</c:v>
                </c:pt>
                <c:pt idx="685">
                  <c:v>68.5</c:v>
                </c:pt>
                <c:pt idx="686">
                  <c:v>68.599999999999994</c:v>
                </c:pt>
                <c:pt idx="687">
                  <c:v>68.7</c:v>
                </c:pt>
                <c:pt idx="688">
                  <c:v>68.8</c:v>
                </c:pt>
                <c:pt idx="689">
                  <c:v>68.900000000000006</c:v>
                </c:pt>
                <c:pt idx="690">
                  <c:v>69</c:v>
                </c:pt>
                <c:pt idx="691">
                  <c:v>69.099999999999994</c:v>
                </c:pt>
                <c:pt idx="692">
                  <c:v>69.2</c:v>
                </c:pt>
                <c:pt idx="693">
                  <c:v>69.3</c:v>
                </c:pt>
                <c:pt idx="694">
                  <c:v>69.400000000000006</c:v>
                </c:pt>
                <c:pt idx="695">
                  <c:v>69.5</c:v>
                </c:pt>
                <c:pt idx="696">
                  <c:v>69.599999999999994</c:v>
                </c:pt>
                <c:pt idx="697">
                  <c:v>69.7</c:v>
                </c:pt>
                <c:pt idx="698">
                  <c:v>69.8</c:v>
                </c:pt>
                <c:pt idx="699">
                  <c:v>69.900000000000006</c:v>
                </c:pt>
                <c:pt idx="700">
                  <c:v>70</c:v>
                </c:pt>
                <c:pt idx="701">
                  <c:v>70.099999999999994</c:v>
                </c:pt>
                <c:pt idx="702">
                  <c:v>70.2</c:v>
                </c:pt>
                <c:pt idx="703">
                  <c:v>70.3</c:v>
                </c:pt>
                <c:pt idx="704">
                  <c:v>70.400000000000006</c:v>
                </c:pt>
                <c:pt idx="705">
                  <c:v>70.5</c:v>
                </c:pt>
                <c:pt idx="706">
                  <c:v>70.599999999999994</c:v>
                </c:pt>
                <c:pt idx="707">
                  <c:v>70.7</c:v>
                </c:pt>
                <c:pt idx="708">
                  <c:v>70.8</c:v>
                </c:pt>
                <c:pt idx="709">
                  <c:v>70.900000000000006</c:v>
                </c:pt>
                <c:pt idx="710">
                  <c:v>71</c:v>
                </c:pt>
                <c:pt idx="711">
                  <c:v>71.099999999999994</c:v>
                </c:pt>
                <c:pt idx="712">
                  <c:v>71.2</c:v>
                </c:pt>
                <c:pt idx="713">
                  <c:v>71.3</c:v>
                </c:pt>
                <c:pt idx="714">
                  <c:v>71.400000000000006</c:v>
                </c:pt>
                <c:pt idx="715">
                  <c:v>71.5</c:v>
                </c:pt>
                <c:pt idx="716">
                  <c:v>71.599999999999994</c:v>
                </c:pt>
                <c:pt idx="717">
                  <c:v>71.7</c:v>
                </c:pt>
                <c:pt idx="718">
                  <c:v>71.8</c:v>
                </c:pt>
                <c:pt idx="719">
                  <c:v>71.900000000000006</c:v>
                </c:pt>
                <c:pt idx="720">
                  <c:v>72</c:v>
                </c:pt>
                <c:pt idx="721">
                  <c:v>72.099999999999994</c:v>
                </c:pt>
                <c:pt idx="722">
                  <c:v>72.2</c:v>
                </c:pt>
                <c:pt idx="723">
                  <c:v>72.3</c:v>
                </c:pt>
                <c:pt idx="724">
                  <c:v>72.400000000000006</c:v>
                </c:pt>
                <c:pt idx="725">
                  <c:v>72.5</c:v>
                </c:pt>
                <c:pt idx="726">
                  <c:v>72.599999999999994</c:v>
                </c:pt>
                <c:pt idx="727">
                  <c:v>72.7</c:v>
                </c:pt>
                <c:pt idx="728">
                  <c:v>72.8</c:v>
                </c:pt>
                <c:pt idx="729">
                  <c:v>72.900000000000006</c:v>
                </c:pt>
                <c:pt idx="730">
                  <c:v>73</c:v>
                </c:pt>
                <c:pt idx="731">
                  <c:v>73.099999999999994</c:v>
                </c:pt>
                <c:pt idx="732">
                  <c:v>73.2</c:v>
                </c:pt>
                <c:pt idx="733">
                  <c:v>73.3</c:v>
                </c:pt>
                <c:pt idx="734">
                  <c:v>73.400000000000006</c:v>
                </c:pt>
                <c:pt idx="735">
                  <c:v>73.5</c:v>
                </c:pt>
                <c:pt idx="736">
                  <c:v>73.599999999999994</c:v>
                </c:pt>
                <c:pt idx="737">
                  <c:v>73.7</c:v>
                </c:pt>
                <c:pt idx="738">
                  <c:v>73.8</c:v>
                </c:pt>
                <c:pt idx="739">
                  <c:v>73.900000000000006</c:v>
                </c:pt>
                <c:pt idx="740">
                  <c:v>74</c:v>
                </c:pt>
                <c:pt idx="741">
                  <c:v>74.099999999999994</c:v>
                </c:pt>
                <c:pt idx="742">
                  <c:v>74.2</c:v>
                </c:pt>
                <c:pt idx="743">
                  <c:v>74.3</c:v>
                </c:pt>
                <c:pt idx="744">
                  <c:v>74.400000000000006</c:v>
                </c:pt>
                <c:pt idx="745">
                  <c:v>74.5</c:v>
                </c:pt>
                <c:pt idx="746">
                  <c:v>74.599999999999994</c:v>
                </c:pt>
                <c:pt idx="747">
                  <c:v>74.7</c:v>
                </c:pt>
                <c:pt idx="748">
                  <c:v>74.8</c:v>
                </c:pt>
                <c:pt idx="749">
                  <c:v>74.900000000000006</c:v>
                </c:pt>
                <c:pt idx="750">
                  <c:v>75</c:v>
                </c:pt>
                <c:pt idx="751">
                  <c:v>75.099999999999994</c:v>
                </c:pt>
                <c:pt idx="752">
                  <c:v>75.2</c:v>
                </c:pt>
                <c:pt idx="753">
                  <c:v>75.3</c:v>
                </c:pt>
                <c:pt idx="754">
                  <c:v>75.400000000000006</c:v>
                </c:pt>
                <c:pt idx="755">
                  <c:v>75.5</c:v>
                </c:pt>
                <c:pt idx="756">
                  <c:v>75.599999999999994</c:v>
                </c:pt>
                <c:pt idx="757">
                  <c:v>75.7</c:v>
                </c:pt>
                <c:pt idx="758">
                  <c:v>75.8</c:v>
                </c:pt>
                <c:pt idx="759">
                  <c:v>75.900000000000006</c:v>
                </c:pt>
                <c:pt idx="760">
                  <c:v>76</c:v>
                </c:pt>
                <c:pt idx="761">
                  <c:v>76.099999999999994</c:v>
                </c:pt>
                <c:pt idx="762">
                  <c:v>76.2</c:v>
                </c:pt>
                <c:pt idx="763">
                  <c:v>76.3</c:v>
                </c:pt>
                <c:pt idx="764">
                  <c:v>76.400000000000006</c:v>
                </c:pt>
                <c:pt idx="765">
                  <c:v>76.5</c:v>
                </c:pt>
                <c:pt idx="766">
                  <c:v>76.599999999999994</c:v>
                </c:pt>
                <c:pt idx="767">
                  <c:v>76.7</c:v>
                </c:pt>
                <c:pt idx="768">
                  <c:v>76.8</c:v>
                </c:pt>
                <c:pt idx="769">
                  <c:v>76.900000000000006</c:v>
                </c:pt>
                <c:pt idx="770">
                  <c:v>77</c:v>
                </c:pt>
                <c:pt idx="771">
                  <c:v>77.099999999999994</c:v>
                </c:pt>
                <c:pt idx="772">
                  <c:v>77.2</c:v>
                </c:pt>
                <c:pt idx="773">
                  <c:v>77.3</c:v>
                </c:pt>
                <c:pt idx="774">
                  <c:v>77.400000000000006</c:v>
                </c:pt>
                <c:pt idx="775">
                  <c:v>77.5</c:v>
                </c:pt>
                <c:pt idx="776">
                  <c:v>77.599999999999994</c:v>
                </c:pt>
                <c:pt idx="777">
                  <c:v>77.7</c:v>
                </c:pt>
                <c:pt idx="778">
                  <c:v>77.8</c:v>
                </c:pt>
                <c:pt idx="779">
                  <c:v>77.900000000000006</c:v>
                </c:pt>
                <c:pt idx="780">
                  <c:v>78</c:v>
                </c:pt>
                <c:pt idx="781">
                  <c:v>78.099999999999994</c:v>
                </c:pt>
                <c:pt idx="782">
                  <c:v>78.2</c:v>
                </c:pt>
                <c:pt idx="783">
                  <c:v>78.3</c:v>
                </c:pt>
                <c:pt idx="784">
                  <c:v>78.400000000000006</c:v>
                </c:pt>
                <c:pt idx="785">
                  <c:v>78.5</c:v>
                </c:pt>
                <c:pt idx="786">
                  <c:v>78.599999999999994</c:v>
                </c:pt>
                <c:pt idx="787">
                  <c:v>78.7</c:v>
                </c:pt>
                <c:pt idx="788">
                  <c:v>78.8</c:v>
                </c:pt>
                <c:pt idx="789">
                  <c:v>78.900000000000006</c:v>
                </c:pt>
                <c:pt idx="790">
                  <c:v>79</c:v>
                </c:pt>
                <c:pt idx="791">
                  <c:v>79.099999999999994</c:v>
                </c:pt>
                <c:pt idx="792">
                  <c:v>79.2</c:v>
                </c:pt>
                <c:pt idx="793">
                  <c:v>79.3</c:v>
                </c:pt>
                <c:pt idx="794">
                  <c:v>79.400000000000006</c:v>
                </c:pt>
                <c:pt idx="795">
                  <c:v>79.5</c:v>
                </c:pt>
                <c:pt idx="796">
                  <c:v>79.599999999999994</c:v>
                </c:pt>
                <c:pt idx="797">
                  <c:v>79.7</c:v>
                </c:pt>
                <c:pt idx="798">
                  <c:v>79.8</c:v>
                </c:pt>
                <c:pt idx="799">
                  <c:v>79.900000000000006</c:v>
                </c:pt>
                <c:pt idx="800">
                  <c:v>80</c:v>
                </c:pt>
                <c:pt idx="801">
                  <c:v>80.099999999999994</c:v>
                </c:pt>
                <c:pt idx="802">
                  <c:v>80.2</c:v>
                </c:pt>
                <c:pt idx="803">
                  <c:v>80.3</c:v>
                </c:pt>
                <c:pt idx="804">
                  <c:v>80.400000000000006</c:v>
                </c:pt>
                <c:pt idx="805">
                  <c:v>80.5</c:v>
                </c:pt>
                <c:pt idx="806">
                  <c:v>80.599999999999994</c:v>
                </c:pt>
                <c:pt idx="807">
                  <c:v>80.7</c:v>
                </c:pt>
                <c:pt idx="808">
                  <c:v>80.8</c:v>
                </c:pt>
                <c:pt idx="809">
                  <c:v>80.900000000000006</c:v>
                </c:pt>
                <c:pt idx="810">
                  <c:v>81</c:v>
                </c:pt>
                <c:pt idx="811">
                  <c:v>81.099999999999994</c:v>
                </c:pt>
                <c:pt idx="812">
                  <c:v>81.2</c:v>
                </c:pt>
                <c:pt idx="813">
                  <c:v>81.3</c:v>
                </c:pt>
                <c:pt idx="814">
                  <c:v>81.400000000000006</c:v>
                </c:pt>
                <c:pt idx="815">
                  <c:v>81.5</c:v>
                </c:pt>
                <c:pt idx="816">
                  <c:v>81.599999999999994</c:v>
                </c:pt>
                <c:pt idx="817">
                  <c:v>81.7</c:v>
                </c:pt>
                <c:pt idx="818">
                  <c:v>81.8</c:v>
                </c:pt>
                <c:pt idx="819">
                  <c:v>81.900000000000006</c:v>
                </c:pt>
                <c:pt idx="820">
                  <c:v>82</c:v>
                </c:pt>
                <c:pt idx="821">
                  <c:v>82.1</c:v>
                </c:pt>
                <c:pt idx="822">
                  <c:v>82.2</c:v>
                </c:pt>
                <c:pt idx="823">
                  <c:v>82.3</c:v>
                </c:pt>
                <c:pt idx="824">
                  <c:v>82.4</c:v>
                </c:pt>
                <c:pt idx="825">
                  <c:v>82.5</c:v>
                </c:pt>
                <c:pt idx="826">
                  <c:v>82.6</c:v>
                </c:pt>
                <c:pt idx="827">
                  <c:v>82.7</c:v>
                </c:pt>
                <c:pt idx="828">
                  <c:v>82.8</c:v>
                </c:pt>
                <c:pt idx="829">
                  <c:v>82.9</c:v>
                </c:pt>
                <c:pt idx="830">
                  <c:v>83</c:v>
                </c:pt>
                <c:pt idx="831">
                  <c:v>83.1</c:v>
                </c:pt>
                <c:pt idx="832">
                  <c:v>83.2</c:v>
                </c:pt>
                <c:pt idx="833">
                  <c:v>83.3</c:v>
                </c:pt>
                <c:pt idx="834">
                  <c:v>83.4</c:v>
                </c:pt>
                <c:pt idx="835">
                  <c:v>83.5</c:v>
                </c:pt>
                <c:pt idx="836">
                  <c:v>83.6</c:v>
                </c:pt>
                <c:pt idx="837">
                  <c:v>83.7</c:v>
                </c:pt>
                <c:pt idx="838">
                  <c:v>83.8</c:v>
                </c:pt>
                <c:pt idx="839">
                  <c:v>83.9</c:v>
                </c:pt>
                <c:pt idx="840">
                  <c:v>84</c:v>
                </c:pt>
                <c:pt idx="841">
                  <c:v>84.1</c:v>
                </c:pt>
                <c:pt idx="842">
                  <c:v>84.2</c:v>
                </c:pt>
                <c:pt idx="843">
                  <c:v>84.3</c:v>
                </c:pt>
                <c:pt idx="844">
                  <c:v>84.4</c:v>
                </c:pt>
                <c:pt idx="845">
                  <c:v>84.5</c:v>
                </c:pt>
                <c:pt idx="846">
                  <c:v>84.6</c:v>
                </c:pt>
                <c:pt idx="847">
                  <c:v>84.7</c:v>
                </c:pt>
                <c:pt idx="848">
                  <c:v>84.8</c:v>
                </c:pt>
                <c:pt idx="849">
                  <c:v>84.9</c:v>
                </c:pt>
                <c:pt idx="850">
                  <c:v>85</c:v>
                </c:pt>
                <c:pt idx="851">
                  <c:v>85.1</c:v>
                </c:pt>
                <c:pt idx="852">
                  <c:v>85.2</c:v>
                </c:pt>
                <c:pt idx="853">
                  <c:v>85.3</c:v>
                </c:pt>
                <c:pt idx="854">
                  <c:v>85.4</c:v>
                </c:pt>
                <c:pt idx="855">
                  <c:v>85.5</c:v>
                </c:pt>
                <c:pt idx="856">
                  <c:v>85.6</c:v>
                </c:pt>
                <c:pt idx="857">
                  <c:v>85.7</c:v>
                </c:pt>
                <c:pt idx="858">
                  <c:v>85.8</c:v>
                </c:pt>
                <c:pt idx="859">
                  <c:v>85.9</c:v>
                </c:pt>
                <c:pt idx="860">
                  <c:v>86</c:v>
                </c:pt>
                <c:pt idx="861">
                  <c:v>86.1</c:v>
                </c:pt>
                <c:pt idx="862">
                  <c:v>86.2</c:v>
                </c:pt>
                <c:pt idx="863">
                  <c:v>86.3</c:v>
                </c:pt>
                <c:pt idx="864">
                  <c:v>86.4</c:v>
                </c:pt>
                <c:pt idx="865">
                  <c:v>86.5</c:v>
                </c:pt>
                <c:pt idx="866">
                  <c:v>86.6</c:v>
                </c:pt>
                <c:pt idx="867">
                  <c:v>86.7</c:v>
                </c:pt>
                <c:pt idx="868">
                  <c:v>86.8</c:v>
                </c:pt>
                <c:pt idx="869">
                  <c:v>86.9</c:v>
                </c:pt>
                <c:pt idx="870">
                  <c:v>87</c:v>
                </c:pt>
                <c:pt idx="871">
                  <c:v>87.1</c:v>
                </c:pt>
                <c:pt idx="872">
                  <c:v>87.2</c:v>
                </c:pt>
                <c:pt idx="873">
                  <c:v>87.3</c:v>
                </c:pt>
                <c:pt idx="874">
                  <c:v>87.4</c:v>
                </c:pt>
                <c:pt idx="875">
                  <c:v>87.5</c:v>
                </c:pt>
                <c:pt idx="876">
                  <c:v>87.6</c:v>
                </c:pt>
                <c:pt idx="877">
                  <c:v>87.7</c:v>
                </c:pt>
                <c:pt idx="878">
                  <c:v>87.8</c:v>
                </c:pt>
                <c:pt idx="879">
                  <c:v>87.9</c:v>
                </c:pt>
                <c:pt idx="880">
                  <c:v>88</c:v>
                </c:pt>
                <c:pt idx="881">
                  <c:v>88.1</c:v>
                </c:pt>
                <c:pt idx="882">
                  <c:v>88.2</c:v>
                </c:pt>
                <c:pt idx="883">
                  <c:v>88.3</c:v>
                </c:pt>
                <c:pt idx="884">
                  <c:v>88.4</c:v>
                </c:pt>
                <c:pt idx="885">
                  <c:v>88.5</c:v>
                </c:pt>
                <c:pt idx="886">
                  <c:v>88.6</c:v>
                </c:pt>
                <c:pt idx="887">
                  <c:v>88.7</c:v>
                </c:pt>
                <c:pt idx="888">
                  <c:v>88.8</c:v>
                </c:pt>
                <c:pt idx="889">
                  <c:v>88.9</c:v>
                </c:pt>
                <c:pt idx="890">
                  <c:v>89</c:v>
                </c:pt>
                <c:pt idx="891">
                  <c:v>89.1</c:v>
                </c:pt>
                <c:pt idx="892">
                  <c:v>89.2</c:v>
                </c:pt>
                <c:pt idx="893">
                  <c:v>89.3</c:v>
                </c:pt>
                <c:pt idx="894">
                  <c:v>89.4</c:v>
                </c:pt>
                <c:pt idx="895">
                  <c:v>89.5</c:v>
                </c:pt>
                <c:pt idx="896">
                  <c:v>89.6</c:v>
                </c:pt>
                <c:pt idx="897">
                  <c:v>89.7</c:v>
                </c:pt>
                <c:pt idx="898">
                  <c:v>89.8</c:v>
                </c:pt>
                <c:pt idx="899">
                  <c:v>89.9</c:v>
                </c:pt>
                <c:pt idx="900">
                  <c:v>90</c:v>
                </c:pt>
                <c:pt idx="901">
                  <c:v>90.1</c:v>
                </c:pt>
                <c:pt idx="902">
                  <c:v>90.2</c:v>
                </c:pt>
                <c:pt idx="903">
                  <c:v>90.3</c:v>
                </c:pt>
                <c:pt idx="904">
                  <c:v>90.4</c:v>
                </c:pt>
                <c:pt idx="905">
                  <c:v>90.5</c:v>
                </c:pt>
                <c:pt idx="906">
                  <c:v>90.6</c:v>
                </c:pt>
                <c:pt idx="907">
                  <c:v>90.7</c:v>
                </c:pt>
                <c:pt idx="908">
                  <c:v>90.8</c:v>
                </c:pt>
                <c:pt idx="909">
                  <c:v>90.9</c:v>
                </c:pt>
                <c:pt idx="910">
                  <c:v>91</c:v>
                </c:pt>
                <c:pt idx="911">
                  <c:v>91.1</c:v>
                </c:pt>
                <c:pt idx="912">
                  <c:v>91.2</c:v>
                </c:pt>
                <c:pt idx="913">
                  <c:v>91.3</c:v>
                </c:pt>
                <c:pt idx="914">
                  <c:v>91.4</c:v>
                </c:pt>
                <c:pt idx="915">
                  <c:v>91.5</c:v>
                </c:pt>
                <c:pt idx="916">
                  <c:v>91.6</c:v>
                </c:pt>
                <c:pt idx="917">
                  <c:v>91.7</c:v>
                </c:pt>
                <c:pt idx="918">
                  <c:v>91.8</c:v>
                </c:pt>
                <c:pt idx="919">
                  <c:v>91.9</c:v>
                </c:pt>
                <c:pt idx="920">
                  <c:v>92</c:v>
                </c:pt>
                <c:pt idx="921">
                  <c:v>92.1</c:v>
                </c:pt>
                <c:pt idx="922">
                  <c:v>92.2</c:v>
                </c:pt>
                <c:pt idx="923">
                  <c:v>92.3</c:v>
                </c:pt>
                <c:pt idx="924">
                  <c:v>92.4</c:v>
                </c:pt>
                <c:pt idx="925">
                  <c:v>92.5</c:v>
                </c:pt>
                <c:pt idx="926">
                  <c:v>92.6</c:v>
                </c:pt>
                <c:pt idx="927">
                  <c:v>92.7</c:v>
                </c:pt>
                <c:pt idx="928">
                  <c:v>92.8</c:v>
                </c:pt>
                <c:pt idx="929">
                  <c:v>92.9</c:v>
                </c:pt>
                <c:pt idx="930">
                  <c:v>93</c:v>
                </c:pt>
                <c:pt idx="931">
                  <c:v>93.1</c:v>
                </c:pt>
                <c:pt idx="932">
                  <c:v>93.2</c:v>
                </c:pt>
                <c:pt idx="933">
                  <c:v>93.3</c:v>
                </c:pt>
                <c:pt idx="934">
                  <c:v>93.4</c:v>
                </c:pt>
                <c:pt idx="935">
                  <c:v>93.5</c:v>
                </c:pt>
                <c:pt idx="936">
                  <c:v>93.6</c:v>
                </c:pt>
                <c:pt idx="937">
                  <c:v>93.7</c:v>
                </c:pt>
                <c:pt idx="938">
                  <c:v>93.8</c:v>
                </c:pt>
                <c:pt idx="939">
                  <c:v>93.9</c:v>
                </c:pt>
                <c:pt idx="940">
                  <c:v>94</c:v>
                </c:pt>
                <c:pt idx="941">
                  <c:v>94.1</c:v>
                </c:pt>
                <c:pt idx="942">
                  <c:v>94.2</c:v>
                </c:pt>
                <c:pt idx="943">
                  <c:v>94.3</c:v>
                </c:pt>
                <c:pt idx="944">
                  <c:v>94.4</c:v>
                </c:pt>
                <c:pt idx="945">
                  <c:v>94.5</c:v>
                </c:pt>
                <c:pt idx="946">
                  <c:v>94.6</c:v>
                </c:pt>
                <c:pt idx="947">
                  <c:v>94.7</c:v>
                </c:pt>
                <c:pt idx="948">
                  <c:v>94.8</c:v>
                </c:pt>
                <c:pt idx="949">
                  <c:v>94.9</c:v>
                </c:pt>
                <c:pt idx="950">
                  <c:v>95</c:v>
                </c:pt>
                <c:pt idx="951">
                  <c:v>95.1</c:v>
                </c:pt>
                <c:pt idx="952">
                  <c:v>95.2</c:v>
                </c:pt>
                <c:pt idx="953">
                  <c:v>95.3</c:v>
                </c:pt>
                <c:pt idx="954">
                  <c:v>95.4</c:v>
                </c:pt>
                <c:pt idx="955">
                  <c:v>95.5</c:v>
                </c:pt>
                <c:pt idx="956">
                  <c:v>95.6</c:v>
                </c:pt>
                <c:pt idx="957">
                  <c:v>95.7</c:v>
                </c:pt>
                <c:pt idx="958">
                  <c:v>95.8</c:v>
                </c:pt>
                <c:pt idx="959">
                  <c:v>95.9</c:v>
                </c:pt>
                <c:pt idx="960">
                  <c:v>96</c:v>
                </c:pt>
                <c:pt idx="961">
                  <c:v>96.1</c:v>
                </c:pt>
                <c:pt idx="962">
                  <c:v>96.2</c:v>
                </c:pt>
                <c:pt idx="963">
                  <c:v>96.3</c:v>
                </c:pt>
                <c:pt idx="964">
                  <c:v>96.4</c:v>
                </c:pt>
                <c:pt idx="965">
                  <c:v>96.5</c:v>
                </c:pt>
                <c:pt idx="966">
                  <c:v>96.6</c:v>
                </c:pt>
                <c:pt idx="967">
                  <c:v>96.7</c:v>
                </c:pt>
                <c:pt idx="968">
                  <c:v>96.8</c:v>
                </c:pt>
                <c:pt idx="969">
                  <c:v>96.9</c:v>
                </c:pt>
                <c:pt idx="970">
                  <c:v>97</c:v>
                </c:pt>
                <c:pt idx="971">
                  <c:v>97.1</c:v>
                </c:pt>
                <c:pt idx="972">
                  <c:v>97.2</c:v>
                </c:pt>
                <c:pt idx="973">
                  <c:v>97.3</c:v>
                </c:pt>
                <c:pt idx="974">
                  <c:v>97.4</c:v>
                </c:pt>
                <c:pt idx="975">
                  <c:v>97.5</c:v>
                </c:pt>
                <c:pt idx="976">
                  <c:v>97.6</c:v>
                </c:pt>
                <c:pt idx="977">
                  <c:v>97.7</c:v>
                </c:pt>
                <c:pt idx="978">
                  <c:v>97.8</c:v>
                </c:pt>
                <c:pt idx="979">
                  <c:v>97.9</c:v>
                </c:pt>
                <c:pt idx="980">
                  <c:v>98</c:v>
                </c:pt>
                <c:pt idx="981">
                  <c:v>98.1</c:v>
                </c:pt>
                <c:pt idx="982">
                  <c:v>98.2</c:v>
                </c:pt>
                <c:pt idx="983">
                  <c:v>98.3</c:v>
                </c:pt>
                <c:pt idx="984">
                  <c:v>98.4</c:v>
                </c:pt>
                <c:pt idx="985">
                  <c:v>98.5</c:v>
                </c:pt>
                <c:pt idx="986">
                  <c:v>98.6</c:v>
                </c:pt>
                <c:pt idx="987">
                  <c:v>98.7</c:v>
                </c:pt>
                <c:pt idx="988">
                  <c:v>98.8</c:v>
                </c:pt>
                <c:pt idx="989">
                  <c:v>98.9</c:v>
                </c:pt>
                <c:pt idx="990">
                  <c:v>99</c:v>
                </c:pt>
                <c:pt idx="991">
                  <c:v>99.1</c:v>
                </c:pt>
                <c:pt idx="992">
                  <c:v>99.2</c:v>
                </c:pt>
                <c:pt idx="993">
                  <c:v>99.3</c:v>
                </c:pt>
                <c:pt idx="994">
                  <c:v>99.4</c:v>
                </c:pt>
                <c:pt idx="995">
                  <c:v>99.5</c:v>
                </c:pt>
                <c:pt idx="996">
                  <c:v>99.6</c:v>
                </c:pt>
                <c:pt idx="997">
                  <c:v>99.7</c:v>
                </c:pt>
                <c:pt idx="998">
                  <c:v>99.8</c:v>
                </c:pt>
                <c:pt idx="999">
                  <c:v>99.9</c:v>
                </c:pt>
                <c:pt idx="1000">
                  <c:v>100</c:v>
                </c:pt>
                <c:pt idx="1001">
                  <c:v>100.1</c:v>
                </c:pt>
                <c:pt idx="1002">
                  <c:v>100.2</c:v>
                </c:pt>
                <c:pt idx="1003">
                  <c:v>100.3</c:v>
                </c:pt>
                <c:pt idx="1004">
                  <c:v>100.4</c:v>
                </c:pt>
                <c:pt idx="1005">
                  <c:v>100.5</c:v>
                </c:pt>
                <c:pt idx="1006">
                  <c:v>100.6</c:v>
                </c:pt>
                <c:pt idx="1007">
                  <c:v>100.7</c:v>
                </c:pt>
                <c:pt idx="1008">
                  <c:v>100.8</c:v>
                </c:pt>
                <c:pt idx="1009">
                  <c:v>100.9</c:v>
                </c:pt>
                <c:pt idx="1010">
                  <c:v>101</c:v>
                </c:pt>
                <c:pt idx="1011">
                  <c:v>101.1</c:v>
                </c:pt>
                <c:pt idx="1012">
                  <c:v>101.2</c:v>
                </c:pt>
                <c:pt idx="1013">
                  <c:v>101.3</c:v>
                </c:pt>
                <c:pt idx="1014">
                  <c:v>101.4</c:v>
                </c:pt>
                <c:pt idx="1015">
                  <c:v>101.5</c:v>
                </c:pt>
                <c:pt idx="1016">
                  <c:v>101.6</c:v>
                </c:pt>
                <c:pt idx="1017">
                  <c:v>101.7</c:v>
                </c:pt>
                <c:pt idx="1018">
                  <c:v>101.8</c:v>
                </c:pt>
                <c:pt idx="1019">
                  <c:v>101.9</c:v>
                </c:pt>
                <c:pt idx="1020">
                  <c:v>102</c:v>
                </c:pt>
                <c:pt idx="1021">
                  <c:v>102.1</c:v>
                </c:pt>
                <c:pt idx="1022">
                  <c:v>102.2</c:v>
                </c:pt>
                <c:pt idx="1023">
                  <c:v>102.3</c:v>
                </c:pt>
                <c:pt idx="1024">
                  <c:v>102.4</c:v>
                </c:pt>
                <c:pt idx="1025">
                  <c:v>102.5</c:v>
                </c:pt>
                <c:pt idx="1026">
                  <c:v>102.6</c:v>
                </c:pt>
                <c:pt idx="1027">
                  <c:v>102.7</c:v>
                </c:pt>
                <c:pt idx="1028">
                  <c:v>102.8</c:v>
                </c:pt>
                <c:pt idx="1029">
                  <c:v>102.9</c:v>
                </c:pt>
                <c:pt idx="1030">
                  <c:v>103</c:v>
                </c:pt>
                <c:pt idx="1031">
                  <c:v>103.1</c:v>
                </c:pt>
                <c:pt idx="1032">
                  <c:v>103.2</c:v>
                </c:pt>
                <c:pt idx="1033">
                  <c:v>103.3</c:v>
                </c:pt>
                <c:pt idx="1034">
                  <c:v>103.4</c:v>
                </c:pt>
                <c:pt idx="1035">
                  <c:v>103.5</c:v>
                </c:pt>
                <c:pt idx="1036">
                  <c:v>103.6</c:v>
                </c:pt>
                <c:pt idx="1037">
                  <c:v>103.7</c:v>
                </c:pt>
                <c:pt idx="1038">
                  <c:v>103.8</c:v>
                </c:pt>
                <c:pt idx="1039">
                  <c:v>103.9</c:v>
                </c:pt>
                <c:pt idx="1040">
                  <c:v>104</c:v>
                </c:pt>
                <c:pt idx="1041">
                  <c:v>104.1</c:v>
                </c:pt>
                <c:pt idx="1042">
                  <c:v>104.2</c:v>
                </c:pt>
                <c:pt idx="1043">
                  <c:v>104.3</c:v>
                </c:pt>
                <c:pt idx="1044">
                  <c:v>104.4</c:v>
                </c:pt>
                <c:pt idx="1045">
                  <c:v>104.5</c:v>
                </c:pt>
                <c:pt idx="1046">
                  <c:v>104.6</c:v>
                </c:pt>
                <c:pt idx="1047">
                  <c:v>104.7</c:v>
                </c:pt>
                <c:pt idx="1048">
                  <c:v>104.8</c:v>
                </c:pt>
                <c:pt idx="1049">
                  <c:v>104.9</c:v>
                </c:pt>
                <c:pt idx="1050">
                  <c:v>105</c:v>
                </c:pt>
                <c:pt idx="1051">
                  <c:v>105.1</c:v>
                </c:pt>
                <c:pt idx="1052">
                  <c:v>105.2</c:v>
                </c:pt>
                <c:pt idx="1053">
                  <c:v>105.3</c:v>
                </c:pt>
                <c:pt idx="1054">
                  <c:v>105.4</c:v>
                </c:pt>
                <c:pt idx="1055">
                  <c:v>105.5</c:v>
                </c:pt>
                <c:pt idx="1056">
                  <c:v>105.6</c:v>
                </c:pt>
                <c:pt idx="1057">
                  <c:v>105.7</c:v>
                </c:pt>
                <c:pt idx="1058">
                  <c:v>105.8</c:v>
                </c:pt>
                <c:pt idx="1059">
                  <c:v>105.9</c:v>
                </c:pt>
                <c:pt idx="1060">
                  <c:v>106</c:v>
                </c:pt>
                <c:pt idx="1061">
                  <c:v>106.1</c:v>
                </c:pt>
                <c:pt idx="1062">
                  <c:v>106.2</c:v>
                </c:pt>
                <c:pt idx="1063">
                  <c:v>106.3</c:v>
                </c:pt>
                <c:pt idx="1064">
                  <c:v>106.4</c:v>
                </c:pt>
                <c:pt idx="1065">
                  <c:v>106.5</c:v>
                </c:pt>
                <c:pt idx="1066">
                  <c:v>106.6</c:v>
                </c:pt>
                <c:pt idx="1067">
                  <c:v>106.7</c:v>
                </c:pt>
                <c:pt idx="1068">
                  <c:v>106.8</c:v>
                </c:pt>
                <c:pt idx="1069">
                  <c:v>106.9</c:v>
                </c:pt>
                <c:pt idx="1070">
                  <c:v>107</c:v>
                </c:pt>
                <c:pt idx="1071">
                  <c:v>107.1</c:v>
                </c:pt>
                <c:pt idx="1072">
                  <c:v>107.2</c:v>
                </c:pt>
                <c:pt idx="1073">
                  <c:v>107.3</c:v>
                </c:pt>
                <c:pt idx="1074">
                  <c:v>107.4</c:v>
                </c:pt>
                <c:pt idx="1075">
                  <c:v>107.5</c:v>
                </c:pt>
                <c:pt idx="1076">
                  <c:v>107.6</c:v>
                </c:pt>
                <c:pt idx="1077">
                  <c:v>107.7</c:v>
                </c:pt>
                <c:pt idx="1078">
                  <c:v>107.8</c:v>
                </c:pt>
                <c:pt idx="1079">
                  <c:v>107.9</c:v>
                </c:pt>
                <c:pt idx="1080">
                  <c:v>108</c:v>
                </c:pt>
                <c:pt idx="1081">
                  <c:v>108.1</c:v>
                </c:pt>
                <c:pt idx="1082">
                  <c:v>108.2</c:v>
                </c:pt>
                <c:pt idx="1083">
                  <c:v>108.3</c:v>
                </c:pt>
                <c:pt idx="1084">
                  <c:v>108.4</c:v>
                </c:pt>
                <c:pt idx="1085">
                  <c:v>108.5</c:v>
                </c:pt>
                <c:pt idx="1086">
                  <c:v>108.6</c:v>
                </c:pt>
                <c:pt idx="1087">
                  <c:v>108.7</c:v>
                </c:pt>
                <c:pt idx="1088">
                  <c:v>108.8</c:v>
                </c:pt>
                <c:pt idx="1089">
                  <c:v>108.9</c:v>
                </c:pt>
                <c:pt idx="1090">
                  <c:v>109</c:v>
                </c:pt>
                <c:pt idx="1091">
                  <c:v>109.1</c:v>
                </c:pt>
                <c:pt idx="1092">
                  <c:v>109.2</c:v>
                </c:pt>
                <c:pt idx="1093">
                  <c:v>109.3</c:v>
                </c:pt>
                <c:pt idx="1094">
                  <c:v>109.4</c:v>
                </c:pt>
                <c:pt idx="1095">
                  <c:v>109.5</c:v>
                </c:pt>
                <c:pt idx="1096">
                  <c:v>109.6</c:v>
                </c:pt>
                <c:pt idx="1097">
                  <c:v>109.7</c:v>
                </c:pt>
                <c:pt idx="1098">
                  <c:v>109.8</c:v>
                </c:pt>
                <c:pt idx="1099">
                  <c:v>109.9</c:v>
                </c:pt>
                <c:pt idx="1100">
                  <c:v>110</c:v>
                </c:pt>
                <c:pt idx="1101">
                  <c:v>110.1</c:v>
                </c:pt>
                <c:pt idx="1102">
                  <c:v>110.2</c:v>
                </c:pt>
                <c:pt idx="1103">
                  <c:v>110.3</c:v>
                </c:pt>
                <c:pt idx="1104">
                  <c:v>110.4</c:v>
                </c:pt>
                <c:pt idx="1105">
                  <c:v>110.5</c:v>
                </c:pt>
                <c:pt idx="1106">
                  <c:v>110.6</c:v>
                </c:pt>
                <c:pt idx="1107">
                  <c:v>110.7</c:v>
                </c:pt>
                <c:pt idx="1108">
                  <c:v>110.8</c:v>
                </c:pt>
                <c:pt idx="1109">
                  <c:v>110.9</c:v>
                </c:pt>
                <c:pt idx="1110">
                  <c:v>111</c:v>
                </c:pt>
                <c:pt idx="1111">
                  <c:v>111.1</c:v>
                </c:pt>
                <c:pt idx="1112">
                  <c:v>111.2</c:v>
                </c:pt>
                <c:pt idx="1113">
                  <c:v>111.3</c:v>
                </c:pt>
                <c:pt idx="1114">
                  <c:v>111.4</c:v>
                </c:pt>
                <c:pt idx="1115">
                  <c:v>111.5</c:v>
                </c:pt>
                <c:pt idx="1116">
                  <c:v>111.6</c:v>
                </c:pt>
                <c:pt idx="1117">
                  <c:v>111.7</c:v>
                </c:pt>
                <c:pt idx="1118">
                  <c:v>111.8</c:v>
                </c:pt>
                <c:pt idx="1119">
                  <c:v>111.9</c:v>
                </c:pt>
                <c:pt idx="1120">
                  <c:v>112</c:v>
                </c:pt>
                <c:pt idx="1121">
                  <c:v>112.1</c:v>
                </c:pt>
                <c:pt idx="1122">
                  <c:v>112.2</c:v>
                </c:pt>
                <c:pt idx="1123">
                  <c:v>112.3</c:v>
                </c:pt>
                <c:pt idx="1124">
                  <c:v>112.4</c:v>
                </c:pt>
                <c:pt idx="1125">
                  <c:v>112.5</c:v>
                </c:pt>
                <c:pt idx="1126">
                  <c:v>112.6</c:v>
                </c:pt>
                <c:pt idx="1127">
                  <c:v>112.7</c:v>
                </c:pt>
                <c:pt idx="1128">
                  <c:v>112.8</c:v>
                </c:pt>
                <c:pt idx="1129">
                  <c:v>112.9</c:v>
                </c:pt>
                <c:pt idx="1130">
                  <c:v>113</c:v>
                </c:pt>
                <c:pt idx="1131">
                  <c:v>113.1</c:v>
                </c:pt>
                <c:pt idx="1132">
                  <c:v>113.2</c:v>
                </c:pt>
                <c:pt idx="1133">
                  <c:v>113.3</c:v>
                </c:pt>
                <c:pt idx="1134">
                  <c:v>113.4</c:v>
                </c:pt>
                <c:pt idx="1135">
                  <c:v>113.5</c:v>
                </c:pt>
                <c:pt idx="1136">
                  <c:v>113.6</c:v>
                </c:pt>
                <c:pt idx="1137">
                  <c:v>113.7</c:v>
                </c:pt>
                <c:pt idx="1138">
                  <c:v>113.8</c:v>
                </c:pt>
                <c:pt idx="1139">
                  <c:v>113.9</c:v>
                </c:pt>
                <c:pt idx="1140">
                  <c:v>114</c:v>
                </c:pt>
                <c:pt idx="1141">
                  <c:v>114.1</c:v>
                </c:pt>
                <c:pt idx="1142">
                  <c:v>114.2</c:v>
                </c:pt>
                <c:pt idx="1143">
                  <c:v>114.3</c:v>
                </c:pt>
                <c:pt idx="1144">
                  <c:v>114.4</c:v>
                </c:pt>
                <c:pt idx="1145">
                  <c:v>114.5</c:v>
                </c:pt>
                <c:pt idx="1146">
                  <c:v>114.6</c:v>
                </c:pt>
                <c:pt idx="1147">
                  <c:v>114.7</c:v>
                </c:pt>
                <c:pt idx="1148">
                  <c:v>114.8</c:v>
                </c:pt>
                <c:pt idx="1149">
                  <c:v>114.9</c:v>
                </c:pt>
                <c:pt idx="1150">
                  <c:v>115</c:v>
                </c:pt>
                <c:pt idx="1151">
                  <c:v>115.1</c:v>
                </c:pt>
                <c:pt idx="1152">
                  <c:v>115.2</c:v>
                </c:pt>
                <c:pt idx="1153">
                  <c:v>115.3</c:v>
                </c:pt>
                <c:pt idx="1154">
                  <c:v>115.4</c:v>
                </c:pt>
                <c:pt idx="1155">
                  <c:v>115.5</c:v>
                </c:pt>
                <c:pt idx="1156">
                  <c:v>115.6</c:v>
                </c:pt>
                <c:pt idx="1157">
                  <c:v>115.7</c:v>
                </c:pt>
                <c:pt idx="1158">
                  <c:v>115.8</c:v>
                </c:pt>
                <c:pt idx="1159">
                  <c:v>115.9</c:v>
                </c:pt>
                <c:pt idx="1160">
                  <c:v>116</c:v>
                </c:pt>
                <c:pt idx="1161">
                  <c:v>116.1</c:v>
                </c:pt>
                <c:pt idx="1162">
                  <c:v>116.2</c:v>
                </c:pt>
                <c:pt idx="1163">
                  <c:v>116.3</c:v>
                </c:pt>
                <c:pt idx="1164">
                  <c:v>116.4</c:v>
                </c:pt>
                <c:pt idx="1165">
                  <c:v>116.5</c:v>
                </c:pt>
                <c:pt idx="1166">
                  <c:v>116.6</c:v>
                </c:pt>
                <c:pt idx="1167">
                  <c:v>116.7</c:v>
                </c:pt>
                <c:pt idx="1168">
                  <c:v>116.8</c:v>
                </c:pt>
                <c:pt idx="1169">
                  <c:v>116.9</c:v>
                </c:pt>
                <c:pt idx="1170">
                  <c:v>117</c:v>
                </c:pt>
                <c:pt idx="1171">
                  <c:v>117.1</c:v>
                </c:pt>
                <c:pt idx="1172">
                  <c:v>117.2</c:v>
                </c:pt>
                <c:pt idx="1173">
                  <c:v>117.3</c:v>
                </c:pt>
                <c:pt idx="1174">
                  <c:v>117.4</c:v>
                </c:pt>
                <c:pt idx="1175">
                  <c:v>117.5</c:v>
                </c:pt>
                <c:pt idx="1176">
                  <c:v>117.6</c:v>
                </c:pt>
                <c:pt idx="1177">
                  <c:v>117.7</c:v>
                </c:pt>
                <c:pt idx="1178">
                  <c:v>117.8</c:v>
                </c:pt>
                <c:pt idx="1179">
                  <c:v>117.9</c:v>
                </c:pt>
                <c:pt idx="1180">
                  <c:v>118</c:v>
                </c:pt>
                <c:pt idx="1181">
                  <c:v>118.1</c:v>
                </c:pt>
                <c:pt idx="1182">
                  <c:v>118.2</c:v>
                </c:pt>
                <c:pt idx="1183">
                  <c:v>118.3</c:v>
                </c:pt>
                <c:pt idx="1184">
                  <c:v>118.4</c:v>
                </c:pt>
                <c:pt idx="1185">
                  <c:v>118.5</c:v>
                </c:pt>
                <c:pt idx="1186">
                  <c:v>118.6</c:v>
                </c:pt>
                <c:pt idx="1187">
                  <c:v>118.7</c:v>
                </c:pt>
                <c:pt idx="1188">
                  <c:v>118.8</c:v>
                </c:pt>
                <c:pt idx="1189">
                  <c:v>118.9</c:v>
                </c:pt>
                <c:pt idx="1190">
                  <c:v>119</c:v>
                </c:pt>
                <c:pt idx="1191">
                  <c:v>119.1</c:v>
                </c:pt>
                <c:pt idx="1192">
                  <c:v>119.2</c:v>
                </c:pt>
                <c:pt idx="1193">
                  <c:v>119.3</c:v>
                </c:pt>
                <c:pt idx="1194">
                  <c:v>119.4</c:v>
                </c:pt>
                <c:pt idx="1195">
                  <c:v>119.5</c:v>
                </c:pt>
                <c:pt idx="1196">
                  <c:v>119.6</c:v>
                </c:pt>
                <c:pt idx="1197">
                  <c:v>119.7</c:v>
                </c:pt>
                <c:pt idx="1198">
                  <c:v>119.8</c:v>
                </c:pt>
                <c:pt idx="1199">
                  <c:v>119.9</c:v>
                </c:pt>
                <c:pt idx="1200">
                  <c:v>120</c:v>
                </c:pt>
                <c:pt idx="1201">
                  <c:v>120.1</c:v>
                </c:pt>
                <c:pt idx="1202">
                  <c:v>120.2</c:v>
                </c:pt>
                <c:pt idx="1203">
                  <c:v>120.3</c:v>
                </c:pt>
                <c:pt idx="1204">
                  <c:v>120.4</c:v>
                </c:pt>
                <c:pt idx="1205">
                  <c:v>120.5</c:v>
                </c:pt>
                <c:pt idx="1206">
                  <c:v>120.6</c:v>
                </c:pt>
                <c:pt idx="1207">
                  <c:v>120.7</c:v>
                </c:pt>
                <c:pt idx="1208">
                  <c:v>120.8</c:v>
                </c:pt>
                <c:pt idx="1209">
                  <c:v>120.9</c:v>
                </c:pt>
                <c:pt idx="1210">
                  <c:v>121</c:v>
                </c:pt>
                <c:pt idx="1211">
                  <c:v>121.1</c:v>
                </c:pt>
                <c:pt idx="1212">
                  <c:v>121.2</c:v>
                </c:pt>
                <c:pt idx="1213">
                  <c:v>121.3</c:v>
                </c:pt>
                <c:pt idx="1214">
                  <c:v>121.4</c:v>
                </c:pt>
                <c:pt idx="1215">
                  <c:v>121.5</c:v>
                </c:pt>
                <c:pt idx="1216">
                  <c:v>121.6</c:v>
                </c:pt>
                <c:pt idx="1217">
                  <c:v>121.7</c:v>
                </c:pt>
                <c:pt idx="1218">
                  <c:v>121.8</c:v>
                </c:pt>
                <c:pt idx="1219">
                  <c:v>121.9</c:v>
                </c:pt>
                <c:pt idx="1220">
                  <c:v>122</c:v>
                </c:pt>
                <c:pt idx="1221">
                  <c:v>122.1</c:v>
                </c:pt>
                <c:pt idx="1222">
                  <c:v>122.2</c:v>
                </c:pt>
                <c:pt idx="1223">
                  <c:v>122.3</c:v>
                </c:pt>
                <c:pt idx="1224">
                  <c:v>122.4</c:v>
                </c:pt>
                <c:pt idx="1225">
                  <c:v>122.5</c:v>
                </c:pt>
                <c:pt idx="1226">
                  <c:v>122.6</c:v>
                </c:pt>
                <c:pt idx="1227">
                  <c:v>122.7</c:v>
                </c:pt>
                <c:pt idx="1228">
                  <c:v>122.8</c:v>
                </c:pt>
                <c:pt idx="1229">
                  <c:v>122.9</c:v>
                </c:pt>
                <c:pt idx="1230">
                  <c:v>123</c:v>
                </c:pt>
                <c:pt idx="1231">
                  <c:v>123.1</c:v>
                </c:pt>
                <c:pt idx="1232">
                  <c:v>123.2</c:v>
                </c:pt>
                <c:pt idx="1233">
                  <c:v>123.3</c:v>
                </c:pt>
                <c:pt idx="1234">
                  <c:v>123.4</c:v>
                </c:pt>
                <c:pt idx="1235">
                  <c:v>123.5</c:v>
                </c:pt>
                <c:pt idx="1236">
                  <c:v>123.6</c:v>
                </c:pt>
                <c:pt idx="1237">
                  <c:v>123.7</c:v>
                </c:pt>
                <c:pt idx="1238">
                  <c:v>123.8</c:v>
                </c:pt>
                <c:pt idx="1239">
                  <c:v>123.9</c:v>
                </c:pt>
                <c:pt idx="1240">
                  <c:v>124</c:v>
                </c:pt>
                <c:pt idx="1241">
                  <c:v>124.1</c:v>
                </c:pt>
                <c:pt idx="1242">
                  <c:v>124.2</c:v>
                </c:pt>
                <c:pt idx="1243">
                  <c:v>124.3</c:v>
                </c:pt>
                <c:pt idx="1244">
                  <c:v>124.4</c:v>
                </c:pt>
                <c:pt idx="1245">
                  <c:v>124.5</c:v>
                </c:pt>
                <c:pt idx="1246">
                  <c:v>124.6</c:v>
                </c:pt>
                <c:pt idx="1247">
                  <c:v>124.7</c:v>
                </c:pt>
                <c:pt idx="1248">
                  <c:v>124.8</c:v>
                </c:pt>
                <c:pt idx="1249">
                  <c:v>124.9</c:v>
                </c:pt>
                <c:pt idx="1250">
                  <c:v>125</c:v>
                </c:pt>
                <c:pt idx="1251">
                  <c:v>125.1</c:v>
                </c:pt>
                <c:pt idx="1252">
                  <c:v>125.2</c:v>
                </c:pt>
                <c:pt idx="1253">
                  <c:v>125.3</c:v>
                </c:pt>
                <c:pt idx="1254">
                  <c:v>125.4</c:v>
                </c:pt>
                <c:pt idx="1255">
                  <c:v>125.5</c:v>
                </c:pt>
                <c:pt idx="1256">
                  <c:v>125.6</c:v>
                </c:pt>
                <c:pt idx="1257">
                  <c:v>125.7</c:v>
                </c:pt>
                <c:pt idx="1258">
                  <c:v>125.8</c:v>
                </c:pt>
                <c:pt idx="1259">
                  <c:v>125.9</c:v>
                </c:pt>
                <c:pt idx="1260">
                  <c:v>126</c:v>
                </c:pt>
                <c:pt idx="1261">
                  <c:v>126.1</c:v>
                </c:pt>
                <c:pt idx="1262">
                  <c:v>126.2</c:v>
                </c:pt>
                <c:pt idx="1263">
                  <c:v>126.3</c:v>
                </c:pt>
                <c:pt idx="1264">
                  <c:v>126.4</c:v>
                </c:pt>
                <c:pt idx="1265">
                  <c:v>126.5</c:v>
                </c:pt>
                <c:pt idx="1266">
                  <c:v>126.6</c:v>
                </c:pt>
                <c:pt idx="1267">
                  <c:v>126.7</c:v>
                </c:pt>
                <c:pt idx="1268">
                  <c:v>126.8</c:v>
                </c:pt>
                <c:pt idx="1269">
                  <c:v>126.9</c:v>
                </c:pt>
                <c:pt idx="1270">
                  <c:v>127</c:v>
                </c:pt>
                <c:pt idx="1271">
                  <c:v>127.1</c:v>
                </c:pt>
                <c:pt idx="1272">
                  <c:v>127.2</c:v>
                </c:pt>
                <c:pt idx="1273">
                  <c:v>127.3</c:v>
                </c:pt>
                <c:pt idx="1274">
                  <c:v>127.4</c:v>
                </c:pt>
                <c:pt idx="1275">
                  <c:v>127.5</c:v>
                </c:pt>
                <c:pt idx="1276">
                  <c:v>127.6</c:v>
                </c:pt>
                <c:pt idx="1277">
                  <c:v>127.7</c:v>
                </c:pt>
                <c:pt idx="1278">
                  <c:v>127.8</c:v>
                </c:pt>
                <c:pt idx="1279">
                  <c:v>127.9</c:v>
                </c:pt>
                <c:pt idx="1280">
                  <c:v>128</c:v>
                </c:pt>
                <c:pt idx="1281">
                  <c:v>128.1</c:v>
                </c:pt>
                <c:pt idx="1282">
                  <c:v>128.19999999999999</c:v>
                </c:pt>
                <c:pt idx="1283">
                  <c:v>128.30000000000001</c:v>
                </c:pt>
                <c:pt idx="1284">
                  <c:v>128.4</c:v>
                </c:pt>
                <c:pt idx="1285">
                  <c:v>128.5</c:v>
                </c:pt>
                <c:pt idx="1286">
                  <c:v>128.6</c:v>
                </c:pt>
                <c:pt idx="1287">
                  <c:v>128.69999999999999</c:v>
                </c:pt>
                <c:pt idx="1288">
                  <c:v>128.80000000000001</c:v>
                </c:pt>
                <c:pt idx="1289">
                  <c:v>128.9</c:v>
                </c:pt>
                <c:pt idx="1290">
                  <c:v>129</c:v>
                </c:pt>
                <c:pt idx="1291">
                  <c:v>129.1</c:v>
                </c:pt>
                <c:pt idx="1292">
                  <c:v>129.19999999999999</c:v>
                </c:pt>
                <c:pt idx="1293">
                  <c:v>129.30000000000001</c:v>
                </c:pt>
                <c:pt idx="1294">
                  <c:v>129.4</c:v>
                </c:pt>
                <c:pt idx="1295">
                  <c:v>129.5</c:v>
                </c:pt>
                <c:pt idx="1296">
                  <c:v>129.6</c:v>
                </c:pt>
                <c:pt idx="1297">
                  <c:v>129.69999999999999</c:v>
                </c:pt>
                <c:pt idx="1298">
                  <c:v>129.80000000000001</c:v>
                </c:pt>
                <c:pt idx="1299">
                  <c:v>129.9</c:v>
                </c:pt>
                <c:pt idx="1300">
                  <c:v>130</c:v>
                </c:pt>
                <c:pt idx="1301">
                  <c:v>130.1</c:v>
                </c:pt>
                <c:pt idx="1302">
                  <c:v>130.19999999999999</c:v>
                </c:pt>
                <c:pt idx="1303">
                  <c:v>130.30000000000001</c:v>
                </c:pt>
                <c:pt idx="1304">
                  <c:v>130.4</c:v>
                </c:pt>
                <c:pt idx="1305">
                  <c:v>130.5</c:v>
                </c:pt>
                <c:pt idx="1306">
                  <c:v>130.6</c:v>
                </c:pt>
                <c:pt idx="1307">
                  <c:v>130.69999999999999</c:v>
                </c:pt>
                <c:pt idx="1308">
                  <c:v>130.80000000000001</c:v>
                </c:pt>
                <c:pt idx="1309">
                  <c:v>130.9</c:v>
                </c:pt>
                <c:pt idx="1310">
                  <c:v>131</c:v>
                </c:pt>
                <c:pt idx="1311">
                  <c:v>131.1</c:v>
                </c:pt>
                <c:pt idx="1312">
                  <c:v>131.19999999999999</c:v>
                </c:pt>
                <c:pt idx="1313">
                  <c:v>131.30000000000001</c:v>
                </c:pt>
                <c:pt idx="1314">
                  <c:v>131.4</c:v>
                </c:pt>
                <c:pt idx="1315">
                  <c:v>131.5</c:v>
                </c:pt>
                <c:pt idx="1316">
                  <c:v>131.6</c:v>
                </c:pt>
                <c:pt idx="1317">
                  <c:v>131.69999999999999</c:v>
                </c:pt>
                <c:pt idx="1318">
                  <c:v>131.80000000000001</c:v>
                </c:pt>
                <c:pt idx="1319">
                  <c:v>131.9</c:v>
                </c:pt>
                <c:pt idx="1320">
                  <c:v>132</c:v>
                </c:pt>
                <c:pt idx="1321">
                  <c:v>132.1</c:v>
                </c:pt>
                <c:pt idx="1322">
                  <c:v>132.19999999999999</c:v>
                </c:pt>
                <c:pt idx="1323">
                  <c:v>132.30000000000001</c:v>
                </c:pt>
                <c:pt idx="1324">
                  <c:v>132.4</c:v>
                </c:pt>
                <c:pt idx="1325">
                  <c:v>132.5</c:v>
                </c:pt>
                <c:pt idx="1326">
                  <c:v>132.6</c:v>
                </c:pt>
                <c:pt idx="1327">
                  <c:v>132.69999999999999</c:v>
                </c:pt>
                <c:pt idx="1328">
                  <c:v>132.80000000000001</c:v>
                </c:pt>
                <c:pt idx="1329">
                  <c:v>132.9</c:v>
                </c:pt>
                <c:pt idx="1330">
                  <c:v>133</c:v>
                </c:pt>
                <c:pt idx="1331">
                  <c:v>133.1</c:v>
                </c:pt>
                <c:pt idx="1332">
                  <c:v>133.19999999999999</c:v>
                </c:pt>
                <c:pt idx="1333">
                  <c:v>133.30000000000001</c:v>
                </c:pt>
                <c:pt idx="1334">
                  <c:v>133.4</c:v>
                </c:pt>
                <c:pt idx="1335">
                  <c:v>133.5</c:v>
                </c:pt>
                <c:pt idx="1336">
                  <c:v>133.6</c:v>
                </c:pt>
                <c:pt idx="1337">
                  <c:v>133.69999999999999</c:v>
                </c:pt>
                <c:pt idx="1338">
                  <c:v>133.80000000000001</c:v>
                </c:pt>
                <c:pt idx="1339">
                  <c:v>133.9</c:v>
                </c:pt>
                <c:pt idx="1340">
                  <c:v>134</c:v>
                </c:pt>
                <c:pt idx="1341">
                  <c:v>134.1</c:v>
                </c:pt>
                <c:pt idx="1342">
                  <c:v>134.19999999999999</c:v>
                </c:pt>
                <c:pt idx="1343">
                  <c:v>134.30000000000001</c:v>
                </c:pt>
                <c:pt idx="1344">
                  <c:v>134.4</c:v>
                </c:pt>
                <c:pt idx="1345">
                  <c:v>134.5</c:v>
                </c:pt>
                <c:pt idx="1346">
                  <c:v>134.6</c:v>
                </c:pt>
                <c:pt idx="1347">
                  <c:v>134.69999999999999</c:v>
                </c:pt>
                <c:pt idx="1348">
                  <c:v>134.80000000000001</c:v>
                </c:pt>
                <c:pt idx="1349">
                  <c:v>134.9</c:v>
                </c:pt>
                <c:pt idx="1350">
                  <c:v>135</c:v>
                </c:pt>
                <c:pt idx="1351">
                  <c:v>135.1</c:v>
                </c:pt>
                <c:pt idx="1352">
                  <c:v>135.19999999999999</c:v>
                </c:pt>
                <c:pt idx="1353">
                  <c:v>135.30000000000001</c:v>
                </c:pt>
                <c:pt idx="1354">
                  <c:v>135.4</c:v>
                </c:pt>
                <c:pt idx="1355">
                  <c:v>135.5</c:v>
                </c:pt>
                <c:pt idx="1356">
                  <c:v>135.6</c:v>
                </c:pt>
                <c:pt idx="1357">
                  <c:v>135.69999999999999</c:v>
                </c:pt>
                <c:pt idx="1358">
                  <c:v>135.80000000000001</c:v>
                </c:pt>
                <c:pt idx="1359">
                  <c:v>135.9</c:v>
                </c:pt>
                <c:pt idx="1360">
                  <c:v>136</c:v>
                </c:pt>
                <c:pt idx="1361">
                  <c:v>136.1</c:v>
                </c:pt>
                <c:pt idx="1362">
                  <c:v>136.19999999999999</c:v>
                </c:pt>
                <c:pt idx="1363">
                  <c:v>136.30000000000001</c:v>
                </c:pt>
                <c:pt idx="1364">
                  <c:v>136.4</c:v>
                </c:pt>
                <c:pt idx="1365">
                  <c:v>136.5</c:v>
                </c:pt>
                <c:pt idx="1366">
                  <c:v>136.6</c:v>
                </c:pt>
                <c:pt idx="1367">
                  <c:v>136.69999999999999</c:v>
                </c:pt>
                <c:pt idx="1368">
                  <c:v>136.80000000000001</c:v>
                </c:pt>
                <c:pt idx="1369">
                  <c:v>136.9</c:v>
                </c:pt>
                <c:pt idx="1370">
                  <c:v>137</c:v>
                </c:pt>
                <c:pt idx="1371">
                  <c:v>137.1</c:v>
                </c:pt>
                <c:pt idx="1372">
                  <c:v>137.19999999999999</c:v>
                </c:pt>
                <c:pt idx="1373">
                  <c:v>137.30000000000001</c:v>
                </c:pt>
                <c:pt idx="1374">
                  <c:v>137.4</c:v>
                </c:pt>
                <c:pt idx="1375">
                  <c:v>137.5</c:v>
                </c:pt>
                <c:pt idx="1376">
                  <c:v>137.6</c:v>
                </c:pt>
                <c:pt idx="1377">
                  <c:v>137.69999999999999</c:v>
                </c:pt>
                <c:pt idx="1378">
                  <c:v>137.80000000000001</c:v>
                </c:pt>
                <c:pt idx="1379">
                  <c:v>137.9</c:v>
                </c:pt>
                <c:pt idx="1380">
                  <c:v>138</c:v>
                </c:pt>
                <c:pt idx="1381">
                  <c:v>138.1</c:v>
                </c:pt>
                <c:pt idx="1382">
                  <c:v>138.19999999999999</c:v>
                </c:pt>
                <c:pt idx="1383">
                  <c:v>138.30000000000001</c:v>
                </c:pt>
                <c:pt idx="1384">
                  <c:v>138.4</c:v>
                </c:pt>
                <c:pt idx="1385">
                  <c:v>138.5</c:v>
                </c:pt>
                <c:pt idx="1386">
                  <c:v>138.6</c:v>
                </c:pt>
                <c:pt idx="1387">
                  <c:v>138.69999999999999</c:v>
                </c:pt>
                <c:pt idx="1388">
                  <c:v>138.80000000000001</c:v>
                </c:pt>
                <c:pt idx="1389">
                  <c:v>138.9</c:v>
                </c:pt>
                <c:pt idx="1390">
                  <c:v>139</c:v>
                </c:pt>
                <c:pt idx="1391">
                  <c:v>139.1</c:v>
                </c:pt>
                <c:pt idx="1392">
                  <c:v>139.19999999999999</c:v>
                </c:pt>
                <c:pt idx="1393">
                  <c:v>139.30000000000001</c:v>
                </c:pt>
                <c:pt idx="1394">
                  <c:v>139.4</c:v>
                </c:pt>
                <c:pt idx="1395">
                  <c:v>139.5</c:v>
                </c:pt>
                <c:pt idx="1396">
                  <c:v>139.6</c:v>
                </c:pt>
                <c:pt idx="1397">
                  <c:v>139.69999999999999</c:v>
                </c:pt>
                <c:pt idx="1398">
                  <c:v>139.80000000000001</c:v>
                </c:pt>
                <c:pt idx="1399">
                  <c:v>139.9</c:v>
                </c:pt>
                <c:pt idx="1400">
                  <c:v>140</c:v>
                </c:pt>
                <c:pt idx="1401">
                  <c:v>140.1</c:v>
                </c:pt>
                <c:pt idx="1402">
                  <c:v>140.19999999999999</c:v>
                </c:pt>
                <c:pt idx="1403">
                  <c:v>140.30000000000001</c:v>
                </c:pt>
                <c:pt idx="1404">
                  <c:v>140.4</c:v>
                </c:pt>
                <c:pt idx="1405">
                  <c:v>140.5</c:v>
                </c:pt>
                <c:pt idx="1406">
                  <c:v>140.6</c:v>
                </c:pt>
                <c:pt idx="1407">
                  <c:v>140.69999999999999</c:v>
                </c:pt>
                <c:pt idx="1408">
                  <c:v>140.80000000000001</c:v>
                </c:pt>
                <c:pt idx="1409">
                  <c:v>140.9</c:v>
                </c:pt>
                <c:pt idx="1410">
                  <c:v>141</c:v>
                </c:pt>
                <c:pt idx="1411">
                  <c:v>141.1</c:v>
                </c:pt>
                <c:pt idx="1412">
                  <c:v>141.19999999999999</c:v>
                </c:pt>
                <c:pt idx="1413">
                  <c:v>141.30000000000001</c:v>
                </c:pt>
                <c:pt idx="1414">
                  <c:v>141.4</c:v>
                </c:pt>
                <c:pt idx="1415">
                  <c:v>141.5</c:v>
                </c:pt>
                <c:pt idx="1416">
                  <c:v>141.6</c:v>
                </c:pt>
                <c:pt idx="1417">
                  <c:v>141.69999999999999</c:v>
                </c:pt>
                <c:pt idx="1418">
                  <c:v>141.80000000000001</c:v>
                </c:pt>
                <c:pt idx="1419">
                  <c:v>141.9</c:v>
                </c:pt>
                <c:pt idx="1420">
                  <c:v>142</c:v>
                </c:pt>
                <c:pt idx="1421">
                  <c:v>142.1</c:v>
                </c:pt>
                <c:pt idx="1422">
                  <c:v>142.19999999999999</c:v>
                </c:pt>
                <c:pt idx="1423">
                  <c:v>142.30000000000001</c:v>
                </c:pt>
                <c:pt idx="1424">
                  <c:v>142.4</c:v>
                </c:pt>
                <c:pt idx="1425">
                  <c:v>142.5</c:v>
                </c:pt>
                <c:pt idx="1426">
                  <c:v>142.6</c:v>
                </c:pt>
                <c:pt idx="1427">
                  <c:v>142.69999999999999</c:v>
                </c:pt>
                <c:pt idx="1428">
                  <c:v>142.80000000000001</c:v>
                </c:pt>
                <c:pt idx="1429">
                  <c:v>142.9</c:v>
                </c:pt>
                <c:pt idx="1430">
                  <c:v>143</c:v>
                </c:pt>
                <c:pt idx="1431">
                  <c:v>143.1</c:v>
                </c:pt>
                <c:pt idx="1432">
                  <c:v>143.19999999999999</c:v>
                </c:pt>
                <c:pt idx="1433">
                  <c:v>143.30000000000001</c:v>
                </c:pt>
                <c:pt idx="1434">
                  <c:v>143.4</c:v>
                </c:pt>
                <c:pt idx="1435">
                  <c:v>143.5</c:v>
                </c:pt>
                <c:pt idx="1436">
                  <c:v>143.6</c:v>
                </c:pt>
                <c:pt idx="1437">
                  <c:v>143.69999999999999</c:v>
                </c:pt>
                <c:pt idx="1438">
                  <c:v>143.80000000000001</c:v>
                </c:pt>
                <c:pt idx="1439">
                  <c:v>143.9</c:v>
                </c:pt>
                <c:pt idx="1440">
                  <c:v>144</c:v>
                </c:pt>
                <c:pt idx="1441">
                  <c:v>144.1</c:v>
                </c:pt>
                <c:pt idx="1442">
                  <c:v>144.19999999999999</c:v>
                </c:pt>
                <c:pt idx="1443">
                  <c:v>144.30000000000001</c:v>
                </c:pt>
                <c:pt idx="1444">
                  <c:v>144.4</c:v>
                </c:pt>
                <c:pt idx="1445">
                  <c:v>144.5</c:v>
                </c:pt>
                <c:pt idx="1446">
                  <c:v>144.6</c:v>
                </c:pt>
                <c:pt idx="1447">
                  <c:v>144.69999999999999</c:v>
                </c:pt>
                <c:pt idx="1448">
                  <c:v>144.80000000000001</c:v>
                </c:pt>
                <c:pt idx="1449">
                  <c:v>144.9</c:v>
                </c:pt>
                <c:pt idx="1450">
                  <c:v>145</c:v>
                </c:pt>
                <c:pt idx="1451">
                  <c:v>145.1</c:v>
                </c:pt>
                <c:pt idx="1452">
                  <c:v>145.19999999999999</c:v>
                </c:pt>
                <c:pt idx="1453">
                  <c:v>145.30000000000001</c:v>
                </c:pt>
                <c:pt idx="1454">
                  <c:v>145.4</c:v>
                </c:pt>
                <c:pt idx="1455">
                  <c:v>145.5</c:v>
                </c:pt>
                <c:pt idx="1456">
                  <c:v>145.6</c:v>
                </c:pt>
                <c:pt idx="1457">
                  <c:v>145.69999999999999</c:v>
                </c:pt>
                <c:pt idx="1458">
                  <c:v>145.80000000000001</c:v>
                </c:pt>
                <c:pt idx="1459">
                  <c:v>145.9</c:v>
                </c:pt>
                <c:pt idx="1460">
                  <c:v>146</c:v>
                </c:pt>
                <c:pt idx="1461">
                  <c:v>146.1</c:v>
                </c:pt>
                <c:pt idx="1462">
                  <c:v>146.19999999999999</c:v>
                </c:pt>
                <c:pt idx="1463">
                  <c:v>146.30000000000001</c:v>
                </c:pt>
                <c:pt idx="1464">
                  <c:v>146.4</c:v>
                </c:pt>
                <c:pt idx="1465">
                  <c:v>146.5</c:v>
                </c:pt>
                <c:pt idx="1466">
                  <c:v>146.6</c:v>
                </c:pt>
                <c:pt idx="1467">
                  <c:v>146.69999999999999</c:v>
                </c:pt>
                <c:pt idx="1468">
                  <c:v>146.80000000000001</c:v>
                </c:pt>
                <c:pt idx="1469">
                  <c:v>146.9</c:v>
                </c:pt>
                <c:pt idx="1470">
                  <c:v>147</c:v>
                </c:pt>
                <c:pt idx="1471">
                  <c:v>147.1</c:v>
                </c:pt>
                <c:pt idx="1472">
                  <c:v>147.19999999999999</c:v>
                </c:pt>
                <c:pt idx="1473">
                  <c:v>147.30000000000001</c:v>
                </c:pt>
                <c:pt idx="1474">
                  <c:v>147.4</c:v>
                </c:pt>
                <c:pt idx="1475">
                  <c:v>147.5</c:v>
                </c:pt>
                <c:pt idx="1476">
                  <c:v>147.6</c:v>
                </c:pt>
                <c:pt idx="1477">
                  <c:v>147.69999999999999</c:v>
                </c:pt>
                <c:pt idx="1478">
                  <c:v>147.80000000000001</c:v>
                </c:pt>
                <c:pt idx="1479">
                  <c:v>147.9</c:v>
                </c:pt>
                <c:pt idx="1480">
                  <c:v>148</c:v>
                </c:pt>
                <c:pt idx="1481">
                  <c:v>148.1</c:v>
                </c:pt>
                <c:pt idx="1482">
                  <c:v>148.19999999999999</c:v>
                </c:pt>
                <c:pt idx="1483">
                  <c:v>148.30000000000001</c:v>
                </c:pt>
                <c:pt idx="1484">
                  <c:v>148.4</c:v>
                </c:pt>
                <c:pt idx="1485">
                  <c:v>148.5</c:v>
                </c:pt>
                <c:pt idx="1486">
                  <c:v>148.6</c:v>
                </c:pt>
                <c:pt idx="1487">
                  <c:v>148.69999999999999</c:v>
                </c:pt>
                <c:pt idx="1488">
                  <c:v>148.80000000000001</c:v>
                </c:pt>
                <c:pt idx="1489">
                  <c:v>148.9</c:v>
                </c:pt>
                <c:pt idx="1490">
                  <c:v>149</c:v>
                </c:pt>
                <c:pt idx="1491">
                  <c:v>149.1</c:v>
                </c:pt>
                <c:pt idx="1492">
                  <c:v>149.19999999999999</c:v>
                </c:pt>
                <c:pt idx="1493">
                  <c:v>149.30000000000001</c:v>
                </c:pt>
                <c:pt idx="1494">
                  <c:v>149.4</c:v>
                </c:pt>
                <c:pt idx="1495">
                  <c:v>149.5</c:v>
                </c:pt>
                <c:pt idx="1496">
                  <c:v>149.6</c:v>
                </c:pt>
                <c:pt idx="1497">
                  <c:v>149.69999999999999</c:v>
                </c:pt>
                <c:pt idx="1498">
                  <c:v>149.80000000000001</c:v>
                </c:pt>
                <c:pt idx="1499">
                  <c:v>149.9</c:v>
                </c:pt>
                <c:pt idx="1500">
                  <c:v>150</c:v>
                </c:pt>
                <c:pt idx="1501">
                  <c:v>150.1</c:v>
                </c:pt>
                <c:pt idx="1502">
                  <c:v>150.19999999999999</c:v>
                </c:pt>
                <c:pt idx="1503">
                  <c:v>150.30000000000001</c:v>
                </c:pt>
                <c:pt idx="1504">
                  <c:v>150.4</c:v>
                </c:pt>
                <c:pt idx="1505">
                  <c:v>150.5</c:v>
                </c:pt>
                <c:pt idx="1506">
                  <c:v>150.6</c:v>
                </c:pt>
                <c:pt idx="1507">
                  <c:v>150.69999999999999</c:v>
                </c:pt>
                <c:pt idx="1508">
                  <c:v>150.80000000000001</c:v>
                </c:pt>
                <c:pt idx="1509">
                  <c:v>150.9</c:v>
                </c:pt>
                <c:pt idx="1510">
                  <c:v>151</c:v>
                </c:pt>
                <c:pt idx="1511">
                  <c:v>151.1</c:v>
                </c:pt>
                <c:pt idx="1512">
                  <c:v>151.19999999999999</c:v>
                </c:pt>
                <c:pt idx="1513">
                  <c:v>151.30000000000001</c:v>
                </c:pt>
                <c:pt idx="1514">
                  <c:v>151.4</c:v>
                </c:pt>
                <c:pt idx="1515">
                  <c:v>151.5</c:v>
                </c:pt>
                <c:pt idx="1516">
                  <c:v>151.6</c:v>
                </c:pt>
                <c:pt idx="1517">
                  <c:v>151.69999999999999</c:v>
                </c:pt>
                <c:pt idx="1518">
                  <c:v>151.80000000000001</c:v>
                </c:pt>
                <c:pt idx="1519">
                  <c:v>151.9</c:v>
                </c:pt>
                <c:pt idx="1520">
                  <c:v>152</c:v>
                </c:pt>
                <c:pt idx="1521">
                  <c:v>152.1</c:v>
                </c:pt>
                <c:pt idx="1522">
                  <c:v>152.19999999999999</c:v>
                </c:pt>
                <c:pt idx="1523">
                  <c:v>152.30000000000001</c:v>
                </c:pt>
                <c:pt idx="1524">
                  <c:v>152.4</c:v>
                </c:pt>
                <c:pt idx="1525">
                  <c:v>152.5</c:v>
                </c:pt>
                <c:pt idx="1526">
                  <c:v>152.6</c:v>
                </c:pt>
                <c:pt idx="1527">
                  <c:v>152.69999999999999</c:v>
                </c:pt>
                <c:pt idx="1528">
                  <c:v>152.80000000000001</c:v>
                </c:pt>
                <c:pt idx="1529">
                  <c:v>152.9</c:v>
                </c:pt>
                <c:pt idx="1530">
                  <c:v>153</c:v>
                </c:pt>
                <c:pt idx="1531">
                  <c:v>153.1</c:v>
                </c:pt>
                <c:pt idx="1532">
                  <c:v>153.19999999999999</c:v>
                </c:pt>
                <c:pt idx="1533">
                  <c:v>153.30000000000001</c:v>
                </c:pt>
                <c:pt idx="1534">
                  <c:v>153.4</c:v>
                </c:pt>
                <c:pt idx="1535">
                  <c:v>153.5</c:v>
                </c:pt>
                <c:pt idx="1536">
                  <c:v>153.6</c:v>
                </c:pt>
                <c:pt idx="1537">
                  <c:v>153.69999999999999</c:v>
                </c:pt>
                <c:pt idx="1538">
                  <c:v>153.80000000000001</c:v>
                </c:pt>
                <c:pt idx="1539">
                  <c:v>153.9</c:v>
                </c:pt>
                <c:pt idx="1540">
                  <c:v>154</c:v>
                </c:pt>
                <c:pt idx="1541">
                  <c:v>154.1</c:v>
                </c:pt>
                <c:pt idx="1542">
                  <c:v>154.19999999999999</c:v>
                </c:pt>
                <c:pt idx="1543">
                  <c:v>154.30000000000001</c:v>
                </c:pt>
                <c:pt idx="1544">
                  <c:v>154.4</c:v>
                </c:pt>
                <c:pt idx="1545">
                  <c:v>154.5</c:v>
                </c:pt>
                <c:pt idx="1546">
                  <c:v>154.6</c:v>
                </c:pt>
                <c:pt idx="1547">
                  <c:v>154.69999999999999</c:v>
                </c:pt>
                <c:pt idx="1548">
                  <c:v>154.80000000000001</c:v>
                </c:pt>
                <c:pt idx="1549">
                  <c:v>154.9</c:v>
                </c:pt>
                <c:pt idx="1550">
                  <c:v>155</c:v>
                </c:pt>
                <c:pt idx="1551">
                  <c:v>155.1</c:v>
                </c:pt>
                <c:pt idx="1552">
                  <c:v>155.19999999999999</c:v>
                </c:pt>
                <c:pt idx="1553">
                  <c:v>155.30000000000001</c:v>
                </c:pt>
                <c:pt idx="1554">
                  <c:v>155.4</c:v>
                </c:pt>
                <c:pt idx="1555">
                  <c:v>155.5</c:v>
                </c:pt>
                <c:pt idx="1556">
                  <c:v>155.6</c:v>
                </c:pt>
                <c:pt idx="1557">
                  <c:v>155.69999999999999</c:v>
                </c:pt>
                <c:pt idx="1558">
                  <c:v>155.80000000000001</c:v>
                </c:pt>
                <c:pt idx="1559">
                  <c:v>155.9</c:v>
                </c:pt>
                <c:pt idx="1560">
                  <c:v>156</c:v>
                </c:pt>
                <c:pt idx="1561">
                  <c:v>156.1</c:v>
                </c:pt>
                <c:pt idx="1562">
                  <c:v>156.19999999999999</c:v>
                </c:pt>
                <c:pt idx="1563">
                  <c:v>156.30000000000001</c:v>
                </c:pt>
                <c:pt idx="1564">
                  <c:v>156.4</c:v>
                </c:pt>
                <c:pt idx="1565">
                  <c:v>156.5</c:v>
                </c:pt>
                <c:pt idx="1566">
                  <c:v>156.6</c:v>
                </c:pt>
                <c:pt idx="1567">
                  <c:v>156.69999999999999</c:v>
                </c:pt>
                <c:pt idx="1568">
                  <c:v>156.80000000000001</c:v>
                </c:pt>
                <c:pt idx="1569">
                  <c:v>156.9</c:v>
                </c:pt>
                <c:pt idx="1570">
                  <c:v>157</c:v>
                </c:pt>
                <c:pt idx="1571">
                  <c:v>157.1</c:v>
                </c:pt>
                <c:pt idx="1572">
                  <c:v>157.19999999999999</c:v>
                </c:pt>
                <c:pt idx="1573">
                  <c:v>157.30000000000001</c:v>
                </c:pt>
                <c:pt idx="1574">
                  <c:v>157.4</c:v>
                </c:pt>
                <c:pt idx="1575">
                  <c:v>157.5</c:v>
                </c:pt>
                <c:pt idx="1576">
                  <c:v>157.6</c:v>
                </c:pt>
                <c:pt idx="1577">
                  <c:v>157.69999999999999</c:v>
                </c:pt>
                <c:pt idx="1578">
                  <c:v>157.80000000000001</c:v>
                </c:pt>
                <c:pt idx="1579">
                  <c:v>157.9</c:v>
                </c:pt>
                <c:pt idx="1580">
                  <c:v>158</c:v>
                </c:pt>
                <c:pt idx="1581">
                  <c:v>158.1</c:v>
                </c:pt>
                <c:pt idx="1582">
                  <c:v>158.19999999999999</c:v>
                </c:pt>
                <c:pt idx="1583">
                  <c:v>158.30000000000001</c:v>
                </c:pt>
                <c:pt idx="1584">
                  <c:v>158.4</c:v>
                </c:pt>
                <c:pt idx="1585">
                  <c:v>158.5</c:v>
                </c:pt>
                <c:pt idx="1586">
                  <c:v>158.6</c:v>
                </c:pt>
                <c:pt idx="1587">
                  <c:v>158.69999999999999</c:v>
                </c:pt>
                <c:pt idx="1588">
                  <c:v>158.80000000000001</c:v>
                </c:pt>
                <c:pt idx="1589">
                  <c:v>158.9</c:v>
                </c:pt>
                <c:pt idx="1590">
                  <c:v>159</c:v>
                </c:pt>
                <c:pt idx="1591">
                  <c:v>159.1</c:v>
                </c:pt>
                <c:pt idx="1592">
                  <c:v>159.19999999999999</c:v>
                </c:pt>
                <c:pt idx="1593">
                  <c:v>159.30000000000001</c:v>
                </c:pt>
                <c:pt idx="1594">
                  <c:v>159.4</c:v>
                </c:pt>
                <c:pt idx="1595">
                  <c:v>159.5</c:v>
                </c:pt>
                <c:pt idx="1596">
                  <c:v>159.6</c:v>
                </c:pt>
                <c:pt idx="1597">
                  <c:v>159.69999999999999</c:v>
                </c:pt>
                <c:pt idx="1598">
                  <c:v>159.80000000000001</c:v>
                </c:pt>
                <c:pt idx="1599">
                  <c:v>159.9</c:v>
                </c:pt>
                <c:pt idx="1600">
                  <c:v>160</c:v>
                </c:pt>
                <c:pt idx="1601">
                  <c:v>160.1</c:v>
                </c:pt>
                <c:pt idx="1602">
                  <c:v>160.19999999999999</c:v>
                </c:pt>
                <c:pt idx="1603">
                  <c:v>160.30000000000001</c:v>
                </c:pt>
                <c:pt idx="1604">
                  <c:v>160.4</c:v>
                </c:pt>
                <c:pt idx="1605">
                  <c:v>160.5</c:v>
                </c:pt>
                <c:pt idx="1606">
                  <c:v>160.6</c:v>
                </c:pt>
                <c:pt idx="1607">
                  <c:v>160.69999999999999</c:v>
                </c:pt>
                <c:pt idx="1608">
                  <c:v>160.80000000000001</c:v>
                </c:pt>
                <c:pt idx="1609">
                  <c:v>160.9</c:v>
                </c:pt>
                <c:pt idx="1610">
                  <c:v>161</c:v>
                </c:pt>
                <c:pt idx="1611">
                  <c:v>161.1</c:v>
                </c:pt>
                <c:pt idx="1612">
                  <c:v>161.19999999999999</c:v>
                </c:pt>
                <c:pt idx="1613">
                  <c:v>161.30000000000001</c:v>
                </c:pt>
                <c:pt idx="1614">
                  <c:v>161.4</c:v>
                </c:pt>
                <c:pt idx="1615">
                  <c:v>161.5</c:v>
                </c:pt>
                <c:pt idx="1616">
                  <c:v>161.6</c:v>
                </c:pt>
                <c:pt idx="1617">
                  <c:v>161.69999999999999</c:v>
                </c:pt>
                <c:pt idx="1618">
                  <c:v>161.80000000000001</c:v>
                </c:pt>
                <c:pt idx="1619">
                  <c:v>161.9</c:v>
                </c:pt>
                <c:pt idx="1620">
                  <c:v>162</c:v>
                </c:pt>
                <c:pt idx="1621">
                  <c:v>162.1</c:v>
                </c:pt>
                <c:pt idx="1622">
                  <c:v>162.19999999999999</c:v>
                </c:pt>
                <c:pt idx="1623">
                  <c:v>162.30000000000001</c:v>
                </c:pt>
                <c:pt idx="1624">
                  <c:v>162.4</c:v>
                </c:pt>
                <c:pt idx="1625">
                  <c:v>162.5</c:v>
                </c:pt>
                <c:pt idx="1626">
                  <c:v>162.6</c:v>
                </c:pt>
                <c:pt idx="1627">
                  <c:v>162.69999999999999</c:v>
                </c:pt>
                <c:pt idx="1628">
                  <c:v>162.80000000000001</c:v>
                </c:pt>
                <c:pt idx="1629">
                  <c:v>162.9</c:v>
                </c:pt>
                <c:pt idx="1630">
                  <c:v>163</c:v>
                </c:pt>
                <c:pt idx="1631">
                  <c:v>163.1</c:v>
                </c:pt>
                <c:pt idx="1632">
                  <c:v>163.19999999999999</c:v>
                </c:pt>
                <c:pt idx="1633">
                  <c:v>163.30000000000001</c:v>
                </c:pt>
                <c:pt idx="1634">
                  <c:v>163.4</c:v>
                </c:pt>
                <c:pt idx="1635">
                  <c:v>163.5</c:v>
                </c:pt>
                <c:pt idx="1636">
                  <c:v>163.6</c:v>
                </c:pt>
                <c:pt idx="1637">
                  <c:v>163.69999999999999</c:v>
                </c:pt>
                <c:pt idx="1638">
                  <c:v>163.80000000000001</c:v>
                </c:pt>
                <c:pt idx="1639">
                  <c:v>163.9</c:v>
                </c:pt>
                <c:pt idx="1640">
                  <c:v>164</c:v>
                </c:pt>
                <c:pt idx="1641">
                  <c:v>164.1</c:v>
                </c:pt>
                <c:pt idx="1642">
                  <c:v>164.2</c:v>
                </c:pt>
                <c:pt idx="1643">
                  <c:v>164.3</c:v>
                </c:pt>
                <c:pt idx="1644">
                  <c:v>164.4</c:v>
                </c:pt>
                <c:pt idx="1645">
                  <c:v>164.5</c:v>
                </c:pt>
                <c:pt idx="1646">
                  <c:v>164.6</c:v>
                </c:pt>
                <c:pt idx="1647">
                  <c:v>164.7</c:v>
                </c:pt>
                <c:pt idx="1648">
                  <c:v>164.8</c:v>
                </c:pt>
                <c:pt idx="1649">
                  <c:v>164.9</c:v>
                </c:pt>
                <c:pt idx="1650">
                  <c:v>165</c:v>
                </c:pt>
                <c:pt idx="1651">
                  <c:v>165.1</c:v>
                </c:pt>
                <c:pt idx="1652">
                  <c:v>165.2</c:v>
                </c:pt>
                <c:pt idx="1653">
                  <c:v>165.3</c:v>
                </c:pt>
                <c:pt idx="1654">
                  <c:v>165.4</c:v>
                </c:pt>
                <c:pt idx="1655">
                  <c:v>165.5</c:v>
                </c:pt>
                <c:pt idx="1656">
                  <c:v>165.6</c:v>
                </c:pt>
                <c:pt idx="1657">
                  <c:v>165.7</c:v>
                </c:pt>
                <c:pt idx="1658">
                  <c:v>165.8</c:v>
                </c:pt>
                <c:pt idx="1659">
                  <c:v>165.9</c:v>
                </c:pt>
                <c:pt idx="1660">
                  <c:v>166</c:v>
                </c:pt>
                <c:pt idx="1661">
                  <c:v>166.1</c:v>
                </c:pt>
                <c:pt idx="1662">
                  <c:v>166.2</c:v>
                </c:pt>
                <c:pt idx="1663">
                  <c:v>166.3</c:v>
                </c:pt>
                <c:pt idx="1664">
                  <c:v>166.4</c:v>
                </c:pt>
                <c:pt idx="1665">
                  <c:v>166.5</c:v>
                </c:pt>
                <c:pt idx="1666">
                  <c:v>166.6</c:v>
                </c:pt>
                <c:pt idx="1667">
                  <c:v>166.7</c:v>
                </c:pt>
                <c:pt idx="1668">
                  <c:v>166.8</c:v>
                </c:pt>
                <c:pt idx="1669">
                  <c:v>166.9</c:v>
                </c:pt>
                <c:pt idx="1670">
                  <c:v>167</c:v>
                </c:pt>
                <c:pt idx="1671">
                  <c:v>167.1</c:v>
                </c:pt>
                <c:pt idx="1672">
                  <c:v>167.2</c:v>
                </c:pt>
                <c:pt idx="1673">
                  <c:v>167.3</c:v>
                </c:pt>
                <c:pt idx="1674">
                  <c:v>167.4</c:v>
                </c:pt>
                <c:pt idx="1675">
                  <c:v>167.5</c:v>
                </c:pt>
                <c:pt idx="1676">
                  <c:v>167.6</c:v>
                </c:pt>
                <c:pt idx="1677">
                  <c:v>167.7</c:v>
                </c:pt>
                <c:pt idx="1678">
                  <c:v>167.8</c:v>
                </c:pt>
                <c:pt idx="1679">
                  <c:v>167.9</c:v>
                </c:pt>
                <c:pt idx="1680">
                  <c:v>168</c:v>
                </c:pt>
                <c:pt idx="1681">
                  <c:v>168.1</c:v>
                </c:pt>
                <c:pt idx="1682">
                  <c:v>168.2</c:v>
                </c:pt>
                <c:pt idx="1683">
                  <c:v>168.3</c:v>
                </c:pt>
                <c:pt idx="1684">
                  <c:v>168.4</c:v>
                </c:pt>
                <c:pt idx="1685">
                  <c:v>168.5</c:v>
                </c:pt>
                <c:pt idx="1686">
                  <c:v>168.6</c:v>
                </c:pt>
                <c:pt idx="1687">
                  <c:v>168.7</c:v>
                </c:pt>
                <c:pt idx="1688">
                  <c:v>168.8</c:v>
                </c:pt>
                <c:pt idx="1689">
                  <c:v>168.9</c:v>
                </c:pt>
                <c:pt idx="1690">
                  <c:v>169</c:v>
                </c:pt>
                <c:pt idx="1691">
                  <c:v>169.1</c:v>
                </c:pt>
                <c:pt idx="1692">
                  <c:v>169.2</c:v>
                </c:pt>
                <c:pt idx="1693">
                  <c:v>169.3</c:v>
                </c:pt>
                <c:pt idx="1694">
                  <c:v>169.4</c:v>
                </c:pt>
                <c:pt idx="1695">
                  <c:v>169.5</c:v>
                </c:pt>
                <c:pt idx="1696">
                  <c:v>169.6</c:v>
                </c:pt>
                <c:pt idx="1697">
                  <c:v>169.7</c:v>
                </c:pt>
                <c:pt idx="1698">
                  <c:v>169.8</c:v>
                </c:pt>
                <c:pt idx="1699">
                  <c:v>169.9</c:v>
                </c:pt>
                <c:pt idx="1700">
                  <c:v>170</c:v>
                </c:pt>
                <c:pt idx="1701">
                  <c:v>170.1</c:v>
                </c:pt>
                <c:pt idx="1702">
                  <c:v>170.2</c:v>
                </c:pt>
                <c:pt idx="1703">
                  <c:v>170.3</c:v>
                </c:pt>
                <c:pt idx="1704">
                  <c:v>170.4</c:v>
                </c:pt>
                <c:pt idx="1705">
                  <c:v>170.5</c:v>
                </c:pt>
                <c:pt idx="1706">
                  <c:v>170.6</c:v>
                </c:pt>
                <c:pt idx="1707">
                  <c:v>170.7</c:v>
                </c:pt>
                <c:pt idx="1708">
                  <c:v>170.8</c:v>
                </c:pt>
                <c:pt idx="1709">
                  <c:v>170.9</c:v>
                </c:pt>
                <c:pt idx="1710">
                  <c:v>171</c:v>
                </c:pt>
                <c:pt idx="1711">
                  <c:v>171.1</c:v>
                </c:pt>
                <c:pt idx="1712">
                  <c:v>171.2</c:v>
                </c:pt>
                <c:pt idx="1713">
                  <c:v>171.3</c:v>
                </c:pt>
                <c:pt idx="1714">
                  <c:v>171.4</c:v>
                </c:pt>
                <c:pt idx="1715">
                  <c:v>171.5</c:v>
                </c:pt>
                <c:pt idx="1716">
                  <c:v>171.6</c:v>
                </c:pt>
                <c:pt idx="1717">
                  <c:v>171.7</c:v>
                </c:pt>
                <c:pt idx="1718">
                  <c:v>171.8</c:v>
                </c:pt>
                <c:pt idx="1719">
                  <c:v>171.9</c:v>
                </c:pt>
                <c:pt idx="1720">
                  <c:v>172</c:v>
                </c:pt>
                <c:pt idx="1721">
                  <c:v>172.1</c:v>
                </c:pt>
                <c:pt idx="1722">
                  <c:v>172.2</c:v>
                </c:pt>
                <c:pt idx="1723">
                  <c:v>172.3</c:v>
                </c:pt>
                <c:pt idx="1724">
                  <c:v>172.4</c:v>
                </c:pt>
                <c:pt idx="1725">
                  <c:v>172.5</c:v>
                </c:pt>
                <c:pt idx="1726">
                  <c:v>172.6</c:v>
                </c:pt>
                <c:pt idx="1727">
                  <c:v>172.7</c:v>
                </c:pt>
                <c:pt idx="1728">
                  <c:v>172.8</c:v>
                </c:pt>
                <c:pt idx="1729">
                  <c:v>172.9</c:v>
                </c:pt>
                <c:pt idx="1730">
                  <c:v>173</c:v>
                </c:pt>
                <c:pt idx="1731">
                  <c:v>173.1</c:v>
                </c:pt>
                <c:pt idx="1732">
                  <c:v>173.2</c:v>
                </c:pt>
                <c:pt idx="1733">
                  <c:v>173.3</c:v>
                </c:pt>
                <c:pt idx="1734">
                  <c:v>173.4</c:v>
                </c:pt>
                <c:pt idx="1735">
                  <c:v>173.5</c:v>
                </c:pt>
                <c:pt idx="1736">
                  <c:v>173.6</c:v>
                </c:pt>
                <c:pt idx="1737">
                  <c:v>173.7</c:v>
                </c:pt>
                <c:pt idx="1738">
                  <c:v>173.8</c:v>
                </c:pt>
                <c:pt idx="1739">
                  <c:v>173.9</c:v>
                </c:pt>
                <c:pt idx="1740">
                  <c:v>174</c:v>
                </c:pt>
                <c:pt idx="1741">
                  <c:v>174.1</c:v>
                </c:pt>
                <c:pt idx="1742">
                  <c:v>174.2</c:v>
                </c:pt>
                <c:pt idx="1743">
                  <c:v>174.3</c:v>
                </c:pt>
                <c:pt idx="1744">
                  <c:v>174.4</c:v>
                </c:pt>
                <c:pt idx="1745">
                  <c:v>174.5</c:v>
                </c:pt>
                <c:pt idx="1746">
                  <c:v>174.6</c:v>
                </c:pt>
                <c:pt idx="1747">
                  <c:v>174.7</c:v>
                </c:pt>
                <c:pt idx="1748">
                  <c:v>174.8</c:v>
                </c:pt>
                <c:pt idx="1749">
                  <c:v>174.9</c:v>
                </c:pt>
                <c:pt idx="1750">
                  <c:v>175</c:v>
                </c:pt>
                <c:pt idx="1751">
                  <c:v>175.1</c:v>
                </c:pt>
                <c:pt idx="1752">
                  <c:v>175.2</c:v>
                </c:pt>
                <c:pt idx="1753">
                  <c:v>175.3</c:v>
                </c:pt>
                <c:pt idx="1754">
                  <c:v>175.4</c:v>
                </c:pt>
                <c:pt idx="1755">
                  <c:v>175.5</c:v>
                </c:pt>
                <c:pt idx="1756">
                  <c:v>175.6</c:v>
                </c:pt>
                <c:pt idx="1757">
                  <c:v>175.7</c:v>
                </c:pt>
                <c:pt idx="1758">
                  <c:v>175.8</c:v>
                </c:pt>
                <c:pt idx="1759">
                  <c:v>175.9</c:v>
                </c:pt>
                <c:pt idx="1760">
                  <c:v>176</c:v>
                </c:pt>
                <c:pt idx="1761">
                  <c:v>176.1</c:v>
                </c:pt>
                <c:pt idx="1762">
                  <c:v>176.2</c:v>
                </c:pt>
                <c:pt idx="1763">
                  <c:v>176.3</c:v>
                </c:pt>
                <c:pt idx="1764">
                  <c:v>176.4</c:v>
                </c:pt>
                <c:pt idx="1765">
                  <c:v>176.5</c:v>
                </c:pt>
                <c:pt idx="1766">
                  <c:v>176.6</c:v>
                </c:pt>
                <c:pt idx="1767">
                  <c:v>176.7</c:v>
                </c:pt>
                <c:pt idx="1768">
                  <c:v>176.8</c:v>
                </c:pt>
                <c:pt idx="1769">
                  <c:v>176.9</c:v>
                </c:pt>
                <c:pt idx="1770">
                  <c:v>177</c:v>
                </c:pt>
                <c:pt idx="1771">
                  <c:v>177.1</c:v>
                </c:pt>
                <c:pt idx="1772">
                  <c:v>177.2</c:v>
                </c:pt>
                <c:pt idx="1773">
                  <c:v>177.3</c:v>
                </c:pt>
                <c:pt idx="1774">
                  <c:v>177.4</c:v>
                </c:pt>
                <c:pt idx="1775">
                  <c:v>177.5</c:v>
                </c:pt>
                <c:pt idx="1776">
                  <c:v>177.6</c:v>
                </c:pt>
                <c:pt idx="1777">
                  <c:v>177.7</c:v>
                </c:pt>
                <c:pt idx="1778">
                  <c:v>177.8</c:v>
                </c:pt>
                <c:pt idx="1779">
                  <c:v>177.9</c:v>
                </c:pt>
                <c:pt idx="1780">
                  <c:v>178</c:v>
                </c:pt>
                <c:pt idx="1781">
                  <c:v>178.1</c:v>
                </c:pt>
                <c:pt idx="1782">
                  <c:v>178.2</c:v>
                </c:pt>
                <c:pt idx="1783">
                  <c:v>178.3</c:v>
                </c:pt>
                <c:pt idx="1784">
                  <c:v>178.4</c:v>
                </c:pt>
                <c:pt idx="1785">
                  <c:v>178.5</c:v>
                </c:pt>
                <c:pt idx="1786">
                  <c:v>178.6</c:v>
                </c:pt>
                <c:pt idx="1787">
                  <c:v>178.7</c:v>
                </c:pt>
                <c:pt idx="1788">
                  <c:v>178.8</c:v>
                </c:pt>
                <c:pt idx="1789">
                  <c:v>178.9</c:v>
                </c:pt>
                <c:pt idx="1790">
                  <c:v>179</c:v>
                </c:pt>
                <c:pt idx="1791">
                  <c:v>179.1</c:v>
                </c:pt>
                <c:pt idx="1792">
                  <c:v>179.2</c:v>
                </c:pt>
                <c:pt idx="1793">
                  <c:v>179.3</c:v>
                </c:pt>
                <c:pt idx="1794">
                  <c:v>179.4</c:v>
                </c:pt>
                <c:pt idx="1795">
                  <c:v>179.5</c:v>
                </c:pt>
                <c:pt idx="1796">
                  <c:v>179.6</c:v>
                </c:pt>
                <c:pt idx="1797">
                  <c:v>179.7</c:v>
                </c:pt>
                <c:pt idx="1798">
                  <c:v>179.8</c:v>
                </c:pt>
                <c:pt idx="1799">
                  <c:v>179.9</c:v>
                </c:pt>
                <c:pt idx="1800">
                  <c:v>180</c:v>
                </c:pt>
                <c:pt idx="1801">
                  <c:v>180.1</c:v>
                </c:pt>
                <c:pt idx="1802">
                  <c:v>180.2</c:v>
                </c:pt>
                <c:pt idx="1803">
                  <c:v>180.3</c:v>
                </c:pt>
                <c:pt idx="1804">
                  <c:v>180.4</c:v>
                </c:pt>
                <c:pt idx="1805">
                  <c:v>180.5</c:v>
                </c:pt>
                <c:pt idx="1806">
                  <c:v>180.6</c:v>
                </c:pt>
                <c:pt idx="1807">
                  <c:v>180.7</c:v>
                </c:pt>
                <c:pt idx="1808">
                  <c:v>180.8</c:v>
                </c:pt>
                <c:pt idx="1809">
                  <c:v>180.9</c:v>
                </c:pt>
                <c:pt idx="1810">
                  <c:v>181</c:v>
                </c:pt>
                <c:pt idx="1811">
                  <c:v>181.1</c:v>
                </c:pt>
                <c:pt idx="1812">
                  <c:v>181.2</c:v>
                </c:pt>
                <c:pt idx="1813">
                  <c:v>181.3</c:v>
                </c:pt>
                <c:pt idx="1814">
                  <c:v>181.4</c:v>
                </c:pt>
                <c:pt idx="1815">
                  <c:v>181.5</c:v>
                </c:pt>
                <c:pt idx="1816">
                  <c:v>181.6</c:v>
                </c:pt>
                <c:pt idx="1817">
                  <c:v>181.7</c:v>
                </c:pt>
                <c:pt idx="1818">
                  <c:v>181.8</c:v>
                </c:pt>
                <c:pt idx="1819">
                  <c:v>181.9</c:v>
                </c:pt>
                <c:pt idx="1820">
                  <c:v>182</c:v>
                </c:pt>
                <c:pt idx="1821">
                  <c:v>182.1</c:v>
                </c:pt>
                <c:pt idx="1822">
                  <c:v>182.2</c:v>
                </c:pt>
                <c:pt idx="1823">
                  <c:v>182.3</c:v>
                </c:pt>
                <c:pt idx="1824">
                  <c:v>182.4</c:v>
                </c:pt>
                <c:pt idx="1825">
                  <c:v>182.5</c:v>
                </c:pt>
                <c:pt idx="1826">
                  <c:v>182.6</c:v>
                </c:pt>
                <c:pt idx="1827">
                  <c:v>182.7</c:v>
                </c:pt>
                <c:pt idx="1828">
                  <c:v>182.8</c:v>
                </c:pt>
                <c:pt idx="1829">
                  <c:v>182.9</c:v>
                </c:pt>
                <c:pt idx="1830">
                  <c:v>183</c:v>
                </c:pt>
                <c:pt idx="1831">
                  <c:v>183.1</c:v>
                </c:pt>
                <c:pt idx="1832">
                  <c:v>183.2</c:v>
                </c:pt>
                <c:pt idx="1833">
                  <c:v>183.3</c:v>
                </c:pt>
                <c:pt idx="1834">
                  <c:v>183.4</c:v>
                </c:pt>
                <c:pt idx="1835">
                  <c:v>183.5</c:v>
                </c:pt>
                <c:pt idx="1836">
                  <c:v>183.6</c:v>
                </c:pt>
                <c:pt idx="1837">
                  <c:v>183.7</c:v>
                </c:pt>
                <c:pt idx="1838">
                  <c:v>183.8</c:v>
                </c:pt>
                <c:pt idx="1839">
                  <c:v>183.9</c:v>
                </c:pt>
                <c:pt idx="1840">
                  <c:v>184</c:v>
                </c:pt>
                <c:pt idx="1841">
                  <c:v>184.1</c:v>
                </c:pt>
                <c:pt idx="1842">
                  <c:v>184.2</c:v>
                </c:pt>
                <c:pt idx="1843">
                  <c:v>184.3</c:v>
                </c:pt>
                <c:pt idx="1844">
                  <c:v>184.4</c:v>
                </c:pt>
                <c:pt idx="1845">
                  <c:v>184.5</c:v>
                </c:pt>
                <c:pt idx="1846">
                  <c:v>184.6</c:v>
                </c:pt>
                <c:pt idx="1847">
                  <c:v>184.7</c:v>
                </c:pt>
                <c:pt idx="1848">
                  <c:v>184.8</c:v>
                </c:pt>
                <c:pt idx="1849">
                  <c:v>184.9</c:v>
                </c:pt>
                <c:pt idx="1850">
                  <c:v>185</c:v>
                </c:pt>
                <c:pt idx="1851">
                  <c:v>185.1</c:v>
                </c:pt>
                <c:pt idx="1852">
                  <c:v>185.2</c:v>
                </c:pt>
                <c:pt idx="1853">
                  <c:v>185.3</c:v>
                </c:pt>
                <c:pt idx="1854">
                  <c:v>185.4</c:v>
                </c:pt>
                <c:pt idx="1855">
                  <c:v>185.5</c:v>
                </c:pt>
                <c:pt idx="1856">
                  <c:v>185.6</c:v>
                </c:pt>
                <c:pt idx="1857">
                  <c:v>185.7</c:v>
                </c:pt>
                <c:pt idx="1858">
                  <c:v>185.8</c:v>
                </c:pt>
                <c:pt idx="1859">
                  <c:v>185.9</c:v>
                </c:pt>
                <c:pt idx="1860">
                  <c:v>186</c:v>
                </c:pt>
                <c:pt idx="1861">
                  <c:v>186.1</c:v>
                </c:pt>
                <c:pt idx="1862">
                  <c:v>186.2</c:v>
                </c:pt>
                <c:pt idx="1863">
                  <c:v>186.3</c:v>
                </c:pt>
                <c:pt idx="1864">
                  <c:v>186.4</c:v>
                </c:pt>
                <c:pt idx="1865">
                  <c:v>186.5</c:v>
                </c:pt>
                <c:pt idx="1866">
                  <c:v>186.6</c:v>
                </c:pt>
                <c:pt idx="1867">
                  <c:v>186.7</c:v>
                </c:pt>
                <c:pt idx="1868">
                  <c:v>186.8</c:v>
                </c:pt>
                <c:pt idx="1869">
                  <c:v>186.9</c:v>
                </c:pt>
                <c:pt idx="1870">
                  <c:v>187</c:v>
                </c:pt>
                <c:pt idx="1871">
                  <c:v>187.1</c:v>
                </c:pt>
                <c:pt idx="1872">
                  <c:v>187.2</c:v>
                </c:pt>
                <c:pt idx="1873">
                  <c:v>187.3</c:v>
                </c:pt>
                <c:pt idx="1874">
                  <c:v>187.4</c:v>
                </c:pt>
                <c:pt idx="1875">
                  <c:v>187.5</c:v>
                </c:pt>
                <c:pt idx="1876">
                  <c:v>187.6</c:v>
                </c:pt>
                <c:pt idx="1877">
                  <c:v>187.7</c:v>
                </c:pt>
                <c:pt idx="1878">
                  <c:v>187.8</c:v>
                </c:pt>
                <c:pt idx="1879">
                  <c:v>187.9</c:v>
                </c:pt>
                <c:pt idx="1880">
                  <c:v>188</c:v>
                </c:pt>
                <c:pt idx="1881">
                  <c:v>188.1</c:v>
                </c:pt>
                <c:pt idx="1882">
                  <c:v>188.2</c:v>
                </c:pt>
                <c:pt idx="1883">
                  <c:v>188.3</c:v>
                </c:pt>
                <c:pt idx="1884">
                  <c:v>188.4</c:v>
                </c:pt>
                <c:pt idx="1885">
                  <c:v>188.5</c:v>
                </c:pt>
                <c:pt idx="1886">
                  <c:v>188.6</c:v>
                </c:pt>
                <c:pt idx="1887">
                  <c:v>188.7</c:v>
                </c:pt>
                <c:pt idx="1888">
                  <c:v>188.8</c:v>
                </c:pt>
                <c:pt idx="1889">
                  <c:v>188.9</c:v>
                </c:pt>
                <c:pt idx="1890">
                  <c:v>189</c:v>
                </c:pt>
                <c:pt idx="1891">
                  <c:v>189.1</c:v>
                </c:pt>
                <c:pt idx="1892">
                  <c:v>189.2</c:v>
                </c:pt>
                <c:pt idx="1893">
                  <c:v>189.3</c:v>
                </c:pt>
                <c:pt idx="1894">
                  <c:v>189.4</c:v>
                </c:pt>
                <c:pt idx="1895">
                  <c:v>189.5</c:v>
                </c:pt>
                <c:pt idx="1896">
                  <c:v>189.6</c:v>
                </c:pt>
                <c:pt idx="1897">
                  <c:v>189.7</c:v>
                </c:pt>
                <c:pt idx="1898">
                  <c:v>189.8</c:v>
                </c:pt>
                <c:pt idx="1899">
                  <c:v>189.9</c:v>
                </c:pt>
                <c:pt idx="1900">
                  <c:v>190</c:v>
                </c:pt>
                <c:pt idx="1901">
                  <c:v>190.1</c:v>
                </c:pt>
                <c:pt idx="1902">
                  <c:v>190.2</c:v>
                </c:pt>
                <c:pt idx="1903">
                  <c:v>190.3</c:v>
                </c:pt>
                <c:pt idx="1904">
                  <c:v>190.4</c:v>
                </c:pt>
                <c:pt idx="1905">
                  <c:v>190.5</c:v>
                </c:pt>
                <c:pt idx="1906">
                  <c:v>190.6</c:v>
                </c:pt>
                <c:pt idx="1907">
                  <c:v>190.7</c:v>
                </c:pt>
                <c:pt idx="1908">
                  <c:v>190.8</c:v>
                </c:pt>
                <c:pt idx="1909">
                  <c:v>190.9</c:v>
                </c:pt>
                <c:pt idx="1910">
                  <c:v>191</c:v>
                </c:pt>
                <c:pt idx="1911">
                  <c:v>191.1</c:v>
                </c:pt>
                <c:pt idx="1912">
                  <c:v>191.2</c:v>
                </c:pt>
                <c:pt idx="1913">
                  <c:v>191.3</c:v>
                </c:pt>
                <c:pt idx="1914">
                  <c:v>191.4</c:v>
                </c:pt>
                <c:pt idx="1915">
                  <c:v>191.5</c:v>
                </c:pt>
                <c:pt idx="1916">
                  <c:v>191.6</c:v>
                </c:pt>
                <c:pt idx="1917">
                  <c:v>191.7</c:v>
                </c:pt>
                <c:pt idx="1918">
                  <c:v>191.8</c:v>
                </c:pt>
                <c:pt idx="1919">
                  <c:v>191.9</c:v>
                </c:pt>
                <c:pt idx="1920">
                  <c:v>192</c:v>
                </c:pt>
                <c:pt idx="1921">
                  <c:v>192.1</c:v>
                </c:pt>
                <c:pt idx="1922">
                  <c:v>192.2</c:v>
                </c:pt>
                <c:pt idx="1923">
                  <c:v>192.3</c:v>
                </c:pt>
                <c:pt idx="1924">
                  <c:v>192.4</c:v>
                </c:pt>
                <c:pt idx="1925">
                  <c:v>192.5</c:v>
                </c:pt>
                <c:pt idx="1926">
                  <c:v>192.6</c:v>
                </c:pt>
                <c:pt idx="1927">
                  <c:v>192.7</c:v>
                </c:pt>
                <c:pt idx="1928">
                  <c:v>192.8</c:v>
                </c:pt>
                <c:pt idx="1929">
                  <c:v>192.9</c:v>
                </c:pt>
                <c:pt idx="1930">
                  <c:v>193</c:v>
                </c:pt>
                <c:pt idx="1931">
                  <c:v>193.1</c:v>
                </c:pt>
                <c:pt idx="1932">
                  <c:v>193.2</c:v>
                </c:pt>
                <c:pt idx="1933">
                  <c:v>193.3</c:v>
                </c:pt>
                <c:pt idx="1934">
                  <c:v>193.4</c:v>
                </c:pt>
                <c:pt idx="1935">
                  <c:v>193.5</c:v>
                </c:pt>
                <c:pt idx="1936">
                  <c:v>193.6</c:v>
                </c:pt>
                <c:pt idx="1937">
                  <c:v>193.7</c:v>
                </c:pt>
                <c:pt idx="1938">
                  <c:v>193.8</c:v>
                </c:pt>
                <c:pt idx="1939">
                  <c:v>193.9</c:v>
                </c:pt>
                <c:pt idx="1940">
                  <c:v>194</c:v>
                </c:pt>
                <c:pt idx="1941">
                  <c:v>194.1</c:v>
                </c:pt>
                <c:pt idx="1942">
                  <c:v>194.2</c:v>
                </c:pt>
                <c:pt idx="1943">
                  <c:v>194.3</c:v>
                </c:pt>
                <c:pt idx="1944">
                  <c:v>194.4</c:v>
                </c:pt>
                <c:pt idx="1945">
                  <c:v>194.5</c:v>
                </c:pt>
                <c:pt idx="1946">
                  <c:v>194.6</c:v>
                </c:pt>
                <c:pt idx="1947">
                  <c:v>194.7</c:v>
                </c:pt>
                <c:pt idx="1948">
                  <c:v>194.8</c:v>
                </c:pt>
                <c:pt idx="1949">
                  <c:v>194.9</c:v>
                </c:pt>
                <c:pt idx="1950">
                  <c:v>195</c:v>
                </c:pt>
                <c:pt idx="1951">
                  <c:v>195.1</c:v>
                </c:pt>
                <c:pt idx="1952">
                  <c:v>195.2</c:v>
                </c:pt>
                <c:pt idx="1953">
                  <c:v>195.3</c:v>
                </c:pt>
                <c:pt idx="1954">
                  <c:v>195.4</c:v>
                </c:pt>
                <c:pt idx="1955">
                  <c:v>195.5</c:v>
                </c:pt>
                <c:pt idx="1956">
                  <c:v>195.6</c:v>
                </c:pt>
                <c:pt idx="1957">
                  <c:v>195.7</c:v>
                </c:pt>
                <c:pt idx="1958">
                  <c:v>195.8</c:v>
                </c:pt>
                <c:pt idx="1959">
                  <c:v>195.9</c:v>
                </c:pt>
                <c:pt idx="1960">
                  <c:v>196</c:v>
                </c:pt>
                <c:pt idx="1961">
                  <c:v>196.1</c:v>
                </c:pt>
                <c:pt idx="1962">
                  <c:v>196.2</c:v>
                </c:pt>
                <c:pt idx="1963">
                  <c:v>196.3</c:v>
                </c:pt>
                <c:pt idx="1964">
                  <c:v>196.4</c:v>
                </c:pt>
                <c:pt idx="1965">
                  <c:v>196.5</c:v>
                </c:pt>
                <c:pt idx="1966">
                  <c:v>196.6</c:v>
                </c:pt>
                <c:pt idx="1967">
                  <c:v>196.7</c:v>
                </c:pt>
                <c:pt idx="1968">
                  <c:v>196.8</c:v>
                </c:pt>
                <c:pt idx="1969">
                  <c:v>196.9</c:v>
                </c:pt>
                <c:pt idx="1970">
                  <c:v>197</c:v>
                </c:pt>
                <c:pt idx="1971">
                  <c:v>197.1</c:v>
                </c:pt>
                <c:pt idx="1972">
                  <c:v>197.2</c:v>
                </c:pt>
                <c:pt idx="1973">
                  <c:v>197.3</c:v>
                </c:pt>
                <c:pt idx="1974">
                  <c:v>197.4</c:v>
                </c:pt>
                <c:pt idx="1975">
                  <c:v>197.5</c:v>
                </c:pt>
                <c:pt idx="1976">
                  <c:v>197.6</c:v>
                </c:pt>
                <c:pt idx="1977">
                  <c:v>197.7</c:v>
                </c:pt>
                <c:pt idx="1978">
                  <c:v>197.8</c:v>
                </c:pt>
                <c:pt idx="1979">
                  <c:v>197.9</c:v>
                </c:pt>
                <c:pt idx="1980">
                  <c:v>198</c:v>
                </c:pt>
                <c:pt idx="1981">
                  <c:v>198.1</c:v>
                </c:pt>
                <c:pt idx="1982">
                  <c:v>198.2</c:v>
                </c:pt>
                <c:pt idx="1983">
                  <c:v>198.3</c:v>
                </c:pt>
                <c:pt idx="1984">
                  <c:v>198.4</c:v>
                </c:pt>
                <c:pt idx="1985">
                  <c:v>198.5</c:v>
                </c:pt>
                <c:pt idx="1986">
                  <c:v>198.6</c:v>
                </c:pt>
                <c:pt idx="1987">
                  <c:v>198.7</c:v>
                </c:pt>
                <c:pt idx="1988">
                  <c:v>198.8</c:v>
                </c:pt>
                <c:pt idx="1989">
                  <c:v>198.9</c:v>
                </c:pt>
                <c:pt idx="1990">
                  <c:v>199</c:v>
                </c:pt>
                <c:pt idx="1991">
                  <c:v>199.1</c:v>
                </c:pt>
                <c:pt idx="1992">
                  <c:v>199.2</c:v>
                </c:pt>
                <c:pt idx="1993">
                  <c:v>199.3</c:v>
                </c:pt>
                <c:pt idx="1994">
                  <c:v>199.4</c:v>
                </c:pt>
                <c:pt idx="1995">
                  <c:v>199.5</c:v>
                </c:pt>
                <c:pt idx="1996">
                  <c:v>199.6</c:v>
                </c:pt>
                <c:pt idx="1997">
                  <c:v>199.7</c:v>
                </c:pt>
                <c:pt idx="1998">
                  <c:v>199.8</c:v>
                </c:pt>
                <c:pt idx="1999">
                  <c:v>199.9</c:v>
                </c:pt>
                <c:pt idx="2000">
                  <c:v>200</c:v>
                </c:pt>
                <c:pt idx="2001">
                  <c:v>200.1</c:v>
                </c:pt>
                <c:pt idx="2002">
                  <c:v>200.2</c:v>
                </c:pt>
                <c:pt idx="2003">
                  <c:v>200.3</c:v>
                </c:pt>
                <c:pt idx="2004">
                  <c:v>200.4</c:v>
                </c:pt>
                <c:pt idx="2005">
                  <c:v>200.5</c:v>
                </c:pt>
                <c:pt idx="2006">
                  <c:v>200.6</c:v>
                </c:pt>
                <c:pt idx="2007">
                  <c:v>200.7</c:v>
                </c:pt>
                <c:pt idx="2008">
                  <c:v>200.8</c:v>
                </c:pt>
                <c:pt idx="2009">
                  <c:v>200.9</c:v>
                </c:pt>
                <c:pt idx="2010">
                  <c:v>201</c:v>
                </c:pt>
                <c:pt idx="2011">
                  <c:v>201.1</c:v>
                </c:pt>
                <c:pt idx="2012">
                  <c:v>201.2</c:v>
                </c:pt>
                <c:pt idx="2013">
                  <c:v>201.3</c:v>
                </c:pt>
                <c:pt idx="2014">
                  <c:v>201.4</c:v>
                </c:pt>
                <c:pt idx="2015">
                  <c:v>201.5</c:v>
                </c:pt>
                <c:pt idx="2016">
                  <c:v>201.6</c:v>
                </c:pt>
                <c:pt idx="2017">
                  <c:v>201.7</c:v>
                </c:pt>
                <c:pt idx="2018">
                  <c:v>201.8</c:v>
                </c:pt>
                <c:pt idx="2019">
                  <c:v>201.9</c:v>
                </c:pt>
                <c:pt idx="2020">
                  <c:v>202</c:v>
                </c:pt>
                <c:pt idx="2021">
                  <c:v>202.1</c:v>
                </c:pt>
                <c:pt idx="2022">
                  <c:v>202.2</c:v>
                </c:pt>
                <c:pt idx="2023">
                  <c:v>202.3</c:v>
                </c:pt>
                <c:pt idx="2024">
                  <c:v>202.4</c:v>
                </c:pt>
                <c:pt idx="2025">
                  <c:v>202.5</c:v>
                </c:pt>
                <c:pt idx="2026">
                  <c:v>202.6</c:v>
                </c:pt>
                <c:pt idx="2027">
                  <c:v>202.7</c:v>
                </c:pt>
                <c:pt idx="2028">
                  <c:v>202.8</c:v>
                </c:pt>
                <c:pt idx="2029">
                  <c:v>202.9</c:v>
                </c:pt>
                <c:pt idx="2030">
                  <c:v>203</c:v>
                </c:pt>
                <c:pt idx="2031">
                  <c:v>203.1</c:v>
                </c:pt>
                <c:pt idx="2032">
                  <c:v>203.2</c:v>
                </c:pt>
                <c:pt idx="2033">
                  <c:v>203.3</c:v>
                </c:pt>
                <c:pt idx="2034">
                  <c:v>203.4</c:v>
                </c:pt>
                <c:pt idx="2035">
                  <c:v>203.5</c:v>
                </c:pt>
                <c:pt idx="2036">
                  <c:v>203.6</c:v>
                </c:pt>
                <c:pt idx="2037">
                  <c:v>203.7</c:v>
                </c:pt>
                <c:pt idx="2038">
                  <c:v>203.8</c:v>
                </c:pt>
                <c:pt idx="2039">
                  <c:v>203.9</c:v>
                </c:pt>
                <c:pt idx="2040">
                  <c:v>204</c:v>
                </c:pt>
                <c:pt idx="2041">
                  <c:v>204.1</c:v>
                </c:pt>
                <c:pt idx="2042">
                  <c:v>204.2</c:v>
                </c:pt>
                <c:pt idx="2043">
                  <c:v>204.3</c:v>
                </c:pt>
                <c:pt idx="2044">
                  <c:v>204.4</c:v>
                </c:pt>
                <c:pt idx="2045">
                  <c:v>204.5</c:v>
                </c:pt>
                <c:pt idx="2046">
                  <c:v>204.6</c:v>
                </c:pt>
                <c:pt idx="2047">
                  <c:v>204.7</c:v>
                </c:pt>
                <c:pt idx="2048">
                  <c:v>204.8</c:v>
                </c:pt>
                <c:pt idx="2049">
                  <c:v>204.9</c:v>
                </c:pt>
                <c:pt idx="2050">
                  <c:v>205</c:v>
                </c:pt>
                <c:pt idx="2051">
                  <c:v>205.1</c:v>
                </c:pt>
                <c:pt idx="2052">
                  <c:v>205.2</c:v>
                </c:pt>
                <c:pt idx="2053">
                  <c:v>205.3</c:v>
                </c:pt>
                <c:pt idx="2054">
                  <c:v>205.4</c:v>
                </c:pt>
                <c:pt idx="2055">
                  <c:v>205.5</c:v>
                </c:pt>
                <c:pt idx="2056">
                  <c:v>205.6</c:v>
                </c:pt>
                <c:pt idx="2057">
                  <c:v>205.7</c:v>
                </c:pt>
                <c:pt idx="2058">
                  <c:v>205.8</c:v>
                </c:pt>
                <c:pt idx="2059">
                  <c:v>205.9</c:v>
                </c:pt>
                <c:pt idx="2060">
                  <c:v>206</c:v>
                </c:pt>
                <c:pt idx="2061">
                  <c:v>206.1</c:v>
                </c:pt>
                <c:pt idx="2062">
                  <c:v>206.2</c:v>
                </c:pt>
                <c:pt idx="2063">
                  <c:v>206.3</c:v>
                </c:pt>
                <c:pt idx="2064">
                  <c:v>206.4</c:v>
                </c:pt>
                <c:pt idx="2065">
                  <c:v>206.5</c:v>
                </c:pt>
                <c:pt idx="2066">
                  <c:v>206.6</c:v>
                </c:pt>
                <c:pt idx="2067">
                  <c:v>206.7</c:v>
                </c:pt>
                <c:pt idx="2068">
                  <c:v>206.8</c:v>
                </c:pt>
                <c:pt idx="2069">
                  <c:v>206.9</c:v>
                </c:pt>
                <c:pt idx="2070">
                  <c:v>207</c:v>
                </c:pt>
                <c:pt idx="2071">
                  <c:v>207.1</c:v>
                </c:pt>
                <c:pt idx="2072">
                  <c:v>207.2</c:v>
                </c:pt>
                <c:pt idx="2073">
                  <c:v>207.3</c:v>
                </c:pt>
                <c:pt idx="2074">
                  <c:v>207.4</c:v>
                </c:pt>
                <c:pt idx="2075">
                  <c:v>207.5</c:v>
                </c:pt>
                <c:pt idx="2076">
                  <c:v>207.6</c:v>
                </c:pt>
                <c:pt idx="2077">
                  <c:v>207.7</c:v>
                </c:pt>
                <c:pt idx="2078">
                  <c:v>207.8</c:v>
                </c:pt>
                <c:pt idx="2079">
                  <c:v>207.9</c:v>
                </c:pt>
                <c:pt idx="2080">
                  <c:v>208</c:v>
                </c:pt>
                <c:pt idx="2081">
                  <c:v>208.1</c:v>
                </c:pt>
                <c:pt idx="2082">
                  <c:v>208.2</c:v>
                </c:pt>
                <c:pt idx="2083">
                  <c:v>208.3</c:v>
                </c:pt>
                <c:pt idx="2084">
                  <c:v>208.4</c:v>
                </c:pt>
                <c:pt idx="2085">
                  <c:v>208.5</c:v>
                </c:pt>
                <c:pt idx="2086">
                  <c:v>208.6</c:v>
                </c:pt>
                <c:pt idx="2087">
                  <c:v>208.7</c:v>
                </c:pt>
                <c:pt idx="2088">
                  <c:v>208.8</c:v>
                </c:pt>
                <c:pt idx="2089">
                  <c:v>208.9</c:v>
                </c:pt>
                <c:pt idx="2090">
                  <c:v>209</c:v>
                </c:pt>
                <c:pt idx="2091">
                  <c:v>209.1</c:v>
                </c:pt>
                <c:pt idx="2092">
                  <c:v>209.2</c:v>
                </c:pt>
                <c:pt idx="2093">
                  <c:v>209.3</c:v>
                </c:pt>
                <c:pt idx="2094">
                  <c:v>209.4</c:v>
                </c:pt>
                <c:pt idx="2095">
                  <c:v>209.5</c:v>
                </c:pt>
                <c:pt idx="2096">
                  <c:v>209.6</c:v>
                </c:pt>
                <c:pt idx="2097">
                  <c:v>209.7</c:v>
                </c:pt>
                <c:pt idx="2098">
                  <c:v>209.8</c:v>
                </c:pt>
                <c:pt idx="2099">
                  <c:v>209.9</c:v>
                </c:pt>
                <c:pt idx="2100">
                  <c:v>210</c:v>
                </c:pt>
                <c:pt idx="2101">
                  <c:v>210.1</c:v>
                </c:pt>
                <c:pt idx="2102">
                  <c:v>210.2</c:v>
                </c:pt>
                <c:pt idx="2103">
                  <c:v>210.3</c:v>
                </c:pt>
                <c:pt idx="2104">
                  <c:v>210.4</c:v>
                </c:pt>
                <c:pt idx="2105">
                  <c:v>210.5</c:v>
                </c:pt>
                <c:pt idx="2106">
                  <c:v>210.6</c:v>
                </c:pt>
                <c:pt idx="2107">
                  <c:v>210.7</c:v>
                </c:pt>
                <c:pt idx="2108">
                  <c:v>210.8</c:v>
                </c:pt>
                <c:pt idx="2109">
                  <c:v>210.9</c:v>
                </c:pt>
                <c:pt idx="2110">
                  <c:v>211</c:v>
                </c:pt>
                <c:pt idx="2111">
                  <c:v>211.1</c:v>
                </c:pt>
                <c:pt idx="2112">
                  <c:v>211.2</c:v>
                </c:pt>
                <c:pt idx="2113">
                  <c:v>211.3</c:v>
                </c:pt>
                <c:pt idx="2114">
                  <c:v>211.4</c:v>
                </c:pt>
                <c:pt idx="2115">
                  <c:v>211.5</c:v>
                </c:pt>
                <c:pt idx="2116">
                  <c:v>211.6</c:v>
                </c:pt>
                <c:pt idx="2117">
                  <c:v>211.7</c:v>
                </c:pt>
                <c:pt idx="2118">
                  <c:v>211.8</c:v>
                </c:pt>
                <c:pt idx="2119">
                  <c:v>211.9</c:v>
                </c:pt>
                <c:pt idx="2120">
                  <c:v>212</c:v>
                </c:pt>
                <c:pt idx="2121">
                  <c:v>212.1</c:v>
                </c:pt>
                <c:pt idx="2122">
                  <c:v>212.2</c:v>
                </c:pt>
                <c:pt idx="2123">
                  <c:v>212.3</c:v>
                </c:pt>
                <c:pt idx="2124">
                  <c:v>212.4</c:v>
                </c:pt>
                <c:pt idx="2125">
                  <c:v>212.5</c:v>
                </c:pt>
                <c:pt idx="2126">
                  <c:v>212.6</c:v>
                </c:pt>
                <c:pt idx="2127">
                  <c:v>212.7</c:v>
                </c:pt>
                <c:pt idx="2128">
                  <c:v>212.8</c:v>
                </c:pt>
                <c:pt idx="2129">
                  <c:v>212.9</c:v>
                </c:pt>
                <c:pt idx="2130">
                  <c:v>213</c:v>
                </c:pt>
                <c:pt idx="2131">
                  <c:v>213.1</c:v>
                </c:pt>
                <c:pt idx="2132">
                  <c:v>213.2</c:v>
                </c:pt>
                <c:pt idx="2133">
                  <c:v>213.3</c:v>
                </c:pt>
                <c:pt idx="2134">
                  <c:v>213.4</c:v>
                </c:pt>
                <c:pt idx="2135">
                  <c:v>213.5</c:v>
                </c:pt>
                <c:pt idx="2136">
                  <c:v>213.6</c:v>
                </c:pt>
                <c:pt idx="2137">
                  <c:v>213.7</c:v>
                </c:pt>
                <c:pt idx="2138">
                  <c:v>213.8</c:v>
                </c:pt>
                <c:pt idx="2139">
                  <c:v>213.9</c:v>
                </c:pt>
                <c:pt idx="2140">
                  <c:v>214</c:v>
                </c:pt>
                <c:pt idx="2141">
                  <c:v>214.1</c:v>
                </c:pt>
                <c:pt idx="2142">
                  <c:v>214.2</c:v>
                </c:pt>
                <c:pt idx="2143">
                  <c:v>214.3</c:v>
                </c:pt>
                <c:pt idx="2144">
                  <c:v>214.4</c:v>
                </c:pt>
                <c:pt idx="2145">
                  <c:v>214.5</c:v>
                </c:pt>
                <c:pt idx="2146">
                  <c:v>214.6</c:v>
                </c:pt>
                <c:pt idx="2147">
                  <c:v>214.7</c:v>
                </c:pt>
                <c:pt idx="2148">
                  <c:v>214.8</c:v>
                </c:pt>
                <c:pt idx="2149">
                  <c:v>214.9</c:v>
                </c:pt>
                <c:pt idx="2150">
                  <c:v>215</c:v>
                </c:pt>
                <c:pt idx="2151">
                  <c:v>215.1</c:v>
                </c:pt>
                <c:pt idx="2152">
                  <c:v>215.2</c:v>
                </c:pt>
                <c:pt idx="2153">
                  <c:v>215.3</c:v>
                </c:pt>
                <c:pt idx="2154">
                  <c:v>215.4</c:v>
                </c:pt>
                <c:pt idx="2155">
                  <c:v>215.5</c:v>
                </c:pt>
                <c:pt idx="2156">
                  <c:v>215.6</c:v>
                </c:pt>
                <c:pt idx="2157">
                  <c:v>215.7</c:v>
                </c:pt>
                <c:pt idx="2158">
                  <c:v>215.8</c:v>
                </c:pt>
                <c:pt idx="2159">
                  <c:v>215.9</c:v>
                </c:pt>
                <c:pt idx="2160">
                  <c:v>216</c:v>
                </c:pt>
                <c:pt idx="2161">
                  <c:v>216.1</c:v>
                </c:pt>
                <c:pt idx="2162">
                  <c:v>216.2</c:v>
                </c:pt>
                <c:pt idx="2163">
                  <c:v>216.3</c:v>
                </c:pt>
                <c:pt idx="2164">
                  <c:v>216.4</c:v>
                </c:pt>
                <c:pt idx="2165">
                  <c:v>216.5</c:v>
                </c:pt>
                <c:pt idx="2166">
                  <c:v>216.6</c:v>
                </c:pt>
                <c:pt idx="2167">
                  <c:v>216.7</c:v>
                </c:pt>
                <c:pt idx="2168">
                  <c:v>216.8</c:v>
                </c:pt>
                <c:pt idx="2169">
                  <c:v>216.9</c:v>
                </c:pt>
                <c:pt idx="2170">
                  <c:v>217</c:v>
                </c:pt>
                <c:pt idx="2171">
                  <c:v>217.1</c:v>
                </c:pt>
                <c:pt idx="2172">
                  <c:v>217.2</c:v>
                </c:pt>
                <c:pt idx="2173">
                  <c:v>217.3</c:v>
                </c:pt>
                <c:pt idx="2174">
                  <c:v>217.4</c:v>
                </c:pt>
                <c:pt idx="2175">
                  <c:v>217.5</c:v>
                </c:pt>
                <c:pt idx="2176">
                  <c:v>217.6</c:v>
                </c:pt>
                <c:pt idx="2177">
                  <c:v>217.7</c:v>
                </c:pt>
                <c:pt idx="2178">
                  <c:v>217.8</c:v>
                </c:pt>
                <c:pt idx="2179">
                  <c:v>217.9</c:v>
                </c:pt>
                <c:pt idx="2180">
                  <c:v>218</c:v>
                </c:pt>
                <c:pt idx="2181">
                  <c:v>218.1</c:v>
                </c:pt>
                <c:pt idx="2182">
                  <c:v>218.2</c:v>
                </c:pt>
                <c:pt idx="2183">
                  <c:v>218.3</c:v>
                </c:pt>
                <c:pt idx="2184">
                  <c:v>218.4</c:v>
                </c:pt>
                <c:pt idx="2185">
                  <c:v>218.5</c:v>
                </c:pt>
                <c:pt idx="2186">
                  <c:v>218.6</c:v>
                </c:pt>
                <c:pt idx="2187">
                  <c:v>218.7</c:v>
                </c:pt>
                <c:pt idx="2188">
                  <c:v>218.8</c:v>
                </c:pt>
                <c:pt idx="2189">
                  <c:v>218.9</c:v>
                </c:pt>
                <c:pt idx="2190">
                  <c:v>219</c:v>
                </c:pt>
                <c:pt idx="2191">
                  <c:v>219.1</c:v>
                </c:pt>
                <c:pt idx="2192">
                  <c:v>219.2</c:v>
                </c:pt>
                <c:pt idx="2193">
                  <c:v>219.3</c:v>
                </c:pt>
                <c:pt idx="2194">
                  <c:v>219.4</c:v>
                </c:pt>
                <c:pt idx="2195">
                  <c:v>219.5</c:v>
                </c:pt>
                <c:pt idx="2196">
                  <c:v>219.6</c:v>
                </c:pt>
                <c:pt idx="2197">
                  <c:v>219.7</c:v>
                </c:pt>
                <c:pt idx="2198">
                  <c:v>219.8</c:v>
                </c:pt>
                <c:pt idx="2199">
                  <c:v>219.9</c:v>
                </c:pt>
                <c:pt idx="2200">
                  <c:v>220</c:v>
                </c:pt>
                <c:pt idx="2201">
                  <c:v>220.1</c:v>
                </c:pt>
                <c:pt idx="2202">
                  <c:v>220.2</c:v>
                </c:pt>
                <c:pt idx="2203">
                  <c:v>220.3</c:v>
                </c:pt>
                <c:pt idx="2204">
                  <c:v>220.4</c:v>
                </c:pt>
                <c:pt idx="2205">
                  <c:v>220.5</c:v>
                </c:pt>
                <c:pt idx="2206">
                  <c:v>220.6</c:v>
                </c:pt>
                <c:pt idx="2207">
                  <c:v>220.7</c:v>
                </c:pt>
                <c:pt idx="2208">
                  <c:v>220.8</c:v>
                </c:pt>
                <c:pt idx="2209">
                  <c:v>220.9</c:v>
                </c:pt>
                <c:pt idx="2210">
                  <c:v>221</c:v>
                </c:pt>
                <c:pt idx="2211">
                  <c:v>221.1</c:v>
                </c:pt>
                <c:pt idx="2212">
                  <c:v>221.2</c:v>
                </c:pt>
                <c:pt idx="2213">
                  <c:v>221.3</c:v>
                </c:pt>
                <c:pt idx="2214">
                  <c:v>221.4</c:v>
                </c:pt>
                <c:pt idx="2215">
                  <c:v>221.5</c:v>
                </c:pt>
                <c:pt idx="2216">
                  <c:v>221.6</c:v>
                </c:pt>
                <c:pt idx="2217">
                  <c:v>221.7</c:v>
                </c:pt>
                <c:pt idx="2218">
                  <c:v>221.8</c:v>
                </c:pt>
                <c:pt idx="2219">
                  <c:v>221.9</c:v>
                </c:pt>
                <c:pt idx="2220">
                  <c:v>222</c:v>
                </c:pt>
                <c:pt idx="2221">
                  <c:v>222.1</c:v>
                </c:pt>
                <c:pt idx="2222">
                  <c:v>222.2</c:v>
                </c:pt>
                <c:pt idx="2223">
                  <c:v>222.3</c:v>
                </c:pt>
                <c:pt idx="2224">
                  <c:v>222.4</c:v>
                </c:pt>
                <c:pt idx="2225">
                  <c:v>222.5</c:v>
                </c:pt>
                <c:pt idx="2226">
                  <c:v>222.6</c:v>
                </c:pt>
                <c:pt idx="2227">
                  <c:v>222.7</c:v>
                </c:pt>
                <c:pt idx="2228">
                  <c:v>222.8</c:v>
                </c:pt>
                <c:pt idx="2229">
                  <c:v>222.9</c:v>
                </c:pt>
                <c:pt idx="2230">
                  <c:v>223</c:v>
                </c:pt>
                <c:pt idx="2231">
                  <c:v>223.1</c:v>
                </c:pt>
                <c:pt idx="2232">
                  <c:v>223.2</c:v>
                </c:pt>
                <c:pt idx="2233">
                  <c:v>223.3</c:v>
                </c:pt>
                <c:pt idx="2234">
                  <c:v>223.4</c:v>
                </c:pt>
                <c:pt idx="2235">
                  <c:v>223.5</c:v>
                </c:pt>
                <c:pt idx="2236">
                  <c:v>223.6</c:v>
                </c:pt>
                <c:pt idx="2237">
                  <c:v>223.7</c:v>
                </c:pt>
                <c:pt idx="2238">
                  <c:v>223.8</c:v>
                </c:pt>
                <c:pt idx="2239">
                  <c:v>223.9</c:v>
                </c:pt>
                <c:pt idx="2240">
                  <c:v>224</c:v>
                </c:pt>
                <c:pt idx="2241">
                  <c:v>224.1</c:v>
                </c:pt>
                <c:pt idx="2242">
                  <c:v>224.2</c:v>
                </c:pt>
                <c:pt idx="2243">
                  <c:v>224.3</c:v>
                </c:pt>
                <c:pt idx="2244">
                  <c:v>224.4</c:v>
                </c:pt>
                <c:pt idx="2245">
                  <c:v>224.5</c:v>
                </c:pt>
                <c:pt idx="2246">
                  <c:v>224.6</c:v>
                </c:pt>
                <c:pt idx="2247">
                  <c:v>224.7</c:v>
                </c:pt>
                <c:pt idx="2248">
                  <c:v>224.8</c:v>
                </c:pt>
                <c:pt idx="2249">
                  <c:v>224.9</c:v>
                </c:pt>
                <c:pt idx="2250">
                  <c:v>225</c:v>
                </c:pt>
                <c:pt idx="2251">
                  <c:v>225.1</c:v>
                </c:pt>
                <c:pt idx="2252">
                  <c:v>225.2</c:v>
                </c:pt>
                <c:pt idx="2253">
                  <c:v>225.3</c:v>
                </c:pt>
                <c:pt idx="2254">
                  <c:v>225.4</c:v>
                </c:pt>
                <c:pt idx="2255">
                  <c:v>225.5</c:v>
                </c:pt>
                <c:pt idx="2256">
                  <c:v>225.6</c:v>
                </c:pt>
                <c:pt idx="2257">
                  <c:v>225.7</c:v>
                </c:pt>
                <c:pt idx="2258">
                  <c:v>225.8</c:v>
                </c:pt>
                <c:pt idx="2259">
                  <c:v>225.9</c:v>
                </c:pt>
                <c:pt idx="2260">
                  <c:v>226</c:v>
                </c:pt>
                <c:pt idx="2261">
                  <c:v>226.1</c:v>
                </c:pt>
                <c:pt idx="2262">
                  <c:v>226.2</c:v>
                </c:pt>
                <c:pt idx="2263">
                  <c:v>226.3</c:v>
                </c:pt>
                <c:pt idx="2264">
                  <c:v>226.4</c:v>
                </c:pt>
                <c:pt idx="2265">
                  <c:v>226.5</c:v>
                </c:pt>
                <c:pt idx="2266">
                  <c:v>226.6</c:v>
                </c:pt>
                <c:pt idx="2267">
                  <c:v>226.7</c:v>
                </c:pt>
                <c:pt idx="2268">
                  <c:v>226.8</c:v>
                </c:pt>
                <c:pt idx="2269">
                  <c:v>226.9</c:v>
                </c:pt>
                <c:pt idx="2270">
                  <c:v>227</c:v>
                </c:pt>
                <c:pt idx="2271">
                  <c:v>227.1</c:v>
                </c:pt>
                <c:pt idx="2272">
                  <c:v>227.2</c:v>
                </c:pt>
                <c:pt idx="2273">
                  <c:v>227.3</c:v>
                </c:pt>
                <c:pt idx="2274">
                  <c:v>227.4</c:v>
                </c:pt>
                <c:pt idx="2275">
                  <c:v>227.5</c:v>
                </c:pt>
                <c:pt idx="2276">
                  <c:v>227.6</c:v>
                </c:pt>
                <c:pt idx="2277">
                  <c:v>227.7</c:v>
                </c:pt>
                <c:pt idx="2278">
                  <c:v>227.8</c:v>
                </c:pt>
                <c:pt idx="2279">
                  <c:v>227.9</c:v>
                </c:pt>
                <c:pt idx="2280">
                  <c:v>228</c:v>
                </c:pt>
                <c:pt idx="2281">
                  <c:v>228.1</c:v>
                </c:pt>
                <c:pt idx="2282">
                  <c:v>228.2</c:v>
                </c:pt>
                <c:pt idx="2283">
                  <c:v>228.3</c:v>
                </c:pt>
                <c:pt idx="2284">
                  <c:v>228.4</c:v>
                </c:pt>
                <c:pt idx="2285">
                  <c:v>228.5</c:v>
                </c:pt>
                <c:pt idx="2286">
                  <c:v>228.6</c:v>
                </c:pt>
                <c:pt idx="2287">
                  <c:v>228.7</c:v>
                </c:pt>
                <c:pt idx="2288">
                  <c:v>228.8</c:v>
                </c:pt>
                <c:pt idx="2289">
                  <c:v>228.9</c:v>
                </c:pt>
                <c:pt idx="2290">
                  <c:v>229</c:v>
                </c:pt>
                <c:pt idx="2291">
                  <c:v>229.1</c:v>
                </c:pt>
                <c:pt idx="2292">
                  <c:v>229.2</c:v>
                </c:pt>
                <c:pt idx="2293">
                  <c:v>229.3</c:v>
                </c:pt>
                <c:pt idx="2294">
                  <c:v>229.4</c:v>
                </c:pt>
                <c:pt idx="2295">
                  <c:v>229.5</c:v>
                </c:pt>
                <c:pt idx="2296">
                  <c:v>229.6</c:v>
                </c:pt>
                <c:pt idx="2297">
                  <c:v>229.7</c:v>
                </c:pt>
                <c:pt idx="2298">
                  <c:v>229.8</c:v>
                </c:pt>
                <c:pt idx="2299">
                  <c:v>229.9</c:v>
                </c:pt>
                <c:pt idx="2300">
                  <c:v>230</c:v>
                </c:pt>
                <c:pt idx="2301">
                  <c:v>230.1</c:v>
                </c:pt>
                <c:pt idx="2302">
                  <c:v>230.2</c:v>
                </c:pt>
                <c:pt idx="2303">
                  <c:v>230.3</c:v>
                </c:pt>
                <c:pt idx="2304">
                  <c:v>230.4</c:v>
                </c:pt>
                <c:pt idx="2305">
                  <c:v>230.5</c:v>
                </c:pt>
                <c:pt idx="2306">
                  <c:v>230.6</c:v>
                </c:pt>
                <c:pt idx="2307">
                  <c:v>230.7</c:v>
                </c:pt>
                <c:pt idx="2308">
                  <c:v>230.8</c:v>
                </c:pt>
                <c:pt idx="2309">
                  <c:v>230.9</c:v>
                </c:pt>
                <c:pt idx="2310">
                  <c:v>231</c:v>
                </c:pt>
                <c:pt idx="2311">
                  <c:v>231.1</c:v>
                </c:pt>
                <c:pt idx="2312">
                  <c:v>231.2</c:v>
                </c:pt>
                <c:pt idx="2313">
                  <c:v>231.3</c:v>
                </c:pt>
                <c:pt idx="2314">
                  <c:v>231.4</c:v>
                </c:pt>
                <c:pt idx="2315">
                  <c:v>231.5</c:v>
                </c:pt>
                <c:pt idx="2316">
                  <c:v>231.6</c:v>
                </c:pt>
                <c:pt idx="2317">
                  <c:v>231.7</c:v>
                </c:pt>
                <c:pt idx="2318">
                  <c:v>231.8</c:v>
                </c:pt>
                <c:pt idx="2319">
                  <c:v>231.9</c:v>
                </c:pt>
                <c:pt idx="2320">
                  <c:v>232</c:v>
                </c:pt>
                <c:pt idx="2321">
                  <c:v>232.1</c:v>
                </c:pt>
                <c:pt idx="2322">
                  <c:v>232.2</c:v>
                </c:pt>
                <c:pt idx="2323">
                  <c:v>232.3</c:v>
                </c:pt>
                <c:pt idx="2324">
                  <c:v>232.4</c:v>
                </c:pt>
                <c:pt idx="2325">
                  <c:v>232.5</c:v>
                </c:pt>
                <c:pt idx="2326">
                  <c:v>232.6</c:v>
                </c:pt>
                <c:pt idx="2327">
                  <c:v>232.7</c:v>
                </c:pt>
                <c:pt idx="2328">
                  <c:v>232.8</c:v>
                </c:pt>
                <c:pt idx="2329">
                  <c:v>232.9</c:v>
                </c:pt>
                <c:pt idx="2330">
                  <c:v>233</c:v>
                </c:pt>
                <c:pt idx="2331">
                  <c:v>233.1</c:v>
                </c:pt>
                <c:pt idx="2332">
                  <c:v>233.2</c:v>
                </c:pt>
                <c:pt idx="2333">
                  <c:v>233.3</c:v>
                </c:pt>
                <c:pt idx="2334">
                  <c:v>233.4</c:v>
                </c:pt>
                <c:pt idx="2335">
                  <c:v>233.5</c:v>
                </c:pt>
                <c:pt idx="2336">
                  <c:v>233.6</c:v>
                </c:pt>
                <c:pt idx="2337">
                  <c:v>233.7</c:v>
                </c:pt>
                <c:pt idx="2338">
                  <c:v>233.8</c:v>
                </c:pt>
                <c:pt idx="2339">
                  <c:v>233.9</c:v>
                </c:pt>
                <c:pt idx="2340">
                  <c:v>234</c:v>
                </c:pt>
                <c:pt idx="2341">
                  <c:v>234.1</c:v>
                </c:pt>
                <c:pt idx="2342">
                  <c:v>234.2</c:v>
                </c:pt>
                <c:pt idx="2343">
                  <c:v>234.3</c:v>
                </c:pt>
                <c:pt idx="2344">
                  <c:v>234.4</c:v>
                </c:pt>
                <c:pt idx="2345">
                  <c:v>234.5</c:v>
                </c:pt>
                <c:pt idx="2346">
                  <c:v>234.6</c:v>
                </c:pt>
                <c:pt idx="2347">
                  <c:v>234.7</c:v>
                </c:pt>
                <c:pt idx="2348">
                  <c:v>234.8</c:v>
                </c:pt>
                <c:pt idx="2349">
                  <c:v>234.9</c:v>
                </c:pt>
                <c:pt idx="2350">
                  <c:v>235</c:v>
                </c:pt>
                <c:pt idx="2351">
                  <c:v>235.1</c:v>
                </c:pt>
                <c:pt idx="2352">
                  <c:v>235.2</c:v>
                </c:pt>
                <c:pt idx="2353">
                  <c:v>235.3</c:v>
                </c:pt>
                <c:pt idx="2354">
                  <c:v>235.4</c:v>
                </c:pt>
                <c:pt idx="2355">
                  <c:v>235.5</c:v>
                </c:pt>
                <c:pt idx="2356">
                  <c:v>235.6</c:v>
                </c:pt>
                <c:pt idx="2357">
                  <c:v>235.7</c:v>
                </c:pt>
                <c:pt idx="2358">
                  <c:v>235.8</c:v>
                </c:pt>
                <c:pt idx="2359">
                  <c:v>235.9</c:v>
                </c:pt>
                <c:pt idx="2360">
                  <c:v>236</c:v>
                </c:pt>
                <c:pt idx="2361">
                  <c:v>236.1</c:v>
                </c:pt>
                <c:pt idx="2362">
                  <c:v>236.2</c:v>
                </c:pt>
                <c:pt idx="2363">
                  <c:v>236.3</c:v>
                </c:pt>
                <c:pt idx="2364">
                  <c:v>236.4</c:v>
                </c:pt>
                <c:pt idx="2365">
                  <c:v>236.5</c:v>
                </c:pt>
                <c:pt idx="2366">
                  <c:v>236.6</c:v>
                </c:pt>
                <c:pt idx="2367">
                  <c:v>236.7</c:v>
                </c:pt>
                <c:pt idx="2368">
                  <c:v>236.8</c:v>
                </c:pt>
                <c:pt idx="2369">
                  <c:v>236.9</c:v>
                </c:pt>
                <c:pt idx="2370">
                  <c:v>237</c:v>
                </c:pt>
                <c:pt idx="2371">
                  <c:v>237.1</c:v>
                </c:pt>
                <c:pt idx="2372">
                  <c:v>237.2</c:v>
                </c:pt>
                <c:pt idx="2373">
                  <c:v>237.3</c:v>
                </c:pt>
                <c:pt idx="2374">
                  <c:v>237.4</c:v>
                </c:pt>
                <c:pt idx="2375">
                  <c:v>237.5</c:v>
                </c:pt>
                <c:pt idx="2376">
                  <c:v>237.6</c:v>
                </c:pt>
                <c:pt idx="2377">
                  <c:v>237.7</c:v>
                </c:pt>
                <c:pt idx="2378">
                  <c:v>237.8</c:v>
                </c:pt>
                <c:pt idx="2379">
                  <c:v>237.9</c:v>
                </c:pt>
                <c:pt idx="2380">
                  <c:v>238</c:v>
                </c:pt>
                <c:pt idx="2381">
                  <c:v>238.1</c:v>
                </c:pt>
                <c:pt idx="2382">
                  <c:v>238.2</c:v>
                </c:pt>
                <c:pt idx="2383">
                  <c:v>238.3</c:v>
                </c:pt>
                <c:pt idx="2384">
                  <c:v>238.4</c:v>
                </c:pt>
                <c:pt idx="2385">
                  <c:v>238.5</c:v>
                </c:pt>
                <c:pt idx="2386">
                  <c:v>238.6</c:v>
                </c:pt>
                <c:pt idx="2387">
                  <c:v>238.7</c:v>
                </c:pt>
                <c:pt idx="2388">
                  <c:v>238.8</c:v>
                </c:pt>
                <c:pt idx="2389">
                  <c:v>238.9</c:v>
                </c:pt>
                <c:pt idx="2390">
                  <c:v>239</c:v>
                </c:pt>
                <c:pt idx="2391">
                  <c:v>239.1</c:v>
                </c:pt>
                <c:pt idx="2392">
                  <c:v>239.2</c:v>
                </c:pt>
                <c:pt idx="2393">
                  <c:v>239.3</c:v>
                </c:pt>
                <c:pt idx="2394">
                  <c:v>239.4</c:v>
                </c:pt>
                <c:pt idx="2395">
                  <c:v>239.5</c:v>
                </c:pt>
                <c:pt idx="2396">
                  <c:v>239.6</c:v>
                </c:pt>
                <c:pt idx="2397">
                  <c:v>239.7</c:v>
                </c:pt>
                <c:pt idx="2398">
                  <c:v>239.8</c:v>
                </c:pt>
                <c:pt idx="2399">
                  <c:v>239.9</c:v>
                </c:pt>
                <c:pt idx="2400">
                  <c:v>240</c:v>
                </c:pt>
                <c:pt idx="2401">
                  <c:v>240.1</c:v>
                </c:pt>
                <c:pt idx="2402">
                  <c:v>240.2</c:v>
                </c:pt>
                <c:pt idx="2403">
                  <c:v>240.3</c:v>
                </c:pt>
                <c:pt idx="2404">
                  <c:v>240.4</c:v>
                </c:pt>
                <c:pt idx="2405">
                  <c:v>240.5</c:v>
                </c:pt>
                <c:pt idx="2406">
                  <c:v>240.6</c:v>
                </c:pt>
                <c:pt idx="2407">
                  <c:v>240.7</c:v>
                </c:pt>
                <c:pt idx="2408">
                  <c:v>240.8</c:v>
                </c:pt>
                <c:pt idx="2409">
                  <c:v>240.9</c:v>
                </c:pt>
                <c:pt idx="2410">
                  <c:v>241</c:v>
                </c:pt>
                <c:pt idx="2411">
                  <c:v>241.1</c:v>
                </c:pt>
                <c:pt idx="2412">
                  <c:v>241.2</c:v>
                </c:pt>
                <c:pt idx="2413">
                  <c:v>241.3</c:v>
                </c:pt>
                <c:pt idx="2414">
                  <c:v>241.4</c:v>
                </c:pt>
                <c:pt idx="2415">
                  <c:v>241.5</c:v>
                </c:pt>
                <c:pt idx="2416">
                  <c:v>241.6</c:v>
                </c:pt>
                <c:pt idx="2417">
                  <c:v>241.7</c:v>
                </c:pt>
                <c:pt idx="2418">
                  <c:v>241.8</c:v>
                </c:pt>
                <c:pt idx="2419">
                  <c:v>241.9</c:v>
                </c:pt>
                <c:pt idx="2420">
                  <c:v>242</c:v>
                </c:pt>
                <c:pt idx="2421">
                  <c:v>242.1</c:v>
                </c:pt>
                <c:pt idx="2422">
                  <c:v>242.2</c:v>
                </c:pt>
                <c:pt idx="2423">
                  <c:v>242.3</c:v>
                </c:pt>
                <c:pt idx="2424">
                  <c:v>242.4</c:v>
                </c:pt>
                <c:pt idx="2425">
                  <c:v>242.5</c:v>
                </c:pt>
                <c:pt idx="2426">
                  <c:v>242.6</c:v>
                </c:pt>
                <c:pt idx="2427">
                  <c:v>242.7</c:v>
                </c:pt>
                <c:pt idx="2428">
                  <c:v>242.8</c:v>
                </c:pt>
                <c:pt idx="2429">
                  <c:v>242.9</c:v>
                </c:pt>
                <c:pt idx="2430">
                  <c:v>243</c:v>
                </c:pt>
                <c:pt idx="2431">
                  <c:v>243.1</c:v>
                </c:pt>
                <c:pt idx="2432">
                  <c:v>243.2</c:v>
                </c:pt>
                <c:pt idx="2433">
                  <c:v>243.3</c:v>
                </c:pt>
                <c:pt idx="2434">
                  <c:v>243.4</c:v>
                </c:pt>
                <c:pt idx="2435">
                  <c:v>243.5</c:v>
                </c:pt>
                <c:pt idx="2436">
                  <c:v>243.6</c:v>
                </c:pt>
                <c:pt idx="2437">
                  <c:v>243.7</c:v>
                </c:pt>
                <c:pt idx="2438">
                  <c:v>243.8</c:v>
                </c:pt>
                <c:pt idx="2439">
                  <c:v>243.9</c:v>
                </c:pt>
                <c:pt idx="2440">
                  <c:v>244</c:v>
                </c:pt>
                <c:pt idx="2441">
                  <c:v>244.1</c:v>
                </c:pt>
                <c:pt idx="2442">
                  <c:v>244.2</c:v>
                </c:pt>
                <c:pt idx="2443">
                  <c:v>244.3</c:v>
                </c:pt>
                <c:pt idx="2444">
                  <c:v>244.4</c:v>
                </c:pt>
                <c:pt idx="2445">
                  <c:v>244.5</c:v>
                </c:pt>
                <c:pt idx="2446">
                  <c:v>244.6</c:v>
                </c:pt>
                <c:pt idx="2447">
                  <c:v>244.7</c:v>
                </c:pt>
                <c:pt idx="2448">
                  <c:v>244.8</c:v>
                </c:pt>
                <c:pt idx="2449">
                  <c:v>244.9</c:v>
                </c:pt>
                <c:pt idx="2450">
                  <c:v>245</c:v>
                </c:pt>
                <c:pt idx="2451">
                  <c:v>245.1</c:v>
                </c:pt>
                <c:pt idx="2452">
                  <c:v>245.2</c:v>
                </c:pt>
                <c:pt idx="2453">
                  <c:v>245.3</c:v>
                </c:pt>
                <c:pt idx="2454">
                  <c:v>245.4</c:v>
                </c:pt>
                <c:pt idx="2455">
                  <c:v>245.5</c:v>
                </c:pt>
                <c:pt idx="2456">
                  <c:v>245.6</c:v>
                </c:pt>
                <c:pt idx="2457">
                  <c:v>245.7</c:v>
                </c:pt>
                <c:pt idx="2458">
                  <c:v>245.8</c:v>
                </c:pt>
                <c:pt idx="2459">
                  <c:v>245.9</c:v>
                </c:pt>
                <c:pt idx="2460">
                  <c:v>246</c:v>
                </c:pt>
                <c:pt idx="2461">
                  <c:v>246.1</c:v>
                </c:pt>
                <c:pt idx="2462">
                  <c:v>246.2</c:v>
                </c:pt>
                <c:pt idx="2463">
                  <c:v>246.3</c:v>
                </c:pt>
                <c:pt idx="2464">
                  <c:v>246.4</c:v>
                </c:pt>
                <c:pt idx="2465">
                  <c:v>246.5</c:v>
                </c:pt>
                <c:pt idx="2466">
                  <c:v>246.6</c:v>
                </c:pt>
                <c:pt idx="2467">
                  <c:v>246.7</c:v>
                </c:pt>
                <c:pt idx="2468">
                  <c:v>246.8</c:v>
                </c:pt>
                <c:pt idx="2469">
                  <c:v>246.9</c:v>
                </c:pt>
                <c:pt idx="2470">
                  <c:v>247</c:v>
                </c:pt>
                <c:pt idx="2471">
                  <c:v>247.1</c:v>
                </c:pt>
                <c:pt idx="2472">
                  <c:v>247.2</c:v>
                </c:pt>
                <c:pt idx="2473">
                  <c:v>247.3</c:v>
                </c:pt>
                <c:pt idx="2474">
                  <c:v>247.4</c:v>
                </c:pt>
                <c:pt idx="2475">
                  <c:v>247.5</c:v>
                </c:pt>
                <c:pt idx="2476">
                  <c:v>247.6</c:v>
                </c:pt>
                <c:pt idx="2477">
                  <c:v>247.7</c:v>
                </c:pt>
                <c:pt idx="2478">
                  <c:v>247.8</c:v>
                </c:pt>
                <c:pt idx="2479">
                  <c:v>247.9</c:v>
                </c:pt>
                <c:pt idx="2480">
                  <c:v>248</c:v>
                </c:pt>
                <c:pt idx="2481">
                  <c:v>248.1</c:v>
                </c:pt>
                <c:pt idx="2482">
                  <c:v>248.2</c:v>
                </c:pt>
                <c:pt idx="2483">
                  <c:v>248.3</c:v>
                </c:pt>
                <c:pt idx="2484">
                  <c:v>248.4</c:v>
                </c:pt>
                <c:pt idx="2485">
                  <c:v>248.5</c:v>
                </c:pt>
                <c:pt idx="2486">
                  <c:v>248.6</c:v>
                </c:pt>
                <c:pt idx="2487">
                  <c:v>248.7</c:v>
                </c:pt>
                <c:pt idx="2488">
                  <c:v>248.8</c:v>
                </c:pt>
                <c:pt idx="2489">
                  <c:v>248.9</c:v>
                </c:pt>
                <c:pt idx="2490">
                  <c:v>249</c:v>
                </c:pt>
                <c:pt idx="2491">
                  <c:v>249.1</c:v>
                </c:pt>
                <c:pt idx="2492">
                  <c:v>249.2</c:v>
                </c:pt>
                <c:pt idx="2493">
                  <c:v>249.3</c:v>
                </c:pt>
                <c:pt idx="2494">
                  <c:v>249.4</c:v>
                </c:pt>
                <c:pt idx="2495">
                  <c:v>249.5</c:v>
                </c:pt>
                <c:pt idx="2496">
                  <c:v>249.6</c:v>
                </c:pt>
                <c:pt idx="2497">
                  <c:v>249.7</c:v>
                </c:pt>
                <c:pt idx="2498">
                  <c:v>249.8</c:v>
                </c:pt>
                <c:pt idx="2499">
                  <c:v>249.9</c:v>
                </c:pt>
                <c:pt idx="2500">
                  <c:v>250</c:v>
                </c:pt>
                <c:pt idx="2501">
                  <c:v>250.1</c:v>
                </c:pt>
                <c:pt idx="2502">
                  <c:v>250.2</c:v>
                </c:pt>
                <c:pt idx="2503">
                  <c:v>250.3</c:v>
                </c:pt>
                <c:pt idx="2504">
                  <c:v>250.4</c:v>
                </c:pt>
                <c:pt idx="2505">
                  <c:v>250.5</c:v>
                </c:pt>
                <c:pt idx="2506">
                  <c:v>250.6</c:v>
                </c:pt>
                <c:pt idx="2507">
                  <c:v>250.7</c:v>
                </c:pt>
                <c:pt idx="2508">
                  <c:v>250.8</c:v>
                </c:pt>
                <c:pt idx="2509">
                  <c:v>250.9</c:v>
                </c:pt>
                <c:pt idx="2510">
                  <c:v>251</c:v>
                </c:pt>
                <c:pt idx="2511">
                  <c:v>251.1</c:v>
                </c:pt>
                <c:pt idx="2512">
                  <c:v>251.2</c:v>
                </c:pt>
                <c:pt idx="2513">
                  <c:v>251.3</c:v>
                </c:pt>
                <c:pt idx="2514">
                  <c:v>251.4</c:v>
                </c:pt>
                <c:pt idx="2515">
                  <c:v>251.5</c:v>
                </c:pt>
                <c:pt idx="2516">
                  <c:v>251.6</c:v>
                </c:pt>
                <c:pt idx="2517">
                  <c:v>251.7</c:v>
                </c:pt>
                <c:pt idx="2518">
                  <c:v>251.8</c:v>
                </c:pt>
                <c:pt idx="2519">
                  <c:v>251.9</c:v>
                </c:pt>
                <c:pt idx="2520">
                  <c:v>252</c:v>
                </c:pt>
                <c:pt idx="2521">
                  <c:v>252.1</c:v>
                </c:pt>
                <c:pt idx="2522">
                  <c:v>252.2</c:v>
                </c:pt>
                <c:pt idx="2523">
                  <c:v>252.3</c:v>
                </c:pt>
                <c:pt idx="2524">
                  <c:v>252.4</c:v>
                </c:pt>
                <c:pt idx="2525">
                  <c:v>252.5</c:v>
                </c:pt>
                <c:pt idx="2526">
                  <c:v>252.6</c:v>
                </c:pt>
                <c:pt idx="2527">
                  <c:v>252.7</c:v>
                </c:pt>
                <c:pt idx="2528">
                  <c:v>252.8</c:v>
                </c:pt>
                <c:pt idx="2529">
                  <c:v>252.9</c:v>
                </c:pt>
                <c:pt idx="2530">
                  <c:v>253</c:v>
                </c:pt>
                <c:pt idx="2531">
                  <c:v>253.1</c:v>
                </c:pt>
                <c:pt idx="2532">
                  <c:v>253.2</c:v>
                </c:pt>
                <c:pt idx="2533">
                  <c:v>253.3</c:v>
                </c:pt>
                <c:pt idx="2534">
                  <c:v>253.4</c:v>
                </c:pt>
                <c:pt idx="2535">
                  <c:v>253.5</c:v>
                </c:pt>
                <c:pt idx="2536">
                  <c:v>253.6</c:v>
                </c:pt>
                <c:pt idx="2537">
                  <c:v>253.7</c:v>
                </c:pt>
                <c:pt idx="2538">
                  <c:v>253.8</c:v>
                </c:pt>
                <c:pt idx="2539">
                  <c:v>253.9</c:v>
                </c:pt>
                <c:pt idx="2540">
                  <c:v>254</c:v>
                </c:pt>
                <c:pt idx="2541">
                  <c:v>254.1</c:v>
                </c:pt>
                <c:pt idx="2542">
                  <c:v>254.2</c:v>
                </c:pt>
                <c:pt idx="2543">
                  <c:v>254.3</c:v>
                </c:pt>
                <c:pt idx="2544">
                  <c:v>254.4</c:v>
                </c:pt>
                <c:pt idx="2545">
                  <c:v>254.5</c:v>
                </c:pt>
                <c:pt idx="2546">
                  <c:v>254.6</c:v>
                </c:pt>
                <c:pt idx="2547">
                  <c:v>254.7</c:v>
                </c:pt>
                <c:pt idx="2548">
                  <c:v>254.8</c:v>
                </c:pt>
                <c:pt idx="2549">
                  <c:v>254.9</c:v>
                </c:pt>
                <c:pt idx="2550">
                  <c:v>255</c:v>
                </c:pt>
                <c:pt idx="2551">
                  <c:v>255.1</c:v>
                </c:pt>
                <c:pt idx="2552">
                  <c:v>255.2</c:v>
                </c:pt>
                <c:pt idx="2553">
                  <c:v>255.3</c:v>
                </c:pt>
                <c:pt idx="2554">
                  <c:v>255.4</c:v>
                </c:pt>
                <c:pt idx="2555">
                  <c:v>255.5</c:v>
                </c:pt>
                <c:pt idx="2556">
                  <c:v>255.6</c:v>
                </c:pt>
                <c:pt idx="2557">
                  <c:v>255.7</c:v>
                </c:pt>
                <c:pt idx="2558">
                  <c:v>255.8</c:v>
                </c:pt>
                <c:pt idx="2559">
                  <c:v>255.9</c:v>
                </c:pt>
                <c:pt idx="2560">
                  <c:v>256</c:v>
                </c:pt>
                <c:pt idx="2561">
                  <c:v>256.10000000000002</c:v>
                </c:pt>
                <c:pt idx="2562">
                  <c:v>256.2</c:v>
                </c:pt>
                <c:pt idx="2563">
                  <c:v>256.3</c:v>
                </c:pt>
                <c:pt idx="2564">
                  <c:v>256.39999999999998</c:v>
                </c:pt>
                <c:pt idx="2565">
                  <c:v>256.5</c:v>
                </c:pt>
                <c:pt idx="2566">
                  <c:v>256.60000000000002</c:v>
                </c:pt>
                <c:pt idx="2567">
                  <c:v>256.7</c:v>
                </c:pt>
                <c:pt idx="2568">
                  <c:v>256.8</c:v>
                </c:pt>
                <c:pt idx="2569">
                  <c:v>256.89999999999998</c:v>
                </c:pt>
                <c:pt idx="2570">
                  <c:v>257</c:v>
                </c:pt>
                <c:pt idx="2571">
                  <c:v>257.10000000000002</c:v>
                </c:pt>
                <c:pt idx="2572">
                  <c:v>257.2</c:v>
                </c:pt>
                <c:pt idx="2573">
                  <c:v>257.3</c:v>
                </c:pt>
                <c:pt idx="2574">
                  <c:v>257.39999999999998</c:v>
                </c:pt>
                <c:pt idx="2575">
                  <c:v>257.5</c:v>
                </c:pt>
                <c:pt idx="2576">
                  <c:v>257.60000000000002</c:v>
                </c:pt>
                <c:pt idx="2577">
                  <c:v>257.7</c:v>
                </c:pt>
                <c:pt idx="2578">
                  <c:v>257.8</c:v>
                </c:pt>
                <c:pt idx="2579">
                  <c:v>257.89999999999998</c:v>
                </c:pt>
                <c:pt idx="2580">
                  <c:v>258</c:v>
                </c:pt>
                <c:pt idx="2581">
                  <c:v>258.10000000000002</c:v>
                </c:pt>
                <c:pt idx="2582">
                  <c:v>258.2</c:v>
                </c:pt>
                <c:pt idx="2583">
                  <c:v>258.3</c:v>
                </c:pt>
                <c:pt idx="2584">
                  <c:v>258.39999999999998</c:v>
                </c:pt>
                <c:pt idx="2585">
                  <c:v>258.5</c:v>
                </c:pt>
                <c:pt idx="2586">
                  <c:v>258.60000000000002</c:v>
                </c:pt>
                <c:pt idx="2587">
                  <c:v>258.7</c:v>
                </c:pt>
                <c:pt idx="2588">
                  <c:v>258.8</c:v>
                </c:pt>
                <c:pt idx="2589">
                  <c:v>258.89999999999998</c:v>
                </c:pt>
                <c:pt idx="2590">
                  <c:v>259</c:v>
                </c:pt>
                <c:pt idx="2591">
                  <c:v>259.10000000000002</c:v>
                </c:pt>
                <c:pt idx="2592">
                  <c:v>259.2</c:v>
                </c:pt>
                <c:pt idx="2593">
                  <c:v>259.3</c:v>
                </c:pt>
                <c:pt idx="2594">
                  <c:v>259.39999999999998</c:v>
                </c:pt>
                <c:pt idx="2595">
                  <c:v>259.5</c:v>
                </c:pt>
                <c:pt idx="2596">
                  <c:v>259.60000000000002</c:v>
                </c:pt>
                <c:pt idx="2597">
                  <c:v>259.7</c:v>
                </c:pt>
                <c:pt idx="2598">
                  <c:v>259.8</c:v>
                </c:pt>
                <c:pt idx="2599">
                  <c:v>259.89999999999998</c:v>
                </c:pt>
                <c:pt idx="2600">
                  <c:v>260</c:v>
                </c:pt>
                <c:pt idx="2601">
                  <c:v>260.10000000000002</c:v>
                </c:pt>
                <c:pt idx="2602">
                  <c:v>260.2</c:v>
                </c:pt>
                <c:pt idx="2603">
                  <c:v>260.3</c:v>
                </c:pt>
                <c:pt idx="2604">
                  <c:v>260.39999999999998</c:v>
                </c:pt>
                <c:pt idx="2605">
                  <c:v>260.5</c:v>
                </c:pt>
                <c:pt idx="2606">
                  <c:v>260.60000000000002</c:v>
                </c:pt>
                <c:pt idx="2607">
                  <c:v>260.7</c:v>
                </c:pt>
                <c:pt idx="2608">
                  <c:v>260.8</c:v>
                </c:pt>
                <c:pt idx="2609">
                  <c:v>260.89999999999998</c:v>
                </c:pt>
                <c:pt idx="2610">
                  <c:v>261</c:v>
                </c:pt>
                <c:pt idx="2611">
                  <c:v>261.10000000000002</c:v>
                </c:pt>
                <c:pt idx="2612">
                  <c:v>261.2</c:v>
                </c:pt>
                <c:pt idx="2613">
                  <c:v>261.3</c:v>
                </c:pt>
                <c:pt idx="2614">
                  <c:v>261.39999999999998</c:v>
                </c:pt>
                <c:pt idx="2615">
                  <c:v>261.5</c:v>
                </c:pt>
                <c:pt idx="2616">
                  <c:v>261.60000000000002</c:v>
                </c:pt>
                <c:pt idx="2617">
                  <c:v>261.7</c:v>
                </c:pt>
                <c:pt idx="2618">
                  <c:v>261.8</c:v>
                </c:pt>
                <c:pt idx="2619">
                  <c:v>261.89999999999998</c:v>
                </c:pt>
                <c:pt idx="2620">
                  <c:v>262</c:v>
                </c:pt>
                <c:pt idx="2621">
                  <c:v>262.10000000000002</c:v>
                </c:pt>
                <c:pt idx="2622">
                  <c:v>262.2</c:v>
                </c:pt>
                <c:pt idx="2623">
                  <c:v>262.3</c:v>
                </c:pt>
                <c:pt idx="2624">
                  <c:v>262.39999999999998</c:v>
                </c:pt>
                <c:pt idx="2625">
                  <c:v>262.5</c:v>
                </c:pt>
                <c:pt idx="2626">
                  <c:v>262.60000000000002</c:v>
                </c:pt>
                <c:pt idx="2627">
                  <c:v>262.7</c:v>
                </c:pt>
                <c:pt idx="2628">
                  <c:v>262.8</c:v>
                </c:pt>
                <c:pt idx="2629">
                  <c:v>262.89999999999998</c:v>
                </c:pt>
                <c:pt idx="2630">
                  <c:v>263</c:v>
                </c:pt>
                <c:pt idx="2631">
                  <c:v>263.10000000000002</c:v>
                </c:pt>
                <c:pt idx="2632">
                  <c:v>263.2</c:v>
                </c:pt>
                <c:pt idx="2633">
                  <c:v>263.3</c:v>
                </c:pt>
                <c:pt idx="2634">
                  <c:v>263.39999999999998</c:v>
                </c:pt>
                <c:pt idx="2635">
                  <c:v>263.5</c:v>
                </c:pt>
                <c:pt idx="2636">
                  <c:v>263.60000000000002</c:v>
                </c:pt>
                <c:pt idx="2637">
                  <c:v>263.7</c:v>
                </c:pt>
                <c:pt idx="2638">
                  <c:v>263.8</c:v>
                </c:pt>
                <c:pt idx="2639">
                  <c:v>263.89999999999998</c:v>
                </c:pt>
                <c:pt idx="2640">
                  <c:v>264</c:v>
                </c:pt>
                <c:pt idx="2641">
                  <c:v>264.10000000000002</c:v>
                </c:pt>
                <c:pt idx="2642">
                  <c:v>264.2</c:v>
                </c:pt>
                <c:pt idx="2643">
                  <c:v>264.3</c:v>
                </c:pt>
                <c:pt idx="2644">
                  <c:v>264.39999999999998</c:v>
                </c:pt>
                <c:pt idx="2645">
                  <c:v>264.5</c:v>
                </c:pt>
                <c:pt idx="2646">
                  <c:v>264.60000000000002</c:v>
                </c:pt>
                <c:pt idx="2647">
                  <c:v>264.7</c:v>
                </c:pt>
                <c:pt idx="2648">
                  <c:v>264.8</c:v>
                </c:pt>
                <c:pt idx="2649">
                  <c:v>264.89999999999998</c:v>
                </c:pt>
                <c:pt idx="2650">
                  <c:v>265</c:v>
                </c:pt>
                <c:pt idx="2651">
                  <c:v>265.10000000000002</c:v>
                </c:pt>
                <c:pt idx="2652">
                  <c:v>265.2</c:v>
                </c:pt>
                <c:pt idx="2653">
                  <c:v>265.3</c:v>
                </c:pt>
                <c:pt idx="2654">
                  <c:v>265.39999999999998</c:v>
                </c:pt>
                <c:pt idx="2655">
                  <c:v>265.5</c:v>
                </c:pt>
                <c:pt idx="2656">
                  <c:v>265.60000000000002</c:v>
                </c:pt>
                <c:pt idx="2657">
                  <c:v>265.7</c:v>
                </c:pt>
                <c:pt idx="2658">
                  <c:v>265.8</c:v>
                </c:pt>
                <c:pt idx="2659">
                  <c:v>265.89999999999998</c:v>
                </c:pt>
                <c:pt idx="2660">
                  <c:v>266</c:v>
                </c:pt>
                <c:pt idx="2661">
                  <c:v>266.10000000000002</c:v>
                </c:pt>
                <c:pt idx="2662">
                  <c:v>266.2</c:v>
                </c:pt>
                <c:pt idx="2663">
                  <c:v>266.3</c:v>
                </c:pt>
                <c:pt idx="2664">
                  <c:v>266.39999999999998</c:v>
                </c:pt>
                <c:pt idx="2665">
                  <c:v>266.5</c:v>
                </c:pt>
                <c:pt idx="2666">
                  <c:v>266.60000000000002</c:v>
                </c:pt>
                <c:pt idx="2667">
                  <c:v>266.7</c:v>
                </c:pt>
                <c:pt idx="2668">
                  <c:v>266.8</c:v>
                </c:pt>
                <c:pt idx="2669">
                  <c:v>266.89999999999998</c:v>
                </c:pt>
                <c:pt idx="2670">
                  <c:v>267</c:v>
                </c:pt>
                <c:pt idx="2671">
                  <c:v>267.10000000000002</c:v>
                </c:pt>
                <c:pt idx="2672">
                  <c:v>267.2</c:v>
                </c:pt>
                <c:pt idx="2673">
                  <c:v>267.3</c:v>
                </c:pt>
                <c:pt idx="2674">
                  <c:v>267.39999999999998</c:v>
                </c:pt>
                <c:pt idx="2675">
                  <c:v>267.5</c:v>
                </c:pt>
                <c:pt idx="2676">
                  <c:v>267.60000000000002</c:v>
                </c:pt>
                <c:pt idx="2677">
                  <c:v>267.7</c:v>
                </c:pt>
                <c:pt idx="2678">
                  <c:v>267.8</c:v>
                </c:pt>
                <c:pt idx="2679">
                  <c:v>267.89999999999998</c:v>
                </c:pt>
                <c:pt idx="2680">
                  <c:v>268</c:v>
                </c:pt>
                <c:pt idx="2681">
                  <c:v>268.10000000000002</c:v>
                </c:pt>
                <c:pt idx="2682">
                  <c:v>268.2</c:v>
                </c:pt>
                <c:pt idx="2683">
                  <c:v>268.3</c:v>
                </c:pt>
                <c:pt idx="2684">
                  <c:v>268.39999999999998</c:v>
                </c:pt>
                <c:pt idx="2685">
                  <c:v>268.5</c:v>
                </c:pt>
                <c:pt idx="2686">
                  <c:v>268.60000000000002</c:v>
                </c:pt>
                <c:pt idx="2687">
                  <c:v>268.7</c:v>
                </c:pt>
                <c:pt idx="2688">
                  <c:v>268.8</c:v>
                </c:pt>
                <c:pt idx="2689">
                  <c:v>268.89999999999998</c:v>
                </c:pt>
                <c:pt idx="2690">
                  <c:v>269</c:v>
                </c:pt>
                <c:pt idx="2691">
                  <c:v>269.10000000000002</c:v>
                </c:pt>
                <c:pt idx="2692">
                  <c:v>269.2</c:v>
                </c:pt>
                <c:pt idx="2693">
                  <c:v>269.3</c:v>
                </c:pt>
                <c:pt idx="2694">
                  <c:v>269.39999999999998</c:v>
                </c:pt>
                <c:pt idx="2695">
                  <c:v>269.5</c:v>
                </c:pt>
                <c:pt idx="2696">
                  <c:v>269.60000000000002</c:v>
                </c:pt>
                <c:pt idx="2697">
                  <c:v>269.7</c:v>
                </c:pt>
                <c:pt idx="2698">
                  <c:v>269.8</c:v>
                </c:pt>
                <c:pt idx="2699">
                  <c:v>269.89999999999998</c:v>
                </c:pt>
                <c:pt idx="2700">
                  <c:v>270</c:v>
                </c:pt>
                <c:pt idx="2701">
                  <c:v>270.10000000000002</c:v>
                </c:pt>
                <c:pt idx="2702">
                  <c:v>270.2</c:v>
                </c:pt>
                <c:pt idx="2703">
                  <c:v>270.3</c:v>
                </c:pt>
                <c:pt idx="2704">
                  <c:v>270.39999999999998</c:v>
                </c:pt>
                <c:pt idx="2705">
                  <c:v>270.5</c:v>
                </c:pt>
                <c:pt idx="2706">
                  <c:v>270.60000000000002</c:v>
                </c:pt>
                <c:pt idx="2707">
                  <c:v>270.7</c:v>
                </c:pt>
                <c:pt idx="2708">
                  <c:v>270.8</c:v>
                </c:pt>
                <c:pt idx="2709">
                  <c:v>270.89999999999998</c:v>
                </c:pt>
                <c:pt idx="2710">
                  <c:v>271</c:v>
                </c:pt>
                <c:pt idx="2711">
                  <c:v>271.10000000000002</c:v>
                </c:pt>
                <c:pt idx="2712">
                  <c:v>271.2</c:v>
                </c:pt>
                <c:pt idx="2713">
                  <c:v>271.3</c:v>
                </c:pt>
                <c:pt idx="2714">
                  <c:v>271.39999999999998</c:v>
                </c:pt>
                <c:pt idx="2715">
                  <c:v>271.5</c:v>
                </c:pt>
                <c:pt idx="2716">
                  <c:v>271.60000000000002</c:v>
                </c:pt>
                <c:pt idx="2717">
                  <c:v>271.7</c:v>
                </c:pt>
                <c:pt idx="2718">
                  <c:v>271.8</c:v>
                </c:pt>
                <c:pt idx="2719">
                  <c:v>271.89999999999998</c:v>
                </c:pt>
                <c:pt idx="2720">
                  <c:v>272</c:v>
                </c:pt>
                <c:pt idx="2721">
                  <c:v>272.10000000000002</c:v>
                </c:pt>
                <c:pt idx="2722">
                  <c:v>272.2</c:v>
                </c:pt>
                <c:pt idx="2723">
                  <c:v>272.3</c:v>
                </c:pt>
                <c:pt idx="2724">
                  <c:v>272.39999999999998</c:v>
                </c:pt>
                <c:pt idx="2725">
                  <c:v>272.5</c:v>
                </c:pt>
                <c:pt idx="2726">
                  <c:v>272.60000000000002</c:v>
                </c:pt>
                <c:pt idx="2727">
                  <c:v>272.7</c:v>
                </c:pt>
                <c:pt idx="2728">
                  <c:v>272.8</c:v>
                </c:pt>
                <c:pt idx="2729">
                  <c:v>272.89999999999998</c:v>
                </c:pt>
                <c:pt idx="2730">
                  <c:v>273</c:v>
                </c:pt>
                <c:pt idx="2731">
                  <c:v>273.10000000000002</c:v>
                </c:pt>
                <c:pt idx="2732">
                  <c:v>273.2</c:v>
                </c:pt>
                <c:pt idx="2733">
                  <c:v>273.3</c:v>
                </c:pt>
                <c:pt idx="2734">
                  <c:v>273.39999999999998</c:v>
                </c:pt>
                <c:pt idx="2735">
                  <c:v>273.5</c:v>
                </c:pt>
                <c:pt idx="2736">
                  <c:v>273.60000000000002</c:v>
                </c:pt>
                <c:pt idx="2737">
                  <c:v>273.7</c:v>
                </c:pt>
                <c:pt idx="2738">
                  <c:v>273.8</c:v>
                </c:pt>
                <c:pt idx="2739">
                  <c:v>273.89999999999998</c:v>
                </c:pt>
                <c:pt idx="2740">
                  <c:v>274</c:v>
                </c:pt>
                <c:pt idx="2741">
                  <c:v>274.10000000000002</c:v>
                </c:pt>
                <c:pt idx="2742">
                  <c:v>274.2</c:v>
                </c:pt>
                <c:pt idx="2743">
                  <c:v>274.3</c:v>
                </c:pt>
                <c:pt idx="2744">
                  <c:v>274.39999999999998</c:v>
                </c:pt>
                <c:pt idx="2745">
                  <c:v>274.5</c:v>
                </c:pt>
                <c:pt idx="2746">
                  <c:v>274.60000000000002</c:v>
                </c:pt>
                <c:pt idx="2747">
                  <c:v>274.7</c:v>
                </c:pt>
                <c:pt idx="2748">
                  <c:v>274.8</c:v>
                </c:pt>
                <c:pt idx="2749">
                  <c:v>274.89999999999998</c:v>
                </c:pt>
                <c:pt idx="2750">
                  <c:v>275</c:v>
                </c:pt>
                <c:pt idx="2751">
                  <c:v>275.10000000000002</c:v>
                </c:pt>
                <c:pt idx="2752">
                  <c:v>275.2</c:v>
                </c:pt>
                <c:pt idx="2753">
                  <c:v>275.3</c:v>
                </c:pt>
                <c:pt idx="2754">
                  <c:v>275.39999999999998</c:v>
                </c:pt>
                <c:pt idx="2755">
                  <c:v>275.5</c:v>
                </c:pt>
                <c:pt idx="2756">
                  <c:v>275.60000000000002</c:v>
                </c:pt>
                <c:pt idx="2757">
                  <c:v>275.7</c:v>
                </c:pt>
                <c:pt idx="2758">
                  <c:v>275.8</c:v>
                </c:pt>
                <c:pt idx="2759">
                  <c:v>275.89999999999998</c:v>
                </c:pt>
                <c:pt idx="2760">
                  <c:v>276</c:v>
                </c:pt>
                <c:pt idx="2761">
                  <c:v>276.10000000000002</c:v>
                </c:pt>
                <c:pt idx="2762">
                  <c:v>276.2</c:v>
                </c:pt>
                <c:pt idx="2763">
                  <c:v>276.3</c:v>
                </c:pt>
                <c:pt idx="2764">
                  <c:v>276.39999999999998</c:v>
                </c:pt>
                <c:pt idx="2765">
                  <c:v>276.5</c:v>
                </c:pt>
                <c:pt idx="2766">
                  <c:v>276.60000000000002</c:v>
                </c:pt>
                <c:pt idx="2767">
                  <c:v>276.7</c:v>
                </c:pt>
                <c:pt idx="2768">
                  <c:v>276.8</c:v>
                </c:pt>
                <c:pt idx="2769">
                  <c:v>276.89999999999998</c:v>
                </c:pt>
                <c:pt idx="2770">
                  <c:v>277</c:v>
                </c:pt>
                <c:pt idx="2771">
                  <c:v>277.10000000000002</c:v>
                </c:pt>
                <c:pt idx="2772">
                  <c:v>277.2</c:v>
                </c:pt>
                <c:pt idx="2773">
                  <c:v>277.3</c:v>
                </c:pt>
                <c:pt idx="2774">
                  <c:v>277.39999999999998</c:v>
                </c:pt>
                <c:pt idx="2775">
                  <c:v>277.5</c:v>
                </c:pt>
                <c:pt idx="2776">
                  <c:v>277.60000000000002</c:v>
                </c:pt>
                <c:pt idx="2777">
                  <c:v>277.7</c:v>
                </c:pt>
                <c:pt idx="2778">
                  <c:v>277.8</c:v>
                </c:pt>
                <c:pt idx="2779">
                  <c:v>277.89999999999998</c:v>
                </c:pt>
                <c:pt idx="2780">
                  <c:v>278</c:v>
                </c:pt>
                <c:pt idx="2781">
                  <c:v>278.10000000000002</c:v>
                </c:pt>
                <c:pt idx="2782">
                  <c:v>278.2</c:v>
                </c:pt>
                <c:pt idx="2783">
                  <c:v>278.3</c:v>
                </c:pt>
                <c:pt idx="2784">
                  <c:v>278.39999999999998</c:v>
                </c:pt>
                <c:pt idx="2785">
                  <c:v>278.5</c:v>
                </c:pt>
                <c:pt idx="2786">
                  <c:v>278.60000000000002</c:v>
                </c:pt>
                <c:pt idx="2787">
                  <c:v>278.7</c:v>
                </c:pt>
                <c:pt idx="2788">
                  <c:v>278.8</c:v>
                </c:pt>
                <c:pt idx="2789">
                  <c:v>278.89999999999998</c:v>
                </c:pt>
                <c:pt idx="2790">
                  <c:v>279</c:v>
                </c:pt>
                <c:pt idx="2791">
                  <c:v>279.10000000000002</c:v>
                </c:pt>
                <c:pt idx="2792">
                  <c:v>279.2</c:v>
                </c:pt>
                <c:pt idx="2793">
                  <c:v>279.3</c:v>
                </c:pt>
                <c:pt idx="2794">
                  <c:v>279.39999999999998</c:v>
                </c:pt>
                <c:pt idx="2795">
                  <c:v>279.5</c:v>
                </c:pt>
                <c:pt idx="2796">
                  <c:v>279.60000000000002</c:v>
                </c:pt>
                <c:pt idx="2797">
                  <c:v>279.7</c:v>
                </c:pt>
                <c:pt idx="2798">
                  <c:v>279.8</c:v>
                </c:pt>
                <c:pt idx="2799">
                  <c:v>279.89999999999998</c:v>
                </c:pt>
                <c:pt idx="2800">
                  <c:v>280</c:v>
                </c:pt>
                <c:pt idx="2801">
                  <c:v>280.10000000000002</c:v>
                </c:pt>
                <c:pt idx="2802">
                  <c:v>280.2</c:v>
                </c:pt>
                <c:pt idx="2803">
                  <c:v>280.3</c:v>
                </c:pt>
                <c:pt idx="2804">
                  <c:v>280.39999999999998</c:v>
                </c:pt>
                <c:pt idx="2805">
                  <c:v>280.5</c:v>
                </c:pt>
                <c:pt idx="2806">
                  <c:v>280.60000000000002</c:v>
                </c:pt>
                <c:pt idx="2807">
                  <c:v>280.7</c:v>
                </c:pt>
                <c:pt idx="2808">
                  <c:v>280.8</c:v>
                </c:pt>
                <c:pt idx="2809">
                  <c:v>280.89999999999998</c:v>
                </c:pt>
                <c:pt idx="2810">
                  <c:v>281</c:v>
                </c:pt>
                <c:pt idx="2811">
                  <c:v>281.10000000000002</c:v>
                </c:pt>
                <c:pt idx="2812">
                  <c:v>281.2</c:v>
                </c:pt>
                <c:pt idx="2813">
                  <c:v>281.3</c:v>
                </c:pt>
                <c:pt idx="2814">
                  <c:v>281.39999999999998</c:v>
                </c:pt>
                <c:pt idx="2815">
                  <c:v>281.5</c:v>
                </c:pt>
                <c:pt idx="2816">
                  <c:v>281.60000000000002</c:v>
                </c:pt>
                <c:pt idx="2817">
                  <c:v>281.7</c:v>
                </c:pt>
                <c:pt idx="2818">
                  <c:v>281.8</c:v>
                </c:pt>
                <c:pt idx="2819">
                  <c:v>281.89999999999998</c:v>
                </c:pt>
                <c:pt idx="2820">
                  <c:v>282</c:v>
                </c:pt>
                <c:pt idx="2821">
                  <c:v>282.10000000000002</c:v>
                </c:pt>
                <c:pt idx="2822">
                  <c:v>282.2</c:v>
                </c:pt>
                <c:pt idx="2823">
                  <c:v>282.3</c:v>
                </c:pt>
                <c:pt idx="2824">
                  <c:v>282.39999999999998</c:v>
                </c:pt>
                <c:pt idx="2825">
                  <c:v>282.5</c:v>
                </c:pt>
                <c:pt idx="2826">
                  <c:v>282.60000000000002</c:v>
                </c:pt>
                <c:pt idx="2827">
                  <c:v>282.7</c:v>
                </c:pt>
                <c:pt idx="2828">
                  <c:v>282.8</c:v>
                </c:pt>
                <c:pt idx="2829">
                  <c:v>282.89999999999998</c:v>
                </c:pt>
                <c:pt idx="2830">
                  <c:v>283</c:v>
                </c:pt>
                <c:pt idx="2831">
                  <c:v>283.10000000000002</c:v>
                </c:pt>
                <c:pt idx="2832">
                  <c:v>283.2</c:v>
                </c:pt>
                <c:pt idx="2833">
                  <c:v>283.3</c:v>
                </c:pt>
                <c:pt idx="2834">
                  <c:v>283.39999999999998</c:v>
                </c:pt>
                <c:pt idx="2835">
                  <c:v>283.5</c:v>
                </c:pt>
                <c:pt idx="2836">
                  <c:v>283.60000000000002</c:v>
                </c:pt>
                <c:pt idx="2837">
                  <c:v>283.7</c:v>
                </c:pt>
                <c:pt idx="2838">
                  <c:v>283.8</c:v>
                </c:pt>
                <c:pt idx="2839">
                  <c:v>283.89999999999998</c:v>
                </c:pt>
                <c:pt idx="2840">
                  <c:v>284</c:v>
                </c:pt>
                <c:pt idx="2841">
                  <c:v>284.10000000000002</c:v>
                </c:pt>
                <c:pt idx="2842">
                  <c:v>284.2</c:v>
                </c:pt>
                <c:pt idx="2843">
                  <c:v>284.3</c:v>
                </c:pt>
                <c:pt idx="2844">
                  <c:v>284.39999999999998</c:v>
                </c:pt>
                <c:pt idx="2845">
                  <c:v>284.5</c:v>
                </c:pt>
                <c:pt idx="2846">
                  <c:v>284.60000000000002</c:v>
                </c:pt>
                <c:pt idx="2847">
                  <c:v>284.7</c:v>
                </c:pt>
                <c:pt idx="2848">
                  <c:v>284.8</c:v>
                </c:pt>
                <c:pt idx="2849">
                  <c:v>284.89999999999998</c:v>
                </c:pt>
                <c:pt idx="2850">
                  <c:v>285</c:v>
                </c:pt>
                <c:pt idx="2851">
                  <c:v>285.10000000000002</c:v>
                </c:pt>
                <c:pt idx="2852">
                  <c:v>285.2</c:v>
                </c:pt>
                <c:pt idx="2853">
                  <c:v>285.3</c:v>
                </c:pt>
                <c:pt idx="2854">
                  <c:v>285.39999999999998</c:v>
                </c:pt>
                <c:pt idx="2855">
                  <c:v>285.5</c:v>
                </c:pt>
                <c:pt idx="2856">
                  <c:v>285.60000000000002</c:v>
                </c:pt>
                <c:pt idx="2857">
                  <c:v>285.7</c:v>
                </c:pt>
                <c:pt idx="2858">
                  <c:v>285.8</c:v>
                </c:pt>
                <c:pt idx="2859">
                  <c:v>285.89999999999998</c:v>
                </c:pt>
                <c:pt idx="2860">
                  <c:v>286</c:v>
                </c:pt>
                <c:pt idx="2861">
                  <c:v>286.10000000000002</c:v>
                </c:pt>
                <c:pt idx="2862">
                  <c:v>286.2</c:v>
                </c:pt>
                <c:pt idx="2863">
                  <c:v>286.3</c:v>
                </c:pt>
                <c:pt idx="2864">
                  <c:v>286.39999999999998</c:v>
                </c:pt>
                <c:pt idx="2865">
                  <c:v>286.5</c:v>
                </c:pt>
                <c:pt idx="2866">
                  <c:v>286.60000000000002</c:v>
                </c:pt>
                <c:pt idx="2867">
                  <c:v>286.7</c:v>
                </c:pt>
                <c:pt idx="2868">
                  <c:v>286.8</c:v>
                </c:pt>
                <c:pt idx="2869">
                  <c:v>286.89999999999998</c:v>
                </c:pt>
                <c:pt idx="2870">
                  <c:v>287</c:v>
                </c:pt>
                <c:pt idx="2871">
                  <c:v>287.10000000000002</c:v>
                </c:pt>
                <c:pt idx="2872">
                  <c:v>287.2</c:v>
                </c:pt>
                <c:pt idx="2873">
                  <c:v>287.3</c:v>
                </c:pt>
                <c:pt idx="2874">
                  <c:v>287.39999999999998</c:v>
                </c:pt>
                <c:pt idx="2875">
                  <c:v>287.5</c:v>
                </c:pt>
                <c:pt idx="2876">
                  <c:v>287.60000000000002</c:v>
                </c:pt>
                <c:pt idx="2877">
                  <c:v>287.7</c:v>
                </c:pt>
                <c:pt idx="2878">
                  <c:v>287.8</c:v>
                </c:pt>
                <c:pt idx="2879">
                  <c:v>287.89999999999998</c:v>
                </c:pt>
                <c:pt idx="2880">
                  <c:v>288</c:v>
                </c:pt>
                <c:pt idx="2881">
                  <c:v>288.10000000000002</c:v>
                </c:pt>
                <c:pt idx="2882">
                  <c:v>288.2</c:v>
                </c:pt>
                <c:pt idx="2883">
                  <c:v>288.3</c:v>
                </c:pt>
                <c:pt idx="2884">
                  <c:v>288.39999999999998</c:v>
                </c:pt>
                <c:pt idx="2885">
                  <c:v>288.5</c:v>
                </c:pt>
                <c:pt idx="2886">
                  <c:v>288.60000000000002</c:v>
                </c:pt>
                <c:pt idx="2887">
                  <c:v>288.7</c:v>
                </c:pt>
                <c:pt idx="2888">
                  <c:v>288.8</c:v>
                </c:pt>
                <c:pt idx="2889">
                  <c:v>288.89999999999998</c:v>
                </c:pt>
                <c:pt idx="2890">
                  <c:v>289</c:v>
                </c:pt>
                <c:pt idx="2891">
                  <c:v>289.10000000000002</c:v>
                </c:pt>
                <c:pt idx="2892">
                  <c:v>289.2</c:v>
                </c:pt>
                <c:pt idx="2893">
                  <c:v>289.3</c:v>
                </c:pt>
                <c:pt idx="2894">
                  <c:v>289.39999999999998</c:v>
                </c:pt>
                <c:pt idx="2895">
                  <c:v>289.5</c:v>
                </c:pt>
                <c:pt idx="2896">
                  <c:v>289.60000000000002</c:v>
                </c:pt>
                <c:pt idx="2897">
                  <c:v>289.7</c:v>
                </c:pt>
                <c:pt idx="2898">
                  <c:v>289.8</c:v>
                </c:pt>
                <c:pt idx="2899">
                  <c:v>289.89999999999998</c:v>
                </c:pt>
                <c:pt idx="2900">
                  <c:v>290</c:v>
                </c:pt>
                <c:pt idx="2901">
                  <c:v>290.10000000000002</c:v>
                </c:pt>
                <c:pt idx="2902">
                  <c:v>290.2</c:v>
                </c:pt>
                <c:pt idx="2903">
                  <c:v>290.3</c:v>
                </c:pt>
                <c:pt idx="2904">
                  <c:v>290.39999999999998</c:v>
                </c:pt>
                <c:pt idx="2905">
                  <c:v>290.5</c:v>
                </c:pt>
                <c:pt idx="2906">
                  <c:v>290.60000000000002</c:v>
                </c:pt>
                <c:pt idx="2907">
                  <c:v>290.7</c:v>
                </c:pt>
                <c:pt idx="2908">
                  <c:v>290.8</c:v>
                </c:pt>
                <c:pt idx="2909">
                  <c:v>290.89999999999998</c:v>
                </c:pt>
                <c:pt idx="2910">
                  <c:v>291</c:v>
                </c:pt>
                <c:pt idx="2911">
                  <c:v>291.10000000000002</c:v>
                </c:pt>
                <c:pt idx="2912">
                  <c:v>291.2</c:v>
                </c:pt>
                <c:pt idx="2913">
                  <c:v>291.3</c:v>
                </c:pt>
                <c:pt idx="2914">
                  <c:v>291.39999999999998</c:v>
                </c:pt>
                <c:pt idx="2915">
                  <c:v>291.5</c:v>
                </c:pt>
                <c:pt idx="2916">
                  <c:v>291.60000000000002</c:v>
                </c:pt>
                <c:pt idx="2917">
                  <c:v>291.7</c:v>
                </c:pt>
                <c:pt idx="2918">
                  <c:v>291.8</c:v>
                </c:pt>
                <c:pt idx="2919">
                  <c:v>291.89999999999998</c:v>
                </c:pt>
                <c:pt idx="2920">
                  <c:v>292</c:v>
                </c:pt>
                <c:pt idx="2921">
                  <c:v>292.10000000000002</c:v>
                </c:pt>
                <c:pt idx="2922">
                  <c:v>292.2</c:v>
                </c:pt>
                <c:pt idx="2923">
                  <c:v>292.3</c:v>
                </c:pt>
                <c:pt idx="2924">
                  <c:v>292.39999999999998</c:v>
                </c:pt>
                <c:pt idx="2925">
                  <c:v>292.5</c:v>
                </c:pt>
                <c:pt idx="2926">
                  <c:v>292.60000000000002</c:v>
                </c:pt>
                <c:pt idx="2927">
                  <c:v>292.7</c:v>
                </c:pt>
                <c:pt idx="2928">
                  <c:v>292.8</c:v>
                </c:pt>
                <c:pt idx="2929">
                  <c:v>292.89999999999998</c:v>
                </c:pt>
                <c:pt idx="2930">
                  <c:v>293</c:v>
                </c:pt>
                <c:pt idx="2931">
                  <c:v>293.10000000000002</c:v>
                </c:pt>
                <c:pt idx="2932">
                  <c:v>293.2</c:v>
                </c:pt>
                <c:pt idx="2933">
                  <c:v>293.3</c:v>
                </c:pt>
                <c:pt idx="2934">
                  <c:v>293.39999999999998</c:v>
                </c:pt>
                <c:pt idx="2935">
                  <c:v>293.5</c:v>
                </c:pt>
                <c:pt idx="2936">
                  <c:v>293.60000000000002</c:v>
                </c:pt>
                <c:pt idx="2937">
                  <c:v>293.7</c:v>
                </c:pt>
                <c:pt idx="2938">
                  <c:v>293.8</c:v>
                </c:pt>
                <c:pt idx="2939">
                  <c:v>293.89999999999998</c:v>
                </c:pt>
                <c:pt idx="2940">
                  <c:v>294</c:v>
                </c:pt>
                <c:pt idx="2941">
                  <c:v>294.10000000000002</c:v>
                </c:pt>
                <c:pt idx="2942">
                  <c:v>294.2</c:v>
                </c:pt>
                <c:pt idx="2943">
                  <c:v>294.3</c:v>
                </c:pt>
                <c:pt idx="2944">
                  <c:v>294.39999999999998</c:v>
                </c:pt>
                <c:pt idx="2945">
                  <c:v>294.5</c:v>
                </c:pt>
                <c:pt idx="2946">
                  <c:v>294.60000000000002</c:v>
                </c:pt>
                <c:pt idx="2947">
                  <c:v>294.7</c:v>
                </c:pt>
                <c:pt idx="2948">
                  <c:v>294.8</c:v>
                </c:pt>
                <c:pt idx="2949">
                  <c:v>294.89999999999998</c:v>
                </c:pt>
                <c:pt idx="2950">
                  <c:v>295</c:v>
                </c:pt>
                <c:pt idx="2951">
                  <c:v>295.10000000000002</c:v>
                </c:pt>
                <c:pt idx="2952">
                  <c:v>295.2</c:v>
                </c:pt>
                <c:pt idx="2953">
                  <c:v>295.3</c:v>
                </c:pt>
                <c:pt idx="2954">
                  <c:v>295.39999999999998</c:v>
                </c:pt>
                <c:pt idx="2955">
                  <c:v>295.5</c:v>
                </c:pt>
                <c:pt idx="2956">
                  <c:v>295.60000000000002</c:v>
                </c:pt>
                <c:pt idx="2957">
                  <c:v>295.7</c:v>
                </c:pt>
                <c:pt idx="2958">
                  <c:v>295.8</c:v>
                </c:pt>
                <c:pt idx="2959">
                  <c:v>295.89999999999998</c:v>
                </c:pt>
                <c:pt idx="2960">
                  <c:v>296</c:v>
                </c:pt>
                <c:pt idx="2961">
                  <c:v>296.10000000000002</c:v>
                </c:pt>
                <c:pt idx="2962">
                  <c:v>296.2</c:v>
                </c:pt>
                <c:pt idx="2963">
                  <c:v>296.3</c:v>
                </c:pt>
                <c:pt idx="2964">
                  <c:v>296.39999999999998</c:v>
                </c:pt>
                <c:pt idx="2965">
                  <c:v>296.5</c:v>
                </c:pt>
                <c:pt idx="2966">
                  <c:v>296.60000000000002</c:v>
                </c:pt>
                <c:pt idx="2967">
                  <c:v>296.7</c:v>
                </c:pt>
                <c:pt idx="2968">
                  <c:v>296.8</c:v>
                </c:pt>
                <c:pt idx="2969">
                  <c:v>296.89999999999998</c:v>
                </c:pt>
                <c:pt idx="2970">
                  <c:v>297</c:v>
                </c:pt>
                <c:pt idx="2971">
                  <c:v>297.10000000000002</c:v>
                </c:pt>
                <c:pt idx="2972">
                  <c:v>297.2</c:v>
                </c:pt>
                <c:pt idx="2973">
                  <c:v>297.3</c:v>
                </c:pt>
                <c:pt idx="2974">
                  <c:v>297.39999999999998</c:v>
                </c:pt>
                <c:pt idx="2975">
                  <c:v>297.5</c:v>
                </c:pt>
                <c:pt idx="2976">
                  <c:v>297.60000000000002</c:v>
                </c:pt>
                <c:pt idx="2977">
                  <c:v>297.7</c:v>
                </c:pt>
                <c:pt idx="2978">
                  <c:v>297.8</c:v>
                </c:pt>
                <c:pt idx="2979">
                  <c:v>297.89999999999998</c:v>
                </c:pt>
                <c:pt idx="2980">
                  <c:v>298</c:v>
                </c:pt>
                <c:pt idx="2981">
                  <c:v>298.10000000000002</c:v>
                </c:pt>
                <c:pt idx="2982">
                  <c:v>298.2</c:v>
                </c:pt>
                <c:pt idx="2983">
                  <c:v>298.3</c:v>
                </c:pt>
                <c:pt idx="2984">
                  <c:v>298.39999999999998</c:v>
                </c:pt>
                <c:pt idx="2985">
                  <c:v>298.5</c:v>
                </c:pt>
                <c:pt idx="2986">
                  <c:v>298.60000000000002</c:v>
                </c:pt>
                <c:pt idx="2987">
                  <c:v>298.7</c:v>
                </c:pt>
                <c:pt idx="2988">
                  <c:v>298.8</c:v>
                </c:pt>
                <c:pt idx="2989">
                  <c:v>298.89999999999998</c:v>
                </c:pt>
                <c:pt idx="2990">
                  <c:v>299</c:v>
                </c:pt>
                <c:pt idx="2991">
                  <c:v>299.10000000000002</c:v>
                </c:pt>
                <c:pt idx="2992">
                  <c:v>299.2</c:v>
                </c:pt>
                <c:pt idx="2993">
                  <c:v>299.3</c:v>
                </c:pt>
                <c:pt idx="2994">
                  <c:v>299.39999999999998</c:v>
                </c:pt>
                <c:pt idx="2995">
                  <c:v>299.5</c:v>
                </c:pt>
                <c:pt idx="2996">
                  <c:v>299.60000000000002</c:v>
                </c:pt>
                <c:pt idx="2997">
                  <c:v>299.7</c:v>
                </c:pt>
                <c:pt idx="2998">
                  <c:v>299.8</c:v>
                </c:pt>
                <c:pt idx="2999">
                  <c:v>299.89999999999998</c:v>
                </c:pt>
              </c:numCache>
            </c:numRef>
          </c:xVal>
          <c:yVal>
            <c:numRef>
              <c:f>'Mesure eau + doigt2'!$C$2:$C$3001</c:f>
              <c:numCache>
                <c:formatCode>General</c:formatCode>
                <c:ptCount val="3000"/>
                <c:pt idx="0">
                  <c:v>0.1176347031629241</c:v>
                </c:pt>
                <c:pt idx="1">
                  <c:v>0.11751529829563269</c:v>
                </c:pt>
                <c:pt idx="2">
                  <c:v>0.11727648856104987</c:v>
                </c:pt>
                <c:pt idx="3">
                  <c:v>0.11703767882646705</c:v>
                </c:pt>
                <c:pt idx="4">
                  <c:v>0.11691827395917542</c:v>
                </c:pt>
                <c:pt idx="5">
                  <c:v>0.11679886909188401</c:v>
                </c:pt>
                <c:pt idx="6">
                  <c:v>0.11644065449000979</c:v>
                </c:pt>
                <c:pt idx="7">
                  <c:v>0.11632124962271814</c:v>
                </c:pt>
                <c:pt idx="8">
                  <c:v>0.11608243988813532</c:v>
                </c:pt>
                <c:pt idx="9">
                  <c:v>0.11584363015355251</c:v>
                </c:pt>
                <c:pt idx="10">
                  <c:v>0.11560482041896947</c:v>
                </c:pt>
                <c:pt idx="11">
                  <c:v>0.11536601068438665</c:v>
                </c:pt>
                <c:pt idx="12">
                  <c:v>0.11512720094980383</c:v>
                </c:pt>
                <c:pt idx="13">
                  <c:v>0.11476898634792936</c:v>
                </c:pt>
                <c:pt idx="14">
                  <c:v>0.11453017661334654</c:v>
                </c:pt>
                <c:pt idx="15">
                  <c:v>0.11429136687876348</c:v>
                </c:pt>
                <c:pt idx="16">
                  <c:v>0.11405255714418067</c:v>
                </c:pt>
                <c:pt idx="17">
                  <c:v>0.11381374740959785</c:v>
                </c:pt>
                <c:pt idx="18">
                  <c:v>0.11357493767501481</c:v>
                </c:pt>
                <c:pt idx="19">
                  <c:v>0.11333612794043199</c:v>
                </c:pt>
                <c:pt idx="20">
                  <c:v>0.11309731820584917</c:v>
                </c:pt>
                <c:pt idx="21">
                  <c:v>0.11285850847126612</c:v>
                </c:pt>
                <c:pt idx="22">
                  <c:v>0.1126196987366833</c:v>
                </c:pt>
                <c:pt idx="23">
                  <c:v>0.11238088900210048</c:v>
                </c:pt>
                <c:pt idx="24">
                  <c:v>0.11214207926751742</c:v>
                </c:pt>
                <c:pt idx="25">
                  <c:v>0.1119032695329346</c:v>
                </c:pt>
                <c:pt idx="26">
                  <c:v>0.11166445979835178</c:v>
                </c:pt>
                <c:pt idx="27">
                  <c:v>0.11142565006376874</c:v>
                </c:pt>
                <c:pt idx="28">
                  <c:v>0.11118684032918592</c:v>
                </c:pt>
                <c:pt idx="29">
                  <c:v>0.11094803059460287</c:v>
                </c:pt>
                <c:pt idx="30">
                  <c:v>0.11047041112543723</c:v>
                </c:pt>
                <c:pt idx="31">
                  <c:v>0.11058981599272864</c:v>
                </c:pt>
                <c:pt idx="32">
                  <c:v>0.11047041112543723</c:v>
                </c:pt>
                <c:pt idx="33">
                  <c:v>0.11023160139085419</c:v>
                </c:pt>
                <c:pt idx="34">
                  <c:v>0.11011219652356279</c:v>
                </c:pt>
                <c:pt idx="35">
                  <c:v>0.10987338678897997</c:v>
                </c:pt>
                <c:pt idx="36">
                  <c:v>0.10975398192168856</c:v>
                </c:pt>
                <c:pt idx="37">
                  <c:v>0.10963457705439715</c:v>
                </c:pt>
                <c:pt idx="38">
                  <c:v>0.10939576731981408</c:v>
                </c:pt>
                <c:pt idx="39">
                  <c:v>0.10927636245252267</c:v>
                </c:pt>
                <c:pt idx="40">
                  <c:v>0.10915695758523127</c:v>
                </c:pt>
                <c:pt idx="41">
                  <c:v>0.10903755271793986</c:v>
                </c:pt>
                <c:pt idx="42">
                  <c:v>0.10891814785064821</c:v>
                </c:pt>
                <c:pt idx="43">
                  <c:v>0.10867933811606539</c:v>
                </c:pt>
                <c:pt idx="44">
                  <c:v>0.10867933811606539</c:v>
                </c:pt>
                <c:pt idx="45">
                  <c:v>0.10855993324877398</c:v>
                </c:pt>
                <c:pt idx="46">
                  <c:v>0.10844052838148258</c:v>
                </c:pt>
                <c:pt idx="47">
                  <c:v>0.10832112351419117</c:v>
                </c:pt>
                <c:pt idx="48">
                  <c:v>0.10808231377960813</c:v>
                </c:pt>
                <c:pt idx="49">
                  <c:v>0.10820171864689954</c:v>
                </c:pt>
                <c:pt idx="50">
                  <c:v>0.10808231377960813</c:v>
                </c:pt>
                <c:pt idx="51">
                  <c:v>0.10796290891231672</c:v>
                </c:pt>
                <c:pt idx="52">
                  <c:v>0.10784350404502531</c:v>
                </c:pt>
                <c:pt idx="53">
                  <c:v>0.1077240991777339</c:v>
                </c:pt>
                <c:pt idx="54">
                  <c:v>0.1077240991777339</c:v>
                </c:pt>
                <c:pt idx="55">
                  <c:v>0.10760469431044224</c:v>
                </c:pt>
                <c:pt idx="56">
                  <c:v>0.10760469431044224</c:v>
                </c:pt>
                <c:pt idx="57">
                  <c:v>0.10748528944315083</c:v>
                </c:pt>
                <c:pt idx="58">
                  <c:v>0.10736588457585942</c:v>
                </c:pt>
                <c:pt idx="59">
                  <c:v>0.10724647970856802</c:v>
                </c:pt>
                <c:pt idx="60">
                  <c:v>0.10724647970856802</c:v>
                </c:pt>
                <c:pt idx="61">
                  <c:v>0.10712707484127661</c:v>
                </c:pt>
                <c:pt idx="62">
                  <c:v>0.1070076699739852</c:v>
                </c:pt>
                <c:pt idx="63">
                  <c:v>0.10688826510669355</c:v>
                </c:pt>
                <c:pt idx="64">
                  <c:v>0.10676886023940214</c:v>
                </c:pt>
                <c:pt idx="65">
                  <c:v>0.10664945537211074</c:v>
                </c:pt>
                <c:pt idx="66">
                  <c:v>0.10653005050481933</c:v>
                </c:pt>
                <c:pt idx="67">
                  <c:v>0.10641064563752792</c:v>
                </c:pt>
                <c:pt idx="68">
                  <c:v>0.10629124077023651</c:v>
                </c:pt>
                <c:pt idx="69">
                  <c:v>0.10629124077023651</c:v>
                </c:pt>
                <c:pt idx="70">
                  <c:v>0.10617183590294488</c:v>
                </c:pt>
                <c:pt idx="71">
                  <c:v>0.10605243103565347</c:v>
                </c:pt>
                <c:pt idx="72">
                  <c:v>0.10605243103565347</c:v>
                </c:pt>
                <c:pt idx="73">
                  <c:v>0.10593302616836206</c:v>
                </c:pt>
                <c:pt idx="74">
                  <c:v>0.10593302616836206</c:v>
                </c:pt>
                <c:pt idx="75">
                  <c:v>0.10581362130107065</c:v>
                </c:pt>
                <c:pt idx="76">
                  <c:v>0.10581362130107065</c:v>
                </c:pt>
                <c:pt idx="77">
                  <c:v>0.10569421643377924</c:v>
                </c:pt>
                <c:pt idx="78">
                  <c:v>0.10569421643377924</c:v>
                </c:pt>
                <c:pt idx="79">
                  <c:v>0.1055748115664876</c:v>
                </c:pt>
                <c:pt idx="80">
                  <c:v>0.10569421643377924</c:v>
                </c:pt>
                <c:pt idx="81">
                  <c:v>0.1055748115664876</c:v>
                </c:pt>
                <c:pt idx="82">
                  <c:v>0.1055748115664876</c:v>
                </c:pt>
                <c:pt idx="83">
                  <c:v>0.10545540669919619</c:v>
                </c:pt>
                <c:pt idx="84">
                  <c:v>0.10545540669919619</c:v>
                </c:pt>
                <c:pt idx="85">
                  <c:v>0.10545540669919619</c:v>
                </c:pt>
                <c:pt idx="86">
                  <c:v>0.10533600183190478</c:v>
                </c:pt>
                <c:pt idx="87">
                  <c:v>0.10533600183190478</c:v>
                </c:pt>
                <c:pt idx="88">
                  <c:v>0.10521659696461337</c:v>
                </c:pt>
                <c:pt idx="89">
                  <c:v>0.10521659696461337</c:v>
                </c:pt>
                <c:pt idx="90">
                  <c:v>0.10509719209732196</c:v>
                </c:pt>
                <c:pt idx="91">
                  <c:v>0.10509719209732196</c:v>
                </c:pt>
                <c:pt idx="92">
                  <c:v>0.10509719209732196</c:v>
                </c:pt>
                <c:pt idx="93">
                  <c:v>0.10497778723003055</c:v>
                </c:pt>
                <c:pt idx="94">
                  <c:v>0.10485838236273889</c:v>
                </c:pt>
                <c:pt idx="95">
                  <c:v>0.10485838236273889</c:v>
                </c:pt>
                <c:pt idx="96">
                  <c:v>0.10473897749544749</c:v>
                </c:pt>
                <c:pt idx="97">
                  <c:v>0.10461957262815608</c:v>
                </c:pt>
                <c:pt idx="98">
                  <c:v>0.10426135802628185</c:v>
                </c:pt>
                <c:pt idx="99">
                  <c:v>0.10414195315899022</c:v>
                </c:pt>
                <c:pt idx="100">
                  <c:v>0.1039031434244074</c:v>
                </c:pt>
                <c:pt idx="101">
                  <c:v>0.10378373855711599</c:v>
                </c:pt>
                <c:pt idx="102">
                  <c:v>0.10354492882253294</c:v>
                </c:pt>
                <c:pt idx="103">
                  <c:v>0.10330611908795012</c:v>
                </c:pt>
                <c:pt idx="104">
                  <c:v>0.1030673093533673</c:v>
                </c:pt>
                <c:pt idx="105">
                  <c:v>0.10294790448607589</c:v>
                </c:pt>
                <c:pt idx="106">
                  <c:v>0.10270909475149285</c:v>
                </c:pt>
                <c:pt idx="107">
                  <c:v>0.10258968988420145</c:v>
                </c:pt>
                <c:pt idx="108">
                  <c:v>0.10235088014961863</c:v>
                </c:pt>
                <c:pt idx="109">
                  <c:v>0.10211207041503556</c:v>
                </c:pt>
                <c:pt idx="110">
                  <c:v>0.10199266554774415</c:v>
                </c:pt>
                <c:pt idx="111">
                  <c:v>0.10175385581316133</c:v>
                </c:pt>
                <c:pt idx="112">
                  <c:v>0.10163445094586993</c:v>
                </c:pt>
                <c:pt idx="113">
                  <c:v>0.10151504607857828</c:v>
                </c:pt>
                <c:pt idx="114">
                  <c:v>0.10139564121128687</c:v>
                </c:pt>
                <c:pt idx="115">
                  <c:v>0.10127623634399546</c:v>
                </c:pt>
                <c:pt idx="116">
                  <c:v>0.10115683147670405</c:v>
                </c:pt>
                <c:pt idx="117">
                  <c:v>0.10115683147670405</c:v>
                </c:pt>
                <c:pt idx="118">
                  <c:v>0.10103742660941264</c:v>
                </c:pt>
                <c:pt idx="119">
                  <c:v>0.10103742660941264</c:v>
                </c:pt>
                <c:pt idx="120">
                  <c:v>0.10091802174212124</c:v>
                </c:pt>
                <c:pt idx="121">
                  <c:v>0.10079861687482961</c:v>
                </c:pt>
                <c:pt idx="122">
                  <c:v>0.1006792120075382</c:v>
                </c:pt>
                <c:pt idx="123">
                  <c:v>0.10055980714024679</c:v>
                </c:pt>
                <c:pt idx="124">
                  <c:v>0.10055980714024679</c:v>
                </c:pt>
                <c:pt idx="125">
                  <c:v>0.10044040227295538</c:v>
                </c:pt>
                <c:pt idx="126">
                  <c:v>0.10032099740566397</c:v>
                </c:pt>
                <c:pt idx="127">
                  <c:v>0.10020159253837232</c:v>
                </c:pt>
                <c:pt idx="128">
                  <c:v>0.10008218767108092</c:v>
                </c:pt>
                <c:pt idx="129">
                  <c:v>0.10008218767108092</c:v>
                </c:pt>
                <c:pt idx="130">
                  <c:v>9.9962782803789507E-2</c:v>
                </c:pt>
                <c:pt idx="131">
                  <c:v>9.9962782803789507E-2</c:v>
                </c:pt>
                <c:pt idx="132">
                  <c:v>9.9843377936498098E-2</c:v>
                </c:pt>
                <c:pt idx="133">
                  <c:v>9.9723973069206689E-2</c:v>
                </c:pt>
                <c:pt idx="134">
                  <c:v>9.9604568201915281E-2</c:v>
                </c:pt>
                <c:pt idx="135">
                  <c:v>9.9604568201915281E-2</c:v>
                </c:pt>
                <c:pt idx="136">
                  <c:v>9.9604568201915281E-2</c:v>
                </c:pt>
                <c:pt idx="137">
                  <c:v>9.9485163334623622E-2</c:v>
                </c:pt>
                <c:pt idx="138">
                  <c:v>9.9365758467332213E-2</c:v>
                </c:pt>
                <c:pt idx="139">
                  <c:v>9.9246353600040804E-2</c:v>
                </c:pt>
                <c:pt idx="140">
                  <c:v>9.9126948732749395E-2</c:v>
                </c:pt>
                <c:pt idx="141">
                  <c:v>9.9126948732749395E-2</c:v>
                </c:pt>
                <c:pt idx="142">
                  <c:v>9.9007543865457986E-2</c:v>
                </c:pt>
                <c:pt idx="143">
                  <c:v>9.8888138998166578E-2</c:v>
                </c:pt>
                <c:pt idx="144">
                  <c:v>9.8888138998166578E-2</c:v>
                </c:pt>
                <c:pt idx="145">
                  <c:v>9.8649329263583538E-2</c:v>
                </c:pt>
                <c:pt idx="146">
                  <c:v>9.8649329263583538E-2</c:v>
                </c:pt>
                <c:pt idx="147">
                  <c:v>9.8649329263583538E-2</c:v>
                </c:pt>
                <c:pt idx="148">
                  <c:v>9.8529924396292129E-2</c:v>
                </c:pt>
                <c:pt idx="149">
                  <c:v>9.841051952900072E-2</c:v>
                </c:pt>
                <c:pt idx="150">
                  <c:v>9.841051952900072E-2</c:v>
                </c:pt>
                <c:pt idx="151">
                  <c:v>9.8291114661709311E-2</c:v>
                </c:pt>
                <c:pt idx="152">
                  <c:v>9.8171709794417666E-2</c:v>
                </c:pt>
                <c:pt idx="153">
                  <c:v>9.8171709794417666E-2</c:v>
                </c:pt>
                <c:pt idx="154">
                  <c:v>9.8052304927126258E-2</c:v>
                </c:pt>
                <c:pt idx="155">
                  <c:v>9.7932900059834849E-2</c:v>
                </c:pt>
                <c:pt idx="156">
                  <c:v>9.781349519254344E-2</c:v>
                </c:pt>
                <c:pt idx="157">
                  <c:v>9.7694090325252031E-2</c:v>
                </c:pt>
                <c:pt idx="158">
                  <c:v>9.7694090325252031E-2</c:v>
                </c:pt>
                <c:pt idx="159">
                  <c:v>9.7574685457960622E-2</c:v>
                </c:pt>
                <c:pt idx="160">
                  <c:v>9.7455280590668991E-2</c:v>
                </c:pt>
                <c:pt idx="161">
                  <c:v>9.7216470856086173E-2</c:v>
                </c:pt>
                <c:pt idx="162">
                  <c:v>9.7216470856086173E-2</c:v>
                </c:pt>
                <c:pt idx="163">
                  <c:v>9.7097065988794765E-2</c:v>
                </c:pt>
                <c:pt idx="164">
                  <c:v>9.7097065988794765E-2</c:v>
                </c:pt>
                <c:pt idx="165">
                  <c:v>9.6977661121503356E-2</c:v>
                </c:pt>
                <c:pt idx="166">
                  <c:v>9.6738851386920288E-2</c:v>
                </c:pt>
                <c:pt idx="167">
                  <c:v>9.6619446519628879E-2</c:v>
                </c:pt>
                <c:pt idx="168">
                  <c:v>9.650004165233747E-2</c:v>
                </c:pt>
                <c:pt idx="169">
                  <c:v>9.6380636785046062E-2</c:v>
                </c:pt>
                <c:pt idx="170">
                  <c:v>9.6141827050463008E-2</c:v>
                </c:pt>
                <c:pt idx="171">
                  <c:v>9.6022422183171599E-2</c:v>
                </c:pt>
                <c:pt idx="172">
                  <c:v>9.590301731588019E-2</c:v>
                </c:pt>
                <c:pt idx="173">
                  <c:v>9.5664207581297372E-2</c:v>
                </c:pt>
                <c:pt idx="174">
                  <c:v>9.5664207581297372E-2</c:v>
                </c:pt>
                <c:pt idx="175">
                  <c:v>9.5664207581297372E-2</c:v>
                </c:pt>
                <c:pt idx="176">
                  <c:v>9.5425397846714333E-2</c:v>
                </c:pt>
                <c:pt idx="177">
                  <c:v>9.5305992979422924E-2</c:v>
                </c:pt>
                <c:pt idx="178">
                  <c:v>9.5305992979422924E-2</c:v>
                </c:pt>
                <c:pt idx="179">
                  <c:v>9.5186588112131515E-2</c:v>
                </c:pt>
                <c:pt idx="180">
                  <c:v>9.5067183244840106E-2</c:v>
                </c:pt>
                <c:pt idx="181">
                  <c:v>9.5067183244840106E-2</c:v>
                </c:pt>
                <c:pt idx="182">
                  <c:v>9.4947778377548697E-2</c:v>
                </c:pt>
                <c:pt idx="183">
                  <c:v>9.5067183244840106E-2</c:v>
                </c:pt>
                <c:pt idx="184">
                  <c:v>9.4947778377548697E-2</c:v>
                </c:pt>
                <c:pt idx="185">
                  <c:v>9.4947778377548697E-2</c:v>
                </c:pt>
                <c:pt idx="186">
                  <c:v>9.4828373510257052E-2</c:v>
                </c:pt>
                <c:pt idx="187">
                  <c:v>9.4828373510257052E-2</c:v>
                </c:pt>
                <c:pt idx="188">
                  <c:v>9.4708968642965644E-2</c:v>
                </c:pt>
                <c:pt idx="189">
                  <c:v>9.4708968642965644E-2</c:v>
                </c:pt>
                <c:pt idx="190">
                  <c:v>9.4708968642965644E-2</c:v>
                </c:pt>
                <c:pt idx="191">
                  <c:v>9.4708968642965644E-2</c:v>
                </c:pt>
                <c:pt idx="192">
                  <c:v>9.4589563775674235E-2</c:v>
                </c:pt>
                <c:pt idx="193">
                  <c:v>9.4589563775674235E-2</c:v>
                </c:pt>
                <c:pt idx="194">
                  <c:v>9.4470158908382826E-2</c:v>
                </c:pt>
                <c:pt idx="195">
                  <c:v>9.4350754041091417E-2</c:v>
                </c:pt>
                <c:pt idx="196">
                  <c:v>9.4350754041091417E-2</c:v>
                </c:pt>
                <c:pt idx="197">
                  <c:v>9.4231349173800008E-2</c:v>
                </c:pt>
                <c:pt idx="198">
                  <c:v>9.4231349173800008E-2</c:v>
                </c:pt>
                <c:pt idx="199">
                  <c:v>9.4111944306508349E-2</c:v>
                </c:pt>
                <c:pt idx="200">
                  <c:v>9.3992539439216941E-2</c:v>
                </c:pt>
                <c:pt idx="201">
                  <c:v>9.3873134571925532E-2</c:v>
                </c:pt>
                <c:pt idx="202">
                  <c:v>9.3753729704634123E-2</c:v>
                </c:pt>
                <c:pt idx="203">
                  <c:v>9.3753729704634123E-2</c:v>
                </c:pt>
                <c:pt idx="204">
                  <c:v>9.3634324837342714E-2</c:v>
                </c:pt>
                <c:pt idx="205">
                  <c:v>9.3514919970051305E-2</c:v>
                </c:pt>
                <c:pt idx="206">
                  <c:v>9.3514919970051305E-2</c:v>
                </c:pt>
                <c:pt idx="207">
                  <c:v>9.3514919970051305E-2</c:v>
                </c:pt>
                <c:pt idx="208">
                  <c:v>9.3395515102759674E-2</c:v>
                </c:pt>
                <c:pt idx="209">
                  <c:v>9.3395515102759674E-2</c:v>
                </c:pt>
                <c:pt idx="210">
                  <c:v>9.3276110235468265E-2</c:v>
                </c:pt>
                <c:pt idx="211">
                  <c:v>9.3037300500885448E-2</c:v>
                </c:pt>
                <c:pt idx="212">
                  <c:v>9.3037300500885448E-2</c:v>
                </c:pt>
                <c:pt idx="213">
                  <c:v>9.2917895633594039E-2</c:v>
                </c:pt>
                <c:pt idx="214">
                  <c:v>9.2798490766302394E-2</c:v>
                </c:pt>
                <c:pt idx="215">
                  <c:v>9.2798490766302394E-2</c:v>
                </c:pt>
                <c:pt idx="216">
                  <c:v>9.2798490766302394E-2</c:v>
                </c:pt>
                <c:pt idx="217">
                  <c:v>9.2798490766302394E-2</c:v>
                </c:pt>
                <c:pt idx="218">
                  <c:v>9.2798490766302394E-2</c:v>
                </c:pt>
                <c:pt idx="219">
                  <c:v>9.3037300500885448E-2</c:v>
                </c:pt>
                <c:pt idx="220">
                  <c:v>9.3037300500885448E-2</c:v>
                </c:pt>
                <c:pt idx="221">
                  <c:v>9.3156705368176856E-2</c:v>
                </c:pt>
                <c:pt idx="222">
                  <c:v>9.3395515102759674E-2</c:v>
                </c:pt>
                <c:pt idx="223">
                  <c:v>9.3514919970051305E-2</c:v>
                </c:pt>
                <c:pt idx="224">
                  <c:v>9.3753729704634123E-2</c:v>
                </c:pt>
                <c:pt idx="225">
                  <c:v>9.3873134571925532E-2</c:v>
                </c:pt>
                <c:pt idx="226">
                  <c:v>9.4231349173800008E-2</c:v>
                </c:pt>
                <c:pt idx="227">
                  <c:v>9.4350754041091417E-2</c:v>
                </c:pt>
                <c:pt idx="228">
                  <c:v>9.4708968642965644E-2</c:v>
                </c:pt>
                <c:pt idx="229">
                  <c:v>9.4947778377548697E-2</c:v>
                </c:pt>
                <c:pt idx="230">
                  <c:v>9.5186588112131515E-2</c:v>
                </c:pt>
                <c:pt idx="231">
                  <c:v>9.5544802714005964E-2</c:v>
                </c:pt>
                <c:pt idx="232">
                  <c:v>9.5664207581297372E-2</c:v>
                </c:pt>
                <c:pt idx="233">
                  <c:v>9.6022422183171599E-2</c:v>
                </c:pt>
                <c:pt idx="234">
                  <c:v>9.6261231917754653E-2</c:v>
                </c:pt>
                <c:pt idx="235">
                  <c:v>9.650004165233747E-2</c:v>
                </c:pt>
                <c:pt idx="236">
                  <c:v>9.6858256254211947E-2</c:v>
                </c:pt>
                <c:pt idx="237">
                  <c:v>9.7216470856086173E-2</c:v>
                </c:pt>
                <c:pt idx="238">
                  <c:v>9.7574685457960622E-2</c:v>
                </c:pt>
                <c:pt idx="239">
                  <c:v>9.7932900059834849E-2</c:v>
                </c:pt>
                <c:pt idx="240">
                  <c:v>9.8291114661709311E-2</c:v>
                </c:pt>
                <c:pt idx="241">
                  <c:v>9.8529924396292129E-2</c:v>
                </c:pt>
                <c:pt idx="242">
                  <c:v>9.8768734130874947E-2</c:v>
                </c:pt>
                <c:pt idx="243">
                  <c:v>9.9126948732749395E-2</c:v>
                </c:pt>
                <c:pt idx="244">
                  <c:v>9.9485163334623622E-2</c:v>
                </c:pt>
                <c:pt idx="245">
                  <c:v>9.9723973069206689E-2</c:v>
                </c:pt>
                <c:pt idx="246">
                  <c:v>0.10008218767108092</c:v>
                </c:pt>
                <c:pt idx="247">
                  <c:v>0.10032099740566397</c:v>
                </c:pt>
                <c:pt idx="248">
                  <c:v>0.1006792120075382</c:v>
                </c:pt>
                <c:pt idx="249">
                  <c:v>0.10103742660941264</c:v>
                </c:pt>
                <c:pt idx="250">
                  <c:v>0.10139564121128687</c:v>
                </c:pt>
                <c:pt idx="251">
                  <c:v>0.10175385581316133</c:v>
                </c:pt>
                <c:pt idx="252">
                  <c:v>0.10199266554774415</c:v>
                </c:pt>
                <c:pt idx="253">
                  <c:v>0.10235088014961863</c:v>
                </c:pt>
                <c:pt idx="254">
                  <c:v>0.10270909475149285</c:v>
                </c:pt>
                <c:pt idx="255">
                  <c:v>0.1030673093533673</c:v>
                </c:pt>
                <c:pt idx="256">
                  <c:v>0.10330611908795012</c:v>
                </c:pt>
                <c:pt idx="257">
                  <c:v>0.10366433368982458</c:v>
                </c:pt>
                <c:pt idx="258">
                  <c:v>0.1039031434244074</c:v>
                </c:pt>
                <c:pt idx="259">
                  <c:v>0.10426135802628185</c:v>
                </c:pt>
                <c:pt idx="260">
                  <c:v>0.10450016776086467</c:v>
                </c:pt>
                <c:pt idx="261">
                  <c:v>0.10485838236273889</c:v>
                </c:pt>
                <c:pt idx="262">
                  <c:v>0.10509719209732196</c:v>
                </c:pt>
                <c:pt idx="263">
                  <c:v>0.10545540669919619</c:v>
                </c:pt>
                <c:pt idx="264">
                  <c:v>0.10581362130107065</c:v>
                </c:pt>
                <c:pt idx="265">
                  <c:v>0.10617183590294488</c:v>
                </c:pt>
                <c:pt idx="266">
                  <c:v>0.10653005050481933</c:v>
                </c:pt>
                <c:pt idx="267">
                  <c:v>0.10676886023940214</c:v>
                </c:pt>
                <c:pt idx="268">
                  <c:v>0.10712707484127661</c:v>
                </c:pt>
                <c:pt idx="269">
                  <c:v>0.10748528944315083</c:v>
                </c:pt>
                <c:pt idx="270">
                  <c:v>0.1077240991777339</c:v>
                </c:pt>
                <c:pt idx="271">
                  <c:v>0.10808231377960813</c:v>
                </c:pt>
                <c:pt idx="272">
                  <c:v>0.10832112351419117</c:v>
                </c:pt>
                <c:pt idx="273">
                  <c:v>0.10867933811606539</c:v>
                </c:pt>
                <c:pt idx="274">
                  <c:v>0.10891814785064821</c:v>
                </c:pt>
                <c:pt idx="275">
                  <c:v>0.10915695758523127</c:v>
                </c:pt>
                <c:pt idx="276">
                  <c:v>0.10951517218710549</c:v>
                </c:pt>
                <c:pt idx="277">
                  <c:v>0.10975398192168856</c:v>
                </c:pt>
                <c:pt idx="278">
                  <c:v>0.11011219652356279</c:v>
                </c:pt>
                <c:pt idx="279">
                  <c:v>0.11035100625814583</c:v>
                </c:pt>
                <c:pt idx="280">
                  <c:v>0.11058981599272864</c:v>
                </c:pt>
                <c:pt idx="281">
                  <c:v>0.11082862572731146</c:v>
                </c:pt>
                <c:pt idx="282">
                  <c:v>0.11094803059460287</c:v>
                </c:pt>
                <c:pt idx="283">
                  <c:v>0.11118684032918592</c:v>
                </c:pt>
                <c:pt idx="284">
                  <c:v>0.11142565006376874</c:v>
                </c:pt>
                <c:pt idx="285">
                  <c:v>0.11154505493106015</c:v>
                </c:pt>
                <c:pt idx="286">
                  <c:v>0.11178386466564319</c:v>
                </c:pt>
                <c:pt idx="287">
                  <c:v>0.11202267440022601</c:v>
                </c:pt>
                <c:pt idx="288">
                  <c:v>0.11202267440022601</c:v>
                </c:pt>
                <c:pt idx="289">
                  <c:v>0.11238088900210048</c:v>
                </c:pt>
                <c:pt idx="290">
                  <c:v>0.11250029386939189</c:v>
                </c:pt>
                <c:pt idx="291">
                  <c:v>0.11273910360397471</c:v>
                </c:pt>
                <c:pt idx="292">
                  <c:v>0.11285850847126612</c:v>
                </c:pt>
                <c:pt idx="293">
                  <c:v>0.11297791333855753</c:v>
                </c:pt>
                <c:pt idx="294">
                  <c:v>0.11321672307314058</c:v>
                </c:pt>
                <c:pt idx="295">
                  <c:v>0.1134555328077234</c:v>
                </c:pt>
                <c:pt idx="296">
                  <c:v>0.11357493767501481</c:v>
                </c:pt>
                <c:pt idx="297">
                  <c:v>0.11369434254230644</c:v>
                </c:pt>
                <c:pt idx="298">
                  <c:v>0.11393315227688926</c:v>
                </c:pt>
                <c:pt idx="299">
                  <c:v>0.11405255714418067</c:v>
                </c:pt>
                <c:pt idx="300">
                  <c:v>0.11429136687876348</c:v>
                </c:pt>
                <c:pt idx="301">
                  <c:v>0.11453017661334654</c:v>
                </c:pt>
                <c:pt idx="302">
                  <c:v>0.11464958148063795</c:v>
                </c:pt>
                <c:pt idx="303">
                  <c:v>0.11476898634792936</c:v>
                </c:pt>
                <c:pt idx="304">
                  <c:v>0.11500779608251217</c:v>
                </c:pt>
                <c:pt idx="305">
                  <c:v>0.11512720094980383</c:v>
                </c:pt>
                <c:pt idx="306">
                  <c:v>0.11536601068438665</c:v>
                </c:pt>
                <c:pt idx="307">
                  <c:v>0.11536601068438665</c:v>
                </c:pt>
                <c:pt idx="308">
                  <c:v>0.11548541555167806</c:v>
                </c:pt>
                <c:pt idx="309">
                  <c:v>0.11560482041896947</c:v>
                </c:pt>
                <c:pt idx="310">
                  <c:v>0.11584363015355251</c:v>
                </c:pt>
                <c:pt idx="311">
                  <c:v>0.11596303502084392</c:v>
                </c:pt>
                <c:pt idx="312">
                  <c:v>0.11608243988813532</c:v>
                </c:pt>
                <c:pt idx="313">
                  <c:v>0.11620184475542673</c:v>
                </c:pt>
                <c:pt idx="314">
                  <c:v>0.11620184475542673</c:v>
                </c:pt>
                <c:pt idx="315">
                  <c:v>0.11632124962271814</c:v>
                </c:pt>
                <c:pt idx="316">
                  <c:v>0.11644065449000979</c:v>
                </c:pt>
                <c:pt idx="317">
                  <c:v>0.11644065449000979</c:v>
                </c:pt>
                <c:pt idx="318">
                  <c:v>0.11667946422459261</c:v>
                </c:pt>
                <c:pt idx="319">
                  <c:v>0.11667946422459261</c:v>
                </c:pt>
                <c:pt idx="320">
                  <c:v>0.11679886909188401</c:v>
                </c:pt>
                <c:pt idx="321">
                  <c:v>0.11691827395917542</c:v>
                </c:pt>
                <c:pt idx="322">
                  <c:v>0.11679886909188401</c:v>
                </c:pt>
                <c:pt idx="323">
                  <c:v>0.11679886909188401</c:v>
                </c:pt>
                <c:pt idx="324">
                  <c:v>0.11691827395917542</c:v>
                </c:pt>
                <c:pt idx="325">
                  <c:v>0.11691827395917542</c:v>
                </c:pt>
                <c:pt idx="326">
                  <c:v>0.11691827395917542</c:v>
                </c:pt>
                <c:pt idx="327">
                  <c:v>0.11691827395917542</c:v>
                </c:pt>
                <c:pt idx="328">
                  <c:v>0.11691827395917542</c:v>
                </c:pt>
                <c:pt idx="329">
                  <c:v>0.11691827395917542</c:v>
                </c:pt>
                <c:pt idx="330">
                  <c:v>0.11703767882646705</c:v>
                </c:pt>
                <c:pt idx="331">
                  <c:v>0.11691827395917542</c:v>
                </c:pt>
                <c:pt idx="332">
                  <c:v>0.11691827395917542</c:v>
                </c:pt>
                <c:pt idx="333">
                  <c:v>0.11679886909188401</c:v>
                </c:pt>
                <c:pt idx="334">
                  <c:v>0.11691827395917542</c:v>
                </c:pt>
                <c:pt idx="335">
                  <c:v>0.11679886909188401</c:v>
                </c:pt>
                <c:pt idx="336">
                  <c:v>0.11667946422459261</c:v>
                </c:pt>
                <c:pt idx="337">
                  <c:v>0.11667946422459261</c:v>
                </c:pt>
                <c:pt idx="338">
                  <c:v>0.11667946422459261</c:v>
                </c:pt>
                <c:pt idx="339">
                  <c:v>0.1165600593573012</c:v>
                </c:pt>
                <c:pt idx="340">
                  <c:v>0.1165600593573012</c:v>
                </c:pt>
                <c:pt idx="341">
                  <c:v>0.11644065449000979</c:v>
                </c:pt>
                <c:pt idx="342">
                  <c:v>0.11644065449000979</c:v>
                </c:pt>
                <c:pt idx="343">
                  <c:v>0.11620184475542673</c:v>
                </c:pt>
                <c:pt idx="344">
                  <c:v>0.11620184475542673</c:v>
                </c:pt>
                <c:pt idx="345">
                  <c:v>0.11620184475542673</c:v>
                </c:pt>
                <c:pt idx="346">
                  <c:v>0.11608243988813532</c:v>
                </c:pt>
                <c:pt idx="347">
                  <c:v>0.11596303502084392</c:v>
                </c:pt>
                <c:pt idx="348">
                  <c:v>0.11584363015355251</c:v>
                </c:pt>
                <c:pt idx="349">
                  <c:v>0.11584363015355251</c:v>
                </c:pt>
                <c:pt idx="350">
                  <c:v>0.1157242252862611</c:v>
                </c:pt>
                <c:pt idx="351">
                  <c:v>0.11560482041896947</c:v>
                </c:pt>
                <c:pt idx="352">
                  <c:v>0.11560482041896947</c:v>
                </c:pt>
                <c:pt idx="353">
                  <c:v>0.11548541555167806</c:v>
                </c:pt>
                <c:pt idx="354">
                  <c:v>0.11536601068438665</c:v>
                </c:pt>
                <c:pt idx="355">
                  <c:v>0.11524660581709524</c:v>
                </c:pt>
                <c:pt idx="356">
                  <c:v>0.11512720094980383</c:v>
                </c:pt>
                <c:pt idx="357">
                  <c:v>0.11500779608251217</c:v>
                </c:pt>
                <c:pt idx="358">
                  <c:v>0.11488839121522076</c:v>
                </c:pt>
                <c:pt idx="359">
                  <c:v>0.11476898634792936</c:v>
                </c:pt>
                <c:pt idx="360">
                  <c:v>0.11476898634792936</c:v>
                </c:pt>
                <c:pt idx="361">
                  <c:v>0.11453017661334654</c:v>
                </c:pt>
                <c:pt idx="362">
                  <c:v>0.11453017661334654</c:v>
                </c:pt>
                <c:pt idx="363">
                  <c:v>0.11429136687876348</c:v>
                </c:pt>
                <c:pt idx="364">
                  <c:v>0.11429136687876348</c:v>
                </c:pt>
                <c:pt idx="365">
                  <c:v>0.11405255714418067</c:v>
                </c:pt>
                <c:pt idx="366">
                  <c:v>0.11393315227688926</c:v>
                </c:pt>
                <c:pt idx="367">
                  <c:v>0.11381374740959785</c:v>
                </c:pt>
                <c:pt idx="368">
                  <c:v>0.11369434254230644</c:v>
                </c:pt>
                <c:pt idx="369">
                  <c:v>0.11357493767501481</c:v>
                </c:pt>
                <c:pt idx="370">
                  <c:v>0.1134555328077234</c:v>
                </c:pt>
                <c:pt idx="371">
                  <c:v>0.1134555328077234</c:v>
                </c:pt>
                <c:pt idx="372">
                  <c:v>0.11333612794043199</c:v>
                </c:pt>
                <c:pt idx="373">
                  <c:v>0.11321672307314058</c:v>
                </c:pt>
                <c:pt idx="374">
                  <c:v>0.11309731820584917</c:v>
                </c:pt>
                <c:pt idx="375">
                  <c:v>0.11297791333855753</c:v>
                </c:pt>
                <c:pt idx="376">
                  <c:v>0.11285850847126612</c:v>
                </c:pt>
                <c:pt idx="377">
                  <c:v>0.11273910360397471</c:v>
                </c:pt>
                <c:pt idx="378">
                  <c:v>0.11273910360397471</c:v>
                </c:pt>
                <c:pt idx="379">
                  <c:v>0.1126196987366833</c:v>
                </c:pt>
                <c:pt idx="380">
                  <c:v>0.11250029386939189</c:v>
                </c:pt>
                <c:pt idx="381">
                  <c:v>0.11250029386939189</c:v>
                </c:pt>
                <c:pt idx="382">
                  <c:v>0.11250029386939189</c:v>
                </c:pt>
                <c:pt idx="383">
                  <c:v>0.11250029386939189</c:v>
                </c:pt>
                <c:pt idx="384">
                  <c:v>0.11238088900210048</c:v>
                </c:pt>
                <c:pt idx="385">
                  <c:v>0.11238088900210048</c:v>
                </c:pt>
                <c:pt idx="386">
                  <c:v>0.11226148413480883</c:v>
                </c:pt>
                <c:pt idx="387">
                  <c:v>0.11214207926751742</c:v>
                </c:pt>
                <c:pt idx="388">
                  <c:v>0.11226148413480883</c:v>
                </c:pt>
                <c:pt idx="389">
                  <c:v>0.11214207926751742</c:v>
                </c:pt>
                <c:pt idx="390">
                  <c:v>0.11214207926751742</c:v>
                </c:pt>
                <c:pt idx="391">
                  <c:v>0.11202267440022601</c:v>
                </c:pt>
                <c:pt idx="392">
                  <c:v>0.11202267440022601</c:v>
                </c:pt>
                <c:pt idx="393">
                  <c:v>0.11202267440022601</c:v>
                </c:pt>
                <c:pt idx="394">
                  <c:v>0.11202267440022601</c:v>
                </c:pt>
                <c:pt idx="395">
                  <c:v>0.11202267440022601</c:v>
                </c:pt>
                <c:pt idx="396">
                  <c:v>0.1119032695329346</c:v>
                </c:pt>
                <c:pt idx="397">
                  <c:v>0.1119032695329346</c:v>
                </c:pt>
                <c:pt idx="398">
                  <c:v>0.1119032695329346</c:v>
                </c:pt>
                <c:pt idx="399">
                  <c:v>0.11202267440022601</c:v>
                </c:pt>
                <c:pt idx="400">
                  <c:v>0.1119032695329346</c:v>
                </c:pt>
                <c:pt idx="401">
                  <c:v>0.11202267440022601</c:v>
                </c:pt>
                <c:pt idx="402">
                  <c:v>0.11202267440022601</c:v>
                </c:pt>
                <c:pt idx="403">
                  <c:v>0.11202267440022601</c:v>
                </c:pt>
                <c:pt idx="404">
                  <c:v>0.11214207926751742</c:v>
                </c:pt>
                <c:pt idx="405">
                  <c:v>0.11214207926751742</c:v>
                </c:pt>
                <c:pt idx="406">
                  <c:v>0.11202267440022601</c:v>
                </c:pt>
                <c:pt idx="407">
                  <c:v>0.11214207926751742</c:v>
                </c:pt>
                <c:pt idx="408">
                  <c:v>0.11202267440022601</c:v>
                </c:pt>
                <c:pt idx="409">
                  <c:v>0.11214207926751742</c:v>
                </c:pt>
                <c:pt idx="410">
                  <c:v>0.11214207926751742</c:v>
                </c:pt>
                <c:pt idx="411">
                  <c:v>0.11214207926751742</c:v>
                </c:pt>
                <c:pt idx="412">
                  <c:v>0.11214207926751742</c:v>
                </c:pt>
                <c:pt idx="413">
                  <c:v>0.11214207926751742</c:v>
                </c:pt>
                <c:pt idx="414">
                  <c:v>0.11202267440022601</c:v>
                </c:pt>
                <c:pt idx="415">
                  <c:v>0.11202267440022601</c:v>
                </c:pt>
                <c:pt idx="416">
                  <c:v>0.11202267440022601</c:v>
                </c:pt>
                <c:pt idx="417">
                  <c:v>0.11202267440022601</c:v>
                </c:pt>
                <c:pt idx="418">
                  <c:v>0.11202267440022601</c:v>
                </c:pt>
                <c:pt idx="419">
                  <c:v>0.11202267440022601</c:v>
                </c:pt>
                <c:pt idx="420">
                  <c:v>0.11202267440022601</c:v>
                </c:pt>
                <c:pt idx="421">
                  <c:v>0.11202267440022601</c:v>
                </c:pt>
                <c:pt idx="422">
                  <c:v>0.1119032695329346</c:v>
                </c:pt>
                <c:pt idx="423">
                  <c:v>0.11202267440022601</c:v>
                </c:pt>
                <c:pt idx="424">
                  <c:v>0.1119032695329346</c:v>
                </c:pt>
                <c:pt idx="425">
                  <c:v>0.11202267440022601</c:v>
                </c:pt>
                <c:pt idx="426">
                  <c:v>0.1119032695329346</c:v>
                </c:pt>
                <c:pt idx="427">
                  <c:v>0.11202267440022601</c:v>
                </c:pt>
                <c:pt idx="428">
                  <c:v>0.11202267440022601</c:v>
                </c:pt>
                <c:pt idx="429">
                  <c:v>0.11214207926751742</c:v>
                </c:pt>
                <c:pt idx="430">
                  <c:v>0.11214207926751742</c:v>
                </c:pt>
                <c:pt idx="431">
                  <c:v>0.11226148413480883</c:v>
                </c:pt>
                <c:pt idx="432">
                  <c:v>0.11238088900210048</c:v>
                </c:pt>
                <c:pt idx="433">
                  <c:v>0.11250029386939189</c:v>
                </c:pt>
                <c:pt idx="434">
                  <c:v>0.11273910360397471</c:v>
                </c:pt>
                <c:pt idx="435">
                  <c:v>0.11273910360397471</c:v>
                </c:pt>
                <c:pt idx="436">
                  <c:v>0.11285850847126612</c:v>
                </c:pt>
                <c:pt idx="437">
                  <c:v>0.11297791333855753</c:v>
                </c:pt>
                <c:pt idx="438">
                  <c:v>0.11309731820584917</c:v>
                </c:pt>
                <c:pt idx="439">
                  <c:v>0.11321672307314058</c:v>
                </c:pt>
                <c:pt idx="440">
                  <c:v>0.11333612794043199</c:v>
                </c:pt>
                <c:pt idx="441">
                  <c:v>0.11357493767501481</c:v>
                </c:pt>
                <c:pt idx="442">
                  <c:v>0.11381374740959785</c:v>
                </c:pt>
                <c:pt idx="443">
                  <c:v>0.11381374740959785</c:v>
                </c:pt>
                <c:pt idx="444">
                  <c:v>0.11405255714418067</c:v>
                </c:pt>
                <c:pt idx="445">
                  <c:v>0.11429136687876348</c:v>
                </c:pt>
                <c:pt idx="446">
                  <c:v>0.11441077174605513</c:v>
                </c:pt>
                <c:pt idx="447">
                  <c:v>0.11441077174605513</c:v>
                </c:pt>
                <c:pt idx="448">
                  <c:v>0.11453017661334654</c:v>
                </c:pt>
                <c:pt idx="449">
                  <c:v>0.11464958148063795</c:v>
                </c:pt>
                <c:pt idx="450">
                  <c:v>0.11476898634792936</c:v>
                </c:pt>
                <c:pt idx="451">
                  <c:v>0.11488839121522076</c:v>
                </c:pt>
                <c:pt idx="452">
                  <c:v>0.11488839121522076</c:v>
                </c:pt>
                <c:pt idx="453">
                  <c:v>0.11500779608251217</c:v>
                </c:pt>
                <c:pt idx="454">
                  <c:v>0.11512720094980383</c:v>
                </c:pt>
                <c:pt idx="455">
                  <c:v>0.11512720094980383</c:v>
                </c:pt>
                <c:pt idx="456">
                  <c:v>0.11512720094980383</c:v>
                </c:pt>
                <c:pt idx="457">
                  <c:v>0.11512720094980383</c:v>
                </c:pt>
                <c:pt idx="458">
                  <c:v>0.11524660581709524</c:v>
                </c:pt>
                <c:pt idx="459">
                  <c:v>0.11524660581709524</c:v>
                </c:pt>
                <c:pt idx="460">
                  <c:v>0.11524660581709524</c:v>
                </c:pt>
                <c:pt idx="461">
                  <c:v>0.11524660581709524</c:v>
                </c:pt>
                <c:pt idx="462">
                  <c:v>0.11524660581709524</c:v>
                </c:pt>
                <c:pt idx="463">
                  <c:v>0.11536601068438665</c:v>
                </c:pt>
                <c:pt idx="464">
                  <c:v>0.11536601068438665</c:v>
                </c:pt>
                <c:pt idx="465">
                  <c:v>0.11536601068438665</c:v>
                </c:pt>
                <c:pt idx="466">
                  <c:v>0.11536601068438665</c:v>
                </c:pt>
                <c:pt idx="467">
                  <c:v>0.11536601068438665</c:v>
                </c:pt>
                <c:pt idx="468">
                  <c:v>0.11536601068438665</c:v>
                </c:pt>
                <c:pt idx="469">
                  <c:v>0.11536601068438665</c:v>
                </c:pt>
                <c:pt idx="470">
                  <c:v>0.11536601068438665</c:v>
                </c:pt>
                <c:pt idx="471">
                  <c:v>0.11536601068438665</c:v>
                </c:pt>
                <c:pt idx="472">
                  <c:v>0.11548541555167806</c:v>
                </c:pt>
                <c:pt idx="473">
                  <c:v>0.11536601068438665</c:v>
                </c:pt>
                <c:pt idx="474">
                  <c:v>0.11548541555167806</c:v>
                </c:pt>
                <c:pt idx="475">
                  <c:v>0.11560482041896947</c:v>
                </c:pt>
                <c:pt idx="476">
                  <c:v>0.11560482041896947</c:v>
                </c:pt>
                <c:pt idx="477">
                  <c:v>0.11548541555167806</c:v>
                </c:pt>
                <c:pt idx="478">
                  <c:v>0.11560482041896947</c:v>
                </c:pt>
                <c:pt idx="479">
                  <c:v>0.1157242252862611</c:v>
                </c:pt>
                <c:pt idx="480">
                  <c:v>0.11560482041896947</c:v>
                </c:pt>
                <c:pt idx="481">
                  <c:v>0.1157242252862611</c:v>
                </c:pt>
                <c:pt idx="482">
                  <c:v>0.1157242252862611</c:v>
                </c:pt>
                <c:pt idx="483">
                  <c:v>0.11596303502084392</c:v>
                </c:pt>
                <c:pt idx="484">
                  <c:v>0.11596303502084392</c:v>
                </c:pt>
                <c:pt idx="485">
                  <c:v>0.11608243988813532</c:v>
                </c:pt>
                <c:pt idx="486">
                  <c:v>0.11608243988813532</c:v>
                </c:pt>
                <c:pt idx="487">
                  <c:v>0.11620184475542673</c:v>
                </c:pt>
                <c:pt idx="488">
                  <c:v>0.11620184475542673</c:v>
                </c:pt>
                <c:pt idx="489">
                  <c:v>0.11632124962271814</c:v>
                </c:pt>
                <c:pt idx="490">
                  <c:v>0.11644065449000979</c:v>
                </c:pt>
                <c:pt idx="491">
                  <c:v>0.1165600593573012</c:v>
                </c:pt>
                <c:pt idx="492">
                  <c:v>0.1165600593573012</c:v>
                </c:pt>
                <c:pt idx="493">
                  <c:v>0.11667946422459261</c:v>
                </c:pt>
                <c:pt idx="494">
                  <c:v>0.11679886909188401</c:v>
                </c:pt>
                <c:pt idx="495">
                  <c:v>0.11679886909188401</c:v>
                </c:pt>
                <c:pt idx="496">
                  <c:v>0.11691827395917542</c:v>
                </c:pt>
                <c:pt idx="497">
                  <c:v>0.11703767882646705</c:v>
                </c:pt>
                <c:pt idx="498">
                  <c:v>0.11715708369375846</c:v>
                </c:pt>
                <c:pt idx="499">
                  <c:v>0.11727648856104987</c:v>
                </c:pt>
                <c:pt idx="500">
                  <c:v>0.11739589342834128</c:v>
                </c:pt>
                <c:pt idx="501">
                  <c:v>0.11739589342834128</c:v>
                </c:pt>
                <c:pt idx="502">
                  <c:v>0.11751529829563269</c:v>
                </c:pt>
                <c:pt idx="503">
                  <c:v>0.11775410803021576</c:v>
                </c:pt>
                <c:pt idx="504">
                  <c:v>0.11787351289750717</c:v>
                </c:pt>
                <c:pt idx="505">
                  <c:v>0.11799291776479857</c:v>
                </c:pt>
                <c:pt idx="506">
                  <c:v>0.11811232263208998</c:v>
                </c:pt>
                <c:pt idx="507">
                  <c:v>0.11811232263208998</c:v>
                </c:pt>
                <c:pt idx="508">
                  <c:v>0.1183511323666728</c:v>
                </c:pt>
                <c:pt idx="509">
                  <c:v>0.11847053723396445</c:v>
                </c:pt>
                <c:pt idx="510">
                  <c:v>0.11858994210125585</c:v>
                </c:pt>
                <c:pt idx="511">
                  <c:v>0.11858994210125585</c:v>
                </c:pt>
                <c:pt idx="512">
                  <c:v>0.11882875183583867</c:v>
                </c:pt>
                <c:pt idx="513">
                  <c:v>0.11894815670313008</c:v>
                </c:pt>
                <c:pt idx="514">
                  <c:v>0.11906756157042171</c:v>
                </c:pt>
                <c:pt idx="515">
                  <c:v>0.11906756157042171</c:v>
                </c:pt>
                <c:pt idx="516">
                  <c:v>0.11918696643771312</c:v>
                </c:pt>
                <c:pt idx="517">
                  <c:v>0.11942577617229594</c:v>
                </c:pt>
                <c:pt idx="518">
                  <c:v>0.11942577617229594</c:v>
                </c:pt>
                <c:pt idx="519">
                  <c:v>0.11954518103958735</c:v>
                </c:pt>
                <c:pt idx="520">
                  <c:v>0.1197839907741704</c:v>
                </c:pt>
                <c:pt idx="521">
                  <c:v>0.11990339564146181</c:v>
                </c:pt>
                <c:pt idx="522">
                  <c:v>0.11990339564146181</c:v>
                </c:pt>
                <c:pt idx="523">
                  <c:v>0.12002280050875322</c:v>
                </c:pt>
                <c:pt idx="524">
                  <c:v>0.12014220537604463</c:v>
                </c:pt>
                <c:pt idx="525">
                  <c:v>0.12026161024333604</c:v>
                </c:pt>
                <c:pt idx="526">
                  <c:v>0.1205004199779191</c:v>
                </c:pt>
                <c:pt idx="527">
                  <c:v>0.12061982484521051</c:v>
                </c:pt>
                <c:pt idx="528">
                  <c:v>0.12073922971250192</c:v>
                </c:pt>
                <c:pt idx="529">
                  <c:v>0.12085863457979333</c:v>
                </c:pt>
                <c:pt idx="530">
                  <c:v>0.12109744431437637</c:v>
                </c:pt>
                <c:pt idx="531">
                  <c:v>0.12133625404895919</c:v>
                </c:pt>
                <c:pt idx="532">
                  <c:v>0.1214556589162506</c:v>
                </c:pt>
                <c:pt idx="533">
                  <c:v>0.12169446865083342</c:v>
                </c:pt>
                <c:pt idx="534">
                  <c:v>0.12181387351812506</c:v>
                </c:pt>
                <c:pt idx="535">
                  <c:v>0.12205268325270788</c:v>
                </c:pt>
                <c:pt idx="536">
                  <c:v>0.1222914929872907</c:v>
                </c:pt>
                <c:pt idx="537">
                  <c:v>0.12253030272187376</c:v>
                </c:pt>
                <c:pt idx="538">
                  <c:v>0.12276911245645658</c:v>
                </c:pt>
                <c:pt idx="539">
                  <c:v>0.1230079221910394</c:v>
                </c:pt>
                <c:pt idx="540">
                  <c:v>0.12336613679291385</c:v>
                </c:pt>
                <c:pt idx="541">
                  <c:v>0.12348554166020526</c:v>
                </c:pt>
                <c:pt idx="542">
                  <c:v>0.12384375626207972</c:v>
                </c:pt>
                <c:pt idx="543">
                  <c:v>0.12396316112937113</c:v>
                </c:pt>
                <c:pt idx="544">
                  <c:v>0.12420197086395394</c:v>
                </c:pt>
                <c:pt idx="545">
                  <c:v>0.12444078059853698</c:v>
                </c:pt>
                <c:pt idx="546">
                  <c:v>0.1246795903331198</c:v>
                </c:pt>
                <c:pt idx="547">
                  <c:v>0.12491840006770262</c:v>
                </c:pt>
                <c:pt idx="548">
                  <c:v>0.1251572098022857</c:v>
                </c:pt>
                <c:pt idx="549">
                  <c:v>0.1252766146695771</c:v>
                </c:pt>
                <c:pt idx="550">
                  <c:v>0.12551542440415991</c:v>
                </c:pt>
                <c:pt idx="551">
                  <c:v>0.12587363900603438</c:v>
                </c:pt>
                <c:pt idx="552">
                  <c:v>0.12611244874061719</c:v>
                </c:pt>
                <c:pt idx="553">
                  <c:v>0.12623185360790859</c:v>
                </c:pt>
                <c:pt idx="554">
                  <c:v>0.12659006820978305</c:v>
                </c:pt>
                <c:pt idx="555">
                  <c:v>0.12682887794436587</c:v>
                </c:pt>
                <c:pt idx="556">
                  <c:v>0.12706768767894869</c:v>
                </c:pt>
                <c:pt idx="557">
                  <c:v>0.12730649741353173</c:v>
                </c:pt>
                <c:pt idx="558">
                  <c:v>0.12754530714811455</c:v>
                </c:pt>
                <c:pt idx="559">
                  <c:v>0.12778411688269761</c:v>
                </c:pt>
                <c:pt idx="560">
                  <c:v>0.12814233148457185</c:v>
                </c:pt>
                <c:pt idx="561">
                  <c:v>0.12838114121915467</c:v>
                </c:pt>
                <c:pt idx="562">
                  <c:v>0.12861995095373771</c:v>
                </c:pt>
                <c:pt idx="563">
                  <c:v>0.12885876068832053</c:v>
                </c:pt>
                <c:pt idx="564">
                  <c:v>0.12909757042290335</c:v>
                </c:pt>
                <c:pt idx="565">
                  <c:v>0.12945578502477781</c:v>
                </c:pt>
                <c:pt idx="566">
                  <c:v>0.12969459475936063</c:v>
                </c:pt>
                <c:pt idx="567">
                  <c:v>0.12993340449394367</c:v>
                </c:pt>
                <c:pt idx="568">
                  <c:v>0.13005280936123509</c:v>
                </c:pt>
                <c:pt idx="569">
                  <c:v>0.1304110239631093</c:v>
                </c:pt>
                <c:pt idx="570">
                  <c:v>0.13064983369769237</c:v>
                </c:pt>
                <c:pt idx="571">
                  <c:v>0.13088864343227519</c:v>
                </c:pt>
                <c:pt idx="572">
                  <c:v>0.131127453166858</c:v>
                </c:pt>
                <c:pt idx="573">
                  <c:v>0.13136626290144104</c:v>
                </c:pt>
                <c:pt idx="574">
                  <c:v>0.13160507263602386</c:v>
                </c:pt>
                <c:pt idx="575">
                  <c:v>0.13184388237060693</c:v>
                </c:pt>
                <c:pt idx="576">
                  <c:v>0.13220209697248114</c:v>
                </c:pt>
                <c:pt idx="577">
                  <c:v>0.13232150183977257</c:v>
                </c:pt>
                <c:pt idx="578">
                  <c:v>0.132679716441647</c:v>
                </c:pt>
                <c:pt idx="579">
                  <c:v>0.13279912130893842</c:v>
                </c:pt>
                <c:pt idx="580">
                  <c:v>0.13303793104352124</c:v>
                </c:pt>
                <c:pt idx="581">
                  <c:v>0.13327674077810431</c:v>
                </c:pt>
                <c:pt idx="582">
                  <c:v>0.13363495537997852</c:v>
                </c:pt>
                <c:pt idx="583">
                  <c:v>0.13387376511456159</c:v>
                </c:pt>
                <c:pt idx="584">
                  <c:v>0.13399316998185298</c:v>
                </c:pt>
                <c:pt idx="585">
                  <c:v>0.1342319797164358</c:v>
                </c:pt>
                <c:pt idx="586">
                  <c:v>0.13459019431831026</c:v>
                </c:pt>
                <c:pt idx="587">
                  <c:v>0.13482900405289308</c:v>
                </c:pt>
                <c:pt idx="588">
                  <c:v>0.1350678137874759</c:v>
                </c:pt>
                <c:pt idx="589">
                  <c:v>0.13530662352205894</c:v>
                </c:pt>
                <c:pt idx="590">
                  <c:v>0.13566483812393318</c:v>
                </c:pt>
                <c:pt idx="591">
                  <c:v>0.13590364785851625</c:v>
                </c:pt>
                <c:pt idx="592">
                  <c:v>0.13614245759309906</c:v>
                </c:pt>
                <c:pt idx="593">
                  <c:v>0.13650067219497328</c:v>
                </c:pt>
                <c:pt idx="594">
                  <c:v>0.13673948192955632</c:v>
                </c:pt>
                <c:pt idx="595">
                  <c:v>0.13709769653143056</c:v>
                </c:pt>
                <c:pt idx="596">
                  <c:v>0.1373365062660136</c:v>
                </c:pt>
                <c:pt idx="597">
                  <c:v>0.13757531600059641</c:v>
                </c:pt>
                <c:pt idx="598">
                  <c:v>0.13781412573517923</c:v>
                </c:pt>
                <c:pt idx="599">
                  <c:v>0.1380529354697623</c:v>
                </c:pt>
                <c:pt idx="600">
                  <c:v>0.13841115007163654</c:v>
                </c:pt>
                <c:pt idx="601">
                  <c:v>0.13864995980621958</c:v>
                </c:pt>
                <c:pt idx="602">
                  <c:v>0.1388887695408024</c:v>
                </c:pt>
                <c:pt idx="603">
                  <c:v>0.13912757927538522</c:v>
                </c:pt>
                <c:pt idx="604">
                  <c:v>0.13936638900996826</c:v>
                </c:pt>
                <c:pt idx="605">
                  <c:v>0.13960519874455107</c:v>
                </c:pt>
                <c:pt idx="606">
                  <c:v>0.13996341334642554</c:v>
                </c:pt>
                <c:pt idx="607">
                  <c:v>0.14032162794829975</c:v>
                </c:pt>
                <c:pt idx="608">
                  <c:v>0.14044103281559117</c:v>
                </c:pt>
                <c:pt idx="609">
                  <c:v>0.14079924741746563</c:v>
                </c:pt>
                <c:pt idx="610">
                  <c:v>0.14103805715204845</c:v>
                </c:pt>
                <c:pt idx="611">
                  <c:v>0.14127686688663152</c:v>
                </c:pt>
                <c:pt idx="612">
                  <c:v>0.14163508148850573</c:v>
                </c:pt>
                <c:pt idx="613">
                  <c:v>0.14175448635579715</c:v>
                </c:pt>
                <c:pt idx="614">
                  <c:v>0.14211270095767159</c:v>
                </c:pt>
                <c:pt idx="615">
                  <c:v>0.14235151069225441</c:v>
                </c:pt>
                <c:pt idx="616">
                  <c:v>0.14259032042683747</c:v>
                </c:pt>
                <c:pt idx="617">
                  <c:v>0.14294853502871169</c:v>
                </c:pt>
                <c:pt idx="618">
                  <c:v>0.14318734476329451</c:v>
                </c:pt>
                <c:pt idx="619">
                  <c:v>0.14354555936516897</c:v>
                </c:pt>
                <c:pt idx="620">
                  <c:v>0.14378436909975179</c:v>
                </c:pt>
                <c:pt idx="621">
                  <c:v>0.14402317883433485</c:v>
                </c:pt>
                <c:pt idx="622">
                  <c:v>0.14438139343620907</c:v>
                </c:pt>
                <c:pt idx="623">
                  <c:v>0.14462020317079213</c:v>
                </c:pt>
                <c:pt idx="624">
                  <c:v>0.14485901290537495</c:v>
                </c:pt>
                <c:pt idx="625">
                  <c:v>0.14521722750724916</c:v>
                </c:pt>
                <c:pt idx="626">
                  <c:v>0.1454560372418322</c:v>
                </c:pt>
                <c:pt idx="627">
                  <c:v>0.14593365671099784</c:v>
                </c:pt>
                <c:pt idx="628">
                  <c:v>0.14617246644558091</c:v>
                </c:pt>
                <c:pt idx="629">
                  <c:v>0.14641127618016372</c:v>
                </c:pt>
                <c:pt idx="630">
                  <c:v>0.14688889564932961</c:v>
                </c:pt>
                <c:pt idx="631">
                  <c:v>0.147008300516621</c:v>
                </c:pt>
                <c:pt idx="632">
                  <c:v>0.14748591998578686</c:v>
                </c:pt>
                <c:pt idx="633">
                  <c:v>0.14772472972036968</c:v>
                </c:pt>
                <c:pt idx="634">
                  <c:v>0.14796353945495277</c:v>
                </c:pt>
                <c:pt idx="635">
                  <c:v>0.14844115892411838</c:v>
                </c:pt>
                <c:pt idx="636">
                  <c:v>0.14879937352599282</c:v>
                </c:pt>
                <c:pt idx="637">
                  <c:v>0.14903818326057564</c:v>
                </c:pt>
                <c:pt idx="638">
                  <c:v>0.14951580272974152</c:v>
                </c:pt>
                <c:pt idx="639">
                  <c:v>0.14987401733161576</c:v>
                </c:pt>
                <c:pt idx="640">
                  <c:v>0.15023223193349022</c:v>
                </c:pt>
                <c:pt idx="641">
                  <c:v>0.15059044653536444</c:v>
                </c:pt>
                <c:pt idx="642">
                  <c:v>0.1509486611372389</c:v>
                </c:pt>
                <c:pt idx="643">
                  <c:v>0.15130687573911311</c:v>
                </c:pt>
                <c:pt idx="644">
                  <c:v>0.1516650903409876</c:v>
                </c:pt>
                <c:pt idx="645">
                  <c:v>0.15202330494286206</c:v>
                </c:pt>
                <c:pt idx="646">
                  <c:v>0.15238151954473628</c:v>
                </c:pt>
                <c:pt idx="647">
                  <c:v>0.15285913901390213</c:v>
                </c:pt>
                <c:pt idx="648">
                  <c:v>0.15309794874848495</c:v>
                </c:pt>
                <c:pt idx="649">
                  <c:v>0.15345616335035944</c:v>
                </c:pt>
                <c:pt idx="650">
                  <c:v>0.15381437795223366</c:v>
                </c:pt>
                <c:pt idx="651">
                  <c:v>0.15429199742139954</c:v>
                </c:pt>
                <c:pt idx="652">
                  <c:v>0.15453080715598236</c:v>
                </c:pt>
                <c:pt idx="653">
                  <c:v>0.15488902175785679</c:v>
                </c:pt>
                <c:pt idx="654">
                  <c:v>0.15512783149243961</c:v>
                </c:pt>
                <c:pt idx="655">
                  <c:v>0.1554860460943141</c:v>
                </c:pt>
                <c:pt idx="656">
                  <c:v>0.15584426069618831</c:v>
                </c:pt>
                <c:pt idx="657">
                  <c:v>0.15620247529806275</c:v>
                </c:pt>
                <c:pt idx="658">
                  <c:v>0.15656068989993699</c:v>
                </c:pt>
                <c:pt idx="659">
                  <c:v>0.15691890450181145</c:v>
                </c:pt>
                <c:pt idx="660">
                  <c:v>0.15715771423639427</c:v>
                </c:pt>
                <c:pt idx="661">
                  <c:v>0.15763533370556015</c:v>
                </c:pt>
                <c:pt idx="662">
                  <c:v>0.15787414344014297</c:v>
                </c:pt>
                <c:pt idx="663">
                  <c:v>0.15835176290930883</c:v>
                </c:pt>
                <c:pt idx="664">
                  <c:v>0.15870997751118304</c:v>
                </c:pt>
                <c:pt idx="665">
                  <c:v>0.15906819211305753</c:v>
                </c:pt>
                <c:pt idx="666">
                  <c:v>0.159426406714932</c:v>
                </c:pt>
                <c:pt idx="667">
                  <c:v>0.15966521644951481</c:v>
                </c:pt>
                <c:pt idx="668">
                  <c:v>0.16002343105138903</c:v>
                </c:pt>
                <c:pt idx="669">
                  <c:v>0.16038164565326349</c:v>
                </c:pt>
                <c:pt idx="670">
                  <c:v>0.16073986025513798</c:v>
                </c:pt>
                <c:pt idx="671">
                  <c:v>0.16109807485701219</c:v>
                </c:pt>
                <c:pt idx="672">
                  <c:v>0.16145628945888663</c:v>
                </c:pt>
                <c:pt idx="673">
                  <c:v>0.16169509919346944</c:v>
                </c:pt>
                <c:pt idx="674">
                  <c:v>0.16205331379534366</c:v>
                </c:pt>
                <c:pt idx="675">
                  <c:v>0.16241152839721815</c:v>
                </c:pt>
                <c:pt idx="676">
                  <c:v>0.16265033813180096</c:v>
                </c:pt>
                <c:pt idx="677">
                  <c:v>0.162889147866384</c:v>
                </c:pt>
                <c:pt idx="678">
                  <c:v>0.16324736246825824</c:v>
                </c:pt>
                <c:pt idx="679">
                  <c:v>0.16360557707013268</c:v>
                </c:pt>
                <c:pt idx="680">
                  <c:v>0.1638443868047155</c:v>
                </c:pt>
                <c:pt idx="681">
                  <c:v>0.16408319653929831</c:v>
                </c:pt>
                <c:pt idx="682">
                  <c:v>0.16444141114117281</c:v>
                </c:pt>
                <c:pt idx="683">
                  <c:v>0.16468022087575562</c:v>
                </c:pt>
                <c:pt idx="684">
                  <c:v>0.16491903061033866</c:v>
                </c:pt>
                <c:pt idx="685">
                  <c:v>0.1652772452122129</c:v>
                </c:pt>
                <c:pt idx="686">
                  <c:v>0.16551605494679594</c:v>
                </c:pt>
                <c:pt idx="687">
                  <c:v>0.16575486468137876</c:v>
                </c:pt>
                <c:pt idx="688">
                  <c:v>0.16599367441596158</c:v>
                </c:pt>
                <c:pt idx="689">
                  <c:v>0.16611307928325325</c:v>
                </c:pt>
                <c:pt idx="690">
                  <c:v>0.16635188901783604</c:v>
                </c:pt>
                <c:pt idx="691">
                  <c:v>0.16647129388512746</c:v>
                </c:pt>
                <c:pt idx="692">
                  <c:v>0.16671010361971028</c:v>
                </c:pt>
                <c:pt idx="693">
                  <c:v>0.16682950848700193</c:v>
                </c:pt>
                <c:pt idx="694">
                  <c:v>0.16706831822158474</c:v>
                </c:pt>
                <c:pt idx="695">
                  <c:v>0.16718772308887614</c:v>
                </c:pt>
                <c:pt idx="696">
                  <c:v>0.16718772308887614</c:v>
                </c:pt>
                <c:pt idx="697">
                  <c:v>0.16730712795616756</c:v>
                </c:pt>
                <c:pt idx="698">
                  <c:v>0.1675459376907506</c:v>
                </c:pt>
                <c:pt idx="699">
                  <c:v>0.1675459376907506</c:v>
                </c:pt>
                <c:pt idx="700">
                  <c:v>0.167665342558042</c:v>
                </c:pt>
                <c:pt idx="701">
                  <c:v>0.16790415229262481</c:v>
                </c:pt>
                <c:pt idx="702">
                  <c:v>0.16790415229262481</c:v>
                </c:pt>
                <c:pt idx="703">
                  <c:v>0.16802355715991624</c:v>
                </c:pt>
                <c:pt idx="704">
                  <c:v>0.16814296202720791</c:v>
                </c:pt>
                <c:pt idx="705">
                  <c:v>0.1682623668944993</c:v>
                </c:pt>
                <c:pt idx="706">
                  <c:v>0.1683817717617907</c:v>
                </c:pt>
                <c:pt idx="707">
                  <c:v>0.1683817717617907</c:v>
                </c:pt>
                <c:pt idx="708">
                  <c:v>0.16850117662908212</c:v>
                </c:pt>
                <c:pt idx="709">
                  <c:v>0.16862058149637352</c:v>
                </c:pt>
                <c:pt idx="710">
                  <c:v>0.16862058149637352</c:v>
                </c:pt>
                <c:pt idx="711">
                  <c:v>0.16873998636366494</c:v>
                </c:pt>
                <c:pt idx="712">
                  <c:v>0.16885939123095656</c:v>
                </c:pt>
                <c:pt idx="713">
                  <c:v>0.16897879609824795</c:v>
                </c:pt>
                <c:pt idx="714">
                  <c:v>0.16909820096553937</c:v>
                </c:pt>
                <c:pt idx="715">
                  <c:v>0.16921760583283077</c:v>
                </c:pt>
                <c:pt idx="716">
                  <c:v>0.16921760583283077</c:v>
                </c:pt>
                <c:pt idx="717">
                  <c:v>0.16933701070012219</c:v>
                </c:pt>
                <c:pt idx="718">
                  <c:v>0.16945641556741359</c:v>
                </c:pt>
                <c:pt idx="719">
                  <c:v>0.16957582043470526</c:v>
                </c:pt>
                <c:pt idx="720">
                  <c:v>0.16957582043470526</c:v>
                </c:pt>
                <c:pt idx="721">
                  <c:v>0.16981463016928808</c:v>
                </c:pt>
                <c:pt idx="722">
                  <c:v>0.16981463016928808</c:v>
                </c:pt>
                <c:pt idx="723">
                  <c:v>0.1700534399038709</c:v>
                </c:pt>
                <c:pt idx="724">
                  <c:v>0.1700534399038709</c:v>
                </c:pt>
                <c:pt idx="725">
                  <c:v>0.17017284477116254</c:v>
                </c:pt>
                <c:pt idx="726">
                  <c:v>0.17029224963845394</c:v>
                </c:pt>
                <c:pt idx="727">
                  <c:v>0.17053105937303675</c:v>
                </c:pt>
                <c:pt idx="728">
                  <c:v>0.17053105937303675</c:v>
                </c:pt>
                <c:pt idx="729">
                  <c:v>0.17065046424032818</c:v>
                </c:pt>
                <c:pt idx="730">
                  <c:v>0.17076986910761957</c:v>
                </c:pt>
                <c:pt idx="731">
                  <c:v>0.17100867884220261</c:v>
                </c:pt>
                <c:pt idx="732">
                  <c:v>0.17112808370949403</c:v>
                </c:pt>
                <c:pt idx="733">
                  <c:v>0.17124748857678543</c:v>
                </c:pt>
                <c:pt idx="734">
                  <c:v>0.17136689344407685</c:v>
                </c:pt>
                <c:pt idx="735">
                  <c:v>0.17160570317865992</c:v>
                </c:pt>
                <c:pt idx="736">
                  <c:v>0.17172510804595131</c:v>
                </c:pt>
                <c:pt idx="737">
                  <c:v>0.17184451291324274</c:v>
                </c:pt>
                <c:pt idx="738">
                  <c:v>0.17196391778053413</c:v>
                </c:pt>
                <c:pt idx="739">
                  <c:v>0.1722027275151172</c:v>
                </c:pt>
                <c:pt idx="740">
                  <c:v>0.17232213238240859</c:v>
                </c:pt>
                <c:pt idx="741">
                  <c:v>0.17256094211699141</c:v>
                </c:pt>
                <c:pt idx="742">
                  <c:v>0.17256094211699141</c:v>
                </c:pt>
                <c:pt idx="743">
                  <c:v>0.17279975185157423</c:v>
                </c:pt>
                <c:pt idx="744">
                  <c:v>0.17291915671886587</c:v>
                </c:pt>
                <c:pt idx="745">
                  <c:v>0.17303856158615727</c:v>
                </c:pt>
                <c:pt idx="746">
                  <c:v>0.17315796645344869</c:v>
                </c:pt>
                <c:pt idx="747">
                  <c:v>0.17339677618803151</c:v>
                </c:pt>
                <c:pt idx="748">
                  <c:v>0.17351618105532318</c:v>
                </c:pt>
                <c:pt idx="749">
                  <c:v>0.17363558592261458</c:v>
                </c:pt>
                <c:pt idx="750">
                  <c:v>0.17387439565719739</c:v>
                </c:pt>
                <c:pt idx="751">
                  <c:v>0.17387439565719739</c:v>
                </c:pt>
                <c:pt idx="752">
                  <c:v>0.17411320539178021</c:v>
                </c:pt>
                <c:pt idx="753">
                  <c:v>0.17411320539178021</c:v>
                </c:pt>
                <c:pt idx="754">
                  <c:v>0.17435201512636322</c:v>
                </c:pt>
                <c:pt idx="755">
                  <c:v>0.17447141999365465</c:v>
                </c:pt>
                <c:pt idx="756">
                  <c:v>0.17447141999365465</c:v>
                </c:pt>
                <c:pt idx="757">
                  <c:v>0.17471022972823746</c:v>
                </c:pt>
                <c:pt idx="758">
                  <c:v>0.17482963459552886</c:v>
                </c:pt>
                <c:pt idx="759">
                  <c:v>0.17494903946282053</c:v>
                </c:pt>
                <c:pt idx="760">
                  <c:v>0.17506844433011193</c:v>
                </c:pt>
                <c:pt idx="761">
                  <c:v>0.17518784919740335</c:v>
                </c:pt>
                <c:pt idx="762">
                  <c:v>0.17518784919740335</c:v>
                </c:pt>
                <c:pt idx="763">
                  <c:v>0.17542665893198617</c:v>
                </c:pt>
                <c:pt idx="764">
                  <c:v>0.17554606379927781</c:v>
                </c:pt>
                <c:pt idx="765">
                  <c:v>0.17554606379927781</c:v>
                </c:pt>
                <c:pt idx="766">
                  <c:v>0.17566546866656921</c:v>
                </c:pt>
                <c:pt idx="767">
                  <c:v>0.17566546866656921</c:v>
                </c:pt>
                <c:pt idx="768">
                  <c:v>0.17590427840115203</c:v>
                </c:pt>
                <c:pt idx="769">
                  <c:v>0.17590427840115203</c:v>
                </c:pt>
                <c:pt idx="770">
                  <c:v>0.17614308813573484</c:v>
                </c:pt>
                <c:pt idx="771">
                  <c:v>0.17614308813573484</c:v>
                </c:pt>
                <c:pt idx="772">
                  <c:v>0.17614308813573484</c:v>
                </c:pt>
                <c:pt idx="773">
                  <c:v>0.17638189787031788</c:v>
                </c:pt>
                <c:pt idx="774">
                  <c:v>0.17638189787031788</c:v>
                </c:pt>
                <c:pt idx="775">
                  <c:v>0.17650130273760931</c:v>
                </c:pt>
                <c:pt idx="776">
                  <c:v>0.17650130273760931</c:v>
                </c:pt>
                <c:pt idx="777">
                  <c:v>0.1766207076049007</c:v>
                </c:pt>
                <c:pt idx="778">
                  <c:v>0.17674011247219212</c:v>
                </c:pt>
                <c:pt idx="779">
                  <c:v>0.17685951733948352</c:v>
                </c:pt>
                <c:pt idx="780">
                  <c:v>0.17685951733948352</c:v>
                </c:pt>
                <c:pt idx="781">
                  <c:v>0.17697892220677519</c:v>
                </c:pt>
                <c:pt idx="782">
                  <c:v>0.17697892220677519</c:v>
                </c:pt>
                <c:pt idx="783">
                  <c:v>0.17697892220677519</c:v>
                </c:pt>
                <c:pt idx="784">
                  <c:v>0.17709832707406659</c:v>
                </c:pt>
                <c:pt idx="785">
                  <c:v>0.17721773194135801</c:v>
                </c:pt>
                <c:pt idx="786">
                  <c:v>0.1773371368086494</c:v>
                </c:pt>
                <c:pt idx="787">
                  <c:v>0.17745654167594083</c:v>
                </c:pt>
                <c:pt idx="788">
                  <c:v>0.17745654167594083</c:v>
                </c:pt>
                <c:pt idx="789">
                  <c:v>0.17757594654323247</c:v>
                </c:pt>
                <c:pt idx="790">
                  <c:v>0.17769535141052387</c:v>
                </c:pt>
                <c:pt idx="791">
                  <c:v>0.17793416114510668</c:v>
                </c:pt>
                <c:pt idx="792">
                  <c:v>0.17793416114510668</c:v>
                </c:pt>
                <c:pt idx="793">
                  <c:v>0.1781729708796895</c:v>
                </c:pt>
                <c:pt idx="794">
                  <c:v>0.17841178061427254</c:v>
                </c:pt>
                <c:pt idx="795">
                  <c:v>0.17853118548156396</c:v>
                </c:pt>
                <c:pt idx="796">
                  <c:v>0.17876999521614678</c:v>
                </c:pt>
                <c:pt idx="797">
                  <c:v>0.17900880495072985</c:v>
                </c:pt>
                <c:pt idx="798">
                  <c:v>0.17924761468531267</c:v>
                </c:pt>
                <c:pt idx="799">
                  <c:v>0.17948642441989549</c:v>
                </c:pt>
                <c:pt idx="800">
                  <c:v>0.1797252341544785</c:v>
                </c:pt>
                <c:pt idx="801">
                  <c:v>0.17984463902176992</c:v>
                </c:pt>
                <c:pt idx="802">
                  <c:v>0.18008344875635274</c:v>
                </c:pt>
                <c:pt idx="803">
                  <c:v>0.18032225849093581</c:v>
                </c:pt>
                <c:pt idx="804">
                  <c:v>0.18056106822551862</c:v>
                </c:pt>
                <c:pt idx="805">
                  <c:v>0.18079987796010144</c:v>
                </c:pt>
                <c:pt idx="806">
                  <c:v>0.18103868769468451</c:v>
                </c:pt>
                <c:pt idx="807">
                  <c:v>0.18127749742926733</c:v>
                </c:pt>
                <c:pt idx="808">
                  <c:v>0.18151630716385014</c:v>
                </c:pt>
                <c:pt idx="809">
                  <c:v>0.18175511689843316</c:v>
                </c:pt>
                <c:pt idx="810">
                  <c:v>0.18199392663301597</c:v>
                </c:pt>
                <c:pt idx="811">
                  <c:v>0.1821133315003074</c:v>
                </c:pt>
                <c:pt idx="812">
                  <c:v>0.18247154610218186</c:v>
                </c:pt>
                <c:pt idx="813">
                  <c:v>0.18259095096947328</c:v>
                </c:pt>
                <c:pt idx="814">
                  <c:v>0.1828297607040561</c:v>
                </c:pt>
                <c:pt idx="815">
                  <c:v>0.18306857043863914</c:v>
                </c:pt>
                <c:pt idx="816">
                  <c:v>0.18330738017322196</c:v>
                </c:pt>
                <c:pt idx="817">
                  <c:v>0.18342678504051338</c:v>
                </c:pt>
                <c:pt idx="818">
                  <c:v>0.18354618990780477</c:v>
                </c:pt>
                <c:pt idx="819">
                  <c:v>0.18366559477509642</c:v>
                </c:pt>
                <c:pt idx="820">
                  <c:v>0.18390440450967924</c:v>
                </c:pt>
                <c:pt idx="821">
                  <c:v>0.18402380937697063</c:v>
                </c:pt>
                <c:pt idx="822">
                  <c:v>0.18414321424426205</c:v>
                </c:pt>
                <c:pt idx="823">
                  <c:v>0.18426261911155373</c:v>
                </c:pt>
                <c:pt idx="824">
                  <c:v>0.18438202397884512</c:v>
                </c:pt>
                <c:pt idx="825">
                  <c:v>0.18450142884613654</c:v>
                </c:pt>
                <c:pt idx="826">
                  <c:v>0.18462083371342794</c:v>
                </c:pt>
                <c:pt idx="827">
                  <c:v>0.18474023858071933</c:v>
                </c:pt>
                <c:pt idx="828">
                  <c:v>0.18474023858071933</c:v>
                </c:pt>
                <c:pt idx="829">
                  <c:v>0.18485964344801076</c:v>
                </c:pt>
                <c:pt idx="830">
                  <c:v>0.1849790483153024</c:v>
                </c:pt>
                <c:pt idx="831">
                  <c:v>0.1850984531825938</c:v>
                </c:pt>
                <c:pt idx="832">
                  <c:v>0.1850984531825938</c:v>
                </c:pt>
                <c:pt idx="833">
                  <c:v>0.18521785804988522</c:v>
                </c:pt>
                <c:pt idx="834">
                  <c:v>0.18533726291717662</c:v>
                </c:pt>
                <c:pt idx="835">
                  <c:v>0.18533726291717662</c:v>
                </c:pt>
                <c:pt idx="836">
                  <c:v>0.18545666778446804</c:v>
                </c:pt>
                <c:pt idx="837">
                  <c:v>0.18557607265175943</c:v>
                </c:pt>
                <c:pt idx="838">
                  <c:v>0.18557607265175943</c:v>
                </c:pt>
                <c:pt idx="839">
                  <c:v>0.18557607265175943</c:v>
                </c:pt>
                <c:pt idx="840">
                  <c:v>0.18569547751905108</c:v>
                </c:pt>
                <c:pt idx="841">
                  <c:v>0.1858148823863425</c:v>
                </c:pt>
                <c:pt idx="842">
                  <c:v>0.1858148823863425</c:v>
                </c:pt>
                <c:pt idx="843">
                  <c:v>0.1858148823863425</c:v>
                </c:pt>
                <c:pt idx="844">
                  <c:v>0.1859342872536339</c:v>
                </c:pt>
                <c:pt idx="845">
                  <c:v>0.1859342872536339</c:v>
                </c:pt>
                <c:pt idx="846">
                  <c:v>0.18605369212092529</c:v>
                </c:pt>
                <c:pt idx="847">
                  <c:v>0.18605369212092529</c:v>
                </c:pt>
                <c:pt idx="848">
                  <c:v>0.18605369212092529</c:v>
                </c:pt>
                <c:pt idx="849">
                  <c:v>0.18605369212092529</c:v>
                </c:pt>
                <c:pt idx="850">
                  <c:v>0.18617309698821671</c:v>
                </c:pt>
                <c:pt idx="851">
                  <c:v>0.18617309698821671</c:v>
                </c:pt>
                <c:pt idx="852">
                  <c:v>0.18617309698821671</c:v>
                </c:pt>
                <c:pt idx="853">
                  <c:v>0.18617309698821671</c:v>
                </c:pt>
                <c:pt idx="854">
                  <c:v>0.18617309698821671</c:v>
                </c:pt>
                <c:pt idx="855">
                  <c:v>0.18629250185550839</c:v>
                </c:pt>
                <c:pt idx="856">
                  <c:v>0.18641190672279978</c:v>
                </c:pt>
                <c:pt idx="857">
                  <c:v>0.18641190672279978</c:v>
                </c:pt>
                <c:pt idx="858">
                  <c:v>0.18641190672279978</c:v>
                </c:pt>
                <c:pt idx="859">
                  <c:v>0.1865313115900912</c:v>
                </c:pt>
                <c:pt idx="860">
                  <c:v>0.1866507164573826</c:v>
                </c:pt>
                <c:pt idx="861">
                  <c:v>0.1866507164573826</c:v>
                </c:pt>
                <c:pt idx="862">
                  <c:v>0.18677012132467399</c:v>
                </c:pt>
                <c:pt idx="863">
                  <c:v>0.18677012132467399</c:v>
                </c:pt>
                <c:pt idx="864">
                  <c:v>0.18688952619196542</c:v>
                </c:pt>
                <c:pt idx="865">
                  <c:v>0.18688952619196542</c:v>
                </c:pt>
                <c:pt idx="866">
                  <c:v>0.18700893105925703</c:v>
                </c:pt>
                <c:pt idx="867">
                  <c:v>0.18712833592654846</c:v>
                </c:pt>
                <c:pt idx="868">
                  <c:v>0.18712833592654846</c:v>
                </c:pt>
                <c:pt idx="869">
                  <c:v>0.18724774079383985</c:v>
                </c:pt>
                <c:pt idx="870">
                  <c:v>0.18736714566113125</c:v>
                </c:pt>
                <c:pt idx="871">
                  <c:v>0.18748655052842267</c:v>
                </c:pt>
                <c:pt idx="872">
                  <c:v>0.18760595539571406</c:v>
                </c:pt>
                <c:pt idx="873">
                  <c:v>0.18772536026300574</c:v>
                </c:pt>
                <c:pt idx="874">
                  <c:v>0.18784476513029716</c:v>
                </c:pt>
                <c:pt idx="875">
                  <c:v>0.18796416999758855</c:v>
                </c:pt>
                <c:pt idx="876">
                  <c:v>0.18808357486487995</c:v>
                </c:pt>
                <c:pt idx="877">
                  <c:v>0.18820297973217137</c:v>
                </c:pt>
                <c:pt idx="878">
                  <c:v>0.18832238459946302</c:v>
                </c:pt>
                <c:pt idx="879">
                  <c:v>0.18844178946675441</c:v>
                </c:pt>
                <c:pt idx="880">
                  <c:v>0.18868059920133723</c:v>
                </c:pt>
                <c:pt idx="881">
                  <c:v>0.18868059920133723</c:v>
                </c:pt>
                <c:pt idx="882">
                  <c:v>0.18880000406862865</c:v>
                </c:pt>
                <c:pt idx="883">
                  <c:v>0.18891940893592005</c:v>
                </c:pt>
                <c:pt idx="884">
                  <c:v>0.18915821867050311</c:v>
                </c:pt>
                <c:pt idx="885">
                  <c:v>0.18927762353779451</c:v>
                </c:pt>
                <c:pt idx="886">
                  <c:v>0.1893970284050859</c:v>
                </c:pt>
                <c:pt idx="887">
                  <c:v>0.18951643327237733</c:v>
                </c:pt>
                <c:pt idx="888">
                  <c:v>0.18975524300696039</c:v>
                </c:pt>
                <c:pt idx="889">
                  <c:v>0.18987464787425182</c:v>
                </c:pt>
                <c:pt idx="890">
                  <c:v>0.19011345760883461</c:v>
                </c:pt>
                <c:pt idx="891">
                  <c:v>0.19023286247612603</c:v>
                </c:pt>
                <c:pt idx="892">
                  <c:v>0.19035226734341767</c:v>
                </c:pt>
                <c:pt idx="893">
                  <c:v>0.19059107707800049</c:v>
                </c:pt>
                <c:pt idx="894">
                  <c:v>0.19082988681258331</c:v>
                </c:pt>
                <c:pt idx="895">
                  <c:v>0.19094929167987473</c:v>
                </c:pt>
                <c:pt idx="896">
                  <c:v>0.19118810141445777</c:v>
                </c:pt>
                <c:pt idx="897">
                  <c:v>0.19142691114904056</c:v>
                </c:pt>
                <c:pt idx="898">
                  <c:v>0.19154631601633199</c:v>
                </c:pt>
                <c:pt idx="899">
                  <c:v>0.19178512575091505</c:v>
                </c:pt>
                <c:pt idx="900">
                  <c:v>0.19202393548549787</c:v>
                </c:pt>
                <c:pt idx="901">
                  <c:v>0.19214334035278927</c:v>
                </c:pt>
                <c:pt idx="902">
                  <c:v>0.19250155495466373</c:v>
                </c:pt>
                <c:pt idx="903">
                  <c:v>0.19262095982195512</c:v>
                </c:pt>
                <c:pt idx="904">
                  <c:v>0.19297917442382934</c:v>
                </c:pt>
                <c:pt idx="905">
                  <c:v>0.19321798415841243</c:v>
                </c:pt>
                <c:pt idx="906">
                  <c:v>0.19333738902570383</c:v>
                </c:pt>
                <c:pt idx="907">
                  <c:v>0.19357619876028664</c:v>
                </c:pt>
                <c:pt idx="908">
                  <c:v>0.19393441336216113</c:v>
                </c:pt>
                <c:pt idx="909">
                  <c:v>0.19417322309674392</c:v>
                </c:pt>
                <c:pt idx="910">
                  <c:v>0.19441203283132696</c:v>
                </c:pt>
                <c:pt idx="911">
                  <c:v>0.19477024743320118</c:v>
                </c:pt>
                <c:pt idx="912">
                  <c:v>0.19500905716778399</c:v>
                </c:pt>
                <c:pt idx="913">
                  <c:v>0.19524786690236709</c:v>
                </c:pt>
                <c:pt idx="914">
                  <c:v>0.19548667663694988</c:v>
                </c:pt>
                <c:pt idx="915">
                  <c:v>0.19572548637153292</c:v>
                </c:pt>
                <c:pt idx="916">
                  <c:v>0.19608370097340719</c:v>
                </c:pt>
                <c:pt idx="917">
                  <c:v>0.19632251070799001</c:v>
                </c:pt>
                <c:pt idx="918">
                  <c:v>0.19656132044257305</c:v>
                </c:pt>
                <c:pt idx="919">
                  <c:v>0.19680013017715584</c:v>
                </c:pt>
                <c:pt idx="920">
                  <c:v>0.19703893991173893</c:v>
                </c:pt>
                <c:pt idx="921">
                  <c:v>0.19727774964632175</c:v>
                </c:pt>
                <c:pt idx="922">
                  <c:v>0.19751655938090454</c:v>
                </c:pt>
                <c:pt idx="923">
                  <c:v>0.19775536911548758</c:v>
                </c:pt>
                <c:pt idx="924">
                  <c:v>0.19811358371736179</c:v>
                </c:pt>
                <c:pt idx="925">
                  <c:v>0.19835239345194461</c:v>
                </c:pt>
                <c:pt idx="926">
                  <c:v>0.1985912031865277</c:v>
                </c:pt>
                <c:pt idx="927">
                  <c:v>0.19894941778840192</c:v>
                </c:pt>
                <c:pt idx="928">
                  <c:v>0.19918822752298498</c:v>
                </c:pt>
                <c:pt idx="929">
                  <c:v>0.1995464421248592</c:v>
                </c:pt>
                <c:pt idx="930">
                  <c:v>0.19978525185944224</c:v>
                </c:pt>
                <c:pt idx="931">
                  <c:v>0.20014346646131645</c:v>
                </c:pt>
                <c:pt idx="932">
                  <c:v>0.20038227619589927</c:v>
                </c:pt>
                <c:pt idx="933">
                  <c:v>0.20074049079777376</c:v>
                </c:pt>
                <c:pt idx="934">
                  <c:v>0.20097930053235658</c:v>
                </c:pt>
                <c:pt idx="935">
                  <c:v>0.20133751513423101</c:v>
                </c:pt>
                <c:pt idx="936">
                  <c:v>0.20169572973610528</c:v>
                </c:pt>
                <c:pt idx="937">
                  <c:v>0.20193453947068832</c:v>
                </c:pt>
                <c:pt idx="938">
                  <c:v>0.20229275407256253</c:v>
                </c:pt>
                <c:pt idx="939">
                  <c:v>0.2025315638071456</c:v>
                </c:pt>
                <c:pt idx="940">
                  <c:v>0.20288977840901981</c:v>
                </c:pt>
                <c:pt idx="941">
                  <c:v>0.2032479930108943</c:v>
                </c:pt>
                <c:pt idx="942">
                  <c:v>0.20360620761276849</c:v>
                </c:pt>
                <c:pt idx="943">
                  <c:v>0.20396442221464298</c:v>
                </c:pt>
                <c:pt idx="944">
                  <c:v>0.20420323194922577</c:v>
                </c:pt>
                <c:pt idx="945">
                  <c:v>0.20456144655110026</c:v>
                </c:pt>
                <c:pt idx="946">
                  <c:v>0.20503906602026589</c:v>
                </c:pt>
                <c:pt idx="947">
                  <c:v>0.20539728062214033</c:v>
                </c:pt>
                <c:pt idx="948">
                  <c:v>0.20575549522401454</c:v>
                </c:pt>
                <c:pt idx="949">
                  <c:v>0.20611370982588903</c:v>
                </c:pt>
                <c:pt idx="950">
                  <c:v>0.20647192442776352</c:v>
                </c:pt>
                <c:pt idx="951">
                  <c:v>0.20683013902963773</c:v>
                </c:pt>
                <c:pt idx="952">
                  <c:v>0.20718835363151217</c:v>
                </c:pt>
                <c:pt idx="953">
                  <c:v>0.20754656823338638</c:v>
                </c:pt>
                <c:pt idx="954">
                  <c:v>0.20790478283526087</c:v>
                </c:pt>
                <c:pt idx="955">
                  <c:v>0.20838240230442651</c:v>
                </c:pt>
                <c:pt idx="956">
                  <c:v>0.20862121203900957</c:v>
                </c:pt>
                <c:pt idx="957">
                  <c:v>0.20897942664088376</c:v>
                </c:pt>
                <c:pt idx="958">
                  <c:v>0.20933764124275825</c:v>
                </c:pt>
                <c:pt idx="959">
                  <c:v>0.20969585584463246</c:v>
                </c:pt>
                <c:pt idx="960">
                  <c:v>0.20993466557921553</c:v>
                </c:pt>
                <c:pt idx="961">
                  <c:v>0.21017347531379835</c:v>
                </c:pt>
                <c:pt idx="962">
                  <c:v>0.21053168991567278</c:v>
                </c:pt>
                <c:pt idx="963">
                  <c:v>0.2107704996502556</c:v>
                </c:pt>
                <c:pt idx="964">
                  <c:v>0.21100930938483842</c:v>
                </c:pt>
                <c:pt idx="965">
                  <c:v>0.21124811911942148</c:v>
                </c:pt>
                <c:pt idx="966">
                  <c:v>0.2114869288540043</c:v>
                </c:pt>
                <c:pt idx="967">
                  <c:v>0.21172573858858712</c:v>
                </c:pt>
                <c:pt idx="968">
                  <c:v>0.21196454832317019</c:v>
                </c:pt>
                <c:pt idx="969">
                  <c:v>0.21220335805775301</c:v>
                </c:pt>
                <c:pt idx="970">
                  <c:v>0.21244216779233582</c:v>
                </c:pt>
                <c:pt idx="971">
                  <c:v>0.21256157265962744</c:v>
                </c:pt>
                <c:pt idx="972">
                  <c:v>0.21280038239421026</c:v>
                </c:pt>
                <c:pt idx="973">
                  <c:v>0.21291978726150165</c:v>
                </c:pt>
                <c:pt idx="974">
                  <c:v>0.21315859699608447</c:v>
                </c:pt>
                <c:pt idx="975">
                  <c:v>0.21327800186337614</c:v>
                </c:pt>
                <c:pt idx="976">
                  <c:v>0.21363621646525036</c:v>
                </c:pt>
                <c:pt idx="977">
                  <c:v>0.21375562133254178</c:v>
                </c:pt>
                <c:pt idx="978">
                  <c:v>0.21399443106712485</c:v>
                </c:pt>
                <c:pt idx="979">
                  <c:v>0.21423324080170766</c:v>
                </c:pt>
                <c:pt idx="980">
                  <c:v>0.21447205053629048</c:v>
                </c:pt>
                <c:pt idx="981">
                  <c:v>0.21471086027087352</c:v>
                </c:pt>
                <c:pt idx="982">
                  <c:v>0.21483026513816492</c:v>
                </c:pt>
                <c:pt idx="983">
                  <c:v>0.21518847974003927</c:v>
                </c:pt>
                <c:pt idx="984">
                  <c:v>0.21530788460733072</c:v>
                </c:pt>
                <c:pt idx="985">
                  <c:v>0.21554669434191362</c:v>
                </c:pt>
                <c:pt idx="986">
                  <c:v>0.21578550407649652</c:v>
                </c:pt>
                <c:pt idx="987">
                  <c:v>0.21590490894378797</c:v>
                </c:pt>
                <c:pt idx="988">
                  <c:v>0.21614371867837087</c:v>
                </c:pt>
                <c:pt idx="989">
                  <c:v>0.21638252841295377</c:v>
                </c:pt>
                <c:pt idx="990">
                  <c:v>0.21650193328024522</c:v>
                </c:pt>
                <c:pt idx="991">
                  <c:v>0.21674074301482812</c:v>
                </c:pt>
                <c:pt idx="992">
                  <c:v>0.21697955274941103</c:v>
                </c:pt>
                <c:pt idx="993">
                  <c:v>0.21709895761670248</c:v>
                </c:pt>
                <c:pt idx="994">
                  <c:v>0.21733776735128538</c:v>
                </c:pt>
                <c:pt idx="995">
                  <c:v>0.21745717221857683</c:v>
                </c:pt>
                <c:pt idx="996">
                  <c:v>0.21757657708586828</c:v>
                </c:pt>
                <c:pt idx="997">
                  <c:v>0.21781538682045118</c:v>
                </c:pt>
                <c:pt idx="998">
                  <c:v>0.21793479168774263</c:v>
                </c:pt>
                <c:pt idx="999">
                  <c:v>0.21805419655503408</c:v>
                </c:pt>
                <c:pt idx="1000">
                  <c:v>0.22533789345981256</c:v>
                </c:pt>
                <c:pt idx="1001">
                  <c:v>0.22557670319439546</c:v>
                </c:pt>
                <c:pt idx="1002">
                  <c:v>0.22581551292897836</c:v>
                </c:pt>
                <c:pt idx="1003">
                  <c:v>0.22605432266356126</c:v>
                </c:pt>
                <c:pt idx="1004">
                  <c:v>0.22617372753085271</c:v>
                </c:pt>
                <c:pt idx="1005">
                  <c:v>0.22641253726543561</c:v>
                </c:pt>
                <c:pt idx="1006">
                  <c:v>0.22665134700001852</c:v>
                </c:pt>
                <c:pt idx="1007">
                  <c:v>0.22689015673460142</c:v>
                </c:pt>
                <c:pt idx="1008">
                  <c:v>0.22712896646918432</c:v>
                </c:pt>
                <c:pt idx="1009">
                  <c:v>0.22724837133647577</c:v>
                </c:pt>
                <c:pt idx="1010">
                  <c:v>0.22748718107105867</c:v>
                </c:pt>
                <c:pt idx="1011">
                  <c:v>0.22772599080564157</c:v>
                </c:pt>
                <c:pt idx="1012">
                  <c:v>0.22796480054022447</c:v>
                </c:pt>
                <c:pt idx="1013">
                  <c:v>0.22832301514209882</c:v>
                </c:pt>
                <c:pt idx="1014">
                  <c:v>0.22856182487668172</c:v>
                </c:pt>
                <c:pt idx="1015">
                  <c:v>0.22880063461126462</c:v>
                </c:pt>
                <c:pt idx="1016">
                  <c:v>0.22892003947855608</c:v>
                </c:pt>
                <c:pt idx="1017">
                  <c:v>0.22927825408043043</c:v>
                </c:pt>
                <c:pt idx="1018">
                  <c:v>0.22951706381501333</c:v>
                </c:pt>
                <c:pt idx="1019">
                  <c:v>0.22975587354959623</c:v>
                </c:pt>
                <c:pt idx="1020">
                  <c:v>0.23011408815147058</c:v>
                </c:pt>
                <c:pt idx="1021">
                  <c:v>0.23035289788605348</c:v>
                </c:pt>
                <c:pt idx="1022">
                  <c:v>0.23059170762063638</c:v>
                </c:pt>
                <c:pt idx="1023">
                  <c:v>0.23083051735521928</c:v>
                </c:pt>
                <c:pt idx="1024">
                  <c:v>0.23118873195709363</c:v>
                </c:pt>
                <c:pt idx="1025">
                  <c:v>0.23142754169167654</c:v>
                </c:pt>
                <c:pt idx="1026">
                  <c:v>0.23178575629355089</c:v>
                </c:pt>
                <c:pt idx="1027">
                  <c:v>0.23202456602813379</c:v>
                </c:pt>
                <c:pt idx="1028">
                  <c:v>0.23238278063000814</c:v>
                </c:pt>
                <c:pt idx="1029">
                  <c:v>0.23262159036459104</c:v>
                </c:pt>
                <c:pt idx="1030">
                  <c:v>0.23297980496646539</c:v>
                </c:pt>
                <c:pt idx="1031">
                  <c:v>0.23321861470104829</c:v>
                </c:pt>
                <c:pt idx="1032">
                  <c:v>0.23357682930292265</c:v>
                </c:pt>
                <c:pt idx="1033">
                  <c:v>0.233935043904797</c:v>
                </c:pt>
                <c:pt idx="1034">
                  <c:v>0.2341738536393799</c:v>
                </c:pt>
                <c:pt idx="1035">
                  <c:v>0.23453206824125425</c:v>
                </c:pt>
                <c:pt idx="1036">
                  <c:v>0.2348902828431286</c:v>
                </c:pt>
                <c:pt idx="1037">
                  <c:v>0.2351290925777115</c:v>
                </c:pt>
                <c:pt idx="1038">
                  <c:v>0.23548730717958585</c:v>
                </c:pt>
                <c:pt idx="1039">
                  <c:v>0.23572611691416875</c:v>
                </c:pt>
                <c:pt idx="1040">
                  <c:v>0.23608433151604311</c:v>
                </c:pt>
                <c:pt idx="1041">
                  <c:v>0.23644254611791746</c:v>
                </c:pt>
                <c:pt idx="1042">
                  <c:v>0.23680076071979181</c:v>
                </c:pt>
                <c:pt idx="1043">
                  <c:v>0.23703957045437471</c:v>
                </c:pt>
                <c:pt idx="1044">
                  <c:v>0.23739778505624906</c:v>
                </c:pt>
                <c:pt idx="1045">
                  <c:v>0.23775599965812341</c:v>
                </c:pt>
                <c:pt idx="1046">
                  <c:v>0.23799480939270631</c:v>
                </c:pt>
                <c:pt idx="1047">
                  <c:v>0.23835302399458067</c:v>
                </c:pt>
                <c:pt idx="1048">
                  <c:v>0.23859183372916357</c:v>
                </c:pt>
                <c:pt idx="1049">
                  <c:v>0.23895004833103792</c:v>
                </c:pt>
                <c:pt idx="1050">
                  <c:v>0.23930826293291227</c:v>
                </c:pt>
                <c:pt idx="1051">
                  <c:v>0.23954707266749517</c:v>
                </c:pt>
                <c:pt idx="1052">
                  <c:v>0.23990528726936952</c:v>
                </c:pt>
                <c:pt idx="1053">
                  <c:v>0.24026350187124387</c:v>
                </c:pt>
                <c:pt idx="1054">
                  <c:v>0.24050231160582677</c:v>
                </c:pt>
                <c:pt idx="1055">
                  <c:v>0.24086052620770113</c:v>
                </c:pt>
                <c:pt idx="1056">
                  <c:v>0.24109933594228403</c:v>
                </c:pt>
                <c:pt idx="1057">
                  <c:v>0.24145755054415838</c:v>
                </c:pt>
                <c:pt idx="1058">
                  <c:v>0.24169636027874128</c:v>
                </c:pt>
                <c:pt idx="1059">
                  <c:v>0.24205457488061563</c:v>
                </c:pt>
                <c:pt idx="1060">
                  <c:v>0.24241278948248998</c:v>
                </c:pt>
                <c:pt idx="1061">
                  <c:v>0.24265159921707288</c:v>
                </c:pt>
                <c:pt idx="1062">
                  <c:v>0.24300981381894723</c:v>
                </c:pt>
                <c:pt idx="1063">
                  <c:v>0.24336802842082159</c:v>
                </c:pt>
                <c:pt idx="1064">
                  <c:v>0.24360683815540449</c:v>
                </c:pt>
                <c:pt idx="1065">
                  <c:v>0.24384564788998739</c:v>
                </c:pt>
                <c:pt idx="1066">
                  <c:v>0.24420386249186174</c:v>
                </c:pt>
                <c:pt idx="1067">
                  <c:v>0.24444267222644464</c:v>
                </c:pt>
                <c:pt idx="1068">
                  <c:v>0.24480088682831899</c:v>
                </c:pt>
                <c:pt idx="1069">
                  <c:v>0.24503969656290189</c:v>
                </c:pt>
                <c:pt idx="1070">
                  <c:v>0.24527850629748479</c:v>
                </c:pt>
                <c:pt idx="1071">
                  <c:v>0.2455173160320677</c:v>
                </c:pt>
                <c:pt idx="1072">
                  <c:v>0.2457561257666506</c:v>
                </c:pt>
                <c:pt idx="1073">
                  <c:v>0.2459949355012335</c:v>
                </c:pt>
                <c:pt idx="1074">
                  <c:v>0.24611434036852495</c:v>
                </c:pt>
                <c:pt idx="1075">
                  <c:v>0.2464725549703993</c:v>
                </c:pt>
                <c:pt idx="1076">
                  <c:v>0.24659195983769075</c:v>
                </c:pt>
                <c:pt idx="1077">
                  <c:v>0.2469501744395651</c:v>
                </c:pt>
                <c:pt idx="1078">
                  <c:v>0.24706957930685655</c:v>
                </c:pt>
                <c:pt idx="1079">
                  <c:v>0.24730838904143945</c:v>
                </c:pt>
                <c:pt idx="1080">
                  <c:v>0.24754719877602235</c:v>
                </c:pt>
                <c:pt idx="1081">
                  <c:v>0.24778600851060525</c:v>
                </c:pt>
                <c:pt idx="1082">
                  <c:v>0.24790541337789671</c:v>
                </c:pt>
                <c:pt idx="1083">
                  <c:v>0.24814422311247961</c:v>
                </c:pt>
                <c:pt idx="1084">
                  <c:v>0.24838303284706251</c:v>
                </c:pt>
                <c:pt idx="1085">
                  <c:v>0.24862184258164541</c:v>
                </c:pt>
                <c:pt idx="1086">
                  <c:v>0.24886065231622831</c:v>
                </c:pt>
                <c:pt idx="1087">
                  <c:v>0.24898005718351976</c:v>
                </c:pt>
                <c:pt idx="1088">
                  <c:v>0.24921886691810266</c:v>
                </c:pt>
                <c:pt idx="1089">
                  <c:v>0.24957708151997701</c:v>
                </c:pt>
                <c:pt idx="1090">
                  <c:v>0.24969648638726846</c:v>
                </c:pt>
                <c:pt idx="1091">
                  <c:v>0.24993529612185136</c:v>
                </c:pt>
                <c:pt idx="1092">
                  <c:v>0.25017410585643429</c:v>
                </c:pt>
                <c:pt idx="1093">
                  <c:v>0.25029351072372574</c:v>
                </c:pt>
                <c:pt idx="1094">
                  <c:v>0.25053232045830864</c:v>
                </c:pt>
                <c:pt idx="1095">
                  <c:v>0.25077113019289154</c:v>
                </c:pt>
                <c:pt idx="1096">
                  <c:v>0.25100993992747445</c:v>
                </c:pt>
                <c:pt idx="1097">
                  <c:v>0.25124874966205735</c:v>
                </c:pt>
                <c:pt idx="1098">
                  <c:v>0.2513681545293488</c:v>
                </c:pt>
                <c:pt idx="1099">
                  <c:v>0.2516069642639317</c:v>
                </c:pt>
                <c:pt idx="1100">
                  <c:v>0.2518457739985146</c:v>
                </c:pt>
                <c:pt idx="1101">
                  <c:v>0.2520845837330975</c:v>
                </c:pt>
                <c:pt idx="1102">
                  <c:v>0.25220398860038895</c:v>
                </c:pt>
                <c:pt idx="1103">
                  <c:v>0.25244279833497185</c:v>
                </c:pt>
                <c:pt idx="1104">
                  <c:v>0.2525622032022633</c:v>
                </c:pt>
                <c:pt idx="1105">
                  <c:v>0.2528010129368462</c:v>
                </c:pt>
                <c:pt idx="1106">
                  <c:v>0.25315922753872055</c:v>
                </c:pt>
                <c:pt idx="1107">
                  <c:v>0.25327863240601201</c:v>
                </c:pt>
                <c:pt idx="1108">
                  <c:v>0.25351744214059491</c:v>
                </c:pt>
                <c:pt idx="1109">
                  <c:v>0.25363684700788636</c:v>
                </c:pt>
                <c:pt idx="1110">
                  <c:v>0.25387565674246926</c:v>
                </c:pt>
                <c:pt idx="1111">
                  <c:v>0.25399506160976071</c:v>
                </c:pt>
                <c:pt idx="1112">
                  <c:v>0.25423387134434361</c:v>
                </c:pt>
                <c:pt idx="1113">
                  <c:v>0.25435327621163506</c:v>
                </c:pt>
                <c:pt idx="1114">
                  <c:v>0.25459208594621796</c:v>
                </c:pt>
                <c:pt idx="1115">
                  <c:v>0.25471149081350941</c:v>
                </c:pt>
                <c:pt idx="1116">
                  <c:v>0.25495030054809231</c:v>
                </c:pt>
                <c:pt idx="1117">
                  <c:v>0.25506970541538376</c:v>
                </c:pt>
                <c:pt idx="1118">
                  <c:v>0.25506970541538376</c:v>
                </c:pt>
                <c:pt idx="1119">
                  <c:v>0.25530851514996666</c:v>
                </c:pt>
                <c:pt idx="1120">
                  <c:v>0.25542792001725811</c:v>
                </c:pt>
                <c:pt idx="1121">
                  <c:v>0.25554732488454956</c:v>
                </c:pt>
                <c:pt idx="1122">
                  <c:v>0.25566672975184102</c:v>
                </c:pt>
                <c:pt idx="1123">
                  <c:v>0.25578613461913247</c:v>
                </c:pt>
                <c:pt idx="1124">
                  <c:v>0.25590553948642392</c:v>
                </c:pt>
                <c:pt idx="1125">
                  <c:v>0.25590553948642392</c:v>
                </c:pt>
                <c:pt idx="1126">
                  <c:v>0.25602494435371537</c:v>
                </c:pt>
                <c:pt idx="1127">
                  <c:v>0.25614434922100682</c:v>
                </c:pt>
                <c:pt idx="1128">
                  <c:v>0.25614434922100682</c:v>
                </c:pt>
                <c:pt idx="1129">
                  <c:v>0.25626375408829827</c:v>
                </c:pt>
                <c:pt idx="1130">
                  <c:v>0.25638315895558972</c:v>
                </c:pt>
                <c:pt idx="1131">
                  <c:v>0.25638315895558972</c:v>
                </c:pt>
                <c:pt idx="1132">
                  <c:v>0.25662196869017262</c:v>
                </c:pt>
                <c:pt idx="1133">
                  <c:v>0.25674137355746407</c:v>
                </c:pt>
                <c:pt idx="1134">
                  <c:v>0.25686077842475552</c:v>
                </c:pt>
                <c:pt idx="1135">
                  <c:v>0.25698018329204697</c:v>
                </c:pt>
                <c:pt idx="1136">
                  <c:v>0.25709958815933842</c:v>
                </c:pt>
                <c:pt idx="1137">
                  <c:v>0.25721899302662987</c:v>
                </c:pt>
                <c:pt idx="1138">
                  <c:v>0.25721899302662987</c:v>
                </c:pt>
                <c:pt idx="1139">
                  <c:v>0.25733839789392132</c:v>
                </c:pt>
                <c:pt idx="1140">
                  <c:v>0.25745780276121277</c:v>
                </c:pt>
                <c:pt idx="1141">
                  <c:v>0.25757720762850422</c:v>
                </c:pt>
                <c:pt idx="1142">
                  <c:v>0.25769661249579567</c:v>
                </c:pt>
                <c:pt idx="1143">
                  <c:v>0.25781601736308712</c:v>
                </c:pt>
                <c:pt idx="1144">
                  <c:v>0.25805482709767003</c:v>
                </c:pt>
                <c:pt idx="1145">
                  <c:v>0.25817423196496148</c:v>
                </c:pt>
                <c:pt idx="1146">
                  <c:v>0.25829363683225293</c:v>
                </c:pt>
                <c:pt idx="1147">
                  <c:v>0.25841304169954438</c:v>
                </c:pt>
                <c:pt idx="1148">
                  <c:v>0.25853244656683583</c:v>
                </c:pt>
                <c:pt idx="1149">
                  <c:v>0.25865185143412728</c:v>
                </c:pt>
                <c:pt idx="1150">
                  <c:v>0.25877125630141873</c:v>
                </c:pt>
                <c:pt idx="1151">
                  <c:v>0.25901006603600163</c:v>
                </c:pt>
                <c:pt idx="1152">
                  <c:v>0.25912947090329308</c:v>
                </c:pt>
                <c:pt idx="1153">
                  <c:v>0.25924887577058453</c:v>
                </c:pt>
                <c:pt idx="1154">
                  <c:v>0.25936828063787598</c:v>
                </c:pt>
                <c:pt idx="1155">
                  <c:v>0.25948768550516743</c:v>
                </c:pt>
                <c:pt idx="1156">
                  <c:v>0.25960709037245888</c:v>
                </c:pt>
                <c:pt idx="1157">
                  <c:v>0.25984590010704178</c:v>
                </c:pt>
                <c:pt idx="1158">
                  <c:v>0.25984590010704178</c:v>
                </c:pt>
                <c:pt idx="1159">
                  <c:v>0.25996530497433323</c:v>
                </c:pt>
                <c:pt idx="1160">
                  <c:v>0.26020411470891613</c:v>
                </c:pt>
                <c:pt idx="1161">
                  <c:v>0.26032351957620758</c:v>
                </c:pt>
                <c:pt idx="1162">
                  <c:v>0.26032351957620758</c:v>
                </c:pt>
                <c:pt idx="1163">
                  <c:v>0.26044292444349904</c:v>
                </c:pt>
                <c:pt idx="1164">
                  <c:v>0.26068173417808194</c:v>
                </c:pt>
                <c:pt idx="1165">
                  <c:v>0.26068173417808194</c:v>
                </c:pt>
                <c:pt idx="1166">
                  <c:v>0.26080113904537339</c:v>
                </c:pt>
                <c:pt idx="1167">
                  <c:v>0.26092054391266484</c:v>
                </c:pt>
                <c:pt idx="1168">
                  <c:v>0.26092054391266484</c:v>
                </c:pt>
                <c:pt idx="1169">
                  <c:v>0.26103994877995629</c:v>
                </c:pt>
                <c:pt idx="1170">
                  <c:v>0.26115935364724774</c:v>
                </c:pt>
                <c:pt idx="1171">
                  <c:v>0.26115935364724774</c:v>
                </c:pt>
                <c:pt idx="1172">
                  <c:v>0.26115935364724774</c:v>
                </c:pt>
                <c:pt idx="1173">
                  <c:v>0.26127875851453919</c:v>
                </c:pt>
                <c:pt idx="1174">
                  <c:v>0.26127875851453919</c:v>
                </c:pt>
                <c:pt idx="1175">
                  <c:v>0.26127875851453919</c:v>
                </c:pt>
                <c:pt idx="1176">
                  <c:v>0.26127875851453919</c:v>
                </c:pt>
                <c:pt idx="1177">
                  <c:v>0.26127875851453919</c:v>
                </c:pt>
                <c:pt idx="1178">
                  <c:v>0.26127875851453919</c:v>
                </c:pt>
                <c:pt idx="1179">
                  <c:v>0.26127875851453919</c:v>
                </c:pt>
                <c:pt idx="1180">
                  <c:v>0.26127875851453919</c:v>
                </c:pt>
                <c:pt idx="1181">
                  <c:v>0.26127875851453919</c:v>
                </c:pt>
                <c:pt idx="1182">
                  <c:v>0.26127875851453919</c:v>
                </c:pt>
                <c:pt idx="1183">
                  <c:v>0.26115935364724774</c:v>
                </c:pt>
                <c:pt idx="1184">
                  <c:v>0.26103994877995629</c:v>
                </c:pt>
                <c:pt idx="1185">
                  <c:v>0.26103994877995629</c:v>
                </c:pt>
                <c:pt idx="1186">
                  <c:v>0.26092054391266484</c:v>
                </c:pt>
                <c:pt idx="1187">
                  <c:v>0.26092054391266484</c:v>
                </c:pt>
                <c:pt idx="1188">
                  <c:v>0.26092054391266484</c:v>
                </c:pt>
                <c:pt idx="1189">
                  <c:v>0.26080113904537339</c:v>
                </c:pt>
                <c:pt idx="1190">
                  <c:v>0.26068173417808194</c:v>
                </c:pt>
                <c:pt idx="1191">
                  <c:v>0.26068173417808194</c:v>
                </c:pt>
                <c:pt idx="1192">
                  <c:v>0.26068173417808194</c:v>
                </c:pt>
                <c:pt idx="1193">
                  <c:v>0.26056232931079049</c:v>
                </c:pt>
                <c:pt idx="1194">
                  <c:v>0.26056232931079049</c:v>
                </c:pt>
                <c:pt idx="1195">
                  <c:v>0.26056232931079049</c:v>
                </c:pt>
                <c:pt idx="1196">
                  <c:v>0.26044292444349904</c:v>
                </c:pt>
                <c:pt idx="1197">
                  <c:v>0.26056232931079049</c:v>
                </c:pt>
                <c:pt idx="1198">
                  <c:v>0.26056232931079049</c:v>
                </c:pt>
                <c:pt idx="1199">
                  <c:v>0.26056232931079049</c:v>
                </c:pt>
                <c:pt idx="1200">
                  <c:v>0.26056232931079049</c:v>
                </c:pt>
                <c:pt idx="1201">
                  <c:v>0.26068173417808194</c:v>
                </c:pt>
                <c:pt idx="1202">
                  <c:v>0.26068173417808194</c:v>
                </c:pt>
                <c:pt idx="1203">
                  <c:v>0.26080113904537339</c:v>
                </c:pt>
                <c:pt idx="1204">
                  <c:v>0.26080113904537339</c:v>
                </c:pt>
                <c:pt idx="1205">
                  <c:v>0.26080113904537339</c:v>
                </c:pt>
                <c:pt idx="1206">
                  <c:v>0.26092054391266484</c:v>
                </c:pt>
                <c:pt idx="1207">
                  <c:v>0.26092054391266484</c:v>
                </c:pt>
                <c:pt idx="1208">
                  <c:v>0.26103994877995629</c:v>
                </c:pt>
                <c:pt idx="1209">
                  <c:v>0.26115935364724774</c:v>
                </c:pt>
                <c:pt idx="1210">
                  <c:v>0.26127875851453919</c:v>
                </c:pt>
                <c:pt idx="1211">
                  <c:v>0.26127875851453919</c:v>
                </c:pt>
                <c:pt idx="1212">
                  <c:v>0.26139816338183064</c:v>
                </c:pt>
                <c:pt idx="1213">
                  <c:v>0.26151756824912209</c:v>
                </c:pt>
                <c:pt idx="1214">
                  <c:v>0.26163697311641354</c:v>
                </c:pt>
                <c:pt idx="1215">
                  <c:v>0.26175637798370499</c:v>
                </c:pt>
                <c:pt idx="1216">
                  <c:v>0.26187578285099644</c:v>
                </c:pt>
                <c:pt idx="1217">
                  <c:v>0.26199518771828789</c:v>
                </c:pt>
                <c:pt idx="1218">
                  <c:v>0.26199518771828789</c:v>
                </c:pt>
                <c:pt idx="1219">
                  <c:v>0.26211459258557934</c:v>
                </c:pt>
                <c:pt idx="1220">
                  <c:v>0.26235340232016224</c:v>
                </c:pt>
                <c:pt idx="1221">
                  <c:v>0.26235340232016224</c:v>
                </c:pt>
                <c:pt idx="1222">
                  <c:v>0.26247280718745369</c:v>
                </c:pt>
                <c:pt idx="1223">
                  <c:v>0.26259221205474514</c:v>
                </c:pt>
                <c:pt idx="1224">
                  <c:v>0.26271161692203654</c:v>
                </c:pt>
                <c:pt idx="1225">
                  <c:v>0.26283102178932793</c:v>
                </c:pt>
                <c:pt idx="1226">
                  <c:v>0.26295042665661961</c:v>
                </c:pt>
                <c:pt idx="1227">
                  <c:v>0.263069831523911</c:v>
                </c:pt>
                <c:pt idx="1228">
                  <c:v>0.2631892363912024</c:v>
                </c:pt>
                <c:pt idx="1229">
                  <c:v>0.26330864125849385</c:v>
                </c:pt>
                <c:pt idx="1230">
                  <c:v>0.26342804612578524</c:v>
                </c:pt>
                <c:pt idx="1231">
                  <c:v>0.26354745099307664</c:v>
                </c:pt>
                <c:pt idx="1232">
                  <c:v>0.26366685586036825</c:v>
                </c:pt>
                <c:pt idx="1233">
                  <c:v>0.26378626072765965</c:v>
                </c:pt>
                <c:pt idx="1234">
                  <c:v>0.26402507046224249</c:v>
                </c:pt>
                <c:pt idx="1235">
                  <c:v>0.26414447532953389</c:v>
                </c:pt>
                <c:pt idx="1236">
                  <c:v>0.26426388019682528</c:v>
                </c:pt>
                <c:pt idx="1237">
                  <c:v>0.26450268993140835</c:v>
                </c:pt>
                <c:pt idx="1238">
                  <c:v>0.2647414996659912</c:v>
                </c:pt>
                <c:pt idx="1239">
                  <c:v>0.26486090453328259</c:v>
                </c:pt>
                <c:pt idx="1240">
                  <c:v>0.26498030940057421</c:v>
                </c:pt>
                <c:pt idx="1241">
                  <c:v>0.26509971426786566</c:v>
                </c:pt>
                <c:pt idx="1242">
                  <c:v>0.26521911913515706</c:v>
                </c:pt>
                <c:pt idx="1243">
                  <c:v>0.26545792886973985</c:v>
                </c:pt>
                <c:pt idx="1244">
                  <c:v>0.2655773337370313</c:v>
                </c:pt>
                <c:pt idx="1245">
                  <c:v>0.26569673860432291</c:v>
                </c:pt>
                <c:pt idx="1246">
                  <c:v>0.26581614347161431</c:v>
                </c:pt>
                <c:pt idx="1247">
                  <c:v>0.26593554833890576</c:v>
                </c:pt>
                <c:pt idx="1248">
                  <c:v>0.26605495320619715</c:v>
                </c:pt>
                <c:pt idx="1249">
                  <c:v>0.26617435807348855</c:v>
                </c:pt>
                <c:pt idx="1250">
                  <c:v>0.26629376294078022</c:v>
                </c:pt>
                <c:pt idx="1251">
                  <c:v>0.26641316780807162</c:v>
                </c:pt>
                <c:pt idx="1252">
                  <c:v>0.26653257267536301</c:v>
                </c:pt>
                <c:pt idx="1253">
                  <c:v>0.26677138240994586</c:v>
                </c:pt>
                <c:pt idx="1254">
                  <c:v>0.26689078727723725</c:v>
                </c:pt>
                <c:pt idx="1255">
                  <c:v>0.26712959701182026</c:v>
                </c:pt>
                <c:pt idx="1256">
                  <c:v>0.26724900187911171</c:v>
                </c:pt>
                <c:pt idx="1257">
                  <c:v>0.26736840674640311</c:v>
                </c:pt>
                <c:pt idx="1258">
                  <c:v>0.2674878116136945</c:v>
                </c:pt>
                <c:pt idx="1259">
                  <c:v>0.2676072164809859</c:v>
                </c:pt>
                <c:pt idx="1260">
                  <c:v>0.26784602621556897</c:v>
                </c:pt>
                <c:pt idx="1261">
                  <c:v>0.26796543108286042</c:v>
                </c:pt>
                <c:pt idx="1262">
                  <c:v>0.26808483595015181</c:v>
                </c:pt>
                <c:pt idx="1263">
                  <c:v>0.26832364568473488</c:v>
                </c:pt>
                <c:pt idx="1264">
                  <c:v>0.26844305055202627</c:v>
                </c:pt>
                <c:pt idx="1265">
                  <c:v>0.26856245541931767</c:v>
                </c:pt>
                <c:pt idx="1266">
                  <c:v>0.26880126515390051</c:v>
                </c:pt>
                <c:pt idx="1267">
                  <c:v>0.26892067002119191</c:v>
                </c:pt>
                <c:pt idx="1268">
                  <c:v>0.26915947975577492</c:v>
                </c:pt>
                <c:pt idx="1269">
                  <c:v>0.26927888462306637</c:v>
                </c:pt>
                <c:pt idx="1270">
                  <c:v>0.26939828949035777</c:v>
                </c:pt>
                <c:pt idx="1271">
                  <c:v>0.26963709922494056</c:v>
                </c:pt>
                <c:pt idx="1272">
                  <c:v>0.26975650409223223</c:v>
                </c:pt>
                <c:pt idx="1273">
                  <c:v>0.26987590895952362</c:v>
                </c:pt>
                <c:pt idx="1274">
                  <c:v>0.26999531382681508</c:v>
                </c:pt>
                <c:pt idx="1275">
                  <c:v>0.27011471869410647</c:v>
                </c:pt>
                <c:pt idx="1276">
                  <c:v>0.27035352842868948</c:v>
                </c:pt>
                <c:pt idx="1277">
                  <c:v>0.27047293329598093</c:v>
                </c:pt>
                <c:pt idx="1278">
                  <c:v>0.27047293329598093</c:v>
                </c:pt>
                <c:pt idx="1279">
                  <c:v>0.27059233816327233</c:v>
                </c:pt>
                <c:pt idx="1280">
                  <c:v>0.27071174303056378</c:v>
                </c:pt>
                <c:pt idx="1281">
                  <c:v>0.27071174303056378</c:v>
                </c:pt>
                <c:pt idx="1282">
                  <c:v>0.27083114789785512</c:v>
                </c:pt>
                <c:pt idx="1283">
                  <c:v>0.27083114789785512</c:v>
                </c:pt>
                <c:pt idx="1284">
                  <c:v>0.27095055276514657</c:v>
                </c:pt>
                <c:pt idx="1285">
                  <c:v>0.27106995763243819</c:v>
                </c:pt>
                <c:pt idx="1286">
                  <c:v>0.27106995763243819</c:v>
                </c:pt>
                <c:pt idx="1287">
                  <c:v>0.27106995763243819</c:v>
                </c:pt>
                <c:pt idx="1288">
                  <c:v>0.27118936249972958</c:v>
                </c:pt>
                <c:pt idx="1289">
                  <c:v>0.27118936249972958</c:v>
                </c:pt>
                <c:pt idx="1290">
                  <c:v>0.27130876736702103</c:v>
                </c:pt>
                <c:pt idx="1291">
                  <c:v>0.27130876736702103</c:v>
                </c:pt>
                <c:pt idx="1292">
                  <c:v>0.27130876736702103</c:v>
                </c:pt>
                <c:pt idx="1293">
                  <c:v>0.27142817223431243</c:v>
                </c:pt>
                <c:pt idx="1294">
                  <c:v>0.27154757710160382</c:v>
                </c:pt>
                <c:pt idx="1295">
                  <c:v>0.27154757710160382</c:v>
                </c:pt>
                <c:pt idx="1296">
                  <c:v>0.27166698196889549</c:v>
                </c:pt>
                <c:pt idx="1297">
                  <c:v>0.27166698196889549</c:v>
                </c:pt>
                <c:pt idx="1298">
                  <c:v>0.27178638683618689</c:v>
                </c:pt>
                <c:pt idx="1299">
                  <c:v>0.27190579170347828</c:v>
                </c:pt>
                <c:pt idx="1300">
                  <c:v>0.27214460143806113</c:v>
                </c:pt>
                <c:pt idx="1301">
                  <c:v>0.27226400630535252</c:v>
                </c:pt>
                <c:pt idx="1302">
                  <c:v>0.27238341117264414</c:v>
                </c:pt>
                <c:pt idx="1303">
                  <c:v>0.27262222090722699</c:v>
                </c:pt>
                <c:pt idx="1304">
                  <c:v>0.27262222090722699</c:v>
                </c:pt>
                <c:pt idx="1305">
                  <c:v>0.27286103064180978</c:v>
                </c:pt>
                <c:pt idx="1306">
                  <c:v>0.27298043550910117</c:v>
                </c:pt>
                <c:pt idx="1307">
                  <c:v>0.27321924524368424</c:v>
                </c:pt>
                <c:pt idx="1308">
                  <c:v>0.27333865011097569</c:v>
                </c:pt>
                <c:pt idx="1309">
                  <c:v>0.27345805497826708</c:v>
                </c:pt>
                <c:pt idx="1310">
                  <c:v>0.27369686471285015</c:v>
                </c:pt>
                <c:pt idx="1311">
                  <c:v>0.27381626958014155</c:v>
                </c:pt>
                <c:pt idx="1312">
                  <c:v>0.27393567444743294</c:v>
                </c:pt>
                <c:pt idx="1313">
                  <c:v>0.27405507931472439</c:v>
                </c:pt>
                <c:pt idx="1314">
                  <c:v>0.27429388904930718</c:v>
                </c:pt>
                <c:pt idx="1315">
                  <c:v>0.27453269878389019</c:v>
                </c:pt>
                <c:pt idx="1316">
                  <c:v>0.27465210365118164</c:v>
                </c:pt>
                <c:pt idx="1317">
                  <c:v>0.27489091338576443</c:v>
                </c:pt>
                <c:pt idx="1318">
                  <c:v>0.27501031825305583</c:v>
                </c:pt>
                <c:pt idx="1319">
                  <c:v>0.2752491279876389</c:v>
                </c:pt>
                <c:pt idx="1320">
                  <c:v>0.27536853285493035</c:v>
                </c:pt>
                <c:pt idx="1321">
                  <c:v>0.27548793772222174</c:v>
                </c:pt>
                <c:pt idx="1322">
                  <c:v>0.27572674745680475</c:v>
                </c:pt>
                <c:pt idx="1323">
                  <c:v>0.27584615232409621</c:v>
                </c:pt>
                <c:pt idx="1324">
                  <c:v>0.27608496205867905</c:v>
                </c:pt>
                <c:pt idx="1325">
                  <c:v>0.27608496205867905</c:v>
                </c:pt>
                <c:pt idx="1326">
                  <c:v>0.27632377179326184</c:v>
                </c:pt>
                <c:pt idx="1327">
                  <c:v>0.27644317666055346</c:v>
                </c:pt>
                <c:pt idx="1328">
                  <c:v>0.27656258152784485</c:v>
                </c:pt>
                <c:pt idx="1329">
                  <c:v>0.2768013912624277</c:v>
                </c:pt>
                <c:pt idx="1330">
                  <c:v>0.27704020099701049</c:v>
                </c:pt>
                <c:pt idx="1331">
                  <c:v>0.27715960586430216</c:v>
                </c:pt>
                <c:pt idx="1332">
                  <c:v>0.27727901073159356</c:v>
                </c:pt>
                <c:pt idx="1333">
                  <c:v>0.27739841559888501</c:v>
                </c:pt>
                <c:pt idx="1334">
                  <c:v>0.2775178204661764</c:v>
                </c:pt>
                <c:pt idx="1335">
                  <c:v>0.2776372253334678</c:v>
                </c:pt>
                <c:pt idx="1336">
                  <c:v>0.27787603506805086</c:v>
                </c:pt>
                <c:pt idx="1337">
                  <c:v>0.27799543993534226</c:v>
                </c:pt>
                <c:pt idx="1338">
                  <c:v>0.27811484480263371</c:v>
                </c:pt>
                <c:pt idx="1339">
                  <c:v>0.27823424966992505</c:v>
                </c:pt>
                <c:pt idx="1340">
                  <c:v>0.2783536545372165</c:v>
                </c:pt>
                <c:pt idx="1341">
                  <c:v>0.27847305940450812</c:v>
                </c:pt>
                <c:pt idx="1342">
                  <c:v>0.27871186913909096</c:v>
                </c:pt>
                <c:pt idx="1343">
                  <c:v>0.27871186913909096</c:v>
                </c:pt>
                <c:pt idx="1344">
                  <c:v>0.27895067887367375</c:v>
                </c:pt>
                <c:pt idx="1345">
                  <c:v>0.27895067887367375</c:v>
                </c:pt>
                <c:pt idx="1346">
                  <c:v>0.27907008374096542</c:v>
                </c:pt>
                <c:pt idx="1347">
                  <c:v>0.27918948860825682</c:v>
                </c:pt>
                <c:pt idx="1348">
                  <c:v>0.27930889347554821</c:v>
                </c:pt>
                <c:pt idx="1349">
                  <c:v>0.27942829834283966</c:v>
                </c:pt>
                <c:pt idx="1350">
                  <c:v>0.27954770321013106</c:v>
                </c:pt>
                <c:pt idx="1351">
                  <c:v>0.27954770321013106</c:v>
                </c:pt>
                <c:pt idx="1352">
                  <c:v>0.27966710807742245</c:v>
                </c:pt>
                <c:pt idx="1353">
                  <c:v>0.27978651294471407</c:v>
                </c:pt>
                <c:pt idx="1354">
                  <c:v>0.27978651294471407</c:v>
                </c:pt>
                <c:pt idx="1355">
                  <c:v>0.27990591781200547</c:v>
                </c:pt>
                <c:pt idx="1356">
                  <c:v>0.27990591781200547</c:v>
                </c:pt>
                <c:pt idx="1357">
                  <c:v>0.27990591781200547</c:v>
                </c:pt>
                <c:pt idx="1358">
                  <c:v>0.28002532267929692</c:v>
                </c:pt>
                <c:pt idx="1359">
                  <c:v>0.28002532267929692</c:v>
                </c:pt>
                <c:pt idx="1360">
                  <c:v>0.28014472754658831</c:v>
                </c:pt>
                <c:pt idx="1361">
                  <c:v>0.28014472754658831</c:v>
                </c:pt>
                <c:pt idx="1362">
                  <c:v>0.28014472754658831</c:v>
                </c:pt>
                <c:pt idx="1363">
                  <c:v>0.28026413241387971</c:v>
                </c:pt>
                <c:pt idx="1364">
                  <c:v>0.28026413241387971</c:v>
                </c:pt>
                <c:pt idx="1365">
                  <c:v>0.28026413241387971</c:v>
                </c:pt>
                <c:pt idx="1366">
                  <c:v>0.28026413241387971</c:v>
                </c:pt>
                <c:pt idx="1367">
                  <c:v>0.28026413241387971</c:v>
                </c:pt>
                <c:pt idx="1368">
                  <c:v>0.28026413241387971</c:v>
                </c:pt>
                <c:pt idx="1369">
                  <c:v>0.2803835372811711</c:v>
                </c:pt>
                <c:pt idx="1370">
                  <c:v>0.28050294214846277</c:v>
                </c:pt>
                <c:pt idx="1371">
                  <c:v>0.28050294214846277</c:v>
                </c:pt>
                <c:pt idx="1372">
                  <c:v>0.28050294214846277</c:v>
                </c:pt>
                <c:pt idx="1373">
                  <c:v>0.28050294214846277</c:v>
                </c:pt>
                <c:pt idx="1374">
                  <c:v>0.28062234701575417</c:v>
                </c:pt>
                <c:pt idx="1375">
                  <c:v>0.28062234701575417</c:v>
                </c:pt>
                <c:pt idx="1376">
                  <c:v>0.28074175188304562</c:v>
                </c:pt>
                <c:pt idx="1377">
                  <c:v>0.28086115675033702</c:v>
                </c:pt>
                <c:pt idx="1378">
                  <c:v>0.28086115675033702</c:v>
                </c:pt>
                <c:pt idx="1379">
                  <c:v>0.28098056161762841</c:v>
                </c:pt>
                <c:pt idx="1380">
                  <c:v>0.28098056161762841</c:v>
                </c:pt>
                <c:pt idx="1381">
                  <c:v>0.28109996648492008</c:v>
                </c:pt>
                <c:pt idx="1382">
                  <c:v>0.28109996648492008</c:v>
                </c:pt>
                <c:pt idx="1383">
                  <c:v>0.28109996648492008</c:v>
                </c:pt>
                <c:pt idx="1384">
                  <c:v>0.28121937135221148</c:v>
                </c:pt>
                <c:pt idx="1385">
                  <c:v>0.28121937135221148</c:v>
                </c:pt>
                <c:pt idx="1386">
                  <c:v>0.28121937135221148</c:v>
                </c:pt>
                <c:pt idx="1387">
                  <c:v>0.28121937135221148</c:v>
                </c:pt>
                <c:pt idx="1388">
                  <c:v>0.28121937135221148</c:v>
                </c:pt>
                <c:pt idx="1389">
                  <c:v>0.28121937135221148</c:v>
                </c:pt>
                <c:pt idx="1390">
                  <c:v>0.28121937135221148</c:v>
                </c:pt>
                <c:pt idx="1391">
                  <c:v>0.28121937135221148</c:v>
                </c:pt>
                <c:pt idx="1392">
                  <c:v>0.28121937135221148</c:v>
                </c:pt>
                <c:pt idx="1393">
                  <c:v>0.28109996648492008</c:v>
                </c:pt>
                <c:pt idx="1394">
                  <c:v>0.28109996648492008</c:v>
                </c:pt>
                <c:pt idx="1395">
                  <c:v>0.28109996648492008</c:v>
                </c:pt>
                <c:pt idx="1396">
                  <c:v>0.28109996648492008</c:v>
                </c:pt>
                <c:pt idx="1397">
                  <c:v>0.28109996648492008</c:v>
                </c:pt>
                <c:pt idx="1398">
                  <c:v>0.28109996648492008</c:v>
                </c:pt>
                <c:pt idx="1399">
                  <c:v>0.28098056161762841</c:v>
                </c:pt>
                <c:pt idx="1400">
                  <c:v>0.28098056161762841</c:v>
                </c:pt>
                <c:pt idx="1401">
                  <c:v>0.28109996648492008</c:v>
                </c:pt>
                <c:pt idx="1402">
                  <c:v>0.28098056161762841</c:v>
                </c:pt>
                <c:pt idx="1403">
                  <c:v>0.28109996648492008</c:v>
                </c:pt>
                <c:pt idx="1404">
                  <c:v>0.28098056161762841</c:v>
                </c:pt>
                <c:pt idx="1405">
                  <c:v>0.28109996648492008</c:v>
                </c:pt>
                <c:pt idx="1406">
                  <c:v>0.28109996648492008</c:v>
                </c:pt>
                <c:pt idx="1407">
                  <c:v>0.28121937135221148</c:v>
                </c:pt>
                <c:pt idx="1408">
                  <c:v>0.28133877621950287</c:v>
                </c:pt>
                <c:pt idx="1409">
                  <c:v>0.28133877621950287</c:v>
                </c:pt>
                <c:pt idx="1410">
                  <c:v>0.28133877621950287</c:v>
                </c:pt>
                <c:pt idx="1411">
                  <c:v>0.28145818108679432</c:v>
                </c:pt>
                <c:pt idx="1412">
                  <c:v>0.28145818108679432</c:v>
                </c:pt>
                <c:pt idx="1413">
                  <c:v>0.28145818108679432</c:v>
                </c:pt>
                <c:pt idx="1414">
                  <c:v>0.28157758595408572</c:v>
                </c:pt>
                <c:pt idx="1415">
                  <c:v>0.28169699082137711</c:v>
                </c:pt>
                <c:pt idx="1416">
                  <c:v>0.28157758595408572</c:v>
                </c:pt>
                <c:pt idx="1417">
                  <c:v>0.28157758595408572</c:v>
                </c:pt>
                <c:pt idx="1418">
                  <c:v>0.28169699082137711</c:v>
                </c:pt>
                <c:pt idx="1419">
                  <c:v>0.28157758595408572</c:v>
                </c:pt>
                <c:pt idx="1420">
                  <c:v>0.28169699082137711</c:v>
                </c:pt>
                <c:pt idx="1421">
                  <c:v>0.28169699082137711</c:v>
                </c:pt>
                <c:pt idx="1422">
                  <c:v>0.28157758595408572</c:v>
                </c:pt>
                <c:pt idx="1423">
                  <c:v>0.28157758595408572</c:v>
                </c:pt>
                <c:pt idx="1424">
                  <c:v>0.28157758595408572</c:v>
                </c:pt>
                <c:pt idx="1425">
                  <c:v>0.28157758595408572</c:v>
                </c:pt>
                <c:pt idx="1426">
                  <c:v>0.28157758595408572</c:v>
                </c:pt>
                <c:pt idx="1427">
                  <c:v>0.28145818108679432</c:v>
                </c:pt>
                <c:pt idx="1428">
                  <c:v>0.28145818108679432</c:v>
                </c:pt>
                <c:pt idx="1429">
                  <c:v>0.28145818108679432</c:v>
                </c:pt>
                <c:pt idx="1430">
                  <c:v>0.28145818108679432</c:v>
                </c:pt>
                <c:pt idx="1431">
                  <c:v>0.28133877621950287</c:v>
                </c:pt>
                <c:pt idx="1432">
                  <c:v>0.28133877621950287</c:v>
                </c:pt>
                <c:pt idx="1433">
                  <c:v>0.28133877621950287</c:v>
                </c:pt>
                <c:pt idx="1434">
                  <c:v>0.28133877621950287</c:v>
                </c:pt>
                <c:pt idx="1435">
                  <c:v>0.28121937135221148</c:v>
                </c:pt>
                <c:pt idx="1436">
                  <c:v>0.28121937135221148</c:v>
                </c:pt>
                <c:pt idx="1437">
                  <c:v>0.28121937135221148</c:v>
                </c:pt>
                <c:pt idx="1438">
                  <c:v>0.28121937135221148</c:v>
                </c:pt>
                <c:pt idx="1439">
                  <c:v>0.28109996648492008</c:v>
                </c:pt>
                <c:pt idx="1440">
                  <c:v>0.28109996648492008</c:v>
                </c:pt>
                <c:pt idx="1441">
                  <c:v>0.28098056161762841</c:v>
                </c:pt>
                <c:pt idx="1442">
                  <c:v>0.28098056161762841</c:v>
                </c:pt>
                <c:pt idx="1443">
                  <c:v>0.28098056161762841</c:v>
                </c:pt>
                <c:pt idx="1444">
                  <c:v>0.28098056161762841</c:v>
                </c:pt>
                <c:pt idx="1445">
                  <c:v>0.28098056161762841</c:v>
                </c:pt>
                <c:pt idx="1446">
                  <c:v>0.28086115675033702</c:v>
                </c:pt>
                <c:pt idx="1447">
                  <c:v>0.28074175188304562</c:v>
                </c:pt>
                <c:pt idx="1448">
                  <c:v>0.28086115675033702</c:v>
                </c:pt>
                <c:pt idx="1449">
                  <c:v>0.28074175188304562</c:v>
                </c:pt>
                <c:pt idx="1450">
                  <c:v>0.28074175188304562</c:v>
                </c:pt>
                <c:pt idx="1451">
                  <c:v>0.28086115675033702</c:v>
                </c:pt>
                <c:pt idx="1452">
                  <c:v>0.28074175188304562</c:v>
                </c:pt>
                <c:pt idx="1453">
                  <c:v>0.28074175188304562</c:v>
                </c:pt>
                <c:pt idx="1454">
                  <c:v>0.28074175188304562</c:v>
                </c:pt>
                <c:pt idx="1455">
                  <c:v>0.28086115675033702</c:v>
                </c:pt>
                <c:pt idx="1456">
                  <c:v>0.28086115675033702</c:v>
                </c:pt>
                <c:pt idx="1457">
                  <c:v>0.28086115675033702</c:v>
                </c:pt>
                <c:pt idx="1458">
                  <c:v>0.28074175188304562</c:v>
                </c:pt>
                <c:pt idx="1459">
                  <c:v>0.28086115675033702</c:v>
                </c:pt>
                <c:pt idx="1460">
                  <c:v>0.28074175188304562</c:v>
                </c:pt>
                <c:pt idx="1461">
                  <c:v>0.28074175188304562</c:v>
                </c:pt>
                <c:pt idx="1462">
                  <c:v>0.28074175188304562</c:v>
                </c:pt>
                <c:pt idx="1463">
                  <c:v>0.28062234701575417</c:v>
                </c:pt>
                <c:pt idx="1464">
                  <c:v>0.28062234701575417</c:v>
                </c:pt>
                <c:pt idx="1465">
                  <c:v>0.28062234701575417</c:v>
                </c:pt>
                <c:pt idx="1466">
                  <c:v>0.28050294214846277</c:v>
                </c:pt>
                <c:pt idx="1467">
                  <c:v>0.28050294214846277</c:v>
                </c:pt>
                <c:pt idx="1468">
                  <c:v>0.28050294214846277</c:v>
                </c:pt>
                <c:pt idx="1469">
                  <c:v>0.28050294214846277</c:v>
                </c:pt>
                <c:pt idx="1470">
                  <c:v>0.2803835372811711</c:v>
                </c:pt>
                <c:pt idx="1471">
                  <c:v>0.2803835372811711</c:v>
                </c:pt>
                <c:pt idx="1472">
                  <c:v>0.28026413241387971</c:v>
                </c:pt>
                <c:pt idx="1473">
                  <c:v>0.2803835372811711</c:v>
                </c:pt>
                <c:pt idx="1474">
                  <c:v>0.28026413241387971</c:v>
                </c:pt>
                <c:pt idx="1475">
                  <c:v>0.28026413241387971</c:v>
                </c:pt>
                <c:pt idx="1476">
                  <c:v>0.28026413241387971</c:v>
                </c:pt>
                <c:pt idx="1477">
                  <c:v>0.28026413241387971</c:v>
                </c:pt>
                <c:pt idx="1478">
                  <c:v>0.28014472754658831</c:v>
                </c:pt>
                <c:pt idx="1479">
                  <c:v>0.28014472754658831</c:v>
                </c:pt>
                <c:pt idx="1480">
                  <c:v>0.28002532267929692</c:v>
                </c:pt>
                <c:pt idx="1481">
                  <c:v>0.28014472754658831</c:v>
                </c:pt>
                <c:pt idx="1482">
                  <c:v>0.28002532267929692</c:v>
                </c:pt>
                <c:pt idx="1483">
                  <c:v>0.28002532267929692</c:v>
                </c:pt>
                <c:pt idx="1484">
                  <c:v>0.28002532267929692</c:v>
                </c:pt>
                <c:pt idx="1485">
                  <c:v>0.28002532267929692</c:v>
                </c:pt>
                <c:pt idx="1486">
                  <c:v>0.27990591781200547</c:v>
                </c:pt>
                <c:pt idx="1487">
                  <c:v>0.27990591781200547</c:v>
                </c:pt>
                <c:pt idx="1488">
                  <c:v>0.27990591781200547</c:v>
                </c:pt>
                <c:pt idx="1489">
                  <c:v>0.28002532267929692</c:v>
                </c:pt>
                <c:pt idx="1490">
                  <c:v>0.27978651294471407</c:v>
                </c:pt>
                <c:pt idx="1491">
                  <c:v>0.27990591781200547</c:v>
                </c:pt>
                <c:pt idx="1492">
                  <c:v>0.27978651294471407</c:v>
                </c:pt>
                <c:pt idx="1493">
                  <c:v>0.27978651294471407</c:v>
                </c:pt>
                <c:pt idx="1494">
                  <c:v>0.27978651294471407</c:v>
                </c:pt>
                <c:pt idx="1495">
                  <c:v>0.27966710807742245</c:v>
                </c:pt>
                <c:pt idx="1496">
                  <c:v>0.27966710807742245</c:v>
                </c:pt>
                <c:pt idx="1497">
                  <c:v>0.27966710807742245</c:v>
                </c:pt>
                <c:pt idx="1498">
                  <c:v>0.27966710807742245</c:v>
                </c:pt>
                <c:pt idx="1499">
                  <c:v>0.27966710807742245</c:v>
                </c:pt>
                <c:pt idx="1500">
                  <c:v>0.27966710807742245</c:v>
                </c:pt>
                <c:pt idx="1501">
                  <c:v>0.27966710807742245</c:v>
                </c:pt>
                <c:pt idx="1502">
                  <c:v>0.27966710807742245</c:v>
                </c:pt>
                <c:pt idx="1503">
                  <c:v>0.27954770321013106</c:v>
                </c:pt>
                <c:pt idx="1504">
                  <c:v>0.27954770321013106</c:v>
                </c:pt>
                <c:pt idx="1505">
                  <c:v>0.27942829834283966</c:v>
                </c:pt>
                <c:pt idx="1506">
                  <c:v>0.27930889347554821</c:v>
                </c:pt>
                <c:pt idx="1507">
                  <c:v>0.27942829834283966</c:v>
                </c:pt>
                <c:pt idx="1508">
                  <c:v>0.27930889347554821</c:v>
                </c:pt>
                <c:pt idx="1509">
                  <c:v>0.27930889347554821</c:v>
                </c:pt>
                <c:pt idx="1510">
                  <c:v>0.27918948860825682</c:v>
                </c:pt>
                <c:pt idx="1511">
                  <c:v>0.27918948860825682</c:v>
                </c:pt>
                <c:pt idx="1512">
                  <c:v>0.27907008374096542</c:v>
                </c:pt>
                <c:pt idx="1513">
                  <c:v>0.27907008374096542</c:v>
                </c:pt>
                <c:pt idx="1514">
                  <c:v>0.27907008374096542</c:v>
                </c:pt>
                <c:pt idx="1515">
                  <c:v>0.27907008374096542</c:v>
                </c:pt>
                <c:pt idx="1516">
                  <c:v>0.27895067887367375</c:v>
                </c:pt>
                <c:pt idx="1517">
                  <c:v>0.27895067887367375</c:v>
                </c:pt>
                <c:pt idx="1518">
                  <c:v>0.27895067887367375</c:v>
                </c:pt>
                <c:pt idx="1519">
                  <c:v>0.27895067887367375</c:v>
                </c:pt>
                <c:pt idx="1520">
                  <c:v>0.27895067887367375</c:v>
                </c:pt>
                <c:pt idx="1521">
                  <c:v>0.27883127400638236</c:v>
                </c:pt>
                <c:pt idx="1522">
                  <c:v>0.27883127400638236</c:v>
                </c:pt>
                <c:pt idx="1523">
                  <c:v>0.27883127400638236</c:v>
                </c:pt>
                <c:pt idx="1524">
                  <c:v>0.27883127400638236</c:v>
                </c:pt>
                <c:pt idx="1525">
                  <c:v>0.27871186913909096</c:v>
                </c:pt>
                <c:pt idx="1526">
                  <c:v>0.27883127400638236</c:v>
                </c:pt>
                <c:pt idx="1527">
                  <c:v>0.27883127400638236</c:v>
                </c:pt>
                <c:pt idx="1528">
                  <c:v>0.27883127400638236</c:v>
                </c:pt>
                <c:pt idx="1529">
                  <c:v>0.27871186913909096</c:v>
                </c:pt>
                <c:pt idx="1530">
                  <c:v>0.27883127400638236</c:v>
                </c:pt>
                <c:pt idx="1531">
                  <c:v>0.27871186913909096</c:v>
                </c:pt>
                <c:pt idx="1532">
                  <c:v>0.27871186913909096</c:v>
                </c:pt>
                <c:pt idx="1533">
                  <c:v>0.27883127400638236</c:v>
                </c:pt>
                <c:pt idx="1534">
                  <c:v>0.27883127400638236</c:v>
                </c:pt>
                <c:pt idx="1535">
                  <c:v>0.27883127400638236</c:v>
                </c:pt>
                <c:pt idx="1536">
                  <c:v>0.27883127400638236</c:v>
                </c:pt>
                <c:pt idx="1537">
                  <c:v>0.27895067887367375</c:v>
                </c:pt>
                <c:pt idx="1538">
                  <c:v>0.27895067887367375</c:v>
                </c:pt>
                <c:pt idx="1539">
                  <c:v>0.27895067887367375</c:v>
                </c:pt>
                <c:pt idx="1540">
                  <c:v>0.27895067887367375</c:v>
                </c:pt>
                <c:pt idx="1541">
                  <c:v>0.27895067887367375</c:v>
                </c:pt>
                <c:pt idx="1542">
                  <c:v>0.27907008374096542</c:v>
                </c:pt>
                <c:pt idx="1543">
                  <c:v>0.27907008374096542</c:v>
                </c:pt>
                <c:pt idx="1544">
                  <c:v>0.27907008374096542</c:v>
                </c:pt>
                <c:pt idx="1545">
                  <c:v>0.27907008374096542</c:v>
                </c:pt>
                <c:pt idx="1546">
                  <c:v>0.27907008374096542</c:v>
                </c:pt>
                <c:pt idx="1547">
                  <c:v>0.27907008374096542</c:v>
                </c:pt>
                <c:pt idx="1548">
                  <c:v>0.27907008374096542</c:v>
                </c:pt>
                <c:pt idx="1549">
                  <c:v>0.27907008374096542</c:v>
                </c:pt>
                <c:pt idx="1550">
                  <c:v>0.27907008374096542</c:v>
                </c:pt>
                <c:pt idx="1551">
                  <c:v>0.27907008374096542</c:v>
                </c:pt>
                <c:pt idx="1552">
                  <c:v>0.27895067887367375</c:v>
                </c:pt>
                <c:pt idx="1553">
                  <c:v>0.27907008374096542</c:v>
                </c:pt>
                <c:pt idx="1554">
                  <c:v>0.27895067887367375</c:v>
                </c:pt>
                <c:pt idx="1555">
                  <c:v>0.27895067887367375</c:v>
                </c:pt>
                <c:pt idx="1556">
                  <c:v>0.27895067887367375</c:v>
                </c:pt>
                <c:pt idx="1557">
                  <c:v>0.27883127400638236</c:v>
                </c:pt>
                <c:pt idx="1558">
                  <c:v>0.27883127400638236</c:v>
                </c:pt>
                <c:pt idx="1559">
                  <c:v>0.27883127400638236</c:v>
                </c:pt>
                <c:pt idx="1560">
                  <c:v>0.27871186913909096</c:v>
                </c:pt>
                <c:pt idx="1561">
                  <c:v>0.27871186913909096</c:v>
                </c:pt>
                <c:pt idx="1562">
                  <c:v>0.27871186913909096</c:v>
                </c:pt>
                <c:pt idx="1563">
                  <c:v>0.27859246427179951</c:v>
                </c:pt>
                <c:pt idx="1564">
                  <c:v>0.27847305940450812</c:v>
                </c:pt>
                <c:pt idx="1565">
                  <c:v>0.27847305940450812</c:v>
                </c:pt>
                <c:pt idx="1566">
                  <c:v>0.2783536545372165</c:v>
                </c:pt>
                <c:pt idx="1567">
                  <c:v>0.2783536545372165</c:v>
                </c:pt>
                <c:pt idx="1568">
                  <c:v>0.27823424966992505</c:v>
                </c:pt>
                <c:pt idx="1569">
                  <c:v>0.27823424966992505</c:v>
                </c:pt>
                <c:pt idx="1570">
                  <c:v>0.27823424966992505</c:v>
                </c:pt>
                <c:pt idx="1571">
                  <c:v>0.27811484480263371</c:v>
                </c:pt>
                <c:pt idx="1572">
                  <c:v>0.27799543993534226</c:v>
                </c:pt>
                <c:pt idx="1573">
                  <c:v>0.27787603506805086</c:v>
                </c:pt>
                <c:pt idx="1574">
                  <c:v>0.27787603506805086</c:v>
                </c:pt>
                <c:pt idx="1575">
                  <c:v>0.27775663020075941</c:v>
                </c:pt>
                <c:pt idx="1576">
                  <c:v>0.27775663020075941</c:v>
                </c:pt>
                <c:pt idx="1577">
                  <c:v>0.2776372253334678</c:v>
                </c:pt>
                <c:pt idx="1578">
                  <c:v>0.2776372253334678</c:v>
                </c:pt>
                <c:pt idx="1579">
                  <c:v>0.2775178204661764</c:v>
                </c:pt>
                <c:pt idx="1580">
                  <c:v>0.27739841559888501</c:v>
                </c:pt>
                <c:pt idx="1581">
                  <c:v>0.27727901073159356</c:v>
                </c:pt>
                <c:pt idx="1582">
                  <c:v>0.27727901073159356</c:v>
                </c:pt>
                <c:pt idx="1583">
                  <c:v>0.27715960586430216</c:v>
                </c:pt>
                <c:pt idx="1584">
                  <c:v>0.27704020099701049</c:v>
                </c:pt>
                <c:pt idx="1585">
                  <c:v>0.27692079612971909</c:v>
                </c:pt>
                <c:pt idx="1586">
                  <c:v>0.27692079612971909</c:v>
                </c:pt>
                <c:pt idx="1587">
                  <c:v>0.2768013912624277</c:v>
                </c:pt>
                <c:pt idx="1588">
                  <c:v>0.2768013912624277</c:v>
                </c:pt>
                <c:pt idx="1589">
                  <c:v>0.2766819863951363</c:v>
                </c:pt>
                <c:pt idx="1590">
                  <c:v>0.2766819863951363</c:v>
                </c:pt>
                <c:pt idx="1591">
                  <c:v>0.27656258152784485</c:v>
                </c:pt>
                <c:pt idx="1592">
                  <c:v>0.27656258152784485</c:v>
                </c:pt>
                <c:pt idx="1593">
                  <c:v>0.27644317666055346</c:v>
                </c:pt>
                <c:pt idx="1594">
                  <c:v>0.27632377179326184</c:v>
                </c:pt>
                <c:pt idx="1595">
                  <c:v>0.27632377179326184</c:v>
                </c:pt>
                <c:pt idx="1596">
                  <c:v>0.27632377179326184</c:v>
                </c:pt>
                <c:pt idx="1597">
                  <c:v>0.27632377179326184</c:v>
                </c:pt>
                <c:pt idx="1598">
                  <c:v>0.27608496205867905</c:v>
                </c:pt>
                <c:pt idx="1599">
                  <c:v>0.27620436692597039</c:v>
                </c:pt>
                <c:pt idx="1600">
                  <c:v>0.27608496205867905</c:v>
                </c:pt>
                <c:pt idx="1601">
                  <c:v>0.27620436692597039</c:v>
                </c:pt>
                <c:pt idx="1602">
                  <c:v>0.27608496205867905</c:v>
                </c:pt>
                <c:pt idx="1603">
                  <c:v>0.27620436692597039</c:v>
                </c:pt>
                <c:pt idx="1604">
                  <c:v>0.27608496205867905</c:v>
                </c:pt>
                <c:pt idx="1605">
                  <c:v>0.27608496205867905</c:v>
                </c:pt>
                <c:pt idx="1606">
                  <c:v>0.27608496205867905</c:v>
                </c:pt>
                <c:pt idx="1607">
                  <c:v>0.2759655571913876</c:v>
                </c:pt>
                <c:pt idx="1608">
                  <c:v>0.27608496205867905</c:v>
                </c:pt>
                <c:pt idx="1609">
                  <c:v>0.27608496205867905</c:v>
                </c:pt>
                <c:pt idx="1610">
                  <c:v>0.27608496205867905</c:v>
                </c:pt>
                <c:pt idx="1611">
                  <c:v>0.27608496205867905</c:v>
                </c:pt>
                <c:pt idx="1612">
                  <c:v>0.27620436692597039</c:v>
                </c:pt>
                <c:pt idx="1613">
                  <c:v>0.27608496205867905</c:v>
                </c:pt>
                <c:pt idx="1614">
                  <c:v>0.27620436692597039</c:v>
                </c:pt>
                <c:pt idx="1615">
                  <c:v>0.27620436692597039</c:v>
                </c:pt>
                <c:pt idx="1616">
                  <c:v>0.27620436692597039</c:v>
                </c:pt>
                <c:pt idx="1617">
                  <c:v>0.27620436692597039</c:v>
                </c:pt>
                <c:pt idx="1618">
                  <c:v>0.27620436692597039</c:v>
                </c:pt>
                <c:pt idx="1619">
                  <c:v>0.27620436692597039</c:v>
                </c:pt>
                <c:pt idx="1620">
                  <c:v>0.27632377179326184</c:v>
                </c:pt>
                <c:pt idx="1621">
                  <c:v>0.27632377179326184</c:v>
                </c:pt>
                <c:pt idx="1622">
                  <c:v>0.27632377179326184</c:v>
                </c:pt>
                <c:pt idx="1623">
                  <c:v>0.27644317666055346</c:v>
                </c:pt>
                <c:pt idx="1624">
                  <c:v>0.27644317666055346</c:v>
                </c:pt>
                <c:pt idx="1625">
                  <c:v>0.27656258152784485</c:v>
                </c:pt>
                <c:pt idx="1626">
                  <c:v>0.2766819863951363</c:v>
                </c:pt>
                <c:pt idx="1627">
                  <c:v>0.2766819863951363</c:v>
                </c:pt>
                <c:pt idx="1628">
                  <c:v>0.2768013912624277</c:v>
                </c:pt>
                <c:pt idx="1629">
                  <c:v>0.2768013912624277</c:v>
                </c:pt>
                <c:pt idx="1630">
                  <c:v>0.2768013912624277</c:v>
                </c:pt>
                <c:pt idx="1631">
                  <c:v>0.2768013912624277</c:v>
                </c:pt>
                <c:pt idx="1632">
                  <c:v>0.27704020099701049</c:v>
                </c:pt>
                <c:pt idx="1633">
                  <c:v>0.27704020099701049</c:v>
                </c:pt>
                <c:pt idx="1634">
                  <c:v>0.27704020099701049</c:v>
                </c:pt>
                <c:pt idx="1635">
                  <c:v>0.27715960586430216</c:v>
                </c:pt>
                <c:pt idx="1636">
                  <c:v>0.27727901073159356</c:v>
                </c:pt>
                <c:pt idx="1637">
                  <c:v>0.27727901073159356</c:v>
                </c:pt>
                <c:pt idx="1638">
                  <c:v>0.27739841559888501</c:v>
                </c:pt>
                <c:pt idx="1639">
                  <c:v>0.27739841559888501</c:v>
                </c:pt>
                <c:pt idx="1640">
                  <c:v>0.2775178204661764</c:v>
                </c:pt>
                <c:pt idx="1641">
                  <c:v>0.2775178204661764</c:v>
                </c:pt>
                <c:pt idx="1642">
                  <c:v>0.2775178204661764</c:v>
                </c:pt>
                <c:pt idx="1643">
                  <c:v>0.27775663020075941</c:v>
                </c:pt>
                <c:pt idx="1644">
                  <c:v>0.27775663020075941</c:v>
                </c:pt>
                <c:pt idx="1645">
                  <c:v>0.27775663020075941</c:v>
                </c:pt>
                <c:pt idx="1646">
                  <c:v>0.27787603506805086</c:v>
                </c:pt>
                <c:pt idx="1647">
                  <c:v>0.27787603506805086</c:v>
                </c:pt>
                <c:pt idx="1648">
                  <c:v>0.27787603506805086</c:v>
                </c:pt>
                <c:pt idx="1649">
                  <c:v>0.27799543993534226</c:v>
                </c:pt>
                <c:pt idx="1650">
                  <c:v>0.27799543993534226</c:v>
                </c:pt>
                <c:pt idx="1651">
                  <c:v>0.27811484480263371</c:v>
                </c:pt>
                <c:pt idx="1652">
                  <c:v>0.27811484480263371</c:v>
                </c:pt>
                <c:pt idx="1653">
                  <c:v>0.27823424966992505</c:v>
                </c:pt>
                <c:pt idx="1654">
                  <c:v>0.27823424966992505</c:v>
                </c:pt>
                <c:pt idx="1655">
                  <c:v>0.27823424966992505</c:v>
                </c:pt>
                <c:pt idx="1656">
                  <c:v>0.2783536545372165</c:v>
                </c:pt>
                <c:pt idx="1657">
                  <c:v>0.2783536545372165</c:v>
                </c:pt>
                <c:pt idx="1658">
                  <c:v>0.2783536545372165</c:v>
                </c:pt>
                <c:pt idx="1659">
                  <c:v>0.27847305940450812</c:v>
                </c:pt>
                <c:pt idx="1660">
                  <c:v>0.27847305940450812</c:v>
                </c:pt>
                <c:pt idx="1661">
                  <c:v>0.27847305940450812</c:v>
                </c:pt>
                <c:pt idx="1662">
                  <c:v>0.27847305940450812</c:v>
                </c:pt>
                <c:pt idx="1663">
                  <c:v>0.27859246427179951</c:v>
                </c:pt>
                <c:pt idx="1664">
                  <c:v>0.27859246427179951</c:v>
                </c:pt>
                <c:pt idx="1665">
                  <c:v>0.27859246427179951</c:v>
                </c:pt>
                <c:pt idx="1666">
                  <c:v>0.27871186913909096</c:v>
                </c:pt>
                <c:pt idx="1667">
                  <c:v>0.27871186913909096</c:v>
                </c:pt>
                <c:pt idx="1668">
                  <c:v>0.27883127400638236</c:v>
                </c:pt>
                <c:pt idx="1669">
                  <c:v>0.27883127400638236</c:v>
                </c:pt>
                <c:pt idx="1670">
                  <c:v>0.27883127400638236</c:v>
                </c:pt>
                <c:pt idx="1671">
                  <c:v>0.27895067887367375</c:v>
                </c:pt>
                <c:pt idx="1672">
                  <c:v>0.27895067887367375</c:v>
                </c:pt>
                <c:pt idx="1673">
                  <c:v>0.27907008374096542</c:v>
                </c:pt>
                <c:pt idx="1674">
                  <c:v>0.27907008374096542</c:v>
                </c:pt>
                <c:pt idx="1675">
                  <c:v>0.27907008374096542</c:v>
                </c:pt>
                <c:pt idx="1676">
                  <c:v>0.27918948860825682</c:v>
                </c:pt>
                <c:pt idx="1677">
                  <c:v>0.27918948860825682</c:v>
                </c:pt>
                <c:pt idx="1678">
                  <c:v>0.27930889347554821</c:v>
                </c:pt>
                <c:pt idx="1679">
                  <c:v>0.27930889347554821</c:v>
                </c:pt>
                <c:pt idx="1680">
                  <c:v>0.27942829834283966</c:v>
                </c:pt>
                <c:pt idx="1681">
                  <c:v>0.27942829834283966</c:v>
                </c:pt>
                <c:pt idx="1682">
                  <c:v>0.27954770321013106</c:v>
                </c:pt>
                <c:pt idx="1683">
                  <c:v>0.27942829834283966</c:v>
                </c:pt>
                <c:pt idx="1684">
                  <c:v>0.27954770321013106</c:v>
                </c:pt>
                <c:pt idx="1685">
                  <c:v>0.27954770321013106</c:v>
                </c:pt>
                <c:pt idx="1686">
                  <c:v>0.27954770321013106</c:v>
                </c:pt>
                <c:pt idx="1687">
                  <c:v>0.27954770321013106</c:v>
                </c:pt>
                <c:pt idx="1688">
                  <c:v>0.27954770321013106</c:v>
                </c:pt>
                <c:pt idx="1689">
                  <c:v>0.27954770321013106</c:v>
                </c:pt>
                <c:pt idx="1690">
                  <c:v>0.27954770321013106</c:v>
                </c:pt>
                <c:pt idx="1691">
                  <c:v>0.27942829834283966</c:v>
                </c:pt>
                <c:pt idx="1692">
                  <c:v>0.27942829834283966</c:v>
                </c:pt>
                <c:pt idx="1693">
                  <c:v>0.27954770321013106</c:v>
                </c:pt>
                <c:pt idx="1694">
                  <c:v>0.27942829834283966</c:v>
                </c:pt>
                <c:pt idx="1695">
                  <c:v>0.27954770321013106</c:v>
                </c:pt>
                <c:pt idx="1696">
                  <c:v>0.27942829834283966</c:v>
                </c:pt>
                <c:pt idx="1697">
                  <c:v>0.27954770321013106</c:v>
                </c:pt>
                <c:pt idx="1698">
                  <c:v>0.27942829834283966</c:v>
                </c:pt>
                <c:pt idx="1699">
                  <c:v>0.27942829834283966</c:v>
                </c:pt>
                <c:pt idx="1700">
                  <c:v>0.27954770321013106</c:v>
                </c:pt>
                <c:pt idx="1701">
                  <c:v>0.27954770321013106</c:v>
                </c:pt>
                <c:pt idx="1702">
                  <c:v>0.27954770321013106</c:v>
                </c:pt>
                <c:pt idx="1703">
                  <c:v>0.27966710807742245</c:v>
                </c:pt>
                <c:pt idx="1704">
                  <c:v>0.27978651294471407</c:v>
                </c:pt>
                <c:pt idx="1705">
                  <c:v>0.27978651294471407</c:v>
                </c:pt>
                <c:pt idx="1706">
                  <c:v>0.27990591781200547</c:v>
                </c:pt>
                <c:pt idx="1707">
                  <c:v>0.27990591781200547</c:v>
                </c:pt>
                <c:pt idx="1708">
                  <c:v>0.28014472754658831</c:v>
                </c:pt>
                <c:pt idx="1709">
                  <c:v>0.28026413241387971</c:v>
                </c:pt>
                <c:pt idx="1710">
                  <c:v>0.28026413241387971</c:v>
                </c:pt>
                <c:pt idx="1711">
                  <c:v>0.2803835372811711</c:v>
                </c:pt>
                <c:pt idx="1712">
                  <c:v>0.28050294214846277</c:v>
                </c:pt>
                <c:pt idx="1713">
                  <c:v>0.28074175188304562</c:v>
                </c:pt>
                <c:pt idx="1714">
                  <c:v>0.28086115675033702</c:v>
                </c:pt>
                <c:pt idx="1715">
                  <c:v>0.28098056161762841</c:v>
                </c:pt>
                <c:pt idx="1716">
                  <c:v>0.28121937135221148</c:v>
                </c:pt>
                <c:pt idx="1717">
                  <c:v>0.28133877621950287</c:v>
                </c:pt>
                <c:pt idx="1718">
                  <c:v>0.28157758595408572</c:v>
                </c:pt>
                <c:pt idx="1719">
                  <c:v>0.28169699082137711</c:v>
                </c:pt>
                <c:pt idx="1720">
                  <c:v>0.28193580055596013</c:v>
                </c:pt>
                <c:pt idx="1721">
                  <c:v>0.28205520542325158</c:v>
                </c:pt>
                <c:pt idx="1722">
                  <c:v>0.28217461029054297</c:v>
                </c:pt>
                <c:pt idx="1723">
                  <c:v>0.28241342002512576</c:v>
                </c:pt>
                <c:pt idx="1724">
                  <c:v>0.28253282489241743</c:v>
                </c:pt>
                <c:pt idx="1725">
                  <c:v>0.28265222975970883</c:v>
                </c:pt>
                <c:pt idx="1726">
                  <c:v>0.28277163462700028</c:v>
                </c:pt>
                <c:pt idx="1727">
                  <c:v>0.28301044436158307</c:v>
                </c:pt>
                <c:pt idx="1728">
                  <c:v>0.28312984922887469</c:v>
                </c:pt>
                <c:pt idx="1729">
                  <c:v>0.28324925409616614</c:v>
                </c:pt>
                <c:pt idx="1730">
                  <c:v>0.28336865896345753</c:v>
                </c:pt>
                <c:pt idx="1731">
                  <c:v>0.28348806383074898</c:v>
                </c:pt>
                <c:pt idx="1732">
                  <c:v>0.28360746869804032</c:v>
                </c:pt>
                <c:pt idx="1733">
                  <c:v>0.28372687356533177</c:v>
                </c:pt>
                <c:pt idx="1734">
                  <c:v>0.28396568329991478</c:v>
                </c:pt>
                <c:pt idx="1735">
                  <c:v>0.28408508816720623</c:v>
                </c:pt>
                <c:pt idx="1736">
                  <c:v>0.28408508816720623</c:v>
                </c:pt>
                <c:pt idx="1737">
                  <c:v>0.28432389790178902</c:v>
                </c:pt>
                <c:pt idx="1738">
                  <c:v>0.28432389790178902</c:v>
                </c:pt>
                <c:pt idx="1739">
                  <c:v>0.2844433027690807</c:v>
                </c:pt>
                <c:pt idx="1740">
                  <c:v>0.28456270763637209</c:v>
                </c:pt>
                <c:pt idx="1741">
                  <c:v>0.28468211250366349</c:v>
                </c:pt>
                <c:pt idx="1742">
                  <c:v>0.28480151737095494</c:v>
                </c:pt>
                <c:pt idx="1743">
                  <c:v>0.28480151737095494</c:v>
                </c:pt>
                <c:pt idx="1744">
                  <c:v>0.28492092223824633</c:v>
                </c:pt>
                <c:pt idx="1745">
                  <c:v>0.28504032710553773</c:v>
                </c:pt>
                <c:pt idx="1746">
                  <c:v>0.28515973197282934</c:v>
                </c:pt>
                <c:pt idx="1747">
                  <c:v>0.28527913684012074</c:v>
                </c:pt>
                <c:pt idx="1748">
                  <c:v>0.28539854170741219</c:v>
                </c:pt>
                <c:pt idx="1749">
                  <c:v>0.28539854170741219</c:v>
                </c:pt>
                <c:pt idx="1750">
                  <c:v>0.28551794657470358</c:v>
                </c:pt>
                <c:pt idx="1751">
                  <c:v>0.28563735144199498</c:v>
                </c:pt>
                <c:pt idx="1752">
                  <c:v>0.28575675630928637</c:v>
                </c:pt>
                <c:pt idx="1753">
                  <c:v>0.28587616117657805</c:v>
                </c:pt>
                <c:pt idx="1754">
                  <c:v>0.28587616117657805</c:v>
                </c:pt>
                <c:pt idx="1755">
                  <c:v>0.28599556604386944</c:v>
                </c:pt>
                <c:pt idx="1756">
                  <c:v>0.28599556604386944</c:v>
                </c:pt>
                <c:pt idx="1757">
                  <c:v>0.28599556604386944</c:v>
                </c:pt>
                <c:pt idx="1758">
                  <c:v>0.28611497091116089</c:v>
                </c:pt>
                <c:pt idx="1759">
                  <c:v>0.28611497091116089</c:v>
                </c:pt>
                <c:pt idx="1760">
                  <c:v>0.28623437577845229</c:v>
                </c:pt>
                <c:pt idx="1761">
                  <c:v>0.28623437577845229</c:v>
                </c:pt>
                <c:pt idx="1762">
                  <c:v>0.28623437577845229</c:v>
                </c:pt>
                <c:pt idx="1763">
                  <c:v>0.28623437577845229</c:v>
                </c:pt>
                <c:pt idx="1764">
                  <c:v>0.28623437577845229</c:v>
                </c:pt>
                <c:pt idx="1765">
                  <c:v>0.28635378064574368</c:v>
                </c:pt>
                <c:pt idx="1766">
                  <c:v>0.28623437577845229</c:v>
                </c:pt>
                <c:pt idx="1767">
                  <c:v>0.28623437577845229</c:v>
                </c:pt>
                <c:pt idx="1768">
                  <c:v>0.28623437577845229</c:v>
                </c:pt>
                <c:pt idx="1769">
                  <c:v>0.28623437577845229</c:v>
                </c:pt>
                <c:pt idx="1770">
                  <c:v>0.28623437577845229</c:v>
                </c:pt>
                <c:pt idx="1771">
                  <c:v>0.28623437577845229</c:v>
                </c:pt>
                <c:pt idx="1772">
                  <c:v>0.28611497091116089</c:v>
                </c:pt>
                <c:pt idx="1773">
                  <c:v>0.28599556604386944</c:v>
                </c:pt>
                <c:pt idx="1774">
                  <c:v>0.28599556604386944</c:v>
                </c:pt>
                <c:pt idx="1775">
                  <c:v>0.28587616117657805</c:v>
                </c:pt>
                <c:pt idx="1776">
                  <c:v>0.28587616117657805</c:v>
                </c:pt>
                <c:pt idx="1777">
                  <c:v>0.28575675630928637</c:v>
                </c:pt>
                <c:pt idx="1778">
                  <c:v>0.28575675630928637</c:v>
                </c:pt>
                <c:pt idx="1779">
                  <c:v>0.28563735144199498</c:v>
                </c:pt>
                <c:pt idx="1780">
                  <c:v>0.28551794657470358</c:v>
                </c:pt>
                <c:pt idx="1781">
                  <c:v>0.28551794657470358</c:v>
                </c:pt>
                <c:pt idx="1782">
                  <c:v>0.28551794657470358</c:v>
                </c:pt>
                <c:pt idx="1783">
                  <c:v>0.28551794657470358</c:v>
                </c:pt>
                <c:pt idx="1784">
                  <c:v>0.28539854170741219</c:v>
                </c:pt>
                <c:pt idx="1785">
                  <c:v>0.28527913684012074</c:v>
                </c:pt>
                <c:pt idx="1786">
                  <c:v>0.28527913684012074</c:v>
                </c:pt>
                <c:pt idx="1787">
                  <c:v>0.28527913684012074</c:v>
                </c:pt>
                <c:pt idx="1788">
                  <c:v>0.28515973197282934</c:v>
                </c:pt>
                <c:pt idx="1789">
                  <c:v>0.28527913684012074</c:v>
                </c:pt>
                <c:pt idx="1790">
                  <c:v>0.28515973197282934</c:v>
                </c:pt>
                <c:pt idx="1791">
                  <c:v>0.28527913684012074</c:v>
                </c:pt>
                <c:pt idx="1792">
                  <c:v>0.28515973197282934</c:v>
                </c:pt>
                <c:pt idx="1793">
                  <c:v>0.28515973197282934</c:v>
                </c:pt>
                <c:pt idx="1794">
                  <c:v>0.28504032710553773</c:v>
                </c:pt>
                <c:pt idx="1795">
                  <c:v>0.28515973197282934</c:v>
                </c:pt>
                <c:pt idx="1796">
                  <c:v>0.28515973197282934</c:v>
                </c:pt>
                <c:pt idx="1797">
                  <c:v>0.28515973197282934</c:v>
                </c:pt>
                <c:pt idx="1798">
                  <c:v>0.28515973197282934</c:v>
                </c:pt>
                <c:pt idx="1799">
                  <c:v>0.28515973197282934</c:v>
                </c:pt>
                <c:pt idx="1800">
                  <c:v>0.28515973197282934</c:v>
                </c:pt>
                <c:pt idx="1801">
                  <c:v>0.28527913684012074</c:v>
                </c:pt>
                <c:pt idx="1802">
                  <c:v>0.28515973197282934</c:v>
                </c:pt>
                <c:pt idx="1803">
                  <c:v>0.28515973197282934</c:v>
                </c:pt>
                <c:pt idx="1804">
                  <c:v>0.28515973197282934</c:v>
                </c:pt>
                <c:pt idx="1805">
                  <c:v>0.28515973197282934</c:v>
                </c:pt>
                <c:pt idx="1806">
                  <c:v>0.28515973197282934</c:v>
                </c:pt>
                <c:pt idx="1807">
                  <c:v>0.28515973197282934</c:v>
                </c:pt>
                <c:pt idx="1808">
                  <c:v>0.28515973197282934</c:v>
                </c:pt>
                <c:pt idx="1809">
                  <c:v>0.28515973197282934</c:v>
                </c:pt>
                <c:pt idx="1810">
                  <c:v>0.28515973197282934</c:v>
                </c:pt>
                <c:pt idx="1811">
                  <c:v>0.28527913684012074</c:v>
                </c:pt>
                <c:pt idx="1812">
                  <c:v>0.28515973197282934</c:v>
                </c:pt>
                <c:pt idx="1813">
                  <c:v>0.28515973197282934</c:v>
                </c:pt>
                <c:pt idx="1814">
                  <c:v>0.28515973197282934</c:v>
                </c:pt>
                <c:pt idx="1815">
                  <c:v>0.28515973197282934</c:v>
                </c:pt>
                <c:pt idx="1816">
                  <c:v>0.28527913684012074</c:v>
                </c:pt>
                <c:pt idx="1817">
                  <c:v>0.28527913684012074</c:v>
                </c:pt>
                <c:pt idx="1818">
                  <c:v>0.28527913684012074</c:v>
                </c:pt>
                <c:pt idx="1819">
                  <c:v>0.28527913684012074</c:v>
                </c:pt>
                <c:pt idx="1820">
                  <c:v>0.28539854170741219</c:v>
                </c:pt>
                <c:pt idx="1821">
                  <c:v>0.28539854170741219</c:v>
                </c:pt>
                <c:pt idx="1822">
                  <c:v>0.28539854170741219</c:v>
                </c:pt>
                <c:pt idx="1823">
                  <c:v>0.28551794657470358</c:v>
                </c:pt>
                <c:pt idx="1824">
                  <c:v>0.28551794657470358</c:v>
                </c:pt>
                <c:pt idx="1825">
                  <c:v>0.28563735144199498</c:v>
                </c:pt>
                <c:pt idx="1826">
                  <c:v>0.28563735144199498</c:v>
                </c:pt>
                <c:pt idx="1827">
                  <c:v>0.28563735144199498</c:v>
                </c:pt>
                <c:pt idx="1828">
                  <c:v>0.28575675630928637</c:v>
                </c:pt>
                <c:pt idx="1829">
                  <c:v>0.28587616117657805</c:v>
                </c:pt>
                <c:pt idx="1830">
                  <c:v>0.28587616117657805</c:v>
                </c:pt>
                <c:pt idx="1831">
                  <c:v>0.28599556604386944</c:v>
                </c:pt>
                <c:pt idx="1832">
                  <c:v>0.28611497091116089</c:v>
                </c:pt>
                <c:pt idx="1833">
                  <c:v>0.28623437577845229</c:v>
                </c:pt>
                <c:pt idx="1834">
                  <c:v>0.28635378064574368</c:v>
                </c:pt>
                <c:pt idx="1835">
                  <c:v>0.28635378064574368</c:v>
                </c:pt>
                <c:pt idx="1836">
                  <c:v>0.28647318551303536</c:v>
                </c:pt>
                <c:pt idx="1837">
                  <c:v>0.28647318551303536</c:v>
                </c:pt>
                <c:pt idx="1838">
                  <c:v>0.28659259038032675</c:v>
                </c:pt>
                <c:pt idx="1839">
                  <c:v>0.28671199524761815</c:v>
                </c:pt>
                <c:pt idx="1840">
                  <c:v>0.28671199524761815</c:v>
                </c:pt>
                <c:pt idx="1841">
                  <c:v>0.28695080498220099</c:v>
                </c:pt>
                <c:pt idx="1842">
                  <c:v>0.28707020984949239</c:v>
                </c:pt>
                <c:pt idx="1843">
                  <c:v>0.287189614716784</c:v>
                </c:pt>
                <c:pt idx="1844">
                  <c:v>0.2873090195840754</c:v>
                </c:pt>
                <c:pt idx="1845">
                  <c:v>0.2873090195840754</c:v>
                </c:pt>
                <c:pt idx="1846">
                  <c:v>0.28742842445136685</c:v>
                </c:pt>
                <c:pt idx="1847">
                  <c:v>0.28754782931865824</c:v>
                </c:pt>
                <c:pt idx="1848">
                  <c:v>0.28778663905324103</c:v>
                </c:pt>
                <c:pt idx="1849">
                  <c:v>0.28790604392053271</c:v>
                </c:pt>
                <c:pt idx="1850">
                  <c:v>0.2880254487878241</c:v>
                </c:pt>
                <c:pt idx="1851">
                  <c:v>0.28814485365511555</c:v>
                </c:pt>
                <c:pt idx="1852">
                  <c:v>0.28814485365511555</c:v>
                </c:pt>
                <c:pt idx="1853">
                  <c:v>0.28838366338969834</c:v>
                </c:pt>
                <c:pt idx="1854">
                  <c:v>0.28838366338969834</c:v>
                </c:pt>
                <c:pt idx="1855">
                  <c:v>0.28850306825698996</c:v>
                </c:pt>
                <c:pt idx="1856">
                  <c:v>0.28862247312428141</c:v>
                </c:pt>
                <c:pt idx="1857">
                  <c:v>0.2887418779915728</c:v>
                </c:pt>
                <c:pt idx="1858">
                  <c:v>0.28886128285886425</c:v>
                </c:pt>
                <c:pt idx="1859">
                  <c:v>0.28910009259344704</c:v>
                </c:pt>
                <c:pt idx="1860">
                  <c:v>0.28910009259344704</c:v>
                </c:pt>
                <c:pt idx="1861">
                  <c:v>0.28921949746073866</c:v>
                </c:pt>
                <c:pt idx="1862">
                  <c:v>0.28921949746073866</c:v>
                </c:pt>
                <c:pt idx="1863">
                  <c:v>0.28933890232803006</c:v>
                </c:pt>
                <c:pt idx="1864">
                  <c:v>0.2895777120626129</c:v>
                </c:pt>
                <c:pt idx="1865">
                  <c:v>0.2895777120626129</c:v>
                </c:pt>
                <c:pt idx="1866">
                  <c:v>0.2896971169299043</c:v>
                </c:pt>
                <c:pt idx="1867">
                  <c:v>0.28981652179719597</c:v>
                </c:pt>
                <c:pt idx="1868">
                  <c:v>0.28993592666448736</c:v>
                </c:pt>
                <c:pt idx="1869">
                  <c:v>0.29005533153177876</c:v>
                </c:pt>
                <c:pt idx="1870">
                  <c:v>0.29005533153177876</c:v>
                </c:pt>
                <c:pt idx="1871">
                  <c:v>0.29005533153177876</c:v>
                </c:pt>
                <c:pt idx="1872">
                  <c:v>0.29017473639907021</c:v>
                </c:pt>
                <c:pt idx="1873">
                  <c:v>0.2902941412663616</c:v>
                </c:pt>
                <c:pt idx="1874">
                  <c:v>0.290413546133653</c:v>
                </c:pt>
                <c:pt idx="1875">
                  <c:v>0.290413546133653</c:v>
                </c:pt>
                <c:pt idx="1876">
                  <c:v>0.29053295100094462</c:v>
                </c:pt>
                <c:pt idx="1877">
                  <c:v>0.29065235586823607</c:v>
                </c:pt>
                <c:pt idx="1878">
                  <c:v>0.29053295100094462</c:v>
                </c:pt>
                <c:pt idx="1879">
                  <c:v>0.29065235586823607</c:v>
                </c:pt>
                <c:pt idx="1880">
                  <c:v>0.29077176073552746</c:v>
                </c:pt>
                <c:pt idx="1881">
                  <c:v>0.29077176073552746</c:v>
                </c:pt>
                <c:pt idx="1882">
                  <c:v>0.29089116560281891</c:v>
                </c:pt>
                <c:pt idx="1883">
                  <c:v>0.29089116560281891</c:v>
                </c:pt>
                <c:pt idx="1884">
                  <c:v>0.29101057047011025</c:v>
                </c:pt>
                <c:pt idx="1885">
                  <c:v>0.2911299753374017</c:v>
                </c:pt>
                <c:pt idx="1886">
                  <c:v>0.2911299753374017</c:v>
                </c:pt>
                <c:pt idx="1887">
                  <c:v>0.2911299753374017</c:v>
                </c:pt>
                <c:pt idx="1888">
                  <c:v>0.2911299753374017</c:v>
                </c:pt>
                <c:pt idx="1889">
                  <c:v>0.2911299753374017</c:v>
                </c:pt>
                <c:pt idx="1890">
                  <c:v>0.29124938020469332</c:v>
                </c:pt>
                <c:pt idx="1891">
                  <c:v>0.29124938020469332</c:v>
                </c:pt>
                <c:pt idx="1892">
                  <c:v>0.29136878507198471</c:v>
                </c:pt>
                <c:pt idx="1893">
                  <c:v>0.29136878507198471</c:v>
                </c:pt>
                <c:pt idx="1894">
                  <c:v>0.29136878507198471</c:v>
                </c:pt>
                <c:pt idx="1895">
                  <c:v>0.29136878507198471</c:v>
                </c:pt>
                <c:pt idx="1896">
                  <c:v>0.29136878507198471</c:v>
                </c:pt>
                <c:pt idx="1897">
                  <c:v>0.29136878507198471</c:v>
                </c:pt>
                <c:pt idx="1898">
                  <c:v>0.29136878507198471</c:v>
                </c:pt>
                <c:pt idx="1899">
                  <c:v>0.29136878507198471</c:v>
                </c:pt>
                <c:pt idx="1900">
                  <c:v>0.29136878507198471</c:v>
                </c:pt>
                <c:pt idx="1901">
                  <c:v>0.29136878507198471</c:v>
                </c:pt>
                <c:pt idx="1902">
                  <c:v>0.29136878507198471</c:v>
                </c:pt>
                <c:pt idx="1903">
                  <c:v>0.29136878507198471</c:v>
                </c:pt>
                <c:pt idx="1904">
                  <c:v>0.29136878507198471</c:v>
                </c:pt>
                <c:pt idx="1905">
                  <c:v>0.29136878507198471</c:v>
                </c:pt>
                <c:pt idx="1906">
                  <c:v>0.29124938020469332</c:v>
                </c:pt>
                <c:pt idx="1907">
                  <c:v>0.29124938020469332</c:v>
                </c:pt>
                <c:pt idx="1908">
                  <c:v>0.29124938020469332</c:v>
                </c:pt>
                <c:pt idx="1909">
                  <c:v>0.29124938020469332</c:v>
                </c:pt>
                <c:pt idx="1910">
                  <c:v>0.29124938020469332</c:v>
                </c:pt>
                <c:pt idx="1911">
                  <c:v>0.29124938020469332</c:v>
                </c:pt>
                <c:pt idx="1912">
                  <c:v>0.2911299753374017</c:v>
                </c:pt>
                <c:pt idx="1913">
                  <c:v>0.2911299753374017</c:v>
                </c:pt>
                <c:pt idx="1914">
                  <c:v>0.2911299753374017</c:v>
                </c:pt>
                <c:pt idx="1915">
                  <c:v>0.2911299753374017</c:v>
                </c:pt>
                <c:pt idx="1916">
                  <c:v>0.2911299753374017</c:v>
                </c:pt>
                <c:pt idx="1917">
                  <c:v>0.2911299753374017</c:v>
                </c:pt>
                <c:pt idx="1918">
                  <c:v>0.29101057047011025</c:v>
                </c:pt>
                <c:pt idx="1919">
                  <c:v>0.29101057047011025</c:v>
                </c:pt>
                <c:pt idx="1920">
                  <c:v>0.29101057047011025</c:v>
                </c:pt>
                <c:pt idx="1921">
                  <c:v>0.29101057047011025</c:v>
                </c:pt>
                <c:pt idx="1922">
                  <c:v>0.29089116560281891</c:v>
                </c:pt>
                <c:pt idx="1923">
                  <c:v>0.29089116560281891</c:v>
                </c:pt>
                <c:pt idx="1924">
                  <c:v>0.29089116560281891</c:v>
                </c:pt>
                <c:pt idx="1925">
                  <c:v>0.29077176073552746</c:v>
                </c:pt>
                <c:pt idx="1926">
                  <c:v>0.29077176073552746</c:v>
                </c:pt>
                <c:pt idx="1927">
                  <c:v>0.29077176073552746</c:v>
                </c:pt>
                <c:pt idx="1928">
                  <c:v>0.29065235586823607</c:v>
                </c:pt>
                <c:pt idx="1929">
                  <c:v>0.29077176073552746</c:v>
                </c:pt>
                <c:pt idx="1930">
                  <c:v>0.29065235586823607</c:v>
                </c:pt>
                <c:pt idx="1931">
                  <c:v>0.29053295100094462</c:v>
                </c:pt>
                <c:pt idx="1932">
                  <c:v>0.29053295100094462</c:v>
                </c:pt>
                <c:pt idx="1933">
                  <c:v>0.29053295100094462</c:v>
                </c:pt>
                <c:pt idx="1934">
                  <c:v>0.290413546133653</c:v>
                </c:pt>
                <c:pt idx="1935">
                  <c:v>0.290413546133653</c:v>
                </c:pt>
                <c:pt idx="1936">
                  <c:v>0.290413546133653</c:v>
                </c:pt>
                <c:pt idx="1937">
                  <c:v>0.2902941412663616</c:v>
                </c:pt>
                <c:pt idx="1938">
                  <c:v>0.2902941412663616</c:v>
                </c:pt>
                <c:pt idx="1939">
                  <c:v>0.2902941412663616</c:v>
                </c:pt>
                <c:pt idx="1940">
                  <c:v>0.29017473639907021</c:v>
                </c:pt>
                <c:pt idx="1941">
                  <c:v>0.2902941412663616</c:v>
                </c:pt>
                <c:pt idx="1942">
                  <c:v>0.29017473639907021</c:v>
                </c:pt>
                <c:pt idx="1943">
                  <c:v>0.29017473639907021</c:v>
                </c:pt>
                <c:pt idx="1944">
                  <c:v>0.29017473639907021</c:v>
                </c:pt>
                <c:pt idx="1945">
                  <c:v>0.29005533153177876</c:v>
                </c:pt>
                <c:pt idx="1946">
                  <c:v>0.29005533153177876</c:v>
                </c:pt>
                <c:pt idx="1947">
                  <c:v>0.28993592666448736</c:v>
                </c:pt>
                <c:pt idx="1948">
                  <c:v>0.28981652179719597</c:v>
                </c:pt>
                <c:pt idx="1949">
                  <c:v>0.28981652179719597</c:v>
                </c:pt>
                <c:pt idx="1950">
                  <c:v>0.28981652179719597</c:v>
                </c:pt>
                <c:pt idx="1951">
                  <c:v>0.2896971169299043</c:v>
                </c:pt>
                <c:pt idx="1952">
                  <c:v>0.2896971169299043</c:v>
                </c:pt>
                <c:pt idx="1953">
                  <c:v>0.2896971169299043</c:v>
                </c:pt>
                <c:pt idx="1954">
                  <c:v>0.2895777120626129</c:v>
                </c:pt>
                <c:pt idx="1955">
                  <c:v>0.2895777120626129</c:v>
                </c:pt>
                <c:pt idx="1956">
                  <c:v>0.2895777120626129</c:v>
                </c:pt>
                <c:pt idx="1957">
                  <c:v>0.28945830719532151</c:v>
                </c:pt>
                <c:pt idx="1958">
                  <c:v>0.28945830719532151</c:v>
                </c:pt>
                <c:pt idx="1959">
                  <c:v>0.28933890232803006</c:v>
                </c:pt>
                <c:pt idx="1960">
                  <c:v>0.28921949746073866</c:v>
                </c:pt>
                <c:pt idx="1961">
                  <c:v>0.28910009259344704</c:v>
                </c:pt>
                <c:pt idx="1962">
                  <c:v>0.28898068772615559</c:v>
                </c:pt>
                <c:pt idx="1963">
                  <c:v>0.28898068772615559</c:v>
                </c:pt>
                <c:pt idx="1964">
                  <c:v>0.28886128285886425</c:v>
                </c:pt>
                <c:pt idx="1965">
                  <c:v>0.28886128285886425</c:v>
                </c:pt>
                <c:pt idx="1966">
                  <c:v>0.2887418779915728</c:v>
                </c:pt>
                <c:pt idx="1967">
                  <c:v>0.2887418779915728</c:v>
                </c:pt>
                <c:pt idx="1968">
                  <c:v>0.28862247312428141</c:v>
                </c:pt>
                <c:pt idx="1969">
                  <c:v>0.28850306825698996</c:v>
                </c:pt>
                <c:pt idx="1970">
                  <c:v>0.28850306825698996</c:v>
                </c:pt>
                <c:pt idx="1971">
                  <c:v>0.28850306825698996</c:v>
                </c:pt>
                <c:pt idx="1972">
                  <c:v>0.28838366338969834</c:v>
                </c:pt>
                <c:pt idx="1973">
                  <c:v>0.28838366338969834</c:v>
                </c:pt>
                <c:pt idx="1974">
                  <c:v>0.28826425852240695</c:v>
                </c:pt>
                <c:pt idx="1975">
                  <c:v>0.28826425852240695</c:v>
                </c:pt>
                <c:pt idx="1976">
                  <c:v>0.28826425852240695</c:v>
                </c:pt>
                <c:pt idx="1977">
                  <c:v>0.28814485365511555</c:v>
                </c:pt>
                <c:pt idx="1978">
                  <c:v>0.28814485365511555</c:v>
                </c:pt>
                <c:pt idx="1979">
                  <c:v>0.28814485365511555</c:v>
                </c:pt>
                <c:pt idx="1980">
                  <c:v>0.2880254487878241</c:v>
                </c:pt>
                <c:pt idx="1981">
                  <c:v>0.2880254487878241</c:v>
                </c:pt>
                <c:pt idx="1982">
                  <c:v>0.28790604392053271</c:v>
                </c:pt>
                <c:pt idx="1983">
                  <c:v>0.28790604392053271</c:v>
                </c:pt>
                <c:pt idx="1984">
                  <c:v>0.28790604392053271</c:v>
                </c:pt>
                <c:pt idx="1985">
                  <c:v>0.28790604392053271</c:v>
                </c:pt>
                <c:pt idx="1986">
                  <c:v>0.28790604392053271</c:v>
                </c:pt>
                <c:pt idx="1987">
                  <c:v>0.28778663905324103</c:v>
                </c:pt>
                <c:pt idx="1988">
                  <c:v>0.28778663905324103</c:v>
                </c:pt>
                <c:pt idx="1989">
                  <c:v>0.28778663905324103</c:v>
                </c:pt>
                <c:pt idx="1990">
                  <c:v>0.28778663905324103</c:v>
                </c:pt>
                <c:pt idx="1991">
                  <c:v>0.28778663905324103</c:v>
                </c:pt>
                <c:pt idx="1992">
                  <c:v>0.28778663905324103</c:v>
                </c:pt>
                <c:pt idx="1993">
                  <c:v>0.28778663905324103</c:v>
                </c:pt>
                <c:pt idx="1994">
                  <c:v>0.28778663905324103</c:v>
                </c:pt>
                <c:pt idx="1995">
                  <c:v>0.28766723418594964</c:v>
                </c:pt>
                <c:pt idx="1996">
                  <c:v>0.28778663905324103</c:v>
                </c:pt>
                <c:pt idx="1997">
                  <c:v>0.28778663905324103</c:v>
                </c:pt>
                <c:pt idx="1998">
                  <c:v>0.28778663905324103</c:v>
                </c:pt>
                <c:pt idx="1999">
                  <c:v>0.28778663905324103</c:v>
                </c:pt>
                <c:pt idx="2000">
                  <c:v>0.28993592666448736</c:v>
                </c:pt>
                <c:pt idx="2001">
                  <c:v>0.29005533153177876</c:v>
                </c:pt>
                <c:pt idx="2002">
                  <c:v>0.29017473639907021</c:v>
                </c:pt>
                <c:pt idx="2003">
                  <c:v>0.2902941412663616</c:v>
                </c:pt>
                <c:pt idx="2004">
                  <c:v>0.290413546133653</c:v>
                </c:pt>
                <c:pt idx="2005">
                  <c:v>0.290413546133653</c:v>
                </c:pt>
                <c:pt idx="2006">
                  <c:v>0.29053295100094462</c:v>
                </c:pt>
                <c:pt idx="2007">
                  <c:v>0.29053295100094462</c:v>
                </c:pt>
                <c:pt idx="2008">
                  <c:v>0.29065235586823607</c:v>
                </c:pt>
                <c:pt idx="2009">
                  <c:v>0.29065235586823607</c:v>
                </c:pt>
                <c:pt idx="2010">
                  <c:v>0.29077176073552746</c:v>
                </c:pt>
                <c:pt idx="2011">
                  <c:v>0.29077176073552746</c:v>
                </c:pt>
                <c:pt idx="2012">
                  <c:v>0.29089116560281891</c:v>
                </c:pt>
                <c:pt idx="2013">
                  <c:v>0.29101057047011025</c:v>
                </c:pt>
                <c:pt idx="2014">
                  <c:v>0.29101057047011025</c:v>
                </c:pt>
                <c:pt idx="2015">
                  <c:v>0.2911299753374017</c:v>
                </c:pt>
                <c:pt idx="2016">
                  <c:v>0.2911299753374017</c:v>
                </c:pt>
                <c:pt idx="2017">
                  <c:v>0.29124938020469332</c:v>
                </c:pt>
                <c:pt idx="2018">
                  <c:v>0.29124938020469332</c:v>
                </c:pt>
                <c:pt idx="2019">
                  <c:v>0.29136878507198471</c:v>
                </c:pt>
                <c:pt idx="2020">
                  <c:v>0.29136878507198471</c:v>
                </c:pt>
                <c:pt idx="2021">
                  <c:v>0.29136878507198471</c:v>
                </c:pt>
                <c:pt idx="2022">
                  <c:v>0.29148818993927617</c:v>
                </c:pt>
                <c:pt idx="2023">
                  <c:v>0.29148818993927617</c:v>
                </c:pt>
                <c:pt idx="2024">
                  <c:v>0.29148818993927617</c:v>
                </c:pt>
                <c:pt idx="2025">
                  <c:v>0.29160759480656756</c:v>
                </c:pt>
                <c:pt idx="2026">
                  <c:v>0.29160759480656756</c:v>
                </c:pt>
                <c:pt idx="2027">
                  <c:v>0.29172699967385896</c:v>
                </c:pt>
                <c:pt idx="2028">
                  <c:v>0.29172699967385896</c:v>
                </c:pt>
                <c:pt idx="2029">
                  <c:v>0.29172699967385896</c:v>
                </c:pt>
                <c:pt idx="2030">
                  <c:v>0.29184640454115063</c:v>
                </c:pt>
                <c:pt idx="2031">
                  <c:v>0.29184640454115063</c:v>
                </c:pt>
                <c:pt idx="2032">
                  <c:v>0.29184640454115063</c:v>
                </c:pt>
                <c:pt idx="2033">
                  <c:v>0.29184640454115063</c:v>
                </c:pt>
                <c:pt idx="2034">
                  <c:v>0.29184640454115063</c:v>
                </c:pt>
                <c:pt idx="2035">
                  <c:v>0.29184640454115063</c:v>
                </c:pt>
                <c:pt idx="2036">
                  <c:v>0.29184640454115063</c:v>
                </c:pt>
                <c:pt idx="2037">
                  <c:v>0.29184640454115063</c:v>
                </c:pt>
                <c:pt idx="2038">
                  <c:v>0.29184640454115063</c:v>
                </c:pt>
                <c:pt idx="2039">
                  <c:v>0.29184640454115063</c:v>
                </c:pt>
                <c:pt idx="2040">
                  <c:v>0.29172699967385896</c:v>
                </c:pt>
                <c:pt idx="2041">
                  <c:v>0.29184640454115063</c:v>
                </c:pt>
                <c:pt idx="2042">
                  <c:v>0.29172699967385896</c:v>
                </c:pt>
                <c:pt idx="2043">
                  <c:v>0.29172699967385896</c:v>
                </c:pt>
                <c:pt idx="2044">
                  <c:v>0.29184640454115063</c:v>
                </c:pt>
                <c:pt idx="2045">
                  <c:v>0.29172699967385896</c:v>
                </c:pt>
                <c:pt idx="2046">
                  <c:v>0.29172699967385896</c:v>
                </c:pt>
                <c:pt idx="2047">
                  <c:v>0.29172699967385896</c:v>
                </c:pt>
                <c:pt idx="2048">
                  <c:v>0.29172699967385896</c:v>
                </c:pt>
                <c:pt idx="2049">
                  <c:v>0.29160759480656756</c:v>
                </c:pt>
                <c:pt idx="2050">
                  <c:v>0.29172699967385896</c:v>
                </c:pt>
                <c:pt idx="2051">
                  <c:v>0.29172699967385896</c:v>
                </c:pt>
                <c:pt idx="2052">
                  <c:v>0.29160759480656756</c:v>
                </c:pt>
                <c:pt idx="2053">
                  <c:v>0.29160759480656756</c:v>
                </c:pt>
                <c:pt idx="2054">
                  <c:v>0.29160759480656756</c:v>
                </c:pt>
                <c:pt idx="2055">
                  <c:v>0.29160759480656756</c:v>
                </c:pt>
                <c:pt idx="2056">
                  <c:v>0.29148818993927617</c:v>
                </c:pt>
                <c:pt idx="2057">
                  <c:v>0.29148818993927617</c:v>
                </c:pt>
                <c:pt idx="2058">
                  <c:v>0.29148818993927617</c:v>
                </c:pt>
                <c:pt idx="2059">
                  <c:v>0.29148818993927617</c:v>
                </c:pt>
                <c:pt idx="2060">
                  <c:v>0.29148818993927617</c:v>
                </c:pt>
                <c:pt idx="2061">
                  <c:v>0.29136878507198471</c:v>
                </c:pt>
                <c:pt idx="2062">
                  <c:v>0.29148818993927617</c:v>
                </c:pt>
                <c:pt idx="2063">
                  <c:v>0.29148818993927617</c:v>
                </c:pt>
                <c:pt idx="2064">
                  <c:v>0.29148818993927617</c:v>
                </c:pt>
                <c:pt idx="2065">
                  <c:v>0.29136878507198471</c:v>
                </c:pt>
                <c:pt idx="2066">
                  <c:v>0.29136878507198471</c:v>
                </c:pt>
                <c:pt idx="2067">
                  <c:v>0.29136878507198471</c:v>
                </c:pt>
                <c:pt idx="2068">
                  <c:v>0.29148818993927617</c:v>
                </c:pt>
                <c:pt idx="2069">
                  <c:v>0.29136878507198471</c:v>
                </c:pt>
                <c:pt idx="2070">
                  <c:v>0.29148818993927617</c:v>
                </c:pt>
                <c:pt idx="2071">
                  <c:v>0.29136878507198471</c:v>
                </c:pt>
                <c:pt idx="2072">
                  <c:v>0.29148818993927617</c:v>
                </c:pt>
                <c:pt idx="2073">
                  <c:v>0.29148818993927617</c:v>
                </c:pt>
                <c:pt idx="2074">
                  <c:v>0.29136878507198471</c:v>
                </c:pt>
                <c:pt idx="2075">
                  <c:v>0.29148818993927617</c:v>
                </c:pt>
                <c:pt idx="2076">
                  <c:v>0.29136878507198471</c:v>
                </c:pt>
                <c:pt idx="2077">
                  <c:v>0.29148818993927617</c:v>
                </c:pt>
                <c:pt idx="2078">
                  <c:v>0.29148818993927617</c:v>
                </c:pt>
                <c:pt idx="2079">
                  <c:v>0.29160759480656756</c:v>
                </c:pt>
                <c:pt idx="2080">
                  <c:v>0.29160759480656756</c:v>
                </c:pt>
                <c:pt idx="2081">
                  <c:v>0.29160759480656756</c:v>
                </c:pt>
                <c:pt idx="2082">
                  <c:v>0.29172699967385896</c:v>
                </c:pt>
                <c:pt idx="2083">
                  <c:v>0.29172699967385896</c:v>
                </c:pt>
                <c:pt idx="2084">
                  <c:v>0.29172699967385896</c:v>
                </c:pt>
                <c:pt idx="2085">
                  <c:v>0.29172699967385896</c:v>
                </c:pt>
                <c:pt idx="2086">
                  <c:v>0.29172699967385896</c:v>
                </c:pt>
                <c:pt idx="2087">
                  <c:v>0.29184640454115063</c:v>
                </c:pt>
                <c:pt idx="2088">
                  <c:v>0.29172699967385896</c:v>
                </c:pt>
                <c:pt idx="2089">
                  <c:v>0.29184640454115063</c:v>
                </c:pt>
                <c:pt idx="2090">
                  <c:v>0.29184640454115063</c:v>
                </c:pt>
                <c:pt idx="2091">
                  <c:v>0.29184640454115063</c:v>
                </c:pt>
                <c:pt idx="2092">
                  <c:v>0.29196580940844202</c:v>
                </c:pt>
                <c:pt idx="2093">
                  <c:v>0.29184640454115063</c:v>
                </c:pt>
                <c:pt idx="2094">
                  <c:v>0.29196580940844202</c:v>
                </c:pt>
                <c:pt idx="2095">
                  <c:v>0.29196580940844202</c:v>
                </c:pt>
                <c:pt idx="2096">
                  <c:v>0.29196580940844202</c:v>
                </c:pt>
                <c:pt idx="2097">
                  <c:v>0.29196580940844202</c:v>
                </c:pt>
                <c:pt idx="2098">
                  <c:v>0.29196580940844202</c:v>
                </c:pt>
                <c:pt idx="2099">
                  <c:v>0.29208521427573342</c:v>
                </c:pt>
                <c:pt idx="2100">
                  <c:v>0.29208521427573342</c:v>
                </c:pt>
                <c:pt idx="2101">
                  <c:v>0.29220461914302487</c:v>
                </c:pt>
                <c:pt idx="2102">
                  <c:v>0.29220461914302487</c:v>
                </c:pt>
                <c:pt idx="2103">
                  <c:v>0.29244342887760766</c:v>
                </c:pt>
                <c:pt idx="2104">
                  <c:v>0.29244342887760766</c:v>
                </c:pt>
                <c:pt idx="2105">
                  <c:v>0.29256283374489928</c:v>
                </c:pt>
                <c:pt idx="2106">
                  <c:v>0.29256283374489928</c:v>
                </c:pt>
                <c:pt idx="2107">
                  <c:v>0.29268223861219067</c:v>
                </c:pt>
                <c:pt idx="2108">
                  <c:v>0.29280164347948212</c:v>
                </c:pt>
                <c:pt idx="2109">
                  <c:v>0.29292104834677352</c:v>
                </c:pt>
                <c:pt idx="2110">
                  <c:v>0.29292104834677352</c:v>
                </c:pt>
                <c:pt idx="2111">
                  <c:v>0.29304045321406491</c:v>
                </c:pt>
                <c:pt idx="2112">
                  <c:v>0.29315985808135631</c:v>
                </c:pt>
                <c:pt idx="2113">
                  <c:v>0.29327926294864798</c:v>
                </c:pt>
                <c:pt idx="2114">
                  <c:v>0.29327926294864798</c:v>
                </c:pt>
                <c:pt idx="2115">
                  <c:v>0.29339866781593937</c:v>
                </c:pt>
                <c:pt idx="2116">
                  <c:v>0.29339866781593937</c:v>
                </c:pt>
                <c:pt idx="2117">
                  <c:v>0.29351807268323082</c:v>
                </c:pt>
                <c:pt idx="2118">
                  <c:v>0.29351807268323082</c:v>
                </c:pt>
                <c:pt idx="2119">
                  <c:v>0.29351807268323082</c:v>
                </c:pt>
                <c:pt idx="2120">
                  <c:v>0.29363747755052222</c:v>
                </c:pt>
                <c:pt idx="2121">
                  <c:v>0.29363747755052222</c:v>
                </c:pt>
                <c:pt idx="2122">
                  <c:v>0.29363747755052222</c:v>
                </c:pt>
                <c:pt idx="2123">
                  <c:v>0.29387628728510523</c:v>
                </c:pt>
                <c:pt idx="2124">
                  <c:v>0.29387628728510523</c:v>
                </c:pt>
                <c:pt idx="2125">
                  <c:v>0.29387628728510523</c:v>
                </c:pt>
                <c:pt idx="2126">
                  <c:v>0.29387628728510523</c:v>
                </c:pt>
                <c:pt idx="2127">
                  <c:v>0.29411509701968808</c:v>
                </c:pt>
                <c:pt idx="2128">
                  <c:v>0.29411509701968808</c:v>
                </c:pt>
                <c:pt idx="2129">
                  <c:v>0.29411509701968808</c:v>
                </c:pt>
                <c:pt idx="2130">
                  <c:v>0.29411509701968808</c:v>
                </c:pt>
                <c:pt idx="2131">
                  <c:v>0.29411509701968808</c:v>
                </c:pt>
                <c:pt idx="2132">
                  <c:v>0.29411509701968808</c:v>
                </c:pt>
                <c:pt idx="2133">
                  <c:v>0.29423450188697953</c:v>
                </c:pt>
                <c:pt idx="2134">
                  <c:v>0.29423450188697953</c:v>
                </c:pt>
                <c:pt idx="2135">
                  <c:v>0.29435390675427087</c:v>
                </c:pt>
                <c:pt idx="2136">
                  <c:v>0.29435390675427087</c:v>
                </c:pt>
                <c:pt idx="2137">
                  <c:v>0.29435390675427087</c:v>
                </c:pt>
                <c:pt idx="2138">
                  <c:v>0.29435390675427087</c:v>
                </c:pt>
                <c:pt idx="2139">
                  <c:v>0.29447331162156232</c:v>
                </c:pt>
                <c:pt idx="2140">
                  <c:v>0.29447331162156232</c:v>
                </c:pt>
                <c:pt idx="2141">
                  <c:v>0.29459271648885393</c:v>
                </c:pt>
                <c:pt idx="2142">
                  <c:v>0.29459271648885393</c:v>
                </c:pt>
                <c:pt idx="2143">
                  <c:v>0.29459271648885393</c:v>
                </c:pt>
                <c:pt idx="2144">
                  <c:v>0.29459271648885393</c:v>
                </c:pt>
                <c:pt idx="2145">
                  <c:v>0.29459271648885393</c:v>
                </c:pt>
                <c:pt idx="2146">
                  <c:v>0.29471212135614533</c:v>
                </c:pt>
                <c:pt idx="2147">
                  <c:v>0.29459271648885393</c:v>
                </c:pt>
                <c:pt idx="2148">
                  <c:v>0.29471212135614533</c:v>
                </c:pt>
                <c:pt idx="2149">
                  <c:v>0.29471212135614533</c:v>
                </c:pt>
                <c:pt idx="2150">
                  <c:v>0.29471212135614533</c:v>
                </c:pt>
                <c:pt idx="2151">
                  <c:v>0.29471212135614533</c:v>
                </c:pt>
                <c:pt idx="2152">
                  <c:v>0.29471212135614533</c:v>
                </c:pt>
                <c:pt idx="2153">
                  <c:v>0.29483152622343678</c:v>
                </c:pt>
                <c:pt idx="2154">
                  <c:v>0.29471212135614533</c:v>
                </c:pt>
                <c:pt idx="2155">
                  <c:v>0.29483152622343678</c:v>
                </c:pt>
                <c:pt idx="2156">
                  <c:v>0.29483152622343678</c:v>
                </c:pt>
                <c:pt idx="2157">
                  <c:v>0.29483152622343678</c:v>
                </c:pt>
                <c:pt idx="2158">
                  <c:v>0.29483152622343678</c:v>
                </c:pt>
                <c:pt idx="2159">
                  <c:v>0.29483152622343678</c:v>
                </c:pt>
                <c:pt idx="2160">
                  <c:v>0.29483152622343678</c:v>
                </c:pt>
                <c:pt idx="2161">
                  <c:v>0.29483152622343678</c:v>
                </c:pt>
                <c:pt idx="2162">
                  <c:v>0.29483152622343678</c:v>
                </c:pt>
                <c:pt idx="2163">
                  <c:v>0.29483152622343678</c:v>
                </c:pt>
                <c:pt idx="2164">
                  <c:v>0.29471212135614533</c:v>
                </c:pt>
                <c:pt idx="2165">
                  <c:v>0.29471212135614533</c:v>
                </c:pt>
                <c:pt idx="2166">
                  <c:v>0.29471212135614533</c:v>
                </c:pt>
                <c:pt idx="2167">
                  <c:v>0.29471212135614533</c:v>
                </c:pt>
                <c:pt idx="2168">
                  <c:v>0.29471212135614533</c:v>
                </c:pt>
                <c:pt idx="2169">
                  <c:v>0.29447331162156232</c:v>
                </c:pt>
                <c:pt idx="2170">
                  <c:v>0.29459271648885393</c:v>
                </c:pt>
                <c:pt idx="2171">
                  <c:v>0.29447331162156232</c:v>
                </c:pt>
                <c:pt idx="2172">
                  <c:v>0.29447331162156232</c:v>
                </c:pt>
                <c:pt idx="2173">
                  <c:v>0.29447331162156232</c:v>
                </c:pt>
                <c:pt idx="2174">
                  <c:v>0.29447331162156232</c:v>
                </c:pt>
                <c:pt idx="2175">
                  <c:v>0.29435390675427087</c:v>
                </c:pt>
                <c:pt idx="2176">
                  <c:v>0.29435390675427087</c:v>
                </c:pt>
                <c:pt idx="2177">
                  <c:v>0.29435390675427087</c:v>
                </c:pt>
                <c:pt idx="2178">
                  <c:v>0.29423450188697953</c:v>
                </c:pt>
                <c:pt idx="2179">
                  <c:v>0.29435390675427087</c:v>
                </c:pt>
                <c:pt idx="2180">
                  <c:v>0.29423450188697953</c:v>
                </c:pt>
                <c:pt idx="2181">
                  <c:v>0.29423450188697953</c:v>
                </c:pt>
                <c:pt idx="2182">
                  <c:v>0.29423450188697953</c:v>
                </c:pt>
                <c:pt idx="2183">
                  <c:v>0.29411509701968808</c:v>
                </c:pt>
                <c:pt idx="2184">
                  <c:v>0.29423450188697953</c:v>
                </c:pt>
                <c:pt idx="2185">
                  <c:v>0.29423450188697953</c:v>
                </c:pt>
                <c:pt idx="2186">
                  <c:v>0.29435390675427087</c:v>
                </c:pt>
                <c:pt idx="2187">
                  <c:v>0.29435390675427087</c:v>
                </c:pt>
                <c:pt idx="2188">
                  <c:v>0.29435390675427087</c:v>
                </c:pt>
                <c:pt idx="2189">
                  <c:v>0.29435390675427087</c:v>
                </c:pt>
                <c:pt idx="2190">
                  <c:v>0.29435390675427087</c:v>
                </c:pt>
                <c:pt idx="2191">
                  <c:v>0.29447331162156232</c:v>
                </c:pt>
                <c:pt idx="2192">
                  <c:v>0.29435390675427087</c:v>
                </c:pt>
                <c:pt idx="2193">
                  <c:v>0.29435390675427087</c:v>
                </c:pt>
                <c:pt idx="2194">
                  <c:v>0.29447331162156232</c:v>
                </c:pt>
                <c:pt idx="2195">
                  <c:v>0.29435390675427087</c:v>
                </c:pt>
                <c:pt idx="2196">
                  <c:v>0.29435390675427087</c:v>
                </c:pt>
                <c:pt idx="2197">
                  <c:v>0.29435390675427087</c:v>
                </c:pt>
                <c:pt idx="2198">
                  <c:v>0.29435390675427087</c:v>
                </c:pt>
                <c:pt idx="2199">
                  <c:v>0.29435390675427087</c:v>
                </c:pt>
                <c:pt idx="2200">
                  <c:v>0.29435390675427087</c:v>
                </c:pt>
                <c:pt idx="2201">
                  <c:v>0.29447331162156232</c:v>
                </c:pt>
                <c:pt idx="2202">
                  <c:v>0.29447331162156232</c:v>
                </c:pt>
                <c:pt idx="2203">
                  <c:v>0.29459271648885393</c:v>
                </c:pt>
                <c:pt idx="2204">
                  <c:v>0.29459271648885393</c:v>
                </c:pt>
                <c:pt idx="2205">
                  <c:v>0.29459271648885393</c:v>
                </c:pt>
                <c:pt idx="2206">
                  <c:v>0.29471212135614533</c:v>
                </c:pt>
                <c:pt idx="2207">
                  <c:v>0.29483152622343678</c:v>
                </c:pt>
                <c:pt idx="2208">
                  <c:v>0.29483152622343678</c:v>
                </c:pt>
                <c:pt idx="2209">
                  <c:v>0.29495093109072817</c:v>
                </c:pt>
                <c:pt idx="2210">
                  <c:v>0.29507033595801957</c:v>
                </c:pt>
                <c:pt idx="2211">
                  <c:v>0.29507033595801957</c:v>
                </c:pt>
                <c:pt idx="2212">
                  <c:v>0.29507033595801957</c:v>
                </c:pt>
                <c:pt idx="2213">
                  <c:v>0.29518974082531096</c:v>
                </c:pt>
                <c:pt idx="2214">
                  <c:v>0.29518974082531096</c:v>
                </c:pt>
                <c:pt idx="2215">
                  <c:v>0.29518974082531096</c:v>
                </c:pt>
                <c:pt idx="2216">
                  <c:v>0.29518974082531096</c:v>
                </c:pt>
                <c:pt idx="2217">
                  <c:v>0.29530914569260264</c:v>
                </c:pt>
                <c:pt idx="2218">
                  <c:v>0.29530914569260264</c:v>
                </c:pt>
                <c:pt idx="2219">
                  <c:v>0.29530914569260264</c:v>
                </c:pt>
                <c:pt idx="2220">
                  <c:v>0.29554795542718548</c:v>
                </c:pt>
                <c:pt idx="2221">
                  <c:v>0.29566736029447688</c:v>
                </c:pt>
                <c:pt idx="2222">
                  <c:v>0.29566736029447688</c:v>
                </c:pt>
                <c:pt idx="2223">
                  <c:v>0.29590617002905989</c:v>
                </c:pt>
                <c:pt idx="2224">
                  <c:v>0.29602557489635134</c:v>
                </c:pt>
                <c:pt idx="2225">
                  <c:v>0.29602557489635134</c:v>
                </c:pt>
                <c:pt idx="2226">
                  <c:v>0.29626438463093419</c:v>
                </c:pt>
                <c:pt idx="2227">
                  <c:v>0.29638378949822552</c:v>
                </c:pt>
                <c:pt idx="2228">
                  <c:v>0.29662259923280859</c:v>
                </c:pt>
                <c:pt idx="2229">
                  <c:v>0.29686140896739144</c:v>
                </c:pt>
                <c:pt idx="2230">
                  <c:v>0.29698081383468283</c:v>
                </c:pt>
                <c:pt idx="2231">
                  <c:v>0.29710021870197423</c:v>
                </c:pt>
                <c:pt idx="2232">
                  <c:v>0.2972196235692659</c:v>
                </c:pt>
                <c:pt idx="2233">
                  <c:v>0.29745843330384869</c:v>
                </c:pt>
                <c:pt idx="2234">
                  <c:v>0.29769724303843154</c:v>
                </c:pt>
                <c:pt idx="2235">
                  <c:v>0.29781664790572293</c:v>
                </c:pt>
                <c:pt idx="2236">
                  <c:v>0.29817486250759739</c:v>
                </c:pt>
                <c:pt idx="2237">
                  <c:v>0.29817486250759739</c:v>
                </c:pt>
                <c:pt idx="2238">
                  <c:v>0.29841367224218018</c:v>
                </c:pt>
                <c:pt idx="2239">
                  <c:v>0.29853307710947163</c:v>
                </c:pt>
                <c:pt idx="2240">
                  <c:v>0.29877188684405465</c:v>
                </c:pt>
                <c:pt idx="2241">
                  <c:v>0.29901069657863749</c:v>
                </c:pt>
                <c:pt idx="2242">
                  <c:v>0.29924950631322056</c:v>
                </c:pt>
                <c:pt idx="2243">
                  <c:v>0.29936891118051195</c:v>
                </c:pt>
                <c:pt idx="2244">
                  <c:v>0.2996077209150948</c:v>
                </c:pt>
                <c:pt idx="2245">
                  <c:v>0.29984653064967759</c:v>
                </c:pt>
                <c:pt idx="2246">
                  <c:v>0.29996593551696921</c:v>
                </c:pt>
                <c:pt idx="2247">
                  <c:v>0.30020474525155205</c:v>
                </c:pt>
                <c:pt idx="2248">
                  <c:v>0.30032415011884345</c:v>
                </c:pt>
                <c:pt idx="2249">
                  <c:v>0.30056295985342624</c:v>
                </c:pt>
                <c:pt idx="2250">
                  <c:v>0.3008017695880093</c:v>
                </c:pt>
                <c:pt idx="2251">
                  <c:v>0.30092117445530076</c:v>
                </c:pt>
                <c:pt idx="2252">
                  <c:v>0.30115998418988355</c:v>
                </c:pt>
                <c:pt idx="2253">
                  <c:v>0.30115998418988355</c:v>
                </c:pt>
                <c:pt idx="2254">
                  <c:v>0.30139879392446661</c:v>
                </c:pt>
                <c:pt idx="2255">
                  <c:v>0.30151819879175801</c:v>
                </c:pt>
                <c:pt idx="2256">
                  <c:v>0.30163760365904946</c:v>
                </c:pt>
                <c:pt idx="2257">
                  <c:v>0.30187641339363225</c:v>
                </c:pt>
                <c:pt idx="2258">
                  <c:v>0.30199581826092387</c:v>
                </c:pt>
                <c:pt idx="2259">
                  <c:v>0.30211522312821526</c:v>
                </c:pt>
                <c:pt idx="2260">
                  <c:v>0.30235403286279811</c:v>
                </c:pt>
                <c:pt idx="2261">
                  <c:v>0.3024734377300895</c:v>
                </c:pt>
                <c:pt idx="2262">
                  <c:v>0.30259284259738117</c:v>
                </c:pt>
                <c:pt idx="2263">
                  <c:v>0.30259284259738117</c:v>
                </c:pt>
                <c:pt idx="2264">
                  <c:v>0.30283165233196396</c:v>
                </c:pt>
                <c:pt idx="2265">
                  <c:v>0.30283165233196396</c:v>
                </c:pt>
                <c:pt idx="2266">
                  <c:v>0.30307046206654681</c:v>
                </c:pt>
                <c:pt idx="2267">
                  <c:v>0.30307046206654681</c:v>
                </c:pt>
                <c:pt idx="2268">
                  <c:v>0.3031898669338382</c:v>
                </c:pt>
                <c:pt idx="2269">
                  <c:v>0.30330927180112982</c:v>
                </c:pt>
                <c:pt idx="2270">
                  <c:v>0.30342867666842127</c:v>
                </c:pt>
                <c:pt idx="2271">
                  <c:v>0.30342867666842127</c:v>
                </c:pt>
                <c:pt idx="2272">
                  <c:v>0.30354808153571267</c:v>
                </c:pt>
                <c:pt idx="2273">
                  <c:v>0.30354808153571267</c:v>
                </c:pt>
                <c:pt idx="2274">
                  <c:v>0.30366748640300412</c:v>
                </c:pt>
                <c:pt idx="2275">
                  <c:v>0.30366748640300412</c:v>
                </c:pt>
                <c:pt idx="2276">
                  <c:v>0.30366748640300412</c:v>
                </c:pt>
                <c:pt idx="2277">
                  <c:v>0.30366748640300412</c:v>
                </c:pt>
                <c:pt idx="2278">
                  <c:v>0.30366748640300412</c:v>
                </c:pt>
                <c:pt idx="2279">
                  <c:v>0.30366748640300412</c:v>
                </c:pt>
                <c:pt idx="2280">
                  <c:v>0.30378689127029546</c:v>
                </c:pt>
                <c:pt idx="2281">
                  <c:v>0.30378689127029546</c:v>
                </c:pt>
                <c:pt idx="2282">
                  <c:v>0.30366748640300412</c:v>
                </c:pt>
                <c:pt idx="2283">
                  <c:v>0.30366748640300412</c:v>
                </c:pt>
                <c:pt idx="2284">
                  <c:v>0.30366748640300412</c:v>
                </c:pt>
                <c:pt idx="2285">
                  <c:v>0.30366748640300412</c:v>
                </c:pt>
                <c:pt idx="2286">
                  <c:v>0.30354808153571267</c:v>
                </c:pt>
                <c:pt idx="2287">
                  <c:v>0.30354808153571267</c:v>
                </c:pt>
                <c:pt idx="2288">
                  <c:v>0.30342867666842127</c:v>
                </c:pt>
                <c:pt idx="2289">
                  <c:v>0.30342867666842127</c:v>
                </c:pt>
                <c:pt idx="2290">
                  <c:v>0.30342867666842127</c:v>
                </c:pt>
                <c:pt idx="2291">
                  <c:v>0.30330927180112982</c:v>
                </c:pt>
                <c:pt idx="2292">
                  <c:v>0.3031898669338382</c:v>
                </c:pt>
                <c:pt idx="2293">
                  <c:v>0.30307046206654681</c:v>
                </c:pt>
                <c:pt idx="2294">
                  <c:v>0.30307046206654681</c:v>
                </c:pt>
                <c:pt idx="2295">
                  <c:v>0.30295105719925541</c:v>
                </c:pt>
                <c:pt idx="2296">
                  <c:v>0.30283165233196396</c:v>
                </c:pt>
                <c:pt idx="2297">
                  <c:v>0.30283165233196396</c:v>
                </c:pt>
                <c:pt idx="2298">
                  <c:v>0.30271224746467257</c:v>
                </c:pt>
                <c:pt idx="2299">
                  <c:v>0.30259284259738117</c:v>
                </c:pt>
                <c:pt idx="2300">
                  <c:v>0.3024734377300895</c:v>
                </c:pt>
                <c:pt idx="2301">
                  <c:v>0.3024734377300895</c:v>
                </c:pt>
                <c:pt idx="2302">
                  <c:v>0.30235403286279811</c:v>
                </c:pt>
                <c:pt idx="2303">
                  <c:v>0.30223462799550671</c:v>
                </c:pt>
                <c:pt idx="2304">
                  <c:v>0.30211522312821526</c:v>
                </c:pt>
                <c:pt idx="2305">
                  <c:v>0.30199581826092387</c:v>
                </c:pt>
                <c:pt idx="2306">
                  <c:v>0.30187641339363225</c:v>
                </c:pt>
                <c:pt idx="2307">
                  <c:v>0.30187641339363225</c:v>
                </c:pt>
                <c:pt idx="2308">
                  <c:v>0.30187641339363225</c:v>
                </c:pt>
                <c:pt idx="2309">
                  <c:v>0.3017570085263408</c:v>
                </c:pt>
                <c:pt idx="2310">
                  <c:v>0.3017570085263408</c:v>
                </c:pt>
                <c:pt idx="2311">
                  <c:v>0.30187641339363225</c:v>
                </c:pt>
                <c:pt idx="2312">
                  <c:v>0.30151819879175801</c:v>
                </c:pt>
                <c:pt idx="2313">
                  <c:v>0.30151819879175801</c:v>
                </c:pt>
                <c:pt idx="2314">
                  <c:v>0.30127938905717516</c:v>
                </c:pt>
                <c:pt idx="2315">
                  <c:v>0.30127938905717516</c:v>
                </c:pt>
                <c:pt idx="2316">
                  <c:v>0.30127938905717516</c:v>
                </c:pt>
                <c:pt idx="2317">
                  <c:v>0.30104057932259215</c:v>
                </c:pt>
                <c:pt idx="2318">
                  <c:v>0.30104057932259215</c:v>
                </c:pt>
                <c:pt idx="2319">
                  <c:v>0.30092117445530076</c:v>
                </c:pt>
                <c:pt idx="2320">
                  <c:v>0.3008017695880093</c:v>
                </c:pt>
                <c:pt idx="2321">
                  <c:v>0.30056295985342624</c:v>
                </c:pt>
                <c:pt idx="2322">
                  <c:v>0.30044355498613484</c:v>
                </c:pt>
                <c:pt idx="2323">
                  <c:v>0.30032415011884345</c:v>
                </c:pt>
                <c:pt idx="2324">
                  <c:v>0.30020474525155205</c:v>
                </c:pt>
                <c:pt idx="2325">
                  <c:v>0.3000853403842606</c:v>
                </c:pt>
                <c:pt idx="2326">
                  <c:v>0.29996593551696921</c:v>
                </c:pt>
                <c:pt idx="2327">
                  <c:v>0.29984653064967759</c:v>
                </c:pt>
                <c:pt idx="2328">
                  <c:v>0.29972712578238619</c:v>
                </c:pt>
                <c:pt idx="2329">
                  <c:v>0.2996077209150948</c:v>
                </c:pt>
                <c:pt idx="2330">
                  <c:v>0.2996077209150948</c:v>
                </c:pt>
                <c:pt idx="2331">
                  <c:v>0.29948831604780335</c:v>
                </c:pt>
                <c:pt idx="2332">
                  <c:v>0.29936891118051195</c:v>
                </c:pt>
                <c:pt idx="2333">
                  <c:v>0.29936891118051195</c:v>
                </c:pt>
                <c:pt idx="2334">
                  <c:v>0.29924950631322056</c:v>
                </c:pt>
                <c:pt idx="2335">
                  <c:v>0.29913010144592889</c:v>
                </c:pt>
                <c:pt idx="2336">
                  <c:v>0.29913010144592889</c:v>
                </c:pt>
                <c:pt idx="2337">
                  <c:v>0.29901069657863749</c:v>
                </c:pt>
                <c:pt idx="2338">
                  <c:v>0.2988912917113461</c:v>
                </c:pt>
                <c:pt idx="2339">
                  <c:v>0.2988912917113461</c:v>
                </c:pt>
                <c:pt idx="2340">
                  <c:v>0.29877188684405465</c:v>
                </c:pt>
                <c:pt idx="2341">
                  <c:v>0.29865248197676325</c:v>
                </c:pt>
                <c:pt idx="2342">
                  <c:v>0.29865248197676325</c:v>
                </c:pt>
                <c:pt idx="2343">
                  <c:v>0.29853307710947163</c:v>
                </c:pt>
                <c:pt idx="2344">
                  <c:v>0.29853307710947163</c:v>
                </c:pt>
                <c:pt idx="2345">
                  <c:v>0.29841367224218018</c:v>
                </c:pt>
                <c:pt idx="2346">
                  <c:v>0.29829426737488884</c:v>
                </c:pt>
                <c:pt idx="2347">
                  <c:v>0.29829426737488884</c:v>
                </c:pt>
                <c:pt idx="2348">
                  <c:v>0.29817486250759739</c:v>
                </c:pt>
                <c:pt idx="2349">
                  <c:v>0.29817486250759739</c:v>
                </c:pt>
                <c:pt idx="2350">
                  <c:v>0.29817486250759739</c:v>
                </c:pt>
                <c:pt idx="2351">
                  <c:v>0.29817486250759739</c:v>
                </c:pt>
                <c:pt idx="2352">
                  <c:v>0.29817486250759739</c:v>
                </c:pt>
                <c:pt idx="2353">
                  <c:v>0.29805545764030594</c:v>
                </c:pt>
                <c:pt idx="2354">
                  <c:v>0.29793605277301455</c:v>
                </c:pt>
                <c:pt idx="2355">
                  <c:v>0.29793605277301455</c:v>
                </c:pt>
                <c:pt idx="2356">
                  <c:v>0.29781664790572293</c:v>
                </c:pt>
                <c:pt idx="2357">
                  <c:v>0.29769724303843154</c:v>
                </c:pt>
                <c:pt idx="2358">
                  <c:v>0.29769724303843154</c:v>
                </c:pt>
                <c:pt idx="2359">
                  <c:v>0.29757783817114014</c:v>
                </c:pt>
                <c:pt idx="2360">
                  <c:v>0.29745843330384869</c:v>
                </c:pt>
                <c:pt idx="2361">
                  <c:v>0.29745843330384869</c:v>
                </c:pt>
                <c:pt idx="2362">
                  <c:v>0.2973390284365573</c:v>
                </c:pt>
                <c:pt idx="2363">
                  <c:v>0.2973390284365573</c:v>
                </c:pt>
                <c:pt idx="2364">
                  <c:v>0.2972196235692659</c:v>
                </c:pt>
                <c:pt idx="2365">
                  <c:v>0.2972196235692659</c:v>
                </c:pt>
                <c:pt idx="2366">
                  <c:v>0.2973390284365573</c:v>
                </c:pt>
                <c:pt idx="2367">
                  <c:v>0.2973390284365573</c:v>
                </c:pt>
                <c:pt idx="2368">
                  <c:v>0.2972196235692659</c:v>
                </c:pt>
                <c:pt idx="2369">
                  <c:v>0.2972196235692659</c:v>
                </c:pt>
                <c:pt idx="2370">
                  <c:v>0.2973390284365573</c:v>
                </c:pt>
                <c:pt idx="2371">
                  <c:v>0.2973390284365573</c:v>
                </c:pt>
                <c:pt idx="2372">
                  <c:v>0.29745843330384869</c:v>
                </c:pt>
                <c:pt idx="2373">
                  <c:v>0.29745843330384869</c:v>
                </c:pt>
                <c:pt idx="2374">
                  <c:v>0.29745843330384869</c:v>
                </c:pt>
                <c:pt idx="2375">
                  <c:v>0.29757783817114014</c:v>
                </c:pt>
                <c:pt idx="2376">
                  <c:v>0.29757783817114014</c:v>
                </c:pt>
                <c:pt idx="2377">
                  <c:v>0.29757783817114014</c:v>
                </c:pt>
                <c:pt idx="2378">
                  <c:v>0.29757783817114014</c:v>
                </c:pt>
                <c:pt idx="2379">
                  <c:v>0.29769724303843154</c:v>
                </c:pt>
                <c:pt idx="2380">
                  <c:v>0.29757783817114014</c:v>
                </c:pt>
                <c:pt idx="2381">
                  <c:v>0.29757783817114014</c:v>
                </c:pt>
                <c:pt idx="2382">
                  <c:v>0.29769724303843154</c:v>
                </c:pt>
                <c:pt idx="2383">
                  <c:v>0.29757783817114014</c:v>
                </c:pt>
                <c:pt idx="2384">
                  <c:v>0.29757783817114014</c:v>
                </c:pt>
                <c:pt idx="2385">
                  <c:v>0.29757783817114014</c:v>
                </c:pt>
                <c:pt idx="2386">
                  <c:v>0.29757783817114014</c:v>
                </c:pt>
                <c:pt idx="2387">
                  <c:v>0.29757783817114014</c:v>
                </c:pt>
                <c:pt idx="2388">
                  <c:v>0.29757783817114014</c:v>
                </c:pt>
                <c:pt idx="2389">
                  <c:v>0.29757783817114014</c:v>
                </c:pt>
                <c:pt idx="2390">
                  <c:v>0.29757783817114014</c:v>
                </c:pt>
                <c:pt idx="2391">
                  <c:v>0.29769724303843154</c:v>
                </c:pt>
                <c:pt idx="2392">
                  <c:v>0.29769724303843154</c:v>
                </c:pt>
                <c:pt idx="2393">
                  <c:v>0.29769724303843154</c:v>
                </c:pt>
                <c:pt idx="2394">
                  <c:v>0.29769724303843154</c:v>
                </c:pt>
                <c:pt idx="2395">
                  <c:v>0.29769724303843154</c:v>
                </c:pt>
                <c:pt idx="2396">
                  <c:v>0.29781664790572293</c:v>
                </c:pt>
                <c:pt idx="2397">
                  <c:v>0.29769724303843154</c:v>
                </c:pt>
                <c:pt idx="2398">
                  <c:v>0.29781664790572293</c:v>
                </c:pt>
                <c:pt idx="2399">
                  <c:v>0.29769724303843154</c:v>
                </c:pt>
                <c:pt idx="2400">
                  <c:v>0.29781664790572293</c:v>
                </c:pt>
                <c:pt idx="2401">
                  <c:v>0.29769724303843154</c:v>
                </c:pt>
                <c:pt idx="2402">
                  <c:v>0.29781664790572293</c:v>
                </c:pt>
                <c:pt idx="2403">
                  <c:v>0.29769724303843154</c:v>
                </c:pt>
                <c:pt idx="2404">
                  <c:v>0.29781664790572293</c:v>
                </c:pt>
                <c:pt idx="2405">
                  <c:v>0.29781664790572293</c:v>
                </c:pt>
                <c:pt idx="2406">
                  <c:v>0.29781664790572293</c:v>
                </c:pt>
                <c:pt idx="2407">
                  <c:v>0.29781664790572293</c:v>
                </c:pt>
                <c:pt idx="2408">
                  <c:v>0.29769724303843154</c:v>
                </c:pt>
                <c:pt idx="2409">
                  <c:v>0.29781664790572293</c:v>
                </c:pt>
                <c:pt idx="2410">
                  <c:v>0.29781664790572293</c:v>
                </c:pt>
                <c:pt idx="2411">
                  <c:v>0.29769724303843154</c:v>
                </c:pt>
                <c:pt idx="2412">
                  <c:v>0.29781664790572293</c:v>
                </c:pt>
                <c:pt idx="2413">
                  <c:v>0.29781664790572293</c:v>
                </c:pt>
                <c:pt idx="2414">
                  <c:v>0.29781664790572293</c:v>
                </c:pt>
                <c:pt idx="2415">
                  <c:v>0.29781664790572293</c:v>
                </c:pt>
                <c:pt idx="2416">
                  <c:v>0.29781664790572293</c:v>
                </c:pt>
                <c:pt idx="2417">
                  <c:v>0.29781664790572293</c:v>
                </c:pt>
                <c:pt idx="2418">
                  <c:v>0.29793605277301455</c:v>
                </c:pt>
                <c:pt idx="2419">
                  <c:v>0.29793605277301455</c:v>
                </c:pt>
                <c:pt idx="2420">
                  <c:v>0.29793605277301455</c:v>
                </c:pt>
                <c:pt idx="2421">
                  <c:v>0.29805545764030594</c:v>
                </c:pt>
                <c:pt idx="2422">
                  <c:v>0.29805545764030594</c:v>
                </c:pt>
                <c:pt idx="2423">
                  <c:v>0.29805545764030594</c:v>
                </c:pt>
                <c:pt idx="2424">
                  <c:v>0.29805545764030594</c:v>
                </c:pt>
                <c:pt idx="2425">
                  <c:v>0.29817486250759739</c:v>
                </c:pt>
                <c:pt idx="2426">
                  <c:v>0.29817486250759739</c:v>
                </c:pt>
                <c:pt idx="2427">
                  <c:v>0.29817486250759739</c:v>
                </c:pt>
                <c:pt idx="2428">
                  <c:v>0.29817486250759739</c:v>
                </c:pt>
                <c:pt idx="2429">
                  <c:v>0.29817486250759739</c:v>
                </c:pt>
                <c:pt idx="2430">
                  <c:v>0.29817486250759739</c:v>
                </c:pt>
                <c:pt idx="2431">
                  <c:v>0.29829426737488884</c:v>
                </c:pt>
                <c:pt idx="2432">
                  <c:v>0.29829426737488884</c:v>
                </c:pt>
                <c:pt idx="2433">
                  <c:v>0.29829426737488884</c:v>
                </c:pt>
                <c:pt idx="2434">
                  <c:v>0.29817486250759739</c:v>
                </c:pt>
                <c:pt idx="2435">
                  <c:v>0.29817486250759739</c:v>
                </c:pt>
                <c:pt idx="2436">
                  <c:v>0.29817486250759739</c:v>
                </c:pt>
                <c:pt idx="2437">
                  <c:v>0.29817486250759739</c:v>
                </c:pt>
                <c:pt idx="2438">
                  <c:v>0.29805545764030594</c:v>
                </c:pt>
                <c:pt idx="2439">
                  <c:v>0.29805545764030594</c:v>
                </c:pt>
                <c:pt idx="2440">
                  <c:v>0.29805545764030594</c:v>
                </c:pt>
                <c:pt idx="2441">
                  <c:v>0.29793605277301455</c:v>
                </c:pt>
                <c:pt idx="2442">
                  <c:v>0.29793605277301455</c:v>
                </c:pt>
                <c:pt idx="2443">
                  <c:v>0.29781664790572293</c:v>
                </c:pt>
                <c:pt idx="2444">
                  <c:v>0.29781664790572293</c:v>
                </c:pt>
                <c:pt idx="2445">
                  <c:v>0.29781664790572293</c:v>
                </c:pt>
                <c:pt idx="2446">
                  <c:v>0.29769724303843154</c:v>
                </c:pt>
                <c:pt idx="2447">
                  <c:v>0.29769724303843154</c:v>
                </c:pt>
                <c:pt idx="2448">
                  <c:v>0.29757783817114014</c:v>
                </c:pt>
                <c:pt idx="2449">
                  <c:v>0.29757783817114014</c:v>
                </c:pt>
                <c:pt idx="2450">
                  <c:v>0.29745843330384869</c:v>
                </c:pt>
                <c:pt idx="2451">
                  <c:v>0.2973390284365573</c:v>
                </c:pt>
                <c:pt idx="2452">
                  <c:v>0.2972196235692659</c:v>
                </c:pt>
                <c:pt idx="2453">
                  <c:v>0.2972196235692659</c:v>
                </c:pt>
                <c:pt idx="2454">
                  <c:v>0.2972196235692659</c:v>
                </c:pt>
                <c:pt idx="2455">
                  <c:v>0.29710021870197423</c:v>
                </c:pt>
                <c:pt idx="2456">
                  <c:v>0.29710021870197423</c:v>
                </c:pt>
                <c:pt idx="2457">
                  <c:v>0.29710021870197423</c:v>
                </c:pt>
                <c:pt idx="2458">
                  <c:v>0.29698081383468283</c:v>
                </c:pt>
                <c:pt idx="2459">
                  <c:v>0.29698081383468283</c:v>
                </c:pt>
                <c:pt idx="2460">
                  <c:v>0.29698081383468283</c:v>
                </c:pt>
                <c:pt idx="2461">
                  <c:v>0.29698081383468283</c:v>
                </c:pt>
                <c:pt idx="2462">
                  <c:v>0.29698081383468283</c:v>
                </c:pt>
                <c:pt idx="2463">
                  <c:v>0.29686140896739144</c:v>
                </c:pt>
                <c:pt idx="2464">
                  <c:v>0.29674200410009999</c:v>
                </c:pt>
                <c:pt idx="2465">
                  <c:v>0.29674200410009999</c:v>
                </c:pt>
                <c:pt idx="2466">
                  <c:v>0.29674200410009999</c:v>
                </c:pt>
                <c:pt idx="2467">
                  <c:v>0.29662259923280859</c:v>
                </c:pt>
                <c:pt idx="2468">
                  <c:v>0.29662259923280859</c:v>
                </c:pt>
                <c:pt idx="2469">
                  <c:v>0.29662259923280859</c:v>
                </c:pt>
                <c:pt idx="2470">
                  <c:v>0.29662259923280859</c:v>
                </c:pt>
                <c:pt idx="2471">
                  <c:v>0.29662259923280859</c:v>
                </c:pt>
                <c:pt idx="2472">
                  <c:v>0.29650319436551698</c:v>
                </c:pt>
                <c:pt idx="2473">
                  <c:v>0.29662259923280859</c:v>
                </c:pt>
                <c:pt idx="2474">
                  <c:v>0.29650319436551698</c:v>
                </c:pt>
                <c:pt idx="2475">
                  <c:v>0.29662259923280859</c:v>
                </c:pt>
                <c:pt idx="2476">
                  <c:v>0.29650319436551698</c:v>
                </c:pt>
                <c:pt idx="2477">
                  <c:v>0.29650319436551698</c:v>
                </c:pt>
                <c:pt idx="2478">
                  <c:v>0.29650319436551698</c:v>
                </c:pt>
                <c:pt idx="2479">
                  <c:v>0.29650319436551698</c:v>
                </c:pt>
                <c:pt idx="2480">
                  <c:v>0.29638378949822552</c:v>
                </c:pt>
                <c:pt idx="2481">
                  <c:v>0.29638378949822552</c:v>
                </c:pt>
                <c:pt idx="2482">
                  <c:v>0.29626438463093419</c:v>
                </c:pt>
                <c:pt idx="2483">
                  <c:v>0.29614497976364274</c:v>
                </c:pt>
                <c:pt idx="2484">
                  <c:v>0.29614497976364274</c:v>
                </c:pt>
                <c:pt idx="2485">
                  <c:v>0.29614497976364274</c:v>
                </c:pt>
                <c:pt idx="2486">
                  <c:v>0.29602557489635134</c:v>
                </c:pt>
                <c:pt idx="2487">
                  <c:v>0.29602557489635134</c:v>
                </c:pt>
                <c:pt idx="2488">
                  <c:v>0.29614497976364274</c:v>
                </c:pt>
                <c:pt idx="2489">
                  <c:v>0.29602557489635134</c:v>
                </c:pt>
                <c:pt idx="2490">
                  <c:v>0.29602557489635134</c:v>
                </c:pt>
                <c:pt idx="2491">
                  <c:v>0.29602557489635134</c:v>
                </c:pt>
                <c:pt idx="2492">
                  <c:v>0.29590617002905989</c:v>
                </c:pt>
                <c:pt idx="2493">
                  <c:v>0.29602557489635134</c:v>
                </c:pt>
                <c:pt idx="2494">
                  <c:v>0.29602557489635134</c:v>
                </c:pt>
                <c:pt idx="2495">
                  <c:v>0.29590617002905989</c:v>
                </c:pt>
                <c:pt idx="2496">
                  <c:v>0.29590617002905989</c:v>
                </c:pt>
                <c:pt idx="2497">
                  <c:v>0.29602557489635134</c:v>
                </c:pt>
                <c:pt idx="2498">
                  <c:v>0.29590617002905989</c:v>
                </c:pt>
                <c:pt idx="2499">
                  <c:v>0.29590617002905989</c:v>
                </c:pt>
                <c:pt idx="2500">
                  <c:v>0.29590617002905989</c:v>
                </c:pt>
                <c:pt idx="2501">
                  <c:v>0.29590617002905989</c:v>
                </c:pt>
                <c:pt idx="2502">
                  <c:v>0.29590617002905989</c:v>
                </c:pt>
                <c:pt idx="2503">
                  <c:v>0.29590617002905989</c:v>
                </c:pt>
                <c:pt idx="2504">
                  <c:v>0.29590617002905989</c:v>
                </c:pt>
                <c:pt idx="2505">
                  <c:v>0.29590617002905989</c:v>
                </c:pt>
                <c:pt idx="2506">
                  <c:v>0.29590617002905989</c:v>
                </c:pt>
                <c:pt idx="2507">
                  <c:v>0.29590617002905989</c:v>
                </c:pt>
                <c:pt idx="2508">
                  <c:v>0.29590617002905989</c:v>
                </c:pt>
                <c:pt idx="2509">
                  <c:v>0.29590617002905989</c:v>
                </c:pt>
                <c:pt idx="2510">
                  <c:v>0.29590617002905989</c:v>
                </c:pt>
                <c:pt idx="2511">
                  <c:v>0.29590617002905989</c:v>
                </c:pt>
                <c:pt idx="2512">
                  <c:v>0.29590617002905989</c:v>
                </c:pt>
                <c:pt idx="2513">
                  <c:v>0.29590617002905989</c:v>
                </c:pt>
                <c:pt idx="2514">
                  <c:v>0.29590617002905989</c:v>
                </c:pt>
                <c:pt idx="2515">
                  <c:v>0.29590617002905989</c:v>
                </c:pt>
                <c:pt idx="2516">
                  <c:v>0.29578676516176827</c:v>
                </c:pt>
                <c:pt idx="2517">
                  <c:v>0.29578676516176827</c:v>
                </c:pt>
                <c:pt idx="2518">
                  <c:v>0.29578676516176827</c:v>
                </c:pt>
                <c:pt idx="2519">
                  <c:v>0.29578676516176827</c:v>
                </c:pt>
                <c:pt idx="2520">
                  <c:v>0.29578676516176827</c:v>
                </c:pt>
                <c:pt idx="2521">
                  <c:v>0.29578676516176827</c:v>
                </c:pt>
                <c:pt idx="2522">
                  <c:v>0.29578676516176827</c:v>
                </c:pt>
                <c:pt idx="2523">
                  <c:v>0.29578676516176827</c:v>
                </c:pt>
                <c:pt idx="2524">
                  <c:v>0.29578676516176827</c:v>
                </c:pt>
                <c:pt idx="2525">
                  <c:v>0.29578676516176827</c:v>
                </c:pt>
                <c:pt idx="2526">
                  <c:v>0.29578676516176827</c:v>
                </c:pt>
                <c:pt idx="2527">
                  <c:v>0.29578676516176827</c:v>
                </c:pt>
                <c:pt idx="2528">
                  <c:v>0.29590617002905989</c:v>
                </c:pt>
                <c:pt idx="2529">
                  <c:v>0.29578676516176827</c:v>
                </c:pt>
                <c:pt idx="2530">
                  <c:v>0.29578676516176827</c:v>
                </c:pt>
                <c:pt idx="2531">
                  <c:v>0.29578676516176827</c:v>
                </c:pt>
                <c:pt idx="2532">
                  <c:v>0.29578676516176827</c:v>
                </c:pt>
                <c:pt idx="2533">
                  <c:v>0.29578676516176827</c:v>
                </c:pt>
                <c:pt idx="2534">
                  <c:v>0.29578676516176827</c:v>
                </c:pt>
                <c:pt idx="2535">
                  <c:v>0.29578676516176827</c:v>
                </c:pt>
                <c:pt idx="2536">
                  <c:v>0.29578676516176827</c:v>
                </c:pt>
                <c:pt idx="2537">
                  <c:v>0.29578676516176827</c:v>
                </c:pt>
                <c:pt idx="2538">
                  <c:v>0.29578676516176827</c:v>
                </c:pt>
                <c:pt idx="2539">
                  <c:v>0.29578676516176827</c:v>
                </c:pt>
                <c:pt idx="2540">
                  <c:v>0.29578676516176827</c:v>
                </c:pt>
                <c:pt idx="2541">
                  <c:v>0.29578676516176827</c:v>
                </c:pt>
                <c:pt idx="2542">
                  <c:v>0.29578676516176827</c:v>
                </c:pt>
                <c:pt idx="2543">
                  <c:v>0.29578676516176827</c:v>
                </c:pt>
                <c:pt idx="2544">
                  <c:v>0.29578676516176827</c:v>
                </c:pt>
                <c:pt idx="2545">
                  <c:v>0.29578676516176827</c:v>
                </c:pt>
                <c:pt idx="2546">
                  <c:v>0.29590617002905989</c:v>
                </c:pt>
                <c:pt idx="2547">
                  <c:v>0.29578676516176827</c:v>
                </c:pt>
                <c:pt idx="2548">
                  <c:v>0.29578676516176827</c:v>
                </c:pt>
                <c:pt idx="2549">
                  <c:v>0.29578676516176827</c:v>
                </c:pt>
                <c:pt idx="2550">
                  <c:v>0.29578676516176827</c:v>
                </c:pt>
                <c:pt idx="2551">
                  <c:v>0.29578676516176827</c:v>
                </c:pt>
                <c:pt idx="2552">
                  <c:v>0.29578676516176827</c:v>
                </c:pt>
                <c:pt idx="2553">
                  <c:v>0.29578676516176827</c:v>
                </c:pt>
                <c:pt idx="2554">
                  <c:v>0.29566736029447688</c:v>
                </c:pt>
                <c:pt idx="2555">
                  <c:v>0.29566736029447688</c:v>
                </c:pt>
                <c:pt idx="2556">
                  <c:v>0.29566736029447688</c:v>
                </c:pt>
                <c:pt idx="2557">
                  <c:v>0.29566736029447688</c:v>
                </c:pt>
                <c:pt idx="2558">
                  <c:v>0.29566736029447688</c:v>
                </c:pt>
                <c:pt idx="2559">
                  <c:v>0.29566736029447688</c:v>
                </c:pt>
                <c:pt idx="2560">
                  <c:v>0.29566736029447688</c:v>
                </c:pt>
                <c:pt idx="2561">
                  <c:v>0.29566736029447688</c:v>
                </c:pt>
                <c:pt idx="2562">
                  <c:v>0.29554795542718548</c:v>
                </c:pt>
                <c:pt idx="2563">
                  <c:v>0.29566736029447688</c:v>
                </c:pt>
                <c:pt idx="2564">
                  <c:v>0.29566736029447688</c:v>
                </c:pt>
                <c:pt idx="2565">
                  <c:v>0.29566736029447688</c:v>
                </c:pt>
                <c:pt idx="2566">
                  <c:v>0.29578676516176827</c:v>
                </c:pt>
                <c:pt idx="2567">
                  <c:v>0.29566736029447688</c:v>
                </c:pt>
                <c:pt idx="2568">
                  <c:v>0.29566736029447688</c:v>
                </c:pt>
                <c:pt idx="2569">
                  <c:v>0.29578676516176827</c:v>
                </c:pt>
                <c:pt idx="2570">
                  <c:v>0.29578676516176827</c:v>
                </c:pt>
                <c:pt idx="2571">
                  <c:v>0.29566736029447688</c:v>
                </c:pt>
                <c:pt idx="2572">
                  <c:v>0.29578676516176827</c:v>
                </c:pt>
                <c:pt idx="2573">
                  <c:v>0.29590617002905989</c:v>
                </c:pt>
                <c:pt idx="2574">
                  <c:v>0.29578676516176827</c:v>
                </c:pt>
                <c:pt idx="2575">
                  <c:v>0.29578676516176827</c:v>
                </c:pt>
                <c:pt idx="2576">
                  <c:v>0.29590617002905989</c:v>
                </c:pt>
                <c:pt idx="2577">
                  <c:v>0.29578676516176827</c:v>
                </c:pt>
                <c:pt idx="2578">
                  <c:v>0.29590617002905989</c:v>
                </c:pt>
                <c:pt idx="2579">
                  <c:v>0.29578676516176827</c:v>
                </c:pt>
                <c:pt idx="2580">
                  <c:v>0.29602557489635134</c:v>
                </c:pt>
                <c:pt idx="2581">
                  <c:v>0.29590617002905989</c:v>
                </c:pt>
                <c:pt idx="2582">
                  <c:v>0.29590617002905989</c:v>
                </c:pt>
                <c:pt idx="2583">
                  <c:v>0.29590617002905989</c:v>
                </c:pt>
                <c:pt idx="2584">
                  <c:v>0.29590617002905989</c:v>
                </c:pt>
                <c:pt idx="2585">
                  <c:v>0.29590617002905989</c:v>
                </c:pt>
                <c:pt idx="2586">
                  <c:v>0.29590617002905989</c:v>
                </c:pt>
                <c:pt idx="2587">
                  <c:v>0.29590617002905989</c:v>
                </c:pt>
                <c:pt idx="2588">
                  <c:v>0.29590617002905989</c:v>
                </c:pt>
                <c:pt idx="2589">
                  <c:v>0.29590617002905989</c:v>
                </c:pt>
                <c:pt idx="2590">
                  <c:v>0.29590617002905989</c:v>
                </c:pt>
                <c:pt idx="2591">
                  <c:v>0.29602557489635134</c:v>
                </c:pt>
                <c:pt idx="2592">
                  <c:v>0.29602557489635134</c:v>
                </c:pt>
                <c:pt idx="2593">
                  <c:v>0.29614497976364274</c:v>
                </c:pt>
                <c:pt idx="2594">
                  <c:v>0.29614497976364274</c:v>
                </c:pt>
                <c:pt idx="2595">
                  <c:v>0.29626438463093419</c:v>
                </c:pt>
                <c:pt idx="2596">
                  <c:v>0.29626438463093419</c:v>
                </c:pt>
                <c:pt idx="2597">
                  <c:v>0.29638378949822552</c:v>
                </c:pt>
                <c:pt idx="2598">
                  <c:v>0.29638378949822552</c:v>
                </c:pt>
                <c:pt idx="2599">
                  <c:v>0.29650319436551698</c:v>
                </c:pt>
                <c:pt idx="2600">
                  <c:v>0.29650319436551698</c:v>
                </c:pt>
                <c:pt idx="2601">
                  <c:v>0.29650319436551698</c:v>
                </c:pt>
                <c:pt idx="2602">
                  <c:v>0.29650319436551698</c:v>
                </c:pt>
                <c:pt idx="2603">
                  <c:v>0.29650319436551698</c:v>
                </c:pt>
                <c:pt idx="2604">
                  <c:v>0.29650319436551698</c:v>
                </c:pt>
                <c:pt idx="2605">
                  <c:v>0.29650319436551698</c:v>
                </c:pt>
                <c:pt idx="2606">
                  <c:v>0.29638378949822552</c:v>
                </c:pt>
                <c:pt idx="2607">
                  <c:v>0.29638378949822552</c:v>
                </c:pt>
                <c:pt idx="2608">
                  <c:v>0.29626438463093419</c:v>
                </c:pt>
                <c:pt idx="2609">
                  <c:v>0.29626438463093419</c:v>
                </c:pt>
                <c:pt idx="2610">
                  <c:v>0.29626438463093419</c:v>
                </c:pt>
                <c:pt idx="2611">
                  <c:v>0.29614497976364274</c:v>
                </c:pt>
                <c:pt idx="2612">
                  <c:v>0.29626438463093419</c:v>
                </c:pt>
                <c:pt idx="2613">
                  <c:v>0.29614497976364274</c:v>
                </c:pt>
                <c:pt idx="2614">
                  <c:v>0.29614497976364274</c:v>
                </c:pt>
                <c:pt idx="2615">
                  <c:v>0.29614497976364274</c:v>
                </c:pt>
                <c:pt idx="2616">
                  <c:v>0.29602557489635134</c:v>
                </c:pt>
                <c:pt idx="2617">
                  <c:v>0.29602557489635134</c:v>
                </c:pt>
                <c:pt idx="2618">
                  <c:v>0.29590617002905989</c:v>
                </c:pt>
                <c:pt idx="2619">
                  <c:v>0.29590617002905989</c:v>
                </c:pt>
                <c:pt idx="2620">
                  <c:v>0.29590617002905989</c:v>
                </c:pt>
                <c:pt idx="2621">
                  <c:v>0.29578676516176827</c:v>
                </c:pt>
                <c:pt idx="2622">
                  <c:v>0.29578676516176827</c:v>
                </c:pt>
                <c:pt idx="2623">
                  <c:v>0.29566736029447688</c:v>
                </c:pt>
                <c:pt idx="2624">
                  <c:v>0.29566736029447688</c:v>
                </c:pt>
                <c:pt idx="2625">
                  <c:v>0.29566736029447688</c:v>
                </c:pt>
                <c:pt idx="2626">
                  <c:v>0.29566736029447688</c:v>
                </c:pt>
                <c:pt idx="2627">
                  <c:v>0.29554795542718548</c:v>
                </c:pt>
                <c:pt idx="2628">
                  <c:v>0.29554795542718548</c:v>
                </c:pt>
                <c:pt idx="2629">
                  <c:v>0.29554795542718548</c:v>
                </c:pt>
                <c:pt idx="2630">
                  <c:v>0.29554795542718548</c:v>
                </c:pt>
                <c:pt idx="2631">
                  <c:v>0.29542855055989403</c:v>
                </c:pt>
                <c:pt idx="2632">
                  <c:v>0.29542855055989403</c:v>
                </c:pt>
                <c:pt idx="2633">
                  <c:v>0.29530914569260264</c:v>
                </c:pt>
                <c:pt idx="2634">
                  <c:v>0.29530914569260264</c:v>
                </c:pt>
                <c:pt idx="2635">
                  <c:v>0.29530914569260264</c:v>
                </c:pt>
                <c:pt idx="2636">
                  <c:v>0.29518974082531096</c:v>
                </c:pt>
                <c:pt idx="2637">
                  <c:v>0.29530914569260264</c:v>
                </c:pt>
                <c:pt idx="2638">
                  <c:v>0.29518974082531096</c:v>
                </c:pt>
                <c:pt idx="2639">
                  <c:v>0.29507033595801957</c:v>
                </c:pt>
                <c:pt idx="2640">
                  <c:v>0.29507033595801957</c:v>
                </c:pt>
                <c:pt idx="2641">
                  <c:v>0.29495093109072817</c:v>
                </c:pt>
                <c:pt idx="2642">
                  <c:v>0.29483152622343678</c:v>
                </c:pt>
                <c:pt idx="2643">
                  <c:v>0.29471212135614533</c:v>
                </c:pt>
                <c:pt idx="2644">
                  <c:v>0.29471212135614533</c:v>
                </c:pt>
                <c:pt idx="2645">
                  <c:v>0.29459271648885393</c:v>
                </c:pt>
                <c:pt idx="2646">
                  <c:v>0.29447331162156232</c:v>
                </c:pt>
                <c:pt idx="2647">
                  <c:v>0.29447331162156232</c:v>
                </c:pt>
                <c:pt idx="2648">
                  <c:v>0.29435390675427087</c:v>
                </c:pt>
                <c:pt idx="2649">
                  <c:v>0.29423450188697953</c:v>
                </c:pt>
                <c:pt idx="2650">
                  <c:v>0.29411509701968808</c:v>
                </c:pt>
                <c:pt idx="2651">
                  <c:v>0.29411509701968808</c:v>
                </c:pt>
                <c:pt idx="2652">
                  <c:v>0.29399569215239668</c:v>
                </c:pt>
                <c:pt idx="2653">
                  <c:v>0.29399569215239668</c:v>
                </c:pt>
                <c:pt idx="2654">
                  <c:v>0.29375688241781361</c:v>
                </c:pt>
                <c:pt idx="2655">
                  <c:v>0.29363747755052222</c:v>
                </c:pt>
                <c:pt idx="2656">
                  <c:v>0.29363747755052222</c:v>
                </c:pt>
                <c:pt idx="2657">
                  <c:v>0.29351807268323082</c:v>
                </c:pt>
                <c:pt idx="2658">
                  <c:v>0.29339866781593937</c:v>
                </c:pt>
                <c:pt idx="2659">
                  <c:v>0.29327926294864798</c:v>
                </c:pt>
                <c:pt idx="2660">
                  <c:v>0.29315985808135631</c:v>
                </c:pt>
                <c:pt idx="2661">
                  <c:v>0.29304045321406491</c:v>
                </c:pt>
                <c:pt idx="2662">
                  <c:v>0.29304045321406491</c:v>
                </c:pt>
                <c:pt idx="2663">
                  <c:v>0.29292104834677352</c:v>
                </c:pt>
                <c:pt idx="2664">
                  <c:v>0.29280164347948212</c:v>
                </c:pt>
                <c:pt idx="2665">
                  <c:v>0.29280164347948212</c:v>
                </c:pt>
                <c:pt idx="2666">
                  <c:v>0.29280164347948212</c:v>
                </c:pt>
                <c:pt idx="2667">
                  <c:v>0.29268223861219067</c:v>
                </c:pt>
                <c:pt idx="2668">
                  <c:v>0.29256283374489928</c:v>
                </c:pt>
                <c:pt idx="2669">
                  <c:v>0.29256283374489928</c:v>
                </c:pt>
                <c:pt idx="2670">
                  <c:v>0.29244342887760766</c:v>
                </c:pt>
                <c:pt idx="2671">
                  <c:v>0.29244342887760766</c:v>
                </c:pt>
                <c:pt idx="2672">
                  <c:v>0.29232402401031626</c:v>
                </c:pt>
                <c:pt idx="2673">
                  <c:v>0.29232402401031626</c:v>
                </c:pt>
                <c:pt idx="2674">
                  <c:v>0.29232402401031626</c:v>
                </c:pt>
                <c:pt idx="2675">
                  <c:v>0.29220461914302487</c:v>
                </c:pt>
                <c:pt idx="2676">
                  <c:v>0.29220461914302487</c:v>
                </c:pt>
                <c:pt idx="2677">
                  <c:v>0.29208521427573342</c:v>
                </c:pt>
                <c:pt idx="2678">
                  <c:v>0.29220461914302487</c:v>
                </c:pt>
                <c:pt idx="2679">
                  <c:v>0.29208521427573342</c:v>
                </c:pt>
                <c:pt idx="2680">
                  <c:v>0.29208521427573342</c:v>
                </c:pt>
                <c:pt idx="2681">
                  <c:v>0.29208521427573342</c:v>
                </c:pt>
                <c:pt idx="2682">
                  <c:v>0.29196580940844202</c:v>
                </c:pt>
                <c:pt idx="2683">
                  <c:v>0.29208521427573342</c:v>
                </c:pt>
                <c:pt idx="2684">
                  <c:v>0.29196580940844202</c:v>
                </c:pt>
                <c:pt idx="2685">
                  <c:v>0.29196580940844202</c:v>
                </c:pt>
                <c:pt idx="2686">
                  <c:v>0.29196580940844202</c:v>
                </c:pt>
                <c:pt idx="2687">
                  <c:v>0.29208521427573342</c:v>
                </c:pt>
                <c:pt idx="2688">
                  <c:v>0.29208521427573342</c:v>
                </c:pt>
                <c:pt idx="2689">
                  <c:v>0.29208521427573342</c:v>
                </c:pt>
                <c:pt idx="2690">
                  <c:v>0.29220461914302487</c:v>
                </c:pt>
                <c:pt idx="2691">
                  <c:v>0.29220461914302487</c:v>
                </c:pt>
                <c:pt idx="2692">
                  <c:v>0.29220461914302487</c:v>
                </c:pt>
                <c:pt idx="2693">
                  <c:v>0.29208521427573342</c:v>
                </c:pt>
                <c:pt idx="2694">
                  <c:v>0.29220461914302487</c:v>
                </c:pt>
                <c:pt idx="2695">
                  <c:v>0.29232402401031626</c:v>
                </c:pt>
                <c:pt idx="2696">
                  <c:v>0.29232402401031626</c:v>
                </c:pt>
                <c:pt idx="2697">
                  <c:v>0.29244342887760766</c:v>
                </c:pt>
                <c:pt idx="2698">
                  <c:v>0.29244342887760766</c:v>
                </c:pt>
                <c:pt idx="2699">
                  <c:v>0.29256283374489928</c:v>
                </c:pt>
                <c:pt idx="2700">
                  <c:v>0.29256283374489928</c:v>
                </c:pt>
                <c:pt idx="2701">
                  <c:v>0.29256283374489928</c:v>
                </c:pt>
                <c:pt idx="2702">
                  <c:v>0.29268223861219067</c:v>
                </c:pt>
                <c:pt idx="2703">
                  <c:v>0.29280164347948212</c:v>
                </c:pt>
                <c:pt idx="2704">
                  <c:v>0.29292104834677352</c:v>
                </c:pt>
                <c:pt idx="2705">
                  <c:v>0.29292104834677352</c:v>
                </c:pt>
                <c:pt idx="2706">
                  <c:v>0.29304045321406491</c:v>
                </c:pt>
                <c:pt idx="2707">
                  <c:v>0.29304045321406491</c:v>
                </c:pt>
                <c:pt idx="2708">
                  <c:v>0.29315985808135631</c:v>
                </c:pt>
                <c:pt idx="2709">
                  <c:v>0.29315985808135631</c:v>
                </c:pt>
                <c:pt idx="2710">
                  <c:v>0.29327926294864798</c:v>
                </c:pt>
                <c:pt idx="2711">
                  <c:v>0.29339866781593937</c:v>
                </c:pt>
                <c:pt idx="2712">
                  <c:v>0.29351807268323082</c:v>
                </c:pt>
                <c:pt idx="2713">
                  <c:v>0.29351807268323082</c:v>
                </c:pt>
                <c:pt idx="2714">
                  <c:v>0.29363747755052222</c:v>
                </c:pt>
                <c:pt idx="2715">
                  <c:v>0.29375688241781361</c:v>
                </c:pt>
                <c:pt idx="2716">
                  <c:v>0.29387628728510523</c:v>
                </c:pt>
                <c:pt idx="2717">
                  <c:v>0.29399569215239668</c:v>
                </c:pt>
                <c:pt idx="2718">
                  <c:v>0.29411509701968808</c:v>
                </c:pt>
                <c:pt idx="2719">
                  <c:v>0.29411509701968808</c:v>
                </c:pt>
                <c:pt idx="2720">
                  <c:v>0.29423450188697953</c:v>
                </c:pt>
                <c:pt idx="2721">
                  <c:v>0.29435390675427087</c:v>
                </c:pt>
                <c:pt idx="2722">
                  <c:v>0.29447331162156232</c:v>
                </c:pt>
                <c:pt idx="2723">
                  <c:v>0.29459271648885393</c:v>
                </c:pt>
                <c:pt idx="2724">
                  <c:v>0.29459271648885393</c:v>
                </c:pt>
                <c:pt idx="2725">
                  <c:v>0.29471212135614533</c:v>
                </c:pt>
                <c:pt idx="2726">
                  <c:v>0.29471212135614533</c:v>
                </c:pt>
                <c:pt idx="2727">
                  <c:v>0.29483152622343678</c:v>
                </c:pt>
                <c:pt idx="2728">
                  <c:v>0.29483152622343678</c:v>
                </c:pt>
                <c:pt idx="2729">
                  <c:v>0.29495093109072817</c:v>
                </c:pt>
                <c:pt idx="2730">
                  <c:v>0.29495093109072817</c:v>
                </c:pt>
                <c:pt idx="2731">
                  <c:v>0.29495093109072817</c:v>
                </c:pt>
                <c:pt idx="2732">
                  <c:v>0.29495093109072817</c:v>
                </c:pt>
                <c:pt idx="2733">
                  <c:v>0.29495093109072817</c:v>
                </c:pt>
                <c:pt idx="2734">
                  <c:v>0.29495093109072817</c:v>
                </c:pt>
                <c:pt idx="2735">
                  <c:v>0.29495093109072817</c:v>
                </c:pt>
                <c:pt idx="2736">
                  <c:v>0.29483152622343678</c:v>
                </c:pt>
                <c:pt idx="2737">
                  <c:v>0.29483152622343678</c:v>
                </c:pt>
                <c:pt idx="2738">
                  <c:v>0.29471212135614533</c:v>
                </c:pt>
                <c:pt idx="2739">
                  <c:v>0.29471212135614533</c:v>
                </c:pt>
                <c:pt idx="2740">
                  <c:v>0.29459271648885393</c:v>
                </c:pt>
                <c:pt idx="2741">
                  <c:v>0.29447331162156232</c:v>
                </c:pt>
                <c:pt idx="2742">
                  <c:v>0.29447331162156232</c:v>
                </c:pt>
                <c:pt idx="2743">
                  <c:v>0.29435390675427087</c:v>
                </c:pt>
                <c:pt idx="2744">
                  <c:v>0.29423450188697953</c:v>
                </c:pt>
                <c:pt idx="2745">
                  <c:v>0.29411509701968808</c:v>
                </c:pt>
                <c:pt idx="2746">
                  <c:v>0.29411509701968808</c:v>
                </c:pt>
                <c:pt idx="2747">
                  <c:v>0.29387628728510523</c:v>
                </c:pt>
                <c:pt idx="2748">
                  <c:v>0.29387628728510523</c:v>
                </c:pt>
                <c:pt idx="2749">
                  <c:v>0.29363747755052222</c:v>
                </c:pt>
                <c:pt idx="2750">
                  <c:v>0.29351807268323082</c:v>
                </c:pt>
                <c:pt idx="2751">
                  <c:v>0.29339866781593937</c:v>
                </c:pt>
                <c:pt idx="2752">
                  <c:v>0.29327926294864798</c:v>
                </c:pt>
                <c:pt idx="2753">
                  <c:v>0.29315985808135631</c:v>
                </c:pt>
                <c:pt idx="2754">
                  <c:v>0.29292104834677352</c:v>
                </c:pt>
                <c:pt idx="2755">
                  <c:v>0.29280164347948212</c:v>
                </c:pt>
                <c:pt idx="2756">
                  <c:v>0.29268223861219067</c:v>
                </c:pt>
                <c:pt idx="2757">
                  <c:v>0.29256283374489928</c:v>
                </c:pt>
                <c:pt idx="2758">
                  <c:v>0.29244342887760766</c:v>
                </c:pt>
                <c:pt idx="2759">
                  <c:v>0.29220461914302487</c:v>
                </c:pt>
                <c:pt idx="2760">
                  <c:v>0.29208521427573342</c:v>
                </c:pt>
                <c:pt idx="2761">
                  <c:v>0.29184640454115063</c:v>
                </c:pt>
                <c:pt idx="2762">
                  <c:v>0.29172699967385896</c:v>
                </c:pt>
                <c:pt idx="2763">
                  <c:v>0.29160759480656756</c:v>
                </c:pt>
                <c:pt idx="2764">
                  <c:v>0.29136878507198471</c:v>
                </c:pt>
                <c:pt idx="2765">
                  <c:v>0.29124938020469332</c:v>
                </c:pt>
                <c:pt idx="2766">
                  <c:v>0.29124938020469332</c:v>
                </c:pt>
                <c:pt idx="2767">
                  <c:v>0.2911299753374017</c:v>
                </c:pt>
                <c:pt idx="2768">
                  <c:v>0.29101057047011025</c:v>
                </c:pt>
                <c:pt idx="2769">
                  <c:v>0.29101057047011025</c:v>
                </c:pt>
                <c:pt idx="2770">
                  <c:v>0.29101057047011025</c:v>
                </c:pt>
                <c:pt idx="2771">
                  <c:v>0.29101057047011025</c:v>
                </c:pt>
                <c:pt idx="2772">
                  <c:v>0.29101057047011025</c:v>
                </c:pt>
                <c:pt idx="2773">
                  <c:v>0.29089116560281891</c:v>
                </c:pt>
                <c:pt idx="2774">
                  <c:v>0.29101057047011025</c:v>
                </c:pt>
                <c:pt idx="2775">
                  <c:v>0.2911299753374017</c:v>
                </c:pt>
                <c:pt idx="2776">
                  <c:v>0.29101057047011025</c:v>
                </c:pt>
                <c:pt idx="2777">
                  <c:v>0.29101057047011025</c:v>
                </c:pt>
                <c:pt idx="2778">
                  <c:v>0.2911299753374017</c:v>
                </c:pt>
                <c:pt idx="2779">
                  <c:v>0.2911299753374017</c:v>
                </c:pt>
                <c:pt idx="2780">
                  <c:v>0.2911299753374017</c:v>
                </c:pt>
                <c:pt idx="2781">
                  <c:v>0.2911299753374017</c:v>
                </c:pt>
                <c:pt idx="2782">
                  <c:v>0.29124938020469332</c:v>
                </c:pt>
                <c:pt idx="2783">
                  <c:v>0.29124938020469332</c:v>
                </c:pt>
                <c:pt idx="2784">
                  <c:v>0.29124938020469332</c:v>
                </c:pt>
                <c:pt idx="2785">
                  <c:v>0.29136878507198471</c:v>
                </c:pt>
                <c:pt idx="2786">
                  <c:v>0.29136878507198471</c:v>
                </c:pt>
                <c:pt idx="2787">
                  <c:v>0.29136878507198471</c:v>
                </c:pt>
                <c:pt idx="2788">
                  <c:v>0.29136878507198471</c:v>
                </c:pt>
                <c:pt idx="2789">
                  <c:v>0.29136878507198471</c:v>
                </c:pt>
                <c:pt idx="2790">
                  <c:v>0.29136878507198471</c:v>
                </c:pt>
                <c:pt idx="2791">
                  <c:v>0.29148818993927617</c:v>
                </c:pt>
                <c:pt idx="2792">
                  <c:v>0.29148818993927617</c:v>
                </c:pt>
                <c:pt idx="2793">
                  <c:v>0.29148818993927617</c:v>
                </c:pt>
                <c:pt idx="2794">
                  <c:v>0.29148818993927617</c:v>
                </c:pt>
                <c:pt idx="2795">
                  <c:v>0.29160759480656756</c:v>
                </c:pt>
                <c:pt idx="2796">
                  <c:v>0.29172699967385896</c:v>
                </c:pt>
                <c:pt idx="2797">
                  <c:v>0.29160759480656756</c:v>
                </c:pt>
                <c:pt idx="2798">
                  <c:v>0.29172699967385896</c:v>
                </c:pt>
                <c:pt idx="2799">
                  <c:v>0.29172699967385896</c:v>
                </c:pt>
                <c:pt idx="2800">
                  <c:v>0.29172699967385896</c:v>
                </c:pt>
                <c:pt idx="2801">
                  <c:v>0.29184640454115063</c:v>
                </c:pt>
                <c:pt idx="2802">
                  <c:v>0.29184640454115063</c:v>
                </c:pt>
                <c:pt idx="2803">
                  <c:v>0.29196580940844202</c:v>
                </c:pt>
                <c:pt idx="2804">
                  <c:v>0.29184640454115063</c:v>
                </c:pt>
                <c:pt idx="2805">
                  <c:v>0.29196580940844202</c:v>
                </c:pt>
                <c:pt idx="2806">
                  <c:v>0.29196580940844202</c:v>
                </c:pt>
                <c:pt idx="2807">
                  <c:v>0.29208521427573342</c:v>
                </c:pt>
                <c:pt idx="2808">
                  <c:v>0.29208521427573342</c:v>
                </c:pt>
                <c:pt idx="2809">
                  <c:v>0.29208521427573342</c:v>
                </c:pt>
                <c:pt idx="2810">
                  <c:v>0.29208521427573342</c:v>
                </c:pt>
                <c:pt idx="2811">
                  <c:v>0.29208521427573342</c:v>
                </c:pt>
                <c:pt idx="2812">
                  <c:v>0.29208521427573342</c:v>
                </c:pt>
                <c:pt idx="2813">
                  <c:v>0.29220461914302487</c:v>
                </c:pt>
                <c:pt idx="2814">
                  <c:v>0.29220461914302487</c:v>
                </c:pt>
                <c:pt idx="2815">
                  <c:v>0.29220461914302487</c:v>
                </c:pt>
                <c:pt idx="2816">
                  <c:v>0.29220461914302487</c:v>
                </c:pt>
                <c:pt idx="2817">
                  <c:v>0.29232402401031626</c:v>
                </c:pt>
                <c:pt idx="2818">
                  <c:v>0.29232402401031626</c:v>
                </c:pt>
                <c:pt idx="2819">
                  <c:v>0.29220461914302487</c:v>
                </c:pt>
                <c:pt idx="2820">
                  <c:v>0.29232402401031626</c:v>
                </c:pt>
                <c:pt idx="2821">
                  <c:v>0.29232402401031626</c:v>
                </c:pt>
                <c:pt idx="2822">
                  <c:v>0.29232402401031626</c:v>
                </c:pt>
                <c:pt idx="2823">
                  <c:v>0.29220461914302487</c:v>
                </c:pt>
                <c:pt idx="2824">
                  <c:v>0.29220461914302487</c:v>
                </c:pt>
                <c:pt idx="2825">
                  <c:v>0.29208521427573342</c:v>
                </c:pt>
                <c:pt idx="2826">
                  <c:v>0.29208521427573342</c:v>
                </c:pt>
                <c:pt idx="2827">
                  <c:v>0.29196580940844202</c:v>
                </c:pt>
                <c:pt idx="2828">
                  <c:v>0.29196580940844202</c:v>
                </c:pt>
                <c:pt idx="2829">
                  <c:v>0.29196580940844202</c:v>
                </c:pt>
                <c:pt idx="2830">
                  <c:v>0.29196580940844202</c:v>
                </c:pt>
                <c:pt idx="2831">
                  <c:v>0.29196580940844202</c:v>
                </c:pt>
                <c:pt idx="2832">
                  <c:v>0.29196580940844202</c:v>
                </c:pt>
                <c:pt idx="2833">
                  <c:v>0.29196580940844202</c:v>
                </c:pt>
                <c:pt idx="2834">
                  <c:v>0.29208521427573342</c:v>
                </c:pt>
                <c:pt idx="2835">
                  <c:v>0.29220461914302487</c:v>
                </c:pt>
                <c:pt idx="2836">
                  <c:v>0.29232402401031626</c:v>
                </c:pt>
                <c:pt idx="2837">
                  <c:v>0.29232402401031626</c:v>
                </c:pt>
                <c:pt idx="2838">
                  <c:v>0.29244342887760766</c:v>
                </c:pt>
                <c:pt idx="2839">
                  <c:v>0.29244342887760766</c:v>
                </c:pt>
                <c:pt idx="2840">
                  <c:v>0.29256283374489928</c:v>
                </c:pt>
                <c:pt idx="2841">
                  <c:v>0.29256283374489928</c:v>
                </c:pt>
                <c:pt idx="2842">
                  <c:v>0.29268223861219067</c:v>
                </c:pt>
                <c:pt idx="2843">
                  <c:v>0.29268223861219067</c:v>
                </c:pt>
                <c:pt idx="2844">
                  <c:v>0.29280164347948212</c:v>
                </c:pt>
                <c:pt idx="2845">
                  <c:v>0.29292104834677352</c:v>
                </c:pt>
                <c:pt idx="2846">
                  <c:v>0.29292104834677352</c:v>
                </c:pt>
                <c:pt idx="2847">
                  <c:v>0.29304045321406491</c:v>
                </c:pt>
                <c:pt idx="2848">
                  <c:v>0.29315985808135631</c:v>
                </c:pt>
                <c:pt idx="2849">
                  <c:v>0.29315985808135631</c:v>
                </c:pt>
                <c:pt idx="2850">
                  <c:v>0.29327926294864798</c:v>
                </c:pt>
                <c:pt idx="2851">
                  <c:v>0.29339866781593937</c:v>
                </c:pt>
                <c:pt idx="2852">
                  <c:v>0.29339866781593937</c:v>
                </c:pt>
                <c:pt idx="2853">
                  <c:v>0.29351807268323082</c:v>
                </c:pt>
                <c:pt idx="2854">
                  <c:v>0.29351807268323082</c:v>
                </c:pt>
                <c:pt idx="2855">
                  <c:v>0.29363747755052222</c:v>
                </c:pt>
                <c:pt idx="2856">
                  <c:v>0.29375688241781361</c:v>
                </c:pt>
                <c:pt idx="2857">
                  <c:v>0.29375688241781361</c:v>
                </c:pt>
                <c:pt idx="2858">
                  <c:v>0.29387628728510523</c:v>
                </c:pt>
                <c:pt idx="2859">
                  <c:v>0.29387628728510523</c:v>
                </c:pt>
                <c:pt idx="2860">
                  <c:v>0.29399569215239668</c:v>
                </c:pt>
                <c:pt idx="2861">
                  <c:v>0.29399569215239668</c:v>
                </c:pt>
                <c:pt idx="2862">
                  <c:v>0.29411509701968808</c:v>
                </c:pt>
                <c:pt idx="2863">
                  <c:v>0.29411509701968808</c:v>
                </c:pt>
                <c:pt idx="2864">
                  <c:v>0.29423450188697953</c:v>
                </c:pt>
                <c:pt idx="2865">
                  <c:v>0.29435390675427087</c:v>
                </c:pt>
                <c:pt idx="2866">
                  <c:v>0.29447331162156232</c:v>
                </c:pt>
                <c:pt idx="2867">
                  <c:v>0.29447331162156232</c:v>
                </c:pt>
                <c:pt idx="2868">
                  <c:v>0.29447331162156232</c:v>
                </c:pt>
                <c:pt idx="2869">
                  <c:v>0.29459271648885393</c:v>
                </c:pt>
                <c:pt idx="2870">
                  <c:v>0.29459271648885393</c:v>
                </c:pt>
                <c:pt idx="2871">
                  <c:v>0.29471212135614533</c:v>
                </c:pt>
                <c:pt idx="2872">
                  <c:v>0.29483152622343678</c:v>
                </c:pt>
                <c:pt idx="2873">
                  <c:v>0.29483152622343678</c:v>
                </c:pt>
                <c:pt idx="2874">
                  <c:v>0.29483152622343678</c:v>
                </c:pt>
                <c:pt idx="2875">
                  <c:v>0.29495093109072817</c:v>
                </c:pt>
                <c:pt idx="2876">
                  <c:v>0.29495093109072817</c:v>
                </c:pt>
                <c:pt idx="2877">
                  <c:v>0.29507033595801957</c:v>
                </c:pt>
                <c:pt idx="2878">
                  <c:v>0.29507033595801957</c:v>
                </c:pt>
                <c:pt idx="2879">
                  <c:v>0.29518974082531096</c:v>
                </c:pt>
                <c:pt idx="2880">
                  <c:v>0.29518974082531096</c:v>
                </c:pt>
                <c:pt idx="2881">
                  <c:v>0.29518974082531096</c:v>
                </c:pt>
                <c:pt idx="2882">
                  <c:v>0.29518974082531096</c:v>
                </c:pt>
                <c:pt idx="2883">
                  <c:v>0.29530914569260264</c:v>
                </c:pt>
                <c:pt idx="2884">
                  <c:v>0.29530914569260264</c:v>
                </c:pt>
                <c:pt idx="2885">
                  <c:v>0.29518974082531096</c:v>
                </c:pt>
                <c:pt idx="2886">
                  <c:v>0.29530914569260264</c:v>
                </c:pt>
                <c:pt idx="2887">
                  <c:v>0.29530914569260264</c:v>
                </c:pt>
                <c:pt idx="2888">
                  <c:v>0.29530914569260264</c:v>
                </c:pt>
                <c:pt idx="2889">
                  <c:v>0.29542855055989403</c:v>
                </c:pt>
                <c:pt idx="2890">
                  <c:v>0.29542855055989403</c:v>
                </c:pt>
                <c:pt idx="2891">
                  <c:v>0.29530914569260264</c:v>
                </c:pt>
                <c:pt idx="2892">
                  <c:v>0.29542855055989403</c:v>
                </c:pt>
                <c:pt idx="2893">
                  <c:v>0.29542855055989403</c:v>
                </c:pt>
                <c:pt idx="2894">
                  <c:v>0.29542855055989403</c:v>
                </c:pt>
                <c:pt idx="2895">
                  <c:v>0.29554795542718548</c:v>
                </c:pt>
                <c:pt idx="2896">
                  <c:v>0.29566736029447688</c:v>
                </c:pt>
                <c:pt idx="2897">
                  <c:v>0.29566736029447688</c:v>
                </c:pt>
                <c:pt idx="2898">
                  <c:v>0.29578676516176827</c:v>
                </c:pt>
                <c:pt idx="2899">
                  <c:v>0.29602557489635134</c:v>
                </c:pt>
                <c:pt idx="2900">
                  <c:v>0.29614497976364274</c:v>
                </c:pt>
                <c:pt idx="2901">
                  <c:v>0.29626438463093419</c:v>
                </c:pt>
                <c:pt idx="2902">
                  <c:v>0.29638378949822552</c:v>
                </c:pt>
                <c:pt idx="2903">
                  <c:v>0.29638378949822552</c:v>
                </c:pt>
                <c:pt idx="2904">
                  <c:v>0.29662259923280859</c:v>
                </c:pt>
                <c:pt idx="2905">
                  <c:v>0.29662259923280859</c:v>
                </c:pt>
                <c:pt idx="2906">
                  <c:v>0.29674200410009999</c:v>
                </c:pt>
                <c:pt idx="2907">
                  <c:v>0.29686140896739144</c:v>
                </c:pt>
                <c:pt idx="2908">
                  <c:v>0.29710021870197423</c:v>
                </c:pt>
                <c:pt idx="2909">
                  <c:v>0.2972196235692659</c:v>
                </c:pt>
                <c:pt idx="2910">
                  <c:v>0.2973390284365573</c:v>
                </c:pt>
                <c:pt idx="2911">
                  <c:v>0.29745843330384869</c:v>
                </c:pt>
                <c:pt idx="2912">
                  <c:v>0.29757783817114014</c:v>
                </c:pt>
                <c:pt idx="2913">
                  <c:v>0.29769724303843154</c:v>
                </c:pt>
                <c:pt idx="2914">
                  <c:v>0.29781664790572293</c:v>
                </c:pt>
                <c:pt idx="2915">
                  <c:v>0.29793605277301455</c:v>
                </c:pt>
                <c:pt idx="2916">
                  <c:v>0.29805545764030594</c:v>
                </c:pt>
                <c:pt idx="2917">
                  <c:v>0.29817486250759739</c:v>
                </c:pt>
                <c:pt idx="2918">
                  <c:v>0.29829426737488884</c:v>
                </c:pt>
                <c:pt idx="2919">
                  <c:v>0.29829426737488884</c:v>
                </c:pt>
                <c:pt idx="2920">
                  <c:v>0.29841367224218018</c:v>
                </c:pt>
                <c:pt idx="2921">
                  <c:v>0.29853307710947163</c:v>
                </c:pt>
                <c:pt idx="2922">
                  <c:v>0.29865248197676325</c:v>
                </c:pt>
                <c:pt idx="2923">
                  <c:v>0.29877188684405465</c:v>
                </c:pt>
                <c:pt idx="2924">
                  <c:v>0.29877188684405465</c:v>
                </c:pt>
                <c:pt idx="2925">
                  <c:v>0.2988912917113461</c:v>
                </c:pt>
                <c:pt idx="2926">
                  <c:v>0.29901069657863749</c:v>
                </c:pt>
                <c:pt idx="2927">
                  <c:v>0.29901069657863749</c:v>
                </c:pt>
                <c:pt idx="2928">
                  <c:v>0.29901069657863749</c:v>
                </c:pt>
                <c:pt idx="2929">
                  <c:v>0.29901069657863749</c:v>
                </c:pt>
                <c:pt idx="2930">
                  <c:v>0.29913010144592889</c:v>
                </c:pt>
                <c:pt idx="2931">
                  <c:v>0.29913010144592889</c:v>
                </c:pt>
                <c:pt idx="2932">
                  <c:v>0.29924950631322056</c:v>
                </c:pt>
                <c:pt idx="2933">
                  <c:v>0.29936891118051195</c:v>
                </c:pt>
                <c:pt idx="2934">
                  <c:v>0.29936891118051195</c:v>
                </c:pt>
                <c:pt idx="2935">
                  <c:v>0.29948831604780335</c:v>
                </c:pt>
                <c:pt idx="2936">
                  <c:v>0.2996077209150948</c:v>
                </c:pt>
                <c:pt idx="2937">
                  <c:v>0.2996077209150948</c:v>
                </c:pt>
                <c:pt idx="2938">
                  <c:v>0.29972712578238619</c:v>
                </c:pt>
                <c:pt idx="2939">
                  <c:v>0.29972712578238619</c:v>
                </c:pt>
                <c:pt idx="2940">
                  <c:v>0.29984653064967759</c:v>
                </c:pt>
                <c:pt idx="2941">
                  <c:v>0.29984653064967759</c:v>
                </c:pt>
                <c:pt idx="2942">
                  <c:v>0.29996593551696921</c:v>
                </c:pt>
                <c:pt idx="2943">
                  <c:v>0.3000853403842606</c:v>
                </c:pt>
                <c:pt idx="2944">
                  <c:v>0.30020474525155205</c:v>
                </c:pt>
                <c:pt idx="2945">
                  <c:v>0.30032415011884345</c:v>
                </c:pt>
                <c:pt idx="2946">
                  <c:v>0.30032415011884345</c:v>
                </c:pt>
                <c:pt idx="2947">
                  <c:v>0.30032415011884345</c:v>
                </c:pt>
                <c:pt idx="2948">
                  <c:v>0.30044355498613484</c:v>
                </c:pt>
                <c:pt idx="2949">
                  <c:v>0.30044355498613484</c:v>
                </c:pt>
                <c:pt idx="2950">
                  <c:v>0.30056295985342624</c:v>
                </c:pt>
                <c:pt idx="2951">
                  <c:v>0.30056295985342624</c:v>
                </c:pt>
                <c:pt idx="2952">
                  <c:v>0.3008017695880093</c:v>
                </c:pt>
                <c:pt idx="2953">
                  <c:v>0.30068236472071791</c:v>
                </c:pt>
                <c:pt idx="2954">
                  <c:v>0.30068236472071791</c:v>
                </c:pt>
                <c:pt idx="2955">
                  <c:v>0.3008017695880093</c:v>
                </c:pt>
                <c:pt idx="2956">
                  <c:v>0.3008017695880093</c:v>
                </c:pt>
                <c:pt idx="2957">
                  <c:v>0.3008017695880093</c:v>
                </c:pt>
                <c:pt idx="2958">
                  <c:v>0.3008017695880093</c:v>
                </c:pt>
                <c:pt idx="2959">
                  <c:v>0.30092117445530076</c:v>
                </c:pt>
                <c:pt idx="2960">
                  <c:v>0.30092117445530076</c:v>
                </c:pt>
                <c:pt idx="2961">
                  <c:v>0.30092117445530076</c:v>
                </c:pt>
                <c:pt idx="2962">
                  <c:v>0.30092117445530076</c:v>
                </c:pt>
                <c:pt idx="2963">
                  <c:v>0.30092117445530076</c:v>
                </c:pt>
                <c:pt idx="2964">
                  <c:v>0.30092117445530076</c:v>
                </c:pt>
                <c:pt idx="2965">
                  <c:v>0.30092117445530076</c:v>
                </c:pt>
                <c:pt idx="2966">
                  <c:v>0.30092117445530076</c:v>
                </c:pt>
                <c:pt idx="2967">
                  <c:v>0.30092117445530076</c:v>
                </c:pt>
                <c:pt idx="2968">
                  <c:v>0.3008017695880093</c:v>
                </c:pt>
                <c:pt idx="2969">
                  <c:v>0.3008017695880093</c:v>
                </c:pt>
                <c:pt idx="2970">
                  <c:v>0.3008017695880093</c:v>
                </c:pt>
                <c:pt idx="2971">
                  <c:v>0.3008017695880093</c:v>
                </c:pt>
                <c:pt idx="2972">
                  <c:v>0.30068236472071791</c:v>
                </c:pt>
                <c:pt idx="2973">
                  <c:v>0.30068236472071791</c:v>
                </c:pt>
                <c:pt idx="2974">
                  <c:v>0.30068236472071791</c:v>
                </c:pt>
                <c:pt idx="2975">
                  <c:v>0.30068236472071791</c:v>
                </c:pt>
                <c:pt idx="2976">
                  <c:v>0.30068236472071791</c:v>
                </c:pt>
                <c:pt idx="2977">
                  <c:v>0.30056295985342624</c:v>
                </c:pt>
                <c:pt idx="2978">
                  <c:v>0.30044355498613484</c:v>
                </c:pt>
                <c:pt idx="2979">
                  <c:v>0.30044355498613484</c:v>
                </c:pt>
                <c:pt idx="2980">
                  <c:v>0.30044355498613484</c:v>
                </c:pt>
                <c:pt idx="2981">
                  <c:v>0.30032415011884345</c:v>
                </c:pt>
                <c:pt idx="2982">
                  <c:v>0.30032415011884345</c:v>
                </c:pt>
                <c:pt idx="2983">
                  <c:v>0.30020474525155205</c:v>
                </c:pt>
                <c:pt idx="2984">
                  <c:v>0.30020474525155205</c:v>
                </c:pt>
                <c:pt idx="2985">
                  <c:v>0.3000853403842606</c:v>
                </c:pt>
                <c:pt idx="2986">
                  <c:v>0.3000853403842606</c:v>
                </c:pt>
                <c:pt idx="2987">
                  <c:v>0.29996593551696921</c:v>
                </c:pt>
                <c:pt idx="2988">
                  <c:v>0.29996593551696921</c:v>
                </c:pt>
                <c:pt idx="2989">
                  <c:v>0.29984653064967759</c:v>
                </c:pt>
                <c:pt idx="2990">
                  <c:v>0.29984653064967759</c:v>
                </c:pt>
                <c:pt idx="2991">
                  <c:v>0.29972712578238619</c:v>
                </c:pt>
                <c:pt idx="2992">
                  <c:v>0.2996077209150948</c:v>
                </c:pt>
                <c:pt idx="2993">
                  <c:v>0.2996077209150948</c:v>
                </c:pt>
                <c:pt idx="2994">
                  <c:v>0.29948831604780335</c:v>
                </c:pt>
                <c:pt idx="2995">
                  <c:v>0.29948831604780335</c:v>
                </c:pt>
                <c:pt idx="2996">
                  <c:v>0.29924950631322056</c:v>
                </c:pt>
                <c:pt idx="2997">
                  <c:v>0.29924950631322056</c:v>
                </c:pt>
                <c:pt idx="2998">
                  <c:v>0.29913010144592889</c:v>
                </c:pt>
                <c:pt idx="2999">
                  <c:v>0.29913010144592889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803-438A-A07A-8D513069D5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4478543"/>
        <c:axId val="1024498223"/>
      </c:scatterChart>
      <c:valAx>
        <c:axId val="10244785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Temps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24498223"/>
        <c:crosses val="autoZero"/>
        <c:crossBetween val="midCat"/>
      </c:valAx>
      <c:valAx>
        <c:axId val="10244982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Différence</a:t>
                </a:r>
                <a:r>
                  <a:rPr lang="fr-FR" baseline="0"/>
                  <a:t> de T</a:t>
                </a:r>
                <a:r>
                  <a:rPr lang="fr-FR"/>
                  <a:t>empérature (K)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2447854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2:00:43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32 540,'22'-24'26187,"-23"23"-25949,-1 0 0,1 0 0,0 1 0,0-1 0,-1 0 0,1 1 0,0-1 0,-1 1 0,1-1-1,-1 1 1,1 0 0,0 0 0,-1-1 0,1 1 0,-3 0 0,-17 2-31,-1 0 0,1 1 1,0 1-1,0 1 0,-31 12 0,11-1 288,-69 37 0,100-45-495,1-1 0,-1 1 0,2 0 0,-1 1 0,1 0 0,1 1 0,-1-1 0,1 1 0,1 1 0,0-1 0,1 1 0,-6 16 0,9-24 0,1 0 0,0 0 0,0 0 0,0 0 0,0 0 0,1 0 0,-1 0 0,1 1 0,0-1 0,0 0 0,0 0 0,0 0 0,0 1 0,1-1 0,0 0 0,-1 0 0,3 4 0,0 14 0,-3-19 0,0-1 0,0 1 0,0-1 0,0 1 0,0-1 0,0 1 0,0-1 0,1 0 0,-1 1 0,0-1 0,1 0 0,0 1 0,-1-1 0,1 0 0,0 1 0,-1-1 0,3 2 0,-1 0 0,4 4 0,0 1 0,1-1 0,0 0 0,0-1 0,0 0 0,1 0 0,0 0 0,0-1 0,1 0 0,10 4 0,4 0-604,-1-2 0,1-1 0,0 0-1,1-2 1,-1 0 0,1-2 0,0-1 0,0 0 0,0-2-1,-1-1 1,1-1 0,0 0 0,41-14 0,-29 2-19599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22:50:47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2 410 348,'-1'-14'3079,"1"12"-2263,0-1 0,-1 0 1,1 1-1,0-1 0,0 0 0,1 1 1,-1-1-1,1 0 0,-1 1 1,1-1-1,0 1 0,0-1 1,0 1-1,0-1 0,1-1 1,-1-8 4500,-1 12-5008,0-1 0,-1 0 0,1 0-1,0 0 1,0 1 0,0-1 0,0 0 0,0 0 0,0 0-1,0 0 1,0 0 0,0 1 0,0-1 0,0 0 0,0 0-1,1 0 1,-1 1 0,0-1 0,1 0 0,-1 0 0,0 1 0,1-1-1,-1 0 1,1 0 0,-1 1 0,1-1 0,0 1 0,-1-1-1,1 1 1,0-1 0,-1 1 0,1-1 0,0 1 0,0-1-1,1 1-302,0 1 1,1-1-1,-1 1 0,0-1 0,-1 1 0,1 0 0,0 0 0,0 0 0,0 0 0,0 0 0,-1 0 1,1 1-1,0-1 0,-1 0 0,0 1 0,1 0 0,-1-1 0,0 1 0,1 0 0,-1-1 1,0 1-1,0 0 0,-1 0 0,1 0 0,0 0 0,-1 0 0,1 2 0,5 8-24,22 33 18,-1 1 0,34 83 0,-56-117 0,96 187 0,-88-177 0,-13-22 0,0 0 0,1 1 0,-1-1 0,1 0 0,-1 1 0,1-1 0,-1 0 0,1 1 0,-1-1 0,1 0 0,-1 0 0,1 1 0,-1-1 0,1 0 0,-1 0 0,1 0 0,-1 0 0,1 0 0,-1 0 0,1 0 0,-1 0 0,1 0 0,0 0 0,-1 0 0,1 0 0,-1 0 0,1 0 0,-1 0 0,1-1 0,-1 1 0,1 0 0,-1 0 0,1-1 0,-1 1 0,1 0 0,-1-1 0,0 1 0,1 0 0,-1-1 0,1 0 0,13-18 0,-12 17 0,14-28 0,0 1 0,-2-2 0,-1 0 0,-1-1 0,-2 0 0,9-47 0,20-60 0,-10 38 0,-20 65 0,17-47 0,2-32 0,-22 89-1745,-6 24 1228,1-1-1,-1 0 1,1 1-1,0-1 1,-1 1-1,1-1 0,0 1 1,0-1-1,1 1 1,-1-1-1,3-2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22:50:55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252 117 1260,'0'0'4558,"2"-6"-21,4-8-2718,-5 10-771,0 1 0,0-1 0,-1 0 0,1 0 0,-1 0 1,0 0-1,-1 0 0,0-6 0,1 3 1139,0 5-1975,0 0 0,0 0-1,-1 0 1,1 0 0,0 0-1,-1 0 1,1 0 0,-1 0-1,0 1 1,1-1 0,-1 0-1,0 0 1,0 0 0,0 1-1,-1-1 1,1 1 0,0-1-1,0 1 1,-1-1 0,1 1-1,-1 0 1,0 0 0,1-1-1,-1 1 1,0 0 0,1 1-1,-1-1 1,0 0 0,0 0-1,0 1 1,0-1 0,0 1-1,-3-1 1,1 1-169,0 0 1,1 0-1,-1 0 0,0 0 1,1 1-1,-1-1 0,1 1 1,-1 0-1,1 0 0,-1 1 1,1-1-1,0 1 0,-1-1 1,1 1-1,0 0 0,0 0 1,0 0-1,1 1 0,-5 3 1,-3 1-43,7-5-2,1-1 1,-1 1 0,0 0 0,0 0-1,1 0 1,-1 0 0,1 1 0,0-1-1,-1 1 1,1-1 0,0 1-1,1 0 1,-3 3 0,-2 7 217,4-11-154,1 0-1,-1 0 0,1 0 1,0 0-1,0 1 1,0-1-1,0 0 1,0 1-1,1-1 1,-1 5-1,-4 12-52,5-19-10,0 1 0,-1 0 0,1 0-1,0 0 1,-1 0 0,1 0 0,0 0 0,0 0 0,0 0 0,0 0 0,0 0 0,0 0 0,0 0 0,0-1 0,0 1 0,1 0 0,-1 0 0,0 0-1,1 0 1,-1 0 0,0 0 0,1 0 0,-1-1 0,1 1 0,0 1 0,3 16 0,-4-17 0,1 1 0,-1 0 0,0-1 0,0 1 0,1-1 0,-1 1 0,1-1 0,-1 1 0,1-1 0,-1 1 0,1-1 0,0 1 0,1 1 0,11 10 0,0 0 0,0 0 0,1-1 0,1-1 0,17 10 0,52 38 0,-50-36 0,-21-14 0,1 1 0,-2 0 0,17 16 0,-9 7 0,-20-32 0,1 1 0,-1-1 0,0 0 0,1 1 0,-1-1 0,0 0 0,0 1 0,0-1 0,0 1 0,0-1 0,0 0 0,0 1 0,-1-1 0,1 1 0,0-1 0,-1 0 0,1 1 0,-1-1 0,1 0 0,-1 0 0,0 0 0,0 1 0,1-1 0,-1 0 0,0 0 0,-2 1 0,-3 4 0,2-3 0,1 1 0,-1-1 0,-1 0 0,1 0 0,0 0 0,-1-1 0,1 1 0,-1-1 0,0 0 0,0-1 0,0 1 0,0-1 0,-8 2 0,-25 0 76,-45-1-1,44-3-453,-50 7-1,74-4-2006,11-2-565,0 0 0,-1 1 1,1 0-1,0-1 0,-1 2 0,1-1 1,-7 3-1,2 2-780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22:50:57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49 408,'-9'-6'15747,"12"-1"-12059,4-10 5378,-16 6-7437,8 10-1420,-2 0-140,1 0-1,0 0 1,0 0 0,0 1 0,0-1 0,-1 1-1,1-1 1,0 1 0,-1 0 0,1 0 0,0 0-1,-1 0 1,1 0 0,-4 1 0,-13 5-15,-81 26 499,91-28-511,0 0 1,0 0-1,0 1 0,0 1 1,1-1-1,0 1 0,1 1 1,-9 8-1,14-13-42,0 0 0,0 0 0,0 0 0,1 1 0,-1-1 0,1 0 0,0 1 0,-1-1 0,1 1 0,0-1 0,1 1 0,-1 0 0,0 0 0,1-1 0,0 1 0,-1 0 0,1 0 0,0 3 0,2 0 0,-1 0 0,1 0 0,0 0 0,0 0 0,1 0 0,3 6 0,5 10 0,13 3 0,-3-4 0,-14-13 0,1 0 0,-1 0 0,1-1 0,18 12 0,13 11 0,-8-2 0,-17-17 0,-1 1 0,0 0 0,0 1 0,-1 0 0,-1 1 0,-1 0 0,0 1 0,0 0 0,8 20 0,-15-27 0,0-1 0,-1 1 0,0 0 0,0 0 0,0 0 0,-1 0 0,-1 0 0,0 9 0,0-14 0,-1 0 0,1 0 0,-1-1 0,0 1 0,0 0 0,-1 0 0,1 0 0,-1-1 0,1 1 0,-1-1 0,0 1 0,0-1 0,0 1 0,0-1 0,0 0 0,0 0 0,-1 0 0,1-1 0,-1 1 0,0 0 0,1-1 0,-1 0 0,0 1 0,0-1 0,-3 1 0,-64 15-1756,41-14-244,0-1 1,0-1-1,0-2 0,-35-5 1,28 5-12063,25 1 11503,-8 0-309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22:50:52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92 104,'9'-20'6596,"7"1"-214,-4 16 2682,-3 29-5398,-9 52-2748,0-77-886,1-1-13,-1 0 1,0 0-1,1 0 1,-1 0-1,1 0 1,-1 0-1,0 0 0,1 0 1,-1 0-1,0 0 1,1-1-1,-1 1 1,0 0-1,1 0 1,-1 0-1,0 0 1,1 0-1,-1-1 1,0 1-1,0 0 0,1 0 1,-1-1-1,0 1 1,0 0-1,1 0 1,-1-1-1,0 1 1,0 0-1,0-1 1,0 1-1,1 0 1,-1-1-1,0 1 1,0 0-1,0-1 0,0 1 1,0 0-1,0-1 1,0 1-1,0 0 1,0-1-1,0 1 1,0-1-1,10-32 625,-8 25-539,0 1 1,0 0 0,1-1 0,0 1-1,4-8 1,10-11-14,-16 25-85,1-1 1,-1 1-1,0 0 0,0 0 0,0 0 1,1 0-1,-1 0 0,1 0 0,-1 0 1,1 0-1,-1 0 0,1 1 0,-1-1 1,1 0-1,0 1 0,2-1 0,-2 3 19,0-1-1,1 1 0,-1 0 1,0 0-1,0 0 1,-1 0-1,1 0 0,0 0 1,-1 1-1,1-1 0,-1 0 1,0 1-1,0-1 0,0 1 1,0 0-1,0-1 1,0 1-1,-1 0 0,1-1 1,-1 6-1,10 28 8,-1 0 387,0-26-107,-9-10-312,1 0 0,-1 1 0,0-1 0,0 0 0,0 0 0,1 0 0,-1 0 0,0 0 0,0 0 0,0 1 0,1-1 0,-1 0 0,0 0 0,0 0 0,0 0 0,1 0 0,-1 0 0,0 0 0,0 0 0,1 0 0,-1 0-1,0 0 1,0 0 0,0 0 0,1 0 0,-1 0 0,0 0 0,0 0 0,1 0 0,-1 0 0,0-1 0,0 1 0,0 0 0,1 0 0,-1 0 0,0 0 0,0 0 0,0 0 0,0-1 0,1 1 0,-1 0 0,0 0 0,0 0 0,0-1 0,0 1 0,0 0 0,0 0 0,1 0 0,-1-1 0,0 1 0,0 0 0,0 0 0,0-1 0,0 1 0,0 0 0,0 0 0,0 0 0,0-1 0,0 1 0,0 0 0,1-4-1,0 0-1,0 1 0,0-1 1,1 1-1,-1 0 1,1 0-1,0-1 1,0 1-1,0 0 0,1 0 1,-1 1-1,1-1 1,-1 0-1,1 1 1,4-3-1,-2 1-2,-1 0-1,0 0 1,0 0 0,-1 0-1,1-1 1,4-7-1,-6 8 6,1 0 0,0 1 0,-1-1-1,2 0 1,-1 1 0,0 0-1,1 0 1,0 0 0,0 0 0,-1 0-1,2 1 1,-1 0 0,0 0-1,0 0 1,9-3 0,-7 3 20,0 0 0,1 1 1,-1-1-1,0 1 0,1 0 0,0 1 1,-1 0-1,1 0 0,-1 0 0,12 2 0,-6 3 113,0 1-1,0 0 1,-1 0-1,0 1 1,0 1-1,14 12 1,29 42-69,-48-46-2458,-4-7-2141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22:50:53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1 111 536,'5'-28'5320,"-1"4"3880,-3 24-8797,-1-1 1,1 1-1,-1-1 1,1 1-1,0 0 1,-1 0-1,1-1 1,-1 1-1,1 0 0,0 0 1,-1 0-1,1 0 1,-1 0-1,1 0 1,0 0-1,-1 0 0,1 0 1,0 0-1,-1 0 1,1 0-1,-1 0 1,1 0-1,0 0 1,-1 1-1,1-1 0,-1 0 1,1 1-1,0-1 1,0 1-1,19 44 4264,2 14-4378,-10-32-196,-1 1 0,-2 0 0,-1 0 0,-1 1 1,-1 0-1,2 33 0,10 63-93,-18-121 0,0 0 0,1 0 0,-1 0 0,1 0 0,0 0 0,0 0 0,0 0 0,0 0 0,1 0 0,-1 0 0,1 0 0,4 6 0,-5-10 0,-1 1 0,0 0 0,1-1 0,-1 1 0,1 0 0,-1-1 0,1 1 0,-1 0 0,1-1 0,0 1 0,-1-1 0,1 1 0,0-1 0,-1 0 0,1 1 0,0-1 0,0 0 0,-1 1 0,1-1 0,0 0 0,0 0 0,-1 0 0,1 1 0,0-1 0,0 0 0,1 0 0,22-14 0,23-43 0,-33 38 0,3-4 0,-2 0 0,14-31 0,22-34 0,-35 66 0,8-13 0,1 1 0,58-59 0,-41 45-8352,-19 18 1270,-2-2-4646,-12 16 8219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22:51:00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44,'0'0'2738,"19"-11"5828,-11 2-4715,-7 8-3697,-1 1 0,1-1 0,0 1-1,-1-1 1,1 1 0,0-1-1,-1 0 1,1 1 0,-1-1 0,1 0-1,-1 1 1,1-1 0,-1 0-1,1 0 1,-1 1 0,0-1 0,1 0-1,-1 0 1,0-1 0,27-21 3309,-21 21-3280,-1 1 1,1 0 0,0 0 0,-1 1-1,1 0 1,0 0 0,0 0 0,0 1 0,-1-1-1,1 1 1,0 1 0,-1-1 0,1 1-1,-1 0 1,11 5 0,19 9 1020,36 21 1,22 26 389,-60-41-1620,-18-11-1716,1-1-3408,0 2-4736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22:51:08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2 588,'0'0'716,"-14"26"12878,14-25-13252,2-1 0,-2 2 0,1-1 0,1 1 0,-1-1 0,1-1 0,-2 2 0,1-1 0,1-1 0,-1 2 0,1-1 0,-1-1 0,1 2 0,-1-2 0,1 0 0,-1 1 0,1-1 0,-1 0 0,1 0 0,3 2 0,57 10 3794,-28-6-3207,209 43 2097,-194-34-2676,-26-7-314,0 0 0,0-2 0,0-2 0,33 4 0,-53-8-339,-1 0 1,1 0 0,0 2-1,-2-2 1,2 0 0,-1 1-1,1 1 1,-1-2 0,1 1-1,-2 1 1,1-2 0,1 1-1,3 4 1,14 6-9341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22:51:13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342 142 736,'0'0'763,"17"-16"5192,-6-11-306,-11 21-4786,0 5-763,0 1 0,1-1-1,-1 1 1,0-1-1,0 1 1,0-1 0,0 0-1,0 1 1,0-1-1,0 1 1,0-1 0,0 0-1,0 1 1,0-1-1,0 1 1,0-1 0,0 0-1,-1 1 1,1-1-1,0 1 1,0-1 0,-1 1-1,1-1 1,0 1-1,-1-1 1,1 1 0,0-1-1,-1 1 1,1-1-1,-1 1 1,1 0 0,-1-1-1,1 1 1,-1 0-1,1-1 1,-2 1 0,-15-6 1762,15 5-1746,0 0 0,1 0 0,-1 1 0,0-1 0,0 0 0,0 1 0,0-1 0,0 1 0,0 0 0,0 0 0,0-1 0,0 1 0,0 1 0,0-1 0,-2 0 0,-18 5 765,1 0 0,-1 1 0,1 1 0,0 1 0,0 1 0,1 1 0,-20 13 0,31-17-731,-1 1-1,2 0 1,-1 0-1,1 1 1,0 0-1,0 0 1,1 1-1,0 0 1,1 0-1,0 1 1,0 0-1,1 0 1,1 0-1,-1 0 1,2 1-1,-4 15 0,4-12-83,1-1 0,1 1 0,0 0-1,1 0 1,0-1 0,1 1-1,1 0 1,0-1 0,6 22-1,-5-28-31,0 1 0,0-1 0,0 0-1,1 0 1,0 0 0,0 0-1,1-1 1,0 1 0,0-1 0,0 0-1,1-1 1,0 0 0,0 0-1,1 0 1,-1 0 0,1-1 0,0 0-1,8 3 1,-5-3-19,1-1 0,-1-1 0,1 1 0,0-2 1,-1 1-1,1-1 0,0-1 0,0 0 0,0-1 0,0 0 0,0 0 1,-1-1-1,1-1 0,0 0 0,-1 0 0,0-1 0,0 0 0,14-9 0,-6 3 8,-1-1-1,0 0 0,-1-2 0,0 0 1,-1 0-1,0-2 0,-1 0 0,-1 0 1,12-19-1,-19 25-22,-1 0 0,1 0 0,-1 0 0,-1-1 0,0 0 0,-1 0 0,1 0 0,-2-1 0,0 1 0,0-1 0,-1 1 0,0-1 0,0 0 0,-2 1 0,1-1 0,-1 0 0,-1 1 0,0-1 0,0 1 0,-1 0 0,0-1 0,-1 1 0,0 1 0,-9-16 0,8 17-396,1 0-1,-1 1 1,0-1-1,-1 1 1,0 0-1,-9-8 1,4 6-753,-1 1 1,0 0-1,0 1 1,0 0-1,-1 1 1,1 0-1,-2 1 0,1 0 1,0 2-1,-21-4 1,-13 2-11944,37 5 10318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22:51:32.7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7 76,'-9'-6'12148,"15"5"-7555,-3 7-4306,25 13 2585,84 77-905,-96-83-1963,-9-7-20,0-1 1,0 0-1,0 0 0,13 6 0,-4-4-325,-9-4-2318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22:51:33.4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10 352 112,'0'0'632,"-9"-5"5230,18-13-226,11-6 1067,53-55-1810,-23 25-4360,-35 39-487,0 0 0,17-25 1,-19 24-71,0 1 1,27-23-1,-14 13-1934,-17 17-705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2:00:44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45 764,'0'-5'1279,"0"5"-1168,0-1 0,-1 1 0,1-1 0,0 1 0,0-1-1,0 1 1,0-1 0,0 1 0,0-1 0,0 1 0,0-1 0,0 1-1,0-1 1,0 1 0,0-1 0,0 1 0,0-1 0,0 1-1,1-1 1,-1 1 0,0-1 0,0 1 0,1 0 0,-1-1-1,0 1 1,0-1 0,1 1 0,-1 0 0,1-1 0,-1 1 0,0 0-1,1-1 1,-1 1 0,1 0 0,-1 0 0,0-1 0,1 1-1,-1 0 1,1 0 0,0 0 0,8-24 19785,-7 32-16394,-2 33-721,0 125-2781,10-76 0,-1-14-9507,-9-18-10791,0-53 18700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22:51:37.2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430 8963 524,'0'0'578,"0"-11"4110,0-11-2503,-10-115 3677,9 116-5190,-1 1 0,-9-32-1,6 32-169,2 0-1,-3-30 0,4 22-28,-1 1 1,-2-1 0,-11-37-1,-3-9 299,-30-153 1672,21 91-1427,5-9-600,9 70-303,-4-120 0,9 29-104,-1 49 6,-8-52 8,8 69-24,-8-60-2,9 70-24,-1-19 30,1 1-4,0-29 0,9-480 10,9 490 6,0-76-16,1 89-2,-1 20-15,0-29 38,0 1-21,1-20 3,-1 10 8,0-89-22,-9-171 24,-9 251-13,0 29 14,-1-7-21,1 47 1,-9-40 5,8 50 17,-8-74 160,8 42 25,1 10 81,0 7-113,-1-12-97,1 9-49,0-16 0,-1-3 35,1-9-58,0-23 16,-1 41-16,1-42 24,0-202 24,9-176-36,9 388-7,-9 94-6,-1 9 1,1 1 0,1-1 0,7-34 0,-6 43 2,-1-1 0,0 0-1,0 0 1,-2-18 0,0 19-1,1 0-1,0 0 1,0 0 0,1 0 0,4-15 0,-3 18-1,-1-1 0,0 1 0,0-1 0,-1 0 0,-1-9 0,1 10 2,-1 0 0,1 1 1,1-1-1,-1 0 0,2 0 0,1-9 1,-1 11-2,-1 0-1,0 0 1,0-1 0,-1 1 0,0 0 0,0 0 0,-1-7 0,1 8 1,0 0 0,-1-1 0,1 1 0,1-1 0,-1 1 0,1-1 1,0 1-1,3-8 0,-2 5 0,-1 0 1,0-1 0,0 1-1,-1 0 1,1 0 0,-2-1-1,-1-11 1,0-5-20,2-683 1380,0 706-1334,2-32 1041,2 32-1072,0-11 0,-2 6 121,3-5-887,-3 3-5734,-3 5 4880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22:51:39.8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21 106 284,'0'0'300,"-2"13"3332,2-12-3518,-1-1 1,0 1 0,1-1 0,-1 1-1,1-1 1,-1 1 0,0 0 0,1-1-1,0 1 1,-1 0 0,1 0 0,-1-1-1,1 1 1,0 0 0,0 0 0,-1-1-1,1 1 1,0 0 0,0 0 0,0-1-1,0 1 1,0 0 0,0 0 0,0 0-1,0-1 1,1 2 0,-1 2 318,-4 2 480,-3 6 3351,7-12-4150,0 0 1,0 1 0,0-1-1,0 0 1,0 0 0,0 1-1,0-1 1,0 0 0,0 0 0,0 1-1,0-1 1,0 0 0,0 0-1,0 1 1,1-1 0,-1 0-1,0 0 1,0 0 0,0 1 0,0-1-1,1 0 1,-1 0 0,0 0-1,0 1 1,1-1 0,-1 0-1,0 0 1,0 0 0,1 0-1,-1 0 1,0 0 0,0 0 0,1 1-1,-1-1 1,0 0 0,1 0-1,-1 0 1,0 0 0,1 0-1,-1 0 1,0 0 0,0 0 0,1 0-1,-1-1 1,0 1 0,3 0 1641,0 0-1333,-1 0 0,1-1 0,0 1 0,0-1 0,0 0 0,-1 0 0,1 1 0,0-2 0,-1 1 0,5-3 1,41-32 796,-28 18-578,25-21 1503,-44 38-2045,0 0 0,0 0 0,0 0 0,0 0 1,0 0-1,0 0 0,0 0 0,-1-1 0,1 1 0,-1 0 0,1 0 0,-1 0 0,1-1 0,-1 1 0,0-2 0,1 2 64,-1 0-1,0 0 1,1 0 0,-1-1-1,0 1 1,1 0 0,0 0-1,-1 0 1,1 0 0,0 0-1,-1-1 1,1 1 0,0 1-1,2-3 1,16-20-70,-18 23-94,-1-1 0,1 1 0,0 0 0,0 0 0,0 0 0,0 0 0,0-1 0,0 1 0,0 0 0,-1 0 0,1 0 0,0 1 0,0-1 0,0 0 0,0 0 0,0 0 0,0 1 0,-1-1 0,1 0 0,0 1 0,0-1 0,0 0 0,-1 1 0,1-1 0,0 1 0,-1-1 0,2 2 0,-1-2 0,52 59 0,-36-37 0,2-1 0,42 36 0,-3 1 0,-38-46-6164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23:18:45.9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270 109 244,'0'-34'4319,"0"33"-4284,0 0 1,0 0-1,0 1 1,0-1-1,0 0 0,0 0 1,0 0-1,0 1 0,0-1 1,-1 0-1,1 1 1,0-1-1,0 0 0,-1 0 1,1 1-1,-1-1 0,1 0 1,0 1-1,-1-1 0,1 1 1,-1-1-1,0 1 1,1-1-1,-1 1 0,1-1 1,-1 1-1,0-1 0,1 1 1,-1 0-1,-1-1 1,2 1-28,0 0 1,-1 0 0,1 0-1,-1-1 1,1 1 0,0 0-1,-1 0 1,1 0 0,0-1 0,-1 1-1,1 0 1,0 0 0,-1-1-1,1 1 1,0 0 0,0-1-1,-1 1 1,1 0 0,0-1 0,0 1-1,0-1 1,-1 1 0,1 0-1,0-1 1,0 1 0,0-1-1,0 1 1,0 0 0,0-1 0,0-1 346,0 1-325,0 1 1,0 0 0,0-1-1,1 1 1,-1-1-1,0 1 1,0-1 0,0 1-1,0-1 1,0 1-1,0-1 1,0 1-1,-1-1 1,1 1 0,0-1-1,0 1 1,0 0-1,0-1 1,-1 1-1,1-1 1,0 1 0,0 0-1,-1-1 1,1 1-1,0-1 1,0 1-1,-1-1 1,-35-29 2163,-24 31-874,45 5-1233,13-5-67,0 0 0,0-1 0,0 1 0,0 0 0,0 0-1,0 0 1,0 0 0,1 1 0,-1-1 0,-3 3 0,4-2-10,-1 0 1,0 0-1,1 0 1,-1-1-1,0 1 1,0-1-1,0 1 1,0-1-1,0 0 1,0 0-1,0 0 1,0 0-1,-1 0 1,-2 1-1,-1 9 23,4-11-31,1 0-1,1 1-1,-1-1 1,0 0-1,0 0 1,1 1-1,-1-1 1,0 1-1,0-1 1,1 0-1,-1 1 1,1-1-1,-1 1 1,0 0-1,1-1 1,-1 1-1,1-1 1,-1 1-1,1 0 1,0-1-1,-1 1 1,1 0 0,0 0-1,-1-1 1,1 1-1,0 0 1,0 0-1,0-1 1,-1 1-1,1 0 1,0 0-1,0 0 1,0-1-1,1 2 1,-1 51-1,22-30 4,-3-10 6,39 16-9,-56-29 4,1 1 1,-1 0-1,1 0 1,0-1-1,-1 1 1,1-1-1,0 0 1,-1 0-1,1 0 1,-1 0-1,1-1 1,0 1-1,-1-1 0,1 1 1,-1-1-1,1 0 1,-1 0-1,5-2 1,10-2 55,-10-4 106,-1 7-116,-5 2-46,-1 0 0,0 0 1,1 0-1,-1 0 0,1-1 0,-1 1 0,0 0 1,1 0-1,-1 0 0,0 0 0,1 0 1,-1 0-1,0-1 0,1 1 0,-1 0 0,0 0 1,1-1-1,-1 1 0,0 0 0,1 0 1,-1-1-1,0 1 0,0 0 0,1-1 0,-1 1 1,0 0-1,0-1 0,0 1 0,0 0 0,0-1 1,1 1-1,-1 0 0,0-1 0,0 1 1,0-1-1,16-3 294,-14 3-263,-1 0 0,1 0 0,-1 0 1,1 0-1,-1 0 0,0-1 0,1 1 0,-1 0 0,0-1 0,0 1 0,0-1 0,0 1 0,0-1 1,0 0-1,0 1 0,-1-1 0,1 0 0,-1 0 0,1-2 0,-1 4-25,0-1-1,0 1 1,0-1-1,0 1 1,0-1-1,1 1 1,-1-1-1,0 1 1,0 0-1,0-1 1,0 1-1,1-1 1,-1 1-1,0-1 1,0 1-1,1-1 0,-1 1 1,0 0-1,1-1 1,-1 1-1,0 0 1,1-1-1,-1 1 1,1 0-1,-1-1 1,0 1-1,1 0 1,-1 0-1,1 0 1,0-1-1,-1 1 14,1 0-1,0-1 0,-1 1 0,1 0 0,0-1 0,-1 1 0,1 0 1,-1-1-1,1 1 0,-1-1 0,1 1 0,-1-1 0,1 0 0,-1 1 1,1-1-1,-1 1 0,0-1 0,0 0 0,1 1 0,-1-1 0,0 0 1,0 1-1,1-1 0,-1 0 0,0 0 0,0 1 0,0-1 1,0 0-1,0 1 0,0-2 0,19-20 657,-19 20-567,0-21 9560,0 25-9595,3 7 48,5-6-103,-8-2-20,1-1 0,0 0 0,-1 0 0,1 1 0,-1-1 0,1 1 0,-1-1 0,1 1 0,-1-1 0,1 1 0,-1-1 0,1 1 0,-1-1 0,0 1 0,1-1 0,-1 1-1,0 0 1,1-1 0,-1 1 0,0-1 0,0 1 0,0 0 0,1-1 0,-1 1 0,0 0 0,0-1 0,0 1 0,0 0 0,0 0 0,0-1 0,-1 1 0,1 0-1,0-1 1,0 1 0,0-1 0,-1 2 0,1-2-2,0 1-1,0-1 0,0 0 0,0 1 1,0-1-1,0 0 0,0 0 0,0 1 1,0-1-1,0 0 0,0 1 0,0-1 1,0 0-1,0 1 0,1-1 0,-1 0 1,0 0-1,0 1 0,0-1 0,0 0 1,1 0-1,-1 1 0,0-1 0,0 0 1,1 0-1,-1 1 0,0-1 0,0 0 1,1 0-1,-1 0 0,0 0 1,0 0-1,1 1 0,-1-1 0,0 0 1,1 0-1,-1 0 0,9 6 8,-5 20-3,-4-25-5,0 0 0,0-1 0,0 1 1,0 0-1,0-1 0,0 1 0,1 0 0,-1-1 0,0 1 0,0 0 1,0-1-1,1 1 0,-1-1 0,0 1 0,1 0 0,-1-1 0,0 1 1,1-1-1,-1 1 0,1-1 0,-1 1 0,1-1 0,-1 0 0,1 1 1,-1-1-1,1 1 0,0-1 0,0 1-1,0-1 1,-1 0-1,1 1 0,0-1 0,-1 1 1,1-1-1,-1 1 0,1-1 1,-1 1-1,1-1 0,-1 1 0,1 0 1,-1-1-1,1 1 0,-1 0 1,0-1-1,1 1 0,-1 0 0,0 0 1,0-1-1,0 1 0,1 0 1,-1 0-1,0-1 0,0 1 0,0 0 1,-1 1-1,1-2 2,1 1-1,-1 0 1,0-1 0,0 1 0,0 0-1,0-1 1,0 1 0,1-1-1,-1 1 1,0 0 0,0-1 0,1 1-1,-1-1 1,0 1 0,1-1 0,-1 1-1,1-1 1,-1 1 0,1-1-1,-1 1 1,1-1 0,-1 0 0,1 1-1,-1-1 1,2 1 0,-2-1-1,1 0 0,0 1 0,-1-1 0,1 1 0,-1-1 1,1 0-1,0 1 0,-1 0 0,1-1 0,-1 1 0,0-1 0,1 1 0,-1 0 0,1-1 1,-1 1-1,0 0 0,1-1 0,-1 1 0,0 0 0,0-1 0,0 1 0,1 0 1,-1 0-1,0-1 0,0 2 0,0 2-3,16 25 1,-15-16 2,4 6 0,1-14 0,-6-5 1,1 1 0,0-1-1,-1 1 1,1-1-1,0 1 1,-1-1 0,1 1-1,0 0 1,-1-1-1,1 1 1,-1 0 0,1-1-1,-1 1 1,0 0-1,1 0 1,-1-1 0,0 1-1,1 0 1,-1 0-1,0 0 1,0 0 0,0 1-1,0-1 1,0 0-1,0 0 0,1 0 1,-1 0-1,0 1 0,1-1 1,-1 0-1,0 0 0,1 0 0,-1 0 1,1 0-1,-1 0 0,1 0 1,0 0-1,0-1 0,-1 1 1,2 1-1,-1-1 1,0 0-1,0 0 1,0 0-1,0 0 1,-1 0 0,1 0-1,0 1 1,-1-1-1,1 0 1,-1 1 0,1-1-1,-1 0 1,1 1-1,-1-1 1,0 0 0,0 1-1,0 1 1,1-2-1,-1 1 1,0-1-1,0 0 1,0 1-1,1-1 0,-1 0 1,1 0-1,-1 0 1,1 1-1,-1-1 0,1 0 1,0 0-1,0 0 1,-1 0-1,3 1 1,-2-1-1,0 0 0,0 0 0,-1 0 0,1 1 0,0-1 1,0 0-1,-1 0 0,1 0 0,-1 0 0,1 1 0,-1-1 1,1 0-1,-1 0 0,0 1 0,1 2 0,-2 0 2,1 1-1,0-1 1,1 1-1,-1-1 1,1 1-1,0-1 1,0 1 0,0-1-1,1 1 1,0-1-1,-1 0 1,6 8-1,-6-7 44,1 0-1,-1 0 1,0 1-1,-1-1 1,1 1-1,-1-1 1,0 1-1,0-1 1,-2 8-1,1 1 136,1-13-158,0 0 0,0-1 0,0 1-1,0 0 1,0 0 0,0-1 0,0 1 0,0 0 0,-1-1 0,1 1 0,0 0-1,0 0 1,-1-1 0,1 1 0,0 0 0,-1-1 0,1 1 0,0-1-1,-1 1 1,1-1 0,-1 1 0,1-1 0,-1 1 0,0-1 0,1 1 0,-1-1-1,1 1 1,-2-1 0,2 1 9,-1-1 0,0 0 0,1 1 0,-1-1 1,1 1-1,-1-1 0,0 1 0,1-1 0,-1 1 0,1-1 0,0 1 0,-1-1 0,1 1 0,-1 0 0,1-1 0,0 1 1,-1 0-1,1-1 0,0 1 0,0 0 0,0-1 0,0 1 0,-1 0 0,1 0 0,0-1 0,0 1 0,0 0 0,1 0 0,-1 2 160,0 1 0,0-1 0,0 0-1,0 0 1,0 0 0,-1 0-1,1 0 1,-1 0 0,0 0 0,0 0-1,0 0 1,0 0 0,-1 0-1,1 0 1,-1 0 0,1-1-1,-1 1 1,0-1 0,0 1 0,0-1-1,-1 0 1,1 0 0,0 0-1,-1 0 1,0 0 0,1 0 0,-5 1-1,-5 4 33,6-3-180,0 0 0,-1-1 0,1 0 1,-1 0-1,0-1 0,0 0 1,-12 2-1,-8 2-43,6-1 0,-1-1 0,-43 1 0,-47-16 0,103 11-372,0-2 1,0 0-1,0 0 0,0 0 1,0-1-1,1-1 0,-1 1 1,-13-9-1,18 5-3787,2 3 2974,-9-4-1633,10 6 1697,0 0 0,1 0 0,-1 0 0,0 0 0,1 0 0,-1 0 0,1 0 0,-1 0 0,1 0 0,0 0 0,0 0 0,0 0 0,1-5 0,-1 3 457,0-7-1862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23:18:46.4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 72,'0'0'3478,"0"-11"-3993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23:18:47.4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61 888,'0'-41'5267,"16"37"-4241,-11-11 4401,-7 34-928,2-16-4234,0 1-1,0 0 1,0 0 0,-1-1-1,0 1 1,1 0 0,-2-1-1,1 1 1,0 0 0,-1-1 0,1 0-1,-1 1 1,-3 3 0,3 1-167,0-1 0,1 1 0,0 1 0,0-1 1,1 0-1,0 0 0,0 0 0,2 14 0,0 9-137,-2 39-4472,0-1-9349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23:18:48.4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44 344,'0'-3'453,"0"1"-1,-1 0 1,1-1-1,0 1 1,0 0-1,1-1 1,-1 1-1,0 0 1,1 0-1,0-1 1,0-2 0,6 3-234,-7 2-180,1 0 0,-1 0 1,1 0-1,-1 0 1,0 0-1,1 0 0,-1 0 1,0 0-1,1 0 1,-1 0-1,0 0 0,1-1 1,-1 1-1,0 0 1,1 0-1,-1 0 0,0-1 1,1 1-1,-1 0 1,0 0-1,0-1 0,1 1 1,-1 0-1,1-8 6510,-1 43-2546,0 39-1208,1-74-2779,-1 1 0,0 0 1,0-1-1,-1 1 0,1 0 0,0-1 0,0 1 1,0-1-1,0 1 0,0 0 0,-1-1 0,1 1 1,0 0-1,-1-1 0,1 1 0,0-1 1,-1 1-1,1-1 0,-1 1 0,1-1 0,-1 1 1,1-1-1,-1 1 0,1-1 0,-1 0 1,1 1-1,-2-1 0,2 1-1,-1-1 0,0 0 0,1 1 0,-1-1 0,0 1 0,1-1 0,-1 1 0,1-1 0,-1 1-1,1 0 1,-1-1 0,1 1 0,-1-1 0,1 1 0,0 0 0,-1-1 0,1 1 0,0 0 0,0 0 0,0-1 0,-1 1 0,1 0 0,0 0 0,0-1 0,0 1 0,0 0 0,0 1 0,0 234 3249,0-235-3231,0 0 0,1 0 0,-1 0 0,0 1 0,0-1 0,1 0-1,-1 0 1,0 0 0,1 0 0,-1 0 0,1 0 0,0 0 0,-1 0 0,1 0 0,0-1 0,-1 1 0,2 1 0,-1-1 17,0 0 0,0 0 0,0 0 0,0 0 0,-1 0 0,1 1 0,0-1 0,-1 0 0,1 0 0,0 1 0,-1-1 0,0 0 0,1 1 0,-1-1 0,0 0 0,0 1 0,0 1 0,0-2 7,0 0 0,0 1-1,0-1 1,0 0 0,0 0 0,0 0-1,0 0 1,0 0 0,0 1-1,0-1 1,1 0 0,-1 0-1,0 0 1,1 0 0,-1 0-1,1 0 1,-1 0 0,1 0 0,0 0-1,-1 0 1,1 0 0,0-1-1,0 1 1,0 0 0,-1 0-1,1-1 1,0 1 0,0 0-1,0-1 1,2 2 0,-2-2-42,-1 0-2,0 0 1,0 0 0,0 0-1,0 0 1,1 0 0,-1 0 0,0 0-1,0 0 1,0 1 0,1-1-1,-1 0 1,0 0 0,0 0 0,0 0-1,0 0 1,0 1 0,1-1 0,-1 0-1,0 0 1,0 0 0,0 0-1,0 1 1,0-1 0,0 0 0,0 0-1,0 0 1,0 1 0,0-1-1,0 0 1,0 0 0,1 0 0,-1 1-1,0-1 1,-1 0 0,1 0-1,0 0 1,0 1 0,0-1 0,0 0-1,0 0 1,0 0 0,0 1 0,0-1-1,0 0 1,0 0-3,0 0 1,-1 1-1,1-1 1,0 0-1,0 0 1,0 0-1,0 1 1,0-1-1,0 0 0,0 0 1,0 0-1,0 1 1,0-1-1,0 0 1,0 0-1,0 0 1,0 1-1,0-1 1,0 0-1,0 0 0,0 0 1,0 1-1,0-1 1,0 0-1,1 0 1,-1 0-1,0 0 1,0 1-1,0-1 1,0 0-1,0 0 0,0 0 1,1 0-1,-1 0 1,0 1-1,0-1 1,0 0-1,0 0 1,1 0-1,-1 0 0,0 0 1,0 0-1,0 0 1,1 0-1,12 5 307,-12-5-283,0 0 1,0 1-1,1-1 1,-1 0-1,0 1 1,0-1-1,0 0 1,1 1-1,-1 0 1,0-1-1,0 1 1,0 0-1,0-1 1,0 1-1,0 0 1,0 0-1,0 0 1,-1 0-1,2 1 1,21 9 478,28 0-244,-47-9-265,0 0-1,0 0 1,1-1-1,-1 1 1,0-1-1,1 0 1,-1 0-1,1-1 0,-1 1 1,1-1-1,5 0 1,29 5-729,5 0-5409,-29-4 3074,-11-1 1966,-1 1 0,1-1 0,-1 0 0,1 0-1,0 0 1,-1-1 0,1 1 0,-1-1 0,1 0 0,-1 0-1,1 0 1,-1 0 0,0 0 0,7-4 0,-9 3 931,1 1 0,0-1-1,0 0 1,-1 0 0,1 0 0,-1 1 0,0-1 0,0 0 0,1-1 0,-1 1 0,0 0 0,-1 0 0,1 0-1,0-1 1,-1 1 0,1 0 0,-1-1 0,0 1 0,0 0 0,0-1 0,0 1 0,0 0 0,0-1-1,-1-2 1,-7-10 203,7 14 77,0-1 0,0 1 0,0 0 0,0 0-1,0 0 1,0 0 0,1-1 0,-1 1 0,0 0 0,1-1 0,-1 1 0,1-1 0,0 1 0,-1 0 0,1-1 0,0 1-1,0-1 1,0 1 0,0-3 0,0 3 7,0-1-1,0 1 0,1-1 1,-1 0-1,0 1 0,0-1 1,-1 1-1,1-1 0,0 1 1,0-1-1,-1 0 1,1 1-1,-1-1 0,0 1 1,1-1-1,-1 1 0,0 0 1,0-1-1,0 1 0,0 0 1,0-1-1,0 1 0,0 0 1,0 0-1,0 0 1,-2-1-1,-1-20 13682,4 33-12411,-1-7-1070,0 0 1,1 0-1,0 1 1,0-1-1,0 0 1,0 0-1,1 0 1,0 1-1,-1-1 0,4 6 1,-2-7-271,0 0 0,0 0 0,-1 0 0,1 1 0,0-1 0,-1 0 0,0 1 0,0-1 0,0 1 0,0 0 0,-1-1 0,1 1 0,-1-1 0,0 1 0,0 0 0,0-1 0,-1 6 0,0-7-51,1 0 0,0 0 0,1 1 0,-1-1-1,0 0 1,0 0 0,1 0 0,0 0 0,-1 0 0,1 0 0,0 0-1,0 0 1,0 0 0,0 0 0,0 0 0,0-1 0,1 1 0,-1 0 0,3 1-1,-3-1-15,0 1-1,0-1 1,-1 0 0,1 0-1,0 0 1,-1 1-1,0-1 1,1 0-1,-1 1 1,0-1-1,0 0 1,0 1 0,0-1-1,-1 0 1,1 1-1,-1-1 1,0 3-1,0-3-114,0 0 1,1 0-1,-1 1 0,1-1 0,0 0 0,0 1 0,0-1 0,0 0 1,0 1-1,0-1 0,1 0 0,-1 0 0,1 1 0,-1-1 0,1 0 1,0 0-1,1 3 0,10 16-2210,-8 23-6444,-4-13-126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23:18:49.3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89 240,'0'-34'7363,"0"33"-7222,0 0-1,0 1 1,0-1 0,0 0-1,0 1 1,0-1-1,0 0 1,0 1-1,0-1 1,0 0-1,0 1 1,0-1-1,0 1 1,0-1 0,1 0-1,-1 1 1,0-1-1,0 1 1,1-1-1,-1 0 1,0 1-1,1-1 1,-1 1-1,1-1 1,-1 1 0,1-1-1,-1 1 1,1 0-1,-1-1 1,1 1-1,-1 0 1,1-1-1,-1 1 1,1 0-1,0-1 1,-1 1 0,1 0-1,-1 0 1,1 0-1,0 0 1,-1 0-1,1 0 1,0 0-1,1 0 1,4-20 5825,-1 17-5161,0 1-1,0 0 1,0 0-1,1 1 0,-1-1 1,11 0-1,65 2 1774,-42 1-2279,-36 0-282,0-1 1,0 1-1,-1-1 1,1 1-1,0 0 0,0 0 1,0 0-1,0 1 1,2 1-1,-2-1-10,0-1 1,-1 0-1,1 1 0,0-1 0,0 0 1,0 0-1,0-1 0,0 1 0,4 0 1,12 7 32,-16-6-37,-1 0 0,1-1 1,-1 0-1,1 1 0,-1-1 0,1 0 0,0 0 1,0-1-1,-1 1 0,1 0 0,0-1 0,3 1 1,-4-1-3,-1 0 1,1 0-1,-1 1 1,0-1 0,1 1-1,-1-1 1,0 1-1,1 0 1,-1 0 0,0-1-1,0 1 1,0 0-1,0 0 1,2 2 0,8 5 14,-4 3 10,-5-10-25,-1 0-1,0-1-1,-1 0 1,1 1-1,0-1 1,0 1-1,0-1 1,-1 1-1,1 0 1,0-1-1,-1 1 1,1 0-1,0 0 1,-1-1-1,1 1 1,-1 0-1,1 0 1,-1 0 0,0-1-1,1 1 1,-1 0-1,0 0 1,0 0-1,1 0 1,-1 0-1,0 0 1,0 0-1,0 2 1,8 6 0,3 2 11,-10-11-11,-1 0 0,0 1 0,0-1 0,0 0 0,0 0 0,0 1 0,0-1 0,1 0 0,-1 0 0,0 1 0,0-1 0,0 0 0,0 1 0,0-1 0,0 0 0,0 1 0,0-1 0,0 0 0,0 0 0,-1 1 0,1-1 0,0 0 0,0 1 0,0-1 0,0 0 0,0 0 0,0 1 0,-1-1 0,1 0 0,0 0 0,0 0 0,0 1 0,-1-1 0,1 0 0,0 0 0,0 0 0,-1 1 0,1-1 0,0 0 0,0 0 0,-1 0 0,-1 1-1,1 0 1,0-1-1,0 0 0,0 1 1,1-1-1,-1 1 1,0 0-1,0-1 0,1 1 1,-1-1-1,0 1 1,1 0-1,-1 0 0,1-1 1,-1 1-1,1 0 1,-1 0-1,1 0 1,-1 0-1,1-1 0,0 1 1,-1 0-1,1 0 1,0 0-1,0 0 0,0 0 1,0 0-1,0 2 1,0-3 0,0 1 0,0-1 0,0 0 0,0 1 0,0-1 0,0 0 0,0 1 0,0-1 0,0 1 0,0-1 0,0 0 0,-1 1 0,1-1 0,0 0 0,0 1 0,0-1 0,0 1 0,-1-1 0,1 0 0,0 0 0,0 1 0,-1-1 0,1 0 0,0 1 0,-1-1 0,1 0 0,0 0 0,-1 0 0,1 1 0,0-1 0,-1 0 0,1 0 0,0 0 0,-1 0 0,1 0 0,-1 0 0,1 1 0,0-1 0,-1 0 0,0 0 0,1 0 0,-1 0 0,1 0 0,0 0 0,-1 0 0,1 0-1,-1 0 1,1 0 0,0 0 0,-1 0 0,1 0 0,0 0 0,-1 1 0,1-1 0,0 0 0,-1 0 0,1 0 0,0 1 0,-1-1 0,1 0 0,0 0 0,0 1 0,-1-1 0,1 0 0,0 1-1,0-1 1,-1 0 0,1 1 0,0-1 0,0 1 0,0-1 0,0 0 0,0 1 0,0-1 0,0 0 0,-1 1 0,1-1 0,0 1 0,0-1 0,0 0 0,1 1 0,-1 0-1,0-1 1,0 1 0,0-1-1,0 0 1,0 1 0,0-1 0,0 1-1,0-1 1,0 0 0,-1 1-1,1-1 1,0 0 0,0 1 0,0-1-1,0 0 1,0 1 0,-1-1-1,1 0 1,0 1 0,0-1 0,-1 0-1,1 1 1,0-1 0,-1 0-1,1 0 1,0 1 0,-1-1-1,1 0 1,0 0 0,-1 0 0,1 1-1,0-1 1,-1 0 0,1 0-1,0 0 1,-1 0 0,1 0 0,-1 0-1,1 0 1,-1 0 0,1 0 0,-1 0 0,1 0 0,-1 0 0,1 0 0,0 0 0,-1 0 1,1 0-1,0 1 0,-1-1 0,1 0 0,-1 0 0,1 0 0,0 0 1,-1 1-1,1-1 0,0 0 0,-1 0 0,1 1 0,0-1 0,0 0 0,-1 0 1,1 1-1,0-1 0,0 0 0,-1 1 0,1-1 0,0 0 0,0 1 0,0-1 1,0 1-1,0-1 0,-1 0 0,1 1 0,0-1 0,0 0 0,0 1 0,0-1 1,0 1-1,0-1 0,0 1 0,-4 5 4,-1-1-1,0 0 1,-1 0-1,1 0 1,-1 0-1,0-1 1,-11 6 0,14-1-4,3-9-1,0 1 1,0-1 0,0 1 0,0-1-1,0 0 1,0 1 0,0-1 0,0 0-1,0 1 1,0-1 0,0 1 0,0-1-1,-1 0 1,1 1 0,0-1 0,0 0-1,0 1 1,0-1 0,-1 0 0,1 0-1,0 1 1,0-1 0,-1 0 0,1 1-1,0-1 1,-1 0 0,1 0 0,0 0-1,0 1 1,-1-1 0,1 0 0,0 0-1,-1 0 1,1 0 0,-1 0-1,1 1 1,0-1 0,-1 0 0,1 0-1,0 0 1,-1 0 0,0 0 0,1 0 1,-1 0-1,1 0 1,-1 0-1,1 0 1,0 0-1,-1 0 1,1 0-1,-1 0 0,1 1 1,0-1-1,-1 0 1,1 0-1,-1 0 1,1 1-1,0-1 1,-1 0-1,1 1 0,0-1 1,-1 0-1,1 0 1,0 1-1,0-1 1,-1 1-1,1-1 1,0 0-1,0 1 0,0-1 1,0 1-1,-1-1 1,1 0-1,0 1 1,0-1-1,0 1 1,0-1-1,0 1 0,0-1 1,0 0-1,0 1 1,0-1-1,0 2 1,1-2 0,-1 1 1,0-1-1,-1 1 1,1-1-1,0 1 1,0-1-1,0 1 1,0 0-1,0-1 1,-1 1-1,1-1 1,0 1-1,0-1 1,-1 1-1,1-1 1,0 1-1,-1-1 1,1 0-1,0 1 1,-1-1-1,1 1 1,-1-1-1,1 0 1,-1 1-1,1-1 1,-1 0-1,1 0 1,-1 1-1,0-1 1,1 0 17,-1 0 0,0 1-1,1-1 1,-1 0 0,1 1 0,-1-1 0,1 0 0,-1 1 0,1-1 0,-1 1 0,1-1 0,0 1 0,-1-1 0,1 1 0,-1-1 0,1 1 0,0-1 0,-1 1 0,1-1 0,0 1 0,0 0 0,0-1 0,-1 1 0,1-1 0,0 1 0,0 0 0,0-1 0,0 1 0,0 0 0,0 1 183,2-1-150,-1-1 1,0 0-1,0 1 0,1 0 1,-1-1-1,0 1 1,0 0-1,0 0 0,0-1 1,0 1-1,0 0 1,0 0-1,0 0 1,0 0-1,-1 0 0,1 1 1,0-1-1,0 0 1,0 3-1,1-2 327,20 7 103,-19-7-389,1-1 0,-1 1 0,1 0 0,-1-1 0,1 0 0,0 0 0,6 1 0,4 3-26,-1-1-1,0 1 1,0 1-1,-1 0 1,18 13-1,-9-8-47,68 65 54,-88-76-73,-1 1 0,1-1 0,-1 1 0,0-1 0,1 1 0,-1-1 0,0 1 0,1-1 0,-1 1 0,0 0 0,0-1 0,0 1 0,0-1 0,1 1 0,-1-1 0,0 1 0,0 0 0,0-1 0,0 1 0,0-1 0,-1 1 0,1 0 0,0 0 0,3 16 0,-1-14 0,0 0 0,0 0 0,0 0 0,-1 0 0,1 1 0,-1-1 0,0 0 0,0 1 0,0-1 0,0 1 0,-1 0 0,1-1 0,-1 1 0,0-1 0,0 1 0,-1 7 0,1-10 0,0 0 0,0 0 0,-1 0 0,1 1 0,0-1 0,-1 0 0,1 0 0,0 0 0,-1 0 0,0 0 0,1 0 0,-1 0 0,0 0 0,1 0 0,-1 0 0,-1 1 0,1-1 0,0 0 0,0 0 0,0 0 0,0 1 0,1-1 0,-1 0 0,0 0 0,1 1 0,-1-1 0,1 0 0,-1 1 0,1-1 0,-1 0 0,1 1 0,0-1 0,0 3 0,-1 0 0,0 0 0,-1-1 0,1 1 0,-1 0 0,0-1 0,0 1 0,0-1 0,0 0 0,0 1 0,-1-1 0,1 0 0,-1 0 0,0-1 0,-6 5 0,-50 36 0,27-26 0,-55 20 0,66-29-734,-1-2-1,1 0 1,-1-2-1,0 0 1,-40 1 0,39-1-3668,-15 3-6603,6-6 1901,29 8 6806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23:18:50.2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2 357 740,'-1'-42'16165,"1"62"-14021,4 24-1493,7-23-295,-8-14-247,1 0-1,-1 0 1,0 0 0,0 0 0,-1 1-1,0 0 1,0-1 0,0 9 0,-1-9-36,0 0 1,0-1 0,0 1 0,1-1 0,0 1 0,0-1 0,1 0 0,-1 0-1,5 6 1,7 19 224,-10-20-207,0-1-5,-1 0 1,0-1-1,0 1 0,-1 0 0,1 13 0,-2-17-43,-1 0-1,1 0 0,1 0 1,-1-1-1,1 1 0,0 0 1,0-1-1,1 1 0,3 4 1,-3-5 2,-1 0 1,1 0 0,-1 1-1,0-1 1,0 0 0,-1 1-1,0-1 1,2 12-1,-2-7 101,1 0 1,0-1-1,1 1 0,0-1 0,8 17 0,-5-17-27,-5-7-65,1 0 0,-1 0 1,0 0-1,0-1 0,0 1 0,-1 1 0,1-1 1,0 0-1,-1 0 0,1 0 0,-1 0 0,0 0 1,0 0-1,0 1 0,0 2 0,0-5-35,0 1-1,0-1 0,0 1 1,0-1-1,0 1 0,0-1 1,0 1-1,0-1 0,1 1 1,-1-1-1,0 1 0,0-1 1,0 0-1,1 1 0,-1-1 1,0 1-1,0-1 0,1 0 1,-1 1-1,0-1 0,1 0 1,-1 1-1,1-1 0,-1 0 1,0 1-1,1-1 0,-1 0 1,1 0-1,0 1 0,0-1 24,-1 0-1,1 1 0,0-1 1,0 1-1,-1-1 0,1 1 1,0-1-1,-1 1 0,1 0 1,-1-1-1,1 1 0,-1 0 1,1-1-1,-1 1 0,1 0 1,-1 0-1,0-1 0,1 1 1,-1 0-1,0 0 0,0 0 1,1 0-1,-1-1 0,0 1 1,0 0-1,0 0 0,0 0 1,0 0-1,-1 1 0,2-1 0,-1 0 0,1 0-1,0-1 1,-1 1 0,1 0-1,0 0 1,0-1-1,0 1 1,-1-1 0,1 1-1,0-1 1,0 1-1,0-1 1,0 1 0,0-1-1,0 0 1,0 1-1,0-1 1,0 0 0,0 0-1,0 0 1,0 0-1,0 0 1,0 0 0,0 0-1,0 0 1,0 0-1,0 0 1,0-1 0,1 0-1,5 1 120,12-31 865,-7 12-771,-6 10-176,-1-1 1,1 0-1,-2 0 1,8-20-1,20-35 58,-25 44-103,1 0-1,18-36 0,13-60-76,-24 79-389,-2 0 0,10-51-1,-13 50-233,7-8-587,-14 40 922,0 0 0,0 0 1,-1 0-1,0 0 0,-1 0 0,1-1 0,0-14 1,-2 15-238,1 1 1,0-1-1,0 0 1,0 0 0,5-10-1,-4 11-91,0 0 0,-1-1 0,1 1 0,-1 0-1,0-11 1,18-79-10709,-19 84 8808,0 1 517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2:00:44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10 117 712,'-10'-53'7951,"11"52"-7605,-1 0 1,1 0-1,-1 0 0,1 0 1,-1 0-1,1 0 0,0 0 1,0 1-1,-1-1 0,1 0 1,0 0-1,0 1 0,0-1 1,0 0-1,0 1 1,0-1-1,0 1 0,0-1 1,0 1-1,0 0 0,0-1 1,2 1-1,23-6 8243,191-10-1040,171 0-7549,-380 16 0,26 0 0,57-6 0,-74 3-3033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2:00:45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76,'9'-64'25362,"0"75"-22561,11 58-42,-16-60-2627,-1 0-1,0 0 0,-1 0 1,3 18-1,7 26 59,14 38-52,-6-17-307,-15-52-353,-4-19 74,-1 0 1,1-1-1,0 1 1,0 0-1,0 0 0,0-1 1,0 1-1,0-1 1,1 1-1,1 2 0,-2-2-722,0 3-3301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2:00:46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1 214 976,'0'-54'13813,"28"55"-3965,-17 4-8855,0 0-1,0 0 1,0 1 0,-1 0-1,16 14 1,15 8 1181,37 29-2174,-58-43 0,0 1 0,-1 1 0,28 30 0,-30-29 0,58 60 0,68 63 0,-134-134 0,1-2 0,-10-4 0,1 1 0,0-1 0,0 0 0,0 0 0,0 0 0,0 0 0,-1 0 0,1 0 0,0 0 0,0-1 0,0 1 0,0 0 0,-1 0 0,1-1 0,0 1 0,0 0 0,0-1 0,-1 1 0,1-1 0,0 1 0,-1-1 0,1 1 0,0-1 0,-1 1 0,1-1 0,-1 0 0,1 1 0,-1-1 0,1-1 0,11-25 0,-8 16 0,-1 2 0,0-1 0,0 0 0,0 1 0,-1-1 0,-1 0 0,0 0 0,0-1 0,-1-11 0,3-31 0,3 11 0,4-26 0,1-88 0,-2 56-3289,1 51-19340,-10 39 18580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2:00:47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420 124 156,'0'0'745,"19"-26"7202,-19 25-7463,9-47 8143,-9 46-8441,0 0 0,0 1 0,0-1 0,-1 0 1,1 1-1,0-1 0,-1 1 0,0-1 0,1 1 0,-1-1 0,0 1 0,0-1 0,0 1 0,0 0 1,0-1-1,0 1 0,0 0 0,0 0 0,0 0 0,-1 0 0,1 0 0,0 0 0,-1 0 1,-1-1-1,-3 0 217,1 0 0,-1 0 0,1 0 1,-1 1-1,0-1 0,0 1 1,-8 0-1,-2 1 367,0 0 0,-1 1 0,1 0 1,-32 8-1,29-3-533,-1 1-1,2 1 1,-1 0 0,1 1 0,0 1-1,1 1 1,1 1 0,-1 0 0,2 1 0,0 0-1,0 2 1,-13 17 0,24-25-237,0 1 0,1-1 0,0 1 0,1 0 0,0 0 0,0 0 0,1 0 0,0 1 0,0-1 0,1 0 0,0 1 0,0-1 0,1 0 0,2 12 0,-1-12 0,1 0 0,0 0 0,1-1 0,-1 1 0,2-1 0,-1 1 0,1-1 0,0-1 0,0 1 0,1-1 0,8 8 0,1-1 0,0 0 0,1-1 0,29 16 0,-31-22 0,0 1 0,1-2 0,-1 0 0,1-1 0,0 0 0,21 2 0,-9-2 0,1-3-3170,41-17-14029,-51 10 14167,-9 2-623,1-2 520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2:00:48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52,'9'-21'5471,"-9"20"-5328,0 0 0,0 0 0,1 1-1,-1-1 1,0 0 0,0 0 0,0 0 0,0 1-1,1-1 1,-1 0 0,0 0 0,1 1 0,-1-1-1,1 0 1,-1 1 0,1-1 0,-1 0 0,1 1-1,-1-1 1,1 1 0,-1-1 0,1 1 0,0-1-1,-1 1 1,1-1 0,1 0 0,13 3 6717,-12 41-1728,1-31-4991,-1 0 1,-1-1 0,0 1-1,0 0 1,-2 0 0,1 0-1,-1 0 1,-3 17 0,2-14-214,0-1 0,1 1 0,0 0 0,1-1 0,5 24 0,-4-8-1480,-2-28 1109,0 0-1,-1 1 1,1-1-1,0 0 1,1 0-1,-1 0 1,0 1-1,0-1 1,1 0-1,0 0 1,-1 0-1,1 0 1,0 0-1,0 0 1,2 3 0,-2 14-9630,-1-15 8295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2:00:48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70 156,'-9'-32'6224,"6"23"-3617,2 8-2184,1 0 0,-1 0 0,1 0 1,-1 0-1,1 0 0,-1-1 0,1 1 0,0 0 0,0 0 0,-1-1 1,1 1-1,0 0 0,0 0 0,0-1 0,0 1 0,1-2 1,-1 3-25,1-1 1,0 1 0,-1-1 0,1 1-1,-1-1 1,1 1 0,0-1 0,-1 1 0,1-1-1,0 1 1,0 0 0,-1-1 0,1 1-1,0 0 1,0 0 0,-1 0 0,1 0-1,0-1 1,0 1 0,0 0 0,-1 0 0,1 0-1,1 1 1,275 1 8786,-137 0-12844,-70-1-2682,0-1-3936,-40 5 1614,-13-5 5273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02:00:49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1 145 276,'-1'12'19681,"3"14"-15201,3-17-4061,-1 0-1,-1 0 1,1 1 0,2 16 0,-4-15-343,1-1 0,0 0 0,1 1 0,8 16 0,-6-14-52,0 0-1,-1 0 1,-1 0 0,6 28-1,5 16 6,-12-45-13,0 0 0,-1 0 0,-1 0 0,1 24 0,3-24-22,1 2-249,-6-14 250,0 0 0,0 1 0,0-1 0,0 0 0,-1 1 0,1-1 0,0 0 0,0 0 0,0 1 1,0-1-1,0 0 0,0 0 0,0 1 0,-1-1 0,1 0 0,0 0 0,0 1 0,0-1 0,-1 0 0,1 0 0,0 0 0,0 1 0,-1-1 0,1 0 0,0 0 0,0 0 0,-1 0 0,1 1 0,0-1 0,0 0 0,-1 0 0,1 0 0,0 0 0,-1 0 0,1 0 0,0 0 0,0 0 0,-1 0 0,1 0 0,0 0 0,-1 0 0,1 0 0,-1 0 0,0 0-44,-35-44-62,24 12 146,4 14 36,2 0 0,0 0 0,1 0 0,1 0 0,1-1 0,-2-32 0,2 26 192,3 20-168,-1 1-1,1-1 1,-1 1-1,1 0 0,1-1 1,-1 1-1,2-9 1,8-77 2185,-3 54-1478,-6 30-638,0 0-1,0-1 1,0 1-1,1 0 1,0 0 0,1 0-1,-1 0 1,1 1-1,4-7 1,2-3-164,10-11 0,-9 14 0,-9 10 0,0 0 0,1 1 0,-1-1 0,0 0 0,1 1 0,0-1 0,-1 1 0,1-1 0,0 1 0,0 0 0,0-1 0,0 1 0,0 0 0,0 0 0,0 1 0,0-1 0,0 0 0,4 0 0,1-1 0,0 1 0,0-1 0,0 1 0,0 1 0,-1-1 0,1 1 0,0 0 0,0 1 0,0 0 0,0 0 0,0 0 0,0 1 0,-1 0 0,1 0 0,-1 1 0,1 0 0,-1 0 0,0 0 0,0 1 0,10 8 0,-13-9 0,-1-1 0,-1-1 0,1 1 0,-1-1 0,1 1 0,-1 0 0,0 0 0,0 0 0,0-1 0,0 1 0,0 0 0,0 0 0,0 0 0,-1 0 0,1 1 0,-1-1 0,1 2 0,8 45 0,-9-44 0,-1-1 0,1 1 0,-1-1 0,0 1 0,-1-1 0,1 0 0,-1 1 0,0-1 0,0 0 0,0 0 0,-1 0 0,1-1 0,-1 1 0,0-1 0,-3 4 0,-55 45 0,60-51 0,-42 29-3497,28-19 292,-1-2 0,0 0-1,0-1 1,-31 10 0,17-3-6193,13-9 6792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9882CE-95E5-1812-11D7-83BD499DFA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2B51F59-5B21-F7FA-99E6-E97F505CEB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F39C87-97B7-D3DF-0D80-B51886847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B91F-E084-4CDD-9AC8-129912D3F322}" type="datetimeFigureOut">
              <a:rPr lang="fr-FR" smtClean="0"/>
              <a:t>24/04/2025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D7B45F-380C-A4CE-3748-F37D14AB1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99F31F-676C-C7DB-38CE-66BA86702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5BB0-1950-460B-B58F-FA0BAC305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2978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F7C89F-5D81-7ABF-E48D-686641156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4CF0714-F656-CD84-FAA2-A2D8D0331A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EB8661-B456-F22A-985A-796A00E14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B91F-E084-4CDD-9AC8-129912D3F322}" type="datetimeFigureOut">
              <a:rPr lang="fr-FR" smtClean="0"/>
              <a:t>24/04/2025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586289-E4EC-4899-0A91-58FBAA6DA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54A927-510B-D68E-B02C-C96C5A628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5BB0-1950-460B-B58F-FA0BAC305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348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8A898DC-0C68-C330-C45A-1D675BBDDA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DEA9E8F-EF1D-B038-391E-42BE70C86C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FB6CDA-3927-1EC0-BB99-481FDDA5D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B91F-E084-4CDD-9AC8-129912D3F322}" type="datetimeFigureOut">
              <a:rPr lang="fr-FR" smtClean="0"/>
              <a:t>24/04/2025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EADE7F-D2A8-5937-ED06-0DCD370AF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276215-6839-50C3-E6CF-9EE63131A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5BB0-1950-460B-B58F-FA0BAC305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6883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B1871A-3CC9-EDA0-3D00-528D2D879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1FBF49-352D-1100-0B79-A4FA591ED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7B29E6-BA37-E394-569D-1E04D49AF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B91F-E084-4CDD-9AC8-129912D3F322}" type="datetimeFigureOut">
              <a:rPr lang="fr-FR" smtClean="0"/>
              <a:t>24/04/2025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59E06C-FF15-6939-5923-861DA84BC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B0FF14-A252-2656-D826-359D913C4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5BB0-1950-460B-B58F-FA0BAC305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7970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16DAC6-6D8C-CDDE-2214-7BC4963E4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3CE4541-95CD-559D-956E-EA8D215A2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E0FE92-52C9-3378-9FF9-2913BEC0F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B91F-E084-4CDD-9AC8-129912D3F322}" type="datetimeFigureOut">
              <a:rPr lang="fr-FR" smtClean="0"/>
              <a:t>24/04/2025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EEA22F-A7BC-B39A-9044-12D23A647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11956C-1F25-C52C-A76E-09DE63A0D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5BB0-1950-460B-B58F-FA0BAC305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5030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EDE9F6-C407-CAF5-B0F0-99DB58397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685F73-3EC7-355C-D0EC-D83E462954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77B282B-7C77-47C7-9429-C52C4F3CF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46AB1B-DDE8-E3FC-72F9-86DAA9C83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B91F-E084-4CDD-9AC8-129912D3F322}" type="datetimeFigureOut">
              <a:rPr lang="fr-FR" smtClean="0"/>
              <a:t>24/04/2025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C4D9DA8-FE68-6AA5-7D0D-6ED58C52C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F3F186-6517-6696-4109-907BCE4B4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5BB0-1950-460B-B58F-FA0BAC305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322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70DB58-3C90-3FBE-FCAE-A8BC6871E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3CB0801-1592-4093-7803-C8A6E0E4B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A03E49D-344C-61BA-A877-F445ED419D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215E812-2908-F58E-12D2-4306F01195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9390FBA-80FE-0903-78BF-05AD6AB175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E83E142-D929-A70A-7181-393AE1A1C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B91F-E084-4CDD-9AC8-129912D3F322}" type="datetimeFigureOut">
              <a:rPr lang="fr-FR" smtClean="0"/>
              <a:t>24/04/2025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A7419A4-98B9-E29E-DA03-73B17180D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65F21FA-0CF6-74D1-B386-231DFDA36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5BB0-1950-460B-B58F-FA0BAC305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344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9896CB-09EB-5C22-2329-CBA24EC79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E457907-B8DE-E43A-E77C-974677F2F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B91F-E084-4CDD-9AC8-129912D3F322}" type="datetimeFigureOut">
              <a:rPr lang="fr-FR" smtClean="0"/>
              <a:t>24/04/2025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14C842-A090-95A6-4C3D-D10CDD7F5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6F73CD1-6352-B710-6FD7-F72E37BB9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5BB0-1950-460B-B58F-FA0BAC305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3075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93B3DF7-9EB3-6CE2-45B9-9779C67A0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B91F-E084-4CDD-9AC8-129912D3F322}" type="datetimeFigureOut">
              <a:rPr lang="fr-FR" smtClean="0"/>
              <a:t>24/04/2025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49EC376-D9E8-A1FE-364E-EDA9A8BB8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7A6F4F8-D2A7-EAF6-DCE4-65326BAD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5BB0-1950-460B-B58F-FA0BAC305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4277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A09CA9-4B0C-A76E-7442-5D00E95F7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B74EF1-6919-6621-5E2B-08591685F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0A72687-93DB-B7BE-3910-17B71C1608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3466FE4-0C2C-E7FE-A9CA-A73B61204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B91F-E084-4CDD-9AC8-129912D3F322}" type="datetimeFigureOut">
              <a:rPr lang="fr-FR" smtClean="0"/>
              <a:t>24/04/2025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816D255-3C3C-2987-D9F9-8CB9BCA8A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D59FB75-0750-0B7A-609E-85396E7A6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5BB0-1950-460B-B58F-FA0BAC305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4122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D8AC1D-92FD-7ED9-EB5C-532A8D695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1066935-7A69-3242-EAC4-3C7EA9523B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DF37571-19B2-5FDE-5F13-6F91561485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B74EBA-0EA3-5962-3EF6-81E149895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B91F-E084-4CDD-9AC8-129912D3F322}" type="datetimeFigureOut">
              <a:rPr lang="fr-FR" smtClean="0"/>
              <a:t>24/04/2025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2F10BF7-ABE6-DEE4-C84E-6CF6EEDB4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688E16C-E36F-2998-BBBE-2802EEAA2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5BB0-1950-460B-B58F-FA0BAC305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2658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7F49CD2-E7FE-C77F-3CCC-82AF39CB5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E4560F8-AAA0-80E6-F136-A00D49518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1D8356-AE45-705F-DC21-915D74C0E2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33B91F-E084-4CDD-9AC8-129912D3F322}" type="datetimeFigureOut">
              <a:rPr lang="fr-FR" smtClean="0"/>
              <a:t>24/04/2025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E62A03-81F0-6C5D-DBC9-553FB8605D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3C22CE-0F7A-4420-88FB-DCA7E186D3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035BB0-1950-460B-B58F-FA0BAC305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3095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0.png"/><Relationship Id="rId18" Type="http://schemas.openxmlformats.org/officeDocument/2006/relationships/customXml" Target="../ink/ink17.xml"/><Relationship Id="rId26" Type="http://schemas.openxmlformats.org/officeDocument/2006/relationships/customXml" Target="../ink/ink21.xml"/><Relationship Id="rId39" Type="http://schemas.openxmlformats.org/officeDocument/2006/relationships/image" Target="../media/image220.PNG"/><Relationship Id="rId21" Type="http://schemas.openxmlformats.org/officeDocument/2006/relationships/image" Target="../media/image130.png"/><Relationship Id="rId34" Type="http://schemas.openxmlformats.org/officeDocument/2006/relationships/customXml" Target="../ink/ink25.xml"/><Relationship Id="rId7" Type="http://schemas.openxmlformats.org/officeDocument/2006/relationships/image" Target="../media/image60.png"/><Relationship Id="rId12" Type="http://schemas.openxmlformats.org/officeDocument/2006/relationships/customXml" Target="../ink/ink14.xml"/><Relationship Id="rId17" Type="http://schemas.openxmlformats.org/officeDocument/2006/relationships/image" Target="../media/image24.png"/><Relationship Id="rId25" Type="http://schemas.openxmlformats.org/officeDocument/2006/relationships/image" Target="../media/image150.png"/><Relationship Id="rId33" Type="http://schemas.openxmlformats.org/officeDocument/2006/relationships/image" Target="../media/image190.png"/><Relationship Id="rId38" Type="http://schemas.openxmlformats.org/officeDocument/2006/relationships/customXml" Target="../ink/ink27.xml"/><Relationship Id="rId2" Type="http://schemas.openxmlformats.org/officeDocument/2006/relationships/image" Target="../media/image20.PNG"/><Relationship Id="rId16" Type="http://schemas.openxmlformats.org/officeDocument/2006/relationships/customXml" Target="../ink/ink16.xml"/><Relationship Id="rId20" Type="http://schemas.openxmlformats.org/officeDocument/2006/relationships/customXml" Target="../ink/ink18.xml"/><Relationship Id="rId29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11" Type="http://schemas.openxmlformats.org/officeDocument/2006/relationships/image" Target="../media/image80.png"/><Relationship Id="rId24" Type="http://schemas.openxmlformats.org/officeDocument/2006/relationships/customXml" Target="../ink/ink20.xml"/><Relationship Id="rId32" Type="http://schemas.openxmlformats.org/officeDocument/2006/relationships/customXml" Target="../ink/ink24.xml"/><Relationship Id="rId37" Type="http://schemas.openxmlformats.org/officeDocument/2006/relationships/image" Target="../media/image210.png"/><Relationship Id="rId40" Type="http://schemas.openxmlformats.org/officeDocument/2006/relationships/image" Target="../media/image26.png"/><Relationship Id="rId5" Type="http://schemas.openxmlformats.org/officeDocument/2006/relationships/image" Target="../media/image50.png"/><Relationship Id="rId15" Type="http://schemas.openxmlformats.org/officeDocument/2006/relationships/image" Target="../media/image100.png"/><Relationship Id="rId23" Type="http://schemas.openxmlformats.org/officeDocument/2006/relationships/image" Target="../media/image140.png"/><Relationship Id="rId28" Type="http://schemas.openxmlformats.org/officeDocument/2006/relationships/customXml" Target="../ink/ink22.xml"/><Relationship Id="rId36" Type="http://schemas.openxmlformats.org/officeDocument/2006/relationships/customXml" Target="../ink/ink26.xml"/><Relationship Id="rId10" Type="http://schemas.openxmlformats.org/officeDocument/2006/relationships/customXml" Target="../ink/ink13.xml"/><Relationship Id="rId19" Type="http://schemas.openxmlformats.org/officeDocument/2006/relationships/image" Target="../media/image25.png"/><Relationship Id="rId31" Type="http://schemas.openxmlformats.org/officeDocument/2006/relationships/image" Target="../media/image180.png"/><Relationship Id="rId4" Type="http://schemas.openxmlformats.org/officeDocument/2006/relationships/customXml" Target="../ink/ink10.xml"/><Relationship Id="rId9" Type="http://schemas.openxmlformats.org/officeDocument/2006/relationships/image" Target="../media/image70.png"/><Relationship Id="rId14" Type="http://schemas.openxmlformats.org/officeDocument/2006/relationships/customXml" Target="../ink/ink15.xml"/><Relationship Id="rId22" Type="http://schemas.openxmlformats.org/officeDocument/2006/relationships/customXml" Target="../ink/ink19.xml"/><Relationship Id="rId27" Type="http://schemas.openxmlformats.org/officeDocument/2006/relationships/image" Target="../media/image160.png"/><Relationship Id="rId30" Type="http://schemas.openxmlformats.org/officeDocument/2006/relationships/customXml" Target="../ink/ink23.xml"/><Relationship Id="rId35" Type="http://schemas.openxmlformats.org/officeDocument/2006/relationships/image" Target="../media/image200.png"/><Relationship Id="rId8" Type="http://schemas.openxmlformats.org/officeDocument/2006/relationships/customXml" Target="../ink/ink12.xml"/><Relationship Id="rId3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9.png"/><Relationship Id="rId18" Type="http://schemas.openxmlformats.org/officeDocument/2006/relationships/customXml" Target="../ink/ink8.xml"/><Relationship Id="rId3" Type="http://schemas.openxmlformats.org/officeDocument/2006/relationships/image" Target="../media/image3.jpg"/><Relationship Id="rId21" Type="http://schemas.openxmlformats.org/officeDocument/2006/relationships/image" Target="../media/image13.png"/><Relationship Id="rId7" Type="http://schemas.openxmlformats.org/officeDocument/2006/relationships/image" Target="../media/image6.png"/><Relationship Id="rId12" Type="http://schemas.openxmlformats.org/officeDocument/2006/relationships/customXml" Target="../ink/ink5.xml"/><Relationship Id="rId17" Type="http://schemas.openxmlformats.org/officeDocument/2006/relationships/image" Target="../media/image11.png"/><Relationship Id="rId2" Type="http://schemas.openxmlformats.org/officeDocument/2006/relationships/image" Target="../media/image2.jpg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customXml" Target="../ink/ink4.xml"/><Relationship Id="rId19" Type="http://schemas.openxmlformats.org/officeDocument/2006/relationships/image" Target="../media/image12.png"/><Relationship Id="rId4" Type="http://schemas.openxmlformats.org/officeDocument/2006/relationships/customXml" Target="../ink/ink1.xml"/><Relationship Id="rId9" Type="http://schemas.openxmlformats.org/officeDocument/2006/relationships/image" Target="../media/image7.png"/><Relationship Id="rId14" Type="http://schemas.openxmlformats.org/officeDocument/2006/relationships/customXml" Target="../ink/ink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Ingénierie électronique, Appareils électroniques, fils électriques, câble&#10;&#10;Le contenu généré par l’IA peut être incorrect.">
            <a:extLst>
              <a:ext uri="{FF2B5EF4-FFF2-40B4-BE49-F238E27FC236}">
                <a16:creationId xmlns:a16="http://schemas.microsoft.com/office/drawing/2014/main" id="{D9E260FA-136A-8FBC-0610-E33DA5D6B06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9" b="18481"/>
          <a:stretch/>
        </p:blipFill>
        <p:spPr>
          <a:xfrm>
            <a:off x="0" y="0"/>
            <a:ext cx="12191980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5337DC4-3949-A9E1-815E-9C9F0B3D5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Projet Thermomètre différentiel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2130752-6AB1-6B64-467C-EFEB77CE0F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fr-FR" sz="1700">
                <a:solidFill>
                  <a:srgbClr val="FFFFFF"/>
                </a:solidFill>
              </a:rPr>
              <a:t>Paquot Jules</a:t>
            </a:r>
          </a:p>
          <a:p>
            <a:r>
              <a:rPr lang="fr-FR" sz="1700">
                <a:solidFill>
                  <a:srgbClr val="FFFFFF"/>
                </a:solidFill>
              </a:rPr>
              <a:t>Qasmaoui Taha</a:t>
            </a:r>
          </a:p>
          <a:p>
            <a:r>
              <a:rPr lang="fr-FR" sz="1700">
                <a:solidFill>
                  <a:srgbClr val="FFFFFF"/>
                </a:solidFill>
              </a:rPr>
              <a:t>Bouziane Anass</a:t>
            </a:r>
          </a:p>
        </p:txBody>
      </p:sp>
    </p:spTree>
    <p:extLst>
      <p:ext uri="{BB962C8B-B14F-4D97-AF65-F5344CB8AC3E}">
        <p14:creationId xmlns:p14="http://schemas.microsoft.com/office/powerpoint/2010/main" val="1444565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ED97DE-D125-3B52-5288-0204AA9DA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Circuit du thermomètre</a:t>
            </a:r>
          </a:p>
        </p:txBody>
      </p:sp>
      <p:pic>
        <p:nvPicPr>
          <p:cNvPr id="5" name="Espace réservé du contenu 4" descr="Une image contenant diagramme, ligne, Plan&#10;&#10;Le contenu généré par l’IA peut être incorrect.">
            <a:extLst>
              <a:ext uri="{FF2B5EF4-FFF2-40B4-BE49-F238E27FC236}">
                <a16:creationId xmlns:a16="http://schemas.microsoft.com/office/drawing/2014/main" id="{61FD8E20-3FD8-CAD2-FAF9-53973E81C9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17" y="1796283"/>
            <a:ext cx="11160176" cy="4076979"/>
          </a:xfrm>
        </p:spPr>
      </p:pic>
    </p:spTree>
    <p:extLst>
      <p:ext uri="{BB962C8B-B14F-4D97-AF65-F5344CB8AC3E}">
        <p14:creationId xmlns:p14="http://schemas.microsoft.com/office/powerpoint/2010/main" val="2401728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5DE011-4F1C-5F56-6DCC-E83D0D276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Expériences préliminaires 1/2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255E7E32-1833-F848-B4FF-EF12B872C8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/>
                  <a:t>Détermination de la valeur réelle des résistances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=10,02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𝑒𝑡</m:t>
                    </m:r>
                  </m:oMath>
                </a14:m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99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Ω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(création d’un offset)</a:t>
                </a:r>
              </a:p>
              <a:p>
                <a:endParaRPr lang="fr-FR" dirty="0"/>
              </a:p>
              <a:p>
                <a:r>
                  <a:rPr lang="fr-FR" dirty="0"/>
                  <a:t>Détermination du bruit expérimental du pont de Wheatstone (rendu impossible par le bruit de la carte)</a:t>
                </a: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255E7E32-1833-F848-B4FF-EF12B872C8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0881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719851-8604-65F6-EBD0-1857332BC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Expériences préliminaires 2/2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872A6A-5D84-A158-5115-6C4ABC59D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34305"/>
            <a:ext cx="10515600" cy="4351338"/>
          </a:xfrm>
        </p:spPr>
        <p:txBody>
          <a:bodyPr/>
          <a:lstStyle/>
          <a:p>
            <a:r>
              <a:rPr lang="fr-FR" dirty="0"/>
              <a:t>Détermination du bruit expérimental de la carte d’acquisition et facteur de correction (</a:t>
            </a:r>
            <a:r>
              <a:rPr lang="fr-FR" dirty="0" err="1"/>
              <a:t>Parseval</a:t>
            </a:r>
            <a:r>
              <a:rPr lang="fr-FR" dirty="0"/>
              <a:t>) = 1,301.</a:t>
            </a:r>
          </a:p>
          <a:p>
            <a:endParaRPr lang="fr-FR" dirty="0"/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773826"/>
              </p:ext>
            </p:extLst>
          </p:nvPr>
        </p:nvGraphicFramePr>
        <p:xfrm>
          <a:off x="1570892" y="2154429"/>
          <a:ext cx="8405446" cy="4580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2503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D3B5A7-DE27-AE92-1CFD-0F0593206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848" y="18519"/>
            <a:ext cx="11857889" cy="1325563"/>
          </a:xfrm>
        </p:spPr>
        <p:txBody>
          <a:bodyPr/>
          <a:lstStyle/>
          <a:p>
            <a:r>
              <a:rPr lang="fr-FR" dirty="0"/>
              <a:t>Détermination expérimentale de la sensibilité et calibrage du zéro</a:t>
            </a:r>
          </a:p>
        </p:txBody>
      </p:sp>
      <p:pic>
        <p:nvPicPr>
          <p:cNvPr id="5" name="Espace réservé du contenu 4" descr="Une image contenant texte, Parallèle, lign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D10B3A06-8D98-D7E3-B52F-738DE41466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59981"/>
            <a:ext cx="4551160" cy="3943439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674E607-46BF-832A-1069-F9E132F040EB}"/>
              </a:ext>
            </a:extLst>
          </p:cNvPr>
          <p:cNvSpPr txBox="1"/>
          <p:nvPr/>
        </p:nvSpPr>
        <p:spPr>
          <a:xfrm>
            <a:off x="1526037" y="1306787"/>
            <a:ext cx="4293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Détermination de la sensibilité (+10/-10V)</a:t>
            </a:r>
          </a:p>
        </p:txBody>
      </p:sp>
      <p:pic>
        <p:nvPicPr>
          <p:cNvPr id="8" name="Image 7" descr="Une image contenant texte, Rectangle, ligne, Parallèle&#10;&#10;Le contenu généré par l’IA peut être incorrect.">
            <a:extLst>
              <a:ext uri="{FF2B5EF4-FFF2-40B4-BE49-F238E27FC236}">
                <a16:creationId xmlns:a16="http://schemas.microsoft.com/office/drawing/2014/main" id="{6AAC0C8E-5A95-D848-0654-DDE17C0D3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929" y="1659981"/>
            <a:ext cx="4522001" cy="394272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471E741-E2ED-359C-0A89-86EB98FDBF05}"/>
              </a:ext>
            </a:extLst>
          </p:cNvPr>
          <p:cNvSpPr txBox="1"/>
          <p:nvPr/>
        </p:nvSpPr>
        <p:spPr>
          <a:xfrm>
            <a:off x="8140717" y="1357533"/>
            <a:ext cx="1908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Calibrage du zéro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Encre 11">
                <a:extLst>
                  <a:ext uri="{FF2B5EF4-FFF2-40B4-BE49-F238E27FC236}">
                    <a16:creationId xmlns:a16="http://schemas.microsoft.com/office/drawing/2014/main" id="{F70B3811-24F9-C5B7-7CE0-6D2DC7DABA27}"/>
                  </a:ext>
                </a:extLst>
              </p14:cNvPr>
              <p14:cNvContentPartPr/>
              <p14:nvPr/>
            </p14:nvContentPartPr>
            <p14:xfrm>
              <a:off x="663507" y="1357533"/>
              <a:ext cx="212040" cy="296640"/>
            </p14:xfrm>
          </p:contentPart>
        </mc:Choice>
        <mc:Fallback xmlns="">
          <p:pic>
            <p:nvPicPr>
              <p:cNvPr id="12" name="Encre 11">
                <a:extLst>
                  <a:ext uri="{FF2B5EF4-FFF2-40B4-BE49-F238E27FC236}">
                    <a16:creationId xmlns:a16="http://schemas.microsoft.com/office/drawing/2014/main" id="{F70B3811-24F9-C5B7-7CE0-6D2DC7DABA2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4507" y="1348893"/>
                <a:ext cx="22968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Encre 15">
                <a:extLst>
                  <a:ext uri="{FF2B5EF4-FFF2-40B4-BE49-F238E27FC236}">
                    <a16:creationId xmlns:a16="http://schemas.microsoft.com/office/drawing/2014/main" id="{DC12E66B-199B-B37D-5FD6-199BB6DD6419}"/>
                  </a:ext>
                </a:extLst>
              </p14:cNvPr>
              <p14:cNvContentPartPr/>
              <p14:nvPr/>
            </p14:nvContentPartPr>
            <p14:xfrm>
              <a:off x="5360067" y="5364559"/>
              <a:ext cx="145440" cy="199080"/>
            </p14:xfrm>
          </p:contentPart>
        </mc:Choice>
        <mc:Fallback xmlns="">
          <p:pic>
            <p:nvPicPr>
              <p:cNvPr id="16" name="Encre 15">
                <a:extLst>
                  <a:ext uri="{FF2B5EF4-FFF2-40B4-BE49-F238E27FC236}">
                    <a16:creationId xmlns:a16="http://schemas.microsoft.com/office/drawing/2014/main" id="{DC12E66B-199B-B37D-5FD6-199BB6DD641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51427" y="5355919"/>
                <a:ext cx="16308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Encre 16">
                <a:extLst>
                  <a:ext uri="{FF2B5EF4-FFF2-40B4-BE49-F238E27FC236}">
                    <a16:creationId xmlns:a16="http://schemas.microsoft.com/office/drawing/2014/main" id="{A3DC9D0C-4F85-4511-11DF-94EF7762DEC9}"/>
                  </a:ext>
                </a:extLst>
              </p14:cNvPr>
              <p14:cNvContentPartPr/>
              <p14:nvPr/>
            </p14:nvContentPartPr>
            <p14:xfrm>
              <a:off x="10949994" y="5355746"/>
              <a:ext cx="132840" cy="246960"/>
            </p14:xfrm>
          </p:contentPart>
        </mc:Choice>
        <mc:Fallback xmlns="">
          <p:pic>
            <p:nvPicPr>
              <p:cNvPr id="17" name="Encre 16">
                <a:extLst>
                  <a:ext uri="{FF2B5EF4-FFF2-40B4-BE49-F238E27FC236}">
                    <a16:creationId xmlns:a16="http://schemas.microsoft.com/office/drawing/2014/main" id="{A3DC9D0C-4F85-4511-11DF-94EF7762DEC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940994" y="5347106"/>
                <a:ext cx="150480" cy="264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e 18">
            <a:extLst>
              <a:ext uri="{FF2B5EF4-FFF2-40B4-BE49-F238E27FC236}">
                <a16:creationId xmlns:a16="http://schemas.microsoft.com/office/drawing/2014/main" id="{CBCF96FF-8FA1-442A-68C7-24579AF019DA}"/>
              </a:ext>
            </a:extLst>
          </p:cNvPr>
          <p:cNvGrpSpPr/>
          <p:nvPr/>
        </p:nvGrpSpPr>
        <p:grpSpPr>
          <a:xfrm>
            <a:off x="6302187" y="1291653"/>
            <a:ext cx="534240" cy="267480"/>
            <a:chOff x="6302187" y="1291653"/>
            <a:chExt cx="534240" cy="26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Encre 12">
                  <a:extLst>
                    <a:ext uri="{FF2B5EF4-FFF2-40B4-BE49-F238E27FC236}">
                      <a16:creationId xmlns:a16="http://schemas.microsoft.com/office/drawing/2014/main" id="{603B7650-D0A3-1D58-24E5-3F4A057F7E4E}"/>
                    </a:ext>
                  </a:extLst>
                </p14:cNvPr>
                <p14:cNvContentPartPr/>
                <p14:nvPr/>
              </p14:nvContentPartPr>
              <p14:xfrm>
                <a:off x="6302187" y="1483533"/>
                <a:ext cx="204480" cy="55800"/>
              </p14:xfrm>
            </p:contentPart>
          </mc:Choice>
          <mc:Fallback xmlns="">
            <p:pic>
              <p:nvPicPr>
                <p:cNvPr id="13" name="Encre 12">
                  <a:extLst>
                    <a:ext uri="{FF2B5EF4-FFF2-40B4-BE49-F238E27FC236}">
                      <a16:creationId xmlns:a16="http://schemas.microsoft.com/office/drawing/2014/main" id="{603B7650-D0A3-1D58-24E5-3F4A057F7E4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293547" y="1474893"/>
                  <a:ext cx="2221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Encre 13">
                  <a:extLst>
                    <a:ext uri="{FF2B5EF4-FFF2-40B4-BE49-F238E27FC236}">
                      <a16:creationId xmlns:a16="http://schemas.microsoft.com/office/drawing/2014/main" id="{99065670-4127-9D94-8454-F1A55EE18175}"/>
                    </a:ext>
                  </a:extLst>
                </p14:cNvPr>
                <p14:cNvContentPartPr/>
                <p14:nvPr/>
              </p14:nvContentPartPr>
              <p14:xfrm>
                <a:off x="6611067" y="1291653"/>
                <a:ext cx="225360" cy="211680"/>
              </p14:xfrm>
            </p:contentPart>
          </mc:Choice>
          <mc:Fallback xmlns="">
            <p:pic>
              <p:nvPicPr>
                <p:cNvPr id="14" name="Encre 13">
                  <a:extLst>
                    <a:ext uri="{FF2B5EF4-FFF2-40B4-BE49-F238E27FC236}">
                      <a16:creationId xmlns:a16="http://schemas.microsoft.com/office/drawing/2014/main" id="{99065670-4127-9D94-8454-F1A55EE1817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602427" y="1282653"/>
                  <a:ext cx="2430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8" name="Encre 17">
                  <a:extLst>
                    <a:ext uri="{FF2B5EF4-FFF2-40B4-BE49-F238E27FC236}">
                      <a16:creationId xmlns:a16="http://schemas.microsoft.com/office/drawing/2014/main" id="{DEDF7530-EF2A-8B1A-1EFC-30CD0BD9864C}"/>
                    </a:ext>
                  </a:extLst>
                </p14:cNvPr>
                <p14:cNvContentPartPr/>
                <p14:nvPr/>
              </p14:nvContentPartPr>
              <p14:xfrm>
                <a:off x="6480387" y="1491453"/>
                <a:ext cx="160200" cy="67680"/>
              </p14:xfrm>
            </p:contentPart>
          </mc:Choice>
          <mc:Fallback xmlns="">
            <p:pic>
              <p:nvPicPr>
                <p:cNvPr id="18" name="Encre 17">
                  <a:extLst>
                    <a:ext uri="{FF2B5EF4-FFF2-40B4-BE49-F238E27FC236}">
                      <a16:creationId xmlns:a16="http://schemas.microsoft.com/office/drawing/2014/main" id="{DEDF7530-EF2A-8B1A-1EFC-30CD0BD9864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471387" y="1482813"/>
                  <a:ext cx="177840" cy="8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" name="Encre 19">
                <a:extLst>
                  <a:ext uri="{FF2B5EF4-FFF2-40B4-BE49-F238E27FC236}">
                    <a16:creationId xmlns:a16="http://schemas.microsoft.com/office/drawing/2014/main" id="{5ED5929B-B017-7B15-8F8C-13335A5EDD4B}"/>
                  </a:ext>
                </a:extLst>
              </p14:cNvPr>
              <p14:cNvContentPartPr/>
              <p14:nvPr/>
            </p14:nvContentPartPr>
            <p14:xfrm flipV="1">
              <a:off x="6463466" y="2692227"/>
              <a:ext cx="225655" cy="67146"/>
            </p14:xfrm>
          </p:contentPart>
        </mc:Choice>
        <mc:Fallback xmlns="">
          <p:pic>
            <p:nvPicPr>
              <p:cNvPr id="20" name="Encre 19">
                <a:extLst>
                  <a:ext uri="{FF2B5EF4-FFF2-40B4-BE49-F238E27FC236}">
                    <a16:creationId xmlns:a16="http://schemas.microsoft.com/office/drawing/2014/main" id="{5ED5929B-B017-7B15-8F8C-13335A5EDD4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 flipV="1">
                <a:off x="6454440" y="2683563"/>
                <a:ext cx="243346" cy="848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" name="Encre 22">
                <a:extLst>
                  <a:ext uri="{FF2B5EF4-FFF2-40B4-BE49-F238E27FC236}">
                    <a16:creationId xmlns:a16="http://schemas.microsoft.com/office/drawing/2014/main" id="{6CA31827-BAC3-A07F-59D9-5C3C022534F4}"/>
                  </a:ext>
                </a:extLst>
              </p14:cNvPr>
              <p14:cNvContentPartPr/>
              <p14:nvPr/>
            </p14:nvContentPartPr>
            <p14:xfrm>
              <a:off x="6135680" y="2586027"/>
              <a:ext cx="196200" cy="212400"/>
            </p14:xfrm>
          </p:contentPart>
        </mc:Choice>
        <mc:Fallback xmlns="">
          <p:pic>
            <p:nvPicPr>
              <p:cNvPr id="23" name="Encre 22">
                <a:extLst>
                  <a:ext uri="{FF2B5EF4-FFF2-40B4-BE49-F238E27FC236}">
                    <a16:creationId xmlns:a16="http://schemas.microsoft.com/office/drawing/2014/main" id="{6CA31827-BAC3-A07F-59D9-5C3C022534F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126680" y="2577027"/>
                <a:ext cx="213840" cy="23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e 29">
            <a:extLst>
              <a:ext uri="{FF2B5EF4-FFF2-40B4-BE49-F238E27FC236}">
                <a16:creationId xmlns:a16="http://schemas.microsoft.com/office/drawing/2014/main" id="{9E7E4AD3-570B-4E00-AF66-79CE31B27818}"/>
              </a:ext>
            </a:extLst>
          </p:cNvPr>
          <p:cNvGrpSpPr/>
          <p:nvPr/>
        </p:nvGrpSpPr>
        <p:grpSpPr>
          <a:xfrm>
            <a:off x="4609240" y="1910700"/>
            <a:ext cx="322560" cy="3287319"/>
            <a:chOff x="5069187" y="1933173"/>
            <a:chExt cx="322560" cy="365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4" name="Encre 23">
                  <a:extLst>
                    <a:ext uri="{FF2B5EF4-FFF2-40B4-BE49-F238E27FC236}">
                      <a16:creationId xmlns:a16="http://schemas.microsoft.com/office/drawing/2014/main" id="{05851663-20C9-2385-15EA-63BD88A8DA5B}"/>
                    </a:ext>
                  </a:extLst>
                </p14:cNvPr>
                <p14:cNvContentPartPr/>
                <p14:nvPr/>
              </p14:nvContentPartPr>
              <p14:xfrm>
                <a:off x="5200947" y="5503293"/>
                <a:ext cx="85320" cy="70920"/>
              </p14:xfrm>
            </p:contentPart>
          </mc:Choice>
          <mc:Fallback xmlns="">
            <p:pic>
              <p:nvPicPr>
                <p:cNvPr id="24" name="Encre 23">
                  <a:extLst>
                    <a:ext uri="{FF2B5EF4-FFF2-40B4-BE49-F238E27FC236}">
                      <a16:creationId xmlns:a16="http://schemas.microsoft.com/office/drawing/2014/main" id="{05851663-20C9-2385-15EA-63BD88A8DA5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191947" y="5493276"/>
                  <a:ext cx="102960" cy="905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5" name="Encre 24">
                  <a:extLst>
                    <a:ext uri="{FF2B5EF4-FFF2-40B4-BE49-F238E27FC236}">
                      <a16:creationId xmlns:a16="http://schemas.microsoft.com/office/drawing/2014/main" id="{C4619874-271E-8DD9-66A0-23C1CAF89C70}"/>
                    </a:ext>
                  </a:extLst>
                </p14:cNvPr>
                <p14:cNvContentPartPr/>
                <p14:nvPr/>
              </p14:nvContentPartPr>
              <p14:xfrm>
                <a:off x="5277987" y="5450013"/>
                <a:ext cx="113760" cy="141120"/>
              </p14:xfrm>
            </p:contentPart>
          </mc:Choice>
          <mc:Fallback xmlns="">
            <p:pic>
              <p:nvPicPr>
                <p:cNvPr id="25" name="Encre 24">
                  <a:extLst>
                    <a:ext uri="{FF2B5EF4-FFF2-40B4-BE49-F238E27FC236}">
                      <a16:creationId xmlns:a16="http://schemas.microsoft.com/office/drawing/2014/main" id="{C4619874-271E-8DD9-66A0-23C1CAF89C7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269347" y="5440019"/>
                  <a:ext cx="131400" cy="1607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7" name="Encre 26">
                  <a:extLst>
                    <a:ext uri="{FF2B5EF4-FFF2-40B4-BE49-F238E27FC236}">
                      <a16:creationId xmlns:a16="http://schemas.microsoft.com/office/drawing/2014/main" id="{7C8BE925-9046-4B3D-E40C-071AD0A6B289}"/>
                    </a:ext>
                  </a:extLst>
                </p14:cNvPr>
                <p14:cNvContentPartPr/>
                <p14:nvPr/>
              </p14:nvContentPartPr>
              <p14:xfrm>
                <a:off x="5123547" y="1960893"/>
                <a:ext cx="154800" cy="3590640"/>
              </p14:xfrm>
            </p:contentPart>
          </mc:Choice>
          <mc:Fallback xmlns="">
            <p:pic>
              <p:nvPicPr>
                <p:cNvPr id="27" name="Encre 26">
                  <a:extLst>
                    <a:ext uri="{FF2B5EF4-FFF2-40B4-BE49-F238E27FC236}">
                      <a16:creationId xmlns:a16="http://schemas.microsoft.com/office/drawing/2014/main" id="{7C8BE925-9046-4B3D-E40C-071AD0A6B28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114907" y="1950879"/>
                  <a:ext cx="172440" cy="36102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9" name="Encre 28">
                  <a:extLst>
                    <a:ext uri="{FF2B5EF4-FFF2-40B4-BE49-F238E27FC236}">
                      <a16:creationId xmlns:a16="http://schemas.microsoft.com/office/drawing/2014/main" id="{C6E9121F-FF31-C407-740D-1B96ACB64A8E}"/>
                    </a:ext>
                  </a:extLst>
                </p14:cNvPr>
                <p14:cNvContentPartPr/>
                <p14:nvPr/>
              </p14:nvContentPartPr>
              <p14:xfrm>
                <a:off x="5069187" y="1933173"/>
                <a:ext cx="163080" cy="94680"/>
              </p14:xfrm>
            </p:contentPart>
          </mc:Choice>
          <mc:Fallback xmlns="">
            <p:pic>
              <p:nvPicPr>
                <p:cNvPr id="29" name="Encre 28">
                  <a:extLst>
                    <a:ext uri="{FF2B5EF4-FFF2-40B4-BE49-F238E27FC236}">
                      <a16:creationId xmlns:a16="http://schemas.microsoft.com/office/drawing/2014/main" id="{C6E9121F-FF31-C407-740D-1B96ACB64A8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060547" y="1923186"/>
                  <a:ext cx="180720" cy="11425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9F4BA057-835A-4B49-9750-D2033D276859}"/>
              </a:ext>
            </a:extLst>
          </p:cNvPr>
          <p:cNvGrpSpPr/>
          <p:nvPr/>
        </p:nvGrpSpPr>
        <p:grpSpPr>
          <a:xfrm>
            <a:off x="4725880" y="2505387"/>
            <a:ext cx="948960" cy="459000"/>
            <a:chOff x="5358240" y="3115468"/>
            <a:chExt cx="948960" cy="45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1" name="Encre 30">
                  <a:extLst>
                    <a:ext uri="{FF2B5EF4-FFF2-40B4-BE49-F238E27FC236}">
                      <a16:creationId xmlns:a16="http://schemas.microsoft.com/office/drawing/2014/main" id="{FF3D2EBB-B5DB-6E8B-4EE1-6C86DD0B4B55}"/>
                    </a:ext>
                  </a:extLst>
                </p14:cNvPr>
                <p14:cNvContentPartPr/>
                <p14:nvPr/>
              </p14:nvContentPartPr>
              <p14:xfrm>
                <a:off x="5358240" y="3251548"/>
                <a:ext cx="181800" cy="241920"/>
              </p14:xfrm>
            </p:contentPart>
          </mc:Choice>
          <mc:Fallback xmlns="">
            <p:pic>
              <p:nvPicPr>
                <p:cNvPr id="31" name="Encre 30">
                  <a:extLst>
                    <a:ext uri="{FF2B5EF4-FFF2-40B4-BE49-F238E27FC236}">
                      <a16:creationId xmlns:a16="http://schemas.microsoft.com/office/drawing/2014/main" id="{FF3D2EBB-B5DB-6E8B-4EE1-6C86DD0B4B5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349240" y="3242908"/>
                  <a:ext cx="1994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2" name="Encre 31">
                  <a:extLst>
                    <a:ext uri="{FF2B5EF4-FFF2-40B4-BE49-F238E27FC236}">
                      <a16:creationId xmlns:a16="http://schemas.microsoft.com/office/drawing/2014/main" id="{58207347-A317-7E69-74AE-A6A60E5884AF}"/>
                    </a:ext>
                  </a:extLst>
                </p14:cNvPr>
                <p14:cNvContentPartPr/>
                <p14:nvPr/>
              </p14:nvContentPartPr>
              <p14:xfrm>
                <a:off x="5448240" y="3302308"/>
                <a:ext cx="360" cy="4320"/>
              </p14:xfrm>
            </p:contentPart>
          </mc:Choice>
          <mc:Fallback xmlns="">
            <p:pic>
              <p:nvPicPr>
                <p:cNvPr id="32" name="Encre 31">
                  <a:extLst>
                    <a:ext uri="{FF2B5EF4-FFF2-40B4-BE49-F238E27FC236}">
                      <a16:creationId xmlns:a16="http://schemas.microsoft.com/office/drawing/2014/main" id="{58207347-A317-7E69-74AE-A6A60E5884A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439600" y="3293308"/>
                  <a:ext cx="180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3" name="Encre 32">
                  <a:extLst>
                    <a:ext uri="{FF2B5EF4-FFF2-40B4-BE49-F238E27FC236}">
                      <a16:creationId xmlns:a16="http://schemas.microsoft.com/office/drawing/2014/main" id="{81B140FA-CEAE-19C8-DA3F-EB8FB5EE8E07}"/>
                    </a:ext>
                  </a:extLst>
                </p14:cNvPr>
                <p14:cNvContentPartPr/>
                <p14:nvPr/>
              </p14:nvContentPartPr>
              <p14:xfrm>
                <a:off x="5605920" y="3455668"/>
                <a:ext cx="9720" cy="118800"/>
              </p14:xfrm>
            </p:contentPart>
          </mc:Choice>
          <mc:Fallback xmlns="">
            <p:pic>
              <p:nvPicPr>
                <p:cNvPr id="33" name="Encre 32">
                  <a:extLst>
                    <a:ext uri="{FF2B5EF4-FFF2-40B4-BE49-F238E27FC236}">
                      <a16:creationId xmlns:a16="http://schemas.microsoft.com/office/drawing/2014/main" id="{81B140FA-CEAE-19C8-DA3F-EB8FB5EE8E0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597280" y="3447028"/>
                  <a:ext cx="273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4" name="Encre 33">
                  <a:extLst>
                    <a:ext uri="{FF2B5EF4-FFF2-40B4-BE49-F238E27FC236}">
                      <a16:creationId xmlns:a16="http://schemas.microsoft.com/office/drawing/2014/main" id="{9F28D3D2-D568-6DC0-D3A8-4CF4ED6E1959}"/>
                    </a:ext>
                  </a:extLst>
                </p14:cNvPr>
                <p14:cNvContentPartPr/>
                <p14:nvPr/>
              </p14:nvContentPartPr>
              <p14:xfrm>
                <a:off x="5669640" y="3236068"/>
                <a:ext cx="146160" cy="256680"/>
              </p14:xfrm>
            </p:contentPart>
          </mc:Choice>
          <mc:Fallback xmlns="">
            <p:pic>
              <p:nvPicPr>
                <p:cNvPr id="34" name="Encre 33">
                  <a:extLst>
                    <a:ext uri="{FF2B5EF4-FFF2-40B4-BE49-F238E27FC236}">
                      <a16:creationId xmlns:a16="http://schemas.microsoft.com/office/drawing/2014/main" id="{9F28D3D2-D568-6DC0-D3A8-4CF4ED6E195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660640" y="3227068"/>
                  <a:ext cx="1638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6" name="Encre 35">
                  <a:extLst>
                    <a:ext uri="{FF2B5EF4-FFF2-40B4-BE49-F238E27FC236}">
                      <a16:creationId xmlns:a16="http://schemas.microsoft.com/office/drawing/2014/main" id="{92729390-8BB3-66AB-92FA-C9EA21951BF2}"/>
                    </a:ext>
                  </a:extLst>
                </p14:cNvPr>
                <p14:cNvContentPartPr/>
                <p14:nvPr/>
              </p14:nvContentPartPr>
              <p14:xfrm>
                <a:off x="5856480" y="3215908"/>
                <a:ext cx="195120" cy="297000"/>
              </p14:xfrm>
            </p:contentPart>
          </mc:Choice>
          <mc:Fallback xmlns="">
            <p:pic>
              <p:nvPicPr>
                <p:cNvPr id="36" name="Encre 35">
                  <a:extLst>
                    <a:ext uri="{FF2B5EF4-FFF2-40B4-BE49-F238E27FC236}">
                      <a16:creationId xmlns:a16="http://schemas.microsoft.com/office/drawing/2014/main" id="{92729390-8BB3-66AB-92FA-C9EA21951BF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847840" y="3207268"/>
                  <a:ext cx="21276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7" name="Encre 36">
                  <a:extLst>
                    <a:ext uri="{FF2B5EF4-FFF2-40B4-BE49-F238E27FC236}">
                      <a16:creationId xmlns:a16="http://schemas.microsoft.com/office/drawing/2014/main" id="{C39C2190-2A37-5597-CC69-3538EE1084F5}"/>
                    </a:ext>
                  </a:extLst>
                </p14:cNvPr>
                <p14:cNvContentPartPr/>
                <p14:nvPr/>
              </p14:nvContentPartPr>
              <p14:xfrm>
                <a:off x="6112440" y="3115468"/>
                <a:ext cx="194760" cy="339840"/>
              </p14:xfrm>
            </p:contentPart>
          </mc:Choice>
          <mc:Fallback xmlns="">
            <p:pic>
              <p:nvPicPr>
                <p:cNvPr id="37" name="Encre 36">
                  <a:extLst>
                    <a:ext uri="{FF2B5EF4-FFF2-40B4-BE49-F238E27FC236}">
                      <a16:creationId xmlns:a16="http://schemas.microsoft.com/office/drawing/2014/main" id="{C39C2190-2A37-5597-CC69-3538EE1084F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103800" y="3106468"/>
                  <a:ext cx="212400" cy="35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0" name="Espace réservé du contenu 4">
                <a:extLst>
                  <a:ext uri="{FF2B5EF4-FFF2-40B4-BE49-F238E27FC236}">
                    <a16:creationId xmlns:a16="http://schemas.microsoft.com/office/drawing/2014/main" id="{448EA4E5-B4FD-9DBE-C44D-CF41685C190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39753334"/>
                  </p:ext>
                </p:extLst>
              </p:nvPr>
            </p:nvGraphicFramePr>
            <p:xfrm>
              <a:off x="696240" y="5703386"/>
              <a:ext cx="10515600" cy="1107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28900">
                      <a:extLst>
                        <a:ext uri="{9D8B030D-6E8A-4147-A177-3AD203B41FA5}">
                          <a16:colId xmlns:a16="http://schemas.microsoft.com/office/drawing/2014/main" val="2667984429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1926388373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920682692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4237029785"/>
                        </a:ext>
                      </a:extLst>
                    </a:gridCol>
                  </a:tblGrid>
                  <a:tr h="341852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Plages de mesure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16875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10/-10 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444,4</a:t>
                          </a:r>
                          <a14:m>
                            <m:oMath xmlns:m="http://schemas.openxmlformats.org/officeDocument/2006/math">
                              <m:r>
                                <a:rPr lang="fr-FR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l-G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94,3</a:t>
                          </a:r>
                          <a14:m>
                            <m:oMath xmlns:m="http://schemas.openxmlformats.org/officeDocument/2006/math">
                              <m:r>
                                <a:rPr lang="fr-FR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m:rPr>
                                  <m:sty m:val="p"/>
                                </m:rPr>
                                <a:rPr lang="fr-FR" i="1" smtClean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l-G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i="1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p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41,9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fr-FR" i="1" smtClean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  <m:sSup>
                                <m:sSupPr>
                                  <m:ctrlPr>
                                    <a:rPr lang="el-G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45077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0,2/-0,2V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444,4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l-G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1,6</a:t>
                          </a:r>
                          <a14:m>
                            <m:oMath xmlns:m="http://schemas.openxmlformats.org/officeDocument/2006/math">
                              <m:r>
                                <a:rPr lang="fr-FR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m:rPr>
                                  <m:sty m:val="p"/>
                                </m:rPr>
                                <a:rPr lang="fr-FR" i="1" smtClean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l-G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i="1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p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710,4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fr-FR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fr-FR" i="1" smtClean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  <m:sSup>
                                <m:sSupPr>
                                  <m:ctrlPr>
                                    <a:rPr lang="el-G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836220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0" name="Espace réservé du contenu 4">
                <a:extLst>
                  <a:ext uri="{FF2B5EF4-FFF2-40B4-BE49-F238E27FC236}">
                    <a16:creationId xmlns:a16="http://schemas.microsoft.com/office/drawing/2014/main" id="{448EA4E5-B4FD-9DBE-C44D-CF41685C190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39753334"/>
                  </p:ext>
                </p:extLst>
              </p:nvPr>
            </p:nvGraphicFramePr>
            <p:xfrm>
              <a:off x="696240" y="5703386"/>
              <a:ext cx="10515600" cy="1107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28900">
                      <a:extLst>
                        <a:ext uri="{9D8B030D-6E8A-4147-A177-3AD203B41FA5}">
                          <a16:colId xmlns:a16="http://schemas.microsoft.com/office/drawing/2014/main" val="2667984429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1926388373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920682692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4237029785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Plages de mesure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0"/>
                          <a:stretch>
                            <a:fillRect l="-100464" t="-6667" r="-201160" b="-2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0"/>
                          <a:stretch>
                            <a:fillRect l="-200000" t="-6667" r="-100694" b="-2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0"/>
                          <a:stretch>
                            <a:fillRect l="-300696" t="-6667" r="-928" b="-2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16875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10/-10 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0"/>
                          <a:stretch>
                            <a:fillRect l="-100464" t="-103226" r="-201160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0"/>
                          <a:stretch>
                            <a:fillRect l="-200000" t="-103226" r="-100694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0"/>
                          <a:stretch>
                            <a:fillRect l="-300696" t="-103226" r="-928" b="-1225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45077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0,2/-0,2V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0"/>
                          <a:stretch>
                            <a:fillRect l="-100464" t="-206557" r="-20116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0"/>
                          <a:stretch>
                            <a:fillRect l="-200000" t="-206557" r="-100694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0"/>
                          <a:stretch>
                            <a:fillRect l="-300696" t="-206557" r="-928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362202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32389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73AB7D-AB0C-5760-EA06-A9C85D03D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Ecart type expérimental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DC8149-C8B9-D55B-39F1-416051997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Détermination de l’écart type sur la mesure:</a:t>
            </a:r>
          </a:p>
          <a:p>
            <a:pPr lvl="1"/>
            <a:r>
              <a:rPr lang="fr-FR" dirty="0"/>
              <a:t>Mesure du signal temporel</a:t>
            </a:r>
          </a:p>
          <a:p>
            <a:pPr lvl="1"/>
            <a:r>
              <a:rPr lang="fr-FR" dirty="0"/>
              <a:t>TF =&gt; Signal en fréquence</a:t>
            </a:r>
          </a:p>
          <a:p>
            <a:pPr lvl="1"/>
            <a:r>
              <a:rPr lang="fr-FR" dirty="0"/>
              <a:t>Correction de l’amplitude par le facteur de correction</a:t>
            </a:r>
          </a:p>
          <a:p>
            <a:pPr lvl="1"/>
            <a:r>
              <a:rPr lang="fr-FR" dirty="0"/>
              <a:t>Multiplication de l’amplitude corrigée au carré divisé par 2 par le temps d’acquisition =&gt; Obtention de la variance pour chaque fréquence</a:t>
            </a:r>
          </a:p>
          <a:p>
            <a:pPr lvl="1"/>
            <a:r>
              <a:rPr lang="fr-FR" dirty="0"/>
              <a:t>Somme des variances pour obtenir la variance totale</a:t>
            </a:r>
          </a:p>
          <a:p>
            <a:pPr lvl="1"/>
            <a:r>
              <a:rPr lang="fr-FR" dirty="0"/>
              <a:t>L’écart type est la racine carrée de la variance</a:t>
            </a:r>
          </a:p>
          <a:p>
            <a:r>
              <a:rPr lang="fr-FR" dirty="0"/>
              <a:t>Valeur obtenue:</a:t>
            </a:r>
          </a:p>
          <a:p>
            <a:pPr lvl="1"/>
            <a:r>
              <a:rPr lang="el-GR" dirty="0"/>
              <a:t>σ</a:t>
            </a:r>
            <a:r>
              <a:rPr lang="fr-FR" dirty="0"/>
              <a:t> = 0,065 K pour gamme 10/-10V (Mesure à refaire pour vérifier) 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7308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11DC55-ECF0-D809-2380-B935F55BC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Expérience finale : mesure de température</a:t>
            </a:r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9FBCC3C7-331A-A286-8AC4-0A95AD4668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9304023"/>
              </p:ext>
            </p:extLst>
          </p:nvPr>
        </p:nvGraphicFramePr>
        <p:xfrm>
          <a:off x="0" y="1579319"/>
          <a:ext cx="6254262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1294B56A-2B1A-175E-1F7E-ECA41735E3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178" y="1329490"/>
            <a:ext cx="3923925" cy="522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143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A572F1-DFAE-5FD4-5E5B-C7EDBD7BF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Conclusions et axes de continuation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C6310F-6A47-0FFF-A6E9-681C9B304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Obtention d’une mesure d’un différentiel de température</a:t>
            </a:r>
          </a:p>
          <a:p>
            <a:r>
              <a:rPr lang="fr-FR" dirty="0"/>
              <a:t>Projet exigeant ( beaucoup de paramètres à prendre en compte)</a:t>
            </a:r>
          </a:p>
          <a:p>
            <a:endParaRPr lang="fr-FR" dirty="0"/>
          </a:p>
          <a:p>
            <a:endParaRPr lang="fr-FR" dirty="0"/>
          </a:p>
          <a:p>
            <a:r>
              <a:rPr lang="fr-FR"/>
              <a:t>Meilleure </a:t>
            </a:r>
            <a:r>
              <a:rPr lang="fr-FR" dirty="0"/>
              <a:t>caractérisation de l’écart </a:t>
            </a:r>
            <a:r>
              <a:rPr lang="fr-FR"/>
              <a:t>type expérimental</a:t>
            </a:r>
          </a:p>
          <a:p>
            <a:r>
              <a:rPr lang="fr-FR" dirty="0"/>
              <a:t>Utilisation de la détection synchrone</a:t>
            </a:r>
          </a:p>
          <a:p>
            <a:r>
              <a:rPr lang="fr-FR" dirty="0"/>
              <a:t>Mesures plus poussées avec le filtre</a:t>
            </a:r>
          </a:p>
          <a:p>
            <a:r>
              <a:rPr lang="fr-FR" dirty="0"/>
              <a:t>Mesure en courant alternatif</a:t>
            </a:r>
          </a:p>
        </p:txBody>
      </p:sp>
    </p:spTree>
    <p:extLst>
      <p:ext uri="{BB962C8B-B14F-4D97-AF65-F5344CB8AC3E}">
        <p14:creationId xmlns:p14="http://schemas.microsoft.com/office/powerpoint/2010/main" val="3254887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2091EB-78C4-FCFC-FB16-D11C61353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du projet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17ABC3-D83E-0286-D2B0-2901D243B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Thermomètre différentiel ?</a:t>
            </a:r>
          </a:p>
          <a:p>
            <a:r>
              <a:rPr lang="fr-FR" dirty="0"/>
              <a:t>Buts du projet</a:t>
            </a:r>
          </a:p>
          <a:p>
            <a:pPr lvl="1"/>
            <a:r>
              <a:rPr lang="fr-FR" dirty="0"/>
              <a:t>Pouvoir mesurer de très faibles différences de température</a:t>
            </a:r>
          </a:p>
          <a:p>
            <a:pPr lvl="1"/>
            <a:r>
              <a:rPr lang="fr-FR" dirty="0"/>
              <a:t>Etudier les limites physiques du dispositif</a:t>
            </a:r>
          </a:p>
          <a:p>
            <a:r>
              <a:rPr lang="fr-FR" dirty="0"/>
              <a:t>Expériences/Applications envisagées</a:t>
            </a:r>
          </a:p>
          <a:p>
            <a:pPr lvl="1"/>
            <a:r>
              <a:rPr lang="fr-FR" dirty="0"/>
              <a:t>Conduction métaux</a:t>
            </a:r>
          </a:p>
          <a:p>
            <a:pPr lvl="1"/>
            <a:r>
              <a:rPr lang="fr-FR" dirty="0"/>
              <a:t>Absorption d’un matériau transparent</a:t>
            </a:r>
          </a:p>
          <a:p>
            <a:pPr lvl="1"/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9683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E9FE50-FA03-35D0-2BD8-CB4DF11CC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Choix des capteurs et sensibilités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4B0DCED0-6462-7049-4C59-824BB305BF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762744"/>
              </a:xfrm>
            </p:spPr>
            <p:txBody>
              <a:bodyPr/>
              <a:lstStyle/>
              <a:p>
                <a:r>
                  <a:rPr lang="fr-FR" dirty="0"/>
                  <a:t>Thermistance : résistance qui varie en fonction de la température</a:t>
                </a:r>
              </a:p>
              <a:p>
                <a:r>
                  <a:rPr lang="fr-FR" dirty="0"/>
                  <a:t>Choix des CTN à cause de leur sensibilité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fr-FR" dirty="0"/>
                  <a:t>	Variation exponentielle de la CTN</a:t>
                </a:r>
              </a:p>
              <a:p>
                <a:endParaRPr lang="fr-FR" dirty="0"/>
              </a:p>
              <a:p>
                <a:r>
                  <a:rPr lang="fr-FR" dirty="0"/>
                  <a:t>Sensibilités des différents capteurs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𝐶𝑇𝑁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=40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Ω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</m:oMath>
                </a14:m>
                <a:endParaRPr lang="fr-FR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𝐶𝑇𝑃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=21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Ω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</m:oMath>
                </a14:m>
                <a:endParaRPr lang="fr-FR" dirty="0"/>
              </a:p>
              <a:p>
                <a:r>
                  <a:rPr lang="fr-FR" dirty="0"/>
                  <a:t>Le choix le plus judicieux ici est donc de prendre des CTN.</a:t>
                </a: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4B0DCED0-6462-7049-4C59-824BB305BF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762744"/>
              </a:xfrm>
              <a:blipFill>
                <a:blip r:embed="rId2"/>
                <a:stretch>
                  <a:fillRect l="-1043" t="-21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8952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texte, ligne, capture d’écran, Tracé&#10;&#10;Le contenu généré par l’IA peut être incorrect.">
            <a:extLst>
              <a:ext uri="{FF2B5EF4-FFF2-40B4-BE49-F238E27FC236}">
                <a16:creationId xmlns:a16="http://schemas.microsoft.com/office/drawing/2014/main" id="{C72416F1-C8B6-CCD1-36C1-B3D221EB3B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3" y="1070553"/>
            <a:ext cx="5465705" cy="4351338"/>
          </a:xfrm>
        </p:spPr>
      </p:pic>
      <p:pic>
        <p:nvPicPr>
          <p:cNvPr id="7" name="Image 6" descr="Une image contenant reçu, ligne, diagramme, Tracé&#10;&#10;Le contenu généré par l’IA peut être incorrect.">
            <a:extLst>
              <a:ext uri="{FF2B5EF4-FFF2-40B4-BE49-F238E27FC236}">
                <a16:creationId xmlns:a16="http://schemas.microsoft.com/office/drawing/2014/main" id="{DD73AEFD-0654-064D-1742-8F8B0BAE82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177" y="1168834"/>
            <a:ext cx="4898301" cy="4253057"/>
          </a:xfrm>
          <a:prstGeom prst="rect">
            <a:avLst/>
          </a:prstGeom>
        </p:spPr>
      </p:pic>
      <p:grpSp>
        <p:nvGrpSpPr>
          <p:cNvPr id="15" name="Groupe 14">
            <a:extLst>
              <a:ext uri="{FF2B5EF4-FFF2-40B4-BE49-F238E27FC236}">
                <a16:creationId xmlns:a16="http://schemas.microsoft.com/office/drawing/2014/main" id="{99472783-4772-8C79-57FD-AD4A0FA0218E}"/>
              </a:ext>
            </a:extLst>
          </p:cNvPr>
          <p:cNvGrpSpPr/>
          <p:nvPr/>
        </p:nvGrpSpPr>
        <p:grpSpPr>
          <a:xfrm>
            <a:off x="2622567" y="5572222"/>
            <a:ext cx="820800" cy="226440"/>
            <a:chOff x="2622567" y="5572222"/>
            <a:chExt cx="820800" cy="22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" name="Encre 8">
                  <a:extLst>
                    <a:ext uri="{FF2B5EF4-FFF2-40B4-BE49-F238E27FC236}">
                      <a16:creationId xmlns:a16="http://schemas.microsoft.com/office/drawing/2014/main" id="{64F37E6E-4D1B-A390-C4F7-87FA5C68BEA6}"/>
                    </a:ext>
                  </a:extLst>
                </p14:cNvPr>
                <p14:cNvContentPartPr/>
                <p14:nvPr/>
              </p14:nvContentPartPr>
              <p14:xfrm>
                <a:off x="2622567" y="5601022"/>
                <a:ext cx="186120" cy="166320"/>
              </p14:xfrm>
            </p:contentPart>
          </mc:Choice>
          <mc:Fallback xmlns="">
            <p:pic>
              <p:nvPicPr>
                <p:cNvPr id="9" name="Encre 8">
                  <a:extLst>
                    <a:ext uri="{FF2B5EF4-FFF2-40B4-BE49-F238E27FC236}">
                      <a16:creationId xmlns:a16="http://schemas.microsoft.com/office/drawing/2014/main" id="{64F37E6E-4D1B-A390-C4F7-87FA5C68BEA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13927" y="5592022"/>
                  <a:ext cx="2037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Encre 9">
                  <a:extLst>
                    <a:ext uri="{FF2B5EF4-FFF2-40B4-BE49-F238E27FC236}">
                      <a16:creationId xmlns:a16="http://schemas.microsoft.com/office/drawing/2014/main" id="{C8A999C6-FE8F-6104-7C34-786108A9F78C}"/>
                    </a:ext>
                  </a:extLst>
                </p14:cNvPr>
                <p14:cNvContentPartPr/>
                <p14:nvPr/>
              </p14:nvContentPartPr>
              <p14:xfrm>
                <a:off x="2965287" y="5617582"/>
                <a:ext cx="14400" cy="160200"/>
              </p14:xfrm>
            </p:contentPart>
          </mc:Choice>
          <mc:Fallback xmlns="">
            <p:pic>
              <p:nvPicPr>
                <p:cNvPr id="10" name="Encre 9">
                  <a:extLst>
                    <a:ext uri="{FF2B5EF4-FFF2-40B4-BE49-F238E27FC236}">
                      <a16:creationId xmlns:a16="http://schemas.microsoft.com/office/drawing/2014/main" id="{C8A999C6-FE8F-6104-7C34-786108A9F78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956647" y="5608582"/>
                  <a:ext cx="320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Encre 10">
                  <a:extLst>
                    <a:ext uri="{FF2B5EF4-FFF2-40B4-BE49-F238E27FC236}">
                      <a16:creationId xmlns:a16="http://schemas.microsoft.com/office/drawing/2014/main" id="{B3239C12-9B12-5A74-DC65-9A376B11FF57}"/>
                    </a:ext>
                  </a:extLst>
                </p14:cNvPr>
                <p14:cNvContentPartPr/>
                <p14:nvPr/>
              </p14:nvContentPartPr>
              <p14:xfrm>
                <a:off x="2850087" y="5618662"/>
                <a:ext cx="289080" cy="42120"/>
              </p14:xfrm>
            </p:contentPart>
          </mc:Choice>
          <mc:Fallback xmlns="">
            <p:pic>
              <p:nvPicPr>
                <p:cNvPr id="11" name="Encre 10">
                  <a:extLst>
                    <a:ext uri="{FF2B5EF4-FFF2-40B4-BE49-F238E27FC236}">
                      <a16:creationId xmlns:a16="http://schemas.microsoft.com/office/drawing/2014/main" id="{B3239C12-9B12-5A74-DC65-9A376B11FF5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41087" y="5610022"/>
                  <a:ext cx="3067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Encre 12">
                  <a:extLst>
                    <a:ext uri="{FF2B5EF4-FFF2-40B4-BE49-F238E27FC236}">
                      <a16:creationId xmlns:a16="http://schemas.microsoft.com/office/drawing/2014/main" id="{FA3D5952-9AB4-ACA3-0BDD-09FD9C344737}"/>
                    </a:ext>
                  </a:extLst>
                </p14:cNvPr>
                <p14:cNvContentPartPr/>
                <p14:nvPr/>
              </p14:nvContentPartPr>
              <p14:xfrm>
                <a:off x="3201087" y="5620462"/>
                <a:ext cx="48240" cy="152640"/>
              </p14:xfrm>
            </p:contentPart>
          </mc:Choice>
          <mc:Fallback xmlns="">
            <p:pic>
              <p:nvPicPr>
                <p:cNvPr id="13" name="Encre 12">
                  <a:extLst>
                    <a:ext uri="{FF2B5EF4-FFF2-40B4-BE49-F238E27FC236}">
                      <a16:creationId xmlns:a16="http://schemas.microsoft.com/office/drawing/2014/main" id="{FA3D5952-9AB4-ACA3-0BDD-09FD9C34473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192087" y="5611462"/>
                  <a:ext cx="658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Encre 13">
                  <a:extLst>
                    <a:ext uri="{FF2B5EF4-FFF2-40B4-BE49-F238E27FC236}">
                      <a16:creationId xmlns:a16="http://schemas.microsoft.com/office/drawing/2014/main" id="{0E909AA9-9C9E-88FB-A7DF-A8FA4A6E5917}"/>
                    </a:ext>
                  </a:extLst>
                </p14:cNvPr>
                <p14:cNvContentPartPr/>
                <p14:nvPr/>
              </p14:nvContentPartPr>
              <p14:xfrm>
                <a:off x="3194247" y="5572222"/>
                <a:ext cx="249120" cy="226440"/>
              </p14:xfrm>
            </p:contentPart>
          </mc:Choice>
          <mc:Fallback xmlns="">
            <p:pic>
              <p:nvPicPr>
                <p:cNvPr id="14" name="Encre 13">
                  <a:extLst>
                    <a:ext uri="{FF2B5EF4-FFF2-40B4-BE49-F238E27FC236}">
                      <a16:creationId xmlns:a16="http://schemas.microsoft.com/office/drawing/2014/main" id="{0E909AA9-9C9E-88FB-A7DF-A8FA4A6E591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85607" y="5563582"/>
                  <a:ext cx="266760" cy="24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A402ADFC-57E1-B433-8234-C9C62292DAA3}"/>
              </a:ext>
            </a:extLst>
          </p:cNvPr>
          <p:cNvGrpSpPr/>
          <p:nvPr/>
        </p:nvGrpSpPr>
        <p:grpSpPr>
          <a:xfrm>
            <a:off x="8484087" y="5742502"/>
            <a:ext cx="625320" cy="212040"/>
            <a:chOff x="8484087" y="5742502"/>
            <a:chExt cx="625320" cy="21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6" name="Encre 15">
                  <a:extLst>
                    <a:ext uri="{FF2B5EF4-FFF2-40B4-BE49-F238E27FC236}">
                      <a16:creationId xmlns:a16="http://schemas.microsoft.com/office/drawing/2014/main" id="{E282B1F1-7D8B-CE71-45CA-9368BBD48E57}"/>
                    </a:ext>
                  </a:extLst>
                </p14:cNvPr>
                <p14:cNvContentPartPr/>
                <p14:nvPr/>
              </p14:nvContentPartPr>
              <p14:xfrm>
                <a:off x="8484087" y="5742502"/>
                <a:ext cx="161640" cy="180720"/>
              </p14:xfrm>
            </p:contentPart>
          </mc:Choice>
          <mc:Fallback xmlns="">
            <p:pic>
              <p:nvPicPr>
                <p:cNvPr id="16" name="Encre 15">
                  <a:extLst>
                    <a:ext uri="{FF2B5EF4-FFF2-40B4-BE49-F238E27FC236}">
                      <a16:creationId xmlns:a16="http://schemas.microsoft.com/office/drawing/2014/main" id="{E282B1F1-7D8B-CE71-45CA-9368BBD48E5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475447" y="5733862"/>
                  <a:ext cx="1792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Encre 16">
                  <a:extLst>
                    <a:ext uri="{FF2B5EF4-FFF2-40B4-BE49-F238E27FC236}">
                      <a16:creationId xmlns:a16="http://schemas.microsoft.com/office/drawing/2014/main" id="{3CFE3025-D4BE-CBF9-FFA0-051E6FD360D0}"/>
                    </a:ext>
                  </a:extLst>
                </p14:cNvPr>
                <p14:cNvContentPartPr/>
                <p14:nvPr/>
              </p14:nvContentPartPr>
              <p14:xfrm>
                <a:off x="8744007" y="5778502"/>
                <a:ext cx="24120" cy="133560"/>
              </p14:xfrm>
            </p:contentPart>
          </mc:Choice>
          <mc:Fallback xmlns="">
            <p:pic>
              <p:nvPicPr>
                <p:cNvPr id="17" name="Encre 16">
                  <a:extLst>
                    <a:ext uri="{FF2B5EF4-FFF2-40B4-BE49-F238E27FC236}">
                      <a16:creationId xmlns:a16="http://schemas.microsoft.com/office/drawing/2014/main" id="{3CFE3025-D4BE-CBF9-FFA0-051E6FD360D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735367" y="5769502"/>
                  <a:ext cx="417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8" name="Encre 17">
                  <a:extLst>
                    <a:ext uri="{FF2B5EF4-FFF2-40B4-BE49-F238E27FC236}">
                      <a16:creationId xmlns:a16="http://schemas.microsoft.com/office/drawing/2014/main" id="{B7C3E153-2257-A1A2-157D-600D56B66152}"/>
                    </a:ext>
                  </a:extLst>
                </p14:cNvPr>
                <p14:cNvContentPartPr/>
                <p14:nvPr/>
              </p14:nvContentPartPr>
              <p14:xfrm>
                <a:off x="8690367" y="5790742"/>
                <a:ext cx="224640" cy="25560"/>
              </p14:xfrm>
            </p:contentPart>
          </mc:Choice>
          <mc:Fallback xmlns="">
            <p:pic>
              <p:nvPicPr>
                <p:cNvPr id="18" name="Encre 17">
                  <a:extLst>
                    <a:ext uri="{FF2B5EF4-FFF2-40B4-BE49-F238E27FC236}">
                      <a16:creationId xmlns:a16="http://schemas.microsoft.com/office/drawing/2014/main" id="{B7C3E153-2257-A1A2-157D-600D56B6615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681367" y="5781742"/>
                  <a:ext cx="2422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9" name="Encre 18">
                  <a:extLst>
                    <a:ext uri="{FF2B5EF4-FFF2-40B4-BE49-F238E27FC236}">
                      <a16:creationId xmlns:a16="http://schemas.microsoft.com/office/drawing/2014/main" id="{C54ABD29-84CF-B418-15B7-8547CE7A9C0E}"/>
                    </a:ext>
                  </a:extLst>
                </p14:cNvPr>
                <p14:cNvContentPartPr/>
                <p14:nvPr/>
              </p14:nvContentPartPr>
              <p14:xfrm>
                <a:off x="8996367" y="5744662"/>
                <a:ext cx="113040" cy="209880"/>
              </p14:xfrm>
            </p:contentPart>
          </mc:Choice>
          <mc:Fallback xmlns="">
            <p:pic>
              <p:nvPicPr>
                <p:cNvPr id="19" name="Encre 18">
                  <a:extLst>
                    <a:ext uri="{FF2B5EF4-FFF2-40B4-BE49-F238E27FC236}">
                      <a16:creationId xmlns:a16="http://schemas.microsoft.com/office/drawing/2014/main" id="{C54ABD29-84CF-B418-15B7-8547CE7A9C0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987367" y="5735662"/>
                  <a:ext cx="130680" cy="227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55107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9C4236-0198-1E5F-B204-A96EE2446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Pont de Wheatstone et choix des résistances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196E6AF6-898F-3613-E5C3-2C01242B66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/>
                  <a:t>Intérêt du pont de Wheatstone : sortie de </a:t>
                </a:r>
                <a:r>
                  <a:rPr lang="fr-FR" b="1" dirty="0"/>
                  <a:t>tension nulle</a:t>
                </a:r>
                <a:r>
                  <a:rPr lang="fr-FR" dirty="0"/>
                  <a:t> </a:t>
                </a:r>
                <a:r>
                  <a:rPr lang="fr-FR" b="1" dirty="0"/>
                  <a:t>ou presque</a:t>
                </a:r>
                <a:r>
                  <a:rPr lang="fr-FR" dirty="0"/>
                  <a:t> facilite l’étude de petites variations.</a:t>
                </a:r>
              </a:p>
              <a:p>
                <a:endParaRPr lang="fr-FR" dirty="0"/>
              </a:p>
              <a:p>
                <a:r>
                  <a:rPr lang="fr-FR" dirty="0"/>
                  <a:t>Bruit théorique du pont de Wheatstone: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3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𝑛𝑉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𝐻𝑧</m:t>
                            </m:r>
                          </m:e>
                        </m:rad>
                      </m:den>
                    </m:f>
                  </m:oMath>
                </a14:m>
                <a:endParaRPr lang="fr-FR" dirty="0"/>
              </a:p>
              <a:p>
                <a:endParaRPr lang="fr-FR" dirty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196E6AF6-898F-3613-E5C3-2C01242B66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729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CB73C2-6E3E-160D-C7DE-E7C8BE715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Carte d’acquisition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3F185879-99C0-9E47-3541-FEE20D6871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8615" y="1825625"/>
                <a:ext cx="10890913" cy="4351338"/>
              </a:xfrm>
            </p:spPr>
            <p:txBody>
              <a:bodyPr/>
              <a:lstStyle/>
              <a:p>
                <a:r>
                  <a:rPr lang="fr-FR" dirty="0"/>
                  <a:t>Différents pas de quantification</a:t>
                </a:r>
              </a:p>
              <a:p>
                <a:pPr lvl="1"/>
                <a:r>
                  <a:rPr lang="fr-FR" dirty="0"/>
                  <a:t>La mémoire sur laquelle la carte enregistre la mesure est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fr-FR" dirty="0"/>
                  <a:t> bits soit :</a:t>
                </a:r>
              </a:p>
              <a:p>
                <a:pPr marL="457200" lvl="1" indent="0">
                  <a:buNone/>
                </a:pPr>
                <a:r>
                  <a:rPr lang="fr-FR" dirty="0"/>
                  <a:t> 4096 valeurs possibles</a:t>
                </a:r>
              </a:p>
              <a:p>
                <a:pPr marL="457200" lvl="1" indent="0">
                  <a:buNone/>
                </a:pPr>
                <a:r>
                  <a:rPr lang="fr-FR" dirty="0"/>
                  <a:t>	 </a:t>
                </a:r>
              </a:p>
              <a:p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3F185879-99C0-9E47-3541-FEE20D6871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8615" y="1825625"/>
                <a:ext cx="10890913" cy="4351338"/>
              </a:xfrm>
              <a:blipFill>
                <a:blip r:embed="rId2"/>
                <a:stretch>
                  <a:fillRect l="-1007" t="-23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au 3">
                <a:extLst>
                  <a:ext uri="{FF2B5EF4-FFF2-40B4-BE49-F238E27FC236}">
                    <a16:creationId xmlns:a16="http://schemas.microsoft.com/office/drawing/2014/main" id="{66BD37E8-6D44-BF46-392F-D4A6768FCD3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8729402"/>
                  </p:ext>
                </p:extLst>
              </p:nvPr>
            </p:nvGraphicFramePr>
            <p:xfrm>
              <a:off x="838200" y="3582648"/>
              <a:ext cx="8127999" cy="136321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475018127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463536976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0475816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Plage de mesure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Pas de quantification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Bruit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09473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10/-10V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fr-FR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fr-FR" dirty="0"/>
                            <a:t> 4,88mV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4,07</a:t>
                          </a:r>
                          <a:r>
                            <a:rPr lang="fr-FR" baseline="30000" dirty="0"/>
                            <a:t>e</a:t>
                          </a:r>
                          <a:r>
                            <a:rPr lang="fr-FR" dirty="0"/>
                            <a:t>-4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F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8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fr-FR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fr-FR" sz="1800" b="0" i="1" smtClean="0">
                                          <a:latin typeface="Cambria Math" panose="02040503050406030204" pitchFamily="18" charset="0"/>
                                        </a:rPr>
                                        <m:t>𝐻𝑧</m:t>
                                      </m:r>
                                    </m:e>
                                  </m:rad>
                                </m:den>
                              </m:f>
                            </m:oMath>
                          </a14:m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939868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0,2/-0,2V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0,4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fr-FR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fr-FR" dirty="0"/>
                            <a:t> 0,098mV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8,14</a:t>
                          </a:r>
                          <a:r>
                            <a:rPr lang="fr-FR" baseline="30000" dirty="0"/>
                            <a:t>e</a:t>
                          </a:r>
                          <a:r>
                            <a:rPr lang="fr-FR" dirty="0"/>
                            <a:t>-6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F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8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fr-FR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fr-FR" sz="1800" b="0" i="1" smtClean="0">
                                          <a:latin typeface="Cambria Math" panose="02040503050406030204" pitchFamily="18" charset="0"/>
                                        </a:rPr>
                                        <m:t>𝐻𝑧</m:t>
                                      </m:r>
                                    </m:e>
                                  </m:rad>
                                </m:den>
                              </m:f>
                            </m:oMath>
                          </a14:m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254026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au 3">
                <a:extLst>
                  <a:ext uri="{FF2B5EF4-FFF2-40B4-BE49-F238E27FC236}">
                    <a16:creationId xmlns:a16="http://schemas.microsoft.com/office/drawing/2014/main" id="{66BD37E8-6D44-BF46-392F-D4A6768FCD3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8729402"/>
                  </p:ext>
                </p:extLst>
              </p:nvPr>
            </p:nvGraphicFramePr>
            <p:xfrm>
              <a:off x="838200" y="3582648"/>
              <a:ext cx="8127999" cy="136321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475018127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463536976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0475816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Plage de mesure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Pas de quantification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Bruit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0947339"/>
                      </a:ext>
                    </a:extLst>
                  </a:tr>
                  <a:tr h="496189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10/-10V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100450" t="-79268" r="-101126" b="-1060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79268" r="-899" b="-1060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3986896"/>
                      </a:ext>
                    </a:extLst>
                  </a:tr>
                  <a:tr h="496189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0,2/-0,2V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100450" t="-179268" r="-101126" b="-60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179268" r="-899" b="-60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2540265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35270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CB9661-B5EB-048C-41E0-1A0CD1E4C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Amplificateurs opérationnels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777276-5188-1AA5-7885-954A69E92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508" y="1350840"/>
            <a:ext cx="10515600" cy="5196497"/>
          </a:xfrm>
        </p:spPr>
        <p:txBody>
          <a:bodyPr>
            <a:normAutofit/>
          </a:bodyPr>
          <a:lstStyle/>
          <a:p>
            <a:r>
              <a:rPr lang="fr-FR" dirty="0"/>
              <a:t>Augmentation de la sensibilité</a:t>
            </a:r>
          </a:p>
          <a:p>
            <a:pPr marL="0" indent="0">
              <a:buNone/>
            </a:pPr>
            <a:r>
              <a:rPr lang="fr-FR" b="1" dirty="0"/>
              <a:t>MAIS</a:t>
            </a:r>
            <a:r>
              <a:rPr lang="fr-FR" dirty="0"/>
              <a:t> augmentation du bruit</a:t>
            </a:r>
          </a:p>
          <a:p>
            <a:endParaRPr lang="fr-FR" dirty="0"/>
          </a:p>
          <a:p>
            <a:r>
              <a:rPr lang="fr-FR" dirty="0"/>
              <a:t>Amplificateur fixe (4 fois)</a:t>
            </a:r>
          </a:p>
          <a:p>
            <a:endParaRPr lang="fr-FR" dirty="0"/>
          </a:p>
          <a:p>
            <a:r>
              <a:rPr lang="fr-FR" dirty="0"/>
              <a:t>Choix de 2 modes</a:t>
            </a:r>
          </a:p>
          <a:p>
            <a:pPr lvl="1"/>
            <a:r>
              <a:rPr lang="fr-FR" dirty="0"/>
              <a:t>Avec ou sans  l’amplification variable (jusque 1000 fois)</a:t>
            </a:r>
          </a:p>
          <a:p>
            <a:r>
              <a:rPr lang="fr-FR" dirty="0"/>
              <a:t>Conséquence la tension de sortie est élevée et peut saturé la carte d’acquisition (la plage de mesure affectée)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0496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701D17-C1DF-27C0-3F14-06012FB57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Bruit amplificateur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78A697B-C27E-2430-7ED6-748C668690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41717"/>
            <a:ext cx="4917670" cy="3374566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238DCC3-B64A-EFE0-F78A-27FC25786CB7}"/>
              </a:ext>
            </a:extLst>
          </p:cNvPr>
          <p:cNvSpPr txBox="1"/>
          <p:nvPr/>
        </p:nvSpPr>
        <p:spPr>
          <a:xfrm>
            <a:off x="6005014" y="1690688"/>
            <a:ext cx="54273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On considère la présence de plusieurs générateurs</a:t>
            </a:r>
          </a:p>
          <a:p>
            <a:r>
              <a:rPr lang="fr-FR" sz="2400" dirty="0"/>
              <a:t>de bruit lié à un amplificateur opérationnel idéal.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5CCFEB24-22C3-0119-7671-8B5059C9F0DC}"/>
                  </a:ext>
                </a:extLst>
              </p:cNvPr>
              <p:cNvSpPr txBox="1"/>
              <p:nvPr/>
            </p:nvSpPr>
            <p:spPr>
              <a:xfrm>
                <a:off x="4797189" y="4585911"/>
                <a:ext cx="5950924" cy="15515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dirty="0"/>
                  <a:t>Bruit amplificateurs :</a:t>
                </a:r>
              </a:p>
              <a:p>
                <a:r>
                  <a:rPr lang="fr-FR" sz="2400" dirty="0"/>
                  <a:t>	-amplificateur fixe à 2 étages :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33</m:t>
                    </m:r>
                    <m:f>
                      <m:f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𝑛𝑉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𝐻𝑧</m:t>
                            </m:r>
                          </m:e>
                        </m:rad>
                      </m:den>
                    </m:f>
                  </m:oMath>
                </a14:m>
                <a:endParaRPr lang="fr-FR" sz="2400" b="0" dirty="0"/>
              </a:p>
              <a:p>
                <a:r>
                  <a:rPr lang="fr-FR" sz="2400" dirty="0"/>
                  <a:t>	- amplificateur variable: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35</m:t>
                    </m:r>
                    <m:f>
                      <m:f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400" b="0" i="1" smtClean="0">
                            <a:latin typeface="Cambria Math" panose="02040503050406030204" pitchFamily="18" charset="0"/>
                          </a:rPr>
                          <m:t>μ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𝐻𝑧</m:t>
                            </m:r>
                          </m:e>
                        </m:rad>
                      </m:den>
                    </m:f>
                  </m:oMath>
                </a14:m>
                <a:endParaRPr lang="fr-FR" sz="2400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5CCFEB24-22C3-0119-7671-8B5059C9F0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189" y="4585911"/>
                <a:ext cx="5950924" cy="1551579"/>
              </a:xfrm>
              <a:prstGeom prst="rect">
                <a:avLst/>
              </a:prstGeom>
              <a:blipFill>
                <a:blip r:embed="rId3"/>
                <a:stretch>
                  <a:fillRect l="-1639" t="-3137" b="-19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5833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3D30B5-0202-0A4B-CF47-31DDDDCEC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Bruit total théorique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9344A53F-531B-B104-0522-D9A972663A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64358" y="1818801"/>
                <a:ext cx="10515600" cy="4351338"/>
              </a:xfrm>
            </p:spPr>
            <p:txBody>
              <a:bodyPr/>
              <a:lstStyle/>
              <a:p>
                <a:r>
                  <a:rPr lang="fr-FR" dirty="0"/>
                  <a:t>Le bruit total est obtenu avec la racine carré de la somme des quadratures des bruits individuels.</a:t>
                </a:r>
              </a:p>
              <a:p>
                <a:endParaRPr lang="fr-F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𝐴𝑚𝑝</m:t>
                                </m:r>
                              </m:sub>
                            </m:s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𝑐𝑎𝑟𝑡𝑒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fr-FR" b="0" i="0" smtClean="0">
                        <a:latin typeface="Cambria Math" panose="02040503050406030204" pitchFamily="18" charset="0"/>
                      </a:rPr>
                      <m:t>=536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μ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𝐻𝑧</m:t>
                            </m:r>
                          </m:e>
                        </m:rad>
                      </m:den>
                    </m:f>
                  </m:oMath>
                </a14:m>
                <a:endParaRPr lang="fr-FR" dirty="0"/>
              </a:p>
              <a:p>
                <a:endParaRPr lang="fr-F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0,2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𝐴𝑚𝑝</m:t>
                                </m:r>
                              </m:sub>
                            </m:s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𝑐𝑎𝑟𝑡𝑒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0,2</m:t>
                                </m:r>
                              </m:sub>
                            </m:s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fr-FR" b="0" i="0" smtClean="0">
                        <a:latin typeface="Cambria Math" panose="02040503050406030204" pitchFamily="18" charset="0"/>
                      </a:rPr>
                      <m:t>=350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μ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𝐻𝑧</m:t>
                            </m:r>
                          </m:e>
                        </m:rad>
                      </m:den>
                    </m:f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9344A53F-531B-B104-0522-D9A972663A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4358" y="1818801"/>
                <a:ext cx="10515600" cy="4351338"/>
              </a:xfrm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719191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589</Words>
  <Application>Microsoft Office PowerPoint</Application>
  <PresentationFormat>Grand écran</PresentationFormat>
  <Paragraphs>111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Aptos</vt:lpstr>
      <vt:lpstr>Aptos Display</vt:lpstr>
      <vt:lpstr>Arial</vt:lpstr>
      <vt:lpstr>Cambria Math</vt:lpstr>
      <vt:lpstr>Thème Office</vt:lpstr>
      <vt:lpstr>Projet Thermomètre différentiel</vt:lpstr>
      <vt:lpstr>Présentation du projet</vt:lpstr>
      <vt:lpstr>Choix des capteurs et sensibilités</vt:lpstr>
      <vt:lpstr>Présentation PowerPoint</vt:lpstr>
      <vt:lpstr>Pont de Wheatstone et choix des résistances</vt:lpstr>
      <vt:lpstr>Carte d’acquisition</vt:lpstr>
      <vt:lpstr>Amplificateurs opérationnels</vt:lpstr>
      <vt:lpstr>Bruit amplificateur</vt:lpstr>
      <vt:lpstr>Bruit total théorique</vt:lpstr>
      <vt:lpstr>Circuit du thermomètre</vt:lpstr>
      <vt:lpstr>Expériences préliminaires 1/2</vt:lpstr>
      <vt:lpstr>Expériences préliminaires 2/2</vt:lpstr>
      <vt:lpstr>Détermination expérimentale de la sensibilité et calibrage du zéro</vt:lpstr>
      <vt:lpstr>Ecart type expérimental</vt:lpstr>
      <vt:lpstr>Expérience finale : mesure de température</vt:lpstr>
      <vt:lpstr>Conclusions et axes de continuation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Jules Paquot</dc:creator>
  <cp:lastModifiedBy>Jules Paquot</cp:lastModifiedBy>
  <cp:revision>17</cp:revision>
  <dcterms:created xsi:type="dcterms:W3CDTF">2025-04-22T21:09:31Z</dcterms:created>
  <dcterms:modified xsi:type="dcterms:W3CDTF">2025-04-24T03:32:47Z</dcterms:modified>
</cp:coreProperties>
</file>