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9" autoAdjust="0"/>
    <p:restoredTop sz="94660"/>
  </p:normalViewPr>
  <p:slideViewPr>
    <p:cSldViewPr snapToGrid="0">
      <p:cViewPr varScale="1">
        <p:scale>
          <a:sx n="70" d="100"/>
          <a:sy n="70" d="100"/>
        </p:scale>
        <p:origin x="51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D21CA9-B3FE-404B-B694-1B6D46092E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2F10F56-7050-4F41-B007-9533A30711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6101B3D-02C2-4BA8-922B-2CCA74C2E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9CE9-B193-4797-A2E0-603C208374DB}" type="datetimeFigureOut">
              <a:rPr lang="fr-FR" smtClean="0"/>
              <a:t>14/11/2022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7B766F-0DFE-4ED4-9262-B90883960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FEA8D04-0576-4B8B-B9A4-98B9E05EB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B615-3609-40AF-B543-626A9782EB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2325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4C92CF-10A5-4008-A9F0-4E3E48C63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8AF097F-B3FA-428B-AFF8-CB296EE0F3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1B362A3-53F3-4396-8EA4-54E6263FC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9CE9-B193-4797-A2E0-603C208374DB}" type="datetimeFigureOut">
              <a:rPr lang="fr-FR" smtClean="0"/>
              <a:t>14/11/2022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12C9124-3E30-4BD0-AC65-010F1B19E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0E1017-FBE3-408A-8BD0-33CBB5347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B615-3609-40AF-B543-626A9782EB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2917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A7F7D3E-7977-48F4-AA1C-EBA17C3C47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86EEDFC-602B-44C8-9950-FFB660B18B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F786C63-51BC-4064-A43A-22066EB97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9CE9-B193-4797-A2E0-603C208374DB}" type="datetimeFigureOut">
              <a:rPr lang="fr-FR" smtClean="0"/>
              <a:t>14/11/2022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4944AD-1742-44B2-B0DA-5586E8DEA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DB71B6-FB40-4DF0-B00D-2A9B84D52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B615-3609-40AF-B543-626A9782EB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117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0B03AF-50ED-487D-B0B7-6FE82F3ED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1342912-8361-41B3-8954-66336B54F3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84303D0-1081-4C7F-903D-E402BC513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9CE9-B193-4797-A2E0-603C208374DB}" type="datetimeFigureOut">
              <a:rPr lang="fr-FR" smtClean="0"/>
              <a:t>14/11/2022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03A191-67C0-4A61-9742-0E0EB58F9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03E4CA-8B59-49F9-896D-1FCF90DEB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B615-3609-40AF-B543-626A9782EB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869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11FEA5-6331-4110-8CD9-BED4E60CB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C649F3F-A450-4E0D-AE9C-280561C577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EC0C93-87F1-4C08-8DE8-56AEA5EA9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9CE9-B193-4797-A2E0-603C208374DB}" type="datetimeFigureOut">
              <a:rPr lang="fr-FR" smtClean="0"/>
              <a:t>14/11/2022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691376F-5217-44DD-A00E-621100EC1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099874-80C4-4B66-BD6F-431D6FC2C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B615-3609-40AF-B543-626A9782EB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8950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2655F3-4572-43C6-8D54-4ED461BAA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B1276CC-640A-446B-8F17-8ECBA170A9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00E6C71-CC7C-4D89-B39B-B001F19DD4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A91B551-4AC1-4F1E-97F8-D91375B1D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9CE9-B193-4797-A2E0-603C208374DB}" type="datetimeFigureOut">
              <a:rPr lang="fr-FR" smtClean="0"/>
              <a:t>14/11/2022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4448FD6-7AD3-4342-A87C-44C04F83B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B76D9CA-6B3D-4617-B306-E8498C0EC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B615-3609-40AF-B543-626A9782EB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9163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F2E1B3-619B-44B8-96A7-DADB0E4EB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277E607-B301-4138-907D-E320714B6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B7A7DD7-B859-47F0-90B7-D70CC1458F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947A0A3-DA96-450A-BF86-1BBDF67009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4AEB5C3-2DB9-4EF8-AEA0-1C8CDCDB6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A3CBA3E-344F-4777-A83F-93DB13B6F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9CE9-B193-4797-A2E0-603C208374DB}" type="datetimeFigureOut">
              <a:rPr lang="fr-FR" smtClean="0"/>
              <a:t>14/11/2022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04FA389-C3F8-4758-A40A-31841940B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B5EC584-6019-4007-8945-6A7FC294B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B615-3609-40AF-B543-626A9782EB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6097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1566CE-A606-4807-ABE3-36A2CF138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FE1580D-47B8-4032-B54B-A04C334EB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9CE9-B193-4797-A2E0-603C208374DB}" type="datetimeFigureOut">
              <a:rPr lang="fr-FR" smtClean="0"/>
              <a:t>14/11/2022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30C419C-7E0D-40C4-ACCE-1DC62E2BB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0912738-1FCF-459D-9F40-9C299F407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B615-3609-40AF-B543-626A9782EB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984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8AC8918-93A8-4AF5-ACDC-FCFFBB8C6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9CE9-B193-4797-A2E0-603C208374DB}" type="datetimeFigureOut">
              <a:rPr lang="fr-FR" smtClean="0"/>
              <a:t>14/11/2022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7A71DA2-35B8-4607-BF71-4AD53E9FD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691759D-8CB0-4B39-B2EF-4B78CCF8F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B615-3609-40AF-B543-626A9782EB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643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0C7A09-3156-488A-9D41-5AFD195D3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1FA7C9-7571-4C2C-89F0-4BF6BA55A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E65ADAD-A640-47FD-A510-EEAB1F6F7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825C6A3-B29E-4A03-97E6-D2D2F5239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9CE9-B193-4797-A2E0-603C208374DB}" type="datetimeFigureOut">
              <a:rPr lang="fr-FR" smtClean="0"/>
              <a:t>14/11/2022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320FD83-F8C5-4FC6-9581-A1F064E57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4FD3CD6-4CE7-44E7-B5F5-410EA26AA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B615-3609-40AF-B543-626A9782EB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968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8837E7-11F5-4797-95A3-83B49F2F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A2F1F37-4F14-41E9-A3C1-BA7FDB2D86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C642FE0-1B4B-4CFF-8F7B-243F9043DD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058E3DA-7BC1-43C8-9E9E-9116A0E97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9CE9-B193-4797-A2E0-603C208374DB}" type="datetimeFigureOut">
              <a:rPr lang="fr-FR" smtClean="0"/>
              <a:t>14/11/2022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6D188F4-EAAF-419D-A32F-1F88BF69C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0A5B284-BF30-4DB4-8433-BE23F0211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B615-3609-40AF-B543-626A9782EB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2461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E50628D-7299-480E-900A-E3EFAFD58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A80CB81-B15D-4BC8-BA08-7E96896799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33B7895-71D9-4F3A-B910-5FDD01C88A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99CE9-B193-4797-A2E0-603C208374DB}" type="datetimeFigureOut">
              <a:rPr lang="fr-FR" smtClean="0"/>
              <a:t>14/11/2022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4C9E86-A110-4BDD-9F7D-C925DF25BC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F40E0B2-292D-43A1-8B96-0A9BA1FC07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0B615-3609-40AF-B543-626A9782EB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425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DCA3BAB3-06D7-4004-95D4-7F2DDFF6EC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1136838"/>
              </p:ext>
            </p:extLst>
          </p:nvPr>
        </p:nvGraphicFramePr>
        <p:xfrm>
          <a:off x="163963" y="195618"/>
          <a:ext cx="11818771" cy="6464491"/>
        </p:xfrm>
        <a:graphic>
          <a:graphicData uri="http://schemas.openxmlformats.org/drawingml/2006/table">
            <a:tbl>
              <a:tblPr firstRow="1"/>
              <a:tblGrid>
                <a:gridCol w="30844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2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316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00137"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CECRL</a:t>
                      </a:r>
                    </a:p>
                    <a:p>
                      <a:pPr algn="ctr" fontAlgn="b"/>
                      <a:endParaRPr lang="fr-FR" sz="32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>
                    <a:gradFill>
                      <a:gsLst>
                        <a:gs pos="14000">
                          <a:schemeClr val="accent1">
                            <a:lumMod val="20000"/>
                            <a:lumOff val="80000"/>
                          </a:schemeClr>
                        </a:gs>
                        <a:gs pos="54000">
                          <a:schemeClr val="accent1">
                            <a:lumMod val="45000"/>
                            <a:lumOff val="5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i="1" u="sng" strike="noStrike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Adjusted</a:t>
                      </a:r>
                      <a:r>
                        <a:rPr lang="fr-FR" sz="3200" b="1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grade</a:t>
                      </a:r>
                    </a:p>
                  </a:txBody>
                  <a:tcPr marL="0" marR="0" marT="0" marB="0" anchor="b">
                    <a:gradFill>
                      <a:gsLst>
                        <a:gs pos="14000">
                          <a:schemeClr val="accent1">
                            <a:lumMod val="20000"/>
                            <a:lumOff val="80000"/>
                          </a:schemeClr>
                        </a:gs>
                        <a:gs pos="54000">
                          <a:schemeClr val="accent1">
                            <a:lumMod val="45000"/>
                            <a:lumOff val="5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TOEIC score</a:t>
                      </a:r>
                    </a:p>
                  </a:txBody>
                  <a:tcPr marL="0" marR="0" marT="0" marB="0" anchor="b">
                    <a:gradFill>
                      <a:gsLst>
                        <a:gs pos="14000">
                          <a:schemeClr val="accent1">
                            <a:lumMod val="20000"/>
                            <a:lumOff val="80000"/>
                          </a:schemeClr>
                        </a:gs>
                        <a:gs pos="54000">
                          <a:schemeClr val="accent1">
                            <a:lumMod val="45000"/>
                            <a:lumOff val="55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681992591"/>
                  </a:ext>
                </a:extLst>
              </a:tr>
              <a:tr h="794059"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 dirty="0">
                          <a:effectLst/>
                        </a:rPr>
                        <a:t>A1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>
                    <a:gradFill>
                      <a:gsLst>
                        <a:gs pos="14000">
                          <a:schemeClr val="accent1">
                            <a:lumMod val="20000"/>
                            <a:lumOff val="80000"/>
                          </a:schemeClr>
                        </a:gs>
                        <a:gs pos="54000">
                          <a:schemeClr val="accent1">
                            <a:lumMod val="45000"/>
                            <a:lumOff val="5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200" u="none" strike="noStrike" dirty="0">
                          <a:effectLst/>
                        </a:rPr>
                        <a:t>0,5</a:t>
                      </a:r>
                      <a:r>
                        <a:rPr lang="fr-FR" sz="3200" u="none" strike="noStrike" baseline="0" dirty="0">
                          <a:effectLst/>
                        </a:rPr>
                        <a:t> - 0</a:t>
                      </a:r>
                      <a:r>
                        <a:rPr lang="fr-FR" sz="3200" u="none" strike="noStrike" dirty="0">
                          <a:effectLst/>
                        </a:rPr>
                        <a:t>7,99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>
                    <a:gradFill>
                      <a:gsLst>
                        <a:gs pos="14000">
                          <a:schemeClr val="accent1">
                            <a:lumMod val="20000"/>
                            <a:lumOff val="80000"/>
                          </a:schemeClr>
                        </a:gs>
                        <a:gs pos="54000">
                          <a:schemeClr val="accent1">
                            <a:lumMod val="45000"/>
                            <a:lumOff val="5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 dirty="0">
                          <a:effectLst/>
                        </a:rPr>
                        <a:t>120 – 224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>
                    <a:gradFill>
                      <a:gsLst>
                        <a:gs pos="14000">
                          <a:schemeClr val="accent1">
                            <a:lumMod val="20000"/>
                            <a:lumOff val="80000"/>
                          </a:schemeClr>
                        </a:gs>
                        <a:gs pos="54000">
                          <a:schemeClr val="accent1">
                            <a:lumMod val="45000"/>
                            <a:lumOff val="55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4059"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>
                          <a:effectLst/>
                        </a:rPr>
                        <a:t>A2</a:t>
                      </a:r>
                      <a:endParaRPr lang="fr-FR" sz="3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>
                    <a:gradFill>
                      <a:gsLst>
                        <a:gs pos="14000">
                          <a:schemeClr val="accent1">
                            <a:lumMod val="20000"/>
                            <a:lumOff val="80000"/>
                          </a:schemeClr>
                        </a:gs>
                        <a:gs pos="54000">
                          <a:schemeClr val="accent1">
                            <a:lumMod val="45000"/>
                            <a:lumOff val="5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200" u="none" strike="noStrike" dirty="0">
                          <a:effectLst/>
                        </a:rPr>
                        <a:t>08</a:t>
                      </a:r>
                      <a:r>
                        <a:rPr lang="fr-FR" sz="3200" u="none" strike="noStrike" baseline="0" dirty="0">
                          <a:effectLst/>
                        </a:rPr>
                        <a:t> - 0</a:t>
                      </a:r>
                      <a:r>
                        <a:rPr lang="fr-FR" sz="3200" u="none" strike="noStrike" dirty="0">
                          <a:effectLst/>
                        </a:rPr>
                        <a:t>9,99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>
                    <a:gradFill>
                      <a:gsLst>
                        <a:gs pos="14000">
                          <a:schemeClr val="accent1">
                            <a:lumMod val="20000"/>
                            <a:lumOff val="80000"/>
                          </a:schemeClr>
                        </a:gs>
                        <a:gs pos="54000">
                          <a:schemeClr val="accent1">
                            <a:lumMod val="45000"/>
                            <a:lumOff val="5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 dirty="0">
                          <a:effectLst/>
                        </a:rPr>
                        <a:t>225 – 554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>
                    <a:gradFill>
                      <a:gsLst>
                        <a:gs pos="14000">
                          <a:schemeClr val="accent1">
                            <a:lumMod val="20000"/>
                            <a:lumOff val="80000"/>
                          </a:schemeClr>
                        </a:gs>
                        <a:gs pos="54000">
                          <a:schemeClr val="accent1">
                            <a:lumMod val="45000"/>
                            <a:lumOff val="55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4059"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 dirty="0">
                          <a:effectLst/>
                        </a:rPr>
                        <a:t>B1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>
                    <a:gradFill>
                      <a:gsLst>
                        <a:gs pos="14000">
                          <a:schemeClr val="accent1">
                            <a:lumMod val="20000"/>
                            <a:lumOff val="80000"/>
                          </a:schemeClr>
                        </a:gs>
                        <a:gs pos="54000">
                          <a:schemeClr val="accent1">
                            <a:lumMod val="45000"/>
                            <a:lumOff val="5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200" u="none" strike="noStrike" dirty="0">
                          <a:effectLst/>
                        </a:rPr>
                        <a:t>10</a:t>
                      </a:r>
                      <a:r>
                        <a:rPr lang="fr-FR" sz="3200" u="none" strike="noStrike" baseline="0" dirty="0">
                          <a:effectLst/>
                        </a:rPr>
                        <a:t> - </a:t>
                      </a:r>
                      <a:r>
                        <a:rPr lang="fr-FR" sz="3200" u="none" strike="noStrike" dirty="0">
                          <a:effectLst/>
                        </a:rPr>
                        <a:t>11,99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>
                    <a:gradFill>
                      <a:gsLst>
                        <a:gs pos="14000">
                          <a:schemeClr val="accent1">
                            <a:lumMod val="20000"/>
                            <a:lumOff val="80000"/>
                          </a:schemeClr>
                        </a:gs>
                        <a:gs pos="54000">
                          <a:schemeClr val="accent1">
                            <a:lumMod val="45000"/>
                            <a:lumOff val="5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 dirty="0">
                          <a:effectLst/>
                        </a:rPr>
                        <a:t>550 – 784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>
                    <a:gradFill>
                      <a:gsLst>
                        <a:gs pos="14000">
                          <a:schemeClr val="accent1">
                            <a:lumMod val="20000"/>
                            <a:lumOff val="80000"/>
                          </a:schemeClr>
                        </a:gs>
                        <a:gs pos="54000">
                          <a:schemeClr val="accent1">
                            <a:lumMod val="45000"/>
                            <a:lumOff val="55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4059"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 dirty="0">
                          <a:effectLst/>
                        </a:rPr>
                        <a:t>B2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>
                    <a:gradFill>
                      <a:gsLst>
                        <a:gs pos="14000">
                          <a:schemeClr val="accent1">
                            <a:lumMod val="20000"/>
                            <a:lumOff val="80000"/>
                          </a:schemeClr>
                        </a:gs>
                        <a:gs pos="54000">
                          <a:schemeClr val="accent1">
                            <a:lumMod val="45000"/>
                            <a:lumOff val="5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200" u="none" strike="noStrike" dirty="0">
                          <a:effectLst/>
                        </a:rPr>
                        <a:t>12</a:t>
                      </a:r>
                      <a:r>
                        <a:rPr lang="fr-FR" sz="3200" u="none" strike="noStrike" baseline="0" dirty="0">
                          <a:effectLst/>
                        </a:rPr>
                        <a:t> - </a:t>
                      </a:r>
                      <a:r>
                        <a:rPr lang="fr-FR" sz="3200" u="none" strike="noStrike" dirty="0">
                          <a:effectLst/>
                        </a:rPr>
                        <a:t>14,99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>
                    <a:gradFill>
                      <a:gsLst>
                        <a:gs pos="14000">
                          <a:schemeClr val="accent1">
                            <a:lumMod val="20000"/>
                            <a:lumOff val="80000"/>
                          </a:schemeClr>
                        </a:gs>
                        <a:gs pos="54000">
                          <a:schemeClr val="accent1">
                            <a:lumMod val="45000"/>
                            <a:lumOff val="5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 dirty="0">
                          <a:effectLst/>
                        </a:rPr>
                        <a:t>785 – 944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>
                    <a:gradFill>
                      <a:gsLst>
                        <a:gs pos="14000">
                          <a:schemeClr val="accent1">
                            <a:lumMod val="20000"/>
                            <a:lumOff val="80000"/>
                          </a:schemeClr>
                        </a:gs>
                        <a:gs pos="54000">
                          <a:schemeClr val="accent1">
                            <a:lumMod val="45000"/>
                            <a:lumOff val="55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4059"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>
                          <a:effectLst/>
                        </a:rPr>
                        <a:t>C1</a:t>
                      </a:r>
                      <a:endParaRPr lang="fr-FR" sz="3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>
                    <a:gradFill>
                      <a:gsLst>
                        <a:gs pos="14000">
                          <a:schemeClr val="accent1">
                            <a:lumMod val="20000"/>
                            <a:lumOff val="80000"/>
                          </a:schemeClr>
                        </a:gs>
                        <a:gs pos="54000">
                          <a:schemeClr val="accent1">
                            <a:lumMod val="45000"/>
                            <a:lumOff val="5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200" u="none" strike="noStrike" dirty="0">
                          <a:effectLst/>
                        </a:rPr>
                        <a:t>15 - 17,99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>
                    <a:gradFill>
                      <a:gsLst>
                        <a:gs pos="14000">
                          <a:schemeClr val="accent1">
                            <a:lumMod val="20000"/>
                            <a:lumOff val="80000"/>
                          </a:schemeClr>
                        </a:gs>
                        <a:gs pos="54000">
                          <a:schemeClr val="accent1">
                            <a:lumMod val="45000"/>
                            <a:lumOff val="5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 dirty="0">
                          <a:effectLst/>
                        </a:rPr>
                        <a:t>945 – 989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>
                    <a:gradFill>
                      <a:gsLst>
                        <a:gs pos="14000">
                          <a:schemeClr val="accent1">
                            <a:lumMod val="20000"/>
                            <a:lumOff val="80000"/>
                          </a:schemeClr>
                        </a:gs>
                        <a:gs pos="54000">
                          <a:schemeClr val="accent1">
                            <a:lumMod val="45000"/>
                            <a:lumOff val="55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4059"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 dirty="0">
                          <a:effectLst/>
                        </a:rPr>
                        <a:t>C2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>
                    <a:gradFill>
                      <a:gsLst>
                        <a:gs pos="14000">
                          <a:schemeClr val="accent1">
                            <a:lumMod val="20000"/>
                            <a:lumOff val="80000"/>
                          </a:schemeClr>
                        </a:gs>
                        <a:gs pos="54000">
                          <a:schemeClr val="accent1">
                            <a:lumMod val="45000"/>
                            <a:lumOff val="5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200" u="none" strike="noStrike" dirty="0">
                          <a:effectLst/>
                        </a:rPr>
                        <a:t>18 -</a:t>
                      </a:r>
                      <a:r>
                        <a:rPr lang="fr-FR" sz="3200" u="none" strike="noStrike" baseline="0" dirty="0">
                          <a:effectLst/>
                        </a:rPr>
                        <a:t> </a:t>
                      </a:r>
                      <a:r>
                        <a:rPr lang="fr-FR" sz="3200" u="none" strike="noStrike" dirty="0">
                          <a:effectLst/>
                        </a:rPr>
                        <a:t>20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>
                    <a:gradFill>
                      <a:gsLst>
                        <a:gs pos="14000">
                          <a:schemeClr val="accent1">
                            <a:lumMod val="20000"/>
                            <a:lumOff val="80000"/>
                          </a:schemeClr>
                        </a:gs>
                        <a:gs pos="54000">
                          <a:schemeClr val="accent1">
                            <a:lumMod val="45000"/>
                            <a:lumOff val="5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 dirty="0">
                          <a:effectLst/>
                        </a:rPr>
                        <a:t>990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>
                    <a:gradFill>
                      <a:gsLst>
                        <a:gs pos="14000">
                          <a:schemeClr val="accent1">
                            <a:lumMod val="20000"/>
                            <a:lumOff val="80000"/>
                          </a:schemeClr>
                        </a:gs>
                        <a:gs pos="54000">
                          <a:schemeClr val="accent1">
                            <a:lumMod val="45000"/>
                            <a:lumOff val="55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549476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45</Words>
  <Application>Microsoft Office PowerPoint</Application>
  <PresentationFormat>Grand écran</PresentationFormat>
  <Paragraphs>21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BOUGUIN-VASILJEVIC OLIVIER</dc:creator>
  <cp:lastModifiedBy>BOUGUIN-VASILJEVIC OLIVIER</cp:lastModifiedBy>
  <cp:revision>2</cp:revision>
  <dcterms:created xsi:type="dcterms:W3CDTF">2022-11-14T08:52:45Z</dcterms:created>
  <dcterms:modified xsi:type="dcterms:W3CDTF">2022-11-14T09:09:56Z</dcterms:modified>
</cp:coreProperties>
</file>