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6" r:id="rId2"/>
    <p:sldId id="838" r:id="rId3"/>
    <p:sldId id="839" r:id="rId4"/>
    <p:sldId id="835" r:id="rId5"/>
    <p:sldId id="834" r:id="rId6"/>
    <p:sldId id="843" r:id="rId7"/>
    <p:sldId id="826" r:id="rId8"/>
    <p:sldId id="824" r:id="rId9"/>
    <p:sldId id="825" r:id="rId10"/>
    <p:sldId id="842" r:id="rId11"/>
    <p:sldId id="851" r:id="rId12"/>
    <p:sldId id="861" r:id="rId13"/>
    <p:sldId id="832" r:id="rId14"/>
    <p:sldId id="840" r:id="rId15"/>
    <p:sldId id="804" r:id="rId16"/>
    <p:sldId id="801" r:id="rId17"/>
    <p:sldId id="830" r:id="rId18"/>
    <p:sldId id="831" r:id="rId19"/>
    <p:sldId id="794" r:id="rId20"/>
    <p:sldId id="841" r:id="rId2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Ülle Tensing" initials="ÜT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34"/>
    <a:srgbClr val="FFCC99"/>
    <a:srgbClr val="00CC00"/>
    <a:srgbClr val="004974"/>
    <a:srgbClr val="0AA0A1"/>
    <a:srgbClr val="FA3D9A"/>
    <a:srgbClr val="800080"/>
    <a:srgbClr val="3333CC"/>
    <a:srgbClr val="FFFF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0" autoAdjust="0"/>
    <p:restoredTop sz="88786" autoAdjust="0"/>
  </p:normalViewPr>
  <p:slideViewPr>
    <p:cSldViewPr showGuides="1">
      <p:cViewPr varScale="1">
        <p:scale>
          <a:sx n="104" d="100"/>
          <a:sy n="104" d="100"/>
        </p:scale>
        <p:origin x="201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2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667" y="-4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3D6E4E-0127-4E45-844F-1A755D231761}" type="slidenum">
              <a:rPr lang="en-US" altLang="et-EE"/>
              <a:pPr>
                <a:defRPr/>
              </a:pPr>
              <a:t>‹N°›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261096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t-EE" noProof="0"/>
              <a:t>Click to edit Master text styles</a:t>
            </a:r>
          </a:p>
          <a:p>
            <a:pPr lvl="1"/>
            <a:r>
              <a:rPr lang="en-US" altLang="et-EE" noProof="0"/>
              <a:t>Second level</a:t>
            </a:r>
          </a:p>
          <a:p>
            <a:pPr lvl="2"/>
            <a:r>
              <a:rPr lang="en-US" altLang="et-EE" noProof="0"/>
              <a:t>Third level</a:t>
            </a:r>
          </a:p>
          <a:p>
            <a:pPr lvl="3"/>
            <a:r>
              <a:rPr lang="en-US" altLang="et-EE" noProof="0"/>
              <a:t>Fourth level</a:t>
            </a:r>
          </a:p>
          <a:p>
            <a:pPr lvl="4"/>
            <a:r>
              <a:rPr lang="en-US" altLang="et-EE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8CA804-A1E1-4C17-A20E-3AD56B08EC21}" type="slidenum">
              <a:rPr lang="en-US" altLang="et-EE"/>
              <a:pPr>
                <a:defRPr/>
              </a:pPr>
              <a:t>‹N°›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173925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rlabs.com/newgrouppage9.cfm?objectgroup_id=1285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rlabs.com/newgrouppage9.cfm?objectgroup_id=1285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rlabs.com/newgrouppage9.cfm?objectgroup_id=1285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1464" indent="-285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0714" indent="-2281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7000" indent="-2281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3285" indent="-2281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9571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65856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2142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78428" indent="-2281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E86E0-2214-4F85-8ED9-CCEC5AA41CDA}" type="slidenum">
              <a:rPr lang="en-US" altLang="et-EE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t-E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t-EE" sz="9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8CA804-A1E1-4C17-A20E-3AD56B08EC21}" type="slidenum">
              <a:rPr lang="en-US" altLang="et-EE" smtClean="0"/>
              <a:pPr>
                <a:defRPr/>
              </a:pPr>
              <a:t>2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3978878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8CA804-A1E1-4C17-A20E-3AD56B08EC21}" type="slidenum">
              <a:rPr lang="en-US" altLang="et-EE" smtClean="0"/>
              <a:pPr>
                <a:defRPr/>
              </a:pPr>
              <a:t>5</a:t>
            </a:fld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1767242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https://www.thorlabs.com/newgrouppage9.cfm?objectgroup_id=1285</a:t>
            </a:r>
            <a:endParaRPr lang="fr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5CD1F-11F5-46B4-9771-4BD09651C666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9449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5CD1F-11F5-46B4-9771-4BD09651C666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1476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5CD1F-11F5-46B4-9771-4BD09651C666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6340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https://www.thorlabs.com/newgrouppage9.cfm?objectgroup_id=1285</a:t>
            </a:r>
            <a:endParaRPr lang="fr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5CD1F-11F5-46B4-9771-4BD09651C666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50779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https://www.thorlabs.com/newgrouppage9.cfm?objectgroup_id=1285</a:t>
            </a:r>
            <a:endParaRPr lang="fr-F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5CD1F-11F5-46B4-9771-4BD09651C666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06052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t-EE"/>
              <a:t>EACH Winter School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1A26A-2491-4977-990A-76322D0903D7}" type="slidenum">
              <a:rPr lang="en-GB" altLang="et-EE"/>
              <a:pPr>
                <a:defRPr/>
              </a:pPr>
              <a:t>‹N°›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322299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5008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1CABD-322C-4435-8C4C-4FF7519A3097}" type="datetime1">
              <a:rPr lang="en-GB" altLang="et-EE" smtClean="0"/>
              <a:pPr>
                <a:defRPr/>
              </a:pPr>
              <a:t>03/11/2020</a:t>
            </a:fld>
            <a:endParaRPr lang="en-GB" alt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t-EE"/>
              <a:t>EACH Winter School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9E04A-CE8C-48CC-BDA7-2D4C0EFDD8DC}" type="slidenum">
              <a:rPr lang="en-GB" altLang="et-EE"/>
              <a:pPr>
                <a:defRPr/>
              </a:pPr>
              <a:t>‹N°›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85980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773113"/>
            <a:ext cx="2195513" cy="56800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773113"/>
            <a:ext cx="6437312" cy="5680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5008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C1AF1-FE23-4027-9DD2-1698CF78EF64}" type="datetime1">
              <a:rPr lang="en-GB" altLang="et-EE" smtClean="0"/>
              <a:pPr>
                <a:defRPr/>
              </a:pPr>
              <a:t>03/11/2020</a:t>
            </a:fld>
            <a:endParaRPr lang="en-GB" alt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t-EE"/>
              <a:t>EACH Winter School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B5FCF-8C37-48D8-96E6-D0C158D9169E}" type="slidenum">
              <a:rPr lang="en-GB" altLang="et-EE"/>
              <a:pPr>
                <a:defRPr/>
              </a:pPr>
              <a:t>‹N°›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94501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t-EE"/>
              <a:t>EACH Winter School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A8C9A-625D-4B3F-A8FB-42333C4744A4}" type="slidenum">
              <a:rPr lang="en-GB" altLang="et-EE"/>
              <a:pPr>
                <a:defRPr/>
              </a:pPr>
              <a:t>‹N°›</a:t>
            </a:fld>
            <a:endParaRPr lang="en-GB" altLang="et-EE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06" y="1214430"/>
            <a:ext cx="8786874" cy="71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 b="1"/>
            </a:lvl1pPr>
          </a:lstStyle>
          <a:p>
            <a:pPr lvl="0"/>
            <a:r>
              <a:rPr lang="en-GB" altLang="et-EE" dirty="0"/>
              <a:t>Click to edit Master title style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642910" y="2000240"/>
            <a:ext cx="8286808" cy="407193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745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t-EE"/>
              <a:t>EACH Winter School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2ACDA-A709-43E8-B6BD-835F4140CAD0}" type="slidenum">
              <a:rPr lang="en-GB" altLang="et-EE"/>
              <a:pPr>
                <a:defRPr/>
              </a:pPr>
              <a:t>‹N°›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118546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700213"/>
            <a:ext cx="431641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31641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5008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6EEFE-12DB-4CC5-80C4-75A4C8E72373}" type="datetime1">
              <a:rPr lang="en-GB" altLang="et-EE" smtClean="0"/>
              <a:pPr>
                <a:defRPr/>
              </a:pPr>
              <a:t>03/11/2020</a:t>
            </a:fld>
            <a:endParaRPr lang="en-GB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t-EE"/>
              <a:t>EACH Winter School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BE236-7AF4-4254-90C7-E983DB343F15}" type="slidenum">
              <a:rPr lang="en-GB" altLang="et-EE"/>
              <a:pPr>
                <a:defRPr/>
              </a:pPr>
              <a:t>‹N°›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210254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5008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B9B46-C4B7-44CB-B18A-7510106E0D16}" type="datetime1">
              <a:rPr lang="en-GB" altLang="et-EE" smtClean="0"/>
              <a:pPr>
                <a:defRPr/>
              </a:pPr>
              <a:t>03/11/2020</a:t>
            </a:fld>
            <a:endParaRPr lang="en-GB" altLang="et-E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t-EE"/>
              <a:t>EACH Winter School 2017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C89A-1FE5-444E-9C43-47DEDD006CD1}" type="slidenum">
              <a:rPr lang="en-GB" altLang="et-EE"/>
              <a:pPr>
                <a:defRPr/>
              </a:pPr>
              <a:t>‹N°›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62384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5008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1C10-E338-47D3-B97C-856FE11D205D}" type="datetime1">
              <a:rPr lang="en-GB" altLang="et-EE" smtClean="0"/>
              <a:pPr>
                <a:defRPr/>
              </a:pPr>
              <a:t>03/11/2020</a:t>
            </a:fld>
            <a:endParaRPr lang="en-GB" alt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t-EE"/>
              <a:t>EACH Winter School 2017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A1441-34F9-4C66-AB09-1DA8AC09E120}" type="slidenum">
              <a:rPr lang="en-GB" altLang="et-EE"/>
              <a:pPr>
                <a:defRPr/>
              </a:pPr>
              <a:t>‹N°›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120779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5008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42D4F-4C61-44E3-AE88-1B46B7FC7B30}" type="datetime1">
              <a:rPr lang="en-GB" altLang="et-EE" smtClean="0"/>
              <a:pPr>
                <a:defRPr/>
              </a:pPr>
              <a:t>03/11/2020</a:t>
            </a:fld>
            <a:endParaRPr lang="en-GB" altLang="et-E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t-EE"/>
              <a:t>EACH Winter School 2017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0666B-88BB-4986-9C93-5C3F033B6275}" type="slidenum">
              <a:rPr lang="en-GB" altLang="et-EE"/>
              <a:pPr>
                <a:defRPr/>
              </a:pPr>
              <a:t>‹N°›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160010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5008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A7401-B875-49B2-8BF1-E0D440BBDC1A}" type="datetime1">
              <a:rPr lang="en-GB" altLang="et-EE" smtClean="0"/>
              <a:pPr>
                <a:defRPr/>
              </a:pPr>
              <a:t>03/11/2020</a:t>
            </a:fld>
            <a:endParaRPr lang="en-GB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t-EE"/>
              <a:t>EACH Winter School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F1EA-824D-448C-AA1F-A557022E23E5}" type="slidenum">
              <a:rPr lang="en-GB" altLang="et-EE"/>
              <a:pPr>
                <a:defRPr/>
              </a:pPr>
              <a:t>‹N°›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367655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50081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DFEE1-EAFA-4D2C-AC8B-B99C7CE63B6A}" type="datetime1">
              <a:rPr lang="en-GB" altLang="et-EE" smtClean="0"/>
              <a:pPr>
                <a:defRPr/>
              </a:pPr>
              <a:t>03/11/2020</a:t>
            </a:fld>
            <a:endParaRPr lang="en-GB" alt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t-EE"/>
              <a:t>EACH Winter School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A5C3E-7DDF-4125-A204-EC3E6177CA9F}" type="slidenum">
              <a:rPr lang="en-GB" altLang="et-EE"/>
              <a:pPr>
                <a:defRPr/>
              </a:pPr>
              <a:t>‹N°›</a:t>
            </a:fld>
            <a:endParaRPr lang="en-GB" altLang="et-EE"/>
          </a:p>
        </p:txBody>
      </p:sp>
    </p:spTree>
    <p:extLst>
      <p:ext uri="{BB962C8B-B14F-4D97-AF65-F5344CB8AC3E}">
        <p14:creationId xmlns:p14="http://schemas.microsoft.com/office/powerpoint/2010/main" val="337099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44" y="1000116"/>
            <a:ext cx="8786874" cy="71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58" y="2071678"/>
            <a:ext cx="8607455" cy="438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dirty="0"/>
              <a:t>Click to edit Master text styles</a:t>
            </a:r>
          </a:p>
          <a:p>
            <a:pPr lvl="1"/>
            <a:r>
              <a:rPr lang="en-GB" altLang="et-EE" dirty="0"/>
              <a:t>Second level</a:t>
            </a:r>
          </a:p>
          <a:p>
            <a:pPr lvl="2"/>
            <a:r>
              <a:rPr lang="en-GB" altLang="et-EE" dirty="0"/>
              <a:t>Third level</a:t>
            </a:r>
          </a:p>
          <a:p>
            <a:pPr lvl="3"/>
            <a:r>
              <a:rPr lang="en-GB" altLang="et-EE" dirty="0"/>
              <a:t>Fourth level</a:t>
            </a:r>
          </a:p>
          <a:p>
            <a:pPr lvl="4"/>
            <a:r>
              <a:rPr lang="en-GB" altLang="et-EE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428660" y="66151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004974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t-EE" altLang="et-EE"/>
              <a:t>EACH Winter School 201</a:t>
            </a:r>
            <a:r>
              <a:rPr lang="fr-FR" altLang="et-EE"/>
              <a:t>8</a:t>
            </a:r>
            <a:endParaRPr lang="en-GB" altLang="et-E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32" y="66151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lang="en-GB" altLang="et-EE" sz="1100" b="1" kern="1200">
                <a:solidFill>
                  <a:srgbClr val="004974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451146A-C1D1-42EB-A4F8-BD243F73630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68" y="214290"/>
            <a:ext cx="61674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Ivo\_My Pictures\Logod\Lyon\Lyon_1_Logo.png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 t="12177" r="8018" b="9012"/>
          <a:stretch>
            <a:fillRect/>
          </a:stretch>
        </p:blipFill>
        <p:spPr bwMode="auto">
          <a:xfrm>
            <a:off x="9992939" y="3284984"/>
            <a:ext cx="9937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Ivo\_My Pictures\Logod\Abo\aa_eng_logobasic.ep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00" y="1966256"/>
            <a:ext cx="564785" cy="65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Ivo\_My Pictures\Logod\Uppsala\2000px-Uppsala_University_logo.svg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560" y="962014"/>
            <a:ext cx="827881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 userDrawn="1"/>
        </p:nvSpPr>
        <p:spPr>
          <a:xfrm>
            <a:off x="142844" y="214290"/>
            <a:ext cx="5824796" cy="584775"/>
          </a:xfrm>
          <a:prstGeom prst="rect">
            <a:avLst/>
          </a:prstGeom>
          <a:noFill/>
        </p:spPr>
        <p:txBody>
          <a:bodyPr wrap="none" lIns="18000" rIns="18000" rtlCol="0">
            <a:spAutoFit/>
          </a:bodyPr>
          <a:lstStyle/>
          <a:p>
            <a:r>
              <a:rPr lang="fr-FR" sz="3200" b="1" dirty="0">
                <a:solidFill>
                  <a:srgbClr val="004974"/>
                </a:solidFill>
                <a:latin typeface="+mn-lt"/>
              </a:rPr>
              <a:t>ESCIMAC </a:t>
            </a:r>
            <a:r>
              <a:rPr lang="fr-FR" sz="3200" b="1" dirty="0" err="1">
                <a:solidFill>
                  <a:srgbClr val="004974"/>
                </a:solidFill>
                <a:latin typeface="+mn-lt"/>
              </a:rPr>
              <a:t>Colorimeter</a:t>
            </a:r>
            <a:r>
              <a:rPr lang="fr-FR" sz="3200" b="1" dirty="0">
                <a:solidFill>
                  <a:srgbClr val="004974"/>
                </a:solidFill>
                <a:latin typeface="+mn-lt"/>
              </a:rPr>
              <a:t> </a:t>
            </a:r>
            <a:r>
              <a:rPr lang="fr-FR" sz="3200" b="1" dirty="0" err="1">
                <a:solidFill>
                  <a:srgbClr val="004974"/>
                </a:solidFill>
                <a:latin typeface="+mn-lt"/>
              </a:rPr>
              <a:t>project</a:t>
            </a:r>
            <a:endParaRPr lang="fr-FR" sz="3200" b="1" dirty="0">
              <a:solidFill>
                <a:srgbClr val="004974"/>
              </a:solidFill>
              <a:latin typeface="+mn-lt"/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214282" y="928670"/>
            <a:ext cx="8643998" cy="1588"/>
          </a:xfrm>
          <a:prstGeom prst="line">
            <a:avLst/>
          </a:prstGeom>
          <a:ln w="2540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13F403CF-D96A-4459-917E-48733760FB4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596336" y="63391"/>
            <a:ext cx="1522898" cy="830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GB" altLang="et-EE" sz="3200" dirty="0" smtClean="0">
          <a:solidFill>
            <a:srgbClr val="004974"/>
          </a:solidFill>
          <a:latin typeface="+mn-lt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6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49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49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49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0049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rgbClr val="0049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9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9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9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974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1365" y="3501008"/>
            <a:ext cx="8637140" cy="1470025"/>
          </a:xfrm>
        </p:spPr>
        <p:txBody>
          <a:bodyPr/>
          <a:lstStyle/>
          <a:p>
            <a:pPr algn="ctr" eaLnBrk="1" hangingPunct="1">
              <a:lnSpc>
                <a:spcPct val="85000"/>
              </a:lnSpc>
            </a:pPr>
            <a:r>
              <a:rPr lang="fr-FR" altLang="et-EE" sz="5400" b="1" dirty="0" err="1"/>
              <a:t>Build</a:t>
            </a:r>
            <a:r>
              <a:rPr lang="fr-FR" altLang="et-EE" sz="5400" b="1" dirty="0"/>
              <a:t> a </a:t>
            </a:r>
            <a:r>
              <a:rPr lang="fr-FR" altLang="et-EE" sz="5400" b="1" dirty="0" err="1"/>
              <a:t>colorimeter</a:t>
            </a:r>
            <a:endParaRPr lang="en-US" altLang="et-EE" sz="5400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4C9F6B5-6D10-4777-86FC-EFBB2FD6C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1" y="188640"/>
            <a:ext cx="4439935" cy="242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0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e 55">
            <a:extLst>
              <a:ext uri="{FF2B5EF4-FFF2-40B4-BE49-F238E27FC236}">
                <a16:creationId xmlns:a16="http://schemas.microsoft.com/office/drawing/2014/main" id="{B55676B9-D960-4628-8615-EFC4E40B8B61}"/>
              </a:ext>
            </a:extLst>
          </p:cNvPr>
          <p:cNvGrpSpPr/>
          <p:nvPr/>
        </p:nvGrpSpPr>
        <p:grpSpPr>
          <a:xfrm>
            <a:off x="2273860" y="4978926"/>
            <a:ext cx="225230" cy="1128026"/>
            <a:chOff x="2483768" y="2852936"/>
            <a:chExt cx="373922" cy="1440160"/>
          </a:xfrm>
        </p:grpSpPr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7606149E-74DA-4E7F-8577-3DD7092FE904}"/>
                </a:ext>
              </a:extLst>
            </p:cNvPr>
            <p:cNvGrpSpPr/>
            <p:nvPr/>
          </p:nvGrpSpPr>
          <p:grpSpPr>
            <a:xfrm>
              <a:off x="2483768" y="3201077"/>
              <a:ext cx="373922" cy="747128"/>
              <a:chOff x="1597388" y="3686048"/>
              <a:chExt cx="1102404" cy="2520006"/>
            </a:xfrm>
          </p:grpSpPr>
          <p:cxnSp>
            <p:nvCxnSpPr>
              <p:cNvPr id="104" name="Connecteur droit 103">
                <a:extLst>
                  <a:ext uri="{FF2B5EF4-FFF2-40B4-BE49-F238E27FC236}">
                    <a16:creationId xmlns:a16="http://schemas.microsoft.com/office/drawing/2014/main" id="{C0E4403A-D0D0-4BF9-A6EE-0AD3DD0C232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37388" y="3686048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Connecteur droit 105">
                <a:extLst>
                  <a:ext uri="{FF2B5EF4-FFF2-40B4-BE49-F238E27FC236}">
                    <a16:creationId xmlns:a16="http://schemas.microsoft.com/office/drawing/2014/main" id="{008E0C3E-90E8-478C-BB9D-86160AA96C6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7388" y="422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Connecteur droit 108">
                <a:extLst>
                  <a:ext uri="{FF2B5EF4-FFF2-40B4-BE49-F238E27FC236}">
                    <a16:creationId xmlns:a16="http://schemas.microsoft.com/office/drawing/2014/main" id="{F5A9EDBD-1B62-4ABF-ADB2-763D6F39CB2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597388" y="386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Connecteur droit 109">
                <a:extLst>
                  <a:ext uri="{FF2B5EF4-FFF2-40B4-BE49-F238E27FC236}">
                    <a16:creationId xmlns:a16="http://schemas.microsoft.com/office/drawing/2014/main" id="{20D94C6C-7BF9-4845-827F-7DB21B9517C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792" y="494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Connecteur droit 110">
                <a:extLst>
                  <a:ext uri="{FF2B5EF4-FFF2-40B4-BE49-F238E27FC236}">
                    <a16:creationId xmlns:a16="http://schemas.microsoft.com/office/drawing/2014/main" id="{FA666F33-AAC8-49C5-A8E2-0C4D375D5BA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792" y="458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Connecteur droit 111">
                <a:extLst>
                  <a:ext uri="{FF2B5EF4-FFF2-40B4-BE49-F238E27FC236}">
                    <a16:creationId xmlns:a16="http://schemas.microsoft.com/office/drawing/2014/main" id="{5E53E4F3-580E-43F7-B853-6C497359A75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672" y="566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Connecteur droit 114">
                <a:extLst>
                  <a:ext uri="{FF2B5EF4-FFF2-40B4-BE49-F238E27FC236}">
                    <a16:creationId xmlns:a16="http://schemas.microsoft.com/office/drawing/2014/main" id="{095C6D49-1052-4136-A6DC-A06221D4A63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672" y="530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Connecteur droit 116">
                <a:extLst>
                  <a:ext uri="{FF2B5EF4-FFF2-40B4-BE49-F238E27FC236}">
                    <a16:creationId xmlns:a16="http://schemas.microsoft.com/office/drawing/2014/main" id="{08F17501-D559-4048-A0A8-787258CB50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115344" y="6026054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5099FCF9-B433-4A1D-A219-0751802458F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2852936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BE5358CC-C984-4A27-B4FC-C00006BE1C0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3948205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8" name="Ellipse 117">
            <a:extLst>
              <a:ext uri="{FF2B5EF4-FFF2-40B4-BE49-F238E27FC236}">
                <a16:creationId xmlns:a16="http://schemas.microsoft.com/office/drawing/2014/main" id="{5EA70B9F-8748-434D-815E-4FAFC2559E1B}"/>
              </a:ext>
            </a:extLst>
          </p:cNvPr>
          <p:cNvSpPr/>
          <p:nvPr/>
        </p:nvSpPr>
        <p:spPr bwMode="auto">
          <a:xfrm>
            <a:off x="761692" y="3094221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53F9E0F4-5CBC-4EA0-838F-818ECD72AA72}"/>
              </a:ext>
            </a:extLst>
          </p:cNvPr>
          <p:cNvCxnSpPr>
            <a:stCxn id="118" idx="6"/>
          </p:cNvCxnSpPr>
          <p:nvPr/>
        </p:nvCxnSpPr>
        <p:spPr bwMode="auto">
          <a:xfrm>
            <a:off x="905707" y="3166229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Ellipse 119">
            <a:extLst>
              <a:ext uri="{FF2B5EF4-FFF2-40B4-BE49-F238E27FC236}">
                <a16:creationId xmlns:a16="http://schemas.microsoft.com/office/drawing/2014/main" id="{F6009B03-B000-4504-B2D6-08862E47BB3C}"/>
              </a:ext>
            </a:extLst>
          </p:cNvPr>
          <p:cNvSpPr/>
          <p:nvPr/>
        </p:nvSpPr>
        <p:spPr bwMode="auto">
          <a:xfrm>
            <a:off x="761692" y="6034943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A2EBE01-F9FB-48D7-B9F1-4A227782AC6F}"/>
              </a:ext>
            </a:extLst>
          </p:cNvPr>
          <p:cNvCxnSpPr>
            <a:stCxn id="120" idx="6"/>
          </p:cNvCxnSpPr>
          <p:nvPr/>
        </p:nvCxnSpPr>
        <p:spPr bwMode="auto">
          <a:xfrm>
            <a:off x="905707" y="6106951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ZoneTexte 121">
            <a:extLst>
              <a:ext uri="{FF2B5EF4-FFF2-40B4-BE49-F238E27FC236}">
                <a16:creationId xmlns:a16="http://schemas.microsoft.com/office/drawing/2014/main" id="{C605492A-F65D-4D8E-832E-4F74165EAC6F}"/>
              </a:ext>
            </a:extLst>
          </p:cNvPr>
          <p:cNvSpPr txBox="1"/>
          <p:nvPr/>
        </p:nvSpPr>
        <p:spPr>
          <a:xfrm>
            <a:off x="35496" y="5935844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GND</a:t>
            </a:r>
            <a:endParaRPr lang="fr-FR" dirty="0"/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9B613AC2-5D1F-4B60-8537-5854EE401672}"/>
              </a:ext>
            </a:extLst>
          </p:cNvPr>
          <p:cNvSpPr txBox="1"/>
          <p:nvPr/>
        </p:nvSpPr>
        <p:spPr>
          <a:xfrm>
            <a:off x="262481" y="2581457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Pin 8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AEF02F2-6642-4228-986D-E1AFF8C75D39}"/>
              </a:ext>
            </a:extLst>
          </p:cNvPr>
          <p:cNvGrpSpPr/>
          <p:nvPr/>
        </p:nvGrpSpPr>
        <p:grpSpPr>
          <a:xfrm rot="10800000">
            <a:off x="2723420" y="3569903"/>
            <a:ext cx="144016" cy="448816"/>
            <a:chOff x="3155468" y="3569903"/>
            <a:chExt cx="144016" cy="448816"/>
          </a:xfrm>
        </p:grpSpPr>
        <p:cxnSp>
          <p:nvCxnSpPr>
            <p:cNvPr id="126" name="Connecteur droit avec flèche 125">
              <a:extLst>
                <a:ext uri="{FF2B5EF4-FFF2-40B4-BE49-F238E27FC236}">
                  <a16:creationId xmlns:a16="http://schemas.microsoft.com/office/drawing/2014/main" id="{38AE8CAC-17B6-4EA2-BEFB-63861836893C}"/>
                </a:ext>
              </a:extLst>
            </p:cNvPr>
            <p:cNvCxnSpPr/>
            <p:nvPr/>
          </p:nvCxnSpPr>
          <p:spPr bwMode="auto">
            <a:xfrm flipH="1">
              <a:off x="3155468" y="3569903"/>
              <a:ext cx="144016" cy="1440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7" name="Connecteur droit avec flèche 126">
              <a:extLst>
                <a:ext uri="{FF2B5EF4-FFF2-40B4-BE49-F238E27FC236}">
                  <a16:creationId xmlns:a16="http://schemas.microsoft.com/office/drawing/2014/main" id="{7E3CC54F-B349-4268-AE3F-79228D3AC2E6}"/>
                </a:ext>
              </a:extLst>
            </p:cNvPr>
            <p:cNvCxnSpPr/>
            <p:nvPr/>
          </p:nvCxnSpPr>
          <p:spPr bwMode="auto">
            <a:xfrm flipH="1">
              <a:off x="3155468" y="3722303"/>
              <a:ext cx="144016" cy="1440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8" name="Connecteur droit avec flèche 127">
              <a:extLst>
                <a:ext uri="{FF2B5EF4-FFF2-40B4-BE49-F238E27FC236}">
                  <a16:creationId xmlns:a16="http://schemas.microsoft.com/office/drawing/2014/main" id="{04B67DD4-EB6B-430F-938C-392DD63FABFF}"/>
                </a:ext>
              </a:extLst>
            </p:cNvPr>
            <p:cNvCxnSpPr/>
            <p:nvPr/>
          </p:nvCxnSpPr>
          <p:spPr bwMode="auto">
            <a:xfrm flipH="1">
              <a:off x="3155468" y="3874703"/>
              <a:ext cx="144016" cy="1440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1EA5330E-3DCF-4847-8D1D-34B1D697EC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81880" y="3176139"/>
            <a:ext cx="6932" cy="5519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2982666-CE9F-4AD9-8202-FED94094AB4C}"/>
              </a:ext>
            </a:extLst>
          </p:cNvPr>
          <p:cNvGrpSpPr/>
          <p:nvPr/>
        </p:nvGrpSpPr>
        <p:grpSpPr>
          <a:xfrm rot="10800000">
            <a:off x="2224720" y="3723886"/>
            <a:ext cx="328182" cy="328694"/>
            <a:chOff x="2224720" y="3723886"/>
            <a:chExt cx="328182" cy="328694"/>
          </a:xfrm>
        </p:grpSpPr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id="{AC2320E9-5C6E-478A-A323-6E424CB246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46236" y="3728049"/>
              <a:ext cx="28515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" name="Triangle isocèle 142">
              <a:extLst>
                <a:ext uri="{FF2B5EF4-FFF2-40B4-BE49-F238E27FC236}">
                  <a16:creationId xmlns:a16="http://schemas.microsoft.com/office/drawing/2014/main" id="{AEB7A9BD-DB01-4FA3-8842-666F7BDD6DE2}"/>
                </a:ext>
              </a:extLst>
            </p:cNvPr>
            <p:cNvSpPr/>
            <p:nvPr/>
          </p:nvSpPr>
          <p:spPr bwMode="auto">
            <a:xfrm>
              <a:off x="2224720" y="3723886"/>
              <a:ext cx="328182" cy="328694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03A38F32-239F-457F-BE87-8868DF774CD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84223" y="4041466"/>
            <a:ext cx="4590" cy="9511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202D7C2-1220-4A49-BACA-30B9E061F587}"/>
              </a:ext>
            </a:extLst>
          </p:cNvPr>
          <p:cNvSpPr/>
          <p:nvPr/>
        </p:nvSpPr>
        <p:spPr>
          <a:xfrm>
            <a:off x="567340" y="5218629"/>
            <a:ext cx="1483104" cy="476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R1</a:t>
            </a:r>
            <a:endParaRPr lang="fr-FR" b="1" dirty="0">
              <a:solidFill>
                <a:srgbClr val="002060"/>
              </a:solidFill>
              <a:latin typeface="Symbol" panose="05050102010706020507" pitchFamily="18" charset="2"/>
            </a:endParaRPr>
          </a:p>
        </p:txBody>
      </p:sp>
      <p:sp>
        <p:nvSpPr>
          <p:cNvPr id="124" name="Text Box 7">
            <a:extLst>
              <a:ext uri="{FF2B5EF4-FFF2-40B4-BE49-F238E27FC236}">
                <a16:creationId xmlns:a16="http://schemas.microsoft.com/office/drawing/2014/main" id="{087A9C82-B26C-4BB2-ACB9-FD9BF7F1A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3213"/>
            <a:ext cx="7999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Can </a:t>
            </a:r>
            <a:r>
              <a:rPr lang="fr-FR" altLang="fr-FR" sz="28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we</a:t>
            </a:r>
            <a:r>
              <a:rPr lang="fr-FR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imagine to </a:t>
            </a:r>
            <a:r>
              <a:rPr lang="fr-FR" altLang="fr-FR" sz="28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build</a:t>
            </a:r>
            <a:r>
              <a:rPr lang="fr-FR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a </a:t>
            </a:r>
            <a:r>
              <a:rPr lang="fr-FR" altLang="fr-FR" sz="28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colorimeter</a:t>
            </a:r>
            <a:r>
              <a:rPr lang="fr-FR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?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77A2B9E-E791-43F4-881F-C34B1B5876AA}"/>
              </a:ext>
            </a:extLst>
          </p:cNvPr>
          <p:cNvGrpSpPr/>
          <p:nvPr/>
        </p:nvGrpSpPr>
        <p:grpSpPr>
          <a:xfrm>
            <a:off x="3235485" y="2973919"/>
            <a:ext cx="3041081" cy="1945583"/>
            <a:chOff x="3405171" y="2275496"/>
            <a:chExt cx="2546765" cy="1449850"/>
          </a:xfrm>
        </p:grpSpPr>
        <p:pic>
          <p:nvPicPr>
            <p:cNvPr id="86" name="Image 85">
              <a:extLst>
                <a:ext uri="{FF2B5EF4-FFF2-40B4-BE49-F238E27FC236}">
                  <a16:creationId xmlns:a16="http://schemas.microsoft.com/office/drawing/2014/main" id="{F92EBCBC-5CA9-48D9-8C73-5907B5D9C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000" t="32774" r="57336" b="36978"/>
            <a:stretch/>
          </p:blipFill>
          <p:spPr>
            <a:xfrm rot="5015011">
              <a:off x="3715039" y="2614085"/>
              <a:ext cx="377142" cy="996877"/>
            </a:xfrm>
            <a:prstGeom prst="rect">
              <a:avLst/>
            </a:prstGeom>
          </p:spPr>
        </p:pic>
        <p:pic>
          <p:nvPicPr>
            <p:cNvPr id="87" name="Image 86">
              <a:extLst>
                <a:ext uri="{FF2B5EF4-FFF2-40B4-BE49-F238E27FC236}">
                  <a16:creationId xmlns:a16="http://schemas.microsoft.com/office/drawing/2014/main" id="{BE57A4BF-B264-42B5-BFD4-14B872C98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9017" r="26365"/>
            <a:stretch/>
          </p:blipFill>
          <p:spPr>
            <a:xfrm rot="1154048">
              <a:off x="4899503" y="2743363"/>
              <a:ext cx="1052433" cy="591812"/>
            </a:xfrm>
            <a:prstGeom prst="rect">
              <a:avLst/>
            </a:prstGeom>
          </p:spPr>
        </p:pic>
        <p:grpSp>
          <p:nvGrpSpPr>
            <p:cNvPr id="88" name="Groupe 87">
              <a:extLst>
                <a:ext uri="{FF2B5EF4-FFF2-40B4-BE49-F238E27FC236}">
                  <a16:creationId xmlns:a16="http://schemas.microsoft.com/office/drawing/2014/main" id="{781CDBB4-C4D1-4CD3-9D96-C856FE64D61A}"/>
                </a:ext>
              </a:extLst>
            </p:cNvPr>
            <p:cNvGrpSpPr/>
            <p:nvPr/>
          </p:nvGrpSpPr>
          <p:grpSpPr>
            <a:xfrm>
              <a:off x="4453868" y="2275496"/>
              <a:ext cx="353140" cy="1449850"/>
              <a:chOff x="618460" y="3786501"/>
              <a:chExt cx="723900" cy="2676525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8CBA290-3455-4161-9841-873054A74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656560" y="3872226"/>
                <a:ext cx="685800" cy="2590800"/>
              </a:xfrm>
              <a:prstGeom prst="rect">
                <a:avLst/>
              </a:prstGeom>
              <a:solidFill>
                <a:srgbClr val="00B0F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127000" contourW="12700" prstMaterial="legacyMatte">
                <a:bevelT w="13500" h="13500" prst="angle"/>
                <a:bevelB w="13500" h="13500" prst="angle"/>
                <a:extrusionClr>
                  <a:schemeClr val="accent1">
                    <a:lumMod val="75000"/>
                  </a:schemeClr>
                </a:extrusionClr>
                <a:contourClr>
                  <a:schemeClr val="accent1">
                    <a:lumMod val="75000"/>
                  </a:schemeClr>
                </a:contour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90" name="Rectangle 6">
                <a:extLst>
                  <a:ext uri="{FF2B5EF4-FFF2-40B4-BE49-F238E27FC236}">
                    <a16:creationId xmlns:a16="http://schemas.microsoft.com/office/drawing/2014/main" id="{0847FC34-4892-476C-B402-749E5B2B9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618460" y="3786501"/>
                <a:ext cx="685800" cy="542925"/>
              </a:xfrm>
              <a:prstGeom prst="rect">
                <a:avLst/>
              </a:prstGeom>
              <a:solidFill>
                <a:srgbClr val="CC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127000" contourW="12700" prstMaterial="legacyMatte">
                <a:bevelT w="13500" h="13500" prst="angle"/>
                <a:bevelB w="13500" h="13500" prst="angle"/>
                <a:extrusionClr>
                  <a:srgbClr val="CCFFFF"/>
                </a:extrusionClr>
                <a:contourClr>
                  <a:schemeClr val="accent1">
                    <a:lumMod val="90000"/>
                  </a:schemeClr>
                </a:contour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fr-FR">
                  <a:latin typeface="Arial" charset="0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592C84F-026E-4236-BB6E-5B2D8C72B66C}"/>
              </a:ext>
            </a:extLst>
          </p:cNvPr>
          <p:cNvSpPr/>
          <p:nvPr/>
        </p:nvSpPr>
        <p:spPr>
          <a:xfrm>
            <a:off x="732808" y="3653253"/>
            <a:ext cx="1173353" cy="476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LED</a:t>
            </a:r>
          </a:p>
        </p:txBody>
      </p: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94422DCD-5806-4BF0-8359-FE18961D84B0}"/>
              </a:ext>
            </a:extLst>
          </p:cNvPr>
          <p:cNvGrpSpPr/>
          <p:nvPr/>
        </p:nvGrpSpPr>
        <p:grpSpPr>
          <a:xfrm>
            <a:off x="7053946" y="5024905"/>
            <a:ext cx="229906" cy="1068391"/>
            <a:chOff x="2483768" y="2852936"/>
            <a:chExt cx="373922" cy="1440160"/>
          </a:xfrm>
        </p:grpSpPr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id="{A6990A5F-49E4-4DC1-A383-96D9DA7CD448}"/>
                </a:ext>
              </a:extLst>
            </p:cNvPr>
            <p:cNvGrpSpPr/>
            <p:nvPr/>
          </p:nvGrpSpPr>
          <p:grpSpPr>
            <a:xfrm>
              <a:off x="2483768" y="3201077"/>
              <a:ext cx="373922" cy="747128"/>
              <a:chOff x="1597388" y="3686048"/>
              <a:chExt cx="1102404" cy="2520006"/>
            </a:xfrm>
          </p:grpSpPr>
          <p:cxnSp>
            <p:nvCxnSpPr>
              <p:cNvPr id="97" name="Connecteur droit 96">
                <a:extLst>
                  <a:ext uri="{FF2B5EF4-FFF2-40B4-BE49-F238E27FC236}">
                    <a16:creationId xmlns:a16="http://schemas.microsoft.com/office/drawing/2014/main" id="{19E6EB0A-3230-467E-A16F-B71EDA92429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37388" y="3686048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Connecteur droit 97">
                <a:extLst>
                  <a:ext uri="{FF2B5EF4-FFF2-40B4-BE49-F238E27FC236}">
                    <a16:creationId xmlns:a16="http://schemas.microsoft.com/office/drawing/2014/main" id="{DB089880-D36A-4F7F-926C-0E1DA40E967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7388" y="422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Connecteur droit 104">
                <a:extLst>
                  <a:ext uri="{FF2B5EF4-FFF2-40B4-BE49-F238E27FC236}">
                    <a16:creationId xmlns:a16="http://schemas.microsoft.com/office/drawing/2014/main" id="{23122D7E-DC6D-436D-BBBC-0CDC0804E87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597388" y="386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Connecteur droit 106">
                <a:extLst>
                  <a:ext uri="{FF2B5EF4-FFF2-40B4-BE49-F238E27FC236}">
                    <a16:creationId xmlns:a16="http://schemas.microsoft.com/office/drawing/2014/main" id="{F2A1EECD-7A3D-4BB6-9E47-385C902BAE2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792" y="494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Connecteur droit 107">
                <a:extLst>
                  <a:ext uri="{FF2B5EF4-FFF2-40B4-BE49-F238E27FC236}">
                    <a16:creationId xmlns:a16="http://schemas.microsoft.com/office/drawing/2014/main" id="{6FBA8E71-0260-4E39-B5E5-3C325408241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792" y="458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Connecteur droit 112">
                <a:extLst>
                  <a:ext uri="{FF2B5EF4-FFF2-40B4-BE49-F238E27FC236}">
                    <a16:creationId xmlns:a16="http://schemas.microsoft.com/office/drawing/2014/main" id="{504E7B75-8282-462D-9E30-999EA853646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672" y="566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Connecteur droit 113">
                <a:extLst>
                  <a:ext uri="{FF2B5EF4-FFF2-40B4-BE49-F238E27FC236}">
                    <a16:creationId xmlns:a16="http://schemas.microsoft.com/office/drawing/2014/main" id="{DAD74053-7A65-41A6-BDB9-5C7EA6C709A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672" y="530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Connecteur droit 115">
                <a:extLst>
                  <a:ext uri="{FF2B5EF4-FFF2-40B4-BE49-F238E27FC236}">
                    <a16:creationId xmlns:a16="http://schemas.microsoft.com/office/drawing/2014/main" id="{AF255BB4-274C-41FA-A42B-0E4B7815DEF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115344" y="6026054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A83F1421-3495-4DD6-B253-3D2602A54D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2852936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5857F2D9-790B-4EB8-9637-623B2CBEB65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3948205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562331D-301C-45C8-81F0-4BD1F1F82453}"/>
              </a:ext>
            </a:extLst>
          </p:cNvPr>
          <p:cNvSpPr/>
          <p:nvPr/>
        </p:nvSpPr>
        <p:spPr>
          <a:xfrm>
            <a:off x="6951531" y="2972313"/>
            <a:ext cx="2189776" cy="476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Photodiode</a:t>
            </a: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23A4E9F4-2A75-4DA8-BD6B-4CFFC2207E37}"/>
              </a:ext>
            </a:extLst>
          </p:cNvPr>
          <p:cNvSpPr/>
          <p:nvPr/>
        </p:nvSpPr>
        <p:spPr bwMode="auto">
          <a:xfrm>
            <a:off x="8638123" y="4941168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6A432622-8FC6-4451-A4EB-B78646CD6BDB}"/>
              </a:ext>
            </a:extLst>
          </p:cNvPr>
          <p:cNvCxnSpPr>
            <a:cxnSpLocks/>
          </p:cNvCxnSpPr>
          <p:nvPr/>
        </p:nvCxnSpPr>
        <p:spPr bwMode="auto">
          <a:xfrm>
            <a:off x="7155016" y="5013176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1" name="ZoneTexte 130">
            <a:extLst>
              <a:ext uri="{FF2B5EF4-FFF2-40B4-BE49-F238E27FC236}">
                <a16:creationId xmlns:a16="http://schemas.microsoft.com/office/drawing/2014/main" id="{7E61FC90-3A82-46E7-846C-27C6A3E69281}"/>
              </a:ext>
            </a:extLst>
          </p:cNvPr>
          <p:cNvSpPr txBox="1"/>
          <p:nvPr/>
        </p:nvSpPr>
        <p:spPr>
          <a:xfrm>
            <a:off x="8244408" y="4509120"/>
            <a:ext cx="686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A0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input</a:t>
            </a:r>
            <a:endParaRPr lang="fr-FR" dirty="0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06569CD3-401D-4A35-B49D-A41A3B21FB77}"/>
              </a:ext>
            </a:extLst>
          </p:cNvPr>
          <p:cNvSpPr/>
          <p:nvPr/>
        </p:nvSpPr>
        <p:spPr bwMode="auto">
          <a:xfrm>
            <a:off x="7139774" y="4978925"/>
            <a:ext cx="58249" cy="6646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430538B-FA20-4716-AEA8-FC57F8CABCE9}"/>
              </a:ext>
            </a:extLst>
          </p:cNvPr>
          <p:cNvGrpSpPr/>
          <p:nvPr/>
        </p:nvGrpSpPr>
        <p:grpSpPr>
          <a:xfrm rot="10621637">
            <a:off x="6663687" y="3722303"/>
            <a:ext cx="144016" cy="448816"/>
            <a:chOff x="7503506" y="3556248"/>
            <a:chExt cx="144016" cy="448816"/>
          </a:xfrm>
        </p:grpSpPr>
        <p:cxnSp>
          <p:nvCxnSpPr>
            <p:cNvPr id="133" name="Connecteur droit avec flèche 132">
              <a:extLst>
                <a:ext uri="{FF2B5EF4-FFF2-40B4-BE49-F238E27FC236}">
                  <a16:creationId xmlns:a16="http://schemas.microsoft.com/office/drawing/2014/main" id="{D5D2089F-31FC-4C27-A152-68ACA3B468A3}"/>
                </a:ext>
              </a:extLst>
            </p:cNvPr>
            <p:cNvCxnSpPr/>
            <p:nvPr/>
          </p:nvCxnSpPr>
          <p:spPr bwMode="auto">
            <a:xfrm flipH="1">
              <a:off x="7503506" y="3556248"/>
              <a:ext cx="144016" cy="1440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4" name="Connecteur droit avec flèche 133">
              <a:extLst>
                <a:ext uri="{FF2B5EF4-FFF2-40B4-BE49-F238E27FC236}">
                  <a16:creationId xmlns:a16="http://schemas.microsoft.com/office/drawing/2014/main" id="{424A0B4E-9262-4D86-8F06-BBB567E376E1}"/>
                </a:ext>
              </a:extLst>
            </p:cNvPr>
            <p:cNvCxnSpPr/>
            <p:nvPr/>
          </p:nvCxnSpPr>
          <p:spPr bwMode="auto">
            <a:xfrm flipH="1">
              <a:off x="7503506" y="3708648"/>
              <a:ext cx="144016" cy="1440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5" name="Connecteur droit avec flèche 134">
              <a:extLst>
                <a:ext uri="{FF2B5EF4-FFF2-40B4-BE49-F238E27FC236}">
                  <a16:creationId xmlns:a16="http://schemas.microsoft.com/office/drawing/2014/main" id="{79BC1F75-87FB-4AE5-BE39-49E85E3862D8}"/>
                </a:ext>
              </a:extLst>
            </p:cNvPr>
            <p:cNvCxnSpPr/>
            <p:nvPr/>
          </p:nvCxnSpPr>
          <p:spPr bwMode="auto">
            <a:xfrm flipH="1">
              <a:off x="7503506" y="3861048"/>
              <a:ext cx="144016" cy="1440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174E407-46CF-49AB-A41C-EEF2F223B7A8}"/>
              </a:ext>
            </a:extLst>
          </p:cNvPr>
          <p:cNvSpPr/>
          <p:nvPr/>
        </p:nvSpPr>
        <p:spPr>
          <a:xfrm>
            <a:off x="7476263" y="5402746"/>
            <a:ext cx="1704243" cy="476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rgbClr val="002060"/>
                </a:solidFill>
              </a:rPr>
              <a:t>Resistor</a:t>
            </a:r>
            <a:r>
              <a:rPr lang="fr-FR" b="1" dirty="0">
                <a:solidFill>
                  <a:srgbClr val="002060"/>
                </a:solidFill>
              </a:rPr>
              <a:t> 1-1000 k</a:t>
            </a:r>
            <a:r>
              <a:rPr lang="fr-FR" b="1" dirty="0">
                <a:solidFill>
                  <a:srgbClr val="002060"/>
                </a:solidFill>
                <a:latin typeface="Symbol" panose="05050102010706020507" pitchFamily="18" charset="2"/>
              </a:rPr>
              <a:t>W</a:t>
            </a:r>
          </a:p>
        </p:txBody>
      </p: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16602C07-9673-4AAE-9B85-93D700175D60}"/>
              </a:ext>
            </a:extLst>
          </p:cNvPr>
          <p:cNvCxnSpPr>
            <a:cxnSpLocks/>
          </p:cNvCxnSpPr>
          <p:nvPr/>
        </p:nvCxnSpPr>
        <p:spPr bwMode="auto">
          <a:xfrm flipV="1">
            <a:off x="7168898" y="2720526"/>
            <a:ext cx="0" cy="9938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B96FEB44-9BE2-457C-8057-ADAB25A43974}"/>
              </a:ext>
            </a:extLst>
          </p:cNvPr>
          <p:cNvCxnSpPr>
            <a:cxnSpLocks/>
          </p:cNvCxnSpPr>
          <p:nvPr/>
        </p:nvCxnSpPr>
        <p:spPr bwMode="auto">
          <a:xfrm>
            <a:off x="7026322" y="3714394"/>
            <a:ext cx="28515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Triangle isocèle 138">
            <a:extLst>
              <a:ext uri="{FF2B5EF4-FFF2-40B4-BE49-F238E27FC236}">
                <a16:creationId xmlns:a16="http://schemas.microsoft.com/office/drawing/2014/main" id="{4589F558-2AA7-4350-B428-D61F11E2A0BE}"/>
              </a:ext>
            </a:extLst>
          </p:cNvPr>
          <p:cNvSpPr/>
          <p:nvPr/>
        </p:nvSpPr>
        <p:spPr bwMode="auto">
          <a:xfrm>
            <a:off x="7004806" y="3710231"/>
            <a:ext cx="328182" cy="328694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648ACE6B-9C3D-4375-BC7B-ECB2811C1C9C}"/>
              </a:ext>
            </a:extLst>
          </p:cNvPr>
          <p:cNvCxnSpPr>
            <a:cxnSpLocks/>
            <a:stCxn id="132" idx="0"/>
          </p:cNvCxnSpPr>
          <p:nvPr/>
        </p:nvCxnSpPr>
        <p:spPr bwMode="auto">
          <a:xfrm flipH="1" flipV="1">
            <a:off x="7164309" y="4027811"/>
            <a:ext cx="4590" cy="9511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Ellipse 144">
            <a:extLst>
              <a:ext uri="{FF2B5EF4-FFF2-40B4-BE49-F238E27FC236}">
                <a16:creationId xmlns:a16="http://schemas.microsoft.com/office/drawing/2014/main" id="{C93581B0-0EA2-43BF-9F44-9306C034C0E5}"/>
              </a:ext>
            </a:extLst>
          </p:cNvPr>
          <p:cNvSpPr/>
          <p:nvPr/>
        </p:nvSpPr>
        <p:spPr bwMode="auto">
          <a:xfrm>
            <a:off x="8676457" y="2648518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7" name="Connecteur droit 146">
            <a:extLst>
              <a:ext uri="{FF2B5EF4-FFF2-40B4-BE49-F238E27FC236}">
                <a16:creationId xmlns:a16="http://schemas.microsoft.com/office/drawing/2014/main" id="{A9EC44A3-FBBC-4E42-A040-BB1DF20A3A72}"/>
              </a:ext>
            </a:extLst>
          </p:cNvPr>
          <p:cNvCxnSpPr>
            <a:cxnSpLocks/>
          </p:cNvCxnSpPr>
          <p:nvPr/>
        </p:nvCxnSpPr>
        <p:spPr bwMode="auto">
          <a:xfrm>
            <a:off x="7164288" y="2720526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8" name="ZoneTexte 147">
            <a:extLst>
              <a:ext uri="{FF2B5EF4-FFF2-40B4-BE49-F238E27FC236}">
                <a16:creationId xmlns:a16="http://schemas.microsoft.com/office/drawing/2014/main" id="{BF8E3D0E-4DFA-49A9-BE16-86EEBAE2C67A}"/>
              </a:ext>
            </a:extLst>
          </p:cNvPr>
          <p:cNvSpPr txBox="1"/>
          <p:nvPr/>
        </p:nvSpPr>
        <p:spPr>
          <a:xfrm>
            <a:off x="8419855" y="213285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5V</a:t>
            </a:r>
            <a:endParaRPr lang="fr-FR" dirty="0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A9D5241E-8FD5-4B3E-B10F-9F0DC18305F2}"/>
              </a:ext>
            </a:extLst>
          </p:cNvPr>
          <p:cNvSpPr/>
          <p:nvPr/>
        </p:nvSpPr>
        <p:spPr bwMode="auto">
          <a:xfrm>
            <a:off x="8676457" y="6021288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375DF44A-1D7A-442A-99C0-DA8522575EB6}"/>
              </a:ext>
            </a:extLst>
          </p:cNvPr>
          <p:cNvCxnSpPr>
            <a:cxnSpLocks/>
          </p:cNvCxnSpPr>
          <p:nvPr/>
        </p:nvCxnSpPr>
        <p:spPr bwMode="auto">
          <a:xfrm>
            <a:off x="7164288" y="6093296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1" name="ZoneTexte 150">
            <a:extLst>
              <a:ext uri="{FF2B5EF4-FFF2-40B4-BE49-F238E27FC236}">
                <a16:creationId xmlns:a16="http://schemas.microsoft.com/office/drawing/2014/main" id="{0AA13B71-67EA-45FC-821B-C5F3845B08DD}"/>
              </a:ext>
            </a:extLst>
          </p:cNvPr>
          <p:cNvSpPr txBox="1"/>
          <p:nvPr/>
        </p:nvSpPr>
        <p:spPr>
          <a:xfrm>
            <a:off x="8290895" y="618679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3358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>
            <a:extLst>
              <a:ext uri="{FF2B5EF4-FFF2-40B4-BE49-F238E27FC236}">
                <a16:creationId xmlns:a16="http://schemas.microsoft.com/office/drawing/2014/main" id="{6250EBEF-F558-4F89-9120-1B91B1853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4" y="1077090"/>
            <a:ext cx="8337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How do </a:t>
            </a:r>
            <a:r>
              <a:rPr lang="fr-FR" altLang="fr-FR" sz="24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we</a:t>
            </a:r>
            <a:r>
              <a:rPr lang="fr-FR" altLang="fr-FR" sz="24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</a:t>
            </a:r>
            <a:r>
              <a:rPr lang="fr-FR" altLang="fr-FR" sz="24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really</a:t>
            </a:r>
            <a:r>
              <a:rPr lang="fr-FR" altLang="fr-FR" sz="24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mesure Absorbance (I and I</a:t>
            </a:r>
            <a:r>
              <a:rPr lang="fr-FR" altLang="fr-FR" sz="2400" baseline="-250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0)</a:t>
            </a:r>
            <a:r>
              <a:rPr lang="fr-FR" altLang="fr-FR" sz="24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?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C31C01A-D8C3-4A86-B67A-F1D3FC479C53}"/>
              </a:ext>
            </a:extLst>
          </p:cNvPr>
          <p:cNvGrpSpPr/>
          <p:nvPr/>
        </p:nvGrpSpPr>
        <p:grpSpPr>
          <a:xfrm>
            <a:off x="3794116" y="3067177"/>
            <a:ext cx="5055654" cy="2676525"/>
            <a:chOff x="25935717" y="21413721"/>
            <a:chExt cx="5055654" cy="2676525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CD5A2811-09CB-4A0A-AA0F-B836FAEE25E9}"/>
                </a:ext>
              </a:extLst>
            </p:cNvPr>
            <p:cNvGrpSpPr/>
            <p:nvPr/>
          </p:nvGrpSpPr>
          <p:grpSpPr>
            <a:xfrm>
              <a:off x="25935717" y="21413721"/>
              <a:ext cx="2878058" cy="2676525"/>
              <a:chOff x="24386566" y="23161330"/>
              <a:chExt cx="2878058" cy="2676525"/>
            </a:xfrm>
          </p:grpSpPr>
          <p:sp>
            <p:nvSpPr>
              <p:cNvPr id="20" name="Oval 10">
                <a:extLst>
                  <a:ext uri="{FF2B5EF4-FFF2-40B4-BE49-F238E27FC236}">
                    <a16:creationId xmlns:a16="http://schemas.microsoft.com/office/drawing/2014/main" id="{2AB9A2C0-3664-4B62-AB18-71B5E30D0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45554" y="24302742"/>
                <a:ext cx="304800" cy="381000"/>
              </a:xfrm>
              <a:prstGeom prst="ellipse">
                <a:avLst/>
              </a:prstGeom>
              <a:solidFill>
                <a:srgbClr val="FFCCCC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0" lon="4200000" rev="0"/>
                </a:camera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DBDB"/>
                </a:extrusionClr>
                <a:contourClr>
                  <a:srgbClr val="FFCCCC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21" name="Rectangle 6">
                <a:extLst>
                  <a:ext uri="{FF2B5EF4-FFF2-40B4-BE49-F238E27FC236}">
                    <a16:creationId xmlns:a16="http://schemas.microsoft.com/office/drawing/2014/main" id="{F9A6C017-85E0-4580-852D-2322F0769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25955016" y="23247055"/>
                <a:ext cx="685800" cy="2590800"/>
              </a:xfrm>
              <a:prstGeom prst="rect">
                <a:avLst/>
              </a:prstGeom>
              <a:solidFill>
                <a:srgbClr val="00B0F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contourW="12700" prstMaterial="legacyMatte">
                <a:bevelT w="13500" h="13500" prst="angle"/>
                <a:bevelB w="13500" h="13500" prst="angle"/>
                <a:extrusionClr>
                  <a:schemeClr val="accent1">
                    <a:lumMod val="75000"/>
                  </a:schemeClr>
                </a:extrusionClr>
                <a:contourClr>
                  <a:schemeClr val="accent1">
                    <a:lumMod val="75000"/>
                  </a:schemeClr>
                </a:contour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22" name="Rectangle 6">
                <a:extLst>
                  <a:ext uri="{FF2B5EF4-FFF2-40B4-BE49-F238E27FC236}">
                    <a16:creationId xmlns:a16="http://schemas.microsoft.com/office/drawing/2014/main" id="{999405E7-0056-4C5F-82EE-E7DC46037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25916916" y="23161330"/>
                <a:ext cx="685800" cy="542925"/>
              </a:xfrm>
              <a:prstGeom prst="rect">
                <a:avLst/>
              </a:prstGeom>
              <a:solidFill>
                <a:srgbClr val="CC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430200" contourW="12700" prstMaterial="legacyMatte">
                <a:bevelT w="13500" h="13500" prst="angle"/>
                <a:bevelB w="13500" h="13500" prst="angle"/>
                <a:extrusionClr>
                  <a:srgbClr val="CCFFFF"/>
                </a:extrusionClr>
                <a:contourClr>
                  <a:schemeClr val="accent1">
                    <a:lumMod val="90000"/>
                  </a:schemeClr>
                </a:contour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en-US" dirty="0">
                  <a:latin typeface="Arial" charset="0"/>
                </a:endParaRPr>
              </a:p>
            </p:txBody>
          </p:sp>
          <p:sp>
            <p:nvSpPr>
              <p:cNvPr id="23" name="Oval 9">
                <a:extLst>
                  <a:ext uri="{FF2B5EF4-FFF2-40B4-BE49-F238E27FC236}">
                    <a16:creationId xmlns:a16="http://schemas.microsoft.com/office/drawing/2014/main" id="{78FBCD88-3969-49FC-A845-14A920432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45354" y="24378942"/>
                <a:ext cx="304800" cy="381000"/>
              </a:xfrm>
              <a:prstGeom prst="ellipse">
                <a:avLst/>
              </a:prstGeom>
              <a:solidFill>
                <a:srgbClr val="FFCCCC"/>
              </a:solidFill>
              <a:ln w="9525">
                <a:round/>
                <a:headEnd/>
                <a:tailEnd/>
              </a:ln>
              <a:scene3d>
                <a:camera prst="legacyPerspectiveTopRight">
                  <a:rot lat="0" lon="4200000" rev="0"/>
                </a:camera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FFCCCC"/>
                </a:extrusionClr>
                <a:contourClr>
                  <a:srgbClr val="FFCCCC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fr-FR" dirty="0"/>
              </a:p>
            </p:txBody>
          </p:sp>
          <p:sp>
            <p:nvSpPr>
              <p:cNvPr id="24" name="Text Box 15">
                <a:extLst>
                  <a:ext uri="{FF2B5EF4-FFF2-40B4-BE49-F238E27FC236}">
                    <a16:creationId xmlns:a16="http://schemas.microsoft.com/office/drawing/2014/main" id="{E5B2E573-6594-457E-BCDD-0B94A58208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21554" y="23769342"/>
                <a:ext cx="3898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fr-FR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5" name="Line 16">
                <a:extLst>
                  <a:ext uri="{FF2B5EF4-FFF2-40B4-BE49-F238E27FC236}">
                    <a16:creationId xmlns:a16="http://schemas.microsoft.com/office/drawing/2014/main" id="{0014DAD2-445F-45AB-A98E-A92C955B01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86566" y="24531342"/>
                <a:ext cx="992188" cy="53975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Text Box 15">
                <a:extLst>
                  <a:ext uri="{FF2B5EF4-FFF2-40B4-BE49-F238E27FC236}">
                    <a16:creationId xmlns:a16="http://schemas.microsoft.com/office/drawing/2014/main" id="{F7BE2A96-A7C4-4484-96D4-8E0146DF9C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77366" y="23769342"/>
                <a:ext cx="28725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fr-F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altLang="fr-FR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7494BAAF-07F6-4681-8EB3-B1B23C3F6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272695">
              <a:off x="29319746" y="22214108"/>
              <a:ext cx="1429254" cy="833731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D05FC4F-05B8-4EE8-8A00-1C48F040C9AF}"/>
                </a:ext>
              </a:extLst>
            </p:cNvPr>
            <p:cNvSpPr/>
            <p:nvPr/>
          </p:nvSpPr>
          <p:spPr>
            <a:xfrm>
              <a:off x="29883019" y="21881992"/>
              <a:ext cx="1108352" cy="11135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87C8E76-C831-4FA4-A9F9-E24EF6FD0404}"/>
                  </a:ext>
                </a:extLst>
              </p:cNvPr>
              <p:cNvSpPr txBox="1"/>
              <p:nvPr/>
            </p:nvSpPr>
            <p:spPr>
              <a:xfrm>
                <a:off x="-108520" y="1772816"/>
                <a:ext cx="4104655" cy="13780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287C8E76-C831-4FA4-A9F9-E24EF6FD0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1772816"/>
                <a:ext cx="4104655" cy="13780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3">
            <a:extLst>
              <a:ext uri="{FF2B5EF4-FFF2-40B4-BE49-F238E27FC236}">
                <a16:creationId xmlns:a16="http://schemas.microsoft.com/office/drawing/2014/main" id="{F17EE836-B972-4F41-B411-ACCBA06A6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03" y="4589589"/>
            <a:ext cx="2267839" cy="226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1E4C7FB-AA5A-4409-8662-36D2168AD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6775" y="3476345"/>
            <a:ext cx="13230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0" dirty="0">
                <a:latin typeface="+mj-lt"/>
              </a:rPr>
              <a:t>Capteur</a:t>
            </a:r>
          </a:p>
          <a:p>
            <a:pPr algn="just" eaLnBrk="1" hangingPunct="1"/>
            <a:endParaRPr lang="fr-FR" altLang="fr-FR" sz="18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402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29E01F2B-3906-4658-8B99-3F56C2998AAA}"/>
              </a:ext>
            </a:extLst>
          </p:cNvPr>
          <p:cNvGrpSpPr/>
          <p:nvPr/>
        </p:nvGrpSpPr>
        <p:grpSpPr>
          <a:xfrm>
            <a:off x="323528" y="1538755"/>
            <a:ext cx="8136904" cy="5236818"/>
            <a:chOff x="971600" y="2996952"/>
            <a:chExt cx="4050229" cy="2480733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351ADDF4-575D-4E54-943C-D1433A958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600" y="2996952"/>
              <a:ext cx="4035667" cy="2480733"/>
            </a:xfrm>
            <a:prstGeom prst="rect">
              <a:avLst/>
            </a:prstGeom>
          </p:spPr>
        </p:pic>
        <p:pic>
          <p:nvPicPr>
            <p:cNvPr id="101" name="Image 100">
              <a:extLst>
                <a:ext uri="{FF2B5EF4-FFF2-40B4-BE49-F238E27FC236}">
                  <a16:creationId xmlns:a16="http://schemas.microsoft.com/office/drawing/2014/main" id="{29CF5DC5-B680-450E-808D-4E9B561C9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7495" y="3270420"/>
              <a:ext cx="384334" cy="224195"/>
            </a:xfrm>
            <a:prstGeom prst="rect">
              <a:avLst/>
            </a:prstGeom>
          </p:spPr>
        </p:pic>
        <p:pic>
          <p:nvPicPr>
            <p:cNvPr id="104" name="Image 103">
              <a:extLst>
                <a:ext uri="{FF2B5EF4-FFF2-40B4-BE49-F238E27FC236}">
                  <a16:creationId xmlns:a16="http://schemas.microsoft.com/office/drawing/2014/main" id="{2BCAED65-04CC-44FC-B0DF-66648C402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8054" y="4337303"/>
              <a:ext cx="594164" cy="34659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BA8C1695-286D-4D43-8AB1-A7DB1E57A10C}"/>
                  </a:ext>
                </a:extLst>
              </p:cNvPr>
              <p:cNvSpPr txBox="1"/>
              <p:nvPr/>
            </p:nvSpPr>
            <p:spPr>
              <a:xfrm>
                <a:off x="-108520" y="1772816"/>
                <a:ext cx="4104655" cy="13780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BA8C1695-286D-4D43-8AB1-A7DB1E57A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1772816"/>
                <a:ext cx="4104655" cy="13780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3BBE1DF9-5EEC-445A-BB3D-D39E096C09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648" y="3242612"/>
            <a:ext cx="3429000" cy="3333750"/>
          </a:xfrm>
          <a:prstGeom prst="rect">
            <a:avLst/>
          </a:prstGeom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917BD0E3-AA34-4D68-A241-C690C6AE2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4" y="1077090"/>
            <a:ext cx="8337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How do </a:t>
            </a:r>
            <a:r>
              <a:rPr lang="fr-FR" altLang="fr-FR" sz="24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we</a:t>
            </a:r>
            <a:r>
              <a:rPr lang="fr-FR" altLang="fr-FR" sz="24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</a:t>
            </a:r>
            <a:r>
              <a:rPr lang="fr-FR" altLang="fr-FR" sz="24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really</a:t>
            </a:r>
            <a:r>
              <a:rPr lang="fr-FR" altLang="fr-FR" sz="24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mesure Absorbance (I and I</a:t>
            </a:r>
            <a:r>
              <a:rPr lang="fr-FR" altLang="fr-FR" sz="2400" baseline="-250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0)</a:t>
            </a:r>
            <a:r>
              <a:rPr lang="fr-FR" altLang="fr-FR" sz="24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57522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A1AC336-D6F5-4353-9BB7-48B225440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32807"/>
            <a:ext cx="7213711" cy="552458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EE334AE-AA78-4BC6-9B76-1051CCCC0E8B}"/>
              </a:ext>
            </a:extLst>
          </p:cNvPr>
          <p:cNvSpPr txBox="1"/>
          <p:nvPr/>
        </p:nvSpPr>
        <p:spPr>
          <a:xfrm>
            <a:off x="611560" y="1432807"/>
            <a:ext cx="324960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0" dirty="0">
                <a:latin typeface="+mj-lt"/>
              </a:rPr>
              <a:t>Blank                          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FD1924F-A282-4159-B242-598BA6658542}"/>
              </a:ext>
            </a:extLst>
          </p:cNvPr>
          <p:cNvSpPr txBox="1"/>
          <p:nvPr/>
        </p:nvSpPr>
        <p:spPr>
          <a:xfrm>
            <a:off x="755576" y="4241570"/>
            <a:ext cx="36744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0" dirty="0" err="1">
                <a:latin typeface="+mj-lt"/>
              </a:rPr>
              <a:t>Sample</a:t>
            </a:r>
            <a:r>
              <a:rPr lang="fr-FR" b="0" dirty="0">
                <a:latin typeface="+mj-lt"/>
              </a:rPr>
              <a:t> (échantillon)       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D241BE4A-3F7C-4641-AD9F-C87BE24AA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052736"/>
            <a:ext cx="89868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Absorbance </a:t>
            </a:r>
            <a:r>
              <a:rPr lang="fr-FR" altLang="fr-FR" sz="28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measurement</a:t>
            </a:r>
            <a:r>
              <a:rPr lang="fr-FR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in </a:t>
            </a:r>
            <a:r>
              <a:rPr lang="fr-FR" altLang="fr-FR" sz="28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dark</a:t>
            </a:r>
            <a:r>
              <a:rPr lang="fr-FR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conditions</a:t>
            </a:r>
          </a:p>
        </p:txBody>
      </p:sp>
    </p:spTree>
    <p:extLst>
      <p:ext uri="{BB962C8B-B14F-4D97-AF65-F5344CB8AC3E}">
        <p14:creationId xmlns:p14="http://schemas.microsoft.com/office/powerpoint/2010/main" val="1904560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9D7F6D93-8A09-41C4-A3E8-04002C16F14E}"/>
              </a:ext>
            </a:extLst>
          </p:cNvPr>
          <p:cNvSpPr/>
          <p:nvPr/>
        </p:nvSpPr>
        <p:spPr>
          <a:xfrm>
            <a:off x="6279832" y="3501008"/>
            <a:ext cx="2792162" cy="139699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1AC336-D6F5-4353-9BB7-48B225440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" t="-606" r="46582" b="56290"/>
          <a:stretch/>
        </p:blipFill>
        <p:spPr>
          <a:xfrm>
            <a:off x="1702230" y="1720902"/>
            <a:ext cx="3816424" cy="244827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EE334AE-AA78-4BC6-9B76-1051CCCC0E8B}"/>
              </a:ext>
            </a:extLst>
          </p:cNvPr>
          <p:cNvSpPr txBox="1"/>
          <p:nvPr/>
        </p:nvSpPr>
        <p:spPr>
          <a:xfrm>
            <a:off x="467544" y="1609636"/>
            <a:ext cx="40687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0" dirty="0">
                <a:latin typeface="+mj-lt"/>
              </a:rPr>
              <a:t>1 - LED ON                         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BA6D75-2C9D-46AB-8F6C-1DBE5098A0DE}"/>
              </a:ext>
            </a:extLst>
          </p:cNvPr>
          <p:cNvSpPr txBox="1"/>
          <p:nvPr/>
        </p:nvSpPr>
        <p:spPr>
          <a:xfrm>
            <a:off x="4977596" y="2133727"/>
            <a:ext cx="1682636" cy="523220"/>
          </a:xfrm>
          <a:prstGeom prst="rect">
            <a:avLst/>
          </a:prstGeom>
          <a:solidFill>
            <a:schemeClr val="bg1"/>
          </a:solidFill>
        </p:spPr>
        <p:txBody>
          <a:bodyPr wrap="none" lIns="18000" rIns="18000" rtlCol="0">
            <a:spAutoFit/>
          </a:bodyPr>
          <a:lstStyle/>
          <a:p>
            <a:r>
              <a:rPr lang="fr-FR" sz="2800" dirty="0" err="1">
                <a:solidFill>
                  <a:srgbClr val="004974"/>
                </a:solidFill>
                <a:latin typeface="+mn-lt"/>
              </a:rPr>
              <a:t>S</a:t>
            </a:r>
            <a:r>
              <a:rPr lang="fr-FR" sz="2800" baseline="-25000" dirty="0" err="1">
                <a:solidFill>
                  <a:srgbClr val="004974"/>
                </a:solidFill>
                <a:latin typeface="+mn-lt"/>
              </a:rPr>
              <a:t>blank</a:t>
            </a:r>
            <a:r>
              <a:rPr lang="fr-FR" sz="2800" dirty="0" err="1">
                <a:solidFill>
                  <a:srgbClr val="004974"/>
                </a:solidFill>
                <a:latin typeface="+mn-lt"/>
              </a:rPr>
              <a:t>+S</a:t>
            </a:r>
            <a:r>
              <a:rPr lang="fr-FR" sz="2800" baseline="-25000" dirty="0" err="1">
                <a:solidFill>
                  <a:srgbClr val="004974"/>
                </a:solidFill>
                <a:latin typeface="+mn-lt"/>
              </a:rPr>
              <a:t>sun</a:t>
            </a:r>
            <a:endParaRPr lang="fr-FR" sz="2800" baseline="-25000" dirty="0">
              <a:solidFill>
                <a:srgbClr val="004974"/>
              </a:solidFill>
              <a:latin typeface="+mn-lt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E4DC2556-6E96-4966-96F0-47AD6FFA5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052736"/>
            <a:ext cx="665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Without</a:t>
            </a:r>
            <a:r>
              <a:rPr lang="fr-FR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cover : light modulation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64CC04A-79A3-4843-A37C-EB8BF8354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" t="-606" r="46582" b="56290"/>
          <a:stretch/>
        </p:blipFill>
        <p:spPr>
          <a:xfrm>
            <a:off x="1700011" y="4529214"/>
            <a:ext cx="3816424" cy="2448272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E9A74B43-471A-4865-9C60-A06DCC8F56B6}"/>
              </a:ext>
            </a:extLst>
          </p:cNvPr>
          <p:cNvSpPr txBox="1"/>
          <p:nvPr/>
        </p:nvSpPr>
        <p:spPr>
          <a:xfrm>
            <a:off x="539552" y="4436338"/>
            <a:ext cx="42210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0" dirty="0">
                <a:latin typeface="+mj-lt"/>
              </a:rPr>
              <a:t>2 - LED OFF                          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4F10F0B-2EC5-476A-9B2D-05FDBA63FA33}"/>
              </a:ext>
            </a:extLst>
          </p:cNvPr>
          <p:cNvSpPr txBox="1"/>
          <p:nvPr/>
        </p:nvSpPr>
        <p:spPr>
          <a:xfrm>
            <a:off x="4975377" y="4942039"/>
            <a:ext cx="661523" cy="523220"/>
          </a:xfrm>
          <a:prstGeom prst="rect">
            <a:avLst/>
          </a:prstGeom>
          <a:solidFill>
            <a:schemeClr val="bg1"/>
          </a:solidFill>
        </p:spPr>
        <p:txBody>
          <a:bodyPr wrap="none" lIns="18000" rIns="18000" rtlCol="0">
            <a:spAutoFit/>
          </a:bodyPr>
          <a:lstStyle/>
          <a:p>
            <a:r>
              <a:rPr lang="fr-FR" sz="2800" dirty="0" err="1">
                <a:solidFill>
                  <a:srgbClr val="004974"/>
                </a:solidFill>
                <a:latin typeface="+mn-lt"/>
              </a:rPr>
              <a:t>S</a:t>
            </a:r>
            <a:r>
              <a:rPr lang="fr-FR" sz="2800" baseline="-25000" dirty="0" err="1">
                <a:solidFill>
                  <a:srgbClr val="004974"/>
                </a:solidFill>
                <a:latin typeface="+mn-lt"/>
              </a:rPr>
              <a:t>sun</a:t>
            </a:r>
            <a:endParaRPr lang="fr-FR" sz="2800" baseline="-25000" dirty="0">
              <a:solidFill>
                <a:srgbClr val="004974"/>
              </a:solidFill>
              <a:latin typeface="+mn-lt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D918A57D-A91C-4B68-B8E2-41FCDC13D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00"/>
                    </a14:imgEffect>
                    <a14:imgEffect>
                      <a14:brightnessContrast bright="44000" contrast="-22000"/>
                    </a14:imgEffect>
                  </a14:imgLayer>
                </a14:imgProps>
              </a:ext>
            </a:extLst>
          </a:blip>
          <a:srcRect l="28000" t="32774" r="57336" b="36978"/>
          <a:stretch/>
        </p:blipFill>
        <p:spPr>
          <a:xfrm rot="5015011">
            <a:off x="852091" y="2693473"/>
            <a:ext cx="506094" cy="11903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165964-D1E3-4425-A144-C132CF4C9886}"/>
              </a:ext>
            </a:extLst>
          </p:cNvPr>
          <p:cNvSpPr/>
          <p:nvPr/>
        </p:nvSpPr>
        <p:spPr>
          <a:xfrm>
            <a:off x="3275855" y="5373215"/>
            <a:ext cx="1121667" cy="1414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0CBEAE-95F9-4DA5-83C0-1559F216BB89}"/>
              </a:ext>
            </a:extLst>
          </p:cNvPr>
          <p:cNvSpPr/>
          <p:nvPr/>
        </p:nvSpPr>
        <p:spPr>
          <a:xfrm>
            <a:off x="1779020" y="5137969"/>
            <a:ext cx="875249" cy="1603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E4D53AE-1B2E-4C8C-8751-7F67168567CE}"/>
              </a:ext>
            </a:extLst>
          </p:cNvPr>
          <p:cNvCxnSpPr/>
          <p:nvPr/>
        </p:nvCxnSpPr>
        <p:spPr>
          <a:xfrm>
            <a:off x="4256523" y="2413035"/>
            <a:ext cx="504056" cy="360040"/>
          </a:xfrm>
          <a:prstGeom prst="straightConnector1">
            <a:avLst/>
          </a:prstGeom>
          <a:ln w="57150">
            <a:solidFill>
              <a:srgbClr val="FF9F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10 conseils pour protéger vos enfants de la chaleur et du soleil -  Centre-Ville Chiropratique">
            <a:extLst>
              <a:ext uri="{FF2B5EF4-FFF2-40B4-BE49-F238E27FC236}">
                <a16:creationId xmlns:a16="http://schemas.microsoft.com/office/drawing/2014/main" id="{906FFAFC-37F2-4A83-BD0F-E213DAE05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93" y="1768848"/>
            <a:ext cx="1001826" cy="84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83A70632-C8FB-43CF-BD06-E415AD6AA754}"/>
              </a:ext>
            </a:extLst>
          </p:cNvPr>
          <p:cNvCxnSpPr/>
          <p:nvPr/>
        </p:nvCxnSpPr>
        <p:spPr>
          <a:xfrm>
            <a:off x="4206938" y="5163789"/>
            <a:ext cx="504056" cy="360040"/>
          </a:xfrm>
          <a:prstGeom prst="straightConnector1">
            <a:avLst/>
          </a:prstGeom>
          <a:ln w="57150">
            <a:solidFill>
              <a:srgbClr val="FF9F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10 conseils pour protéger vos enfants de la chaleur et du soleil -  Centre-Ville Chiropratique">
            <a:extLst>
              <a:ext uri="{FF2B5EF4-FFF2-40B4-BE49-F238E27FC236}">
                <a16:creationId xmlns:a16="http://schemas.microsoft.com/office/drawing/2014/main" id="{93771586-131F-4A1B-AAB7-A58F7AD5D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008" y="4519602"/>
            <a:ext cx="1001826" cy="84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35B55E94-7028-473D-8157-6E062B87EC10}"/>
              </a:ext>
            </a:extLst>
          </p:cNvPr>
          <p:cNvSpPr txBox="1"/>
          <p:nvPr/>
        </p:nvSpPr>
        <p:spPr>
          <a:xfrm>
            <a:off x="6372200" y="3617640"/>
            <a:ext cx="2533830" cy="523220"/>
          </a:xfrm>
          <a:prstGeom prst="rect">
            <a:avLst/>
          </a:prstGeom>
          <a:solidFill>
            <a:schemeClr val="bg1"/>
          </a:solidFill>
        </p:spPr>
        <p:txBody>
          <a:bodyPr wrap="none" lIns="18000" rIns="18000" rtlCol="0">
            <a:spAutoFit/>
          </a:bodyPr>
          <a:lstStyle/>
          <a:p>
            <a:r>
              <a:rPr lang="fr-FR" sz="2800" dirty="0">
                <a:solidFill>
                  <a:srgbClr val="004974"/>
                </a:solidFill>
                <a:latin typeface="+mn-lt"/>
              </a:rPr>
              <a:t>3 - S</a:t>
            </a:r>
            <a:r>
              <a:rPr lang="fr-FR" sz="2800" baseline="-25000" dirty="0">
                <a:solidFill>
                  <a:srgbClr val="004974"/>
                </a:solidFill>
                <a:latin typeface="+mn-lt"/>
              </a:rPr>
              <a:t>sample</a:t>
            </a:r>
            <a:r>
              <a:rPr lang="fr-FR" sz="2800" dirty="0">
                <a:solidFill>
                  <a:srgbClr val="004974"/>
                </a:solidFill>
                <a:latin typeface="+mn-lt"/>
              </a:rPr>
              <a:t>+S</a:t>
            </a:r>
            <a:r>
              <a:rPr lang="fr-FR" sz="2800" baseline="-25000" dirty="0">
                <a:solidFill>
                  <a:srgbClr val="004974"/>
                </a:solidFill>
                <a:latin typeface="+mn-lt"/>
              </a:rPr>
              <a:t>sun2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1CA1EE6-DBEA-42E8-82C0-16CB803121B9}"/>
              </a:ext>
            </a:extLst>
          </p:cNvPr>
          <p:cNvSpPr txBox="1"/>
          <p:nvPr/>
        </p:nvSpPr>
        <p:spPr>
          <a:xfrm>
            <a:off x="7042900" y="4239169"/>
            <a:ext cx="1313945" cy="523220"/>
          </a:xfrm>
          <a:prstGeom prst="rect">
            <a:avLst/>
          </a:prstGeom>
          <a:solidFill>
            <a:schemeClr val="bg1"/>
          </a:solidFill>
        </p:spPr>
        <p:txBody>
          <a:bodyPr wrap="none" lIns="18000" rIns="18000" rtlCol="0">
            <a:spAutoFit/>
          </a:bodyPr>
          <a:lstStyle/>
          <a:p>
            <a:r>
              <a:rPr lang="fr-FR" sz="2800" dirty="0">
                <a:solidFill>
                  <a:srgbClr val="004974"/>
                </a:solidFill>
                <a:latin typeface="+mn-lt"/>
              </a:rPr>
              <a:t>4 - S</a:t>
            </a:r>
            <a:r>
              <a:rPr lang="fr-FR" sz="2800" baseline="-25000" dirty="0">
                <a:solidFill>
                  <a:srgbClr val="004974"/>
                </a:solidFill>
                <a:latin typeface="+mn-lt"/>
              </a:rPr>
              <a:t>sun2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AD92C44F-3021-4988-BEDA-96F780676E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1420" y="5017030"/>
            <a:ext cx="705080" cy="1845276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3555BB07-F3EF-4D60-91C5-090A2195F0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5753350"/>
            <a:ext cx="1280711" cy="66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2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0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 : coins arrondis 124">
            <a:extLst>
              <a:ext uri="{FF2B5EF4-FFF2-40B4-BE49-F238E27FC236}">
                <a16:creationId xmlns:a16="http://schemas.microsoft.com/office/drawing/2014/main" id="{BA923B50-8377-4BCD-82B1-E8307FFB2ADE}"/>
              </a:ext>
            </a:extLst>
          </p:cNvPr>
          <p:cNvSpPr/>
          <p:nvPr/>
        </p:nvSpPr>
        <p:spPr bwMode="auto">
          <a:xfrm rot="16200000">
            <a:off x="3649134" y="-734230"/>
            <a:ext cx="2781837" cy="7560841"/>
          </a:xfrm>
          <a:prstGeom prst="roundRect">
            <a:avLst/>
          </a:prstGeom>
          <a:solidFill>
            <a:srgbClr val="00CC99">
              <a:alpha val="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12AB7155-AE92-436E-BAE3-A034EC4EFCC9}"/>
              </a:ext>
            </a:extLst>
          </p:cNvPr>
          <p:cNvSpPr/>
          <p:nvPr/>
        </p:nvSpPr>
        <p:spPr bwMode="auto">
          <a:xfrm>
            <a:off x="395536" y="2173967"/>
            <a:ext cx="3303396" cy="4543619"/>
          </a:xfrm>
          <a:prstGeom prst="roundRect">
            <a:avLst/>
          </a:prstGeom>
          <a:solidFill>
            <a:schemeClr val="bg1">
              <a:lumMod val="65000"/>
              <a:alpha val="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3298" name="Picture 2" descr="JusteFidele.jpg">
            <a:extLst>
              <a:ext uri="{FF2B5EF4-FFF2-40B4-BE49-F238E27FC236}">
                <a16:creationId xmlns:a16="http://schemas.microsoft.com/office/drawing/2014/main" id="{3032B5CD-4132-4D2B-A951-105B890D9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26630" y="1293679"/>
            <a:ext cx="6552728" cy="527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1">
            <a:extLst>
              <a:ext uri="{FF2B5EF4-FFF2-40B4-BE49-F238E27FC236}">
                <a16:creationId xmlns:a16="http://schemas.microsoft.com/office/drawing/2014/main" id="{8E529C4E-3EA3-40FC-886D-BFEBF5753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39" y="976313"/>
            <a:ext cx="4914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Quality</a:t>
            </a:r>
            <a:r>
              <a:rPr lang="fr-FR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of </a:t>
            </a:r>
            <a:r>
              <a:rPr lang="fr-FR" altLang="fr-FR" sz="28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measurement</a:t>
            </a:r>
            <a:endParaRPr lang="fr-FR" altLang="fr-FR" sz="2800" dirty="0">
              <a:solidFill>
                <a:srgbClr val="FF8313"/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44332C2C-D1F5-4DED-94FA-EE032BF32B52}"/>
              </a:ext>
            </a:extLst>
          </p:cNvPr>
          <p:cNvGrpSpPr/>
          <p:nvPr/>
        </p:nvGrpSpPr>
        <p:grpSpPr>
          <a:xfrm>
            <a:off x="10116616" y="2061088"/>
            <a:ext cx="4812101" cy="4656498"/>
            <a:chOff x="10116616" y="2061088"/>
            <a:chExt cx="4812101" cy="4656498"/>
          </a:xfrm>
        </p:grpSpPr>
        <p:sp>
          <p:nvSpPr>
            <p:cNvPr id="9" name="Organigramme : Ou 8">
              <a:extLst>
                <a:ext uri="{FF2B5EF4-FFF2-40B4-BE49-F238E27FC236}">
                  <a16:creationId xmlns:a16="http://schemas.microsoft.com/office/drawing/2014/main" id="{9804595A-E910-48CA-A0A3-D9BCEE738EF4}"/>
                </a:ext>
              </a:extLst>
            </p:cNvPr>
            <p:cNvSpPr/>
            <p:nvPr/>
          </p:nvSpPr>
          <p:spPr bwMode="auto">
            <a:xfrm>
              <a:off x="11442392" y="5013176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rganigramme : Ou 10">
              <a:extLst>
                <a:ext uri="{FF2B5EF4-FFF2-40B4-BE49-F238E27FC236}">
                  <a16:creationId xmlns:a16="http://schemas.microsoft.com/office/drawing/2014/main" id="{C2674889-5CB4-46B8-8F87-A2E50A6A3A11}"/>
                </a:ext>
              </a:extLst>
            </p:cNvPr>
            <p:cNvSpPr/>
            <p:nvPr/>
          </p:nvSpPr>
          <p:spPr bwMode="auto">
            <a:xfrm>
              <a:off x="11716855" y="5193661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rganigramme : Ou 11">
              <a:extLst>
                <a:ext uri="{FF2B5EF4-FFF2-40B4-BE49-F238E27FC236}">
                  <a16:creationId xmlns:a16="http://schemas.microsoft.com/office/drawing/2014/main" id="{FB5E4F60-9D08-4ECC-AA6A-4FF80271C3D8}"/>
                </a:ext>
              </a:extLst>
            </p:cNvPr>
            <p:cNvSpPr/>
            <p:nvPr/>
          </p:nvSpPr>
          <p:spPr bwMode="auto">
            <a:xfrm>
              <a:off x="11572855" y="5183169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rganigramme : Ou 12">
              <a:extLst>
                <a:ext uri="{FF2B5EF4-FFF2-40B4-BE49-F238E27FC236}">
                  <a16:creationId xmlns:a16="http://schemas.microsoft.com/office/drawing/2014/main" id="{57F99900-F3E0-4536-93C7-398878139388}"/>
                </a:ext>
              </a:extLst>
            </p:cNvPr>
            <p:cNvSpPr/>
            <p:nvPr/>
          </p:nvSpPr>
          <p:spPr bwMode="auto">
            <a:xfrm>
              <a:off x="11693523" y="5051346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rganigramme : Ou 13">
              <a:extLst>
                <a:ext uri="{FF2B5EF4-FFF2-40B4-BE49-F238E27FC236}">
                  <a16:creationId xmlns:a16="http://schemas.microsoft.com/office/drawing/2014/main" id="{FBE59AB8-8355-4CF6-8763-32BEDE9AA196}"/>
                </a:ext>
              </a:extLst>
            </p:cNvPr>
            <p:cNvSpPr/>
            <p:nvPr/>
          </p:nvSpPr>
          <p:spPr bwMode="auto">
            <a:xfrm>
              <a:off x="11621523" y="4924261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D3E131B0-62EA-4866-872E-F85C0ABC35B1}"/>
                </a:ext>
              </a:extLst>
            </p:cNvPr>
            <p:cNvGrpSpPr/>
            <p:nvPr/>
          </p:nvGrpSpPr>
          <p:grpSpPr>
            <a:xfrm>
              <a:off x="10116616" y="4557586"/>
              <a:ext cx="2160000" cy="2160000"/>
              <a:chOff x="8757873" y="2245140"/>
              <a:chExt cx="2160000" cy="2160000"/>
            </a:xfrm>
          </p:grpSpPr>
          <p:sp>
            <p:nvSpPr>
              <p:cNvPr id="2" name="Ellipse 1">
                <a:extLst>
                  <a:ext uri="{FF2B5EF4-FFF2-40B4-BE49-F238E27FC236}">
                    <a16:creationId xmlns:a16="http://schemas.microsoft.com/office/drawing/2014/main" id="{69D1948A-2CA1-42B8-AB59-539E0886244B}"/>
                  </a:ext>
                </a:extLst>
              </p:cNvPr>
              <p:cNvSpPr/>
              <p:nvPr/>
            </p:nvSpPr>
            <p:spPr bwMode="auto">
              <a:xfrm>
                <a:off x="9657853" y="3145120"/>
                <a:ext cx="360040" cy="36004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B20F8EB0-D680-472F-B187-ED841509DF1D}"/>
                  </a:ext>
                </a:extLst>
              </p:cNvPr>
              <p:cNvSpPr/>
              <p:nvPr/>
            </p:nvSpPr>
            <p:spPr bwMode="auto">
              <a:xfrm>
                <a:off x="9477873" y="2965140"/>
                <a:ext cx="720000" cy="72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0C79CBD8-A36D-4283-BAA8-A935A5529B8B}"/>
                  </a:ext>
                </a:extLst>
              </p:cNvPr>
              <p:cNvSpPr/>
              <p:nvPr/>
            </p:nvSpPr>
            <p:spPr bwMode="auto">
              <a:xfrm>
                <a:off x="9297873" y="2785140"/>
                <a:ext cx="1080000" cy="108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66157CF7-69A5-4A46-80E9-E4F045AFC800}"/>
                  </a:ext>
                </a:extLst>
              </p:cNvPr>
              <p:cNvSpPr/>
              <p:nvPr/>
            </p:nvSpPr>
            <p:spPr bwMode="auto">
              <a:xfrm>
                <a:off x="9117873" y="2605140"/>
                <a:ext cx="1440000" cy="144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7C3D3802-D699-45B1-AFC1-A0FC30B4CB13}"/>
                  </a:ext>
                </a:extLst>
              </p:cNvPr>
              <p:cNvSpPr/>
              <p:nvPr/>
            </p:nvSpPr>
            <p:spPr bwMode="auto">
              <a:xfrm>
                <a:off x="8937873" y="2425140"/>
                <a:ext cx="1800000" cy="180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E1143456-5330-42BF-AEF6-9B1A091014A4}"/>
                  </a:ext>
                </a:extLst>
              </p:cNvPr>
              <p:cNvSpPr/>
              <p:nvPr/>
            </p:nvSpPr>
            <p:spPr bwMode="auto">
              <a:xfrm>
                <a:off x="8757873" y="2245140"/>
                <a:ext cx="2160000" cy="216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Organigramme : Ou 16">
              <a:extLst>
                <a:ext uri="{FF2B5EF4-FFF2-40B4-BE49-F238E27FC236}">
                  <a16:creationId xmlns:a16="http://schemas.microsoft.com/office/drawing/2014/main" id="{621F4651-2BC3-47CB-9374-E2BA6C4535A1}"/>
                </a:ext>
              </a:extLst>
            </p:cNvPr>
            <p:cNvSpPr/>
            <p:nvPr/>
          </p:nvSpPr>
          <p:spPr bwMode="auto">
            <a:xfrm>
              <a:off x="11000510" y="3085351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rganigramme : Ou 17">
              <a:extLst>
                <a:ext uri="{FF2B5EF4-FFF2-40B4-BE49-F238E27FC236}">
                  <a16:creationId xmlns:a16="http://schemas.microsoft.com/office/drawing/2014/main" id="{540AF50D-DDD1-4F54-801C-0FD9549648DA}"/>
                </a:ext>
              </a:extLst>
            </p:cNvPr>
            <p:cNvSpPr/>
            <p:nvPr/>
          </p:nvSpPr>
          <p:spPr bwMode="auto">
            <a:xfrm>
              <a:off x="11144526" y="3087481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rganigramme : Ou 18">
              <a:extLst>
                <a:ext uri="{FF2B5EF4-FFF2-40B4-BE49-F238E27FC236}">
                  <a16:creationId xmlns:a16="http://schemas.microsoft.com/office/drawing/2014/main" id="{9A052CBE-41D0-4CFF-A590-8722E9BA9909}"/>
                </a:ext>
              </a:extLst>
            </p:cNvPr>
            <p:cNvSpPr/>
            <p:nvPr/>
          </p:nvSpPr>
          <p:spPr bwMode="auto">
            <a:xfrm>
              <a:off x="11130973" y="3231497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rganigramme : Ou 19">
              <a:extLst>
                <a:ext uri="{FF2B5EF4-FFF2-40B4-BE49-F238E27FC236}">
                  <a16:creationId xmlns:a16="http://schemas.microsoft.com/office/drawing/2014/main" id="{A5F50292-8AEF-4B46-9F37-0892D2062C90}"/>
                </a:ext>
              </a:extLst>
            </p:cNvPr>
            <p:cNvSpPr/>
            <p:nvPr/>
          </p:nvSpPr>
          <p:spPr bwMode="auto">
            <a:xfrm>
              <a:off x="11288558" y="3123521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rganigramme : Ou 20">
              <a:extLst>
                <a:ext uri="{FF2B5EF4-FFF2-40B4-BE49-F238E27FC236}">
                  <a16:creationId xmlns:a16="http://schemas.microsoft.com/office/drawing/2014/main" id="{F3DD7C38-8FD5-4A5E-892E-2008032299A9}"/>
                </a:ext>
              </a:extLst>
            </p:cNvPr>
            <p:cNvSpPr/>
            <p:nvPr/>
          </p:nvSpPr>
          <p:spPr bwMode="auto">
            <a:xfrm>
              <a:off x="11179641" y="2996436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17D73F9-FF74-4F26-8C72-755E82EC0B3E}"/>
                </a:ext>
              </a:extLst>
            </p:cNvPr>
            <p:cNvGrpSpPr/>
            <p:nvPr/>
          </p:nvGrpSpPr>
          <p:grpSpPr>
            <a:xfrm>
              <a:off x="12768717" y="2061088"/>
              <a:ext cx="2160000" cy="2160000"/>
              <a:chOff x="8757873" y="2245140"/>
              <a:chExt cx="2160000" cy="2160000"/>
            </a:xfrm>
          </p:grpSpPr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89BC0EAD-B60A-42AD-8426-507B45B0C07C}"/>
                  </a:ext>
                </a:extLst>
              </p:cNvPr>
              <p:cNvSpPr/>
              <p:nvPr/>
            </p:nvSpPr>
            <p:spPr bwMode="auto">
              <a:xfrm>
                <a:off x="9657853" y="3145120"/>
                <a:ext cx="360040" cy="36004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031960F7-C493-45A3-B140-01895B2AD1E2}"/>
                  </a:ext>
                </a:extLst>
              </p:cNvPr>
              <p:cNvSpPr/>
              <p:nvPr/>
            </p:nvSpPr>
            <p:spPr bwMode="auto">
              <a:xfrm>
                <a:off x="9477873" y="2965140"/>
                <a:ext cx="720000" cy="72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F7129096-50DE-4A95-9EA6-56AF1D16321D}"/>
                  </a:ext>
                </a:extLst>
              </p:cNvPr>
              <p:cNvSpPr/>
              <p:nvPr/>
            </p:nvSpPr>
            <p:spPr bwMode="auto">
              <a:xfrm>
                <a:off x="9297873" y="2785140"/>
                <a:ext cx="1080000" cy="108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143DB093-0B70-4360-9835-C7FAC6CFDDD5}"/>
                  </a:ext>
                </a:extLst>
              </p:cNvPr>
              <p:cNvSpPr/>
              <p:nvPr/>
            </p:nvSpPr>
            <p:spPr bwMode="auto">
              <a:xfrm>
                <a:off x="9117873" y="2605140"/>
                <a:ext cx="1440000" cy="144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7D569875-AB32-4514-A07B-1F15A96722D7}"/>
                  </a:ext>
                </a:extLst>
              </p:cNvPr>
              <p:cNvSpPr/>
              <p:nvPr/>
            </p:nvSpPr>
            <p:spPr bwMode="auto">
              <a:xfrm>
                <a:off x="8937873" y="2425140"/>
                <a:ext cx="1800000" cy="180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CD4BA9E7-DC3A-4C11-A5AD-C395D19C55DB}"/>
                  </a:ext>
                </a:extLst>
              </p:cNvPr>
              <p:cNvSpPr/>
              <p:nvPr/>
            </p:nvSpPr>
            <p:spPr bwMode="auto">
              <a:xfrm>
                <a:off x="8757873" y="2245140"/>
                <a:ext cx="2160000" cy="216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42EA249C-CE74-4DB7-ABC1-53364E0E4C6E}"/>
                </a:ext>
              </a:extLst>
            </p:cNvPr>
            <p:cNvGrpSpPr/>
            <p:nvPr/>
          </p:nvGrpSpPr>
          <p:grpSpPr>
            <a:xfrm>
              <a:off x="10116616" y="2061088"/>
              <a:ext cx="2160000" cy="2160000"/>
              <a:chOff x="8757873" y="2245140"/>
              <a:chExt cx="2160000" cy="2160000"/>
            </a:xfrm>
          </p:grpSpPr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529E894C-A08A-4F4D-9A01-DBC10F38D84A}"/>
                  </a:ext>
                </a:extLst>
              </p:cNvPr>
              <p:cNvSpPr/>
              <p:nvPr/>
            </p:nvSpPr>
            <p:spPr bwMode="auto">
              <a:xfrm>
                <a:off x="9657853" y="3145120"/>
                <a:ext cx="360040" cy="36004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6371AB22-1BEE-4B41-B2A9-388BBC644718}"/>
                  </a:ext>
                </a:extLst>
              </p:cNvPr>
              <p:cNvSpPr/>
              <p:nvPr/>
            </p:nvSpPr>
            <p:spPr bwMode="auto">
              <a:xfrm>
                <a:off x="9477873" y="2965140"/>
                <a:ext cx="720000" cy="72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D9699F85-4DC7-4BA1-B2F6-4E97401D3E6F}"/>
                  </a:ext>
                </a:extLst>
              </p:cNvPr>
              <p:cNvSpPr/>
              <p:nvPr/>
            </p:nvSpPr>
            <p:spPr bwMode="auto">
              <a:xfrm>
                <a:off x="9297873" y="2785140"/>
                <a:ext cx="1080000" cy="108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65E17919-3E93-4DAF-A92B-CA9563213DD2}"/>
                  </a:ext>
                </a:extLst>
              </p:cNvPr>
              <p:cNvSpPr/>
              <p:nvPr/>
            </p:nvSpPr>
            <p:spPr bwMode="auto">
              <a:xfrm>
                <a:off x="9117873" y="2605140"/>
                <a:ext cx="1440000" cy="144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BF364875-4A81-4075-BC24-18A08802F4A4}"/>
                  </a:ext>
                </a:extLst>
              </p:cNvPr>
              <p:cNvSpPr/>
              <p:nvPr/>
            </p:nvSpPr>
            <p:spPr bwMode="auto">
              <a:xfrm>
                <a:off x="8937873" y="2425140"/>
                <a:ext cx="1800000" cy="180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DDD3D964-2940-47E9-8E6E-7CD87350025F}"/>
                  </a:ext>
                </a:extLst>
              </p:cNvPr>
              <p:cNvSpPr/>
              <p:nvPr/>
            </p:nvSpPr>
            <p:spPr bwMode="auto">
              <a:xfrm>
                <a:off x="8757873" y="2245140"/>
                <a:ext cx="2160000" cy="216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7463598C-990D-447A-B50E-04BE9FE3E1F7}"/>
                </a:ext>
              </a:extLst>
            </p:cNvPr>
            <p:cNvGrpSpPr/>
            <p:nvPr/>
          </p:nvGrpSpPr>
          <p:grpSpPr>
            <a:xfrm>
              <a:off x="12768717" y="4557586"/>
              <a:ext cx="2160000" cy="2160000"/>
              <a:chOff x="8757873" y="2245140"/>
              <a:chExt cx="2160000" cy="2160000"/>
            </a:xfrm>
          </p:grpSpPr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728B4388-C94B-4448-95FF-5ACD1A2D7FF0}"/>
                  </a:ext>
                </a:extLst>
              </p:cNvPr>
              <p:cNvSpPr/>
              <p:nvPr/>
            </p:nvSpPr>
            <p:spPr bwMode="auto">
              <a:xfrm>
                <a:off x="9657853" y="3145120"/>
                <a:ext cx="360040" cy="36004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D185B1CA-171A-4C7B-A2F0-71C7E903FEB7}"/>
                  </a:ext>
                </a:extLst>
              </p:cNvPr>
              <p:cNvSpPr/>
              <p:nvPr/>
            </p:nvSpPr>
            <p:spPr bwMode="auto">
              <a:xfrm>
                <a:off x="9477873" y="2965140"/>
                <a:ext cx="720000" cy="72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5BB37382-39D8-4A02-A316-BA1507A6E624}"/>
                  </a:ext>
                </a:extLst>
              </p:cNvPr>
              <p:cNvSpPr/>
              <p:nvPr/>
            </p:nvSpPr>
            <p:spPr bwMode="auto">
              <a:xfrm>
                <a:off x="9297873" y="2785140"/>
                <a:ext cx="1080000" cy="108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413DC381-87D9-4BDE-8C48-E423F739D9BC}"/>
                  </a:ext>
                </a:extLst>
              </p:cNvPr>
              <p:cNvSpPr/>
              <p:nvPr/>
            </p:nvSpPr>
            <p:spPr bwMode="auto">
              <a:xfrm>
                <a:off x="9117873" y="2605140"/>
                <a:ext cx="1440000" cy="144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86597EE8-E684-4420-A6B5-EE775500DB96}"/>
                  </a:ext>
                </a:extLst>
              </p:cNvPr>
              <p:cNvSpPr/>
              <p:nvPr/>
            </p:nvSpPr>
            <p:spPr bwMode="auto">
              <a:xfrm>
                <a:off x="8937873" y="2425140"/>
                <a:ext cx="1800000" cy="180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6BC73697-6EC1-44B8-83DD-39848D1B95DF}"/>
                  </a:ext>
                </a:extLst>
              </p:cNvPr>
              <p:cNvSpPr/>
              <p:nvPr/>
            </p:nvSpPr>
            <p:spPr bwMode="auto">
              <a:xfrm>
                <a:off x="8757873" y="2245140"/>
                <a:ext cx="2160000" cy="216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3" name="Organigramme : Ou 42">
              <a:extLst>
                <a:ext uri="{FF2B5EF4-FFF2-40B4-BE49-F238E27FC236}">
                  <a16:creationId xmlns:a16="http://schemas.microsoft.com/office/drawing/2014/main" id="{DD672D75-B77C-4EA3-B7BB-EBFA5C67B6A5}"/>
                </a:ext>
              </a:extLst>
            </p:cNvPr>
            <p:cNvSpPr/>
            <p:nvPr/>
          </p:nvSpPr>
          <p:spPr bwMode="auto">
            <a:xfrm>
              <a:off x="13854927" y="3051521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rganigramme : Ou 43">
              <a:extLst>
                <a:ext uri="{FF2B5EF4-FFF2-40B4-BE49-F238E27FC236}">
                  <a16:creationId xmlns:a16="http://schemas.microsoft.com/office/drawing/2014/main" id="{6FF2820F-8137-486A-894D-30C2403CB5F5}"/>
                </a:ext>
              </a:extLst>
            </p:cNvPr>
            <p:cNvSpPr/>
            <p:nvPr/>
          </p:nvSpPr>
          <p:spPr bwMode="auto">
            <a:xfrm>
              <a:off x="13956737" y="2791347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rganigramme : Ou 44">
              <a:extLst>
                <a:ext uri="{FF2B5EF4-FFF2-40B4-BE49-F238E27FC236}">
                  <a16:creationId xmlns:a16="http://schemas.microsoft.com/office/drawing/2014/main" id="{134A8C20-828B-4905-9985-30CE146B7C35}"/>
                </a:ext>
              </a:extLst>
            </p:cNvPr>
            <p:cNvSpPr/>
            <p:nvPr/>
          </p:nvSpPr>
          <p:spPr bwMode="auto">
            <a:xfrm>
              <a:off x="13998927" y="3315494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rganigramme : Ou 45">
              <a:extLst>
                <a:ext uri="{FF2B5EF4-FFF2-40B4-BE49-F238E27FC236}">
                  <a16:creationId xmlns:a16="http://schemas.microsoft.com/office/drawing/2014/main" id="{356403E3-1A53-43A6-BA09-E2A258D02A93}"/>
                </a:ext>
              </a:extLst>
            </p:cNvPr>
            <p:cNvSpPr/>
            <p:nvPr/>
          </p:nvSpPr>
          <p:spPr bwMode="auto">
            <a:xfrm>
              <a:off x="13579440" y="3176732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rganigramme : Ou 46">
              <a:extLst>
                <a:ext uri="{FF2B5EF4-FFF2-40B4-BE49-F238E27FC236}">
                  <a16:creationId xmlns:a16="http://schemas.microsoft.com/office/drawing/2014/main" id="{A9C1EEDE-CA1E-44B4-A6DC-92BA65117010}"/>
                </a:ext>
              </a:extLst>
            </p:cNvPr>
            <p:cNvSpPr/>
            <p:nvPr/>
          </p:nvSpPr>
          <p:spPr bwMode="auto">
            <a:xfrm>
              <a:off x="13507440" y="2857477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rganigramme : Ou 47">
              <a:extLst>
                <a:ext uri="{FF2B5EF4-FFF2-40B4-BE49-F238E27FC236}">
                  <a16:creationId xmlns:a16="http://schemas.microsoft.com/office/drawing/2014/main" id="{B8850E3E-D5D2-4322-96FF-BDCAAB7DEEFC}"/>
                </a:ext>
              </a:extLst>
            </p:cNvPr>
            <p:cNvSpPr/>
            <p:nvPr/>
          </p:nvSpPr>
          <p:spPr bwMode="auto">
            <a:xfrm>
              <a:off x="14064717" y="2961068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rganigramme : Ou 48">
              <a:extLst>
                <a:ext uri="{FF2B5EF4-FFF2-40B4-BE49-F238E27FC236}">
                  <a16:creationId xmlns:a16="http://schemas.microsoft.com/office/drawing/2014/main" id="{DD33F6B7-CC94-4542-8961-3354A99AF43C}"/>
                </a:ext>
              </a:extLst>
            </p:cNvPr>
            <p:cNvSpPr/>
            <p:nvPr/>
          </p:nvSpPr>
          <p:spPr bwMode="auto">
            <a:xfrm>
              <a:off x="13782927" y="3393108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rganigramme : Ou 50">
              <a:extLst>
                <a:ext uri="{FF2B5EF4-FFF2-40B4-BE49-F238E27FC236}">
                  <a16:creationId xmlns:a16="http://schemas.microsoft.com/office/drawing/2014/main" id="{997257DA-51BD-4471-942F-6D9F17520DE3}"/>
                </a:ext>
              </a:extLst>
            </p:cNvPr>
            <p:cNvSpPr/>
            <p:nvPr/>
          </p:nvSpPr>
          <p:spPr bwMode="auto">
            <a:xfrm>
              <a:off x="11072534" y="2943481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rganigramme : Ou 51">
              <a:extLst>
                <a:ext uri="{FF2B5EF4-FFF2-40B4-BE49-F238E27FC236}">
                  <a16:creationId xmlns:a16="http://schemas.microsoft.com/office/drawing/2014/main" id="{5FC3B301-7B7F-4A7A-98F5-9A9FA6971443}"/>
                </a:ext>
              </a:extLst>
            </p:cNvPr>
            <p:cNvSpPr/>
            <p:nvPr/>
          </p:nvSpPr>
          <p:spPr bwMode="auto">
            <a:xfrm>
              <a:off x="11072518" y="3159505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rganigramme : Ou 52">
              <a:extLst>
                <a:ext uri="{FF2B5EF4-FFF2-40B4-BE49-F238E27FC236}">
                  <a16:creationId xmlns:a16="http://schemas.microsoft.com/office/drawing/2014/main" id="{10EBE605-55CA-4CC5-B5FA-680B0C8D0BD3}"/>
                </a:ext>
              </a:extLst>
            </p:cNvPr>
            <p:cNvSpPr/>
            <p:nvPr/>
          </p:nvSpPr>
          <p:spPr bwMode="auto">
            <a:xfrm>
              <a:off x="11773923" y="5076661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rganigramme : Ou 53">
              <a:extLst>
                <a:ext uri="{FF2B5EF4-FFF2-40B4-BE49-F238E27FC236}">
                  <a16:creationId xmlns:a16="http://schemas.microsoft.com/office/drawing/2014/main" id="{6A27715B-B124-408F-A5FE-1BA8A2C66A4E}"/>
                </a:ext>
              </a:extLst>
            </p:cNvPr>
            <p:cNvSpPr/>
            <p:nvPr/>
          </p:nvSpPr>
          <p:spPr bwMode="auto">
            <a:xfrm>
              <a:off x="11574213" y="5093169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827FB0EC-3698-4F57-95B3-9F92AA3B6129}"/>
                </a:ext>
              </a:extLst>
            </p:cNvPr>
            <p:cNvGrpSpPr/>
            <p:nvPr/>
          </p:nvGrpSpPr>
          <p:grpSpPr>
            <a:xfrm rot="15916617">
              <a:off x="14149064" y="4843479"/>
              <a:ext cx="701277" cy="745761"/>
              <a:chOff x="14149064" y="4843479"/>
              <a:chExt cx="701277" cy="745761"/>
            </a:xfrm>
          </p:grpSpPr>
          <p:sp>
            <p:nvSpPr>
              <p:cNvPr id="55" name="Organigramme : Ou 54">
                <a:extLst>
                  <a:ext uri="{FF2B5EF4-FFF2-40B4-BE49-F238E27FC236}">
                    <a16:creationId xmlns:a16="http://schemas.microsoft.com/office/drawing/2014/main" id="{B0A41829-2181-4FA6-AD9D-C50750660219}"/>
                  </a:ext>
                </a:extLst>
              </p:cNvPr>
              <p:cNvSpPr/>
              <p:nvPr/>
            </p:nvSpPr>
            <p:spPr bwMode="auto">
              <a:xfrm>
                <a:off x="14496551" y="5103653"/>
                <a:ext cx="144000" cy="144000"/>
              </a:xfrm>
              <a:prstGeom prst="flowChartOr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Organigramme : Ou 55">
                <a:extLst>
                  <a:ext uri="{FF2B5EF4-FFF2-40B4-BE49-F238E27FC236}">
                    <a16:creationId xmlns:a16="http://schemas.microsoft.com/office/drawing/2014/main" id="{EBC959DA-A5A2-4FBC-B986-55842AD2DAA6}"/>
                  </a:ext>
                </a:extLst>
              </p:cNvPr>
              <p:cNvSpPr/>
              <p:nvPr/>
            </p:nvSpPr>
            <p:spPr bwMode="auto">
              <a:xfrm>
                <a:off x="14598361" y="4843479"/>
                <a:ext cx="144000" cy="144000"/>
              </a:xfrm>
              <a:prstGeom prst="flowChartOr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Organigramme : Ou 56">
                <a:extLst>
                  <a:ext uri="{FF2B5EF4-FFF2-40B4-BE49-F238E27FC236}">
                    <a16:creationId xmlns:a16="http://schemas.microsoft.com/office/drawing/2014/main" id="{A49784D7-93BD-4F95-9DAA-DC9BA6716A8E}"/>
                  </a:ext>
                </a:extLst>
              </p:cNvPr>
              <p:cNvSpPr/>
              <p:nvPr/>
            </p:nvSpPr>
            <p:spPr bwMode="auto">
              <a:xfrm>
                <a:off x="14640551" y="5367626"/>
                <a:ext cx="144000" cy="144000"/>
              </a:xfrm>
              <a:prstGeom prst="flowChartOr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Organigramme : Ou 57">
                <a:extLst>
                  <a:ext uri="{FF2B5EF4-FFF2-40B4-BE49-F238E27FC236}">
                    <a16:creationId xmlns:a16="http://schemas.microsoft.com/office/drawing/2014/main" id="{FA365075-B43D-4B5C-A40D-8CECC62B8044}"/>
                  </a:ext>
                </a:extLst>
              </p:cNvPr>
              <p:cNvSpPr/>
              <p:nvPr/>
            </p:nvSpPr>
            <p:spPr bwMode="auto">
              <a:xfrm>
                <a:off x="14221064" y="5228864"/>
                <a:ext cx="144000" cy="144000"/>
              </a:xfrm>
              <a:prstGeom prst="flowChartOr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Organigramme : Ou 58">
                <a:extLst>
                  <a:ext uri="{FF2B5EF4-FFF2-40B4-BE49-F238E27FC236}">
                    <a16:creationId xmlns:a16="http://schemas.microsoft.com/office/drawing/2014/main" id="{DA79D519-F170-4AA9-9761-01CECE596BEA}"/>
                  </a:ext>
                </a:extLst>
              </p:cNvPr>
              <p:cNvSpPr/>
              <p:nvPr/>
            </p:nvSpPr>
            <p:spPr bwMode="auto">
              <a:xfrm>
                <a:off x="14149064" y="4909609"/>
                <a:ext cx="144000" cy="144000"/>
              </a:xfrm>
              <a:prstGeom prst="flowChartOr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Organigramme : Ou 59">
                <a:extLst>
                  <a:ext uri="{FF2B5EF4-FFF2-40B4-BE49-F238E27FC236}">
                    <a16:creationId xmlns:a16="http://schemas.microsoft.com/office/drawing/2014/main" id="{D7974D32-A242-4C4C-B515-01A6AB19ACF2}"/>
                  </a:ext>
                </a:extLst>
              </p:cNvPr>
              <p:cNvSpPr/>
              <p:nvPr/>
            </p:nvSpPr>
            <p:spPr bwMode="auto">
              <a:xfrm>
                <a:off x="14706341" y="5013200"/>
                <a:ext cx="144000" cy="144000"/>
              </a:xfrm>
              <a:prstGeom prst="flowChartOr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Organigramme : Ou 60">
                <a:extLst>
                  <a:ext uri="{FF2B5EF4-FFF2-40B4-BE49-F238E27FC236}">
                    <a16:creationId xmlns:a16="http://schemas.microsoft.com/office/drawing/2014/main" id="{A57F7E73-C954-43D3-ABF3-A8ED313F50D9}"/>
                  </a:ext>
                </a:extLst>
              </p:cNvPr>
              <p:cNvSpPr/>
              <p:nvPr/>
            </p:nvSpPr>
            <p:spPr bwMode="auto">
              <a:xfrm>
                <a:off x="14424551" y="5445240"/>
                <a:ext cx="144000" cy="144000"/>
              </a:xfrm>
              <a:prstGeom prst="flowChartOr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83296" name="ZoneTexte 183295">
            <a:extLst>
              <a:ext uri="{FF2B5EF4-FFF2-40B4-BE49-F238E27FC236}">
                <a16:creationId xmlns:a16="http://schemas.microsoft.com/office/drawing/2014/main" id="{2AB52905-8E27-4761-9B70-B21CBCF7511A}"/>
              </a:ext>
            </a:extLst>
          </p:cNvPr>
          <p:cNvSpPr txBox="1"/>
          <p:nvPr/>
        </p:nvSpPr>
        <p:spPr>
          <a:xfrm rot="16200000">
            <a:off x="19122" y="4006483"/>
            <a:ext cx="1689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0" dirty="0" err="1"/>
              <a:t>precision</a:t>
            </a:r>
            <a:endParaRPr lang="fr-FR" sz="3200" b="0" dirty="0"/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0E1F4CF0-6614-43F4-B037-B351C31771BD}"/>
              </a:ext>
            </a:extLst>
          </p:cNvPr>
          <p:cNvSpPr txBox="1"/>
          <p:nvPr/>
        </p:nvSpPr>
        <p:spPr>
          <a:xfrm>
            <a:off x="3059832" y="1628800"/>
            <a:ext cx="1913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0" dirty="0" err="1"/>
              <a:t>trueness</a:t>
            </a:r>
            <a:endParaRPr lang="fr-FR" sz="3200" b="0" dirty="0"/>
          </a:p>
        </p:txBody>
      </p:sp>
      <p:sp>
        <p:nvSpPr>
          <p:cNvPr id="123" name="Organigramme : Ou 122">
            <a:extLst>
              <a:ext uri="{FF2B5EF4-FFF2-40B4-BE49-F238E27FC236}">
                <a16:creationId xmlns:a16="http://schemas.microsoft.com/office/drawing/2014/main" id="{20CDFC6A-F3E7-46F2-9624-BF865019ACAB}"/>
              </a:ext>
            </a:extLst>
          </p:cNvPr>
          <p:cNvSpPr/>
          <p:nvPr/>
        </p:nvSpPr>
        <p:spPr bwMode="auto">
          <a:xfrm>
            <a:off x="2588679" y="5033720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Organigramme : Ou 125">
            <a:extLst>
              <a:ext uri="{FF2B5EF4-FFF2-40B4-BE49-F238E27FC236}">
                <a16:creationId xmlns:a16="http://schemas.microsoft.com/office/drawing/2014/main" id="{8C29255A-43BF-41CD-B218-9AD88D935D2B}"/>
              </a:ext>
            </a:extLst>
          </p:cNvPr>
          <p:cNvSpPr/>
          <p:nvPr/>
        </p:nvSpPr>
        <p:spPr bwMode="auto">
          <a:xfrm>
            <a:off x="2835074" y="5201162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Organigramme : Ou 126">
            <a:extLst>
              <a:ext uri="{FF2B5EF4-FFF2-40B4-BE49-F238E27FC236}">
                <a16:creationId xmlns:a16="http://schemas.microsoft.com/office/drawing/2014/main" id="{F139D02E-6839-48EB-8039-CFE535A640AF}"/>
              </a:ext>
            </a:extLst>
          </p:cNvPr>
          <p:cNvSpPr/>
          <p:nvPr/>
        </p:nvSpPr>
        <p:spPr bwMode="auto">
          <a:xfrm>
            <a:off x="2705800" y="5191428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8" name="Organigramme : Ou 127">
            <a:extLst>
              <a:ext uri="{FF2B5EF4-FFF2-40B4-BE49-F238E27FC236}">
                <a16:creationId xmlns:a16="http://schemas.microsoft.com/office/drawing/2014/main" id="{9F272039-162E-43ED-B141-AD01BBE6CBEA}"/>
              </a:ext>
            </a:extLst>
          </p:cNvPr>
          <p:cNvSpPr/>
          <p:nvPr/>
        </p:nvSpPr>
        <p:spPr bwMode="auto">
          <a:xfrm>
            <a:off x="2814128" y="5069131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Organigramme : Ou 128">
            <a:extLst>
              <a:ext uri="{FF2B5EF4-FFF2-40B4-BE49-F238E27FC236}">
                <a16:creationId xmlns:a16="http://schemas.microsoft.com/office/drawing/2014/main" id="{07A54AD4-6D2E-4D4E-A512-67139FDECB02}"/>
              </a:ext>
            </a:extLst>
          </p:cNvPr>
          <p:cNvSpPr/>
          <p:nvPr/>
        </p:nvSpPr>
        <p:spPr bwMode="auto">
          <a:xfrm>
            <a:off x="2749491" y="4951230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085FA138-54C3-4049-841C-DED766A8F9C4}"/>
              </a:ext>
            </a:extLst>
          </p:cNvPr>
          <p:cNvGrpSpPr/>
          <p:nvPr/>
        </p:nvGrpSpPr>
        <p:grpSpPr>
          <a:xfrm>
            <a:off x="1398481" y="4611053"/>
            <a:ext cx="1939111" cy="2003909"/>
            <a:chOff x="8757873" y="2245140"/>
            <a:chExt cx="2160000" cy="2160000"/>
          </a:xfrm>
        </p:grpSpPr>
        <p:sp>
          <p:nvSpPr>
            <p:cNvPr id="131" name="Ellipse 130">
              <a:extLst>
                <a:ext uri="{FF2B5EF4-FFF2-40B4-BE49-F238E27FC236}">
                  <a16:creationId xmlns:a16="http://schemas.microsoft.com/office/drawing/2014/main" id="{8C0736A2-2269-45D8-B1CD-0CB03C1A6CED}"/>
                </a:ext>
              </a:extLst>
            </p:cNvPr>
            <p:cNvSpPr/>
            <p:nvPr/>
          </p:nvSpPr>
          <p:spPr bwMode="auto">
            <a:xfrm>
              <a:off x="9657853" y="3145120"/>
              <a:ext cx="360040" cy="36004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Ellipse 131">
              <a:extLst>
                <a:ext uri="{FF2B5EF4-FFF2-40B4-BE49-F238E27FC236}">
                  <a16:creationId xmlns:a16="http://schemas.microsoft.com/office/drawing/2014/main" id="{210522F2-5E93-49C4-B815-20B9D4496949}"/>
                </a:ext>
              </a:extLst>
            </p:cNvPr>
            <p:cNvSpPr/>
            <p:nvPr/>
          </p:nvSpPr>
          <p:spPr bwMode="auto">
            <a:xfrm>
              <a:off x="9477873" y="2965140"/>
              <a:ext cx="720000" cy="72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Ellipse 132">
              <a:extLst>
                <a:ext uri="{FF2B5EF4-FFF2-40B4-BE49-F238E27FC236}">
                  <a16:creationId xmlns:a16="http://schemas.microsoft.com/office/drawing/2014/main" id="{4414B1B1-AF1C-4066-81AF-6EEF84DD84F2}"/>
                </a:ext>
              </a:extLst>
            </p:cNvPr>
            <p:cNvSpPr/>
            <p:nvPr/>
          </p:nvSpPr>
          <p:spPr bwMode="auto">
            <a:xfrm>
              <a:off x="9297873" y="2785140"/>
              <a:ext cx="1080000" cy="108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Ellipse 133">
              <a:extLst>
                <a:ext uri="{FF2B5EF4-FFF2-40B4-BE49-F238E27FC236}">
                  <a16:creationId xmlns:a16="http://schemas.microsoft.com/office/drawing/2014/main" id="{A198D064-68CC-4B00-ABC3-FFFCBAD7E610}"/>
                </a:ext>
              </a:extLst>
            </p:cNvPr>
            <p:cNvSpPr/>
            <p:nvPr/>
          </p:nvSpPr>
          <p:spPr bwMode="auto">
            <a:xfrm>
              <a:off x="9117873" y="2605140"/>
              <a:ext cx="1440000" cy="144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Ellipse 134">
              <a:extLst>
                <a:ext uri="{FF2B5EF4-FFF2-40B4-BE49-F238E27FC236}">
                  <a16:creationId xmlns:a16="http://schemas.microsoft.com/office/drawing/2014/main" id="{9B779F32-E51B-46F1-8B66-F0BA4B691A45}"/>
                </a:ext>
              </a:extLst>
            </p:cNvPr>
            <p:cNvSpPr/>
            <p:nvPr/>
          </p:nvSpPr>
          <p:spPr bwMode="auto">
            <a:xfrm>
              <a:off x="8937873" y="2425140"/>
              <a:ext cx="1800000" cy="180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Ellipse 135">
              <a:extLst>
                <a:ext uri="{FF2B5EF4-FFF2-40B4-BE49-F238E27FC236}">
                  <a16:creationId xmlns:a16="http://schemas.microsoft.com/office/drawing/2014/main" id="{67278723-6FC8-46E8-A88A-535D465E97CE}"/>
                </a:ext>
              </a:extLst>
            </p:cNvPr>
            <p:cNvSpPr/>
            <p:nvPr/>
          </p:nvSpPr>
          <p:spPr bwMode="auto">
            <a:xfrm>
              <a:off x="8757873" y="2245140"/>
              <a:ext cx="2160000" cy="216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7" name="Organigramme : Ou 136">
            <a:extLst>
              <a:ext uri="{FF2B5EF4-FFF2-40B4-BE49-F238E27FC236}">
                <a16:creationId xmlns:a16="http://schemas.microsoft.com/office/drawing/2014/main" id="{B89CA96A-9B8B-4EF7-919B-0A4B84FE2D99}"/>
              </a:ext>
            </a:extLst>
          </p:cNvPr>
          <p:cNvSpPr/>
          <p:nvPr/>
        </p:nvSpPr>
        <p:spPr bwMode="auto">
          <a:xfrm>
            <a:off x="2191985" y="3245207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Organigramme : Ou 137">
            <a:extLst>
              <a:ext uri="{FF2B5EF4-FFF2-40B4-BE49-F238E27FC236}">
                <a16:creationId xmlns:a16="http://schemas.microsoft.com/office/drawing/2014/main" id="{F9E1D711-DB05-4AA5-9CE1-95A4DF27348D}"/>
              </a:ext>
            </a:extLst>
          </p:cNvPr>
          <p:cNvSpPr/>
          <p:nvPr/>
        </p:nvSpPr>
        <p:spPr bwMode="auto">
          <a:xfrm>
            <a:off x="2321274" y="3247184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Organigramme : Ou 138">
            <a:extLst>
              <a:ext uri="{FF2B5EF4-FFF2-40B4-BE49-F238E27FC236}">
                <a16:creationId xmlns:a16="http://schemas.microsoft.com/office/drawing/2014/main" id="{8D0D0716-8832-45A8-95A6-1527DC990F06}"/>
              </a:ext>
            </a:extLst>
          </p:cNvPr>
          <p:cNvSpPr/>
          <p:nvPr/>
        </p:nvSpPr>
        <p:spPr bwMode="auto">
          <a:xfrm>
            <a:off x="2309107" y="3380792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Organigramme : Ou 139">
            <a:extLst>
              <a:ext uri="{FF2B5EF4-FFF2-40B4-BE49-F238E27FC236}">
                <a16:creationId xmlns:a16="http://schemas.microsoft.com/office/drawing/2014/main" id="{D2968340-877E-48DC-807D-7EBB09660336}"/>
              </a:ext>
            </a:extLst>
          </p:cNvPr>
          <p:cNvSpPr/>
          <p:nvPr/>
        </p:nvSpPr>
        <p:spPr bwMode="auto">
          <a:xfrm>
            <a:off x="2450576" y="3280619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Organigramme : Ou 140">
            <a:extLst>
              <a:ext uri="{FF2B5EF4-FFF2-40B4-BE49-F238E27FC236}">
                <a16:creationId xmlns:a16="http://schemas.microsoft.com/office/drawing/2014/main" id="{F9EA2AC9-7849-4003-9F6D-41DB927B9D3D}"/>
              </a:ext>
            </a:extLst>
          </p:cNvPr>
          <p:cNvSpPr/>
          <p:nvPr/>
        </p:nvSpPr>
        <p:spPr bwMode="auto">
          <a:xfrm>
            <a:off x="2352798" y="3162718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2" name="Groupe 141">
            <a:extLst>
              <a:ext uri="{FF2B5EF4-FFF2-40B4-BE49-F238E27FC236}">
                <a16:creationId xmlns:a16="http://schemas.microsoft.com/office/drawing/2014/main" id="{91E97FDD-9AA1-42CA-BE3E-2B00DC9809B0}"/>
              </a:ext>
            </a:extLst>
          </p:cNvPr>
          <p:cNvGrpSpPr/>
          <p:nvPr/>
        </p:nvGrpSpPr>
        <p:grpSpPr>
          <a:xfrm>
            <a:off x="4062777" y="2294962"/>
            <a:ext cx="1939111" cy="2003909"/>
            <a:chOff x="8757873" y="2245140"/>
            <a:chExt cx="2160000" cy="2160000"/>
          </a:xfrm>
        </p:grpSpPr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757C25A4-26EB-46CB-93AC-03ADC7CA2E41}"/>
                </a:ext>
              </a:extLst>
            </p:cNvPr>
            <p:cNvSpPr/>
            <p:nvPr/>
          </p:nvSpPr>
          <p:spPr bwMode="auto">
            <a:xfrm>
              <a:off x="9657853" y="3145120"/>
              <a:ext cx="360040" cy="36004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BDD3017B-75F6-47F4-A2F4-E421D91FD37A}"/>
                </a:ext>
              </a:extLst>
            </p:cNvPr>
            <p:cNvSpPr/>
            <p:nvPr/>
          </p:nvSpPr>
          <p:spPr bwMode="auto">
            <a:xfrm>
              <a:off x="9477873" y="2965140"/>
              <a:ext cx="720000" cy="72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A00DAFD5-A8CD-4F11-B2D7-5EF180256C84}"/>
                </a:ext>
              </a:extLst>
            </p:cNvPr>
            <p:cNvSpPr/>
            <p:nvPr/>
          </p:nvSpPr>
          <p:spPr bwMode="auto">
            <a:xfrm>
              <a:off x="9297873" y="2785140"/>
              <a:ext cx="1080000" cy="108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Ellipse 145">
              <a:extLst>
                <a:ext uri="{FF2B5EF4-FFF2-40B4-BE49-F238E27FC236}">
                  <a16:creationId xmlns:a16="http://schemas.microsoft.com/office/drawing/2014/main" id="{27221465-0B98-42CF-B4E4-0A64DD1FD8E9}"/>
                </a:ext>
              </a:extLst>
            </p:cNvPr>
            <p:cNvSpPr/>
            <p:nvPr/>
          </p:nvSpPr>
          <p:spPr bwMode="auto">
            <a:xfrm>
              <a:off x="9117873" y="2605140"/>
              <a:ext cx="1440000" cy="144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5C7B473C-F6B6-4AE1-8ACE-93AA3D642F37}"/>
                </a:ext>
              </a:extLst>
            </p:cNvPr>
            <p:cNvSpPr/>
            <p:nvPr/>
          </p:nvSpPr>
          <p:spPr bwMode="auto">
            <a:xfrm>
              <a:off x="8937873" y="2425140"/>
              <a:ext cx="1800000" cy="180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98AC9536-7E44-4FA1-9487-9133C331FEB4}"/>
                </a:ext>
              </a:extLst>
            </p:cNvPr>
            <p:cNvSpPr/>
            <p:nvPr/>
          </p:nvSpPr>
          <p:spPr bwMode="auto">
            <a:xfrm>
              <a:off x="8757873" y="2245140"/>
              <a:ext cx="2160000" cy="216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9" name="Groupe 148">
            <a:extLst>
              <a:ext uri="{FF2B5EF4-FFF2-40B4-BE49-F238E27FC236}">
                <a16:creationId xmlns:a16="http://schemas.microsoft.com/office/drawing/2014/main" id="{87076EBA-1173-4887-8E1C-799726483F12}"/>
              </a:ext>
            </a:extLst>
          </p:cNvPr>
          <p:cNvGrpSpPr/>
          <p:nvPr/>
        </p:nvGrpSpPr>
        <p:grpSpPr>
          <a:xfrm>
            <a:off x="1398481" y="2294962"/>
            <a:ext cx="1939111" cy="2003909"/>
            <a:chOff x="8757873" y="2245140"/>
            <a:chExt cx="2160000" cy="2160000"/>
          </a:xfrm>
        </p:grpSpPr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22CA57FE-9AE7-4575-936B-EE871E1D9742}"/>
                </a:ext>
              </a:extLst>
            </p:cNvPr>
            <p:cNvSpPr/>
            <p:nvPr/>
          </p:nvSpPr>
          <p:spPr bwMode="auto">
            <a:xfrm>
              <a:off x="9657853" y="3145120"/>
              <a:ext cx="360040" cy="36004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690384BD-7A5D-415F-9DB1-DEAEAABFB8D6}"/>
                </a:ext>
              </a:extLst>
            </p:cNvPr>
            <p:cNvSpPr/>
            <p:nvPr/>
          </p:nvSpPr>
          <p:spPr bwMode="auto">
            <a:xfrm>
              <a:off x="9477873" y="2965140"/>
              <a:ext cx="720000" cy="72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Ellipse 151">
              <a:extLst>
                <a:ext uri="{FF2B5EF4-FFF2-40B4-BE49-F238E27FC236}">
                  <a16:creationId xmlns:a16="http://schemas.microsoft.com/office/drawing/2014/main" id="{20DDF5BF-9759-4E7E-A172-CF77DAB2BDC1}"/>
                </a:ext>
              </a:extLst>
            </p:cNvPr>
            <p:cNvSpPr/>
            <p:nvPr/>
          </p:nvSpPr>
          <p:spPr bwMode="auto">
            <a:xfrm>
              <a:off x="9297873" y="2785140"/>
              <a:ext cx="1080000" cy="108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078C6AC7-E039-43BB-84D2-6F8AB0187330}"/>
                </a:ext>
              </a:extLst>
            </p:cNvPr>
            <p:cNvSpPr/>
            <p:nvPr/>
          </p:nvSpPr>
          <p:spPr bwMode="auto">
            <a:xfrm>
              <a:off x="9117873" y="2605140"/>
              <a:ext cx="1440000" cy="144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67AF5169-1ED6-45BD-9D9D-7B29AD843C57}"/>
                </a:ext>
              </a:extLst>
            </p:cNvPr>
            <p:cNvSpPr/>
            <p:nvPr/>
          </p:nvSpPr>
          <p:spPr bwMode="auto">
            <a:xfrm>
              <a:off x="8937873" y="2425140"/>
              <a:ext cx="1800000" cy="180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A7937F0D-56FF-449D-A05F-CA7AA09D26DD}"/>
                </a:ext>
              </a:extLst>
            </p:cNvPr>
            <p:cNvSpPr/>
            <p:nvPr/>
          </p:nvSpPr>
          <p:spPr bwMode="auto">
            <a:xfrm>
              <a:off x="8757873" y="2245140"/>
              <a:ext cx="2160000" cy="216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6" name="Groupe 155">
            <a:extLst>
              <a:ext uri="{FF2B5EF4-FFF2-40B4-BE49-F238E27FC236}">
                <a16:creationId xmlns:a16="http://schemas.microsoft.com/office/drawing/2014/main" id="{9DEF8307-641A-4239-AAB6-87A018226D99}"/>
              </a:ext>
            </a:extLst>
          </p:cNvPr>
          <p:cNvGrpSpPr/>
          <p:nvPr/>
        </p:nvGrpSpPr>
        <p:grpSpPr>
          <a:xfrm>
            <a:off x="4062777" y="4611053"/>
            <a:ext cx="1939111" cy="2003909"/>
            <a:chOff x="8757873" y="2245140"/>
            <a:chExt cx="2160000" cy="2160000"/>
          </a:xfrm>
        </p:grpSpPr>
        <p:sp>
          <p:nvSpPr>
            <p:cNvPr id="157" name="Ellipse 156">
              <a:extLst>
                <a:ext uri="{FF2B5EF4-FFF2-40B4-BE49-F238E27FC236}">
                  <a16:creationId xmlns:a16="http://schemas.microsoft.com/office/drawing/2014/main" id="{26F0B8AD-F4D4-4B98-A496-ED25E0D0E2AB}"/>
                </a:ext>
              </a:extLst>
            </p:cNvPr>
            <p:cNvSpPr/>
            <p:nvPr/>
          </p:nvSpPr>
          <p:spPr bwMode="auto">
            <a:xfrm>
              <a:off x="9657853" y="3145120"/>
              <a:ext cx="360040" cy="36004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4ED5D52A-3CD3-448A-A686-ABB1F3B9726C}"/>
                </a:ext>
              </a:extLst>
            </p:cNvPr>
            <p:cNvSpPr/>
            <p:nvPr/>
          </p:nvSpPr>
          <p:spPr bwMode="auto">
            <a:xfrm>
              <a:off x="9477873" y="2965140"/>
              <a:ext cx="720000" cy="72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9" name="Ellipse 158">
              <a:extLst>
                <a:ext uri="{FF2B5EF4-FFF2-40B4-BE49-F238E27FC236}">
                  <a16:creationId xmlns:a16="http://schemas.microsoft.com/office/drawing/2014/main" id="{3C4E7C29-5CA2-4879-AFD0-AE4A1A7C0C43}"/>
                </a:ext>
              </a:extLst>
            </p:cNvPr>
            <p:cNvSpPr/>
            <p:nvPr/>
          </p:nvSpPr>
          <p:spPr bwMode="auto">
            <a:xfrm>
              <a:off x="9297873" y="2785140"/>
              <a:ext cx="1080000" cy="108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0" name="Ellipse 159">
              <a:extLst>
                <a:ext uri="{FF2B5EF4-FFF2-40B4-BE49-F238E27FC236}">
                  <a16:creationId xmlns:a16="http://schemas.microsoft.com/office/drawing/2014/main" id="{B318367D-1292-4A50-9A88-54772D5FF2B0}"/>
                </a:ext>
              </a:extLst>
            </p:cNvPr>
            <p:cNvSpPr/>
            <p:nvPr/>
          </p:nvSpPr>
          <p:spPr bwMode="auto">
            <a:xfrm>
              <a:off x="9117873" y="2605140"/>
              <a:ext cx="1440000" cy="144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1" name="Ellipse 160">
              <a:extLst>
                <a:ext uri="{FF2B5EF4-FFF2-40B4-BE49-F238E27FC236}">
                  <a16:creationId xmlns:a16="http://schemas.microsoft.com/office/drawing/2014/main" id="{3974BDA9-EF65-4F57-BD64-0519DE489FCC}"/>
                </a:ext>
              </a:extLst>
            </p:cNvPr>
            <p:cNvSpPr/>
            <p:nvPr/>
          </p:nvSpPr>
          <p:spPr bwMode="auto">
            <a:xfrm>
              <a:off x="8937873" y="2425140"/>
              <a:ext cx="1800000" cy="180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2" name="Ellipse 161">
              <a:extLst>
                <a:ext uri="{FF2B5EF4-FFF2-40B4-BE49-F238E27FC236}">
                  <a16:creationId xmlns:a16="http://schemas.microsoft.com/office/drawing/2014/main" id="{7063086A-71A9-455C-ADAE-BE9CD4C8FCA1}"/>
                </a:ext>
              </a:extLst>
            </p:cNvPr>
            <p:cNvSpPr/>
            <p:nvPr/>
          </p:nvSpPr>
          <p:spPr bwMode="auto">
            <a:xfrm>
              <a:off x="8757873" y="2245140"/>
              <a:ext cx="2160000" cy="216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3" name="Organigramme : Ou 162">
            <a:extLst>
              <a:ext uri="{FF2B5EF4-FFF2-40B4-BE49-F238E27FC236}">
                <a16:creationId xmlns:a16="http://schemas.microsoft.com/office/drawing/2014/main" id="{143FF040-31F4-421A-B001-B51849A09583}"/>
              </a:ext>
            </a:extLst>
          </p:cNvPr>
          <p:cNvSpPr/>
          <p:nvPr/>
        </p:nvSpPr>
        <p:spPr bwMode="auto">
          <a:xfrm>
            <a:off x="5037907" y="3213822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Organigramme : Ou 163">
            <a:extLst>
              <a:ext uri="{FF2B5EF4-FFF2-40B4-BE49-F238E27FC236}">
                <a16:creationId xmlns:a16="http://schemas.microsoft.com/office/drawing/2014/main" id="{453714CB-7031-467C-90E0-4292615C0C3E}"/>
              </a:ext>
            </a:extLst>
          </p:cNvPr>
          <p:cNvSpPr/>
          <p:nvPr/>
        </p:nvSpPr>
        <p:spPr bwMode="auto">
          <a:xfrm>
            <a:off x="5129306" y="2972449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Organigramme : Ou 164">
            <a:extLst>
              <a:ext uri="{FF2B5EF4-FFF2-40B4-BE49-F238E27FC236}">
                <a16:creationId xmlns:a16="http://schemas.microsoft.com/office/drawing/2014/main" id="{84D73ABA-1FF1-4EF0-8F8C-AD9F0DE872B4}"/>
              </a:ext>
            </a:extLst>
          </p:cNvPr>
          <p:cNvSpPr/>
          <p:nvPr/>
        </p:nvSpPr>
        <p:spPr bwMode="auto">
          <a:xfrm>
            <a:off x="5167181" y="3458719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Organigramme : Ou 165">
            <a:extLst>
              <a:ext uri="{FF2B5EF4-FFF2-40B4-BE49-F238E27FC236}">
                <a16:creationId xmlns:a16="http://schemas.microsoft.com/office/drawing/2014/main" id="{57BBA3A0-19BE-40CB-8C8B-A89BBA950FD6}"/>
              </a:ext>
            </a:extLst>
          </p:cNvPr>
          <p:cNvSpPr/>
          <p:nvPr/>
        </p:nvSpPr>
        <p:spPr bwMode="auto">
          <a:xfrm>
            <a:off x="4790592" y="3329985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Organigramme : Ou 166">
            <a:extLst>
              <a:ext uri="{FF2B5EF4-FFF2-40B4-BE49-F238E27FC236}">
                <a16:creationId xmlns:a16="http://schemas.microsoft.com/office/drawing/2014/main" id="{EFAAC424-C162-4BFE-B83E-9DB98F5E679F}"/>
              </a:ext>
            </a:extLst>
          </p:cNvPr>
          <p:cNvSpPr/>
          <p:nvPr/>
        </p:nvSpPr>
        <p:spPr bwMode="auto">
          <a:xfrm>
            <a:off x="4725955" y="3033801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Organigramme : Ou 167">
            <a:extLst>
              <a:ext uri="{FF2B5EF4-FFF2-40B4-BE49-F238E27FC236}">
                <a16:creationId xmlns:a16="http://schemas.microsoft.com/office/drawing/2014/main" id="{05B79BF5-BD15-4A08-BB23-DFBC5ECDC354}"/>
              </a:ext>
            </a:extLst>
          </p:cNvPr>
          <p:cNvSpPr/>
          <p:nvPr/>
        </p:nvSpPr>
        <p:spPr bwMode="auto">
          <a:xfrm>
            <a:off x="5226243" y="3129906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9" name="Organigramme : Ou 168">
            <a:extLst>
              <a:ext uri="{FF2B5EF4-FFF2-40B4-BE49-F238E27FC236}">
                <a16:creationId xmlns:a16="http://schemas.microsoft.com/office/drawing/2014/main" id="{A9A339D9-01AC-486B-9B63-D0664B0FA472}"/>
              </a:ext>
            </a:extLst>
          </p:cNvPr>
          <p:cNvSpPr/>
          <p:nvPr/>
        </p:nvSpPr>
        <p:spPr bwMode="auto">
          <a:xfrm>
            <a:off x="4973270" y="3530725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Organigramme : Ou 169">
            <a:extLst>
              <a:ext uri="{FF2B5EF4-FFF2-40B4-BE49-F238E27FC236}">
                <a16:creationId xmlns:a16="http://schemas.microsoft.com/office/drawing/2014/main" id="{ED33366E-26E1-4934-89F9-2B5D0B9101F5}"/>
              </a:ext>
            </a:extLst>
          </p:cNvPr>
          <p:cNvSpPr/>
          <p:nvPr/>
        </p:nvSpPr>
        <p:spPr bwMode="auto">
          <a:xfrm>
            <a:off x="2256644" y="3113590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Organigramme : Ou 170">
            <a:extLst>
              <a:ext uri="{FF2B5EF4-FFF2-40B4-BE49-F238E27FC236}">
                <a16:creationId xmlns:a16="http://schemas.microsoft.com/office/drawing/2014/main" id="{8FB5F453-40B5-4F36-BB49-4E7787CDB92C}"/>
              </a:ext>
            </a:extLst>
          </p:cNvPr>
          <p:cNvSpPr/>
          <p:nvPr/>
        </p:nvSpPr>
        <p:spPr bwMode="auto">
          <a:xfrm>
            <a:off x="2256629" y="3314003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Organigramme : Ou 171">
            <a:extLst>
              <a:ext uri="{FF2B5EF4-FFF2-40B4-BE49-F238E27FC236}">
                <a16:creationId xmlns:a16="http://schemas.microsoft.com/office/drawing/2014/main" id="{C997499A-4031-43FF-ADC7-FAB3401CBB26}"/>
              </a:ext>
            </a:extLst>
          </p:cNvPr>
          <p:cNvSpPr/>
          <p:nvPr/>
        </p:nvSpPr>
        <p:spPr bwMode="auto">
          <a:xfrm>
            <a:off x="2886306" y="5092617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Organigramme : Ou 172">
            <a:extLst>
              <a:ext uri="{FF2B5EF4-FFF2-40B4-BE49-F238E27FC236}">
                <a16:creationId xmlns:a16="http://schemas.microsoft.com/office/drawing/2014/main" id="{DB6C0B9A-52D1-4239-9E3E-FB780DB5C14C}"/>
              </a:ext>
            </a:extLst>
          </p:cNvPr>
          <p:cNvSpPr/>
          <p:nvPr/>
        </p:nvSpPr>
        <p:spPr bwMode="auto">
          <a:xfrm>
            <a:off x="2707019" y="5107932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8" name="Groupe 187">
            <a:extLst>
              <a:ext uri="{FF2B5EF4-FFF2-40B4-BE49-F238E27FC236}">
                <a16:creationId xmlns:a16="http://schemas.microsoft.com/office/drawing/2014/main" id="{A8F4E0A9-2566-41B1-8A99-B090ED80D3C5}"/>
              </a:ext>
            </a:extLst>
          </p:cNvPr>
          <p:cNvGrpSpPr/>
          <p:nvPr/>
        </p:nvGrpSpPr>
        <p:grpSpPr>
          <a:xfrm>
            <a:off x="6665337" y="2289187"/>
            <a:ext cx="1939111" cy="2003909"/>
            <a:chOff x="8757873" y="2245140"/>
            <a:chExt cx="2160000" cy="2160000"/>
          </a:xfrm>
        </p:grpSpPr>
        <p:sp>
          <p:nvSpPr>
            <p:cNvPr id="189" name="Ellipse 188">
              <a:extLst>
                <a:ext uri="{FF2B5EF4-FFF2-40B4-BE49-F238E27FC236}">
                  <a16:creationId xmlns:a16="http://schemas.microsoft.com/office/drawing/2014/main" id="{9279A3A0-7127-4D6C-8D1F-EBBF45B6EF10}"/>
                </a:ext>
              </a:extLst>
            </p:cNvPr>
            <p:cNvSpPr/>
            <p:nvPr/>
          </p:nvSpPr>
          <p:spPr bwMode="auto">
            <a:xfrm>
              <a:off x="9657853" y="3145120"/>
              <a:ext cx="360040" cy="36004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0" name="Ellipse 189">
              <a:extLst>
                <a:ext uri="{FF2B5EF4-FFF2-40B4-BE49-F238E27FC236}">
                  <a16:creationId xmlns:a16="http://schemas.microsoft.com/office/drawing/2014/main" id="{57AB8844-71ED-405E-B40C-A3A65956C703}"/>
                </a:ext>
              </a:extLst>
            </p:cNvPr>
            <p:cNvSpPr/>
            <p:nvPr/>
          </p:nvSpPr>
          <p:spPr bwMode="auto">
            <a:xfrm>
              <a:off x="9477873" y="2965140"/>
              <a:ext cx="720000" cy="72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1" name="Ellipse 190">
              <a:extLst>
                <a:ext uri="{FF2B5EF4-FFF2-40B4-BE49-F238E27FC236}">
                  <a16:creationId xmlns:a16="http://schemas.microsoft.com/office/drawing/2014/main" id="{74A3A321-94B0-49EF-B015-D2DC9C3F94F5}"/>
                </a:ext>
              </a:extLst>
            </p:cNvPr>
            <p:cNvSpPr/>
            <p:nvPr/>
          </p:nvSpPr>
          <p:spPr bwMode="auto">
            <a:xfrm>
              <a:off x="9297873" y="2785140"/>
              <a:ext cx="1080000" cy="108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2" name="Ellipse 191">
              <a:extLst>
                <a:ext uri="{FF2B5EF4-FFF2-40B4-BE49-F238E27FC236}">
                  <a16:creationId xmlns:a16="http://schemas.microsoft.com/office/drawing/2014/main" id="{59DB726D-F968-4D2A-BAFD-E1844A56C9EE}"/>
                </a:ext>
              </a:extLst>
            </p:cNvPr>
            <p:cNvSpPr/>
            <p:nvPr/>
          </p:nvSpPr>
          <p:spPr bwMode="auto">
            <a:xfrm>
              <a:off x="9117873" y="2605140"/>
              <a:ext cx="1440000" cy="144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3" name="Ellipse 192">
              <a:extLst>
                <a:ext uri="{FF2B5EF4-FFF2-40B4-BE49-F238E27FC236}">
                  <a16:creationId xmlns:a16="http://schemas.microsoft.com/office/drawing/2014/main" id="{794AF290-7AC9-4681-8E73-EFECB64F811B}"/>
                </a:ext>
              </a:extLst>
            </p:cNvPr>
            <p:cNvSpPr/>
            <p:nvPr/>
          </p:nvSpPr>
          <p:spPr bwMode="auto">
            <a:xfrm>
              <a:off x="8937873" y="2425140"/>
              <a:ext cx="1800000" cy="180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4" name="Ellipse 193">
              <a:extLst>
                <a:ext uri="{FF2B5EF4-FFF2-40B4-BE49-F238E27FC236}">
                  <a16:creationId xmlns:a16="http://schemas.microsoft.com/office/drawing/2014/main" id="{14E760D5-D373-499B-BE3B-568A68EE88DD}"/>
                </a:ext>
              </a:extLst>
            </p:cNvPr>
            <p:cNvSpPr/>
            <p:nvPr/>
          </p:nvSpPr>
          <p:spPr bwMode="auto">
            <a:xfrm>
              <a:off x="8757873" y="2245140"/>
              <a:ext cx="2160000" cy="216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5" name="Organigramme : Ou 194">
            <a:extLst>
              <a:ext uri="{FF2B5EF4-FFF2-40B4-BE49-F238E27FC236}">
                <a16:creationId xmlns:a16="http://schemas.microsoft.com/office/drawing/2014/main" id="{5B16C0BD-2AC1-4906-A2D9-7CF892659479}"/>
              </a:ext>
            </a:extLst>
          </p:cNvPr>
          <p:cNvSpPr/>
          <p:nvPr/>
        </p:nvSpPr>
        <p:spPr bwMode="auto">
          <a:xfrm>
            <a:off x="7413521" y="3100598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6" name="Organigramme : Ou 195">
            <a:extLst>
              <a:ext uri="{FF2B5EF4-FFF2-40B4-BE49-F238E27FC236}">
                <a16:creationId xmlns:a16="http://schemas.microsoft.com/office/drawing/2014/main" id="{4F94DADD-AFDC-47B3-86CB-48885626C4B0}"/>
              </a:ext>
            </a:extLst>
          </p:cNvPr>
          <p:cNvSpPr/>
          <p:nvPr/>
        </p:nvSpPr>
        <p:spPr bwMode="auto">
          <a:xfrm>
            <a:off x="7990405" y="2829532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7" name="Organigramme : Ou 196">
            <a:extLst>
              <a:ext uri="{FF2B5EF4-FFF2-40B4-BE49-F238E27FC236}">
                <a16:creationId xmlns:a16="http://schemas.microsoft.com/office/drawing/2014/main" id="{CFCC34D3-9F4C-4386-BDB8-50B810E550E0}"/>
              </a:ext>
            </a:extLst>
          </p:cNvPr>
          <p:cNvSpPr/>
          <p:nvPr/>
        </p:nvSpPr>
        <p:spPr bwMode="auto">
          <a:xfrm>
            <a:off x="8196758" y="3362203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8" name="Organigramme : Ou 197">
            <a:extLst>
              <a:ext uri="{FF2B5EF4-FFF2-40B4-BE49-F238E27FC236}">
                <a16:creationId xmlns:a16="http://schemas.microsoft.com/office/drawing/2014/main" id="{E91C44A9-5CDC-46B9-ABA4-60FCD3CE55A8}"/>
              </a:ext>
            </a:extLst>
          </p:cNvPr>
          <p:cNvSpPr/>
          <p:nvPr/>
        </p:nvSpPr>
        <p:spPr bwMode="auto">
          <a:xfrm>
            <a:off x="7296988" y="3865073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9" name="Organigramme : Ou 198">
            <a:extLst>
              <a:ext uri="{FF2B5EF4-FFF2-40B4-BE49-F238E27FC236}">
                <a16:creationId xmlns:a16="http://schemas.microsoft.com/office/drawing/2014/main" id="{AA13F26D-28DD-456A-94B0-6A776B9FFE47}"/>
              </a:ext>
            </a:extLst>
          </p:cNvPr>
          <p:cNvSpPr/>
          <p:nvPr/>
        </p:nvSpPr>
        <p:spPr bwMode="auto">
          <a:xfrm>
            <a:off x="6993628" y="3274844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0" name="Organigramme : Ou 199">
            <a:extLst>
              <a:ext uri="{FF2B5EF4-FFF2-40B4-BE49-F238E27FC236}">
                <a16:creationId xmlns:a16="http://schemas.microsoft.com/office/drawing/2014/main" id="{687F3C5B-6A4C-4F04-A994-834B639958FC}"/>
              </a:ext>
            </a:extLst>
          </p:cNvPr>
          <p:cNvSpPr/>
          <p:nvPr/>
        </p:nvSpPr>
        <p:spPr bwMode="auto">
          <a:xfrm>
            <a:off x="7542795" y="2682244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1" name="Organigramme : Ou 200">
            <a:extLst>
              <a:ext uri="{FF2B5EF4-FFF2-40B4-BE49-F238E27FC236}">
                <a16:creationId xmlns:a16="http://schemas.microsoft.com/office/drawing/2014/main" id="{C04961C1-A0E4-4D45-9025-20218E6BFC79}"/>
              </a:ext>
            </a:extLst>
          </p:cNvPr>
          <p:cNvSpPr/>
          <p:nvPr/>
        </p:nvSpPr>
        <p:spPr bwMode="auto">
          <a:xfrm>
            <a:off x="7649832" y="3624999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03" name="Groupe 202">
            <a:extLst>
              <a:ext uri="{FF2B5EF4-FFF2-40B4-BE49-F238E27FC236}">
                <a16:creationId xmlns:a16="http://schemas.microsoft.com/office/drawing/2014/main" id="{CC10C0C7-2C3D-4424-84EF-4798EB98D4D8}"/>
              </a:ext>
            </a:extLst>
          </p:cNvPr>
          <p:cNvGrpSpPr/>
          <p:nvPr/>
        </p:nvGrpSpPr>
        <p:grpSpPr>
          <a:xfrm>
            <a:off x="6660232" y="4593443"/>
            <a:ext cx="1939111" cy="2003909"/>
            <a:chOff x="8757873" y="2245140"/>
            <a:chExt cx="2160000" cy="2160000"/>
          </a:xfrm>
        </p:grpSpPr>
        <p:sp>
          <p:nvSpPr>
            <p:cNvPr id="204" name="Ellipse 203">
              <a:extLst>
                <a:ext uri="{FF2B5EF4-FFF2-40B4-BE49-F238E27FC236}">
                  <a16:creationId xmlns:a16="http://schemas.microsoft.com/office/drawing/2014/main" id="{5B65A626-A33B-4C96-90CF-314ABDD42973}"/>
                </a:ext>
              </a:extLst>
            </p:cNvPr>
            <p:cNvSpPr/>
            <p:nvPr/>
          </p:nvSpPr>
          <p:spPr bwMode="auto">
            <a:xfrm>
              <a:off x="9657853" y="3145120"/>
              <a:ext cx="360040" cy="36004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5" name="Ellipse 204">
              <a:extLst>
                <a:ext uri="{FF2B5EF4-FFF2-40B4-BE49-F238E27FC236}">
                  <a16:creationId xmlns:a16="http://schemas.microsoft.com/office/drawing/2014/main" id="{5827B900-2816-40AF-82D4-FD8027A30B75}"/>
                </a:ext>
              </a:extLst>
            </p:cNvPr>
            <p:cNvSpPr/>
            <p:nvPr/>
          </p:nvSpPr>
          <p:spPr bwMode="auto">
            <a:xfrm>
              <a:off x="9477873" y="2965140"/>
              <a:ext cx="720000" cy="72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6" name="Ellipse 205">
              <a:extLst>
                <a:ext uri="{FF2B5EF4-FFF2-40B4-BE49-F238E27FC236}">
                  <a16:creationId xmlns:a16="http://schemas.microsoft.com/office/drawing/2014/main" id="{9D5E4917-2361-44F6-8843-9210C73C4950}"/>
                </a:ext>
              </a:extLst>
            </p:cNvPr>
            <p:cNvSpPr/>
            <p:nvPr/>
          </p:nvSpPr>
          <p:spPr bwMode="auto">
            <a:xfrm>
              <a:off x="9297873" y="2785140"/>
              <a:ext cx="1080000" cy="108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Ellipse 206">
              <a:extLst>
                <a:ext uri="{FF2B5EF4-FFF2-40B4-BE49-F238E27FC236}">
                  <a16:creationId xmlns:a16="http://schemas.microsoft.com/office/drawing/2014/main" id="{ED00003C-4DF4-4F7C-97C9-05F6458FEC6F}"/>
                </a:ext>
              </a:extLst>
            </p:cNvPr>
            <p:cNvSpPr/>
            <p:nvPr/>
          </p:nvSpPr>
          <p:spPr bwMode="auto">
            <a:xfrm>
              <a:off x="9117873" y="2605140"/>
              <a:ext cx="1440000" cy="144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Ellipse 207">
              <a:extLst>
                <a:ext uri="{FF2B5EF4-FFF2-40B4-BE49-F238E27FC236}">
                  <a16:creationId xmlns:a16="http://schemas.microsoft.com/office/drawing/2014/main" id="{3878AF0B-B2B0-433F-A80C-00378C4C8AD2}"/>
                </a:ext>
              </a:extLst>
            </p:cNvPr>
            <p:cNvSpPr/>
            <p:nvPr/>
          </p:nvSpPr>
          <p:spPr bwMode="auto">
            <a:xfrm>
              <a:off x="8937873" y="2425140"/>
              <a:ext cx="1800000" cy="180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9" name="Ellipse 208">
              <a:extLst>
                <a:ext uri="{FF2B5EF4-FFF2-40B4-BE49-F238E27FC236}">
                  <a16:creationId xmlns:a16="http://schemas.microsoft.com/office/drawing/2014/main" id="{3AA95C30-A27C-4702-B225-0F7E5AE3CE5A}"/>
                </a:ext>
              </a:extLst>
            </p:cNvPr>
            <p:cNvSpPr/>
            <p:nvPr/>
          </p:nvSpPr>
          <p:spPr bwMode="auto">
            <a:xfrm>
              <a:off x="8757873" y="2245140"/>
              <a:ext cx="2160000" cy="216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10" name="Organigramme : Ou 209">
            <a:extLst>
              <a:ext uri="{FF2B5EF4-FFF2-40B4-BE49-F238E27FC236}">
                <a16:creationId xmlns:a16="http://schemas.microsoft.com/office/drawing/2014/main" id="{345C2B32-63A8-4155-A627-498D3AE61B30}"/>
              </a:ext>
            </a:extLst>
          </p:cNvPr>
          <p:cNvSpPr/>
          <p:nvPr/>
        </p:nvSpPr>
        <p:spPr bwMode="auto">
          <a:xfrm>
            <a:off x="8051977" y="5711598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1" name="Organigramme : Ou 210">
            <a:extLst>
              <a:ext uri="{FF2B5EF4-FFF2-40B4-BE49-F238E27FC236}">
                <a16:creationId xmlns:a16="http://schemas.microsoft.com/office/drawing/2014/main" id="{1455110C-2839-4A0D-A6AB-6E3A49B12474}"/>
              </a:ext>
            </a:extLst>
          </p:cNvPr>
          <p:cNvSpPr/>
          <p:nvPr/>
        </p:nvSpPr>
        <p:spPr bwMode="auto">
          <a:xfrm>
            <a:off x="8628861" y="5440532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2" name="Organigramme : Ou 211">
            <a:extLst>
              <a:ext uri="{FF2B5EF4-FFF2-40B4-BE49-F238E27FC236}">
                <a16:creationId xmlns:a16="http://schemas.microsoft.com/office/drawing/2014/main" id="{C6D28A92-421B-4323-90F4-B3B2CEACC799}"/>
              </a:ext>
            </a:extLst>
          </p:cNvPr>
          <p:cNvSpPr/>
          <p:nvPr/>
        </p:nvSpPr>
        <p:spPr bwMode="auto">
          <a:xfrm>
            <a:off x="8835214" y="5973203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3" name="Organigramme : Ou 212">
            <a:extLst>
              <a:ext uri="{FF2B5EF4-FFF2-40B4-BE49-F238E27FC236}">
                <a16:creationId xmlns:a16="http://schemas.microsoft.com/office/drawing/2014/main" id="{CA4C5E5D-ADB8-4354-9388-36AE2FF0B3B1}"/>
              </a:ext>
            </a:extLst>
          </p:cNvPr>
          <p:cNvSpPr/>
          <p:nvPr/>
        </p:nvSpPr>
        <p:spPr bwMode="auto">
          <a:xfrm>
            <a:off x="7935444" y="6476073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4" name="Organigramme : Ou 213">
            <a:extLst>
              <a:ext uri="{FF2B5EF4-FFF2-40B4-BE49-F238E27FC236}">
                <a16:creationId xmlns:a16="http://schemas.microsoft.com/office/drawing/2014/main" id="{B9260D9F-4322-4C44-A1C4-F7A45E4FC9AD}"/>
              </a:ext>
            </a:extLst>
          </p:cNvPr>
          <p:cNvSpPr/>
          <p:nvPr/>
        </p:nvSpPr>
        <p:spPr bwMode="auto">
          <a:xfrm>
            <a:off x="7632084" y="5885844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5" name="Organigramme : Ou 214">
            <a:extLst>
              <a:ext uri="{FF2B5EF4-FFF2-40B4-BE49-F238E27FC236}">
                <a16:creationId xmlns:a16="http://schemas.microsoft.com/office/drawing/2014/main" id="{94D5D341-F1B7-414F-8BE8-000C31888CB5}"/>
              </a:ext>
            </a:extLst>
          </p:cNvPr>
          <p:cNvSpPr/>
          <p:nvPr/>
        </p:nvSpPr>
        <p:spPr bwMode="auto">
          <a:xfrm>
            <a:off x="8181251" y="5293244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6" name="Organigramme : Ou 215">
            <a:extLst>
              <a:ext uri="{FF2B5EF4-FFF2-40B4-BE49-F238E27FC236}">
                <a16:creationId xmlns:a16="http://schemas.microsoft.com/office/drawing/2014/main" id="{61FA0E11-F6F8-42D9-A28E-878E23050410}"/>
              </a:ext>
            </a:extLst>
          </p:cNvPr>
          <p:cNvSpPr/>
          <p:nvPr/>
        </p:nvSpPr>
        <p:spPr bwMode="auto">
          <a:xfrm>
            <a:off x="8288288" y="6235999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9" name="Groupe 218">
            <a:extLst>
              <a:ext uri="{FF2B5EF4-FFF2-40B4-BE49-F238E27FC236}">
                <a16:creationId xmlns:a16="http://schemas.microsoft.com/office/drawing/2014/main" id="{D9D170E4-7764-496D-9EDD-C48D081FE7BB}"/>
              </a:ext>
            </a:extLst>
          </p:cNvPr>
          <p:cNvGrpSpPr/>
          <p:nvPr/>
        </p:nvGrpSpPr>
        <p:grpSpPr>
          <a:xfrm rot="15916617">
            <a:off x="5291446" y="5702127"/>
            <a:ext cx="650600" cy="669497"/>
            <a:chOff x="14149064" y="4843479"/>
            <a:chExt cx="701277" cy="745761"/>
          </a:xfrm>
        </p:grpSpPr>
        <p:sp>
          <p:nvSpPr>
            <p:cNvPr id="220" name="Organigramme : Ou 219">
              <a:extLst>
                <a:ext uri="{FF2B5EF4-FFF2-40B4-BE49-F238E27FC236}">
                  <a16:creationId xmlns:a16="http://schemas.microsoft.com/office/drawing/2014/main" id="{84077FB0-B9DF-4618-B836-68E96B256B32}"/>
                </a:ext>
              </a:extLst>
            </p:cNvPr>
            <p:cNvSpPr/>
            <p:nvPr/>
          </p:nvSpPr>
          <p:spPr bwMode="auto">
            <a:xfrm>
              <a:off x="14496551" y="5103653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1" name="Organigramme : Ou 220">
              <a:extLst>
                <a:ext uri="{FF2B5EF4-FFF2-40B4-BE49-F238E27FC236}">
                  <a16:creationId xmlns:a16="http://schemas.microsoft.com/office/drawing/2014/main" id="{1D709C0F-004F-469E-8A0D-C883C4BCAC22}"/>
                </a:ext>
              </a:extLst>
            </p:cNvPr>
            <p:cNvSpPr/>
            <p:nvPr/>
          </p:nvSpPr>
          <p:spPr bwMode="auto">
            <a:xfrm>
              <a:off x="14598361" y="4843479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2" name="Organigramme : Ou 221">
              <a:extLst>
                <a:ext uri="{FF2B5EF4-FFF2-40B4-BE49-F238E27FC236}">
                  <a16:creationId xmlns:a16="http://schemas.microsoft.com/office/drawing/2014/main" id="{241DF1CE-F95C-4969-907B-F121D15F7749}"/>
                </a:ext>
              </a:extLst>
            </p:cNvPr>
            <p:cNvSpPr/>
            <p:nvPr/>
          </p:nvSpPr>
          <p:spPr bwMode="auto">
            <a:xfrm>
              <a:off x="14640551" y="5367626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3" name="Organigramme : Ou 222">
              <a:extLst>
                <a:ext uri="{FF2B5EF4-FFF2-40B4-BE49-F238E27FC236}">
                  <a16:creationId xmlns:a16="http://schemas.microsoft.com/office/drawing/2014/main" id="{E0CB5245-3C0F-488C-8A82-EA2EC7B62BF2}"/>
                </a:ext>
              </a:extLst>
            </p:cNvPr>
            <p:cNvSpPr/>
            <p:nvPr/>
          </p:nvSpPr>
          <p:spPr bwMode="auto">
            <a:xfrm>
              <a:off x="14221064" y="5228864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4" name="Organigramme : Ou 223">
              <a:extLst>
                <a:ext uri="{FF2B5EF4-FFF2-40B4-BE49-F238E27FC236}">
                  <a16:creationId xmlns:a16="http://schemas.microsoft.com/office/drawing/2014/main" id="{7F023451-F988-40B6-BDFD-EB565262671B}"/>
                </a:ext>
              </a:extLst>
            </p:cNvPr>
            <p:cNvSpPr/>
            <p:nvPr/>
          </p:nvSpPr>
          <p:spPr bwMode="auto">
            <a:xfrm>
              <a:off x="14149064" y="4909609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5" name="Organigramme : Ou 224">
              <a:extLst>
                <a:ext uri="{FF2B5EF4-FFF2-40B4-BE49-F238E27FC236}">
                  <a16:creationId xmlns:a16="http://schemas.microsoft.com/office/drawing/2014/main" id="{3F8388B3-5A81-4E1B-AD8C-B685F638F1E2}"/>
                </a:ext>
              </a:extLst>
            </p:cNvPr>
            <p:cNvSpPr/>
            <p:nvPr/>
          </p:nvSpPr>
          <p:spPr bwMode="auto">
            <a:xfrm>
              <a:off x="14706341" y="5013200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6" name="Organigramme : Ou 225">
              <a:extLst>
                <a:ext uri="{FF2B5EF4-FFF2-40B4-BE49-F238E27FC236}">
                  <a16:creationId xmlns:a16="http://schemas.microsoft.com/office/drawing/2014/main" id="{B2F85BDA-7989-450C-A5F0-7B579DB211CE}"/>
                </a:ext>
              </a:extLst>
            </p:cNvPr>
            <p:cNvSpPr/>
            <p:nvPr/>
          </p:nvSpPr>
          <p:spPr bwMode="auto">
            <a:xfrm>
              <a:off x="14424551" y="5445240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0911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JusteFidele.jpg">
            <a:extLst>
              <a:ext uri="{FF2B5EF4-FFF2-40B4-BE49-F238E27FC236}">
                <a16:creationId xmlns:a16="http://schemas.microsoft.com/office/drawing/2014/main" id="{3032B5CD-4132-4D2B-A951-105B890D9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71340" y="1194116"/>
            <a:ext cx="6552728" cy="527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e 61">
            <a:extLst>
              <a:ext uri="{FF2B5EF4-FFF2-40B4-BE49-F238E27FC236}">
                <a16:creationId xmlns:a16="http://schemas.microsoft.com/office/drawing/2014/main" id="{44332C2C-D1F5-4DED-94FA-EE032BF32B52}"/>
              </a:ext>
            </a:extLst>
          </p:cNvPr>
          <p:cNvGrpSpPr/>
          <p:nvPr/>
        </p:nvGrpSpPr>
        <p:grpSpPr>
          <a:xfrm>
            <a:off x="13471200" y="1924349"/>
            <a:ext cx="4812101" cy="4656498"/>
            <a:chOff x="10116616" y="2061088"/>
            <a:chExt cx="4812101" cy="4656498"/>
          </a:xfrm>
        </p:grpSpPr>
        <p:sp>
          <p:nvSpPr>
            <p:cNvPr id="9" name="Organigramme : Ou 8">
              <a:extLst>
                <a:ext uri="{FF2B5EF4-FFF2-40B4-BE49-F238E27FC236}">
                  <a16:creationId xmlns:a16="http://schemas.microsoft.com/office/drawing/2014/main" id="{9804595A-E910-48CA-A0A3-D9BCEE738EF4}"/>
                </a:ext>
              </a:extLst>
            </p:cNvPr>
            <p:cNvSpPr/>
            <p:nvPr/>
          </p:nvSpPr>
          <p:spPr bwMode="auto">
            <a:xfrm>
              <a:off x="11442392" y="5013176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rganigramme : Ou 10">
              <a:extLst>
                <a:ext uri="{FF2B5EF4-FFF2-40B4-BE49-F238E27FC236}">
                  <a16:creationId xmlns:a16="http://schemas.microsoft.com/office/drawing/2014/main" id="{C2674889-5CB4-46B8-8F87-A2E50A6A3A11}"/>
                </a:ext>
              </a:extLst>
            </p:cNvPr>
            <p:cNvSpPr/>
            <p:nvPr/>
          </p:nvSpPr>
          <p:spPr bwMode="auto">
            <a:xfrm>
              <a:off x="11716855" y="5193661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rganigramme : Ou 11">
              <a:extLst>
                <a:ext uri="{FF2B5EF4-FFF2-40B4-BE49-F238E27FC236}">
                  <a16:creationId xmlns:a16="http://schemas.microsoft.com/office/drawing/2014/main" id="{FB5E4F60-9D08-4ECC-AA6A-4FF80271C3D8}"/>
                </a:ext>
              </a:extLst>
            </p:cNvPr>
            <p:cNvSpPr/>
            <p:nvPr/>
          </p:nvSpPr>
          <p:spPr bwMode="auto">
            <a:xfrm>
              <a:off x="11572855" y="5183169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rganigramme : Ou 12">
              <a:extLst>
                <a:ext uri="{FF2B5EF4-FFF2-40B4-BE49-F238E27FC236}">
                  <a16:creationId xmlns:a16="http://schemas.microsoft.com/office/drawing/2014/main" id="{57F99900-F3E0-4536-93C7-398878139388}"/>
                </a:ext>
              </a:extLst>
            </p:cNvPr>
            <p:cNvSpPr/>
            <p:nvPr/>
          </p:nvSpPr>
          <p:spPr bwMode="auto">
            <a:xfrm>
              <a:off x="11693523" y="5051346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rganigramme : Ou 13">
              <a:extLst>
                <a:ext uri="{FF2B5EF4-FFF2-40B4-BE49-F238E27FC236}">
                  <a16:creationId xmlns:a16="http://schemas.microsoft.com/office/drawing/2014/main" id="{FBE59AB8-8355-4CF6-8763-32BEDE9AA196}"/>
                </a:ext>
              </a:extLst>
            </p:cNvPr>
            <p:cNvSpPr/>
            <p:nvPr/>
          </p:nvSpPr>
          <p:spPr bwMode="auto">
            <a:xfrm>
              <a:off x="11621523" y="4924261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D3E131B0-62EA-4866-872E-F85C0ABC35B1}"/>
                </a:ext>
              </a:extLst>
            </p:cNvPr>
            <p:cNvGrpSpPr/>
            <p:nvPr/>
          </p:nvGrpSpPr>
          <p:grpSpPr>
            <a:xfrm>
              <a:off x="10116616" y="4557586"/>
              <a:ext cx="2160000" cy="2160000"/>
              <a:chOff x="8757873" y="2245140"/>
              <a:chExt cx="2160000" cy="2160000"/>
            </a:xfrm>
          </p:grpSpPr>
          <p:sp>
            <p:nvSpPr>
              <p:cNvPr id="2" name="Ellipse 1">
                <a:extLst>
                  <a:ext uri="{FF2B5EF4-FFF2-40B4-BE49-F238E27FC236}">
                    <a16:creationId xmlns:a16="http://schemas.microsoft.com/office/drawing/2014/main" id="{69D1948A-2CA1-42B8-AB59-539E0886244B}"/>
                  </a:ext>
                </a:extLst>
              </p:cNvPr>
              <p:cNvSpPr/>
              <p:nvPr/>
            </p:nvSpPr>
            <p:spPr bwMode="auto">
              <a:xfrm>
                <a:off x="9657853" y="3145120"/>
                <a:ext cx="360040" cy="36004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B20F8EB0-D680-472F-B187-ED841509DF1D}"/>
                  </a:ext>
                </a:extLst>
              </p:cNvPr>
              <p:cNvSpPr/>
              <p:nvPr/>
            </p:nvSpPr>
            <p:spPr bwMode="auto">
              <a:xfrm>
                <a:off x="9477873" y="2965140"/>
                <a:ext cx="720000" cy="72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0C79CBD8-A36D-4283-BAA8-A935A5529B8B}"/>
                  </a:ext>
                </a:extLst>
              </p:cNvPr>
              <p:cNvSpPr/>
              <p:nvPr/>
            </p:nvSpPr>
            <p:spPr bwMode="auto">
              <a:xfrm>
                <a:off x="9297873" y="2785140"/>
                <a:ext cx="1080000" cy="108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66157CF7-69A5-4A46-80E9-E4F045AFC800}"/>
                  </a:ext>
                </a:extLst>
              </p:cNvPr>
              <p:cNvSpPr/>
              <p:nvPr/>
            </p:nvSpPr>
            <p:spPr bwMode="auto">
              <a:xfrm>
                <a:off x="9117873" y="2605140"/>
                <a:ext cx="1440000" cy="144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7C3D3802-D699-45B1-AFC1-A0FC30B4CB13}"/>
                  </a:ext>
                </a:extLst>
              </p:cNvPr>
              <p:cNvSpPr/>
              <p:nvPr/>
            </p:nvSpPr>
            <p:spPr bwMode="auto">
              <a:xfrm>
                <a:off x="8937873" y="2425140"/>
                <a:ext cx="1800000" cy="180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E1143456-5330-42BF-AEF6-9B1A091014A4}"/>
                  </a:ext>
                </a:extLst>
              </p:cNvPr>
              <p:cNvSpPr/>
              <p:nvPr/>
            </p:nvSpPr>
            <p:spPr bwMode="auto">
              <a:xfrm>
                <a:off x="8757873" y="2245140"/>
                <a:ext cx="2160000" cy="216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Organigramme : Ou 16">
              <a:extLst>
                <a:ext uri="{FF2B5EF4-FFF2-40B4-BE49-F238E27FC236}">
                  <a16:creationId xmlns:a16="http://schemas.microsoft.com/office/drawing/2014/main" id="{621F4651-2BC3-47CB-9374-E2BA6C4535A1}"/>
                </a:ext>
              </a:extLst>
            </p:cNvPr>
            <p:cNvSpPr/>
            <p:nvPr/>
          </p:nvSpPr>
          <p:spPr bwMode="auto">
            <a:xfrm>
              <a:off x="11000510" y="3085351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Organigramme : Ou 17">
              <a:extLst>
                <a:ext uri="{FF2B5EF4-FFF2-40B4-BE49-F238E27FC236}">
                  <a16:creationId xmlns:a16="http://schemas.microsoft.com/office/drawing/2014/main" id="{540AF50D-DDD1-4F54-801C-0FD9549648DA}"/>
                </a:ext>
              </a:extLst>
            </p:cNvPr>
            <p:cNvSpPr/>
            <p:nvPr/>
          </p:nvSpPr>
          <p:spPr bwMode="auto">
            <a:xfrm>
              <a:off x="11144526" y="3087481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Organigramme : Ou 18">
              <a:extLst>
                <a:ext uri="{FF2B5EF4-FFF2-40B4-BE49-F238E27FC236}">
                  <a16:creationId xmlns:a16="http://schemas.microsoft.com/office/drawing/2014/main" id="{9A052CBE-41D0-4CFF-A590-8722E9BA9909}"/>
                </a:ext>
              </a:extLst>
            </p:cNvPr>
            <p:cNvSpPr/>
            <p:nvPr/>
          </p:nvSpPr>
          <p:spPr bwMode="auto">
            <a:xfrm>
              <a:off x="11130973" y="3231497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Organigramme : Ou 19">
              <a:extLst>
                <a:ext uri="{FF2B5EF4-FFF2-40B4-BE49-F238E27FC236}">
                  <a16:creationId xmlns:a16="http://schemas.microsoft.com/office/drawing/2014/main" id="{A5F50292-8AEF-4B46-9F37-0892D2062C90}"/>
                </a:ext>
              </a:extLst>
            </p:cNvPr>
            <p:cNvSpPr/>
            <p:nvPr/>
          </p:nvSpPr>
          <p:spPr bwMode="auto">
            <a:xfrm>
              <a:off x="11288558" y="3123521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Organigramme : Ou 20">
              <a:extLst>
                <a:ext uri="{FF2B5EF4-FFF2-40B4-BE49-F238E27FC236}">
                  <a16:creationId xmlns:a16="http://schemas.microsoft.com/office/drawing/2014/main" id="{F3DD7C38-8FD5-4A5E-892E-2008032299A9}"/>
                </a:ext>
              </a:extLst>
            </p:cNvPr>
            <p:cNvSpPr/>
            <p:nvPr/>
          </p:nvSpPr>
          <p:spPr bwMode="auto">
            <a:xfrm>
              <a:off x="11179641" y="2996436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117D73F9-FF74-4F26-8C72-755E82EC0B3E}"/>
                </a:ext>
              </a:extLst>
            </p:cNvPr>
            <p:cNvGrpSpPr/>
            <p:nvPr/>
          </p:nvGrpSpPr>
          <p:grpSpPr>
            <a:xfrm>
              <a:off x="12768717" y="2061088"/>
              <a:ext cx="2160000" cy="2160000"/>
              <a:chOff x="8757873" y="2245140"/>
              <a:chExt cx="2160000" cy="2160000"/>
            </a:xfrm>
          </p:grpSpPr>
          <p:sp>
            <p:nvSpPr>
              <p:cNvPr id="23" name="Ellipse 22">
                <a:extLst>
                  <a:ext uri="{FF2B5EF4-FFF2-40B4-BE49-F238E27FC236}">
                    <a16:creationId xmlns:a16="http://schemas.microsoft.com/office/drawing/2014/main" id="{89BC0EAD-B60A-42AD-8426-507B45B0C07C}"/>
                  </a:ext>
                </a:extLst>
              </p:cNvPr>
              <p:cNvSpPr/>
              <p:nvPr/>
            </p:nvSpPr>
            <p:spPr bwMode="auto">
              <a:xfrm>
                <a:off x="9657853" y="3145120"/>
                <a:ext cx="360040" cy="36004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031960F7-C493-45A3-B140-01895B2AD1E2}"/>
                  </a:ext>
                </a:extLst>
              </p:cNvPr>
              <p:cNvSpPr/>
              <p:nvPr/>
            </p:nvSpPr>
            <p:spPr bwMode="auto">
              <a:xfrm>
                <a:off x="9477873" y="2965140"/>
                <a:ext cx="720000" cy="72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F7129096-50DE-4A95-9EA6-56AF1D16321D}"/>
                  </a:ext>
                </a:extLst>
              </p:cNvPr>
              <p:cNvSpPr/>
              <p:nvPr/>
            </p:nvSpPr>
            <p:spPr bwMode="auto">
              <a:xfrm>
                <a:off x="9297873" y="2785140"/>
                <a:ext cx="1080000" cy="108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Ellipse 25">
                <a:extLst>
                  <a:ext uri="{FF2B5EF4-FFF2-40B4-BE49-F238E27FC236}">
                    <a16:creationId xmlns:a16="http://schemas.microsoft.com/office/drawing/2014/main" id="{143DB093-0B70-4360-9835-C7FAC6CFDDD5}"/>
                  </a:ext>
                </a:extLst>
              </p:cNvPr>
              <p:cNvSpPr/>
              <p:nvPr/>
            </p:nvSpPr>
            <p:spPr bwMode="auto">
              <a:xfrm>
                <a:off x="9117873" y="2605140"/>
                <a:ext cx="1440000" cy="144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7D569875-AB32-4514-A07B-1F15A96722D7}"/>
                  </a:ext>
                </a:extLst>
              </p:cNvPr>
              <p:cNvSpPr/>
              <p:nvPr/>
            </p:nvSpPr>
            <p:spPr bwMode="auto">
              <a:xfrm>
                <a:off x="8937873" y="2425140"/>
                <a:ext cx="1800000" cy="180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CD4BA9E7-DC3A-4C11-A5AD-C395D19C55DB}"/>
                  </a:ext>
                </a:extLst>
              </p:cNvPr>
              <p:cNvSpPr/>
              <p:nvPr/>
            </p:nvSpPr>
            <p:spPr bwMode="auto">
              <a:xfrm>
                <a:off x="8757873" y="2245140"/>
                <a:ext cx="2160000" cy="216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42EA249C-CE74-4DB7-ABC1-53364E0E4C6E}"/>
                </a:ext>
              </a:extLst>
            </p:cNvPr>
            <p:cNvGrpSpPr/>
            <p:nvPr/>
          </p:nvGrpSpPr>
          <p:grpSpPr>
            <a:xfrm>
              <a:off x="10116616" y="2061088"/>
              <a:ext cx="2160000" cy="2160000"/>
              <a:chOff x="8757873" y="2245140"/>
              <a:chExt cx="2160000" cy="2160000"/>
            </a:xfrm>
          </p:grpSpPr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529E894C-A08A-4F4D-9A01-DBC10F38D84A}"/>
                  </a:ext>
                </a:extLst>
              </p:cNvPr>
              <p:cNvSpPr/>
              <p:nvPr/>
            </p:nvSpPr>
            <p:spPr bwMode="auto">
              <a:xfrm>
                <a:off x="9657853" y="3145120"/>
                <a:ext cx="360040" cy="36004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6371AB22-1BEE-4B41-B2A9-388BBC644718}"/>
                  </a:ext>
                </a:extLst>
              </p:cNvPr>
              <p:cNvSpPr/>
              <p:nvPr/>
            </p:nvSpPr>
            <p:spPr bwMode="auto">
              <a:xfrm>
                <a:off x="9477873" y="2965140"/>
                <a:ext cx="720000" cy="72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D9699F85-4DC7-4BA1-B2F6-4E97401D3E6F}"/>
                  </a:ext>
                </a:extLst>
              </p:cNvPr>
              <p:cNvSpPr/>
              <p:nvPr/>
            </p:nvSpPr>
            <p:spPr bwMode="auto">
              <a:xfrm>
                <a:off x="9297873" y="2785140"/>
                <a:ext cx="1080000" cy="108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65E17919-3E93-4DAF-A92B-CA9563213DD2}"/>
                  </a:ext>
                </a:extLst>
              </p:cNvPr>
              <p:cNvSpPr/>
              <p:nvPr/>
            </p:nvSpPr>
            <p:spPr bwMode="auto">
              <a:xfrm>
                <a:off x="9117873" y="2605140"/>
                <a:ext cx="1440000" cy="144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BF364875-4A81-4075-BC24-18A08802F4A4}"/>
                  </a:ext>
                </a:extLst>
              </p:cNvPr>
              <p:cNvSpPr/>
              <p:nvPr/>
            </p:nvSpPr>
            <p:spPr bwMode="auto">
              <a:xfrm>
                <a:off x="8937873" y="2425140"/>
                <a:ext cx="1800000" cy="180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DDD3D964-2940-47E9-8E6E-7CD87350025F}"/>
                  </a:ext>
                </a:extLst>
              </p:cNvPr>
              <p:cNvSpPr/>
              <p:nvPr/>
            </p:nvSpPr>
            <p:spPr bwMode="auto">
              <a:xfrm>
                <a:off x="8757873" y="2245140"/>
                <a:ext cx="2160000" cy="216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7463598C-990D-447A-B50E-04BE9FE3E1F7}"/>
                </a:ext>
              </a:extLst>
            </p:cNvPr>
            <p:cNvGrpSpPr/>
            <p:nvPr/>
          </p:nvGrpSpPr>
          <p:grpSpPr>
            <a:xfrm>
              <a:off x="12768717" y="4557586"/>
              <a:ext cx="2160000" cy="2160000"/>
              <a:chOff x="8757873" y="2245140"/>
              <a:chExt cx="2160000" cy="2160000"/>
            </a:xfrm>
          </p:grpSpPr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728B4388-C94B-4448-95FF-5ACD1A2D7FF0}"/>
                  </a:ext>
                </a:extLst>
              </p:cNvPr>
              <p:cNvSpPr/>
              <p:nvPr/>
            </p:nvSpPr>
            <p:spPr bwMode="auto">
              <a:xfrm>
                <a:off x="9657853" y="3145120"/>
                <a:ext cx="360040" cy="36004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D185B1CA-171A-4C7B-A2F0-71C7E903FEB7}"/>
                  </a:ext>
                </a:extLst>
              </p:cNvPr>
              <p:cNvSpPr/>
              <p:nvPr/>
            </p:nvSpPr>
            <p:spPr bwMode="auto">
              <a:xfrm>
                <a:off x="9477873" y="2965140"/>
                <a:ext cx="720000" cy="72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5BB37382-39D8-4A02-A316-BA1507A6E624}"/>
                  </a:ext>
                </a:extLst>
              </p:cNvPr>
              <p:cNvSpPr/>
              <p:nvPr/>
            </p:nvSpPr>
            <p:spPr bwMode="auto">
              <a:xfrm>
                <a:off x="9297873" y="2785140"/>
                <a:ext cx="1080000" cy="108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413DC381-87D9-4BDE-8C48-E423F739D9BC}"/>
                  </a:ext>
                </a:extLst>
              </p:cNvPr>
              <p:cNvSpPr/>
              <p:nvPr/>
            </p:nvSpPr>
            <p:spPr bwMode="auto">
              <a:xfrm>
                <a:off x="9117873" y="2605140"/>
                <a:ext cx="1440000" cy="144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86597EE8-E684-4420-A6B5-EE775500DB96}"/>
                  </a:ext>
                </a:extLst>
              </p:cNvPr>
              <p:cNvSpPr/>
              <p:nvPr/>
            </p:nvSpPr>
            <p:spPr bwMode="auto">
              <a:xfrm>
                <a:off x="8937873" y="2425140"/>
                <a:ext cx="1800000" cy="180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6BC73697-6EC1-44B8-83DD-39848D1B95DF}"/>
                  </a:ext>
                </a:extLst>
              </p:cNvPr>
              <p:cNvSpPr/>
              <p:nvPr/>
            </p:nvSpPr>
            <p:spPr bwMode="auto">
              <a:xfrm>
                <a:off x="8757873" y="2245140"/>
                <a:ext cx="2160000" cy="21600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3" name="Organigramme : Ou 42">
              <a:extLst>
                <a:ext uri="{FF2B5EF4-FFF2-40B4-BE49-F238E27FC236}">
                  <a16:creationId xmlns:a16="http://schemas.microsoft.com/office/drawing/2014/main" id="{DD672D75-B77C-4EA3-B7BB-EBFA5C67B6A5}"/>
                </a:ext>
              </a:extLst>
            </p:cNvPr>
            <p:cNvSpPr/>
            <p:nvPr/>
          </p:nvSpPr>
          <p:spPr bwMode="auto">
            <a:xfrm>
              <a:off x="13854927" y="3051521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Organigramme : Ou 43">
              <a:extLst>
                <a:ext uri="{FF2B5EF4-FFF2-40B4-BE49-F238E27FC236}">
                  <a16:creationId xmlns:a16="http://schemas.microsoft.com/office/drawing/2014/main" id="{6FF2820F-8137-486A-894D-30C2403CB5F5}"/>
                </a:ext>
              </a:extLst>
            </p:cNvPr>
            <p:cNvSpPr/>
            <p:nvPr/>
          </p:nvSpPr>
          <p:spPr bwMode="auto">
            <a:xfrm>
              <a:off x="13956737" y="2791347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rganigramme : Ou 44">
              <a:extLst>
                <a:ext uri="{FF2B5EF4-FFF2-40B4-BE49-F238E27FC236}">
                  <a16:creationId xmlns:a16="http://schemas.microsoft.com/office/drawing/2014/main" id="{134A8C20-828B-4905-9985-30CE146B7C35}"/>
                </a:ext>
              </a:extLst>
            </p:cNvPr>
            <p:cNvSpPr/>
            <p:nvPr/>
          </p:nvSpPr>
          <p:spPr bwMode="auto">
            <a:xfrm>
              <a:off x="13998927" y="3315494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rganigramme : Ou 45">
              <a:extLst>
                <a:ext uri="{FF2B5EF4-FFF2-40B4-BE49-F238E27FC236}">
                  <a16:creationId xmlns:a16="http://schemas.microsoft.com/office/drawing/2014/main" id="{356403E3-1A53-43A6-BA09-E2A258D02A93}"/>
                </a:ext>
              </a:extLst>
            </p:cNvPr>
            <p:cNvSpPr/>
            <p:nvPr/>
          </p:nvSpPr>
          <p:spPr bwMode="auto">
            <a:xfrm>
              <a:off x="13579440" y="3176732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rganigramme : Ou 46">
              <a:extLst>
                <a:ext uri="{FF2B5EF4-FFF2-40B4-BE49-F238E27FC236}">
                  <a16:creationId xmlns:a16="http://schemas.microsoft.com/office/drawing/2014/main" id="{A9C1EEDE-CA1E-44B4-A6DC-92BA65117010}"/>
                </a:ext>
              </a:extLst>
            </p:cNvPr>
            <p:cNvSpPr/>
            <p:nvPr/>
          </p:nvSpPr>
          <p:spPr bwMode="auto">
            <a:xfrm>
              <a:off x="13507440" y="2857477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rganigramme : Ou 47">
              <a:extLst>
                <a:ext uri="{FF2B5EF4-FFF2-40B4-BE49-F238E27FC236}">
                  <a16:creationId xmlns:a16="http://schemas.microsoft.com/office/drawing/2014/main" id="{B8850E3E-D5D2-4322-96FF-BDCAAB7DEEFC}"/>
                </a:ext>
              </a:extLst>
            </p:cNvPr>
            <p:cNvSpPr/>
            <p:nvPr/>
          </p:nvSpPr>
          <p:spPr bwMode="auto">
            <a:xfrm>
              <a:off x="14064717" y="2961068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rganigramme : Ou 48">
              <a:extLst>
                <a:ext uri="{FF2B5EF4-FFF2-40B4-BE49-F238E27FC236}">
                  <a16:creationId xmlns:a16="http://schemas.microsoft.com/office/drawing/2014/main" id="{DD33F6B7-CC94-4542-8961-3354A99AF43C}"/>
                </a:ext>
              </a:extLst>
            </p:cNvPr>
            <p:cNvSpPr/>
            <p:nvPr/>
          </p:nvSpPr>
          <p:spPr bwMode="auto">
            <a:xfrm>
              <a:off x="13782927" y="3393108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rganigramme : Ou 50">
              <a:extLst>
                <a:ext uri="{FF2B5EF4-FFF2-40B4-BE49-F238E27FC236}">
                  <a16:creationId xmlns:a16="http://schemas.microsoft.com/office/drawing/2014/main" id="{997257DA-51BD-4471-942F-6D9F17520DE3}"/>
                </a:ext>
              </a:extLst>
            </p:cNvPr>
            <p:cNvSpPr/>
            <p:nvPr/>
          </p:nvSpPr>
          <p:spPr bwMode="auto">
            <a:xfrm>
              <a:off x="11072534" y="2943481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rganigramme : Ou 51">
              <a:extLst>
                <a:ext uri="{FF2B5EF4-FFF2-40B4-BE49-F238E27FC236}">
                  <a16:creationId xmlns:a16="http://schemas.microsoft.com/office/drawing/2014/main" id="{5FC3B301-7B7F-4A7A-98F5-9A9FA6971443}"/>
                </a:ext>
              </a:extLst>
            </p:cNvPr>
            <p:cNvSpPr/>
            <p:nvPr/>
          </p:nvSpPr>
          <p:spPr bwMode="auto">
            <a:xfrm>
              <a:off x="11072518" y="3159505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rganigramme : Ou 52">
              <a:extLst>
                <a:ext uri="{FF2B5EF4-FFF2-40B4-BE49-F238E27FC236}">
                  <a16:creationId xmlns:a16="http://schemas.microsoft.com/office/drawing/2014/main" id="{10EBE605-55CA-4CC5-B5FA-680B0C8D0BD3}"/>
                </a:ext>
              </a:extLst>
            </p:cNvPr>
            <p:cNvSpPr/>
            <p:nvPr/>
          </p:nvSpPr>
          <p:spPr bwMode="auto">
            <a:xfrm>
              <a:off x="11773923" y="5076661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Organigramme : Ou 53">
              <a:extLst>
                <a:ext uri="{FF2B5EF4-FFF2-40B4-BE49-F238E27FC236}">
                  <a16:creationId xmlns:a16="http://schemas.microsoft.com/office/drawing/2014/main" id="{6A27715B-B124-408F-A5FE-1BA8A2C66A4E}"/>
                </a:ext>
              </a:extLst>
            </p:cNvPr>
            <p:cNvSpPr/>
            <p:nvPr/>
          </p:nvSpPr>
          <p:spPr bwMode="auto">
            <a:xfrm>
              <a:off x="11574213" y="5093169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827FB0EC-3698-4F57-95B3-9F92AA3B6129}"/>
                </a:ext>
              </a:extLst>
            </p:cNvPr>
            <p:cNvGrpSpPr/>
            <p:nvPr/>
          </p:nvGrpSpPr>
          <p:grpSpPr>
            <a:xfrm rot="15916617">
              <a:off x="14149064" y="4843479"/>
              <a:ext cx="701277" cy="745761"/>
              <a:chOff x="14149064" y="4843479"/>
              <a:chExt cx="701277" cy="745761"/>
            </a:xfrm>
          </p:grpSpPr>
          <p:sp>
            <p:nvSpPr>
              <p:cNvPr id="55" name="Organigramme : Ou 54">
                <a:extLst>
                  <a:ext uri="{FF2B5EF4-FFF2-40B4-BE49-F238E27FC236}">
                    <a16:creationId xmlns:a16="http://schemas.microsoft.com/office/drawing/2014/main" id="{B0A41829-2181-4FA6-AD9D-C50750660219}"/>
                  </a:ext>
                </a:extLst>
              </p:cNvPr>
              <p:cNvSpPr/>
              <p:nvPr/>
            </p:nvSpPr>
            <p:spPr bwMode="auto">
              <a:xfrm>
                <a:off x="14496551" y="5103653"/>
                <a:ext cx="144000" cy="144000"/>
              </a:xfrm>
              <a:prstGeom prst="flowChartOr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Organigramme : Ou 55">
                <a:extLst>
                  <a:ext uri="{FF2B5EF4-FFF2-40B4-BE49-F238E27FC236}">
                    <a16:creationId xmlns:a16="http://schemas.microsoft.com/office/drawing/2014/main" id="{EBC959DA-A5A2-4FBC-B986-55842AD2DAA6}"/>
                  </a:ext>
                </a:extLst>
              </p:cNvPr>
              <p:cNvSpPr/>
              <p:nvPr/>
            </p:nvSpPr>
            <p:spPr bwMode="auto">
              <a:xfrm>
                <a:off x="14598361" y="4843479"/>
                <a:ext cx="144000" cy="144000"/>
              </a:xfrm>
              <a:prstGeom prst="flowChartOr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Organigramme : Ou 56">
                <a:extLst>
                  <a:ext uri="{FF2B5EF4-FFF2-40B4-BE49-F238E27FC236}">
                    <a16:creationId xmlns:a16="http://schemas.microsoft.com/office/drawing/2014/main" id="{A49784D7-93BD-4F95-9DAA-DC9BA6716A8E}"/>
                  </a:ext>
                </a:extLst>
              </p:cNvPr>
              <p:cNvSpPr/>
              <p:nvPr/>
            </p:nvSpPr>
            <p:spPr bwMode="auto">
              <a:xfrm>
                <a:off x="14640551" y="5367626"/>
                <a:ext cx="144000" cy="144000"/>
              </a:xfrm>
              <a:prstGeom prst="flowChartOr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Organigramme : Ou 57">
                <a:extLst>
                  <a:ext uri="{FF2B5EF4-FFF2-40B4-BE49-F238E27FC236}">
                    <a16:creationId xmlns:a16="http://schemas.microsoft.com/office/drawing/2014/main" id="{FA365075-B43D-4B5C-A40D-8CECC62B8044}"/>
                  </a:ext>
                </a:extLst>
              </p:cNvPr>
              <p:cNvSpPr/>
              <p:nvPr/>
            </p:nvSpPr>
            <p:spPr bwMode="auto">
              <a:xfrm>
                <a:off x="14221064" y="5228864"/>
                <a:ext cx="144000" cy="144000"/>
              </a:xfrm>
              <a:prstGeom prst="flowChartOr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Organigramme : Ou 58">
                <a:extLst>
                  <a:ext uri="{FF2B5EF4-FFF2-40B4-BE49-F238E27FC236}">
                    <a16:creationId xmlns:a16="http://schemas.microsoft.com/office/drawing/2014/main" id="{DA79D519-F170-4AA9-9761-01CECE596BEA}"/>
                  </a:ext>
                </a:extLst>
              </p:cNvPr>
              <p:cNvSpPr/>
              <p:nvPr/>
            </p:nvSpPr>
            <p:spPr bwMode="auto">
              <a:xfrm>
                <a:off x="14149064" y="4909609"/>
                <a:ext cx="144000" cy="144000"/>
              </a:xfrm>
              <a:prstGeom prst="flowChartOr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Organigramme : Ou 59">
                <a:extLst>
                  <a:ext uri="{FF2B5EF4-FFF2-40B4-BE49-F238E27FC236}">
                    <a16:creationId xmlns:a16="http://schemas.microsoft.com/office/drawing/2014/main" id="{D7974D32-A242-4C4C-B515-01A6AB19ACF2}"/>
                  </a:ext>
                </a:extLst>
              </p:cNvPr>
              <p:cNvSpPr/>
              <p:nvPr/>
            </p:nvSpPr>
            <p:spPr bwMode="auto">
              <a:xfrm>
                <a:off x="14706341" y="5013200"/>
                <a:ext cx="144000" cy="144000"/>
              </a:xfrm>
              <a:prstGeom prst="flowChartOr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Organigramme : Ou 60">
                <a:extLst>
                  <a:ext uri="{FF2B5EF4-FFF2-40B4-BE49-F238E27FC236}">
                    <a16:creationId xmlns:a16="http://schemas.microsoft.com/office/drawing/2014/main" id="{A57F7E73-C954-43D3-ABF3-A8ED313F50D9}"/>
                  </a:ext>
                </a:extLst>
              </p:cNvPr>
              <p:cNvSpPr/>
              <p:nvPr/>
            </p:nvSpPr>
            <p:spPr bwMode="auto">
              <a:xfrm>
                <a:off x="14424551" y="5445240"/>
                <a:ext cx="144000" cy="144000"/>
              </a:xfrm>
              <a:prstGeom prst="flowChartOr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6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65" name="Organigramme : Ou 64">
            <a:extLst>
              <a:ext uri="{FF2B5EF4-FFF2-40B4-BE49-F238E27FC236}">
                <a16:creationId xmlns:a16="http://schemas.microsoft.com/office/drawing/2014/main" id="{98734C0D-3356-4E55-8768-0E84C6BF670E}"/>
              </a:ext>
            </a:extLst>
          </p:cNvPr>
          <p:cNvSpPr/>
          <p:nvPr/>
        </p:nvSpPr>
        <p:spPr bwMode="auto">
          <a:xfrm>
            <a:off x="2593846" y="5033720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Organigramme : Ou 65">
            <a:extLst>
              <a:ext uri="{FF2B5EF4-FFF2-40B4-BE49-F238E27FC236}">
                <a16:creationId xmlns:a16="http://schemas.microsoft.com/office/drawing/2014/main" id="{3E4FD8A5-F13F-40E1-AD05-53F61131B451}"/>
              </a:ext>
            </a:extLst>
          </p:cNvPr>
          <p:cNvSpPr/>
          <p:nvPr/>
        </p:nvSpPr>
        <p:spPr bwMode="auto">
          <a:xfrm>
            <a:off x="2840241" y="5201162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rganigramme : Ou 66">
            <a:extLst>
              <a:ext uri="{FF2B5EF4-FFF2-40B4-BE49-F238E27FC236}">
                <a16:creationId xmlns:a16="http://schemas.microsoft.com/office/drawing/2014/main" id="{149EECD0-A91D-4774-894A-187F2BFCCF92}"/>
              </a:ext>
            </a:extLst>
          </p:cNvPr>
          <p:cNvSpPr/>
          <p:nvPr/>
        </p:nvSpPr>
        <p:spPr bwMode="auto">
          <a:xfrm>
            <a:off x="2710967" y="5191428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Organigramme : Ou 67">
            <a:extLst>
              <a:ext uri="{FF2B5EF4-FFF2-40B4-BE49-F238E27FC236}">
                <a16:creationId xmlns:a16="http://schemas.microsoft.com/office/drawing/2014/main" id="{ECD53D9F-14BC-4540-B3B1-3A33B6A9C5C7}"/>
              </a:ext>
            </a:extLst>
          </p:cNvPr>
          <p:cNvSpPr/>
          <p:nvPr/>
        </p:nvSpPr>
        <p:spPr bwMode="auto">
          <a:xfrm>
            <a:off x="2819295" y="5069131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Organigramme : Ou 68">
            <a:extLst>
              <a:ext uri="{FF2B5EF4-FFF2-40B4-BE49-F238E27FC236}">
                <a16:creationId xmlns:a16="http://schemas.microsoft.com/office/drawing/2014/main" id="{FEDBA1AC-9370-44E9-A45B-F612BCE2888C}"/>
              </a:ext>
            </a:extLst>
          </p:cNvPr>
          <p:cNvSpPr/>
          <p:nvPr/>
        </p:nvSpPr>
        <p:spPr bwMode="auto">
          <a:xfrm>
            <a:off x="2754658" y="4951230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CB78B9FF-E42B-4A8E-9B7D-F4EF57E2A441}"/>
              </a:ext>
            </a:extLst>
          </p:cNvPr>
          <p:cNvGrpSpPr/>
          <p:nvPr/>
        </p:nvGrpSpPr>
        <p:grpSpPr>
          <a:xfrm>
            <a:off x="1403648" y="4611053"/>
            <a:ext cx="1939111" cy="2003909"/>
            <a:chOff x="8757873" y="2245140"/>
            <a:chExt cx="2160000" cy="2160000"/>
          </a:xfrm>
        </p:grpSpPr>
        <p:sp>
          <p:nvSpPr>
            <p:cNvPr id="116" name="Ellipse 115">
              <a:extLst>
                <a:ext uri="{FF2B5EF4-FFF2-40B4-BE49-F238E27FC236}">
                  <a16:creationId xmlns:a16="http://schemas.microsoft.com/office/drawing/2014/main" id="{C2FDC8A1-085B-4F5A-B741-EF7649A294B4}"/>
                </a:ext>
              </a:extLst>
            </p:cNvPr>
            <p:cNvSpPr/>
            <p:nvPr/>
          </p:nvSpPr>
          <p:spPr bwMode="auto">
            <a:xfrm>
              <a:off x="9657853" y="3145120"/>
              <a:ext cx="360040" cy="36004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Ellipse 116">
              <a:extLst>
                <a:ext uri="{FF2B5EF4-FFF2-40B4-BE49-F238E27FC236}">
                  <a16:creationId xmlns:a16="http://schemas.microsoft.com/office/drawing/2014/main" id="{2068C593-426F-4415-9AB6-E5AB1B9AD795}"/>
                </a:ext>
              </a:extLst>
            </p:cNvPr>
            <p:cNvSpPr/>
            <p:nvPr/>
          </p:nvSpPr>
          <p:spPr bwMode="auto">
            <a:xfrm>
              <a:off x="9477873" y="2965140"/>
              <a:ext cx="720000" cy="72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Ellipse 117">
              <a:extLst>
                <a:ext uri="{FF2B5EF4-FFF2-40B4-BE49-F238E27FC236}">
                  <a16:creationId xmlns:a16="http://schemas.microsoft.com/office/drawing/2014/main" id="{526924F0-FB12-4974-A4E7-F36B23D20665}"/>
                </a:ext>
              </a:extLst>
            </p:cNvPr>
            <p:cNvSpPr/>
            <p:nvPr/>
          </p:nvSpPr>
          <p:spPr bwMode="auto">
            <a:xfrm>
              <a:off x="9297873" y="2785140"/>
              <a:ext cx="1080000" cy="108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Ellipse 118">
              <a:extLst>
                <a:ext uri="{FF2B5EF4-FFF2-40B4-BE49-F238E27FC236}">
                  <a16:creationId xmlns:a16="http://schemas.microsoft.com/office/drawing/2014/main" id="{890EB3C3-BE05-4E9B-BE7A-62DC4929F444}"/>
                </a:ext>
              </a:extLst>
            </p:cNvPr>
            <p:cNvSpPr/>
            <p:nvPr/>
          </p:nvSpPr>
          <p:spPr bwMode="auto">
            <a:xfrm>
              <a:off x="9117873" y="2605140"/>
              <a:ext cx="1440000" cy="144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Ellipse 119">
              <a:extLst>
                <a:ext uri="{FF2B5EF4-FFF2-40B4-BE49-F238E27FC236}">
                  <a16:creationId xmlns:a16="http://schemas.microsoft.com/office/drawing/2014/main" id="{0D1F9747-980C-44B0-ACB4-3769974982EE}"/>
                </a:ext>
              </a:extLst>
            </p:cNvPr>
            <p:cNvSpPr/>
            <p:nvPr/>
          </p:nvSpPr>
          <p:spPr bwMode="auto">
            <a:xfrm>
              <a:off x="8937873" y="2425140"/>
              <a:ext cx="1800000" cy="180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Ellipse 120">
              <a:extLst>
                <a:ext uri="{FF2B5EF4-FFF2-40B4-BE49-F238E27FC236}">
                  <a16:creationId xmlns:a16="http://schemas.microsoft.com/office/drawing/2014/main" id="{11D8EE1F-0BAA-45C9-B1C4-C0EF12F4EBF7}"/>
                </a:ext>
              </a:extLst>
            </p:cNvPr>
            <p:cNvSpPr/>
            <p:nvPr/>
          </p:nvSpPr>
          <p:spPr bwMode="auto">
            <a:xfrm>
              <a:off x="8757873" y="2245140"/>
              <a:ext cx="2160000" cy="216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1" name="Organigramme : Ou 70">
            <a:extLst>
              <a:ext uri="{FF2B5EF4-FFF2-40B4-BE49-F238E27FC236}">
                <a16:creationId xmlns:a16="http://schemas.microsoft.com/office/drawing/2014/main" id="{C8B0B820-66F8-412E-B41F-99AA05FFEB03}"/>
              </a:ext>
            </a:extLst>
          </p:cNvPr>
          <p:cNvSpPr/>
          <p:nvPr/>
        </p:nvSpPr>
        <p:spPr bwMode="auto">
          <a:xfrm>
            <a:off x="2197152" y="3245207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Organigramme : Ou 71">
            <a:extLst>
              <a:ext uri="{FF2B5EF4-FFF2-40B4-BE49-F238E27FC236}">
                <a16:creationId xmlns:a16="http://schemas.microsoft.com/office/drawing/2014/main" id="{78FA241B-A638-47AA-B5C4-C98776AD1961}"/>
              </a:ext>
            </a:extLst>
          </p:cNvPr>
          <p:cNvSpPr/>
          <p:nvPr/>
        </p:nvSpPr>
        <p:spPr bwMode="auto">
          <a:xfrm>
            <a:off x="2326441" y="3247184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Organigramme : Ou 72">
            <a:extLst>
              <a:ext uri="{FF2B5EF4-FFF2-40B4-BE49-F238E27FC236}">
                <a16:creationId xmlns:a16="http://schemas.microsoft.com/office/drawing/2014/main" id="{0B362B2D-7BB3-48FD-96B7-9DF6315C3EE7}"/>
              </a:ext>
            </a:extLst>
          </p:cNvPr>
          <p:cNvSpPr/>
          <p:nvPr/>
        </p:nvSpPr>
        <p:spPr bwMode="auto">
          <a:xfrm>
            <a:off x="2314274" y="3380792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Organigramme : Ou 73">
            <a:extLst>
              <a:ext uri="{FF2B5EF4-FFF2-40B4-BE49-F238E27FC236}">
                <a16:creationId xmlns:a16="http://schemas.microsoft.com/office/drawing/2014/main" id="{ED2B5598-C39D-4B93-8051-46A435078C86}"/>
              </a:ext>
            </a:extLst>
          </p:cNvPr>
          <p:cNvSpPr/>
          <p:nvPr/>
        </p:nvSpPr>
        <p:spPr bwMode="auto">
          <a:xfrm>
            <a:off x="2455743" y="3280619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Organigramme : Ou 74">
            <a:extLst>
              <a:ext uri="{FF2B5EF4-FFF2-40B4-BE49-F238E27FC236}">
                <a16:creationId xmlns:a16="http://schemas.microsoft.com/office/drawing/2014/main" id="{5706378A-1F9D-4988-8992-290ADF2C2528}"/>
              </a:ext>
            </a:extLst>
          </p:cNvPr>
          <p:cNvSpPr/>
          <p:nvPr/>
        </p:nvSpPr>
        <p:spPr bwMode="auto">
          <a:xfrm>
            <a:off x="2357965" y="3162718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A3923CAC-FF79-4EAE-AB86-CAFA23B3DD95}"/>
              </a:ext>
            </a:extLst>
          </p:cNvPr>
          <p:cNvGrpSpPr/>
          <p:nvPr/>
        </p:nvGrpSpPr>
        <p:grpSpPr>
          <a:xfrm>
            <a:off x="4067944" y="2294962"/>
            <a:ext cx="1939111" cy="2003909"/>
            <a:chOff x="8757873" y="2245140"/>
            <a:chExt cx="2160000" cy="2160000"/>
          </a:xfrm>
        </p:grpSpPr>
        <p:sp>
          <p:nvSpPr>
            <p:cNvPr id="110" name="Ellipse 109">
              <a:extLst>
                <a:ext uri="{FF2B5EF4-FFF2-40B4-BE49-F238E27FC236}">
                  <a16:creationId xmlns:a16="http://schemas.microsoft.com/office/drawing/2014/main" id="{4DBF837C-F823-4C01-9C46-D79B434AEDD7}"/>
                </a:ext>
              </a:extLst>
            </p:cNvPr>
            <p:cNvSpPr/>
            <p:nvPr/>
          </p:nvSpPr>
          <p:spPr bwMode="auto">
            <a:xfrm>
              <a:off x="9657853" y="3145120"/>
              <a:ext cx="360040" cy="36004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B520CAD0-394F-44B0-B0EB-F41E4D7DEEFD}"/>
                </a:ext>
              </a:extLst>
            </p:cNvPr>
            <p:cNvSpPr/>
            <p:nvPr/>
          </p:nvSpPr>
          <p:spPr bwMode="auto">
            <a:xfrm>
              <a:off x="9477873" y="2965140"/>
              <a:ext cx="720000" cy="72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EF481FA7-613E-498A-BD39-D476859EABA2}"/>
                </a:ext>
              </a:extLst>
            </p:cNvPr>
            <p:cNvSpPr/>
            <p:nvPr/>
          </p:nvSpPr>
          <p:spPr bwMode="auto">
            <a:xfrm>
              <a:off x="9297873" y="2785140"/>
              <a:ext cx="1080000" cy="108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Ellipse 112">
              <a:extLst>
                <a:ext uri="{FF2B5EF4-FFF2-40B4-BE49-F238E27FC236}">
                  <a16:creationId xmlns:a16="http://schemas.microsoft.com/office/drawing/2014/main" id="{C5471AE3-A131-431B-A429-9283F2F4710B}"/>
                </a:ext>
              </a:extLst>
            </p:cNvPr>
            <p:cNvSpPr/>
            <p:nvPr/>
          </p:nvSpPr>
          <p:spPr bwMode="auto">
            <a:xfrm>
              <a:off x="9117873" y="2605140"/>
              <a:ext cx="1440000" cy="144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Ellipse 113">
              <a:extLst>
                <a:ext uri="{FF2B5EF4-FFF2-40B4-BE49-F238E27FC236}">
                  <a16:creationId xmlns:a16="http://schemas.microsoft.com/office/drawing/2014/main" id="{277D670E-6011-4A01-AA36-293C136EE7D6}"/>
                </a:ext>
              </a:extLst>
            </p:cNvPr>
            <p:cNvSpPr/>
            <p:nvPr/>
          </p:nvSpPr>
          <p:spPr bwMode="auto">
            <a:xfrm>
              <a:off x="8937873" y="2425140"/>
              <a:ext cx="1800000" cy="180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Ellipse 114">
              <a:extLst>
                <a:ext uri="{FF2B5EF4-FFF2-40B4-BE49-F238E27FC236}">
                  <a16:creationId xmlns:a16="http://schemas.microsoft.com/office/drawing/2014/main" id="{FBD7E0A7-125C-4BC6-993B-530C33AB1C75}"/>
                </a:ext>
              </a:extLst>
            </p:cNvPr>
            <p:cNvSpPr/>
            <p:nvPr/>
          </p:nvSpPr>
          <p:spPr bwMode="auto">
            <a:xfrm>
              <a:off x="8757873" y="2245140"/>
              <a:ext cx="2160000" cy="216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5EF0808E-D3DF-4D87-85D0-DCE3FE147418}"/>
              </a:ext>
            </a:extLst>
          </p:cNvPr>
          <p:cNvGrpSpPr/>
          <p:nvPr/>
        </p:nvGrpSpPr>
        <p:grpSpPr>
          <a:xfrm>
            <a:off x="1403648" y="2294962"/>
            <a:ext cx="1939111" cy="2003909"/>
            <a:chOff x="8757873" y="2245140"/>
            <a:chExt cx="2160000" cy="2160000"/>
          </a:xfrm>
        </p:grpSpPr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F2B906AC-414C-486A-AFBA-831DDEBA0B26}"/>
                </a:ext>
              </a:extLst>
            </p:cNvPr>
            <p:cNvSpPr/>
            <p:nvPr/>
          </p:nvSpPr>
          <p:spPr bwMode="auto">
            <a:xfrm>
              <a:off x="9657853" y="3145120"/>
              <a:ext cx="360040" cy="36004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71379A08-636F-47CA-90F6-8C804A99A849}"/>
                </a:ext>
              </a:extLst>
            </p:cNvPr>
            <p:cNvSpPr/>
            <p:nvPr/>
          </p:nvSpPr>
          <p:spPr bwMode="auto">
            <a:xfrm>
              <a:off x="9477873" y="2965140"/>
              <a:ext cx="720000" cy="72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09657C39-3576-4701-8B8B-1BF46F1A0DC5}"/>
                </a:ext>
              </a:extLst>
            </p:cNvPr>
            <p:cNvSpPr/>
            <p:nvPr/>
          </p:nvSpPr>
          <p:spPr bwMode="auto">
            <a:xfrm>
              <a:off x="9297873" y="2785140"/>
              <a:ext cx="1080000" cy="108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Ellipse 106">
              <a:extLst>
                <a:ext uri="{FF2B5EF4-FFF2-40B4-BE49-F238E27FC236}">
                  <a16:creationId xmlns:a16="http://schemas.microsoft.com/office/drawing/2014/main" id="{72492880-81C6-4CEF-A3F4-49C621816483}"/>
                </a:ext>
              </a:extLst>
            </p:cNvPr>
            <p:cNvSpPr/>
            <p:nvPr/>
          </p:nvSpPr>
          <p:spPr bwMode="auto">
            <a:xfrm>
              <a:off x="9117873" y="2605140"/>
              <a:ext cx="1440000" cy="144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24C6EE33-7F69-4F3F-B99E-907002925D5B}"/>
                </a:ext>
              </a:extLst>
            </p:cNvPr>
            <p:cNvSpPr/>
            <p:nvPr/>
          </p:nvSpPr>
          <p:spPr bwMode="auto">
            <a:xfrm>
              <a:off x="8937873" y="2425140"/>
              <a:ext cx="1800000" cy="180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Ellipse 108">
              <a:extLst>
                <a:ext uri="{FF2B5EF4-FFF2-40B4-BE49-F238E27FC236}">
                  <a16:creationId xmlns:a16="http://schemas.microsoft.com/office/drawing/2014/main" id="{FA5986E4-FED9-4470-94E3-F9FF73AEC945}"/>
                </a:ext>
              </a:extLst>
            </p:cNvPr>
            <p:cNvSpPr/>
            <p:nvPr/>
          </p:nvSpPr>
          <p:spPr bwMode="auto">
            <a:xfrm>
              <a:off x="8757873" y="2245140"/>
              <a:ext cx="2160000" cy="216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C34890F3-3E3C-41C3-8225-9CDD31AD3100}"/>
              </a:ext>
            </a:extLst>
          </p:cNvPr>
          <p:cNvGrpSpPr/>
          <p:nvPr/>
        </p:nvGrpSpPr>
        <p:grpSpPr>
          <a:xfrm>
            <a:off x="4067944" y="4611053"/>
            <a:ext cx="1939111" cy="2003909"/>
            <a:chOff x="8757873" y="2245140"/>
            <a:chExt cx="2160000" cy="2160000"/>
          </a:xfrm>
        </p:grpSpPr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A2CC5371-95EF-4C7E-B4B1-FAAEE6C5DD64}"/>
                </a:ext>
              </a:extLst>
            </p:cNvPr>
            <p:cNvSpPr/>
            <p:nvPr/>
          </p:nvSpPr>
          <p:spPr bwMode="auto">
            <a:xfrm>
              <a:off x="9657853" y="3145120"/>
              <a:ext cx="360040" cy="36004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5B6B71AE-F68E-4F53-AB8F-2ADEDD5B51D1}"/>
                </a:ext>
              </a:extLst>
            </p:cNvPr>
            <p:cNvSpPr/>
            <p:nvPr/>
          </p:nvSpPr>
          <p:spPr bwMode="auto">
            <a:xfrm>
              <a:off x="9477873" y="2965140"/>
              <a:ext cx="720000" cy="72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A4CD4826-D5D3-45B3-93AC-D6231F1033E3}"/>
                </a:ext>
              </a:extLst>
            </p:cNvPr>
            <p:cNvSpPr/>
            <p:nvPr/>
          </p:nvSpPr>
          <p:spPr bwMode="auto">
            <a:xfrm>
              <a:off x="9297873" y="2785140"/>
              <a:ext cx="1080000" cy="108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7EB2D112-DEC9-4AA6-9FAB-763E030A65EB}"/>
                </a:ext>
              </a:extLst>
            </p:cNvPr>
            <p:cNvSpPr/>
            <p:nvPr/>
          </p:nvSpPr>
          <p:spPr bwMode="auto">
            <a:xfrm>
              <a:off x="9117873" y="2605140"/>
              <a:ext cx="1440000" cy="144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5BD8E465-257D-4F3B-9B0C-E69501355E3C}"/>
                </a:ext>
              </a:extLst>
            </p:cNvPr>
            <p:cNvSpPr/>
            <p:nvPr/>
          </p:nvSpPr>
          <p:spPr bwMode="auto">
            <a:xfrm>
              <a:off x="8937873" y="2425140"/>
              <a:ext cx="1800000" cy="180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47758A1C-B6FB-4C48-81A6-411060F11F49}"/>
                </a:ext>
              </a:extLst>
            </p:cNvPr>
            <p:cNvSpPr/>
            <p:nvPr/>
          </p:nvSpPr>
          <p:spPr bwMode="auto">
            <a:xfrm>
              <a:off x="8757873" y="2245140"/>
              <a:ext cx="2160000" cy="216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9" name="Organigramme : Ou 78">
            <a:extLst>
              <a:ext uri="{FF2B5EF4-FFF2-40B4-BE49-F238E27FC236}">
                <a16:creationId xmlns:a16="http://schemas.microsoft.com/office/drawing/2014/main" id="{6410AFBE-2752-413C-B6ED-57C7DAF763F8}"/>
              </a:ext>
            </a:extLst>
          </p:cNvPr>
          <p:cNvSpPr/>
          <p:nvPr/>
        </p:nvSpPr>
        <p:spPr bwMode="auto">
          <a:xfrm>
            <a:off x="5043074" y="3213822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Organigramme : Ou 79">
            <a:extLst>
              <a:ext uri="{FF2B5EF4-FFF2-40B4-BE49-F238E27FC236}">
                <a16:creationId xmlns:a16="http://schemas.microsoft.com/office/drawing/2014/main" id="{346F57E1-5B08-4480-A8EF-AC2680D2E391}"/>
              </a:ext>
            </a:extLst>
          </p:cNvPr>
          <p:cNvSpPr/>
          <p:nvPr/>
        </p:nvSpPr>
        <p:spPr bwMode="auto">
          <a:xfrm>
            <a:off x="5134473" y="2972449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Organigramme : Ou 80">
            <a:extLst>
              <a:ext uri="{FF2B5EF4-FFF2-40B4-BE49-F238E27FC236}">
                <a16:creationId xmlns:a16="http://schemas.microsoft.com/office/drawing/2014/main" id="{DA6BD441-F6CA-4B6F-B7C2-9CB1497FEF2A}"/>
              </a:ext>
            </a:extLst>
          </p:cNvPr>
          <p:cNvSpPr/>
          <p:nvPr/>
        </p:nvSpPr>
        <p:spPr bwMode="auto">
          <a:xfrm>
            <a:off x="5172348" y="3458719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Organigramme : Ou 81">
            <a:extLst>
              <a:ext uri="{FF2B5EF4-FFF2-40B4-BE49-F238E27FC236}">
                <a16:creationId xmlns:a16="http://schemas.microsoft.com/office/drawing/2014/main" id="{2A155684-DA8C-4EA3-8D58-DF4889506123}"/>
              </a:ext>
            </a:extLst>
          </p:cNvPr>
          <p:cNvSpPr/>
          <p:nvPr/>
        </p:nvSpPr>
        <p:spPr bwMode="auto">
          <a:xfrm>
            <a:off x="4795759" y="3329985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Organigramme : Ou 82">
            <a:extLst>
              <a:ext uri="{FF2B5EF4-FFF2-40B4-BE49-F238E27FC236}">
                <a16:creationId xmlns:a16="http://schemas.microsoft.com/office/drawing/2014/main" id="{43E1B01F-31B0-4EA4-BF47-E231E73A48B3}"/>
              </a:ext>
            </a:extLst>
          </p:cNvPr>
          <p:cNvSpPr/>
          <p:nvPr/>
        </p:nvSpPr>
        <p:spPr bwMode="auto">
          <a:xfrm>
            <a:off x="4731122" y="3033801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Organigramme : Ou 83">
            <a:extLst>
              <a:ext uri="{FF2B5EF4-FFF2-40B4-BE49-F238E27FC236}">
                <a16:creationId xmlns:a16="http://schemas.microsoft.com/office/drawing/2014/main" id="{371CB8E8-3F8D-4CCD-AA40-D67CAB70CC80}"/>
              </a:ext>
            </a:extLst>
          </p:cNvPr>
          <p:cNvSpPr/>
          <p:nvPr/>
        </p:nvSpPr>
        <p:spPr bwMode="auto">
          <a:xfrm>
            <a:off x="5231410" y="3129906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Organigramme : Ou 84">
            <a:extLst>
              <a:ext uri="{FF2B5EF4-FFF2-40B4-BE49-F238E27FC236}">
                <a16:creationId xmlns:a16="http://schemas.microsoft.com/office/drawing/2014/main" id="{442D3345-A8E7-4114-A71D-7ECA69AFBA00}"/>
              </a:ext>
            </a:extLst>
          </p:cNvPr>
          <p:cNvSpPr/>
          <p:nvPr/>
        </p:nvSpPr>
        <p:spPr bwMode="auto">
          <a:xfrm>
            <a:off x="4978437" y="3530725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Organigramme : Ou 85">
            <a:extLst>
              <a:ext uri="{FF2B5EF4-FFF2-40B4-BE49-F238E27FC236}">
                <a16:creationId xmlns:a16="http://schemas.microsoft.com/office/drawing/2014/main" id="{ED42989D-F3DA-4FD4-AF69-D9BAFE761FCB}"/>
              </a:ext>
            </a:extLst>
          </p:cNvPr>
          <p:cNvSpPr/>
          <p:nvPr/>
        </p:nvSpPr>
        <p:spPr bwMode="auto">
          <a:xfrm>
            <a:off x="2261811" y="3113590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Organigramme : Ou 86">
            <a:extLst>
              <a:ext uri="{FF2B5EF4-FFF2-40B4-BE49-F238E27FC236}">
                <a16:creationId xmlns:a16="http://schemas.microsoft.com/office/drawing/2014/main" id="{8F28C652-AA5D-4DF1-BAE8-05FAA5763239}"/>
              </a:ext>
            </a:extLst>
          </p:cNvPr>
          <p:cNvSpPr/>
          <p:nvPr/>
        </p:nvSpPr>
        <p:spPr bwMode="auto">
          <a:xfrm>
            <a:off x="2261796" y="3314003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Organigramme : Ou 87">
            <a:extLst>
              <a:ext uri="{FF2B5EF4-FFF2-40B4-BE49-F238E27FC236}">
                <a16:creationId xmlns:a16="http://schemas.microsoft.com/office/drawing/2014/main" id="{7789DE79-CD21-48D0-9B1D-55FD78A4432A}"/>
              </a:ext>
            </a:extLst>
          </p:cNvPr>
          <p:cNvSpPr/>
          <p:nvPr/>
        </p:nvSpPr>
        <p:spPr bwMode="auto">
          <a:xfrm>
            <a:off x="2891473" y="5092617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Organigramme : Ou 88">
            <a:extLst>
              <a:ext uri="{FF2B5EF4-FFF2-40B4-BE49-F238E27FC236}">
                <a16:creationId xmlns:a16="http://schemas.microsoft.com/office/drawing/2014/main" id="{8146A831-DCB2-4C1C-86D6-609B57814E62}"/>
              </a:ext>
            </a:extLst>
          </p:cNvPr>
          <p:cNvSpPr/>
          <p:nvPr/>
        </p:nvSpPr>
        <p:spPr bwMode="auto">
          <a:xfrm>
            <a:off x="2712186" y="5107932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3C7E6F3E-832E-4E43-98D0-2537D2A47383}"/>
              </a:ext>
            </a:extLst>
          </p:cNvPr>
          <p:cNvGrpSpPr/>
          <p:nvPr/>
        </p:nvGrpSpPr>
        <p:grpSpPr>
          <a:xfrm rot="15916617">
            <a:off x="5296613" y="5702127"/>
            <a:ext cx="650600" cy="669497"/>
            <a:chOff x="14149064" y="4843479"/>
            <a:chExt cx="701277" cy="745761"/>
          </a:xfrm>
        </p:grpSpPr>
        <p:sp>
          <p:nvSpPr>
            <p:cNvPr id="91" name="Organigramme : Ou 90">
              <a:extLst>
                <a:ext uri="{FF2B5EF4-FFF2-40B4-BE49-F238E27FC236}">
                  <a16:creationId xmlns:a16="http://schemas.microsoft.com/office/drawing/2014/main" id="{472765ED-BD00-4502-ABFF-B7316AF5985B}"/>
                </a:ext>
              </a:extLst>
            </p:cNvPr>
            <p:cNvSpPr/>
            <p:nvPr/>
          </p:nvSpPr>
          <p:spPr bwMode="auto">
            <a:xfrm>
              <a:off x="14496551" y="5103653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2" name="Organigramme : Ou 91">
              <a:extLst>
                <a:ext uri="{FF2B5EF4-FFF2-40B4-BE49-F238E27FC236}">
                  <a16:creationId xmlns:a16="http://schemas.microsoft.com/office/drawing/2014/main" id="{8688ABCC-7F63-4C21-A740-D8B38F0BD333}"/>
                </a:ext>
              </a:extLst>
            </p:cNvPr>
            <p:cNvSpPr/>
            <p:nvPr/>
          </p:nvSpPr>
          <p:spPr bwMode="auto">
            <a:xfrm>
              <a:off x="14598361" y="4843479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Organigramme : Ou 92">
              <a:extLst>
                <a:ext uri="{FF2B5EF4-FFF2-40B4-BE49-F238E27FC236}">
                  <a16:creationId xmlns:a16="http://schemas.microsoft.com/office/drawing/2014/main" id="{9B3EE56C-B3B6-463B-9577-8D8A1223DB26}"/>
                </a:ext>
              </a:extLst>
            </p:cNvPr>
            <p:cNvSpPr/>
            <p:nvPr/>
          </p:nvSpPr>
          <p:spPr bwMode="auto">
            <a:xfrm>
              <a:off x="14640551" y="5367626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Organigramme : Ou 93">
              <a:extLst>
                <a:ext uri="{FF2B5EF4-FFF2-40B4-BE49-F238E27FC236}">
                  <a16:creationId xmlns:a16="http://schemas.microsoft.com/office/drawing/2014/main" id="{941FE476-A64F-4672-AFE4-2E9FC381E16C}"/>
                </a:ext>
              </a:extLst>
            </p:cNvPr>
            <p:cNvSpPr/>
            <p:nvPr/>
          </p:nvSpPr>
          <p:spPr bwMode="auto">
            <a:xfrm>
              <a:off x="14221064" y="5228864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Organigramme : Ou 94">
              <a:extLst>
                <a:ext uri="{FF2B5EF4-FFF2-40B4-BE49-F238E27FC236}">
                  <a16:creationId xmlns:a16="http://schemas.microsoft.com/office/drawing/2014/main" id="{21CC696D-09A8-4A57-A4B3-43EAAB715C97}"/>
                </a:ext>
              </a:extLst>
            </p:cNvPr>
            <p:cNvSpPr/>
            <p:nvPr/>
          </p:nvSpPr>
          <p:spPr bwMode="auto">
            <a:xfrm>
              <a:off x="14149064" y="4909609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Organigramme : Ou 95">
              <a:extLst>
                <a:ext uri="{FF2B5EF4-FFF2-40B4-BE49-F238E27FC236}">
                  <a16:creationId xmlns:a16="http://schemas.microsoft.com/office/drawing/2014/main" id="{423ABF79-3BB4-42B9-A2DE-99357F4C6F4C}"/>
                </a:ext>
              </a:extLst>
            </p:cNvPr>
            <p:cNvSpPr/>
            <p:nvPr/>
          </p:nvSpPr>
          <p:spPr bwMode="auto">
            <a:xfrm>
              <a:off x="14706341" y="5013200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Organigramme : Ou 96">
              <a:extLst>
                <a:ext uri="{FF2B5EF4-FFF2-40B4-BE49-F238E27FC236}">
                  <a16:creationId xmlns:a16="http://schemas.microsoft.com/office/drawing/2014/main" id="{8870EF66-EA11-4AEC-8CA0-680C3DC81732}"/>
                </a:ext>
              </a:extLst>
            </p:cNvPr>
            <p:cNvSpPr/>
            <p:nvPr/>
          </p:nvSpPr>
          <p:spPr bwMode="auto">
            <a:xfrm>
              <a:off x="14424551" y="5445240"/>
              <a:ext cx="144000" cy="144000"/>
            </a:xfrm>
            <a:prstGeom prst="flowChartOr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Ellipse 3">
            <a:extLst>
              <a:ext uri="{FF2B5EF4-FFF2-40B4-BE49-F238E27FC236}">
                <a16:creationId xmlns:a16="http://schemas.microsoft.com/office/drawing/2014/main" id="{2DDCF956-1413-4566-8DFE-8F5AE97EA0B1}"/>
              </a:ext>
            </a:extLst>
          </p:cNvPr>
          <p:cNvSpPr/>
          <p:nvPr/>
        </p:nvSpPr>
        <p:spPr bwMode="auto">
          <a:xfrm>
            <a:off x="2228873" y="3151090"/>
            <a:ext cx="293435" cy="288329"/>
          </a:xfrm>
          <a:prstGeom prst="ellipse">
            <a:avLst/>
          </a:pr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2512A61E-3197-465A-B3B2-180F22B86B20}"/>
              </a:ext>
            </a:extLst>
          </p:cNvPr>
          <p:cNvSpPr/>
          <p:nvPr/>
        </p:nvSpPr>
        <p:spPr bwMode="auto">
          <a:xfrm>
            <a:off x="4873949" y="3107323"/>
            <a:ext cx="397197" cy="389205"/>
          </a:xfrm>
          <a:prstGeom prst="ellipse">
            <a:avLst/>
          </a:pr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724BF508-D21D-41ED-A541-397BB5C897AB}"/>
              </a:ext>
            </a:extLst>
          </p:cNvPr>
          <p:cNvSpPr/>
          <p:nvPr/>
        </p:nvSpPr>
        <p:spPr bwMode="auto">
          <a:xfrm>
            <a:off x="2008853" y="4437112"/>
            <a:ext cx="1543499" cy="1517930"/>
          </a:xfrm>
          <a:prstGeom prst="ellipse">
            <a:avLst/>
          </a:pr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0BFD5282-D388-456E-A341-59CF638E3202}"/>
              </a:ext>
            </a:extLst>
          </p:cNvPr>
          <p:cNvSpPr/>
          <p:nvPr/>
        </p:nvSpPr>
        <p:spPr bwMode="auto">
          <a:xfrm>
            <a:off x="4659585" y="5157192"/>
            <a:ext cx="1800000" cy="1800000"/>
          </a:xfrm>
          <a:prstGeom prst="ellipse">
            <a:avLst/>
          </a:pr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0" name="ZoneTexte 129">
            <a:extLst>
              <a:ext uri="{FF2B5EF4-FFF2-40B4-BE49-F238E27FC236}">
                <a16:creationId xmlns:a16="http://schemas.microsoft.com/office/drawing/2014/main" id="{BCEE7135-76C0-488B-BD7E-35C7378FBEF1}"/>
              </a:ext>
            </a:extLst>
          </p:cNvPr>
          <p:cNvSpPr txBox="1"/>
          <p:nvPr/>
        </p:nvSpPr>
        <p:spPr>
          <a:xfrm>
            <a:off x="564762" y="1634830"/>
            <a:ext cx="5126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0"/>
              <a:t>Accuracy = trueness and precision</a:t>
            </a:r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C2F30474-00B3-44BE-B9FD-A064DB518BFE}"/>
              </a:ext>
            </a:extLst>
          </p:cNvPr>
          <p:cNvSpPr/>
          <p:nvPr/>
        </p:nvSpPr>
        <p:spPr bwMode="auto">
          <a:xfrm>
            <a:off x="2682853" y="5012879"/>
            <a:ext cx="293435" cy="288329"/>
          </a:xfrm>
          <a:prstGeom prst="ellipse">
            <a:avLst/>
          </a:prstGeom>
          <a:noFill/>
          <a:ln w="2857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Arial" charset="0"/>
            </a:endParaRPr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88A78A6F-A5D5-49A8-AEC0-BDC3F48940A6}"/>
              </a:ext>
            </a:extLst>
          </p:cNvPr>
          <p:cNvSpPr/>
          <p:nvPr/>
        </p:nvSpPr>
        <p:spPr bwMode="auto">
          <a:xfrm>
            <a:off x="5407730" y="5790694"/>
            <a:ext cx="397197" cy="389205"/>
          </a:xfrm>
          <a:prstGeom prst="ellipse">
            <a:avLst/>
          </a:prstGeom>
          <a:noFill/>
          <a:ln w="2857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33" name="Groupe 132">
            <a:extLst>
              <a:ext uri="{FF2B5EF4-FFF2-40B4-BE49-F238E27FC236}">
                <a16:creationId xmlns:a16="http://schemas.microsoft.com/office/drawing/2014/main" id="{B8E9E62D-76DF-40D9-9B3B-5DF57B896B1D}"/>
              </a:ext>
            </a:extLst>
          </p:cNvPr>
          <p:cNvGrpSpPr/>
          <p:nvPr/>
        </p:nvGrpSpPr>
        <p:grpSpPr>
          <a:xfrm>
            <a:off x="6670504" y="2289187"/>
            <a:ext cx="1939111" cy="2003909"/>
            <a:chOff x="8757873" y="2245140"/>
            <a:chExt cx="2160000" cy="2160000"/>
          </a:xfrm>
        </p:grpSpPr>
        <p:sp>
          <p:nvSpPr>
            <p:cNvPr id="134" name="Ellipse 133">
              <a:extLst>
                <a:ext uri="{FF2B5EF4-FFF2-40B4-BE49-F238E27FC236}">
                  <a16:creationId xmlns:a16="http://schemas.microsoft.com/office/drawing/2014/main" id="{6CE17D60-801E-4C3D-A02E-0BB817275AB4}"/>
                </a:ext>
              </a:extLst>
            </p:cNvPr>
            <p:cNvSpPr/>
            <p:nvPr/>
          </p:nvSpPr>
          <p:spPr bwMode="auto">
            <a:xfrm>
              <a:off x="9657853" y="3145120"/>
              <a:ext cx="360040" cy="36004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Ellipse 134">
              <a:extLst>
                <a:ext uri="{FF2B5EF4-FFF2-40B4-BE49-F238E27FC236}">
                  <a16:creationId xmlns:a16="http://schemas.microsoft.com/office/drawing/2014/main" id="{5BEC7408-070B-4269-A3AB-6877A440B7E0}"/>
                </a:ext>
              </a:extLst>
            </p:cNvPr>
            <p:cNvSpPr/>
            <p:nvPr/>
          </p:nvSpPr>
          <p:spPr bwMode="auto">
            <a:xfrm>
              <a:off x="9477873" y="2965140"/>
              <a:ext cx="720000" cy="72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Ellipse 135">
              <a:extLst>
                <a:ext uri="{FF2B5EF4-FFF2-40B4-BE49-F238E27FC236}">
                  <a16:creationId xmlns:a16="http://schemas.microsoft.com/office/drawing/2014/main" id="{68BC62D6-0CBC-4878-B72F-FB2484ADA083}"/>
                </a:ext>
              </a:extLst>
            </p:cNvPr>
            <p:cNvSpPr/>
            <p:nvPr/>
          </p:nvSpPr>
          <p:spPr bwMode="auto">
            <a:xfrm>
              <a:off x="9297873" y="2785140"/>
              <a:ext cx="1080000" cy="108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8B373408-A3A1-4E11-804B-963F1AAB3B32}"/>
                </a:ext>
              </a:extLst>
            </p:cNvPr>
            <p:cNvSpPr/>
            <p:nvPr/>
          </p:nvSpPr>
          <p:spPr bwMode="auto">
            <a:xfrm>
              <a:off x="9117873" y="2605140"/>
              <a:ext cx="1440000" cy="144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Ellipse 137">
              <a:extLst>
                <a:ext uri="{FF2B5EF4-FFF2-40B4-BE49-F238E27FC236}">
                  <a16:creationId xmlns:a16="http://schemas.microsoft.com/office/drawing/2014/main" id="{A9F21BEB-8CDC-4F6B-9BB3-35120ECA73DE}"/>
                </a:ext>
              </a:extLst>
            </p:cNvPr>
            <p:cNvSpPr/>
            <p:nvPr/>
          </p:nvSpPr>
          <p:spPr bwMode="auto">
            <a:xfrm>
              <a:off x="8937873" y="2425140"/>
              <a:ext cx="1800000" cy="180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Ellipse 138">
              <a:extLst>
                <a:ext uri="{FF2B5EF4-FFF2-40B4-BE49-F238E27FC236}">
                  <a16:creationId xmlns:a16="http://schemas.microsoft.com/office/drawing/2014/main" id="{6D6E64C4-8475-4737-8511-4407C42AE943}"/>
                </a:ext>
              </a:extLst>
            </p:cNvPr>
            <p:cNvSpPr/>
            <p:nvPr/>
          </p:nvSpPr>
          <p:spPr bwMode="auto">
            <a:xfrm>
              <a:off x="8757873" y="2245140"/>
              <a:ext cx="2160000" cy="216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0" name="Organigramme : Ou 139">
            <a:extLst>
              <a:ext uri="{FF2B5EF4-FFF2-40B4-BE49-F238E27FC236}">
                <a16:creationId xmlns:a16="http://schemas.microsoft.com/office/drawing/2014/main" id="{9B438954-5AF6-4E20-893B-14B2F639E416}"/>
              </a:ext>
            </a:extLst>
          </p:cNvPr>
          <p:cNvSpPr/>
          <p:nvPr/>
        </p:nvSpPr>
        <p:spPr bwMode="auto">
          <a:xfrm>
            <a:off x="7418688" y="3100598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Organigramme : Ou 140">
            <a:extLst>
              <a:ext uri="{FF2B5EF4-FFF2-40B4-BE49-F238E27FC236}">
                <a16:creationId xmlns:a16="http://schemas.microsoft.com/office/drawing/2014/main" id="{1C14271F-2019-4DCF-B2CD-8DC8399CB786}"/>
              </a:ext>
            </a:extLst>
          </p:cNvPr>
          <p:cNvSpPr/>
          <p:nvPr/>
        </p:nvSpPr>
        <p:spPr bwMode="auto">
          <a:xfrm>
            <a:off x="7995572" y="2829532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Organigramme : Ou 141">
            <a:extLst>
              <a:ext uri="{FF2B5EF4-FFF2-40B4-BE49-F238E27FC236}">
                <a16:creationId xmlns:a16="http://schemas.microsoft.com/office/drawing/2014/main" id="{94588AF0-27D0-424F-B0DD-6EA16EA669EE}"/>
              </a:ext>
            </a:extLst>
          </p:cNvPr>
          <p:cNvSpPr/>
          <p:nvPr/>
        </p:nvSpPr>
        <p:spPr bwMode="auto">
          <a:xfrm>
            <a:off x="8201925" y="3362203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Organigramme : Ou 142">
            <a:extLst>
              <a:ext uri="{FF2B5EF4-FFF2-40B4-BE49-F238E27FC236}">
                <a16:creationId xmlns:a16="http://schemas.microsoft.com/office/drawing/2014/main" id="{3363D41C-5B89-4DF9-8349-F4737614EE03}"/>
              </a:ext>
            </a:extLst>
          </p:cNvPr>
          <p:cNvSpPr/>
          <p:nvPr/>
        </p:nvSpPr>
        <p:spPr bwMode="auto">
          <a:xfrm>
            <a:off x="7302155" y="3865073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Organigramme : Ou 143">
            <a:extLst>
              <a:ext uri="{FF2B5EF4-FFF2-40B4-BE49-F238E27FC236}">
                <a16:creationId xmlns:a16="http://schemas.microsoft.com/office/drawing/2014/main" id="{7807D4BE-CC54-4C1D-AC6D-79883F5481F0}"/>
              </a:ext>
            </a:extLst>
          </p:cNvPr>
          <p:cNvSpPr/>
          <p:nvPr/>
        </p:nvSpPr>
        <p:spPr bwMode="auto">
          <a:xfrm>
            <a:off x="6998795" y="3274844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Organigramme : Ou 144">
            <a:extLst>
              <a:ext uri="{FF2B5EF4-FFF2-40B4-BE49-F238E27FC236}">
                <a16:creationId xmlns:a16="http://schemas.microsoft.com/office/drawing/2014/main" id="{F58759AC-142A-4221-AFF2-1A0A5CED5187}"/>
              </a:ext>
            </a:extLst>
          </p:cNvPr>
          <p:cNvSpPr/>
          <p:nvPr/>
        </p:nvSpPr>
        <p:spPr bwMode="auto">
          <a:xfrm>
            <a:off x="7547962" y="2682244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6" name="Organigramme : Ou 145">
            <a:extLst>
              <a:ext uri="{FF2B5EF4-FFF2-40B4-BE49-F238E27FC236}">
                <a16:creationId xmlns:a16="http://schemas.microsoft.com/office/drawing/2014/main" id="{916FB7E2-0120-40DD-BE52-3663354E0E50}"/>
              </a:ext>
            </a:extLst>
          </p:cNvPr>
          <p:cNvSpPr/>
          <p:nvPr/>
        </p:nvSpPr>
        <p:spPr bwMode="auto">
          <a:xfrm>
            <a:off x="7654999" y="3624999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7" name="Ellipse 146">
            <a:extLst>
              <a:ext uri="{FF2B5EF4-FFF2-40B4-BE49-F238E27FC236}">
                <a16:creationId xmlns:a16="http://schemas.microsoft.com/office/drawing/2014/main" id="{C9579793-CAA5-499D-8925-483A2A3CBF03}"/>
              </a:ext>
            </a:extLst>
          </p:cNvPr>
          <p:cNvSpPr/>
          <p:nvPr/>
        </p:nvSpPr>
        <p:spPr bwMode="auto">
          <a:xfrm>
            <a:off x="7280894" y="2902913"/>
            <a:ext cx="656222" cy="620892"/>
          </a:xfrm>
          <a:prstGeom prst="ellipse">
            <a:avLst/>
          </a:pr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49" name="Groupe 148">
            <a:extLst>
              <a:ext uri="{FF2B5EF4-FFF2-40B4-BE49-F238E27FC236}">
                <a16:creationId xmlns:a16="http://schemas.microsoft.com/office/drawing/2014/main" id="{ECFCB4FA-6A66-4236-AEA8-D91EEE0CC2C2}"/>
              </a:ext>
            </a:extLst>
          </p:cNvPr>
          <p:cNvGrpSpPr/>
          <p:nvPr/>
        </p:nvGrpSpPr>
        <p:grpSpPr>
          <a:xfrm>
            <a:off x="6665399" y="4593443"/>
            <a:ext cx="1939111" cy="2003909"/>
            <a:chOff x="8757873" y="2245140"/>
            <a:chExt cx="2160000" cy="2160000"/>
          </a:xfrm>
        </p:grpSpPr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618267E4-DF6F-4788-A97E-FD3764E53754}"/>
                </a:ext>
              </a:extLst>
            </p:cNvPr>
            <p:cNvSpPr/>
            <p:nvPr/>
          </p:nvSpPr>
          <p:spPr bwMode="auto">
            <a:xfrm>
              <a:off x="9657853" y="3145120"/>
              <a:ext cx="360040" cy="36004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619F3C8A-4E1A-49D2-87DB-3650C9384A7F}"/>
                </a:ext>
              </a:extLst>
            </p:cNvPr>
            <p:cNvSpPr/>
            <p:nvPr/>
          </p:nvSpPr>
          <p:spPr bwMode="auto">
            <a:xfrm>
              <a:off x="9477873" y="2965140"/>
              <a:ext cx="720000" cy="72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Ellipse 151">
              <a:extLst>
                <a:ext uri="{FF2B5EF4-FFF2-40B4-BE49-F238E27FC236}">
                  <a16:creationId xmlns:a16="http://schemas.microsoft.com/office/drawing/2014/main" id="{8846262E-3BF5-44C7-97D5-3C749BC06F21}"/>
                </a:ext>
              </a:extLst>
            </p:cNvPr>
            <p:cNvSpPr/>
            <p:nvPr/>
          </p:nvSpPr>
          <p:spPr bwMode="auto">
            <a:xfrm>
              <a:off x="9297873" y="2785140"/>
              <a:ext cx="1080000" cy="108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1F33E557-A436-4FA4-BDF8-D3A229F1ED61}"/>
                </a:ext>
              </a:extLst>
            </p:cNvPr>
            <p:cNvSpPr/>
            <p:nvPr/>
          </p:nvSpPr>
          <p:spPr bwMode="auto">
            <a:xfrm>
              <a:off x="9117873" y="2605140"/>
              <a:ext cx="1440000" cy="144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55FA30B5-3C5E-4EB9-BD3A-2A2D7184ED1F}"/>
                </a:ext>
              </a:extLst>
            </p:cNvPr>
            <p:cNvSpPr/>
            <p:nvPr/>
          </p:nvSpPr>
          <p:spPr bwMode="auto">
            <a:xfrm>
              <a:off x="8937873" y="2425140"/>
              <a:ext cx="1800000" cy="180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ABBD0B12-D2C0-4A09-A59F-E22C2F7960EC}"/>
                </a:ext>
              </a:extLst>
            </p:cNvPr>
            <p:cNvSpPr/>
            <p:nvPr/>
          </p:nvSpPr>
          <p:spPr bwMode="auto">
            <a:xfrm>
              <a:off x="8757873" y="2245140"/>
              <a:ext cx="2160000" cy="2160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56" name="Organigramme : Ou 155">
            <a:extLst>
              <a:ext uri="{FF2B5EF4-FFF2-40B4-BE49-F238E27FC236}">
                <a16:creationId xmlns:a16="http://schemas.microsoft.com/office/drawing/2014/main" id="{A0E674D1-58D1-470F-97E2-D0193B1F8455}"/>
              </a:ext>
            </a:extLst>
          </p:cNvPr>
          <p:cNvSpPr/>
          <p:nvPr/>
        </p:nvSpPr>
        <p:spPr bwMode="auto">
          <a:xfrm>
            <a:off x="8057144" y="5711598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Organigramme : Ou 156">
            <a:extLst>
              <a:ext uri="{FF2B5EF4-FFF2-40B4-BE49-F238E27FC236}">
                <a16:creationId xmlns:a16="http://schemas.microsoft.com/office/drawing/2014/main" id="{102E292D-EC1C-427B-9DEE-9BA54FAEF7DA}"/>
              </a:ext>
            </a:extLst>
          </p:cNvPr>
          <p:cNvSpPr/>
          <p:nvPr/>
        </p:nvSpPr>
        <p:spPr bwMode="auto">
          <a:xfrm>
            <a:off x="8634028" y="5440532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Organigramme : Ou 157">
            <a:extLst>
              <a:ext uri="{FF2B5EF4-FFF2-40B4-BE49-F238E27FC236}">
                <a16:creationId xmlns:a16="http://schemas.microsoft.com/office/drawing/2014/main" id="{2DDB5F97-5331-43E5-91CA-491919DC43A6}"/>
              </a:ext>
            </a:extLst>
          </p:cNvPr>
          <p:cNvSpPr/>
          <p:nvPr/>
        </p:nvSpPr>
        <p:spPr bwMode="auto">
          <a:xfrm>
            <a:off x="8840381" y="5973203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Organigramme : Ou 158">
            <a:extLst>
              <a:ext uri="{FF2B5EF4-FFF2-40B4-BE49-F238E27FC236}">
                <a16:creationId xmlns:a16="http://schemas.microsoft.com/office/drawing/2014/main" id="{EF9DEC40-916C-4E58-A482-44A3B878488F}"/>
              </a:ext>
            </a:extLst>
          </p:cNvPr>
          <p:cNvSpPr/>
          <p:nvPr/>
        </p:nvSpPr>
        <p:spPr bwMode="auto">
          <a:xfrm>
            <a:off x="7940611" y="6476073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Organigramme : Ou 159">
            <a:extLst>
              <a:ext uri="{FF2B5EF4-FFF2-40B4-BE49-F238E27FC236}">
                <a16:creationId xmlns:a16="http://schemas.microsoft.com/office/drawing/2014/main" id="{B8BED9AC-2905-42A7-8F81-FC33BC295D5D}"/>
              </a:ext>
            </a:extLst>
          </p:cNvPr>
          <p:cNvSpPr/>
          <p:nvPr/>
        </p:nvSpPr>
        <p:spPr bwMode="auto">
          <a:xfrm>
            <a:off x="7637251" y="5885844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Organigramme : Ou 160">
            <a:extLst>
              <a:ext uri="{FF2B5EF4-FFF2-40B4-BE49-F238E27FC236}">
                <a16:creationId xmlns:a16="http://schemas.microsoft.com/office/drawing/2014/main" id="{B252859C-3CAD-4448-BD0E-0CD1178E2F80}"/>
              </a:ext>
            </a:extLst>
          </p:cNvPr>
          <p:cNvSpPr/>
          <p:nvPr/>
        </p:nvSpPr>
        <p:spPr bwMode="auto">
          <a:xfrm>
            <a:off x="8186418" y="5293244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Organigramme : Ou 161">
            <a:extLst>
              <a:ext uri="{FF2B5EF4-FFF2-40B4-BE49-F238E27FC236}">
                <a16:creationId xmlns:a16="http://schemas.microsoft.com/office/drawing/2014/main" id="{278C4060-0CFD-4200-A9F6-82E4257A3F13}"/>
              </a:ext>
            </a:extLst>
          </p:cNvPr>
          <p:cNvSpPr/>
          <p:nvPr/>
        </p:nvSpPr>
        <p:spPr bwMode="auto">
          <a:xfrm>
            <a:off x="8293455" y="6235999"/>
            <a:ext cx="129274" cy="133594"/>
          </a:xfrm>
          <a:prstGeom prst="flowChartOr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D773435C-56EC-415C-8782-430514DECB4C}"/>
              </a:ext>
            </a:extLst>
          </p:cNvPr>
          <p:cNvSpPr/>
          <p:nvPr/>
        </p:nvSpPr>
        <p:spPr bwMode="auto">
          <a:xfrm>
            <a:off x="7987579" y="5575572"/>
            <a:ext cx="644157" cy="612469"/>
          </a:xfrm>
          <a:prstGeom prst="ellipse">
            <a:avLst/>
          </a:prstGeom>
          <a:noFill/>
          <a:ln w="28575" cap="flat" cmpd="sng" algn="ctr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dirty="0">
              <a:latin typeface="Arial" charset="0"/>
            </a:endParaRPr>
          </a:p>
        </p:txBody>
      </p:sp>
      <p:sp>
        <p:nvSpPr>
          <p:cNvPr id="164" name="Ellipse 163">
            <a:extLst>
              <a:ext uri="{FF2B5EF4-FFF2-40B4-BE49-F238E27FC236}">
                <a16:creationId xmlns:a16="http://schemas.microsoft.com/office/drawing/2014/main" id="{47969FFE-D8C5-4E34-98B6-C30E43AF66C3}"/>
              </a:ext>
            </a:extLst>
          </p:cNvPr>
          <p:cNvSpPr/>
          <p:nvPr/>
        </p:nvSpPr>
        <p:spPr bwMode="auto">
          <a:xfrm>
            <a:off x="7241703" y="4881475"/>
            <a:ext cx="2017674" cy="2003909"/>
          </a:xfrm>
          <a:prstGeom prst="ellipse">
            <a:avLst/>
          </a:prstGeom>
          <a:noFill/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Text Box 21">
            <a:extLst>
              <a:ext uri="{FF2B5EF4-FFF2-40B4-BE49-F238E27FC236}">
                <a16:creationId xmlns:a16="http://schemas.microsoft.com/office/drawing/2014/main" id="{4FCA1485-06A2-40B2-A4E7-039914397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39" y="976313"/>
            <a:ext cx="4914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Quality</a:t>
            </a:r>
            <a:r>
              <a:rPr lang="fr-FR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of </a:t>
            </a:r>
            <a:r>
              <a:rPr lang="fr-FR" altLang="fr-FR" sz="28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measurement</a:t>
            </a:r>
            <a:endParaRPr lang="fr-FR" altLang="fr-FR" sz="2800" dirty="0">
              <a:solidFill>
                <a:srgbClr val="FF8313"/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002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>
            <a:extLst>
              <a:ext uri="{FF2B5EF4-FFF2-40B4-BE49-F238E27FC236}">
                <a16:creationId xmlns:a16="http://schemas.microsoft.com/office/drawing/2014/main" id="{1DE781F8-32AF-49EB-803C-5F6A25920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908050"/>
            <a:ext cx="49063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Validation of calibration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394CE3-B034-43DC-BE0C-3F750DDE0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00" t="32774" r="58001" b="12602"/>
          <a:stretch/>
        </p:blipFill>
        <p:spPr>
          <a:xfrm rot="5183312">
            <a:off x="2349305" y="4531961"/>
            <a:ext cx="360040" cy="18002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15D010D-1B1A-46BB-A342-17BE4F037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72695">
            <a:off x="7290050" y="4694694"/>
            <a:ext cx="1429254" cy="83373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808226F-A09C-4A53-8A49-B3E4A0A09F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5362"/>
          <a:stretch/>
        </p:blipFill>
        <p:spPr>
          <a:xfrm>
            <a:off x="328939" y="1352500"/>
            <a:ext cx="3875288" cy="135642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8C313B5-6AA5-4540-B9BF-E0F2E476D7B0}"/>
              </a:ext>
            </a:extLst>
          </p:cNvPr>
          <p:cNvSpPr txBox="1"/>
          <p:nvPr/>
        </p:nvSpPr>
        <p:spPr>
          <a:xfrm>
            <a:off x="4550276" y="1340768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dirty="0"/>
              <a:t>Concentration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D95AD08-FFEB-490F-947E-7F28A923DF2D}"/>
              </a:ext>
            </a:extLst>
          </p:cNvPr>
          <p:cNvSpPr txBox="1"/>
          <p:nvPr/>
        </p:nvSpPr>
        <p:spPr>
          <a:xfrm>
            <a:off x="4590928" y="1979515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dirty="0"/>
              <a:t>Signal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97AAC33-F761-4675-A435-51ED641CD3DF}"/>
              </a:ext>
            </a:extLst>
          </p:cNvPr>
          <p:cNvSpPr txBox="1"/>
          <p:nvPr/>
        </p:nvSpPr>
        <p:spPr>
          <a:xfrm>
            <a:off x="199824" y="3028267"/>
            <a:ext cx="6192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dirty="0"/>
              <a:t>5 </a:t>
            </a:r>
            <a:r>
              <a:rPr lang="fr-FR" b="0" dirty="0" err="1"/>
              <a:t>repeated</a:t>
            </a:r>
            <a:r>
              <a:rPr lang="fr-FR" b="0" dirty="0"/>
              <a:t> </a:t>
            </a:r>
            <a:r>
              <a:rPr lang="fr-FR" b="0" dirty="0" err="1"/>
              <a:t>mesurement</a:t>
            </a:r>
            <a:r>
              <a:rPr lang="fr-FR" b="0" dirty="0"/>
              <a:t> on 5 concentration </a:t>
            </a:r>
            <a:r>
              <a:rPr lang="fr-FR" b="0" dirty="0" err="1"/>
              <a:t>levels</a:t>
            </a:r>
            <a:endParaRPr lang="fr-FR" b="0" dirty="0"/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82289048-F49C-4057-895C-3D2C4BD61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8124" y="5051061"/>
            <a:ext cx="304800" cy="381000"/>
          </a:xfrm>
          <a:prstGeom prst="ellipse">
            <a:avLst/>
          </a:prstGeom>
          <a:solidFill>
            <a:srgbClr val="FFCCCC"/>
          </a:solidFill>
          <a:ln w="9525">
            <a:round/>
            <a:headEnd/>
            <a:tailEnd/>
          </a:ln>
          <a:scene3d>
            <a:camera prst="legacyPerspectiveTopRight">
              <a:rot lat="0" lon="420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DBDB"/>
            </a:extrusionClr>
            <a:contourClr>
              <a:srgbClr val="FFCCCC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30F7F6B9-83D0-4F1B-BBEF-F9DEFDB108E0}"/>
              </a:ext>
            </a:extLst>
          </p:cNvPr>
          <p:cNvSpPr>
            <a:spLocks noChangeArrowheads="1"/>
          </p:cNvSpPr>
          <p:nvPr/>
        </p:nvSpPr>
        <p:spPr bwMode="auto">
          <a:xfrm rot="21480000">
            <a:off x="5357586" y="3995374"/>
            <a:ext cx="685800" cy="2590800"/>
          </a:xfrm>
          <a:prstGeom prst="rect">
            <a:avLst/>
          </a:prstGeom>
          <a:solidFill>
            <a:srgbClr val="00B0F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contourW="12700" prstMaterial="legacyMatte">
            <a:bevelT w="13500" h="13500" prst="angle"/>
            <a:bevelB w="13500" h="13500" prst="angle"/>
            <a:extrusionClr>
              <a:schemeClr val="accent1">
                <a:lumMod val="75000"/>
              </a:schemeClr>
            </a:extrusionClr>
            <a:contourClr>
              <a:schemeClr val="accent1">
                <a:lumMod val="75000"/>
              </a:schemeClr>
            </a:contour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fr-FR">
              <a:latin typeface="Arial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02B87EA5-28A3-490E-BD8A-54330BA45151}"/>
              </a:ext>
            </a:extLst>
          </p:cNvPr>
          <p:cNvSpPr>
            <a:spLocks noChangeArrowheads="1"/>
          </p:cNvSpPr>
          <p:nvPr/>
        </p:nvSpPr>
        <p:spPr bwMode="auto">
          <a:xfrm rot="21480000">
            <a:off x="5319486" y="3909649"/>
            <a:ext cx="685800" cy="542925"/>
          </a:xfrm>
          <a:prstGeom prst="rect">
            <a:avLst/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contourW="12700" prstMaterial="legacyMatte">
            <a:bevelT w="13500" h="13500" prst="angle"/>
            <a:bevelB w="13500" h="13500" prst="angle"/>
            <a:extrusionClr>
              <a:srgbClr val="CCFFFF"/>
            </a:extrusionClr>
            <a:contourClr>
              <a:schemeClr val="accent1">
                <a:lumMod val="90000"/>
              </a:schemeClr>
            </a:contour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fr-FR">
              <a:latin typeface="Arial" charset="0"/>
            </a:endParaRPr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4007BBAF-EF26-4FBE-8BD7-F430E7FD2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7924" y="5127261"/>
            <a:ext cx="304800" cy="381000"/>
          </a:xfrm>
          <a:prstGeom prst="ellipse">
            <a:avLst/>
          </a:prstGeom>
          <a:solidFill>
            <a:srgbClr val="FFCCCC"/>
          </a:solidFill>
          <a:ln w="9525">
            <a:round/>
            <a:headEnd/>
            <a:tailEnd/>
          </a:ln>
          <a:scene3d>
            <a:camera prst="legacyPerspectiveTopRight">
              <a:rot lat="0" lon="420000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CC"/>
            </a:extrusionClr>
            <a:contourClr>
              <a:srgbClr val="FFCCCC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7B115BA6-91C0-4374-AB20-D7E8E91AB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124" y="4517661"/>
            <a:ext cx="407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fr-FR" altLang="fr-F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Line 16">
            <a:extLst>
              <a:ext uri="{FF2B5EF4-FFF2-40B4-BE49-F238E27FC236}">
                <a16:creationId xmlns:a16="http://schemas.microsoft.com/office/drawing/2014/main" id="{46672F9D-726F-418D-BFC7-B437B4B28C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89136" y="5279661"/>
            <a:ext cx="992188" cy="539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687812A3-F5BB-403B-8E2A-5CB6AE27E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936" y="4517661"/>
            <a:ext cx="3048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fr-FR" altLang="fr-FR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9AEC35E-2300-4460-8316-8C0EFB979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8756" y="2284495"/>
            <a:ext cx="1664277" cy="190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14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12D0039-8673-4D9D-95B5-95C93C3C8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9" y="1352500"/>
            <a:ext cx="3875288" cy="5505500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102C32CC-19A2-417E-A1BB-CEE130523B57}"/>
              </a:ext>
            </a:extLst>
          </p:cNvPr>
          <p:cNvCxnSpPr>
            <a:cxnSpLocks/>
          </p:cNvCxnSpPr>
          <p:nvPr/>
        </p:nvCxnSpPr>
        <p:spPr bwMode="auto">
          <a:xfrm>
            <a:off x="4860032" y="1772816"/>
            <a:ext cx="1224136" cy="2155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0A798644-5D9A-4287-89A7-80552CF30A34}"/>
              </a:ext>
            </a:extLst>
          </p:cNvPr>
          <p:cNvSpPr txBox="1"/>
          <p:nvPr/>
        </p:nvSpPr>
        <p:spPr>
          <a:xfrm>
            <a:off x="6226938" y="1695487"/>
            <a:ext cx="2113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For </a:t>
            </a:r>
            <a:r>
              <a:rPr lang="fr-FR" dirty="0" err="1"/>
              <a:t>each</a:t>
            </a:r>
            <a:r>
              <a:rPr lang="fr-FR" dirty="0"/>
              <a:t> line</a:t>
            </a:r>
          </a:p>
          <a:p>
            <a:r>
              <a:rPr lang="fr-FR" b="0" dirty="0" err="1"/>
              <a:t>Slope</a:t>
            </a:r>
            <a:r>
              <a:rPr lang="fr-FR" b="0" dirty="0"/>
              <a:t>, intercept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ABA702F-B8DC-478B-B3A6-57B0273357F8}"/>
              </a:ext>
            </a:extLst>
          </p:cNvPr>
          <p:cNvSpPr/>
          <p:nvPr/>
        </p:nvSpPr>
        <p:spPr bwMode="auto">
          <a:xfrm>
            <a:off x="966000" y="1988325"/>
            <a:ext cx="3744416" cy="24128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90BC24C-9F11-4399-B21A-091B00804970}"/>
              </a:ext>
            </a:extLst>
          </p:cNvPr>
          <p:cNvSpPr txBox="1"/>
          <p:nvPr/>
        </p:nvSpPr>
        <p:spPr>
          <a:xfrm>
            <a:off x="4499992" y="3027949"/>
            <a:ext cx="4043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0" dirty="0" err="1"/>
              <a:t>Recalculated</a:t>
            </a:r>
            <a:r>
              <a:rPr lang="fr-FR" b="0" dirty="0"/>
              <a:t> concentrations </a:t>
            </a:r>
          </a:p>
          <a:p>
            <a:r>
              <a:rPr lang="fr-FR" b="0" dirty="0"/>
              <a:t>(close to 2, 4, 6, 8, 10)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87E7A6E-A91F-4967-9373-209EBCF82666}"/>
              </a:ext>
            </a:extLst>
          </p:cNvPr>
          <p:cNvCxnSpPr>
            <a:cxnSpLocks/>
          </p:cNvCxnSpPr>
          <p:nvPr/>
        </p:nvCxnSpPr>
        <p:spPr bwMode="auto">
          <a:xfrm flipH="1">
            <a:off x="6588224" y="2542713"/>
            <a:ext cx="905247" cy="5982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11BEDE32-FA9E-441D-A35B-9BE832B63325}"/>
              </a:ext>
            </a:extLst>
          </p:cNvPr>
          <p:cNvSpPr txBox="1"/>
          <p:nvPr/>
        </p:nvSpPr>
        <p:spPr>
          <a:xfrm>
            <a:off x="5940152" y="6205676"/>
            <a:ext cx="1915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dirty="0"/>
              <a:t>Relative Biais</a:t>
            </a:r>
          </a:p>
          <a:p>
            <a:r>
              <a:rPr lang="fr-FR" b="0" dirty="0"/>
              <a:t> 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9C499E87-E3E7-4B6F-B285-C83968880A3C}"/>
              </a:ext>
            </a:extLst>
          </p:cNvPr>
          <p:cNvSpPr/>
          <p:nvPr/>
        </p:nvSpPr>
        <p:spPr bwMode="auto">
          <a:xfrm>
            <a:off x="966000" y="1334374"/>
            <a:ext cx="3744416" cy="241284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3FC41BE-F634-40C4-AFE1-1FA57F543D33}"/>
              </a:ext>
            </a:extLst>
          </p:cNvPr>
          <p:cNvCxnSpPr>
            <a:cxnSpLocks/>
          </p:cNvCxnSpPr>
          <p:nvPr/>
        </p:nvCxnSpPr>
        <p:spPr bwMode="auto">
          <a:xfrm flipH="1">
            <a:off x="6588224" y="3910865"/>
            <a:ext cx="905247" cy="5982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BDFAAF64-255E-4FB8-8DC8-E8BEEC9CC19F}"/>
              </a:ext>
            </a:extLst>
          </p:cNvPr>
          <p:cNvSpPr txBox="1"/>
          <p:nvPr/>
        </p:nvSpPr>
        <p:spPr>
          <a:xfrm>
            <a:off x="5400092" y="4551664"/>
            <a:ext cx="36503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dirty="0" err="1"/>
              <a:t>Absolute</a:t>
            </a:r>
            <a:r>
              <a:rPr lang="fr-FR" b="0" dirty="0"/>
              <a:t> Biais </a:t>
            </a:r>
          </a:p>
          <a:p>
            <a:r>
              <a:rPr lang="fr-FR" b="0" dirty="0" err="1"/>
              <a:t>Calc.Conc</a:t>
            </a:r>
            <a:r>
              <a:rPr lang="fr-FR" b="0" dirty="0"/>
              <a:t> – </a:t>
            </a:r>
            <a:r>
              <a:rPr lang="fr-FR" b="0" dirty="0" err="1"/>
              <a:t>Expected.Conc</a:t>
            </a:r>
            <a:endParaRPr lang="fr-FR" b="0" dirty="0"/>
          </a:p>
          <a:p>
            <a:r>
              <a:rPr lang="fr-FR" b="0" dirty="0"/>
              <a:t>                  </a:t>
            </a: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0B716744-7601-481D-98E6-6C0C49661074}"/>
              </a:ext>
            </a:extLst>
          </p:cNvPr>
          <p:cNvCxnSpPr>
            <a:cxnSpLocks/>
          </p:cNvCxnSpPr>
          <p:nvPr/>
        </p:nvCxnSpPr>
        <p:spPr bwMode="auto">
          <a:xfrm flipH="1">
            <a:off x="6660232" y="5495041"/>
            <a:ext cx="905247" cy="5982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Text Box 7">
            <a:extLst>
              <a:ext uri="{FF2B5EF4-FFF2-40B4-BE49-F238E27FC236}">
                <a16:creationId xmlns:a16="http://schemas.microsoft.com/office/drawing/2014/main" id="{229E4412-41DD-459C-88CB-25E11D7AE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908050"/>
            <a:ext cx="7278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Validation of calibration (NF 90-210)</a:t>
            </a:r>
          </a:p>
        </p:txBody>
      </p:sp>
    </p:spTree>
    <p:extLst>
      <p:ext uri="{BB962C8B-B14F-4D97-AF65-F5344CB8AC3E}">
        <p14:creationId xmlns:p14="http://schemas.microsoft.com/office/powerpoint/2010/main" val="1687913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12D0039-8673-4D9D-95B5-95C93C3C8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9" y="1352500"/>
            <a:ext cx="3875288" cy="550550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8E7A220-52D5-4E48-9954-0A322511B5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4" t="52323" r="50580" b="7723"/>
          <a:stretch/>
        </p:blipFill>
        <p:spPr>
          <a:xfrm>
            <a:off x="4470419" y="2435569"/>
            <a:ext cx="4657175" cy="3671738"/>
          </a:xfrm>
          <a:prstGeom prst="rect">
            <a:avLst/>
          </a:prstGeom>
          <a:ln w="38100"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2232FC0-5DE5-4F07-9B05-0711EC195D85}"/>
              </a:ext>
            </a:extLst>
          </p:cNvPr>
          <p:cNvSpPr txBox="1"/>
          <p:nvPr/>
        </p:nvSpPr>
        <p:spPr>
          <a:xfrm rot="16200000">
            <a:off x="3389843" y="3874417"/>
            <a:ext cx="241123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0" dirty="0">
                <a:latin typeface="+mj-lt"/>
              </a:rPr>
              <a:t>Relative Biais %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2FABA8E-17B9-4552-8EC6-D4BBD014302E}"/>
              </a:ext>
            </a:extLst>
          </p:cNvPr>
          <p:cNvSpPr txBox="1"/>
          <p:nvPr/>
        </p:nvSpPr>
        <p:spPr>
          <a:xfrm>
            <a:off x="5796136" y="5661248"/>
            <a:ext cx="307808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0" dirty="0">
                <a:latin typeface="+mj-lt"/>
              </a:rPr>
              <a:t>Concentration (mg/L)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BE9BE5F0-AA49-44D7-AAF6-238DB9ED773E}"/>
              </a:ext>
            </a:extLst>
          </p:cNvPr>
          <p:cNvSpPr/>
          <p:nvPr/>
        </p:nvSpPr>
        <p:spPr bwMode="auto">
          <a:xfrm>
            <a:off x="4310017" y="2417654"/>
            <a:ext cx="4726479" cy="3819657"/>
          </a:xfrm>
          <a:prstGeom prst="roundRect">
            <a:avLst>
              <a:gd name="adj" fmla="val 659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827F6C64-9498-4BDC-97B8-0C2BEC81C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908050"/>
            <a:ext cx="7278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Validation of calibration (NF 90-210)</a:t>
            </a:r>
          </a:p>
        </p:txBody>
      </p:sp>
    </p:spTree>
    <p:extLst>
      <p:ext uri="{BB962C8B-B14F-4D97-AF65-F5344CB8AC3E}">
        <p14:creationId xmlns:p14="http://schemas.microsoft.com/office/powerpoint/2010/main" val="96822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>
            <a:extLst>
              <a:ext uri="{FF2B5EF4-FFF2-40B4-BE49-F238E27FC236}">
                <a16:creationId xmlns:a16="http://schemas.microsoft.com/office/drawing/2014/main" id="{E3EFEB4C-2346-44FD-A3FE-F35B00525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3213"/>
            <a:ext cx="17232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Spectra</a:t>
            </a:r>
            <a:endParaRPr lang="fr-FR" altLang="fr-FR" sz="2800" dirty="0">
              <a:solidFill>
                <a:srgbClr val="FF8313"/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DE56FCC-0F50-4026-98E5-0A5991C28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360" y="2636912"/>
            <a:ext cx="3888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fr-FR" kern="0" dirty="0">
                <a:latin typeface="+mj-lt"/>
                <a:ea typeface="+mj-ea"/>
              </a:rPr>
              <a:t>LED Emission</a:t>
            </a:r>
          </a:p>
        </p:txBody>
      </p:sp>
      <p:pic>
        <p:nvPicPr>
          <p:cNvPr id="5" name="Picture 8" descr="Résultat de recherche d'images pour &quot;led yellow red green blue emission&quot;">
            <a:extLst>
              <a:ext uri="{FF2B5EF4-FFF2-40B4-BE49-F238E27FC236}">
                <a16:creationId xmlns:a16="http://schemas.microsoft.com/office/drawing/2014/main" id="{C42BCD45-A36D-46E9-B7BC-33C16CBA9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1412776"/>
            <a:ext cx="3528391" cy="3157875"/>
          </a:xfrm>
          <a:prstGeom prst="rect">
            <a:avLst/>
          </a:prstGeom>
          <a:noFill/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504DEDB-373D-4E62-A441-9B30187604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046" t="13636"/>
          <a:stretch/>
        </p:blipFill>
        <p:spPr>
          <a:xfrm rot="5400000">
            <a:off x="5764303" y="3604849"/>
            <a:ext cx="2439930" cy="410445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7DD437D-E6A8-42E2-BD63-7DF7C064E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25" y="4437112"/>
            <a:ext cx="4644008" cy="221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7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6224665-577E-4086-A002-462DEFF55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772816"/>
            <a:ext cx="4567096" cy="4758027"/>
          </a:xfrm>
          <a:prstGeom prst="rect">
            <a:avLst/>
          </a:prstGeom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29D17B96-266F-4E1B-9DFB-76736CE43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908050"/>
            <a:ext cx="74540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One instrument : </a:t>
            </a:r>
            <a:r>
              <a:rPr lang="fr-FR" altLang="fr-FR" sz="28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three</a:t>
            </a:r>
            <a:r>
              <a:rPr lang="fr-FR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</a:t>
            </a:r>
            <a:r>
              <a:rPr lang="fr-FR" altLang="fr-FR" sz="28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wavelengths</a:t>
            </a:r>
            <a:endParaRPr lang="fr-FR" altLang="fr-FR" sz="2800" dirty="0">
              <a:solidFill>
                <a:srgbClr val="FF8313"/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15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DCE31B5-D938-4A82-BA74-B9B374014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36"/>
          <a:stretch/>
        </p:blipFill>
        <p:spPr>
          <a:xfrm>
            <a:off x="1619672" y="2204864"/>
            <a:ext cx="5680290" cy="4104456"/>
          </a:xfrm>
          <a:prstGeom prst="rect">
            <a:avLst/>
          </a:prstGeom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0EF5E446-E9C1-4D73-910F-D63CB0C0C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96752"/>
            <a:ext cx="3409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Light absorption</a:t>
            </a:r>
          </a:p>
        </p:txBody>
      </p:sp>
    </p:spTree>
    <p:extLst>
      <p:ext uri="{BB962C8B-B14F-4D97-AF65-F5344CB8AC3E}">
        <p14:creationId xmlns:p14="http://schemas.microsoft.com/office/powerpoint/2010/main" val="55549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DCE31B5-D938-4A82-BA74-B9B3740144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36"/>
          <a:stretch/>
        </p:blipFill>
        <p:spPr>
          <a:xfrm rot="5400000">
            <a:off x="4144123" y="1984669"/>
            <a:ext cx="5680290" cy="4104456"/>
          </a:xfrm>
          <a:prstGeom prst="rect">
            <a:avLst/>
          </a:prstGeom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0EF5E446-E9C1-4D73-910F-D63CB0C0C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96752"/>
            <a:ext cx="34092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Light absorption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F0E7A1-B57A-47FB-B938-4473702414F6}"/>
              </a:ext>
            </a:extLst>
          </p:cNvPr>
          <p:cNvSpPr/>
          <p:nvPr/>
        </p:nvSpPr>
        <p:spPr>
          <a:xfrm>
            <a:off x="3779912" y="3947338"/>
            <a:ext cx="5400600" cy="2943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5A76ED4-E0D9-49DF-BF9A-DACCE393EE4C}"/>
              </a:ext>
            </a:extLst>
          </p:cNvPr>
          <p:cNvGrpSpPr/>
          <p:nvPr/>
        </p:nvGrpSpPr>
        <p:grpSpPr>
          <a:xfrm>
            <a:off x="4279511" y="4163362"/>
            <a:ext cx="4180920" cy="2505998"/>
            <a:chOff x="4279511" y="3947338"/>
            <a:chExt cx="4180920" cy="2505998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9386ECF4-82CF-4C5B-B0F2-368259DAE2BD}"/>
                </a:ext>
              </a:extLst>
            </p:cNvPr>
            <p:cNvGrpSpPr/>
            <p:nvPr/>
          </p:nvGrpSpPr>
          <p:grpSpPr>
            <a:xfrm>
              <a:off x="4279511" y="3947338"/>
              <a:ext cx="4068389" cy="2505998"/>
              <a:chOff x="4392043" y="4235370"/>
              <a:chExt cx="4068389" cy="2505998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F8D57ED0-4163-4070-AE98-A1B19309A0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7553" r="30462"/>
              <a:stretch/>
            </p:blipFill>
            <p:spPr>
              <a:xfrm>
                <a:off x="4949136" y="4237710"/>
                <a:ext cx="3439288" cy="2503658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D4710CA-FBF3-4304-843C-27BB441F01AC}"/>
                  </a:ext>
                </a:extLst>
              </p:cNvPr>
              <p:cNvSpPr/>
              <p:nvPr/>
            </p:nvSpPr>
            <p:spPr>
              <a:xfrm>
                <a:off x="7973409" y="4464816"/>
                <a:ext cx="487023" cy="3112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BDE4D5EC-5FE5-4B89-9427-E1A4399ADC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r="81784"/>
              <a:stretch/>
            </p:blipFill>
            <p:spPr>
              <a:xfrm>
                <a:off x="4392043" y="4235370"/>
                <a:ext cx="999727" cy="2503658"/>
              </a:xfrm>
              <a:prstGeom prst="rect">
                <a:avLst/>
              </a:prstGeom>
            </p:spPr>
          </p:pic>
        </p:grpSp>
        <p:pic>
          <p:nvPicPr>
            <p:cNvPr id="9" name="Picture 8" descr="Résultat de recherche d'images pour &quot;led yellow red green blue emission&quot;">
              <a:extLst>
                <a:ext uri="{FF2B5EF4-FFF2-40B4-BE49-F238E27FC236}">
                  <a16:creationId xmlns:a16="http://schemas.microsoft.com/office/drawing/2014/main" id="{025649A2-4D1D-4B74-AB20-2E93BEB04C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/>
            <a:srcRect t="90462"/>
            <a:stretch/>
          </p:blipFill>
          <p:spPr bwMode="auto">
            <a:xfrm>
              <a:off x="4932040" y="6149795"/>
              <a:ext cx="3528391" cy="301201"/>
            </a:xfrm>
            <a:prstGeom prst="rect">
              <a:avLst/>
            </a:prstGeom>
            <a:noFill/>
          </p:spPr>
        </p:pic>
      </p:grpSp>
      <p:sp>
        <p:nvSpPr>
          <p:cNvPr id="3" name="Rectangle 5">
            <a:extLst>
              <a:ext uri="{FF2B5EF4-FFF2-40B4-BE49-F238E27FC236}">
                <a16:creationId xmlns:a16="http://schemas.microsoft.com/office/drawing/2014/main" id="{50F649BD-148E-4487-B22F-35EF79900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01" y="4998367"/>
            <a:ext cx="3888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fr-FR" kern="0" dirty="0" err="1">
                <a:latin typeface="+mj-lt"/>
                <a:ea typeface="+mj-ea"/>
              </a:rPr>
              <a:t>Erioglaucine</a:t>
            </a:r>
            <a:r>
              <a:rPr lang="fr-FR" kern="0" dirty="0">
                <a:latin typeface="+mj-lt"/>
                <a:ea typeface="+mj-ea"/>
              </a:rPr>
              <a:t> Absorption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E637299-7F17-415C-BFE5-7C66A5AE098B}"/>
              </a:ext>
            </a:extLst>
          </p:cNvPr>
          <p:cNvSpPr txBox="1"/>
          <p:nvPr/>
        </p:nvSpPr>
        <p:spPr>
          <a:xfrm>
            <a:off x="1429160" y="5583880"/>
            <a:ext cx="2294983" cy="523220"/>
          </a:xfrm>
          <a:prstGeom prst="rect">
            <a:avLst/>
          </a:prstGeom>
          <a:noFill/>
        </p:spPr>
        <p:txBody>
          <a:bodyPr wrap="none" lIns="18000" rIns="18000" rtlCol="0">
            <a:spAutoFit/>
          </a:bodyPr>
          <a:lstStyle/>
          <a:p>
            <a:r>
              <a:rPr lang="fr-FR" sz="2800" dirty="0" err="1">
                <a:solidFill>
                  <a:srgbClr val="004974"/>
                </a:solidFill>
                <a:latin typeface="Symbol" panose="05050102010706020507" pitchFamily="18" charset="2"/>
              </a:rPr>
              <a:t>l</a:t>
            </a:r>
            <a:r>
              <a:rPr lang="fr-FR" sz="2800" baseline="-25000" dirty="0" err="1">
                <a:solidFill>
                  <a:srgbClr val="004974"/>
                </a:solidFill>
                <a:latin typeface="+mn-lt"/>
              </a:rPr>
              <a:t>max</a:t>
            </a:r>
            <a:r>
              <a:rPr lang="fr-FR" sz="2800" dirty="0">
                <a:solidFill>
                  <a:srgbClr val="004974"/>
                </a:solidFill>
                <a:latin typeface="+mn-lt"/>
              </a:rPr>
              <a:t> = 630 nm</a:t>
            </a:r>
          </a:p>
        </p:txBody>
      </p:sp>
    </p:spTree>
    <p:extLst>
      <p:ext uri="{BB962C8B-B14F-4D97-AF65-F5344CB8AC3E}">
        <p14:creationId xmlns:p14="http://schemas.microsoft.com/office/powerpoint/2010/main" val="4097777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>
            <a:extLst>
              <a:ext uri="{FF2B5EF4-FFF2-40B4-BE49-F238E27FC236}">
                <a16:creationId xmlns:a16="http://schemas.microsoft.com/office/drawing/2014/main" id="{E3EFEB4C-2346-44FD-A3FE-F35B00525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3213"/>
            <a:ext cx="17232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Spectra</a:t>
            </a:r>
            <a:endParaRPr lang="fr-FR" altLang="fr-FR" sz="2800" dirty="0">
              <a:solidFill>
                <a:srgbClr val="FF8313"/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B7C759D9-8800-48B8-8171-72B2A9A44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01" y="4998367"/>
            <a:ext cx="3888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fr-FR" kern="0" dirty="0" err="1">
                <a:latin typeface="+mj-lt"/>
                <a:ea typeface="+mj-ea"/>
              </a:rPr>
              <a:t>Erioglaucine</a:t>
            </a:r>
            <a:r>
              <a:rPr lang="fr-FR" kern="0" dirty="0">
                <a:latin typeface="+mj-lt"/>
                <a:ea typeface="+mj-ea"/>
              </a:rPr>
              <a:t> Absorption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DE56FCC-0F50-4026-98E5-0A5991C28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01" y="2132856"/>
            <a:ext cx="3888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fr-FR" kern="0" dirty="0">
                <a:latin typeface="+mj-lt"/>
                <a:ea typeface="+mj-ea"/>
              </a:rPr>
              <a:t>LED Emission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1D65997-8FC5-4BA4-B9FD-76E2420961A6}"/>
              </a:ext>
            </a:extLst>
          </p:cNvPr>
          <p:cNvSpPr txBox="1"/>
          <p:nvPr/>
        </p:nvSpPr>
        <p:spPr>
          <a:xfrm>
            <a:off x="1429160" y="5583880"/>
            <a:ext cx="2294983" cy="523220"/>
          </a:xfrm>
          <a:prstGeom prst="rect">
            <a:avLst/>
          </a:prstGeom>
          <a:noFill/>
        </p:spPr>
        <p:txBody>
          <a:bodyPr wrap="none" lIns="18000" rIns="18000" rtlCol="0">
            <a:spAutoFit/>
          </a:bodyPr>
          <a:lstStyle/>
          <a:p>
            <a:r>
              <a:rPr lang="fr-FR" sz="2800" dirty="0" err="1">
                <a:solidFill>
                  <a:srgbClr val="004974"/>
                </a:solidFill>
                <a:latin typeface="Symbol" panose="05050102010706020507" pitchFamily="18" charset="2"/>
              </a:rPr>
              <a:t>l</a:t>
            </a:r>
            <a:r>
              <a:rPr lang="fr-FR" sz="2800" baseline="-25000" dirty="0" err="1">
                <a:solidFill>
                  <a:srgbClr val="004974"/>
                </a:solidFill>
                <a:latin typeface="+mn-lt"/>
              </a:rPr>
              <a:t>max</a:t>
            </a:r>
            <a:r>
              <a:rPr lang="fr-FR" sz="2800" dirty="0">
                <a:solidFill>
                  <a:srgbClr val="004974"/>
                </a:solidFill>
                <a:latin typeface="+mn-lt"/>
              </a:rPr>
              <a:t> = 630 nm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35C740-EF10-4C15-A4DE-8661E45ED934}"/>
              </a:ext>
            </a:extLst>
          </p:cNvPr>
          <p:cNvSpPr/>
          <p:nvPr/>
        </p:nvSpPr>
        <p:spPr>
          <a:xfrm>
            <a:off x="7973409" y="4464816"/>
            <a:ext cx="1063087" cy="311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8" descr="Résultat de recherche d'images pour &quot;led yellow red green blue emission&quot;">
            <a:extLst>
              <a:ext uri="{FF2B5EF4-FFF2-40B4-BE49-F238E27FC236}">
                <a16:creationId xmlns:a16="http://schemas.microsoft.com/office/drawing/2014/main" id="{C42BCD45-A36D-46E9-B7BC-33C16CBA9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6561" y="1133348"/>
            <a:ext cx="3528391" cy="3157875"/>
          </a:xfrm>
          <a:prstGeom prst="rect">
            <a:avLst/>
          </a:prstGeom>
          <a:noFill/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16726264-2E65-4A22-B05B-9B29AB5D3091}"/>
              </a:ext>
            </a:extLst>
          </p:cNvPr>
          <p:cNvGrpSpPr/>
          <p:nvPr/>
        </p:nvGrpSpPr>
        <p:grpSpPr>
          <a:xfrm>
            <a:off x="4279511" y="4163362"/>
            <a:ext cx="4180920" cy="2505998"/>
            <a:chOff x="4279511" y="3947338"/>
            <a:chExt cx="4180920" cy="2505998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192F2264-41CE-4A7A-939E-A190124A9C57}"/>
                </a:ext>
              </a:extLst>
            </p:cNvPr>
            <p:cNvGrpSpPr/>
            <p:nvPr/>
          </p:nvGrpSpPr>
          <p:grpSpPr>
            <a:xfrm>
              <a:off x="4279511" y="3947338"/>
              <a:ext cx="4068389" cy="2505998"/>
              <a:chOff x="4392043" y="4235370"/>
              <a:chExt cx="4068389" cy="2505998"/>
            </a:xfrm>
          </p:grpSpPr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CCA0DF96-69B6-4EE8-9172-6809716CBB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7553" r="30462"/>
              <a:stretch/>
            </p:blipFill>
            <p:spPr>
              <a:xfrm>
                <a:off x="4949136" y="4237710"/>
                <a:ext cx="3439288" cy="2503658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2F19889-4DD1-4144-B9F2-4BB5EE218610}"/>
                  </a:ext>
                </a:extLst>
              </p:cNvPr>
              <p:cNvSpPr/>
              <p:nvPr/>
            </p:nvSpPr>
            <p:spPr>
              <a:xfrm>
                <a:off x="7973409" y="4464816"/>
                <a:ext cx="487023" cy="3112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31" name="Image 30">
                <a:extLst>
                  <a:ext uri="{FF2B5EF4-FFF2-40B4-BE49-F238E27FC236}">
                    <a16:creationId xmlns:a16="http://schemas.microsoft.com/office/drawing/2014/main" id="{504393FC-D191-42FC-AEE5-4348D57DC8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81784"/>
              <a:stretch/>
            </p:blipFill>
            <p:spPr>
              <a:xfrm>
                <a:off x="4392043" y="4235370"/>
                <a:ext cx="999727" cy="2503658"/>
              </a:xfrm>
              <a:prstGeom prst="rect">
                <a:avLst/>
              </a:prstGeom>
            </p:spPr>
          </p:pic>
        </p:grpSp>
        <p:pic>
          <p:nvPicPr>
            <p:cNvPr id="28" name="Picture 8" descr="Résultat de recherche d'images pour &quot;led yellow red green blue emission&quot;">
              <a:extLst>
                <a:ext uri="{FF2B5EF4-FFF2-40B4-BE49-F238E27FC236}">
                  <a16:creationId xmlns:a16="http://schemas.microsoft.com/office/drawing/2014/main" id="{CB6915B6-E22D-4D3A-A143-DC0AEE3DB4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t="90462"/>
            <a:stretch/>
          </p:blipFill>
          <p:spPr bwMode="auto">
            <a:xfrm>
              <a:off x="4932040" y="6149795"/>
              <a:ext cx="3528391" cy="30120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174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F2A5401-67E5-4222-B91D-1E20329D6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716" y="3751120"/>
            <a:ext cx="4269435" cy="38447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0461E38-D1A3-4307-8553-58517FB04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30" y="1518872"/>
            <a:ext cx="4464496" cy="4464496"/>
          </a:xfrm>
          <a:prstGeom prst="rect">
            <a:avLst/>
          </a:prstGeom>
        </p:spPr>
      </p:pic>
      <p:pic>
        <p:nvPicPr>
          <p:cNvPr id="9" name="Picture 8" descr="Résultat de recherche d'images pour &quot;led yellow red green blue emission&quot;">
            <a:extLst>
              <a:ext uri="{FF2B5EF4-FFF2-40B4-BE49-F238E27FC236}">
                <a16:creationId xmlns:a16="http://schemas.microsoft.com/office/drawing/2014/main" id="{EBEE420D-B71D-4E69-81C4-7FA090C8A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6561" y="620688"/>
            <a:ext cx="3528391" cy="3157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30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492B3C4D-E586-4BE6-A98C-15E2AE185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2272868"/>
            <a:ext cx="473875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fr-FR" kern="0" dirty="0" err="1">
                <a:latin typeface="+mj-lt"/>
                <a:ea typeface="+mj-ea"/>
              </a:rPr>
              <a:t>void</a:t>
            </a:r>
            <a:r>
              <a:rPr lang="fr-FR" kern="0" dirty="0">
                <a:latin typeface="+mj-lt"/>
                <a:ea typeface="+mj-ea"/>
              </a:rPr>
              <a:t> setup()  {</a:t>
            </a:r>
          </a:p>
          <a:p>
            <a:pPr lvl="0" algn="just"/>
            <a:r>
              <a:rPr lang="fr-FR" kern="0" dirty="0">
                <a:latin typeface="+mj-lt"/>
                <a:ea typeface="+mj-ea"/>
              </a:rPr>
              <a:t>  </a:t>
            </a:r>
            <a:r>
              <a:rPr lang="fr-FR" kern="0" dirty="0" err="1">
                <a:latin typeface="+mj-lt"/>
                <a:ea typeface="+mj-ea"/>
              </a:rPr>
              <a:t>pinMode</a:t>
            </a:r>
            <a:r>
              <a:rPr lang="fr-FR" kern="0" dirty="0">
                <a:latin typeface="+mj-lt"/>
                <a:ea typeface="+mj-ea"/>
              </a:rPr>
              <a:t>(A0, INPUT);</a:t>
            </a:r>
          </a:p>
          <a:p>
            <a:pPr lvl="0" algn="just"/>
            <a:r>
              <a:rPr lang="fr-FR" kern="0" dirty="0">
                <a:latin typeface="+mj-lt"/>
                <a:ea typeface="+mj-ea"/>
              </a:rPr>
              <a:t>  </a:t>
            </a:r>
            <a:r>
              <a:rPr lang="fr-FR" kern="0" dirty="0" err="1">
                <a:latin typeface="+mj-lt"/>
                <a:ea typeface="+mj-ea"/>
              </a:rPr>
              <a:t>Serial.begin</a:t>
            </a:r>
            <a:r>
              <a:rPr lang="fr-FR" kern="0" dirty="0">
                <a:latin typeface="+mj-lt"/>
                <a:ea typeface="+mj-ea"/>
              </a:rPr>
              <a:t>(9600);</a:t>
            </a:r>
          </a:p>
          <a:p>
            <a:pPr lvl="0" algn="just"/>
            <a:r>
              <a:rPr lang="fr-FR" kern="0" dirty="0">
                <a:latin typeface="+mj-lt"/>
                <a:ea typeface="+mj-ea"/>
              </a:rPr>
              <a:t>}</a:t>
            </a:r>
          </a:p>
          <a:p>
            <a:pPr lvl="0" algn="just"/>
            <a:endParaRPr lang="fr-FR" kern="0" dirty="0">
              <a:latin typeface="+mj-lt"/>
              <a:ea typeface="+mj-ea"/>
            </a:endParaRPr>
          </a:p>
          <a:p>
            <a:pPr lvl="0" algn="just"/>
            <a:r>
              <a:rPr lang="fr-FR" kern="0" dirty="0" err="1">
                <a:latin typeface="+mj-lt"/>
                <a:ea typeface="+mj-ea"/>
              </a:rPr>
              <a:t>void</a:t>
            </a:r>
            <a:r>
              <a:rPr lang="fr-FR" kern="0" dirty="0">
                <a:latin typeface="+mj-lt"/>
                <a:ea typeface="+mj-ea"/>
              </a:rPr>
              <a:t> </a:t>
            </a:r>
            <a:r>
              <a:rPr lang="fr-FR" kern="0" dirty="0" err="1">
                <a:latin typeface="+mj-lt"/>
                <a:ea typeface="+mj-ea"/>
              </a:rPr>
              <a:t>loop</a:t>
            </a:r>
            <a:r>
              <a:rPr lang="fr-FR" kern="0" dirty="0">
                <a:latin typeface="+mj-lt"/>
                <a:ea typeface="+mj-ea"/>
              </a:rPr>
              <a:t>()  {</a:t>
            </a:r>
          </a:p>
          <a:p>
            <a:pPr lvl="0" algn="just"/>
            <a:r>
              <a:rPr lang="fr-FR" kern="0" dirty="0">
                <a:latin typeface="+mj-lt"/>
                <a:ea typeface="+mj-ea"/>
              </a:rPr>
              <a:t>  </a:t>
            </a:r>
            <a:r>
              <a:rPr lang="fr-FR" kern="0" dirty="0" err="1">
                <a:latin typeface="+mj-lt"/>
                <a:ea typeface="+mj-ea"/>
              </a:rPr>
              <a:t>Serial.println</a:t>
            </a:r>
            <a:r>
              <a:rPr lang="fr-FR" kern="0" dirty="0">
                <a:latin typeface="+mj-lt"/>
                <a:ea typeface="+mj-ea"/>
              </a:rPr>
              <a:t>(</a:t>
            </a:r>
            <a:r>
              <a:rPr lang="fr-FR" kern="0" dirty="0" err="1">
                <a:latin typeface="+mj-lt"/>
                <a:ea typeface="+mj-ea"/>
              </a:rPr>
              <a:t>analogRead</a:t>
            </a:r>
            <a:r>
              <a:rPr lang="fr-FR" kern="0" dirty="0">
                <a:latin typeface="+mj-lt"/>
                <a:ea typeface="+mj-ea"/>
              </a:rPr>
              <a:t>(A0));</a:t>
            </a:r>
          </a:p>
          <a:p>
            <a:pPr lvl="0" algn="just"/>
            <a:r>
              <a:rPr lang="fr-FR" kern="0" dirty="0">
                <a:latin typeface="+mj-lt"/>
                <a:ea typeface="+mj-ea"/>
              </a:rPr>
              <a:t>  </a:t>
            </a:r>
            <a:r>
              <a:rPr lang="fr-FR" kern="0" dirty="0" err="1">
                <a:latin typeface="+mj-lt"/>
                <a:ea typeface="+mj-ea"/>
              </a:rPr>
              <a:t>delay</a:t>
            </a:r>
            <a:r>
              <a:rPr lang="fr-FR" kern="0" dirty="0">
                <a:latin typeface="+mj-lt"/>
                <a:ea typeface="+mj-ea"/>
              </a:rPr>
              <a:t>(200);</a:t>
            </a:r>
          </a:p>
          <a:p>
            <a:pPr lvl="0" algn="just"/>
            <a:r>
              <a:rPr lang="fr-FR" kern="0" dirty="0">
                <a:latin typeface="+mj-lt"/>
                <a:ea typeface="+mj-ea"/>
              </a:rPr>
              <a:t>}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CD704999-24F7-4935-BDA1-5602607BD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2" y="1124744"/>
            <a:ext cx="41520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A simple </a:t>
            </a:r>
            <a:r>
              <a:rPr lang="en-US" altLang="fr-FR" sz="28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lightmeter</a:t>
            </a:r>
            <a:endParaRPr lang="fr-FR" altLang="fr-FR" sz="2800" dirty="0">
              <a:solidFill>
                <a:srgbClr val="FF8313"/>
              </a:solidFill>
              <a:latin typeface="Arial Black" panose="020B0A04020102020204" pitchFamily="34" charset="0"/>
              <a:cs typeface="Aharoni" pitchFamily="2" charset="0"/>
            </a:endParaRP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9F42EECE-A4E8-4D53-9D95-57F362BE8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417" y="2127682"/>
            <a:ext cx="1429254" cy="833731"/>
          </a:xfrm>
          <a:prstGeom prst="rect">
            <a:avLst/>
          </a:prstGeom>
        </p:spPr>
      </p:pic>
      <p:grpSp>
        <p:nvGrpSpPr>
          <p:cNvPr id="42" name="Groupe 41">
            <a:extLst>
              <a:ext uri="{FF2B5EF4-FFF2-40B4-BE49-F238E27FC236}">
                <a16:creationId xmlns:a16="http://schemas.microsoft.com/office/drawing/2014/main" id="{3D4CB625-FF2B-4004-BA01-1DD8C37AF070}"/>
              </a:ext>
            </a:extLst>
          </p:cNvPr>
          <p:cNvGrpSpPr/>
          <p:nvPr/>
        </p:nvGrpSpPr>
        <p:grpSpPr>
          <a:xfrm>
            <a:off x="7053946" y="5024905"/>
            <a:ext cx="229906" cy="1068391"/>
            <a:chOff x="2483768" y="2852936"/>
            <a:chExt cx="373922" cy="1440160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0A73B3D6-C4DD-42F5-9CB6-F542E827A208}"/>
                </a:ext>
              </a:extLst>
            </p:cNvPr>
            <p:cNvGrpSpPr/>
            <p:nvPr/>
          </p:nvGrpSpPr>
          <p:grpSpPr>
            <a:xfrm>
              <a:off x="2483768" y="3201077"/>
              <a:ext cx="373922" cy="747128"/>
              <a:chOff x="1597388" y="3686048"/>
              <a:chExt cx="1102404" cy="2520006"/>
            </a:xfrm>
          </p:grpSpPr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16497A76-CCDE-4502-828C-AFC4C30D320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37388" y="3686048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C32117AC-C07E-4F22-96FC-55FBBFCB357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7388" y="422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9CC85FD5-B29B-4113-B6E1-E5B5C8349C5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597388" y="386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97559837-38BD-4150-B5F6-9257DFFCA93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792" y="494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ADD8060A-144A-4649-B8C6-9DFF98597FE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792" y="458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AC4FD6DC-27AE-4842-9CC5-5CC657D0559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672" y="566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BEA9E67E-91CC-460A-BDDA-CAE884BFFDE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672" y="530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6C68EB7C-A9ED-4B57-8FB3-E6CA613F4CC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115344" y="6026054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7FF880D8-F7BA-429C-A09C-53468689AB9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2852936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C225241D-E8AA-4D5F-90C4-F7A5386158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3948205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1338BE6C-E7C4-46DE-B1A9-908E33C2774E}"/>
              </a:ext>
            </a:extLst>
          </p:cNvPr>
          <p:cNvSpPr/>
          <p:nvPr/>
        </p:nvSpPr>
        <p:spPr>
          <a:xfrm>
            <a:off x="6951531" y="2972313"/>
            <a:ext cx="2189776" cy="476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Photodiode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D2B47CF6-F709-4366-8EE6-6F069FC65B1A}"/>
              </a:ext>
            </a:extLst>
          </p:cNvPr>
          <p:cNvSpPr/>
          <p:nvPr/>
        </p:nvSpPr>
        <p:spPr bwMode="auto">
          <a:xfrm>
            <a:off x="8638123" y="4941168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6C62CEE8-2104-4D70-903A-40C931BACE8B}"/>
              </a:ext>
            </a:extLst>
          </p:cNvPr>
          <p:cNvCxnSpPr>
            <a:cxnSpLocks/>
          </p:cNvCxnSpPr>
          <p:nvPr/>
        </p:nvCxnSpPr>
        <p:spPr bwMode="auto">
          <a:xfrm>
            <a:off x="7155016" y="5013176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EF858460-6210-4728-9127-CC3DEDC995DD}"/>
              </a:ext>
            </a:extLst>
          </p:cNvPr>
          <p:cNvSpPr txBox="1"/>
          <p:nvPr/>
        </p:nvSpPr>
        <p:spPr>
          <a:xfrm>
            <a:off x="8350090" y="4581128"/>
            <a:ext cx="686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A0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input</a:t>
            </a:r>
            <a:endParaRPr lang="fr-FR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A0098EB4-553B-42A7-88DC-7E6DB2B81BD6}"/>
              </a:ext>
            </a:extLst>
          </p:cNvPr>
          <p:cNvSpPr/>
          <p:nvPr/>
        </p:nvSpPr>
        <p:spPr bwMode="auto">
          <a:xfrm>
            <a:off x="7139774" y="4978925"/>
            <a:ext cx="58249" cy="6646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255D538A-CF4A-4E8D-811C-EF6B5CF94411}"/>
              </a:ext>
            </a:extLst>
          </p:cNvPr>
          <p:cNvCxnSpPr/>
          <p:nvPr/>
        </p:nvCxnSpPr>
        <p:spPr bwMode="auto">
          <a:xfrm flipH="1">
            <a:off x="7503506" y="3556248"/>
            <a:ext cx="144016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E2487D82-079D-4E04-BBA2-55AD7F1070AA}"/>
              </a:ext>
            </a:extLst>
          </p:cNvPr>
          <p:cNvCxnSpPr/>
          <p:nvPr/>
        </p:nvCxnSpPr>
        <p:spPr bwMode="auto">
          <a:xfrm flipH="1">
            <a:off x="7503506" y="3708648"/>
            <a:ext cx="144016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65D61D3D-E10E-4F3D-B32D-A2A50A0D83FB}"/>
              </a:ext>
            </a:extLst>
          </p:cNvPr>
          <p:cNvCxnSpPr/>
          <p:nvPr/>
        </p:nvCxnSpPr>
        <p:spPr bwMode="auto">
          <a:xfrm flipH="1">
            <a:off x="7503506" y="3861048"/>
            <a:ext cx="144016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2F939336-F0A4-4C91-86AB-72ABEDED043D}"/>
              </a:ext>
            </a:extLst>
          </p:cNvPr>
          <p:cNvSpPr/>
          <p:nvPr/>
        </p:nvSpPr>
        <p:spPr>
          <a:xfrm>
            <a:off x="7476263" y="5402746"/>
            <a:ext cx="1704243" cy="476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rgbClr val="002060"/>
                </a:solidFill>
              </a:rPr>
              <a:t>Resistor</a:t>
            </a:r>
            <a:r>
              <a:rPr lang="fr-FR" b="1" dirty="0">
                <a:solidFill>
                  <a:srgbClr val="002060"/>
                </a:solidFill>
              </a:rPr>
              <a:t> 10 k</a:t>
            </a:r>
            <a:r>
              <a:rPr lang="fr-FR" b="1" dirty="0">
                <a:solidFill>
                  <a:srgbClr val="002060"/>
                </a:solidFill>
                <a:latin typeface="Symbol" panose="05050102010706020507" pitchFamily="18" charset="2"/>
              </a:rPr>
              <a:t>W</a:t>
            </a:r>
          </a:p>
        </p:txBody>
      </p: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6CF8AE99-1FEF-4CB4-9388-B46EC80FDC91}"/>
              </a:ext>
            </a:extLst>
          </p:cNvPr>
          <p:cNvCxnSpPr>
            <a:cxnSpLocks/>
          </p:cNvCxnSpPr>
          <p:nvPr/>
        </p:nvCxnSpPr>
        <p:spPr bwMode="auto">
          <a:xfrm flipV="1">
            <a:off x="7168898" y="2720526"/>
            <a:ext cx="0" cy="9938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B4D520BA-E8AD-49D4-BE3C-A5A4092EC877}"/>
              </a:ext>
            </a:extLst>
          </p:cNvPr>
          <p:cNvCxnSpPr>
            <a:cxnSpLocks/>
          </p:cNvCxnSpPr>
          <p:nvPr/>
        </p:nvCxnSpPr>
        <p:spPr bwMode="auto">
          <a:xfrm>
            <a:off x="7026322" y="3714394"/>
            <a:ext cx="28515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riangle isocèle 64">
            <a:extLst>
              <a:ext uri="{FF2B5EF4-FFF2-40B4-BE49-F238E27FC236}">
                <a16:creationId xmlns:a16="http://schemas.microsoft.com/office/drawing/2014/main" id="{698F1540-DD21-4F34-B4AD-FA4EF579C35D}"/>
              </a:ext>
            </a:extLst>
          </p:cNvPr>
          <p:cNvSpPr/>
          <p:nvPr/>
        </p:nvSpPr>
        <p:spPr bwMode="auto">
          <a:xfrm>
            <a:off x="7004806" y="3710231"/>
            <a:ext cx="328182" cy="328694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7CF1C1C3-2DC4-43AA-9AB2-CE177BB19C86}"/>
              </a:ext>
            </a:extLst>
          </p:cNvPr>
          <p:cNvCxnSpPr>
            <a:cxnSpLocks/>
            <a:stCxn id="58" idx="0"/>
          </p:cNvCxnSpPr>
          <p:nvPr/>
        </p:nvCxnSpPr>
        <p:spPr bwMode="auto">
          <a:xfrm flipH="1" flipV="1">
            <a:off x="7164309" y="4027811"/>
            <a:ext cx="4590" cy="9511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Ellipse 66">
            <a:extLst>
              <a:ext uri="{FF2B5EF4-FFF2-40B4-BE49-F238E27FC236}">
                <a16:creationId xmlns:a16="http://schemas.microsoft.com/office/drawing/2014/main" id="{28CAE71E-15CF-46CC-BDC5-B92AD50CBE42}"/>
              </a:ext>
            </a:extLst>
          </p:cNvPr>
          <p:cNvSpPr/>
          <p:nvPr/>
        </p:nvSpPr>
        <p:spPr bwMode="auto">
          <a:xfrm>
            <a:off x="8676457" y="2648518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67210FA8-2E74-4DF8-8D2E-0FC87FB76B65}"/>
              </a:ext>
            </a:extLst>
          </p:cNvPr>
          <p:cNvCxnSpPr>
            <a:cxnSpLocks/>
          </p:cNvCxnSpPr>
          <p:nvPr/>
        </p:nvCxnSpPr>
        <p:spPr bwMode="auto">
          <a:xfrm>
            <a:off x="7164288" y="2720526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0B545742-196C-40FD-BB19-9E3959B72B3F}"/>
              </a:ext>
            </a:extLst>
          </p:cNvPr>
          <p:cNvSpPr txBox="1"/>
          <p:nvPr/>
        </p:nvSpPr>
        <p:spPr>
          <a:xfrm>
            <a:off x="8525537" y="2204864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5V</a:t>
            </a:r>
            <a:endParaRPr lang="fr-FR" dirty="0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C493489D-5259-4417-A51A-9D9F21584597}"/>
              </a:ext>
            </a:extLst>
          </p:cNvPr>
          <p:cNvSpPr/>
          <p:nvPr/>
        </p:nvSpPr>
        <p:spPr bwMode="auto">
          <a:xfrm>
            <a:off x="8676457" y="6021288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54CC9994-7D33-4501-A1AE-19946FE725E5}"/>
              </a:ext>
            </a:extLst>
          </p:cNvPr>
          <p:cNvCxnSpPr>
            <a:cxnSpLocks/>
          </p:cNvCxnSpPr>
          <p:nvPr/>
        </p:nvCxnSpPr>
        <p:spPr bwMode="auto">
          <a:xfrm>
            <a:off x="7164288" y="6093296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ZoneTexte 71">
            <a:extLst>
              <a:ext uri="{FF2B5EF4-FFF2-40B4-BE49-F238E27FC236}">
                <a16:creationId xmlns:a16="http://schemas.microsoft.com/office/drawing/2014/main" id="{1AEB1F8D-588A-4ED6-88C6-9C7A30B1FFD5}"/>
              </a:ext>
            </a:extLst>
          </p:cNvPr>
          <p:cNvSpPr txBox="1"/>
          <p:nvPr/>
        </p:nvSpPr>
        <p:spPr>
          <a:xfrm>
            <a:off x="8396577" y="6258798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GND</a:t>
            </a:r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A4A67383-97AB-4363-8696-91FB1638D406}"/>
              </a:ext>
            </a:extLst>
          </p:cNvPr>
          <p:cNvSpPr/>
          <p:nvPr/>
        </p:nvSpPr>
        <p:spPr bwMode="auto">
          <a:xfrm>
            <a:off x="525100" y="2104812"/>
            <a:ext cx="4839743" cy="3774824"/>
          </a:xfrm>
          <a:prstGeom prst="roundRect">
            <a:avLst>
              <a:gd name="adj" fmla="val 4430"/>
            </a:avLst>
          </a:prstGeom>
          <a:solidFill>
            <a:srgbClr val="FFCC99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z="1600" b="1" dirty="0">
              <a:latin typeface="Arial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0300402-80E2-4093-9E9D-9DFE5D67A212}"/>
              </a:ext>
            </a:extLst>
          </p:cNvPr>
          <p:cNvSpPr txBox="1"/>
          <p:nvPr/>
        </p:nvSpPr>
        <p:spPr>
          <a:xfrm rot="16200000">
            <a:off x="6749053" y="4343428"/>
            <a:ext cx="640684" cy="215444"/>
          </a:xfrm>
          <a:prstGeom prst="rect">
            <a:avLst/>
          </a:prstGeom>
          <a:noFill/>
        </p:spPr>
        <p:txBody>
          <a:bodyPr wrap="none" lIns="18000" rIns="18000" rtlCol="0">
            <a:spAutoFit/>
          </a:bodyPr>
          <a:lstStyle/>
          <a:p>
            <a:r>
              <a:rPr lang="fr-FR" sz="800" dirty="0">
                <a:solidFill>
                  <a:srgbClr val="004974"/>
                </a:solidFill>
                <a:latin typeface="+mn-lt"/>
              </a:rPr>
              <a:t>Grande patte</a:t>
            </a:r>
          </a:p>
        </p:txBody>
      </p:sp>
    </p:spTree>
    <p:extLst>
      <p:ext uri="{BB962C8B-B14F-4D97-AF65-F5344CB8AC3E}">
        <p14:creationId xmlns:p14="http://schemas.microsoft.com/office/powerpoint/2010/main" val="118384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40BC5F3-BE6B-49A0-B2CC-D2FFB64F6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417" y="2127682"/>
            <a:ext cx="1429254" cy="833731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6250EBEF-F558-4F89-9120-1B91B1853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5" y="1100486"/>
            <a:ext cx="2395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Photodiode</a:t>
            </a:r>
          </a:p>
        </p:txBody>
      </p: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C01729B4-E1D6-4807-AB3D-5F91F9619ABF}"/>
              </a:ext>
            </a:extLst>
          </p:cNvPr>
          <p:cNvGrpSpPr/>
          <p:nvPr/>
        </p:nvGrpSpPr>
        <p:grpSpPr>
          <a:xfrm>
            <a:off x="7053946" y="5024905"/>
            <a:ext cx="229906" cy="1068391"/>
            <a:chOff x="2483768" y="2852936"/>
            <a:chExt cx="373922" cy="1440160"/>
          </a:xfrm>
        </p:grpSpPr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C9AB16E4-6D8D-4B3D-92D6-EDC66C7E9796}"/>
                </a:ext>
              </a:extLst>
            </p:cNvPr>
            <p:cNvGrpSpPr/>
            <p:nvPr/>
          </p:nvGrpSpPr>
          <p:grpSpPr>
            <a:xfrm>
              <a:off x="2483768" y="3201077"/>
              <a:ext cx="373922" cy="747128"/>
              <a:chOff x="1597388" y="3686048"/>
              <a:chExt cx="1102404" cy="2520006"/>
            </a:xfrm>
          </p:grpSpPr>
          <p:cxnSp>
            <p:nvCxnSpPr>
              <p:cNvPr id="62" name="Connecteur droit 61">
                <a:extLst>
                  <a:ext uri="{FF2B5EF4-FFF2-40B4-BE49-F238E27FC236}">
                    <a16:creationId xmlns:a16="http://schemas.microsoft.com/office/drawing/2014/main" id="{E8C8998E-50BE-4E2B-A1F9-9C4D3BA06D6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37388" y="3686048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Connecteur droit 62">
                <a:extLst>
                  <a:ext uri="{FF2B5EF4-FFF2-40B4-BE49-F238E27FC236}">
                    <a16:creationId xmlns:a16="http://schemas.microsoft.com/office/drawing/2014/main" id="{B21D8FCA-B0B7-416A-85EC-199F53AFA6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7388" y="422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Connecteur droit 63">
                <a:extLst>
                  <a:ext uri="{FF2B5EF4-FFF2-40B4-BE49-F238E27FC236}">
                    <a16:creationId xmlns:a16="http://schemas.microsoft.com/office/drawing/2014/main" id="{39AFE8B8-13B2-42A9-8154-D477BA53B0B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597388" y="386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Connecteur droit 64">
                <a:extLst>
                  <a:ext uri="{FF2B5EF4-FFF2-40B4-BE49-F238E27FC236}">
                    <a16:creationId xmlns:a16="http://schemas.microsoft.com/office/drawing/2014/main" id="{5314407D-9FC0-4A73-A21B-A1D6F18CBC8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792" y="494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Connecteur droit 65">
                <a:extLst>
                  <a:ext uri="{FF2B5EF4-FFF2-40B4-BE49-F238E27FC236}">
                    <a16:creationId xmlns:a16="http://schemas.microsoft.com/office/drawing/2014/main" id="{BDED386F-1B1C-4C68-B0D3-BBE1CD48C1E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792" y="458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Connecteur droit 66">
                <a:extLst>
                  <a:ext uri="{FF2B5EF4-FFF2-40B4-BE49-F238E27FC236}">
                    <a16:creationId xmlns:a16="http://schemas.microsoft.com/office/drawing/2014/main" id="{2626535C-1ECF-480A-B7B5-9094ED12A9C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672" y="566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Connecteur droit 67">
                <a:extLst>
                  <a:ext uri="{FF2B5EF4-FFF2-40B4-BE49-F238E27FC236}">
                    <a16:creationId xmlns:a16="http://schemas.microsoft.com/office/drawing/2014/main" id="{980A9BDF-767C-4764-836B-BA93922E87F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672" y="530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E5BD80AB-3982-48D5-A33F-4907AB86EF7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115344" y="6026054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066A502A-2550-41EE-83B0-7446B7DAB62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2852936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2295E7F7-1252-4637-A558-81B9142600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3948205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41BA4016-2E95-4572-B759-9EE30D6B3665}"/>
              </a:ext>
            </a:extLst>
          </p:cNvPr>
          <p:cNvSpPr/>
          <p:nvPr/>
        </p:nvSpPr>
        <p:spPr>
          <a:xfrm>
            <a:off x="6951531" y="2972313"/>
            <a:ext cx="2189776" cy="476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800" b="1" dirty="0">
                <a:solidFill>
                  <a:srgbClr val="002060"/>
                </a:solidFill>
              </a:rPr>
              <a:t>Photodiode</a:t>
            </a:r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05186AE9-2882-4014-8E33-12C921A6F642}"/>
              </a:ext>
            </a:extLst>
          </p:cNvPr>
          <p:cNvSpPr/>
          <p:nvPr/>
        </p:nvSpPr>
        <p:spPr bwMode="auto">
          <a:xfrm>
            <a:off x="8638123" y="4941168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03BD37CB-6930-49D3-BC2E-001A0543558D}"/>
              </a:ext>
            </a:extLst>
          </p:cNvPr>
          <p:cNvCxnSpPr>
            <a:cxnSpLocks/>
          </p:cNvCxnSpPr>
          <p:nvPr/>
        </p:nvCxnSpPr>
        <p:spPr bwMode="auto">
          <a:xfrm>
            <a:off x="7155016" y="5013176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ZoneTexte 79">
            <a:extLst>
              <a:ext uri="{FF2B5EF4-FFF2-40B4-BE49-F238E27FC236}">
                <a16:creationId xmlns:a16="http://schemas.microsoft.com/office/drawing/2014/main" id="{4D08B5A1-9325-4E08-9437-5B389D6234BA}"/>
              </a:ext>
            </a:extLst>
          </p:cNvPr>
          <p:cNvSpPr txBox="1"/>
          <p:nvPr/>
        </p:nvSpPr>
        <p:spPr>
          <a:xfrm>
            <a:off x="8350059" y="4503367"/>
            <a:ext cx="686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A0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input</a:t>
            </a:r>
            <a:endParaRPr lang="fr-FR" dirty="0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A2CDC008-B22E-4DE1-BB2A-4D45ABC775A3}"/>
              </a:ext>
            </a:extLst>
          </p:cNvPr>
          <p:cNvSpPr/>
          <p:nvPr/>
        </p:nvSpPr>
        <p:spPr bwMode="auto">
          <a:xfrm>
            <a:off x="7139774" y="4978925"/>
            <a:ext cx="58249" cy="6646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38C61E68-120B-40FD-82BD-FF3A8C883F25}"/>
              </a:ext>
            </a:extLst>
          </p:cNvPr>
          <p:cNvCxnSpPr/>
          <p:nvPr/>
        </p:nvCxnSpPr>
        <p:spPr bwMode="auto">
          <a:xfrm flipH="1">
            <a:off x="7503506" y="3556248"/>
            <a:ext cx="144016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FEA740C8-8E66-4B1E-9181-1847F4BEC40B}"/>
              </a:ext>
            </a:extLst>
          </p:cNvPr>
          <p:cNvCxnSpPr/>
          <p:nvPr/>
        </p:nvCxnSpPr>
        <p:spPr bwMode="auto">
          <a:xfrm flipH="1">
            <a:off x="7503506" y="3708648"/>
            <a:ext cx="144016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677BEC3E-5DE7-4AF1-823E-F4DFD9DB6EC4}"/>
              </a:ext>
            </a:extLst>
          </p:cNvPr>
          <p:cNvCxnSpPr/>
          <p:nvPr/>
        </p:nvCxnSpPr>
        <p:spPr bwMode="auto">
          <a:xfrm flipH="1">
            <a:off x="7503506" y="3861048"/>
            <a:ext cx="144016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9CE01820-EEC8-4D8F-A198-1F0FDBEAA998}"/>
              </a:ext>
            </a:extLst>
          </p:cNvPr>
          <p:cNvSpPr/>
          <p:nvPr/>
        </p:nvSpPr>
        <p:spPr>
          <a:xfrm>
            <a:off x="7476263" y="5402746"/>
            <a:ext cx="1704243" cy="476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dirty="0" err="1">
                <a:solidFill>
                  <a:srgbClr val="002060"/>
                </a:solidFill>
              </a:rPr>
              <a:t>Resistor</a:t>
            </a:r>
            <a:r>
              <a:rPr lang="fr-FR" sz="1800" b="1" dirty="0">
                <a:solidFill>
                  <a:srgbClr val="002060"/>
                </a:solidFill>
              </a:rPr>
              <a:t> </a:t>
            </a:r>
          </a:p>
          <a:p>
            <a:r>
              <a:rPr lang="fr-FR" sz="1800" b="1" dirty="0">
                <a:solidFill>
                  <a:srgbClr val="002060"/>
                </a:solidFill>
              </a:rPr>
              <a:t>1-1000 k</a:t>
            </a:r>
            <a:r>
              <a:rPr lang="fr-FR" sz="1800" b="1" dirty="0">
                <a:solidFill>
                  <a:srgbClr val="002060"/>
                </a:solidFill>
                <a:latin typeface="Symbol" panose="05050102010706020507" pitchFamily="18" charset="2"/>
              </a:rPr>
              <a:t>W</a:t>
            </a:r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1BB6F989-52AD-44F8-9C63-441347A8F9AF}"/>
              </a:ext>
            </a:extLst>
          </p:cNvPr>
          <p:cNvCxnSpPr>
            <a:cxnSpLocks/>
          </p:cNvCxnSpPr>
          <p:nvPr/>
        </p:nvCxnSpPr>
        <p:spPr bwMode="auto">
          <a:xfrm flipV="1">
            <a:off x="7168898" y="2720526"/>
            <a:ext cx="0" cy="9938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id="{97B506D9-FD86-47A6-A75A-36397315F29B}"/>
              </a:ext>
            </a:extLst>
          </p:cNvPr>
          <p:cNvCxnSpPr>
            <a:cxnSpLocks/>
          </p:cNvCxnSpPr>
          <p:nvPr/>
        </p:nvCxnSpPr>
        <p:spPr bwMode="auto">
          <a:xfrm>
            <a:off x="7026322" y="3714394"/>
            <a:ext cx="28515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Triangle isocèle 101">
            <a:extLst>
              <a:ext uri="{FF2B5EF4-FFF2-40B4-BE49-F238E27FC236}">
                <a16:creationId xmlns:a16="http://schemas.microsoft.com/office/drawing/2014/main" id="{65D7AC66-F1B7-46AD-865E-448BDEE78092}"/>
              </a:ext>
            </a:extLst>
          </p:cNvPr>
          <p:cNvSpPr/>
          <p:nvPr/>
        </p:nvSpPr>
        <p:spPr bwMode="auto">
          <a:xfrm>
            <a:off x="7004806" y="3710231"/>
            <a:ext cx="328182" cy="328694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5FD18ABD-8FD2-45A3-BF1B-F43E1A4459DA}"/>
              </a:ext>
            </a:extLst>
          </p:cNvPr>
          <p:cNvCxnSpPr>
            <a:cxnSpLocks/>
            <a:stCxn id="81" idx="0"/>
          </p:cNvCxnSpPr>
          <p:nvPr/>
        </p:nvCxnSpPr>
        <p:spPr bwMode="auto">
          <a:xfrm flipH="1" flipV="1">
            <a:off x="7164309" y="4027811"/>
            <a:ext cx="4590" cy="9511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A053E03C-4735-4FF5-ABA5-982BF0EF78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74" y="2530591"/>
            <a:ext cx="5485941" cy="3945553"/>
          </a:xfrm>
          <a:prstGeom prst="rect">
            <a:avLst/>
          </a:prstGeom>
        </p:spPr>
      </p:pic>
      <p:sp>
        <p:nvSpPr>
          <p:cNvPr id="77" name="Rectangle 5">
            <a:extLst>
              <a:ext uri="{FF2B5EF4-FFF2-40B4-BE49-F238E27FC236}">
                <a16:creationId xmlns:a16="http://schemas.microsoft.com/office/drawing/2014/main" id="{8E7BD4A2-9BB9-4845-9260-36AB994DB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776" y="1048667"/>
            <a:ext cx="5868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0" kern="0" dirty="0">
                <a:latin typeface="Arial" pitchFamily="34" charset="0"/>
                <a:ea typeface="+mj-ea"/>
                <a:cs typeface="Arial" pitchFamily="34" charset="0"/>
              </a:rPr>
              <a:t>Signal proportional to light intensity</a:t>
            </a:r>
            <a:endParaRPr lang="fr-FR" sz="1800" b="0" kern="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AA811E23-C109-4735-9E04-EC588D329441}"/>
              </a:ext>
            </a:extLst>
          </p:cNvPr>
          <p:cNvSpPr/>
          <p:nvPr/>
        </p:nvSpPr>
        <p:spPr bwMode="auto">
          <a:xfrm>
            <a:off x="8676457" y="2648518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C4AACD65-9EE8-495F-B855-C132CC8D825A}"/>
              </a:ext>
            </a:extLst>
          </p:cNvPr>
          <p:cNvCxnSpPr>
            <a:cxnSpLocks/>
          </p:cNvCxnSpPr>
          <p:nvPr/>
        </p:nvCxnSpPr>
        <p:spPr bwMode="auto">
          <a:xfrm>
            <a:off x="7164288" y="2720526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B6596F39-089C-4BA6-9E8A-85EA5E1DFC6B}"/>
              </a:ext>
            </a:extLst>
          </p:cNvPr>
          <p:cNvSpPr txBox="1"/>
          <p:nvPr/>
        </p:nvSpPr>
        <p:spPr>
          <a:xfrm>
            <a:off x="8525537" y="2204864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5V</a:t>
            </a:r>
            <a:endParaRPr lang="fr-FR" dirty="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8E288763-F70E-46F2-A2ED-15E03826869E}"/>
              </a:ext>
            </a:extLst>
          </p:cNvPr>
          <p:cNvSpPr/>
          <p:nvPr/>
        </p:nvSpPr>
        <p:spPr bwMode="auto">
          <a:xfrm>
            <a:off x="8676457" y="6021288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F5BCB5A6-1973-4C45-8800-369AC4A4718F}"/>
              </a:ext>
            </a:extLst>
          </p:cNvPr>
          <p:cNvCxnSpPr>
            <a:cxnSpLocks/>
          </p:cNvCxnSpPr>
          <p:nvPr/>
        </p:nvCxnSpPr>
        <p:spPr bwMode="auto">
          <a:xfrm>
            <a:off x="7164288" y="6093296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20D3C912-749E-4195-8C47-C419A2AE0FDE}"/>
              </a:ext>
            </a:extLst>
          </p:cNvPr>
          <p:cNvSpPr txBox="1"/>
          <p:nvPr/>
        </p:nvSpPr>
        <p:spPr>
          <a:xfrm>
            <a:off x="8288907" y="620968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417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e 55">
            <a:extLst>
              <a:ext uri="{FF2B5EF4-FFF2-40B4-BE49-F238E27FC236}">
                <a16:creationId xmlns:a16="http://schemas.microsoft.com/office/drawing/2014/main" id="{B55676B9-D960-4628-8615-EFC4E40B8B61}"/>
              </a:ext>
            </a:extLst>
          </p:cNvPr>
          <p:cNvGrpSpPr/>
          <p:nvPr/>
        </p:nvGrpSpPr>
        <p:grpSpPr>
          <a:xfrm>
            <a:off x="2273860" y="4978926"/>
            <a:ext cx="225230" cy="1128026"/>
            <a:chOff x="2483768" y="2852936"/>
            <a:chExt cx="373922" cy="1440160"/>
          </a:xfrm>
        </p:grpSpPr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7606149E-74DA-4E7F-8577-3DD7092FE904}"/>
                </a:ext>
              </a:extLst>
            </p:cNvPr>
            <p:cNvGrpSpPr/>
            <p:nvPr/>
          </p:nvGrpSpPr>
          <p:grpSpPr>
            <a:xfrm>
              <a:off x="2483768" y="3201077"/>
              <a:ext cx="373922" cy="747128"/>
              <a:chOff x="1597388" y="3686048"/>
              <a:chExt cx="1102404" cy="2520006"/>
            </a:xfrm>
          </p:grpSpPr>
          <p:cxnSp>
            <p:nvCxnSpPr>
              <p:cNvPr id="104" name="Connecteur droit 103">
                <a:extLst>
                  <a:ext uri="{FF2B5EF4-FFF2-40B4-BE49-F238E27FC236}">
                    <a16:creationId xmlns:a16="http://schemas.microsoft.com/office/drawing/2014/main" id="{C0E4403A-D0D0-4BF9-A6EE-0AD3DD0C232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37388" y="3686048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Connecteur droit 105">
                <a:extLst>
                  <a:ext uri="{FF2B5EF4-FFF2-40B4-BE49-F238E27FC236}">
                    <a16:creationId xmlns:a16="http://schemas.microsoft.com/office/drawing/2014/main" id="{008E0C3E-90E8-478C-BB9D-86160AA96C6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7388" y="422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Connecteur droit 108">
                <a:extLst>
                  <a:ext uri="{FF2B5EF4-FFF2-40B4-BE49-F238E27FC236}">
                    <a16:creationId xmlns:a16="http://schemas.microsoft.com/office/drawing/2014/main" id="{F5A9EDBD-1B62-4ABF-ADB2-763D6F39CB2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597388" y="386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Connecteur droit 109">
                <a:extLst>
                  <a:ext uri="{FF2B5EF4-FFF2-40B4-BE49-F238E27FC236}">
                    <a16:creationId xmlns:a16="http://schemas.microsoft.com/office/drawing/2014/main" id="{20D94C6C-7BF9-4845-827F-7DB21B9517C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792" y="494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Connecteur droit 110">
                <a:extLst>
                  <a:ext uri="{FF2B5EF4-FFF2-40B4-BE49-F238E27FC236}">
                    <a16:creationId xmlns:a16="http://schemas.microsoft.com/office/drawing/2014/main" id="{FA666F33-AAC8-49C5-A8E2-0C4D375D5BA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792" y="458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Connecteur droit 111">
                <a:extLst>
                  <a:ext uri="{FF2B5EF4-FFF2-40B4-BE49-F238E27FC236}">
                    <a16:creationId xmlns:a16="http://schemas.microsoft.com/office/drawing/2014/main" id="{5E53E4F3-580E-43F7-B853-6C497359A75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672" y="566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Connecteur droit 114">
                <a:extLst>
                  <a:ext uri="{FF2B5EF4-FFF2-40B4-BE49-F238E27FC236}">
                    <a16:creationId xmlns:a16="http://schemas.microsoft.com/office/drawing/2014/main" id="{095C6D49-1052-4136-A6DC-A06221D4A63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672" y="530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7" name="Connecteur droit 116">
                <a:extLst>
                  <a:ext uri="{FF2B5EF4-FFF2-40B4-BE49-F238E27FC236}">
                    <a16:creationId xmlns:a16="http://schemas.microsoft.com/office/drawing/2014/main" id="{08F17501-D559-4048-A0A8-787258CB50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115344" y="6026054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5099FCF9-B433-4A1D-A219-0751802458F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2852936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BE5358CC-C984-4A27-B4FC-C00006BE1C0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3948205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8" name="Ellipse 117">
            <a:extLst>
              <a:ext uri="{FF2B5EF4-FFF2-40B4-BE49-F238E27FC236}">
                <a16:creationId xmlns:a16="http://schemas.microsoft.com/office/drawing/2014/main" id="{5EA70B9F-8748-434D-815E-4FAFC2559E1B}"/>
              </a:ext>
            </a:extLst>
          </p:cNvPr>
          <p:cNvSpPr/>
          <p:nvPr/>
        </p:nvSpPr>
        <p:spPr bwMode="auto">
          <a:xfrm>
            <a:off x="761692" y="3094221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id="{53F9E0F4-5CBC-4EA0-838F-818ECD72AA72}"/>
              </a:ext>
            </a:extLst>
          </p:cNvPr>
          <p:cNvCxnSpPr>
            <a:stCxn id="118" idx="6"/>
          </p:cNvCxnSpPr>
          <p:nvPr/>
        </p:nvCxnSpPr>
        <p:spPr bwMode="auto">
          <a:xfrm>
            <a:off x="905707" y="3166229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0" name="Ellipse 119">
            <a:extLst>
              <a:ext uri="{FF2B5EF4-FFF2-40B4-BE49-F238E27FC236}">
                <a16:creationId xmlns:a16="http://schemas.microsoft.com/office/drawing/2014/main" id="{F6009B03-B000-4504-B2D6-08862E47BB3C}"/>
              </a:ext>
            </a:extLst>
          </p:cNvPr>
          <p:cNvSpPr/>
          <p:nvPr/>
        </p:nvSpPr>
        <p:spPr bwMode="auto">
          <a:xfrm>
            <a:off x="761692" y="6034943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1" name="Connecteur droit 120">
            <a:extLst>
              <a:ext uri="{FF2B5EF4-FFF2-40B4-BE49-F238E27FC236}">
                <a16:creationId xmlns:a16="http://schemas.microsoft.com/office/drawing/2014/main" id="{1A2EBE01-F9FB-48D7-B9F1-4A227782AC6F}"/>
              </a:ext>
            </a:extLst>
          </p:cNvPr>
          <p:cNvCxnSpPr>
            <a:stCxn id="120" idx="6"/>
          </p:cNvCxnSpPr>
          <p:nvPr/>
        </p:nvCxnSpPr>
        <p:spPr bwMode="auto">
          <a:xfrm>
            <a:off x="905707" y="6106951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ZoneTexte 121">
            <a:extLst>
              <a:ext uri="{FF2B5EF4-FFF2-40B4-BE49-F238E27FC236}">
                <a16:creationId xmlns:a16="http://schemas.microsoft.com/office/drawing/2014/main" id="{C605492A-F65D-4D8E-832E-4F74165EAC6F}"/>
              </a:ext>
            </a:extLst>
          </p:cNvPr>
          <p:cNvSpPr txBox="1"/>
          <p:nvPr/>
        </p:nvSpPr>
        <p:spPr>
          <a:xfrm>
            <a:off x="35496" y="5935844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GND</a:t>
            </a:r>
            <a:endParaRPr lang="fr-FR" dirty="0"/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9B613AC2-5D1F-4B60-8537-5854EE401672}"/>
              </a:ext>
            </a:extLst>
          </p:cNvPr>
          <p:cNvSpPr txBox="1"/>
          <p:nvPr/>
        </p:nvSpPr>
        <p:spPr>
          <a:xfrm>
            <a:off x="176826" y="2996952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5V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AEF02F2-6642-4228-986D-E1AFF8C75D39}"/>
              </a:ext>
            </a:extLst>
          </p:cNvPr>
          <p:cNvGrpSpPr/>
          <p:nvPr/>
        </p:nvGrpSpPr>
        <p:grpSpPr>
          <a:xfrm rot="10800000">
            <a:off x="2723420" y="3569903"/>
            <a:ext cx="144016" cy="448816"/>
            <a:chOff x="3155468" y="3569903"/>
            <a:chExt cx="144016" cy="448816"/>
          </a:xfrm>
        </p:grpSpPr>
        <p:cxnSp>
          <p:nvCxnSpPr>
            <p:cNvPr id="126" name="Connecteur droit avec flèche 125">
              <a:extLst>
                <a:ext uri="{FF2B5EF4-FFF2-40B4-BE49-F238E27FC236}">
                  <a16:creationId xmlns:a16="http://schemas.microsoft.com/office/drawing/2014/main" id="{38AE8CAC-17B6-4EA2-BEFB-63861836893C}"/>
                </a:ext>
              </a:extLst>
            </p:cNvPr>
            <p:cNvCxnSpPr/>
            <p:nvPr/>
          </p:nvCxnSpPr>
          <p:spPr bwMode="auto">
            <a:xfrm flipH="1">
              <a:off x="3155468" y="3569903"/>
              <a:ext cx="144016" cy="1440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7" name="Connecteur droit avec flèche 126">
              <a:extLst>
                <a:ext uri="{FF2B5EF4-FFF2-40B4-BE49-F238E27FC236}">
                  <a16:creationId xmlns:a16="http://schemas.microsoft.com/office/drawing/2014/main" id="{7E3CC54F-B349-4268-AE3F-79228D3AC2E6}"/>
                </a:ext>
              </a:extLst>
            </p:cNvPr>
            <p:cNvCxnSpPr/>
            <p:nvPr/>
          </p:nvCxnSpPr>
          <p:spPr bwMode="auto">
            <a:xfrm flipH="1">
              <a:off x="3155468" y="3722303"/>
              <a:ext cx="144016" cy="1440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8" name="Connecteur droit avec flèche 127">
              <a:extLst>
                <a:ext uri="{FF2B5EF4-FFF2-40B4-BE49-F238E27FC236}">
                  <a16:creationId xmlns:a16="http://schemas.microsoft.com/office/drawing/2014/main" id="{04B67DD4-EB6B-430F-938C-392DD63FABFF}"/>
                </a:ext>
              </a:extLst>
            </p:cNvPr>
            <p:cNvCxnSpPr/>
            <p:nvPr/>
          </p:nvCxnSpPr>
          <p:spPr bwMode="auto">
            <a:xfrm flipH="1">
              <a:off x="3155468" y="3874703"/>
              <a:ext cx="144016" cy="1440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1EA5330E-3DCF-4847-8D1D-34B1D697EC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81880" y="3176139"/>
            <a:ext cx="6932" cy="5519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2982666-CE9F-4AD9-8202-FED94094AB4C}"/>
              </a:ext>
            </a:extLst>
          </p:cNvPr>
          <p:cNvGrpSpPr/>
          <p:nvPr/>
        </p:nvGrpSpPr>
        <p:grpSpPr>
          <a:xfrm rot="10800000">
            <a:off x="2224720" y="3723886"/>
            <a:ext cx="328182" cy="328694"/>
            <a:chOff x="2224720" y="3723886"/>
            <a:chExt cx="328182" cy="328694"/>
          </a:xfrm>
        </p:grpSpPr>
        <p:cxnSp>
          <p:nvCxnSpPr>
            <p:cNvPr id="142" name="Connecteur droit 141">
              <a:extLst>
                <a:ext uri="{FF2B5EF4-FFF2-40B4-BE49-F238E27FC236}">
                  <a16:creationId xmlns:a16="http://schemas.microsoft.com/office/drawing/2014/main" id="{AC2320E9-5C6E-478A-A323-6E424CB246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46236" y="3728049"/>
              <a:ext cx="28515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" name="Triangle isocèle 142">
              <a:extLst>
                <a:ext uri="{FF2B5EF4-FFF2-40B4-BE49-F238E27FC236}">
                  <a16:creationId xmlns:a16="http://schemas.microsoft.com/office/drawing/2014/main" id="{AEB7A9BD-DB01-4FA3-8842-666F7BDD6DE2}"/>
                </a:ext>
              </a:extLst>
            </p:cNvPr>
            <p:cNvSpPr/>
            <p:nvPr/>
          </p:nvSpPr>
          <p:spPr bwMode="auto">
            <a:xfrm>
              <a:off x="2224720" y="3723886"/>
              <a:ext cx="328182" cy="328694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44" name="Connecteur droit 143">
            <a:extLst>
              <a:ext uri="{FF2B5EF4-FFF2-40B4-BE49-F238E27FC236}">
                <a16:creationId xmlns:a16="http://schemas.microsoft.com/office/drawing/2014/main" id="{03A38F32-239F-457F-BE87-8868DF774CD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84223" y="4041466"/>
            <a:ext cx="4590" cy="9511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9202D7C2-1220-4A49-BACA-30B9E061F587}"/>
              </a:ext>
            </a:extLst>
          </p:cNvPr>
          <p:cNvSpPr/>
          <p:nvPr/>
        </p:nvSpPr>
        <p:spPr>
          <a:xfrm>
            <a:off x="567340" y="5218629"/>
            <a:ext cx="1483104" cy="4768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R1</a:t>
            </a:r>
            <a:endParaRPr lang="fr-FR" b="1" dirty="0">
              <a:solidFill>
                <a:srgbClr val="002060"/>
              </a:solidFill>
              <a:latin typeface="Symbol" panose="05050102010706020507" pitchFamily="18" charset="2"/>
            </a:endParaRPr>
          </a:p>
        </p:txBody>
      </p:sp>
      <p:sp>
        <p:nvSpPr>
          <p:cNvPr id="124" name="Text Box 7">
            <a:extLst>
              <a:ext uri="{FF2B5EF4-FFF2-40B4-BE49-F238E27FC236}">
                <a16:creationId xmlns:a16="http://schemas.microsoft.com/office/drawing/2014/main" id="{087A9C82-B26C-4BB2-ACB9-FD9BF7F1A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3213"/>
            <a:ext cx="7999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Can </a:t>
            </a:r>
            <a:r>
              <a:rPr lang="fr-FR" altLang="fr-FR" sz="28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we</a:t>
            </a:r>
            <a:r>
              <a:rPr lang="fr-FR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imagine to </a:t>
            </a:r>
            <a:r>
              <a:rPr lang="fr-FR" altLang="fr-FR" sz="28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build</a:t>
            </a:r>
            <a:r>
              <a:rPr lang="fr-FR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a </a:t>
            </a:r>
            <a:r>
              <a:rPr lang="fr-FR" altLang="fr-FR" sz="2800" dirty="0" err="1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colorimeter</a:t>
            </a:r>
            <a:r>
              <a:rPr lang="fr-FR" altLang="fr-FR" sz="2800" dirty="0">
                <a:solidFill>
                  <a:srgbClr val="FF8313"/>
                </a:solidFill>
                <a:latin typeface="Arial Black" panose="020B0A04020102020204" pitchFamily="34" charset="0"/>
                <a:cs typeface="Aharoni" pitchFamily="2" charset="0"/>
              </a:rPr>
              <a:t> ?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277A2B9E-E791-43F4-881F-C34B1B5876AA}"/>
              </a:ext>
            </a:extLst>
          </p:cNvPr>
          <p:cNvGrpSpPr/>
          <p:nvPr/>
        </p:nvGrpSpPr>
        <p:grpSpPr>
          <a:xfrm>
            <a:off x="3235485" y="2973919"/>
            <a:ext cx="3041081" cy="1945583"/>
            <a:chOff x="3405171" y="2275496"/>
            <a:chExt cx="2546765" cy="1449850"/>
          </a:xfrm>
        </p:grpSpPr>
        <p:pic>
          <p:nvPicPr>
            <p:cNvPr id="86" name="Image 85">
              <a:extLst>
                <a:ext uri="{FF2B5EF4-FFF2-40B4-BE49-F238E27FC236}">
                  <a16:creationId xmlns:a16="http://schemas.microsoft.com/office/drawing/2014/main" id="{F92EBCBC-5CA9-48D9-8C73-5907B5D9C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000" t="32774" r="57336" b="36978"/>
            <a:stretch/>
          </p:blipFill>
          <p:spPr>
            <a:xfrm rot="5015011">
              <a:off x="3715039" y="2614085"/>
              <a:ext cx="377142" cy="996877"/>
            </a:xfrm>
            <a:prstGeom prst="rect">
              <a:avLst/>
            </a:prstGeom>
          </p:spPr>
        </p:pic>
        <p:pic>
          <p:nvPicPr>
            <p:cNvPr id="87" name="Image 86">
              <a:extLst>
                <a:ext uri="{FF2B5EF4-FFF2-40B4-BE49-F238E27FC236}">
                  <a16:creationId xmlns:a16="http://schemas.microsoft.com/office/drawing/2014/main" id="{BE57A4BF-B264-42B5-BFD4-14B872C98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9017" r="26365"/>
            <a:stretch/>
          </p:blipFill>
          <p:spPr>
            <a:xfrm rot="1154048">
              <a:off x="4899503" y="2743363"/>
              <a:ext cx="1052433" cy="591812"/>
            </a:xfrm>
            <a:prstGeom prst="rect">
              <a:avLst/>
            </a:prstGeom>
          </p:spPr>
        </p:pic>
        <p:grpSp>
          <p:nvGrpSpPr>
            <p:cNvPr id="88" name="Groupe 87">
              <a:extLst>
                <a:ext uri="{FF2B5EF4-FFF2-40B4-BE49-F238E27FC236}">
                  <a16:creationId xmlns:a16="http://schemas.microsoft.com/office/drawing/2014/main" id="{781CDBB4-C4D1-4CD3-9D96-C856FE64D61A}"/>
                </a:ext>
              </a:extLst>
            </p:cNvPr>
            <p:cNvGrpSpPr/>
            <p:nvPr/>
          </p:nvGrpSpPr>
          <p:grpSpPr>
            <a:xfrm>
              <a:off x="4453868" y="2275496"/>
              <a:ext cx="353140" cy="1449850"/>
              <a:chOff x="618460" y="3786501"/>
              <a:chExt cx="723900" cy="2676525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8CBA290-3455-4161-9841-873054A74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656560" y="3872226"/>
                <a:ext cx="685800" cy="2590800"/>
              </a:xfrm>
              <a:prstGeom prst="rect">
                <a:avLst/>
              </a:prstGeom>
              <a:solidFill>
                <a:srgbClr val="00B0F0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127000" contourW="12700" prstMaterial="legacyMatte">
                <a:bevelT w="13500" h="13500" prst="angle"/>
                <a:bevelB w="13500" h="13500" prst="angle"/>
                <a:extrusionClr>
                  <a:schemeClr val="accent1">
                    <a:lumMod val="75000"/>
                  </a:schemeClr>
                </a:extrusionClr>
                <a:contourClr>
                  <a:schemeClr val="accent1">
                    <a:lumMod val="75000"/>
                  </a:schemeClr>
                </a:contour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fr-FR">
                  <a:latin typeface="Arial" charset="0"/>
                </a:endParaRPr>
              </a:p>
            </p:txBody>
          </p:sp>
          <p:sp>
            <p:nvSpPr>
              <p:cNvPr id="90" name="Rectangle 6">
                <a:extLst>
                  <a:ext uri="{FF2B5EF4-FFF2-40B4-BE49-F238E27FC236}">
                    <a16:creationId xmlns:a16="http://schemas.microsoft.com/office/drawing/2014/main" id="{0847FC34-4892-476C-B402-749E5B2B9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618460" y="3786501"/>
                <a:ext cx="685800" cy="542925"/>
              </a:xfrm>
              <a:prstGeom prst="rect">
                <a:avLst/>
              </a:prstGeom>
              <a:solidFill>
                <a:srgbClr val="CCFFFF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Left"/>
                <a:lightRig rig="legacyFlat3" dir="t"/>
              </a:scene3d>
              <a:sp3d extrusionH="127000" contourW="12700" prstMaterial="legacyMatte">
                <a:bevelT w="13500" h="13500" prst="angle"/>
                <a:bevelB w="13500" h="13500" prst="angle"/>
                <a:extrusionClr>
                  <a:srgbClr val="CCFFFF"/>
                </a:extrusionClr>
                <a:contourClr>
                  <a:schemeClr val="accent1">
                    <a:lumMod val="90000"/>
                  </a:schemeClr>
                </a:contour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fr-FR">
                  <a:latin typeface="Arial" charset="0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592C84F-026E-4236-BB6E-5B2D8C72B66C}"/>
              </a:ext>
            </a:extLst>
          </p:cNvPr>
          <p:cNvSpPr/>
          <p:nvPr/>
        </p:nvSpPr>
        <p:spPr>
          <a:xfrm>
            <a:off x="732808" y="3653253"/>
            <a:ext cx="1173353" cy="476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LED</a:t>
            </a:r>
          </a:p>
        </p:txBody>
      </p: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94422DCD-5806-4BF0-8359-FE18961D84B0}"/>
              </a:ext>
            </a:extLst>
          </p:cNvPr>
          <p:cNvGrpSpPr/>
          <p:nvPr/>
        </p:nvGrpSpPr>
        <p:grpSpPr>
          <a:xfrm>
            <a:off x="7053946" y="5024905"/>
            <a:ext cx="229906" cy="1068391"/>
            <a:chOff x="2483768" y="2852936"/>
            <a:chExt cx="373922" cy="1440160"/>
          </a:xfrm>
        </p:grpSpPr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id="{A6990A5F-49E4-4DC1-A383-96D9DA7CD448}"/>
                </a:ext>
              </a:extLst>
            </p:cNvPr>
            <p:cNvGrpSpPr/>
            <p:nvPr/>
          </p:nvGrpSpPr>
          <p:grpSpPr>
            <a:xfrm>
              <a:off x="2483768" y="3201077"/>
              <a:ext cx="373922" cy="747128"/>
              <a:chOff x="1597388" y="3686048"/>
              <a:chExt cx="1102404" cy="2520006"/>
            </a:xfrm>
          </p:grpSpPr>
          <p:cxnSp>
            <p:nvCxnSpPr>
              <p:cNvPr id="97" name="Connecteur droit 96">
                <a:extLst>
                  <a:ext uri="{FF2B5EF4-FFF2-40B4-BE49-F238E27FC236}">
                    <a16:creationId xmlns:a16="http://schemas.microsoft.com/office/drawing/2014/main" id="{19E6EB0A-3230-467E-A16F-B71EDA92429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37388" y="3686048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Connecteur droit 97">
                <a:extLst>
                  <a:ext uri="{FF2B5EF4-FFF2-40B4-BE49-F238E27FC236}">
                    <a16:creationId xmlns:a16="http://schemas.microsoft.com/office/drawing/2014/main" id="{DB089880-D36A-4F7F-926C-0E1DA40E967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597388" y="422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Connecteur droit 104">
                <a:extLst>
                  <a:ext uri="{FF2B5EF4-FFF2-40B4-BE49-F238E27FC236}">
                    <a16:creationId xmlns:a16="http://schemas.microsoft.com/office/drawing/2014/main" id="{23122D7E-DC6D-436D-BBBC-0CDC0804E87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597388" y="386604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Connecteur droit 106">
                <a:extLst>
                  <a:ext uri="{FF2B5EF4-FFF2-40B4-BE49-F238E27FC236}">
                    <a16:creationId xmlns:a16="http://schemas.microsoft.com/office/drawing/2014/main" id="{F2A1EECD-7A3D-4BB6-9E47-385C902BAE2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792" y="494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Connecteur droit 107">
                <a:extLst>
                  <a:ext uri="{FF2B5EF4-FFF2-40B4-BE49-F238E27FC236}">
                    <a16:creationId xmlns:a16="http://schemas.microsoft.com/office/drawing/2014/main" id="{6FBA8E71-0260-4E39-B5E5-3C325408241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792" y="458120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Connecteur droit 112">
                <a:extLst>
                  <a:ext uri="{FF2B5EF4-FFF2-40B4-BE49-F238E27FC236}">
                    <a16:creationId xmlns:a16="http://schemas.microsoft.com/office/drawing/2014/main" id="{504E7B75-8282-462D-9E30-999EA853646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619672" y="566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Connecteur droit 113">
                <a:extLst>
                  <a:ext uri="{FF2B5EF4-FFF2-40B4-BE49-F238E27FC236}">
                    <a16:creationId xmlns:a16="http://schemas.microsoft.com/office/drawing/2014/main" id="{DAD74053-7A65-41A6-BDB9-5C7EA6C709A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619672" y="5301288"/>
                <a:ext cx="1080000" cy="36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6" name="Connecteur droit 115">
                <a:extLst>
                  <a:ext uri="{FF2B5EF4-FFF2-40B4-BE49-F238E27FC236}">
                    <a16:creationId xmlns:a16="http://schemas.microsoft.com/office/drawing/2014/main" id="{AF255BB4-274C-41FA-A42B-0E4B7815DEF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115344" y="6026054"/>
                <a:ext cx="540000" cy="180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A83F1421-3495-4DD6-B253-3D2602A54D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2852936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5857F2D9-790B-4EB8-9637-623B2CBEB65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0729" y="3948205"/>
              <a:ext cx="0" cy="344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562331D-301C-45C8-81F0-4BD1F1F82453}"/>
              </a:ext>
            </a:extLst>
          </p:cNvPr>
          <p:cNvSpPr/>
          <p:nvPr/>
        </p:nvSpPr>
        <p:spPr>
          <a:xfrm>
            <a:off x="6951531" y="2972313"/>
            <a:ext cx="2189776" cy="476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b="1" dirty="0">
                <a:solidFill>
                  <a:srgbClr val="002060"/>
                </a:solidFill>
              </a:rPr>
              <a:t>Photodiode</a:t>
            </a:r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23A4E9F4-2A75-4DA8-BD6B-4CFFC2207E37}"/>
              </a:ext>
            </a:extLst>
          </p:cNvPr>
          <p:cNvSpPr/>
          <p:nvPr/>
        </p:nvSpPr>
        <p:spPr bwMode="auto">
          <a:xfrm>
            <a:off x="8638123" y="4941168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0" name="Connecteur droit 129">
            <a:extLst>
              <a:ext uri="{FF2B5EF4-FFF2-40B4-BE49-F238E27FC236}">
                <a16:creationId xmlns:a16="http://schemas.microsoft.com/office/drawing/2014/main" id="{6A432622-8FC6-4451-A4EB-B78646CD6BDB}"/>
              </a:ext>
            </a:extLst>
          </p:cNvPr>
          <p:cNvCxnSpPr>
            <a:cxnSpLocks/>
          </p:cNvCxnSpPr>
          <p:nvPr/>
        </p:nvCxnSpPr>
        <p:spPr bwMode="auto">
          <a:xfrm>
            <a:off x="7155016" y="5013176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1" name="ZoneTexte 130">
            <a:extLst>
              <a:ext uri="{FF2B5EF4-FFF2-40B4-BE49-F238E27FC236}">
                <a16:creationId xmlns:a16="http://schemas.microsoft.com/office/drawing/2014/main" id="{7E61FC90-3A82-46E7-846C-27C6A3E69281}"/>
              </a:ext>
            </a:extLst>
          </p:cNvPr>
          <p:cNvSpPr txBox="1"/>
          <p:nvPr/>
        </p:nvSpPr>
        <p:spPr>
          <a:xfrm>
            <a:off x="8244408" y="4509120"/>
            <a:ext cx="686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A0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input</a:t>
            </a:r>
            <a:endParaRPr lang="fr-FR" dirty="0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06569CD3-401D-4A35-B49D-A41A3B21FB77}"/>
              </a:ext>
            </a:extLst>
          </p:cNvPr>
          <p:cNvSpPr/>
          <p:nvPr/>
        </p:nvSpPr>
        <p:spPr bwMode="auto">
          <a:xfrm>
            <a:off x="7139774" y="4978925"/>
            <a:ext cx="58249" cy="66466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7430538B-FA20-4716-AEA8-FC57F8CABCE9}"/>
              </a:ext>
            </a:extLst>
          </p:cNvPr>
          <p:cNvGrpSpPr/>
          <p:nvPr/>
        </p:nvGrpSpPr>
        <p:grpSpPr>
          <a:xfrm rot="10621637">
            <a:off x="6663687" y="3722303"/>
            <a:ext cx="144016" cy="448816"/>
            <a:chOff x="7503506" y="3556248"/>
            <a:chExt cx="144016" cy="448816"/>
          </a:xfrm>
        </p:grpSpPr>
        <p:cxnSp>
          <p:nvCxnSpPr>
            <p:cNvPr id="133" name="Connecteur droit avec flèche 132">
              <a:extLst>
                <a:ext uri="{FF2B5EF4-FFF2-40B4-BE49-F238E27FC236}">
                  <a16:creationId xmlns:a16="http://schemas.microsoft.com/office/drawing/2014/main" id="{D5D2089F-31FC-4C27-A152-68ACA3B468A3}"/>
                </a:ext>
              </a:extLst>
            </p:cNvPr>
            <p:cNvCxnSpPr/>
            <p:nvPr/>
          </p:nvCxnSpPr>
          <p:spPr bwMode="auto">
            <a:xfrm flipH="1">
              <a:off x="7503506" y="3556248"/>
              <a:ext cx="144016" cy="1440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4" name="Connecteur droit avec flèche 133">
              <a:extLst>
                <a:ext uri="{FF2B5EF4-FFF2-40B4-BE49-F238E27FC236}">
                  <a16:creationId xmlns:a16="http://schemas.microsoft.com/office/drawing/2014/main" id="{424A0B4E-9262-4D86-8F06-BBB567E376E1}"/>
                </a:ext>
              </a:extLst>
            </p:cNvPr>
            <p:cNvCxnSpPr/>
            <p:nvPr/>
          </p:nvCxnSpPr>
          <p:spPr bwMode="auto">
            <a:xfrm flipH="1">
              <a:off x="7503506" y="3708648"/>
              <a:ext cx="144016" cy="1440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5" name="Connecteur droit avec flèche 134">
              <a:extLst>
                <a:ext uri="{FF2B5EF4-FFF2-40B4-BE49-F238E27FC236}">
                  <a16:creationId xmlns:a16="http://schemas.microsoft.com/office/drawing/2014/main" id="{79BC1F75-87FB-4AE5-BE39-49E85E3862D8}"/>
                </a:ext>
              </a:extLst>
            </p:cNvPr>
            <p:cNvCxnSpPr/>
            <p:nvPr/>
          </p:nvCxnSpPr>
          <p:spPr bwMode="auto">
            <a:xfrm flipH="1">
              <a:off x="7503506" y="3861048"/>
              <a:ext cx="144016" cy="1440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F174E407-46CF-49AB-A41C-EEF2F223B7A8}"/>
              </a:ext>
            </a:extLst>
          </p:cNvPr>
          <p:cNvSpPr/>
          <p:nvPr/>
        </p:nvSpPr>
        <p:spPr>
          <a:xfrm>
            <a:off x="7476263" y="5402746"/>
            <a:ext cx="1704243" cy="476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err="1">
                <a:solidFill>
                  <a:srgbClr val="002060"/>
                </a:solidFill>
              </a:rPr>
              <a:t>Resistor</a:t>
            </a:r>
            <a:r>
              <a:rPr lang="fr-FR" b="1" dirty="0">
                <a:solidFill>
                  <a:srgbClr val="002060"/>
                </a:solidFill>
              </a:rPr>
              <a:t> 1-1000 k</a:t>
            </a:r>
            <a:r>
              <a:rPr lang="fr-FR" b="1" dirty="0">
                <a:solidFill>
                  <a:srgbClr val="002060"/>
                </a:solidFill>
                <a:latin typeface="Symbol" panose="05050102010706020507" pitchFamily="18" charset="2"/>
              </a:rPr>
              <a:t>W</a:t>
            </a:r>
          </a:p>
        </p:txBody>
      </p:sp>
      <p:cxnSp>
        <p:nvCxnSpPr>
          <p:cNvPr id="137" name="Connecteur droit 136">
            <a:extLst>
              <a:ext uri="{FF2B5EF4-FFF2-40B4-BE49-F238E27FC236}">
                <a16:creationId xmlns:a16="http://schemas.microsoft.com/office/drawing/2014/main" id="{16602C07-9673-4AAE-9B85-93D700175D60}"/>
              </a:ext>
            </a:extLst>
          </p:cNvPr>
          <p:cNvCxnSpPr>
            <a:cxnSpLocks/>
          </p:cNvCxnSpPr>
          <p:nvPr/>
        </p:nvCxnSpPr>
        <p:spPr bwMode="auto">
          <a:xfrm flipV="1">
            <a:off x="7168898" y="2720526"/>
            <a:ext cx="0" cy="99387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B96FEB44-9BE2-457C-8057-ADAB25A43974}"/>
              </a:ext>
            </a:extLst>
          </p:cNvPr>
          <p:cNvCxnSpPr>
            <a:cxnSpLocks/>
          </p:cNvCxnSpPr>
          <p:nvPr/>
        </p:nvCxnSpPr>
        <p:spPr bwMode="auto">
          <a:xfrm>
            <a:off x="7026322" y="3714394"/>
            <a:ext cx="28515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Triangle isocèle 138">
            <a:extLst>
              <a:ext uri="{FF2B5EF4-FFF2-40B4-BE49-F238E27FC236}">
                <a16:creationId xmlns:a16="http://schemas.microsoft.com/office/drawing/2014/main" id="{4589F558-2AA7-4350-B428-D61F11E2A0BE}"/>
              </a:ext>
            </a:extLst>
          </p:cNvPr>
          <p:cNvSpPr/>
          <p:nvPr/>
        </p:nvSpPr>
        <p:spPr bwMode="auto">
          <a:xfrm>
            <a:off x="7004806" y="3710231"/>
            <a:ext cx="328182" cy="328694"/>
          </a:xfrm>
          <a:prstGeom prst="triangl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0" name="Connecteur droit 139">
            <a:extLst>
              <a:ext uri="{FF2B5EF4-FFF2-40B4-BE49-F238E27FC236}">
                <a16:creationId xmlns:a16="http://schemas.microsoft.com/office/drawing/2014/main" id="{648ACE6B-9C3D-4375-BC7B-ECB2811C1C9C}"/>
              </a:ext>
            </a:extLst>
          </p:cNvPr>
          <p:cNvCxnSpPr>
            <a:cxnSpLocks/>
            <a:stCxn id="132" idx="0"/>
          </p:cNvCxnSpPr>
          <p:nvPr/>
        </p:nvCxnSpPr>
        <p:spPr bwMode="auto">
          <a:xfrm flipH="1" flipV="1">
            <a:off x="7164309" y="4027811"/>
            <a:ext cx="4590" cy="95111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Ellipse 144">
            <a:extLst>
              <a:ext uri="{FF2B5EF4-FFF2-40B4-BE49-F238E27FC236}">
                <a16:creationId xmlns:a16="http://schemas.microsoft.com/office/drawing/2014/main" id="{C93581B0-0EA2-43BF-9F44-9306C034C0E5}"/>
              </a:ext>
            </a:extLst>
          </p:cNvPr>
          <p:cNvSpPr/>
          <p:nvPr/>
        </p:nvSpPr>
        <p:spPr bwMode="auto">
          <a:xfrm>
            <a:off x="8676457" y="2648518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7" name="Connecteur droit 146">
            <a:extLst>
              <a:ext uri="{FF2B5EF4-FFF2-40B4-BE49-F238E27FC236}">
                <a16:creationId xmlns:a16="http://schemas.microsoft.com/office/drawing/2014/main" id="{A9EC44A3-FBBC-4E42-A040-BB1DF20A3A72}"/>
              </a:ext>
            </a:extLst>
          </p:cNvPr>
          <p:cNvCxnSpPr>
            <a:cxnSpLocks/>
          </p:cNvCxnSpPr>
          <p:nvPr/>
        </p:nvCxnSpPr>
        <p:spPr bwMode="auto">
          <a:xfrm>
            <a:off x="7164288" y="2720526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8" name="ZoneTexte 147">
            <a:extLst>
              <a:ext uri="{FF2B5EF4-FFF2-40B4-BE49-F238E27FC236}">
                <a16:creationId xmlns:a16="http://schemas.microsoft.com/office/drawing/2014/main" id="{BF8E3D0E-4DFA-49A9-BE16-86EEBAE2C67A}"/>
              </a:ext>
            </a:extLst>
          </p:cNvPr>
          <p:cNvSpPr txBox="1"/>
          <p:nvPr/>
        </p:nvSpPr>
        <p:spPr>
          <a:xfrm>
            <a:off x="8419855" y="2132856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5V</a:t>
            </a:r>
            <a:endParaRPr lang="fr-FR" dirty="0"/>
          </a:p>
        </p:txBody>
      </p:sp>
      <p:sp>
        <p:nvSpPr>
          <p:cNvPr id="149" name="Ellipse 148">
            <a:extLst>
              <a:ext uri="{FF2B5EF4-FFF2-40B4-BE49-F238E27FC236}">
                <a16:creationId xmlns:a16="http://schemas.microsoft.com/office/drawing/2014/main" id="{A9D5241E-8FD5-4B3E-B10F-9F0DC18305F2}"/>
              </a:ext>
            </a:extLst>
          </p:cNvPr>
          <p:cNvSpPr/>
          <p:nvPr/>
        </p:nvSpPr>
        <p:spPr bwMode="auto">
          <a:xfrm>
            <a:off x="8676457" y="6021288"/>
            <a:ext cx="144015" cy="144016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375DF44A-1D7A-442A-99C0-DA8522575EB6}"/>
              </a:ext>
            </a:extLst>
          </p:cNvPr>
          <p:cNvCxnSpPr>
            <a:cxnSpLocks/>
          </p:cNvCxnSpPr>
          <p:nvPr/>
        </p:nvCxnSpPr>
        <p:spPr bwMode="auto">
          <a:xfrm>
            <a:off x="7164288" y="6093296"/>
            <a:ext cx="1483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1" name="ZoneTexte 150">
            <a:extLst>
              <a:ext uri="{FF2B5EF4-FFF2-40B4-BE49-F238E27FC236}">
                <a16:creationId xmlns:a16="http://schemas.microsoft.com/office/drawing/2014/main" id="{0AA13B71-67EA-45FC-821B-C5F3845B08DD}"/>
              </a:ext>
            </a:extLst>
          </p:cNvPr>
          <p:cNvSpPr txBox="1"/>
          <p:nvPr/>
        </p:nvSpPr>
        <p:spPr>
          <a:xfrm>
            <a:off x="8290895" y="618679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GND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893779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18000" rIns="18000" rtlCol="0">
        <a:spAutoFit/>
      </a:bodyPr>
      <a:lstStyle>
        <a:defPPr>
          <a:defRPr sz="2800" dirty="0" smtClean="0">
            <a:solidFill>
              <a:srgbClr val="004974"/>
            </a:solidFill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21452</TotalTime>
  <Words>349</Words>
  <Application>Microsoft Office PowerPoint</Application>
  <PresentationFormat>Affichage à l'écran (4:3)</PresentationFormat>
  <Paragraphs>116</Paragraphs>
  <Slides>20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Cambria Math</vt:lpstr>
      <vt:lpstr>Symbol</vt:lpstr>
      <vt:lpstr>Times New Roman</vt:lpstr>
      <vt:lpstr>Default Design</vt:lpstr>
      <vt:lpstr>Build a colorimeter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Measurement Science</dc:title>
  <dc:creator>Ivo Leito</dc:creator>
  <cp:lastModifiedBy>x x</cp:lastModifiedBy>
  <cp:revision>1221</cp:revision>
  <cp:lastPrinted>2015-08-31T11:02:56Z</cp:lastPrinted>
  <dcterms:created xsi:type="dcterms:W3CDTF">2003-06-18T12:09:05Z</dcterms:created>
  <dcterms:modified xsi:type="dcterms:W3CDTF">2020-11-03T17:11:02Z</dcterms:modified>
</cp:coreProperties>
</file>