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5" r:id="rId3"/>
    <p:sldId id="267" r:id="rId4"/>
    <p:sldId id="258" r:id="rId5"/>
    <p:sldId id="259" r:id="rId6"/>
    <p:sldId id="268" r:id="rId7"/>
    <p:sldId id="272" r:id="rId8"/>
    <p:sldId id="269" r:id="rId9"/>
    <p:sldId id="271" r:id="rId10"/>
    <p:sldId id="270" r:id="rId11"/>
    <p:sldId id="273" r:id="rId12"/>
    <p:sldId id="274" r:id="rId13"/>
    <p:sldId id="276" r:id="rId14"/>
    <p:sldId id="277" r:id="rId15"/>
    <p:sldId id="278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6" autoAdjust="0"/>
    <p:restoredTop sz="94660"/>
  </p:normalViewPr>
  <p:slideViewPr>
    <p:cSldViewPr snapToGrid="0">
      <p:cViewPr varScale="1">
        <p:scale>
          <a:sx n="84" d="100"/>
          <a:sy n="84" d="100"/>
        </p:scale>
        <p:origin x="47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B3F74-2F33-4AF4-8330-1BFD4F793239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8722D-60B9-4813-A25F-941BA3F56E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624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4" name="Google Shape;9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2560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4" name="Google Shape;9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722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342D-4E04-4DF1-B501-C3AE85C13013}" type="datetime1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2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B8A5-67E2-475E-9F72-A4DCFC2D5E5E}" type="datetime1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9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E3E99-1215-42C1-A254-A05B1232607A}" type="datetime1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847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CE3F9-CE53-413E-8F70-B3BE137F9B4D}" type="datetime1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74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CFFF6-2D02-4B3A-8F7D-2BDC67A6203E}" type="datetime1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13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5F70-2695-4897-AD90-ED0AC366282D}" type="datetime1">
              <a:rPr lang="fr-FR" smtClean="0"/>
              <a:t>11/09/2024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87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604B-6900-4DD7-81B0-A9B3487FE9EA}" type="datetime1">
              <a:rPr lang="fr-FR" smtClean="0"/>
              <a:t>11/09/2024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533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FD861-55A0-47E2-8009-23F07B98410A}" type="datetime1">
              <a:rPr lang="fr-FR" smtClean="0"/>
              <a:t>11/09/2024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24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530C6-EBFA-4CE7-A8F4-7EF9AF346E32}" type="datetime1">
              <a:rPr lang="fr-FR" smtClean="0"/>
              <a:t>11/09/2024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813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FF41-D418-4ED6-8E1A-E1C6A46037D1}" type="datetime1">
              <a:rPr lang="fr-FR" smtClean="0"/>
              <a:t>11/09/2024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07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0851-E918-4F9D-9440-CB87D24C3638}" type="datetime1">
              <a:rPr lang="fr-FR" smtClean="0"/>
              <a:t>11/09/2024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39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C1A76-91A2-4263-AA39-163B6F987AE5}" type="datetime1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62F14-17B8-4335-9124-E3C2E339A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442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office.org/fr/Telecharger/" TargetMode="External"/><Relationship Id="rId2" Type="http://schemas.openxmlformats.org/officeDocument/2006/relationships/hyperlink" Target="https://fr.libreoffice.org/download/telecharger-libreoffi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hyperlink" Target="https://www.youtube.com/watch?v=8YynimQPslI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s://www.canva.com/fr_fr/" TargetMode="External"/><Relationship Id="rId7" Type="http://schemas.openxmlformats.org/officeDocument/2006/relationships/hyperlink" Target="https://www.youtube.com/watch?v=08dpu1LOX-o" TargetMode="External"/><Relationship Id="rId2" Type="http://schemas.openxmlformats.org/officeDocument/2006/relationships/hyperlink" Target="https://www.canva.com/design/DAFHJ9Grb2s/e2qne4eMrz6a5XhKwKfimA/edit?utm_content=DAFHJ9Grb2s&amp;utm_campaign=designshare&amp;utm_medium=link2&amp;utm_source=sharebutt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enially.com/fr/" TargetMode="External"/><Relationship Id="rId5" Type="http://schemas.openxmlformats.org/officeDocument/2006/relationships/hyperlink" Target="https://view.genially.com/61d6c2df8502620dee9f0a5f/presentation-ifsi-le-vinatier-jes-2022" TargetMode="External"/><Relationship Id="rId4" Type="http://schemas.openxmlformats.org/officeDocument/2006/relationships/hyperlink" Target="https://www.youtube.com/watch?v=C1EF02Gb8JU" TargetMode="External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V9y6e8XkxM" TargetMode="External"/><Relationship Id="rId2" Type="http://schemas.openxmlformats.org/officeDocument/2006/relationships/hyperlink" Target="https://prezi.com/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ODQULUGi-A&amp;list=PLTma77s8t-PnubXEExFWQYkJdSXqrFIFL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Google Shape;946;p31"/>
          <p:cNvSpPr txBox="1">
            <a:spLocks noGrp="1"/>
          </p:cNvSpPr>
          <p:nvPr>
            <p:ph type="ctrTitle"/>
          </p:nvPr>
        </p:nvSpPr>
        <p:spPr>
          <a:xfrm>
            <a:off x="3366157" y="3149224"/>
            <a:ext cx="5945135" cy="120883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sz="5867" dirty="0" smtClean="0">
                <a:latin typeface="Verdana" panose="020B0604030504040204" pitchFamily="34" charset="0"/>
                <a:ea typeface="Verdana" panose="020B0604030504040204" pitchFamily="34" charset="0"/>
              </a:rPr>
              <a:t>Le logiciel Powerpoint</a:t>
            </a:r>
            <a:br>
              <a:rPr lang="en" sz="5867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et autres outils de présentation</a:t>
            </a:r>
            <a:endParaRPr sz="5867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1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471" y="404110"/>
            <a:ext cx="3826777" cy="746821"/>
          </a:xfrm>
          <a:prstGeom prst="rect">
            <a:avLst/>
          </a:prstGeom>
        </p:spPr>
      </p:pic>
      <p:sp>
        <p:nvSpPr>
          <p:cNvPr id="11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UE 6.1 S1 – Le logiciel Powerpoint</a:t>
            </a:r>
          </a:p>
          <a:p>
            <a:r>
              <a:rPr lang="fr-FR" dirty="0" smtClean="0"/>
              <a:t>11/09/2024 – Henri </a:t>
            </a:r>
            <a:r>
              <a:rPr lang="fr-FR" dirty="0" err="1" smtClean="0"/>
              <a:t>Griffault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35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10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327934" y="2274837"/>
            <a:ext cx="55361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3. Powerpoint </a:t>
            </a:r>
            <a:r>
              <a:rPr lang="en" sz="4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: les bonnes pratiques</a:t>
            </a:r>
            <a:endParaRPr lang="fr-FR" sz="4800" b="1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4427" y="2887959"/>
            <a:ext cx="1159373" cy="1082081"/>
          </a:xfrm>
          <a:prstGeom prst="rect">
            <a:avLst/>
          </a:prstGeom>
        </p:spPr>
      </p:pic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UE 6.1 S1 – Le logiciel Powerpoint</a:t>
            </a:r>
          </a:p>
          <a:p>
            <a:r>
              <a:rPr lang="fr-FR" dirty="0" smtClean="0"/>
              <a:t>11/09/2024 – Henri </a:t>
            </a:r>
            <a:r>
              <a:rPr lang="fr-FR" dirty="0" err="1" smtClean="0"/>
              <a:t>Griffault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448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z="2400" b="1" dirty="0" smtClean="0"/>
              <a:t>3. Les </a:t>
            </a:r>
            <a:r>
              <a:rPr lang="fr-FR" sz="2400" b="1" dirty="0"/>
              <a:t>bonnes pratiques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222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	Sommaire / annonce du plan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	Taille de police : pas en-dessous de 18 / 20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	</a:t>
            </a:r>
            <a:r>
              <a:rPr lang="fr-FR" b="1" dirty="0" smtClean="0"/>
              <a:t>Ne pas mettre des phrases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11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UE 6.1 S1 – Le logiciel Powerpoint</a:t>
            </a:r>
          </a:p>
          <a:p>
            <a:r>
              <a:rPr lang="fr-FR" dirty="0" smtClean="0"/>
              <a:t>11/09/2024 – Henri </a:t>
            </a:r>
            <a:r>
              <a:rPr lang="fr-FR" dirty="0" err="1" smtClean="0"/>
              <a:t>Griffault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885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z="2400" b="1" dirty="0" smtClean="0"/>
              <a:t>3. Les </a:t>
            </a:r>
            <a:r>
              <a:rPr lang="fr-FR" sz="2400" b="1" dirty="0"/>
              <a:t>bonnes pratiques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222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	Répéter les grands titres en haut de vos diapos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	</a:t>
            </a:r>
            <a:r>
              <a:rPr lang="fr-FR" dirty="0" smtClean="0"/>
              <a:t>Illustrations : important mais doit être justifié</a:t>
            </a:r>
          </a:p>
          <a:p>
            <a:pPr lvl="2"/>
            <a:endParaRPr lang="fr-FR" dirty="0" smtClean="0"/>
          </a:p>
          <a:p>
            <a:pPr lvl="2"/>
            <a:r>
              <a:rPr lang="fr-FR" sz="2400" dirty="0" smtClean="0"/>
              <a:t>Attention aux droits d’auteurs (Web !)</a:t>
            </a:r>
          </a:p>
          <a:p>
            <a:pPr lvl="2"/>
            <a:r>
              <a:rPr lang="fr-FR" sz="2400" dirty="0" smtClean="0"/>
              <a:t>Image de quelqu’un : avoir son autorisation</a:t>
            </a:r>
          </a:p>
          <a:p>
            <a:pPr lvl="2"/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32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13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4659143" y="2576077"/>
            <a:ext cx="45857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4. Mise </a:t>
            </a:r>
            <a:r>
              <a:rPr lang="en" sz="4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en pratique</a:t>
            </a:r>
            <a:endParaRPr lang="fr-FR" sz="4800" b="1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UE 6.1 S1 – Le logiciel Powerpoint</a:t>
            </a:r>
          </a:p>
          <a:p>
            <a:r>
              <a:rPr lang="fr-FR" dirty="0" smtClean="0"/>
              <a:t>11/09/2024 – Henri </a:t>
            </a:r>
            <a:r>
              <a:rPr lang="fr-FR" dirty="0" err="1" smtClean="0"/>
              <a:t>Griffault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261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z="2400" b="1" dirty="0" smtClean="0"/>
              <a:t>4. Mise </a:t>
            </a:r>
            <a:r>
              <a:rPr lang="fr-FR" sz="2400" b="1" dirty="0" smtClean="0"/>
              <a:t>en pratique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22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Avec l’outil de votre choix, créer une présentation avec :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La </a:t>
            </a:r>
            <a:r>
              <a:rPr lang="fr-FR" b="1" dirty="0" smtClean="0"/>
              <a:t>page de titre</a:t>
            </a:r>
          </a:p>
          <a:p>
            <a:endParaRPr lang="fr-FR" dirty="0" smtClean="0"/>
          </a:p>
          <a:p>
            <a:r>
              <a:rPr lang="fr-FR" dirty="0" smtClean="0"/>
              <a:t>Une </a:t>
            </a:r>
            <a:r>
              <a:rPr lang="fr-FR" b="1" dirty="0" smtClean="0"/>
              <a:t>page de présentation </a:t>
            </a:r>
            <a:r>
              <a:rPr lang="fr-FR" dirty="0" smtClean="0"/>
              <a:t>avec :</a:t>
            </a:r>
          </a:p>
          <a:p>
            <a:pPr marL="914400" lvl="2" indent="0">
              <a:buNone/>
            </a:pPr>
            <a:endParaRPr lang="fr-FR" sz="28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800" dirty="0"/>
              <a:t>1 </a:t>
            </a:r>
            <a:r>
              <a:rPr lang="fr-FR" sz="2800" b="1" dirty="0" smtClean="0"/>
              <a:t>image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fr-FR" sz="28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800" dirty="0" smtClean="0"/>
              <a:t> Quelques </a:t>
            </a:r>
            <a:r>
              <a:rPr lang="fr-FR" sz="2800" b="1" dirty="0" smtClean="0"/>
              <a:t>éléments biographiques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14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UE 6.1 S1 – Le logiciel Powerpoint</a:t>
            </a:r>
          </a:p>
          <a:p>
            <a:r>
              <a:rPr lang="fr-FR" dirty="0" smtClean="0"/>
              <a:t>11/09/2024 – Henri </a:t>
            </a:r>
            <a:r>
              <a:rPr lang="fr-FR" dirty="0" err="1" smtClean="0"/>
              <a:t>Griffault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438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15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929975" y="2644170"/>
            <a:ext cx="510702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Merci de votre attention</a:t>
            </a:r>
            <a:endParaRPr lang="fr-FR" sz="4800" b="1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UE 6.1 S1 – Le logiciel Powerpoint</a:t>
            </a:r>
          </a:p>
          <a:p>
            <a:r>
              <a:rPr lang="fr-FR" dirty="0" smtClean="0"/>
              <a:t>11/09/2024 – Henri </a:t>
            </a:r>
            <a:r>
              <a:rPr lang="fr-FR" dirty="0" err="1" smtClean="0"/>
              <a:t>Griffault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27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31"/>
          <p:cNvSpPr txBox="1">
            <a:spLocks noGrp="1"/>
          </p:cNvSpPr>
          <p:nvPr>
            <p:ph type="subTitle" idx="1"/>
          </p:nvPr>
        </p:nvSpPr>
        <p:spPr>
          <a:xfrm>
            <a:off x="3756790" y="2693103"/>
            <a:ext cx="5650250" cy="245441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e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Éléments à retrouver dans une 1ère page :</a:t>
            </a:r>
          </a:p>
          <a:p>
            <a:pPr algn="l">
              <a:spcBef>
                <a:spcPts val="0"/>
              </a:spcBef>
            </a:pPr>
            <a:endParaRPr lang="e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" dirty="0" smtClean="0"/>
              <a:t>Titre de présentation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" dirty="0" smtClean="0"/>
              <a:t>Logo IFSI Vinatier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" dirty="0" smtClean="0"/>
              <a:t>Nom et prénom de l’étudiant·e ou des étudiant·es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" dirty="0" smtClean="0"/>
              <a:t>Année/promo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" dirty="0" smtClean="0"/>
              <a:t>Formateur / CP</a:t>
            </a:r>
          </a:p>
          <a:p>
            <a:pPr algn="l">
              <a:spcBef>
                <a:spcPts val="0"/>
              </a:spcBef>
            </a:pPr>
            <a:endParaRPr dirty="0"/>
          </a:p>
        </p:txBody>
      </p:sp>
      <p:sp>
        <p:nvSpPr>
          <p:cNvPr id="946" name="Google Shape;946;p31"/>
          <p:cNvSpPr txBox="1">
            <a:spLocks noGrp="1"/>
          </p:cNvSpPr>
          <p:nvPr>
            <p:ph type="ctrTitle"/>
          </p:nvPr>
        </p:nvSpPr>
        <p:spPr>
          <a:xfrm>
            <a:off x="3609348" y="1150931"/>
            <a:ext cx="5945135" cy="120883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sz="4800" dirty="0">
                <a:latin typeface="Verdana" panose="020B0604030504040204" pitchFamily="34" charset="0"/>
                <a:ea typeface="Verdana" panose="020B0604030504040204" pitchFamily="34" charset="0"/>
              </a:rPr>
              <a:t>Page de </a:t>
            </a:r>
            <a:r>
              <a:rPr lang="en" sz="4800" dirty="0" smtClean="0">
                <a:latin typeface="Verdana" panose="020B0604030504040204" pitchFamily="34" charset="0"/>
                <a:ea typeface="Verdana" panose="020B0604030504040204" pitchFamily="34" charset="0"/>
              </a:rPr>
              <a:t>titre</a:t>
            </a:r>
            <a:endParaRPr sz="4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2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471" y="404110"/>
            <a:ext cx="3826777" cy="746821"/>
          </a:xfrm>
          <a:prstGeom prst="rect">
            <a:avLst/>
          </a:prstGeom>
        </p:spPr>
      </p:pic>
      <p:sp>
        <p:nvSpPr>
          <p:cNvPr id="11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UE 6.1 S1 – Le logiciel Powerpoint</a:t>
            </a:r>
          </a:p>
          <a:p>
            <a:r>
              <a:rPr lang="fr-FR" dirty="0" smtClean="0"/>
              <a:t>11/09/2024 – Henri </a:t>
            </a:r>
            <a:r>
              <a:rPr lang="fr-FR" dirty="0" err="1" smtClean="0"/>
              <a:t>Griffault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63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Sommaire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Les différents logiciels et outils de présentation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Powerpoint : les bases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Powerpoint : les bonnes pratiques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Mise en pratique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UE 6.1 S1 – Le logiciel Powerpoint</a:t>
            </a:r>
          </a:p>
          <a:p>
            <a:r>
              <a:rPr lang="fr-FR" dirty="0" smtClean="0"/>
              <a:t>11/09/2024 – Henri </a:t>
            </a:r>
            <a:r>
              <a:rPr lang="fr-FR" dirty="0" err="1" smtClean="0"/>
              <a:t>Griffault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683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4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64226" y="492665"/>
            <a:ext cx="66138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1. Les </a:t>
            </a:r>
            <a:r>
              <a:rPr lang="en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différents logiciels et outils de présentation</a:t>
            </a:r>
            <a:endParaRPr lang="fr-FR" sz="4000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806" y="3279791"/>
            <a:ext cx="2778734" cy="156303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836" y="3520850"/>
            <a:ext cx="1159373" cy="108208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47" t="11699" r="22859" b="13089"/>
          <a:stretch/>
        </p:blipFill>
        <p:spPr>
          <a:xfrm>
            <a:off x="7777103" y="1462161"/>
            <a:ext cx="1138136" cy="153697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631" y="5429209"/>
            <a:ext cx="1159373" cy="43476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5537" y="3519689"/>
            <a:ext cx="1083242" cy="1083242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5659803" y="4779217"/>
            <a:ext cx="1271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Powerpoint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7875530" y="4779217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Genially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9806516" y="4779217"/>
            <a:ext cx="920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Impress</a:t>
            </a:r>
            <a:endParaRPr lang="fr-FR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UE 6.1 S1 – Le logiciel Powerpoint</a:t>
            </a:r>
          </a:p>
          <a:p>
            <a:r>
              <a:rPr lang="fr-FR" dirty="0" smtClean="0"/>
              <a:t>11/09/2024 – Henri </a:t>
            </a:r>
            <a:r>
              <a:rPr lang="fr-FR" dirty="0" err="1" smtClean="0"/>
              <a:t>Griffault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093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79566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1. Logiciels </a:t>
            </a:r>
            <a:r>
              <a:rPr lang="fr-FR" sz="2400" b="1" dirty="0" smtClean="0"/>
              <a:t>et outils</a:t>
            </a:r>
            <a:endParaRPr lang="fr-FR" sz="24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12449" y="1442289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Powerpoint</a:t>
            </a:r>
          </a:p>
          <a:p>
            <a:pPr marL="0" indent="0">
              <a:buNone/>
            </a:pPr>
            <a:r>
              <a:rPr lang="fr-FR" dirty="0" smtClean="0"/>
              <a:t>Logiciel de présentation de la suite Microsoft Office®</a:t>
            </a:r>
          </a:p>
          <a:p>
            <a:pPr marL="0" indent="0">
              <a:lnSpc>
                <a:spcPct val="120000"/>
              </a:lnSpc>
              <a:buNone/>
            </a:pPr>
            <a:endParaRPr lang="fr-FR" dirty="0"/>
          </a:p>
          <a:p>
            <a:r>
              <a:rPr lang="fr-FR" dirty="0" err="1" smtClean="0"/>
              <a:t>Impress</a:t>
            </a:r>
            <a:endParaRPr lang="fr-FR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fr-FR" dirty="0" smtClean="0"/>
              <a:t>Logiciel de présentation en open source accessible avec les suites Libre Office ou Open Office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400" dirty="0"/>
              <a:t>Lien de téléchargement </a:t>
            </a:r>
          </a:p>
          <a:p>
            <a:pPr marL="1828800" lvl="4" indent="0">
              <a:buNone/>
            </a:pPr>
            <a:r>
              <a:rPr lang="fr-FR" sz="2000" dirty="0" smtClean="0"/>
              <a:t>Libre office : </a:t>
            </a:r>
            <a:r>
              <a:rPr lang="fr-FR" sz="2000" dirty="0" smtClean="0">
                <a:hlinkClick r:id="rId2"/>
              </a:rPr>
              <a:t>https</a:t>
            </a:r>
            <a:r>
              <a:rPr lang="fr-FR" sz="2000" dirty="0">
                <a:hlinkClick r:id="rId2"/>
              </a:rPr>
              <a:t>://</a:t>
            </a:r>
            <a:r>
              <a:rPr lang="fr-FR" sz="2000" dirty="0" smtClean="0">
                <a:hlinkClick r:id="rId2"/>
              </a:rPr>
              <a:t>fr.libreoffice.org/download/telecharger-libreoffice/</a:t>
            </a:r>
            <a:r>
              <a:rPr lang="fr-FR" sz="2000" dirty="0" smtClean="0"/>
              <a:t> </a:t>
            </a:r>
          </a:p>
          <a:p>
            <a:pPr marL="1828800" lvl="4" indent="0">
              <a:buNone/>
            </a:pPr>
            <a:r>
              <a:rPr lang="fr-FR" sz="2000" dirty="0"/>
              <a:t>Open office : </a:t>
            </a:r>
            <a:r>
              <a:rPr lang="fr-FR" sz="2000" dirty="0">
                <a:hlinkClick r:id="rId3"/>
              </a:rPr>
              <a:t>https://www.openoffice.org/fr/Telecharger</a:t>
            </a:r>
            <a:r>
              <a:rPr lang="fr-FR" sz="2000" dirty="0" smtClean="0">
                <a:hlinkClick r:id="rId3"/>
              </a:rPr>
              <a:t>/</a:t>
            </a:r>
            <a:r>
              <a:rPr lang="fr-FR" sz="2000" dirty="0" smtClean="0"/>
              <a:t> </a:t>
            </a:r>
          </a:p>
          <a:p>
            <a:pPr marL="1828800" lvl="4" indent="0">
              <a:buNone/>
            </a:pPr>
            <a:endParaRPr lang="fr-FR" sz="20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400" dirty="0"/>
              <a:t> Tutoriel vidéo : </a:t>
            </a:r>
            <a:r>
              <a:rPr lang="fr-FR" sz="2400" dirty="0">
                <a:hlinkClick r:id="rId4"/>
              </a:rPr>
              <a:t>https://</a:t>
            </a:r>
            <a:r>
              <a:rPr lang="fr-FR" sz="2400" dirty="0" smtClean="0">
                <a:hlinkClick r:id="rId4"/>
              </a:rPr>
              <a:t>www.youtube.com/watch?v=8YynimQPslI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UE 6.1 S1 – Le logiciel Powerpoint</a:t>
            </a:r>
          </a:p>
          <a:p>
            <a:r>
              <a:rPr lang="fr-FR" dirty="0" smtClean="0"/>
              <a:t>11/09/2024 – Henri </a:t>
            </a:r>
            <a:r>
              <a:rPr lang="fr-FR" dirty="0" err="1" smtClean="0"/>
              <a:t>Griffault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5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7636" y="1334100"/>
            <a:ext cx="996382" cy="929957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9918" y="4677262"/>
            <a:ext cx="931818" cy="93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6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79566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1. Logiciels </a:t>
            </a:r>
            <a:r>
              <a:rPr lang="fr-FR" sz="2400" b="1" dirty="0" smtClean="0"/>
              <a:t>et outils</a:t>
            </a:r>
            <a:endParaRPr lang="fr-FR" sz="24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12449" y="1442289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fr-FR" dirty="0" err="1" smtClean="0"/>
              <a:t>Canva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Site web avec inscription gratuite qui permet de faire du design (affiches, CV, etc.) dont des présentations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2400" dirty="0"/>
              <a:t>Exemple : </a:t>
            </a:r>
            <a:r>
              <a:rPr lang="fr-FR" sz="2400" dirty="0">
                <a:hlinkClick r:id="rId2"/>
              </a:rPr>
              <a:t>https://</a:t>
            </a:r>
            <a:r>
              <a:rPr lang="fr-FR" sz="2400" dirty="0" smtClean="0">
                <a:hlinkClick r:id="rId2"/>
              </a:rPr>
              <a:t>www.canva.com/design/DAFHJ9Grb2s/e2qne4eMrz6a5XhKwKfimA/edit?utm_content=DAFHJ9Grb2s&amp;utm_campaign=designshare&amp;utm_medium=link2&amp;utm_source=sharebutton</a:t>
            </a:r>
            <a:endParaRPr lang="fr-FR" sz="2400" dirty="0" smtClean="0"/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2400" dirty="0" smtClean="0"/>
              <a:t>web </a:t>
            </a:r>
            <a:r>
              <a:rPr lang="fr-FR" sz="2400" dirty="0"/>
              <a:t>: </a:t>
            </a:r>
            <a:r>
              <a:rPr lang="fr-FR" sz="2400" dirty="0">
                <a:hlinkClick r:id="rId3"/>
              </a:rPr>
              <a:t>https://www.canva.com/fr_fr/</a:t>
            </a:r>
            <a:r>
              <a:rPr lang="fr-FR" sz="2400" dirty="0"/>
              <a:t> 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2400" dirty="0" smtClean="0"/>
              <a:t>Tutoriel vidéo : </a:t>
            </a:r>
            <a:r>
              <a:rPr lang="fr-FR" sz="2400" dirty="0" smtClean="0">
                <a:hlinkClick r:id="rId4"/>
              </a:rPr>
              <a:t>https</a:t>
            </a:r>
            <a:r>
              <a:rPr lang="fr-FR" sz="2400" dirty="0">
                <a:hlinkClick r:id="rId4"/>
              </a:rPr>
              <a:t>://</a:t>
            </a:r>
            <a:r>
              <a:rPr lang="fr-FR" sz="2400" dirty="0" smtClean="0">
                <a:hlinkClick r:id="rId4"/>
              </a:rPr>
              <a:t>www.youtube.com/watch?v=C1EF02Gb8JU</a:t>
            </a:r>
            <a:r>
              <a:rPr lang="fr-FR" sz="2400" dirty="0" smtClean="0"/>
              <a:t> </a:t>
            </a:r>
          </a:p>
          <a:p>
            <a:pPr>
              <a:lnSpc>
                <a:spcPct val="120000"/>
              </a:lnSpc>
            </a:pPr>
            <a:endParaRPr lang="fr-FR" dirty="0"/>
          </a:p>
          <a:p>
            <a:r>
              <a:rPr lang="fr-FR" dirty="0" err="1" smtClean="0"/>
              <a:t>Genially</a:t>
            </a:r>
            <a:endParaRPr lang="fr-FR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fr-FR" dirty="0" smtClean="0"/>
              <a:t>Site web gratuit qui permet de créer des présentations interactives (incrustation de vidéos, lien vers des documents, etc.)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400" dirty="0" smtClean="0"/>
              <a:t>Exemple : </a:t>
            </a:r>
            <a:r>
              <a:rPr lang="fr-FR" dirty="0">
                <a:hlinkClick r:id="rId5"/>
              </a:rPr>
              <a:t>https://</a:t>
            </a:r>
            <a:r>
              <a:rPr lang="fr-FR" dirty="0" smtClean="0">
                <a:hlinkClick r:id="rId5"/>
              </a:rPr>
              <a:t>view.genially.com/61d6c2df8502620dee9f0a5f/presentation-ifsi-le-vinatier-jes-2022</a:t>
            </a:r>
            <a:r>
              <a:rPr lang="fr-FR" dirty="0" smtClean="0"/>
              <a:t>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400" dirty="0"/>
              <a:t>Site web : </a:t>
            </a:r>
            <a:r>
              <a:rPr lang="fr-FR" sz="2400" dirty="0">
                <a:hlinkClick r:id="rId6"/>
              </a:rPr>
              <a:t>https://genially.com/fr</a:t>
            </a:r>
            <a:r>
              <a:rPr lang="fr-FR" sz="2400" dirty="0" smtClean="0">
                <a:hlinkClick r:id="rId6"/>
              </a:rPr>
              <a:t>/</a:t>
            </a:r>
            <a:r>
              <a:rPr lang="fr-FR" sz="2400" dirty="0" smtClean="0"/>
              <a:t>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400" dirty="0"/>
              <a:t>Tutoriel vidéo : </a:t>
            </a:r>
            <a:r>
              <a:rPr lang="fr-FR" sz="2400" dirty="0">
                <a:hlinkClick r:id="rId7"/>
              </a:rPr>
              <a:t>https://</a:t>
            </a:r>
            <a:r>
              <a:rPr lang="fr-FR" sz="2400" dirty="0" smtClean="0">
                <a:hlinkClick r:id="rId7"/>
              </a:rPr>
              <a:t>www.youtube.com/watch?v=08dpu1LOX-o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UE 6.1 S1 – Le logiciel Powerpoint</a:t>
            </a:r>
          </a:p>
          <a:p>
            <a:r>
              <a:rPr lang="fr-FR" dirty="0" smtClean="0"/>
              <a:t>11/09/2024 – Henri </a:t>
            </a:r>
            <a:r>
              <a:rPr lang="fr-FR" dirty="0" err="1" smtClean="0"/>
              <a:t>Griffault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6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9791" y="1169057"/>
            <a:ext cx="1457235" cy="54646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16" t="15737" r="30790" b="15276"/>
          <a:stretch/>
        </p:blipFill>
        <p:spPr>
          <a:xfrm>
            <a:off x="9982200" y="3143341"/>
            <a:ext cx="931817" cy="94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63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79566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1. Logiciels </a:t>
            </a:r>
            <a:r>
              <a:rPr lang="fr-FR" sz="2400" b="1" dirty="0" smtClean="0"/>
              <a:t>et outils</a:t>
            </a:r>
            <a:endParaRPr lang="fr-FR" sz="24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38200" y="2337234"/>
            <a:ext cx="10515600" cy="2487685"/>
          </a:xfrm>
        </p:spPr>
        <p:txBody>
          <a:bodyPr>
            <a:normAutofit/>
          </a:bodyPr>
          <a:lstStyle/>
          <a:p>
            <a:r>
              <a:rPr lang="fr-FR" dirty="0" err="1" smtClean="0"/>
              <a:t>Prézi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Site web avec inscription gratuite qui permet de faire des présentations dynamiques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Site </a:t>
            </a:r>
            <a:r>
              <a:rPr lang="fr-FR" dirty="0"/>
              <a:t>web : </a:t>
            </a:r>
            <a:r>
              <a:rPr lang="fr-FR" dirty="0">
                <a:hlinkClick r:id="rId2"/>
              </a:rPr>
              <a:t>https://prezi.com/fr</a:t>
            </a:r>
            <a:r>
              <a:rPr lang="fr-FR" dirty="0" smtClean="0">
                <a:hlinkClick r:id="rId2"/>
              </a:rPr>
              <a:t>/</a:t>
            </a:r>
            <a:r>
              <a:rPr lang="fr-FR" dirty="0" smtClean="0"/>
              <a:t>  </a:t>
            </a:r>
            <a:endParaRPr lang="fr-FR" dirty="0"/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Tutoriel vidéo </a:t>
            </a:r>
            <a:r>
              <a:rPr lang="fr-FR" dirty="0"/>
              <a:t>: </a:t>
            </a:r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www.youtube.com/watch?v=xV9y6e8XkxM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UE 6.1 S1 – Le logiciel Powerpoint</a:t>
            </a:r>
          </a:p>
          <a:p>
            <a:r>
              <a:rPr lang="fr-FR" dirty="0" smtClean="0"/>
              <a:t>11/09/2024 – Henri </a:t>
            </a:r>
            <a:r>
              <a:rPr lang="fr-FR" dirty="0" err="1" smtClean="0"/>
              <a:t>Griffault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7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69" t="13022" r="23360" b="11233"/>
          <a:stretch/>
        </p:blipFill>
        <p:spPr>
          <a:xfrm>
            <a:off x="10458855" y="3356043"/>
            <a:ext cx="894945" cy="1196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64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8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356974" y="2644169"/>
            <a:ext cx="54780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4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2. Powerpoint </a:t>
            </a:r>
            <a:r>
              <a:rPr lang="en" sz="4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</a:p>
          <a:p>
            <a:r>
              <a:rPr lang="en" sz="4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les bases</a:t>
            </a:r>
            <a:endParaRPr lang="fr-FR" sz="4800" b="1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4427" y="2887959"/>
            <a:ext cx="1159373" cy="1082081"/>
          </a:xfrm>
          <a:prstGeom prst="rect">
            <a:avLst/>
          </a:prstGeom>
        </p:spPr>
      </p:pic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UE 6.1 S1 – Le logiciel Powerpoint</a:t>
            </a:r>
          </a:p>
          <a:p>
            <a:r>
              <a:rPr lang="fr-FR" dirty="0" smtClean="0"/>
              <a:t>11/09/2024 – Henri </a:t>
            </a:r>
            <a:r>
              <a:rPr lang="fr-FR" dirty="0" err="1" smtClean="0"/>
              <a:t>Griffault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421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2F14-17B8-4335-9124-E3C2E339AF05}" type="slidenum">
              <a:rPr lang="fr-FR" smtClean="0"/>
              <a:t>9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64225" y="492665"/>
            <a:ext cx="6863817" cy="424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" sz="2400" b="1" dirty="0" smtClean="0">
                <a:latin typeface="+mj-lt"/>
                <a:ea typeface="+mj-ea"/>
                <a:cs typeface="+mj-cs"/>
              </a:rPr>
              <a:t>2. Powerpoint </a:t>
            </a:r>
            <a:r>
              <a:rPr lang="en" sz="2400" b="1" dirty="0">
                <a:latin typeface="+mj-lt"/>
                <a:ea typeface="+mj-ea"/>
                <a:cs typeface="+mj-cs"/>
              </a:rPr>
              <a:t>: les bases</a:t>
            </a:r>
            <a:endParaRPr lang="fr-FR" sz="2400" b="1" dirty="0">
              <a:latin typeface="+mj-lt"/>
              <a:ea typeface="+mj-ea"/>
              <a:cs typeface="+mj-cs"/>
            </a:endParaRP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UE 6.1 S1 – Le logiciel Powerpoint</a:t>
            </a:r>
          </a:p>
          <a:p>
            <a:r>
              <a:rPr lang="fr-FR" dirty="0" smtClean="0"/>
              <a:t>11/09/2024 – Henri </a:t>
            </a:r>
            <a:r>
              <a:rPr lang="fr-FR" dirty="0" err="1" smtClean="0"/>
              <a:t>Griffault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933"/>
          <a:stretch/>
        </p:blipFill>
        <p:spPr>
          <a:xfrm>
            <a:off x="890119" y="2799346"/>
            <a:ext cx="10463681" cy="1598650"/>
          </a:xfrm>
          <a:prstGeom prst="rect">
            <a:avLst/>
          </a:prstGeom>
        </p:spPr>
      </p:pic>
      <p:sp>
        <p:nvSpPr>
          <p:cNvPr id="9" name="Rectangle à coins arrondis 8"/>
          <p:cNvSpPr/>
          <p:nvPr/>
        </p:nvSpPr>
        <p:spPr>
          <a:xfrm>
            <a:off x="803035" y="2725948"/>
            <a:ext cx="1872343" cy="385707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890119" y="3376707"/>
            <a:ext cx="10463681" cy="1021289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avec flèche 10"/>
          <p:cNvCxnSpPr/>
          <p:nvPr/>
        </p:nvCxnSpPr>
        <p:spPr>
          <a:xfrm flipV="1">
            <a:off x="2076524" y="2340272"/>
            <a:ext cx="2714017" cy="963037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V="1">
            <a:off x="4148515" y="2208341"/>
            <a:ext cx="741940" cy="979693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 flipV="1">
            <a:off x="4790541" y="2338766"/>
            <a:ext cx="1750978" cy="912309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9" idx="0"/>
          </p:cNvCxnSpPr>
          <p:nvPr/>
        </p:nvCxnSpPr>
        <p:spPr>
          <a:xfrm flipV="1">
            <a:off x="1739207" y="2338766"/>
            <a:ext cx="6577" cy="3871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stCxn id="17" idx="2"/>
          </p:cNvCxnSpPr>
          <p:nvPr/>
        </p:nvCxnSpPr>
        <p:spPr>
          <a:xfrm>
            <a:off x="6121960" y="4397996"/>
            <a:ext cx="1271" cy="567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732910" y="1941660"/>
            <a:ext cx="2025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Zone d’accès rapide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5751505" y="4975357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ruban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4454887" y="1843028"/>
            <a:ext cx="871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onglets</a:t>
            </a:r>
            <a:endParaRPr lang="fr-FR" dirty="0"/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2455903" y="4298253"/>
            <a:ext cx="1488738" cy="916529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>
            <a:endCxn id="46" idx="0"/>
          </p:cNvCxnSpPr>
          <p:nvPr/>
        </p:nvCxnSpPr>
        <p:spPr>
          <a:xfrm flipH="1">
            <a:off x="3837231" y="4378758"/>
            <a:ext cx="429638" cy="1046436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3944641" y="4298253"/>
            <a:ext cx="2021684" cy="905787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3473189" y="5425194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menu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1279489" y="5896894"/>
            <a:ext cx="9633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Tutoriel vidéo : </a:t>
            </a:r>
            <a:r>
              <a:rPr lang="fr-FR" sz="1600" dirty="0" smtClean="0">
                <a:hlinkClick r:id="rId3"/>
              </a:rPr>
              <a:t>https</a:t>
            </a:r>
            <a:r>
              <a:rPr lang="fr-FR" sz="1600" dirty="0">
                <a:hlinkClick r:id="rId3"/>
              </a:rPr>
              <a:t>://www.youtube.com/watch?v=kODQULUGi-A&amp;list=PLTma77s8t-PnubXEExFWQYkJdSXqrFIFL</a:t>
            </a:r>
            <a:r>
              <a:rPr lang="fr-FR" sz="1600" dirty="0"/>
              <a:t> </a:t>
            </a: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43378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395</TotalTime>
  <Words>547</Words>
  <Application>Microsoft Office PowerPoint</Application>
  <PresentationFormat>Grand écran</PresentationFormat>
  <Paragraphs>127</Paragraphs>
  <Slides>15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Verdana</vt:lpstr>
      <vt:lpstr>Wingdings</vt:lpstr>
      <vt:lpstr>Thème Office</vt:lpstr>
      <vt:lpstr>Le logiciel Powerpoint et autres outils de présentation</vt:lpstr>
      <vt:lpstr>Page de titre</vt:lpstr>
      <vt:lpstr>Sommaire</vt:lpstr>
      <vt:lpstr>Présentation PowerPoint</vt:lpstr>
      <vt:lpstr>1. Logiciels et outils</vt:lpstr>
      <vt:lpstr>1. Logiciels et outils</vt:lpstr>
      <vt:lpstr>1. Logiciels et outils</vt:lpstr>
      <vt:lpstr>Présentation PowerPoint</vt:lpstr>
      <vt:lpstr>Présentation PowerPoint</vt:lpstr>
      <vt:lpstr>Présentation PowerPoint</vt:lpstr>
      <vt:lpstr>3. Les bonnes pratiques</vt:lpstr>
      <vt:lpstr>3. Les bonnes pratiques</vt:lpstr>
      <vt:lpstr>Présentation PowerPoint</vt:lpstr>
      <vt:lpstr>4. Mise en pratique</vt:lpstr>
      <vt:lpstr>Présentation PowerPoint</vt:lpstr>
    </vt:vector>
  </TitlesOfParts>
  <Company>CH Le Vinatier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Page de présentation:</dc:title>
  <dc:creator>CHEROUANA Tata-Habiba</dc:creator>
  <cp:lastModifiedBy>GRIFFAULT Henri</cp:lastModifiedBy>
  <cp:revision>28</cp:revision>
  <dcterms:created xsi:type="dcterms:W3CDTF">2023-09-27T09:08:19Z</dcterms:created>
  <dcterms:modified xsi:type="dcterms:W3CDTF">2024-09-11T14:07:55Z</dcterms:modified>
</cp:coreProperties>
</file>