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8" r:id="rId2"/>
    <p:sldId id="257" r:id="rId3"/>
    <p:sldId id="316" r:id="rId4"/>
    <p:sldId id="259" r:id="rId5"/>
    <p:sldId id="258" r:id="rId6"/>
    <p:sldId id="260" r:id="rId7"/>
    <p:sldId id="299" r:id="rId8"/>
    <p:sldId id="277" r:id="rId9"/>
    <p:sldId id="311" r:id="rId10"/>
    <p:sldId id="314" r:id="rId11"/>
    <p:sldId id="315" r:id="rId12"/>
    <p:sldId id="301" r:id="rId13"/>
    <p:sldId id="325" r:id="rId14"/>
    <p:sldId id="262" r:id="rId15"/>
    <p:sldId id="302" r:id="rId16"/>
    <p:sldId id="318" r:id="rId17"/>
    <p:sldId id="266" r:id="rId18"/>
    <p:sldId id="319" r:id="rId19"/>
    <p:sldId id="322" r:id="rId20"/>
    <p:sldId id="323" r:id="rId21"/>
    <p:sldId id="324" r:id="rId22"/>
    <p:sldId id="267" r:id="rId23"/>
    <p:sldId id="305" r:id="rId24"/>
    <p:sldId id="269" r:id="rId25"/>
    <p:sldId id="270" r:id="rId26"/>
    <p:sldId id="284" r:id="rId27"/>
    <p:sldId id="285" r:id="rId28"/>
    <p:sldId id="286" r:id="rId29"/>
    <p:sldId id="306" r:id="rId30"/>
    <p:sldId id="307" r:id="rId31"/>
    <p:sldId id="273" r:id="rId32"/>
    <p:sldId id="312" r:id="rId33"/>
    <p:sldId id="309" r:id="rId34"/>
    <p:sldId id="310" r:id="rId35"/>
    <p:sldId id="289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BA70A-EAE7-42BD-80A3-A610F901BB6D}" v="4" dt="2021-11-22T09:33:15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il NOURREDINE" userId="eea3293e3d666b54" providerId="LiveId" clId="{2BCBA70A-EAE7-42BD-80A3-A610F901BB6D}"/>
    <pc:docChg chg="undo redo custSel addSld delSld modSld sldOrd">
      <pc:chgData name="Mikail NOURREDINE" userId="eea3293e3d666b54" providerId="LiveId" clId="{2BCBA70A-EAE7-42BD-80A3-A610F901BB6D}" dt="2021-11-22T09:34:02.360" v="5764" actId="20577"/>
      <pc:docMkLst>
        <pc:docMk/>
      </pc:docMkLst>
      <pc:sldChg chg="delSp modSp mod delAnim">
        <pc:chgData name="Mikail NOURREDINE" userId="eea3293e3d666b54" providerId="LiveId" clId="{2BCBA70A-EAE7-42BD-80A3-A610F901BB6D}" dt="2021-11-22T08:06:45.845" v="24" actId="20577"/>
        <pc:sldMkLst>
          <pc:docMk/>
          <pc:sldMk cId="796649555" sldId="257"/>
        </pc:sldMkLst>
        <pc:spChg chg="mod">
          <ac:chgData name="Mikail NOURREDINE" userId="eea3293e3d666b54" providerId="LiveId" clId="{2BCBA70A-EAE7-42BD-80A3-A610F901BB6D}" dt="2021-11-22T08:06:45.845" v="24" actId="20577"/>
          <ac:spMkLst>
            <pc:docMk/>
            <pc:sldMk cId="796649555" sldId="257"/>
            <ac:spMk id="3" creationId="{21104102-5137-4ADE-BAA6-C253FEBCF9DD}"/>
          </ac:spMkLst>
        </pc:spChg>
        <pc:picChg chg="del">
          <ac:chgData name="Mikail NOURREDINE" userId="eea3293e3d666b54" providerId="LiveId" clId="{2BCBA70A-EAE7-42BD-80A3-A610F901BB6D}" dt="2021-11-22T08:02:13.265" v="1" actId="478"/>
          <ac:picMkLst>
            <pc:docMk/>
            <pc:sldMk cId="796649555" sldId="257"/>
            <ac:picMk id="4" creationId="{10281B14-C37B-4BEB-A690-2B0EC8BADEA3}"/>
          </ac:picMkLst>
        </pc:picChg>
      </pc:sldChg>
      <pc:sldChg chg="delSp mod delAnim">
        <pc:chgData name="Mikail NOURREDINE" userId="eea3293e3d666b54" providerId="LiveId" clId="{2BCBA70A-EAE7-42BD-80A3-A610F901BB6D}" dt="2021-11-22T08:06:17.769" v="3" actId="478"/>
        <pc:sldMkLst>
          <pc:docMk/>
          <pc:sldMk cId="1986633107" sldId="258"/>
        </pc:sldMkLst>
        <pc:picChg chg="del">
          <ac:chgData name="Mikail NOURREDINE" userId="eea3293e3d666b54" providerId="LiveId" clId="{2BCBA70A-EAE7-42BD-80A3-A610F901BB6D}" dt="2021-11-22T08:06:17.769" v="3" actId="478"/>
          <ac:picMkLst>
            <pc:docMk/>
            <pc:sldMk cId="1986633107" sldId="258"/>
            <ac:picMk id="4" creationId="{E81C5217-294B-4C4B-8E38-B40724CE50E1}"/>
          </ac:picMkLst>
        </pc:picChg>
      </pc:sldChg>
      <pc:sldChg chg="modSp mod">
        <pc:chgData name="Mikail NOURREDINE" userId="eea3293e3d666b54" providerId="LiveId" clId="{2BCBA70A-EAE7-42BD-80A3-A610F901BB6D}" dt="2021-11-22T08:07:10.449" v="47" actId="207"/>
        <pc:sldMkLst>
          <pc:docMk/>
          <pc:sldMk cId="2504415597" sldId="259"/>
        </pc:sldMkLst>
        <pc:spChg chg="mod">
          <ac:chgData name="Mikail NOURREDINE" userId="eea3293e3d666b54" providerId="LiveId" clId="{2BCBA70A-EAE7-42BD-80A3-A610F901BB6D}" dt="2021-11-22T08:07:10.449" v="47" actId="207"/>
          <ac:spMkLst>
            <pc:docMk/>
            <pc:sldMk cId="2504415597" sldId="259"/>
            <ac:spMk id="3" creationId="{21104102-5137-4ADE-BAA6-C253FEBCF9DD}"/>
          </ac:spMkLst>
        </pc:spChg>
      </pc:sldChg>
      <pc:sldChg chg="delSp modSp mod delAnim">
        <pc:chgData name="Mikail NOURREDINE" userId="eea3293e3d666b54" providerId="LiveId" clId="{2BCBA70A-EAE7-42BD-80A3-A610F901BB6D}" dt="2021-11-22T08:17:26.576" v="929" actId="20577"/>
        <pc:sldMkLst>
          <pc:docMk/>
          <pc:sldMk cId="2219473826" sldId="261"/>
        </pc:sldMkLst>
        <pc:spChg chg="mod">
          <ac:chgData name="Mikail NOURREDINE" userId="eea3293e3d666b54" providerId="LiveId" clId="{2BCBA70A-EAE7-42BD-80A3-A610F901BB6D}" dt="2021-11-22T08:09:49.196" v="194" actId="20577"/>
          <ac:spMkLst>
            <pc:docMk/>
            <pc:sldMk cId="2219473826" sldId="261"/>
            <ac:spMk id="2" creationId="{3D5FD4D1-9768-4C5D-A49F-1E508509C1DE}"/>
          </ac:spMkLst>
        </pc:spChg>
        <pc:spChg chg="mod">
          <ac:chgData name="Mikail NOURREDINE" userId="eea3293e3d666b54" providerId="LiveId" clId="{2BCBA70A-EAE7-42BD-80A3-A610F901BB6D}" dt="2021-11-22T08:17:26.576" v="929" actId="20577"/>
          <ac:spMkLst>
            <pc:docMk/>
            <pc:sldMk cId="2219473826" sldId="261"/>
            <ac:spMk id="3" creationId="{5D5532C4-37D8-4150-9C93-08E3B0397DAE}"/>
          </ac:spMkLst>
        </pc:spChg>
        <pc:picChg chg="del">
          <ac:chgData name="Mikail NOURREDINE" userId="eea3293e3d666b54" providerId="LiveId" clId="{2BCBA70A-EAE7-42BD-80A3-A610F901BB6D}" dt="2021-11-22T08:08:01.155" v="54" actId="478"/>
          <ac:picMkLst>
            <pc:docMk/>
            <pc:sldMk cId="2219473826" sldId="261"/>
            <ac:picMk id="4" creationId="{C0298636-807D-40BC-827F-8D6AA6F75A4D}"/>
          </ac:picMkLst>
        </pc:picChg>
      </pc:sldChg>
      <pc:sldChg chg="delSp modSp mod delAnim">
        <pc:chgData name="Mikail NOURREDINE" userId="eea3293e3d666b54" providerId="LiveId" clId="{2BCBA70A-EAE7-42BD-80A3-A610F901BB6D}" dt="2021-11-22T08:24:20.460" v="1451" actId="20577"/>
        <pc:sldMkLst>
          <pc:docMk/>
          <pc:sldMk cId="3986893883" sldId="262"/>
        </pc:sldMkLst>
        <pc:spChg chg="mod">
          <ac:chgData name="Mikail NOURREDINE" userId="eea3293e3d666b54" providerId="LiveId" clId="{2BCBA70A-EAE7-42BD-80A3-A610F901BB6D}" dt="2021-11-22T08:20:57.822" v="1088" actId="20577"/>
          <ac:spMkLst>
            <pc:docMk/>
            <pc:sldMk cId="3986893883" sldId="262"/>
            <ac:spMk id="2" creationId="{ECB68B7D-CD67-4877-B218-944B31CFF6EE}"/>
          </ac:spMkLst>
        </pc:spChg>
        <pc:spChg chg="mod">
          <ac:chgData name="Mikail NOURREDINE" userId="eea3293e3d666b54" providerId="LiveId" clId="{2BCBA70A-EAE7-42BD-80A3-A610F901BB6D}" dt="2021-11-22T08:24:20.460" v="1451" actId="20577"/>
          <ac:spMkLst>
            <pc:docMk/>
            <pc:sldMk cId="3986893883" sldId="262"/>
            <ac:spMk id="3" creationId="{C514AEA7-2EDB-4FF2-9E09-0A3CA5B42FA2}"/>
          </ac:spMkLst>
        </pc:spChg>
        <pc:picChg chg="del">
          <ac:chgData name="Mikail NOURREDINE" userId="eea3293e3d666b54" providerId="LiveId" clId="{2BCBA70A-EAE7-42BD-80A3-A610F901BB6D}" dt="2021-11-22T08:17:53.549" v="931" actId="478"/>
          <ac:picMkLst>
            <pc:docMk/>
            <pc:sldMk cId="3986893883" sldId="262"/>
            <ac:picMk id="4" creationId="{91894ABE-3A6F-4A77-8008-A1FAA9B13444}"/>
          </ac:picMkLst>
        </pc:picChg>
      </pc:sldChg>
      <pc:sldChg chg="del">
        <pc:chgData name="Mikail NOURREDINE" userId="eea3293e3d666b54" providerId="LiveId" clId="{2BCBA70A-EAE7-42BD-80A3-A610F901BB6D}" dt="2021-11-22T08:15:14.819" v="679" actId="47"/>
        <pc:sldMkLst>
          <pc:docMk/>
          <pc:sldMk cId="1750764418" sldId="263"/>
        </pc:sldMkLst>
      </pc:sldChg>
      <pc:sldChg chg="del">
        <pc:chgData name="Mikail NOURREDINE" userId="eea3293e3d666b54" providerId="LiveId" clId="{2BCBA70A-EAE7-42BD-80A3-A610F901BB6D}" dt="2021-11-22T08:24:34.640" v="1457" actId="47"/>
        <pc:sldMkLst>
          <pc:docMk/>
          <pc:sldMk cId="3253730297" sldId="264"/>
        </pc:sldMkLst>
      </pc:sldChg>
      <pc:sldChg chg="delSp modSp del mod delAnim">
        <pc:chgData name="Mikail NOURREDINE" userId="eea3293e3d666b54" providerId="LiveId" clId="{2BCBA70A-EAE7-42BD-80A3-A610F901BB6D}" dt="2021-11-22T08:35:35.894" v="1931" actId="47"/>
        <pc:sldMkLst>
          <pc:docMk/>
          <pc:sldMk cId="4175261969" sldId="265"/>
        </pc:sldMkLst>
        <pc:spChg chg="mod">
          <ac:chgData name="Mikail NOURREDINE" userId="eea3293e3d666b54" providerId="LiveId" clId="{2BCBA70A-EAE7-42BD-80A3-A610F901BB6D}" dt="2021-11-22T08:26:02.269" v="1482" actId="20577"/>
          <ac:spMkLst>
            <pc:docMk/>
            <pc:sldMk cId="4175261969" sldId="265"/>
            <ac:spMk id="2" creationId="{6C5D4593-1F56-4613-97AA-7D1FB7949A16}"/>
          </ac:spMkLst>
        </pc:spChg>
        <pc:picChg chg="del">
          <ac:chgData name="Mikail NOURREDINE" userId="eea3293e3d666b54" providerId="LiveId" clId="{2BCBA70A-EAE7-42BD-80A3-A610F901BB6D}" dt="2021-11-22T08:25:32.372" v="1467" actId="478"/>
          <ac:picMkLst>
            <pc:docMk/>
            <pc:sldMk cId="4175261969" sldId="265"/>
            <ac:picMk id="4" creationId="{34125F77-A913-4F74-ACF6-734FB71562AC}"/>
          </ac:picMkLst>
        </pc:picChg>
      </pc:sldChg>
      <pc:sldChg chg="delSp modSp mod">
        <pc:chgData name="Mikail NOURREDINE" userId="eea3293e3d666b54" providerId="LiveId" clId="{2BCBA70A-EAE7-42BD-80A3-A610F901BB6D}" dt="2021-11-22T08:52:22.191" v="2954" actId="20577"/>
        <pc:sldMkLst>
          <pc:docMk/>
          <pc:sldMk cId="729400418" sldId="266"/>
        </pc:sldMkLst>
        <pc:spChg chg="mod">
          <ac:chgData name="Mikail NOURREDINE" userId="eea3293e3d666b54" providerId="LiveId" clId="{2BCBA70A-EAE7-42BD-80A3-A610F901BB6D}" dt="2021-11-22T08:52:22.191" v="2954" actId="20577"/>
          <ac:spMkLst>
            <pc:docMk/>
            <pc:sldMk cId="729400418" sldId="266"/>
            <ac:spMk id="2" creationId="{6C5D4593-1F56-4613-97AA-7D1FB7949A16}"/>
          </ac:spMkLst>
        </pc:spChg>
        <pc:spChg chg="del mod">
          <ac:chgData name="Mikail NOURREDINE" userId="eea3293e3d666b54" providerId="LiveId" clId="{2BCBA70A-EAE7-42BD-80A3-A610F901BB6D}" dt="2021-11-22T08:51:27.677" v="2718" actId="478"/>
          <ac:spMkLst>
            <pc:docMk/>
            <pc:sldMk cId="729400418" sldId="266"/>
            <ac:spMk id="3" creationId="{52D4B318-DB01-4E41-82D2-A28BD7C0A849}"/>
          </ac:spMkLst>
        </pc:spChg>
      </pc:sldChg>
      <pc:sldChg chg="delSp modSp mod delAnim">
        <pc:chgData name="Mikail NOURREDINE" userId="eea3293e3d666b54" providerId="LiveId" clId="{2BCBA70A-EAE7-42BD-80A3-A610F901BB6D}" dt="2021-11-22T08:56:59.248" v="3790" actId="27636"/>
        <pc:sldMkLst>
          <pc:docMk/>
          <pc:sldMk cId="2469038908" sldId="267"/>
        </pc:sldMkLst>
        <pc:spChg chg="mod">
          <ac:chgData name="Mikail NOURREDINE" userId="eea3293e3d666b54" providerId="LiveId" clId="{2BCBA70A-EAE7-42BD-80A3-A610F901BB6D}" dt="2021-11-22T08:56:59.248" v="3790" actId="27636"/>
          <ac:spMkLst>
            <pc:docMk/>
            <pc:sldMk cId="2469038908" sldId="267"/>
            <ac:spMk id="2" creationId="{B501599B-403C-4A76-8C47-372CF54D2D67}"/>
          </ac:spMkLst>
        </pc:spChg>
        <pc:spChg chg="del mod">
          <ac:chgData name="Mikail NOURREDINE" userId="eea3293e3d666b54" providerId="LiveId" clId="{2BCBA70A-EAE7-42BD-80A3-A610F901BB6D}" dt="2021-11-22T08:56:56.825" v="3788" actId="478"/>
          <ac:spMkLst>
            <pc:docMk/>
            <pc:sldMk cId="2469038908" sldId="267"/>
            <ac:spMk id="3" creationId="{9482A661-4445-4584-A1A4-CC2D54306BEA}"/>
          </ac:spMkLst>
        </pc:spChg>
        <pc:picChg chg="del">
          <ac:chgData name="Mikail NOURREDINE" userId="eea3293e3d666b54" providerId="LiveId" clId="{2BCBA70A-EAE7-42BD-80A3-A610F901BB6D}" dt="2021-11-22T08:56:07.937" v="3615" actId="478"/>
          <ac:picMkLst>
            <pc:docMk/>
            <pc:sldMk cId="2469038908" sldId="267"/>
            <ac:picMk id="4" creationId="{2E58B65E-835C-49D5-A9D7-356688EE6F58}"/>
          </ac:picMkLst>
        </pc:picChg>
      </pc:sldChg>
      <pc:sldChg chg="del">
        <pc:chgData name="Mikail NOURREDINE" userId="eea3293e3d666b54" providerId="LiveId" clId="{2BCBA70A-EAE7-42BD-80A3-A610F901BB6D}" dt="2021-11-22T09:00:43.073" v="4293" actId="47"/>
        <pc:sldMkLst>
          <pc:docMk/>
          <pc:sldMk cId="3986254726" sldId="268"/>
        </pc:sldMkLst>
      </pc:sldChg>
      <pc:sldChg chg="delSp mod delAnim">
        <pc:chgData name="Mikail NOURREDINE" userId="eea3293e3d666b54" providerId="LiveId" clId="{2BCBA70A-EAE7-42BD-80A3-A610F901BB6D}" dt="2021-11-22T09:00:45.137" v="4294" actId="478"/>
        <pc:sldMkLst>
          <pc:docMk/>
          <pc:sldMk cId="1119482582" sldId="269"/>
        </pc:sldMkLst>
        <pc:picChg chg="del">
          <ac:chgData name="Mikail NOURREDINE" userId="eea3293e3d666b54" providerId="LiveId" clId="{2BCBA70A-EAE7-42BD-80A3-A610F901BB6D}" dt="2021-11-22T09:00:45.137" v="4294" actId="478"/>
          <ac:picMkLst>
            <pc:docMk/>
            <pc:sldMk cId="1119482582" sldId="269"/>
            <ac:picMk id="4" creationId="{9A7963E8-92D7-4FEB-A350-87C2294336C8}"/>
          </ac:picMkLst>
        </pc:picChg>
      </pc:sldChg>
      <pc:sldChg chg="delSp modSp mod delAnim">
        <pc:chgData name="Mikail NOURREDINE" userId="eea3293e3d666b54" providerId="LiveId" clId="{2BCBA70A-EAE7-42BD-80A3-A610F901BB6D}" dt="2021-11-22T09:25:26.549" v="5133" actId="20577"/>
        <pc:sldMkLst>
          <pc:docMk/>
          <pc:sldMk cId="3449121394" sldId="273"/>
        </pc:sldMkLst>
        <pc:spChg chg="mod">
          <ac:chgData name="Mikail NOURREDINE" userId="eea3293e3d666b54" providerId="LiveId" clId="{2BCBA70A-EAE7-42BD-80A3-A610F901BB6D}" dt="2021-11-22T09:25:26.549" v="5133" actId="20577"/>
          <ac:spMkLst>
            <pc:docMk/>
            <pc:sldMk cId="3449121394" sldId="273"/>
            <ac:spMk id="2" creationId="{95080664-7EDD-4D42-9440-5BF03E234755}"/>
          </ac:spMkLst>
        </pc:spChg>
        <pc:spChg chg="del mod">
          <ac:chgData name="Mikail NOURREDINE" userId="eea3293e3d666b54" providerId="LiveId" clId="{2BCBA70A-EAE7-42BD-80A3-A610F901BB6D}" dt="2021-11-22T09:21:53.432" v="4885" actId="478"/>
          <ac:spMkLst>
            <pc:docMk/>
            <pc:sldMk cId="3449121394" sldId="273"/>
            <ac:spMk id="3" creationId="{AAB64870-0B85-4691-BFD8-68D87C9AA7A7}"/>
          </ac:spMkLst>
        </pc:spChg>
        <pc:picChg chg="del">
          <ac:chgData name="Mikail NOURREDINE" userId="eea3293e3d666b54" providerId="LiveId" clId="{2BCBA70A-EAE7-42BD-80A3-A610F901BB6D}" dt="2021-11-22T09:18:42.974" v="4667" actId="478"/>
          <ac:picMkLst>
            <pc:docMk/>
            <pc:sldMk cId="3449121394" sldId="273"/>
            <ac:picMk id="4" creationId="{B1C7BFF8-9CAA-48B0-AE45-2A71250168D0}"/>
          </ac:picMkLst>
        </pc:picChg>
      </pc:sldChg>
      <pc:sldChg chg="del">
        <pc:chgData name="Mikail NOURREDINE" userId="eea3293e3d666b54" providerId="LiveId" clId="{2BCBA70A-EAE7-42BD-80A3-A610F901BB6D}" dt="2021-11-22T09:23:52.955" v="5074" actId="47"/>
        <pc:sldMkLst>
          <pc:docMk/>
          <pc:sldMk cId="3198036060" sldId="274"/>
        </pc:sldMkLst>
      </pc:sldChg>
      <pc:sldChg chg="delSp del mod delAnim">
        <pc:chgData name="Mikail NOURREDINE" userId="eea3293e3d666b54" providerId="LiveId" clId="{2BCBA70A-EAE7-42BD-80A3-A610F901BB6D}" dt="2021-11-22T09:24:51.027" v="5077" actId="47"/>
        <pc:sldMkLst>
          <pc:docMk/>
          <pc:sldMk cId="2804366351" sldId="275"/>
        </pc:sldMkLst>
        <pc:picChg chg="del">
          <ac:chgData name="Mikail NOURREDINE" userId="eea3293e3d666b54" providerId="LiveId" clId="{2BCBA70A-EAE7-42BD-80A3-A610F901BB6D}" dt="2021-11-22T09:20:27.845" v="4673" actId="478"/>
          <ac:picMkLst>
            <pc:docMk/>
            <pc:sldMk cId="2804366351" sldId="275"/>
            <ac:picMk id="4" creationId="{1BBA3A11-C181-4DFF-AE7F-3DBC690A1DF7}"/>
          </ac:picMkLst>
        </pc:picChg>
      </pc:sldChg>
      <pc:sldChg chg="del">
        <pc:chgData name="Mikail NOURREDINE" userId="eea3293e3d666b54" providerId="LiveId" clId="{2BCBA70A-EAE7-42BD-80A3-A610F901BB6D}" dt="2021-11-22T09:24:54.671" v="5081" actId="47"/>
        <pc:sldMkLst>
          <pc:docMk/>
          <pc:sldMk cId="879569162" sldId="276"/>
        </pc:sldMkLst>
      </pc:sldChg>
      <pc:sldChg chg="delSp mod delAnim">
        <pc:chgData name="Mikail NOURREDINE" userId="eea3293e3d666b54" providerId="LiveId" clId="{2BCBA70A-EAE7-42BD-80A3-A610F901BB6D}" dt="2021-11-22T08:07:57.573" v="53" actId="478"/>
        <pc:sldMkLst>
          <pc:docMk/>
          <pc:sldMk cId="1878931825" sldId="277"/>
        </pc:sldMkLst>
        <pc:picChg chg="del">
          <ac:chgData name="Mikail NOURREDINE" userId="eea3293e3d666b54" providerId="LiveId" clId="{2BCBA70A-EAE7-42BD-80A3-A610F901BB6D}" dt="2021-11-22T08:07:57.573" v="53" actId="478"/>
          <ac:picMkLst>
            <pc:docMk/>
            <pc:sldMk cId="1878931825" sldId="277"/>
            <ac:picMk id="5" creationId="{7E231BB9-CB65-44E0-961A-36096E8974CD}"/>
          </ac:picMkLst>
        </pc:picChg>
      </pc:sldChg>
      <pc:sldChg chg="del">
        <pc:chgData name="Mikail NOURREDINE" userId="eea3293e3d666b54" providerId="LiveId" clId="{2BCBA70A-EAE7-42BD-80A3-A610F901BB6D}" dt="2021-11-22T08:15:17.302" v="680" actId="47"/>
        <pc:sldMkLst>
          <pc:docMk/>
          <pc:sldMk cId="2941411949" sldId="278"/>
        </pc:sldMkLst>
      </pc:sldChg>
      <pc:sldChg chg="del">
        <pc:chgData name="Mikail NOURREDINE" userId="eea3293e3d666b54" providerId="LiveId" clId="{2BCBA70A-EAE7-42BD-80A3-A610F901BB6D}" dt="2021-11-22T08:24:33.947" v="1456" actId="47"/>
        <pc:sldMkLst>
          <pc:docMk/>
          <pc:sldMk cId="2376194769" sldId="279"/>
        </pc:sldMkLst>
      </pc:sldChg>
      <pc:sldChg chg="del">
        <pc:chgData name="Mikail NOURREDINE" userId="eea3293e3d666b54" providerId="LiveId" clId="{2BCBA70A-EAE7-42BD-80A3-A610F901BB6D}" dt="2021-11-22T08:26:15.711" v="1483" actId="47"/>
        <pc:sldMkLst>
          <pc:docMk/>
          <pc:sldMk cId="3124343563" sldId="280"/>
        </pc:sldMkLst>
      </pc:sldChg>
      <pc:sldChg chg="del">
        <pc:chgData name="Mikail NOURREDINE" userId="eea3293e3d666b54" providerId="LiveId" clId="{2BCBA70A-EAE7-42BD-80A3-A610F901BB6D}" dt="2021-11-22T08:57:01.668" v="3791" actId="47"/>
        <pc:sldMkLst>
          <pc:docMk/>
          <pc:sldMk cId="2670722868" sldId="282"/>
        </pc:sldMkLst>
      </pc:sldChg>
      <pc:sldChg chg="del">
        <pc:chgData name="Mikail NOURREDINE" userId="eea3293e3d666b54" providerId="LiveId" clId="{2BCBA70A-EAE7-42BD-80A3-A610F901BB6D}" dt="2021-11-22T08:57:02.435" v="3792" actId="47"/>
        <pc:sldMkLst>
          <pc:docMk/>
          <pc:sldMk cId="1536390704" sldId="283"/>
        </pc:sldMkLst>
      </pc:sldChg>
      <pc:sldChg chg="delSp mod delAnim">
        <pc:chgData name="Mikail NOURREDINE" userId="eea3293e3d666b54" providerId="LiveId" clId="{2BCBA70A-EAE7-42BD-80A3-A610F901BB6D}" dt="2021-11-22T09:00:47.518" v="4295" actId="478"/>
        <pc:sldMkLst>
          <pc:docMk/>
          <pc:sldMk cId="70796861" sldId="284"/>
        </pc:sldMkLst>
        <pc:picChg chg="del">
          <ac:chgData name="Mikail NOURREDINE" userId="eea3293e3d666b54" providerId="LiveId" clId="{2BCBA70A-EAE7-42BD-80A3-A610F901BB6D}" dt="2021-11-22T09:00:47.518" v="4295" actId="478"/>
          <ac:picMkLst>
            <pc:docMk/>
            <pc:sldMk cId="70796861" sldId="284"/>
            <ac:picMk id="3" creationId="{B7532818-A7B9-4CD6-81FB-B6216BB4DBC3}"/>
          </ac:picMkLst>
        </pc:picChg>
      </pc:sldChg>
      <pc:sldChg chg="delSp mod delAnim">
        <pc:chgData name="Mikail NOURREDINE" userId="eea3293e3d666b54" providerId="LiveId" clId="{2BCBA70A-EAE7-42BD-80A3-A610F901BB6D}" dt="2021-11-22T09:00:49.209" v="4296" actId="478"/>
        <pc:sldMkLst>
          <pc:docMk/>
          <pc:sldMk cId="1030241754" sldId="285"/>
        </pc:sldMkLst>
        <pc:picChg chg="del">
          <ac:chgData name="Mikail NOURREDINE" userId="eea3293e3d666b54" providerId="LiveId" clId="{2BCBA70A-EAE7-42BD-80A3-A610F901BB6D}" dt="2021-11-22T09:00:49.209" v="4296" actId="478"/>
          <ac:picMkLst>
            <pc:docMk/>
            <pc:sldMk cId="1030241754" sldId="285"/>
            <ac:picMk id="5" creationId="{4988A893-8D48-49B4-BFC4-817CA1B2E960}"/>
          </ac:picMkLst>
        </pc:picChg>
      </pc:sldChg>
      <pc:sldChg chg="delSp mod delAnim">
        <pc:chgData name="Mikail NOURREDINE" userId="eea3293e3d666b54" providerId="LiveId" clId="{2BCBA70A-EAE7-42BD-80A3-A610F901BB6D}" dt="2021-11-22T09:00:50.915" v="4297" actId="478"/>
        <pc:sldMkLst>
          <pc:docMk/>
          <pc:sldMk cId="286942375" sldId="286"/>
        </pc:sldMkLst>
        <pc:picChg chg="del">
          <ac:chgData name="Mikail NOURREDINE" userId="eea3293e3d666b54" providerId="LiveId" clId="{2BCBA70A-EAE7-42BD-80A3-A610F901BB6D}" dt="2021-11-22T09:00:50.915" v="4297" actId="478"/>
          <ac:picMkLst>
            <pc:docMk/>
            <pc:sldMk cId="286942375" sldId="286"/>
            <ac:picMk id="5" creationId="{2CB14A13-403B-4563-A988-A8ECC28F3371}"/>
          </ac:picMkLst>
        </pc:picChg>
      </pc:sldChg>
      <pc:sldChg chg="delSp del mod delAnim">
        <pc:chgData name="Mikail NOURREDINE" userId="eea3293e3d666b54" providerId="LiveId" clId="{2BCBA70A-EAE7-42BD-80A3-A610F901BB6D}" dt="2021-11-22T08:07:12.653" v="48" actId="47"/>
        <pc:sldMkLst>
          <pc:docMk/>
          <pc:sldMk cId="3968326866" sldId="287"/>
        </pc:sldMkLst>
        <pc:picChg chg="del">
          <ac:chgData name="Mikail NOURREDINE" userId="eea3293e3d666b54" providerId="LiveId" clId="{2BCBA70A-EAE7-42BD-80A3-A610F901BB6D}" dt="2021-11-22T08:02:17.804" v="2" actId="478"/>
          <ac:picMkLst>
            <pc:docMk/>
            <pc:sldMk cId="3968326866" sldId="287"/>
            <ac:picMk id="3" creationId="{776C7A0F-959A-4C3E-9CCD-0BD1D9FF8CA2}"/>
          </ac:picMkLst>
        </pc:picChg>
      </pc:sldChg>
      <pc:sldChg chg="del">
        <pc:chgData name="Mikail NOURREDINE" userId="eea3293e3d666b54" providerId="LiveId" clId="{2BCBA70A-EAE7-42BD-80A3-A610F901BB6D}" dt="2021-11-22T08:26:16.436" v="1484" actId="47"/>
        <pc:sldMkLst>
          <pc:docMk/>
          <pc:sldMk cId="195248890" sldId="288"/>
        </pc:sldMkLst>
      </pc:sldChg>
      <pc:sldChg chg="delSp mod delAnim">
        <pc:chgData name="Mikail NOURREDINE" userId="eea3293e3d666b54" providerId="LiveId" clId="{2BCBA70A-EAE7-42BD-80A3-A610F901BB6D}" dt="2021-11-22T08:55:49.443" v="3612" actId="478"/>
        <pc:sldMkLst>
          <pc:docMk/>
          <pc:sldMk cId="3581036336" sldId="289"/>
        </pc:sldMkLst>
        <pc:picChg chg="del">
          <ac:chgData name="Mikail NOURREDINE" userId="eea3293e3d666b54" providerId="LiveId" clId="{2BCBA70A-EAE7-42BD-80A3-A610F901BB6D}" dt="2021-11-22T08:55:49.443" v="3612" actId="478"/>
          <ac:picMkLst>
            <pc:docMk/>
            <pc:sldMk cId="3581036336" sldId="289"/>
            <ac:picMk id="4" creationId="{5ED00020-8DF5-4B5E-AC92-7FCB1A499841}"/>
          </ac:picMkLst>
        </pc:picChg>
      </pc:sldChg>
      <pc:sldChg chg="delSp del mod delAnim">
        <pc:chgData name="Mikail NOURREDINE" userId="eea3293e3d666b54" providerId="LiveId" clId="{2BCBA70A-EAE7-42BD-80A3-A610F901BB6D}" dt="2021-11-22T09:23:51.673" v="5072" actId="47"/>
        <pc:sldMkLst>
          <pc:docMk/>
          <pc:sldMk cId="2099692484" sldId="290"/>
        </pc:sldMkLst>
        <pc:picChg chg="del">
          <ac:chgData name="Mikail NOURREDINE" userId="eea3293e3d666b54" providerId="LiveId" clId="{2BCBA70A-EAE7-42BD-80A3-A610F901BB6D}" dt="2021-11-22T09:18:54.871" v="4670" actId="478"/>
          <ac:picMkLst>
            <pc:docMk/>
            <pc:sldMk cId="2099692484" sldId="290"/>
            <ac:picMk id="7" creationId="{7914AF4B-C41F-407C-AFB6-25CA768C5BA6}"/>
          </ac:picMkLst>
        </pc:picChg>
      </pc:sldChg>
      <pc:sldChg chg="delSp del mod delAnim">
        <pc:chgData name="Mikail NOURREDINE" userId="eea3293e3d666b54" providerId="LiveId" clId="{2BCBA70A-EAE7-42BD-80A3-A610F901BB6D}" dt="2021-11-22T09:23:52.349" v="5073" actId="47"/>
        <pc:sldMkLst>
          <pc:docMk/>
          <pc:sldMk cId="2229920821" sldId="291"/>
        </pc:sldMkLst>
        <pc:picChg chg="del">
          <ac:chgData name="Mikail NOURREDINE" userId="eea3293e3d666b54" providerId="LiveId" clId="{2BCBA70A-EAE7-42BD-80A3-A610F901BB6D}" dt="2021-11-22T09:18:57.054" v="4671" actId="478"/>
          <ac:picMkLst>
            <pc:docMk/>
            <pc:sldMk cId="2229920821" sldId="291"/>
            <ac:picMk id="7" creationId="{38F88993-DF8F-4B2E-86A9-663182B87EF6}"/>
          </ac:picMkLst>
        </pc:picChg>
      </pc:sldChg>
      <pc:sldChg chg="delSp del mod delAnim">
        <pc:chgData name="Mikail NOURREDINE" userId="eea3293e3d666b54" providerId="LiveId" clId="{2BCBA70A-EAE7-42BD-80A3-A610F901BB6D}" dt="2021-11-22T09:22:00.594" v="4889" actId="47"/>
        <pc:sldMkLst>
          <pc:docMk/>
          <pc:sldMk cId="1729154558" sldId="292"/>
        </pc:sldMkLst>
        <pc:picChg chg="del">
          <ac:chgData name="Mikail NOURREDINE" userId="eea3293e3d666b54" providerId="LiveId" clId="{2BCBA70A-EAE7-42BD-80A3-A610F901BB6D}" dt="2021-11-22T09:18:52.059" v="4669" actId="478"/>
          <ac:picMkLst>
            <pc:docMk/>
            <pc:sldMk cId="1729154558" sldId="292"/>
            <ac:picMk id="5" creationId="{A7CDBE8B-6600-4010-B563-747E82DC675D}"/>
          </ac:picMkLst>
        </pc:picChg>
      </pc:sldChg>
      <pc:sldChg chg="delSp del mod delAnim">
        <pc:chgData name="Mikail NOURREDINE" userId="eea3293e3d666b54" providerId="LiveId" clId="{2BCBA70A-EAE7-42BD-80A3-A610F901BB6D}" dt="2021-11-22T09:24:52.198" v="5079" actId="47"/>
        <pc:sldMkLst>
          <pc:docMk/>
          <pc:sldMk cId="3855542595" sldId="293"/>
        </pc:sldMkLst>
        <pc:picChg chg="del">
          <ac:chgData name="Mikail NOURREDINE" userId="eea3293e3d666b54" providerId="LiveId" clId="{2BCBA70A-EAE7-42BD-80A3-A610F901BB6D}" dt="2021-11-22T08:55:53.692" v="3613" actId="478"/>
          <ac:picMkLst>
            <pc:docMk/>
            <pc:sldMk cId="3855542595" sldId="293"/>
            <ac:picMk id="5" creationId="{D7F3D9B1-219D-4777-83DC-8C609FBD3AF4}"/>
          </ac:picMkLst>
        </pc:picChg>
      </pc:sldChg>
      <pc:sldChg chg="delSp del mod delAnim">
        <pc:chgData name="Mikail NOURREDINE" userId="eea3293e3d666b54" providerId="LiveId" clId="{2BCBA70A-EAE7-42BD-80A3-A610F901BB6D}" dt="2021-11-22T09:24:53.030" v="5080" actId="47"/>
        <pc:sldMkLst>
          <pc:docMk/>
          <pc:sldMk cId="3122546156" sldId="294"/>
        </pc:sldMkLst>
        <pc:picChg chg="del">
          <ac:chgData name="Mikail NOURREDINE" userId="eea3293e3d666b54" providerId="LiveId" clId="{2BCBA70A-EAE7-42BD-80A3-A610F901BB6D}" dt="2021-11-22T08:55:55.134" v="3614" actId="478"/>
          <ac:picMkLst>
            <pc:docMk/>
            <pc:sldMk cId="3122546156" sldId="294"/>
            <ac:picMk id="5" creationId="{D8AF59E2-003A-4842-B719-DF19D8736EB8}"/>
          </ac:picMkLst>
        </pc:picChg>
      </pc:sldChg>
      <pc:sldChg chg="del">
        <pc:chgData name="Mikail NOURREDINE" userId="eea3293e3d666b54" providerId="LiveId" clId="{2BCBA70A-EAE7-42BD-80A3-A610F901BB6D}" dt="2021-11-22T09:24:51.574" v="5078" actId="47"/>
        <pc:sldMkLst>
          <pc:docMk/>
          <pc:sldMk cId="4128085308" sldId="295"/>
        </pc:sldMkLst>
      </pc:sldChg>
      <pc:sldChg chg="delSp del mod delAnim">
        <pc:chgData name="Mikail NOURREDINE" userId="eea3293e3d666b54" providerId="LiveId" clId="{2BCBA70A-EAE7-42BD-80A3-A610F901BB6D}" dt="2021-11-22T09:21:59.759" v="4888" actId="47"/>
        <pc:sldMkLst>
          <pc:docMk/>
          <pc:sldMk cId="3571261724" sldId="296"/>
        </pc:sldMkLst>
        <pc:picChg chg="del">
          <ac:chgData name="Mikail NOURREDINE" userId="eea3293e3d666b54" providerId="LiveId" clId="{2BCBA70A-EAE7-42BD-80A3-A610F901BB6D}" dt="2021-11-22T09:18:49.096" v="4668" actId="478"/>
          <ac:picMkLst>
            <pc:docMk/>
            <pc:sldMk cId="3571261724" sldId="296"/>
            <ac:picMk id="5" creationId="{DCCBB3E6-C27F-488C-88D7-D31ED4F194EE}"/>
          </ac:picMkLst>
        </pc:picChg>
      </pc:sldChg>
      <pc:sldChg chg="delSp mod delAnim">
        <pc:chgData name="Mikail NOURREDINE" userId="eea3293e3d666b54" providerId="LiveId" clId="{2BCBA70A-EAE7-42BD-80A3-A610F901BB6D}" dt="2021-11-22T08:02:11.117" v="0" actId="478"/>
        <pc:sldMkLst>
          <pc:docMk/>
          <pc:sldMk cId="3789318539" sldId="298"/>
        </pc:sldMkLst>
        <pc:picChg chg="del">
          <ac:chgData name="Mikail NOURREDINE" userId="eea3293e3d666b54" providerId="LiveId" clId="{2BCBA70A-EAE7-42BD-80A3-A610F901BB6D}" dt="2021-11-22T08:02:11.117" v="0" actId="478"/>
          <ac:picMkLst>
            <pc:docMk/>
            <pc:sldMk cId="3789318539" sldId="298"/>
            <ac:picMk id="11" creationId="{B206C765-374C-403D-A50B-7E1A65C1E606}"/>
          </ac:picMkLst>
        </pc:picChg>
      </pc:sldChg>
      <pc:sldChg chg="addSp modSp new mod">
        <pc:chgData name="Mikail NOURREDINE" userId="eea3293e3d666b54" providerId="LiveId" clId="{2BCBA70A-EAE7-42BD-80A3-A610F901BB6D}" dt="2021-11-22T08:07:32.218" v="52" actId="1076"/>
        <pc:sldMkLst>
          <pc:docMk/>
          <pc:sldMk cId="681809747" sldId="299"/>
        </pc:sldMkLst>
        <pc:picChg chg="add mod">
          <ac:chgData name="Mikail NOURREDINE" userId="eea3293e3d666b54" providerId="LiveId" clId="{2BCBA70A-EAE7-42BD-80A3-A610F901BB6D}" dt="2021-11-22T08:07:32.218" v="52" actId="1076"/>
          <ac:picMkLst>
            <pc:docMk/>
            <pc:sldMk cId="681809747" sldId="299"/>
            <ac:picMk id="5" creationId="{E51E03D7-F890-43E4-A1E9-B5A3FB2031B1}"/>
          </ac:picMkLst>
        </pc:picChg>
      </pc:sldChg>
      <pc:sldChg chg="modSp add mod">
        <pc:chgData name="Mikail NOURREDINE" userId="eea3293e3d666b54" providerId="LiveId" clId="{2BCBA70A-EAE7-42BD-80A3-A610F901BB6D}" dt="2021-11-22T08:15:12.760" v="678" actId="207"/>
        <pc:sldMkLst>
          <pc:docMk/>
          <pc:sldMk cId="944084291" sldId="300"/>
        </pc:sldMkLst>
        <pc:spChg chg="mod">
          <ac:chgData name="Mikail NOURREDINE" userId="eea3293e3d666b54" providerId="LiveId" clId="{2BCBA70A-EAE7-42BD-80A3-A610F901BB6D}" dt="2021-11-22T08:15:12.760" v="678" actId="207"/>
          <ac:spMkLst>
            <pc:docMk/>
            <pc:sldMk cId="944084291" sldId="300"/>
            <ac:spMk id="3" creationId="{5D5532C4-37D8-4150-9C93-08E3B0397DAE}"/>
          </ac:spMkLst>
        </pc:spChg>
      </pc:sldChg>
      <pc:sldChg chg="modSp new mod">
        <pc:chgData name="Mikail NOURREDINE" userId="eea3293e3d666b54" providerId="LiveId" clId="{2BCBA70A-EAE7-42BD-80A3-A610F901BB6D}" dt="2021-11-22T08:17:35.578" v="930" actId="20577"/>
        <pc:sldMkLst>
          <pc:docMk/>
          <pc:sldMk cId="3791836670" sldId="301"/>
        </pc:sldMkLst>
        <pc:spChg chg="mod">
          <ac:chgData name="Mikail NOURREDINE" userId="eea3293e3d666b54" providerId="LiveId" clId="{2BCBA70A-EAE7-42BD-80A3-A610F901BB6D}" dt="2021-11-22T08:17:35.578" v="930" actId="20577"/>
          <ac:spMkLst>
            <pc:docMk/>
            <pc:sldMk cId="3791836670" sldId="301"/>
            <ac:spMk id="3" creationId="{B205ECFB-0D20-41B2-9F85-58D993E99335}"/>
          </ac:spMkLst>
        </pc:spChg>
      </pc:sldChg>
      <pc:sldChg chg="modSp add mod">
        <pc:chgData name="Mikail NOURREDINE" userId="eea3293e3d666b54" providerId="LiveId" clId="{2BCBA70A-EAE7-42BD-80A3-A610F901BB6D}" dt="2021-11-22T08:24:31.745" v="1455" actId="207"/>
        <pc:sldMkLst>
          <pc:docMk/>
          <pc:sldMk cId="1776976345" sldId="302"/>
        </pc:sldMkLst>
        <pc:spChg chg="mod">
          <ac:chgData name="Mikail NOURREDINE" userId="eea3293e3d666b54" providerId="LiveId" clId="{2BCBA70A-EAE7-42BD-80A3-A610F901BB6D}" dt="2021-11-22T08:24:31.745" v="1455" actId="207"/>
          <ac:spMkLst>
            <pc:docMk/>
            <pc:sldMk cId="1776976345" sldId="302"/>
            <ac:spMk id="3" creationId="{C514AEA7-2EDB-4FF2-9E09-0A3CA5B42FA2}"/>
          </ac:spMkLst>
        </pc:spChg>
      </pc:sldChg>
      <pc:sldChg chg="addSp modSp new mod ord">
        <pc:chgData name="Mikail NOURREDINE" userId="eea3293e3d666b54" providerId="LiveId" clId="{2BCBA70A-EAE7-42BD-80A3-A610F901BB6D}" dt="2021-11-22T08:25:04.766" v="1466"/>
        <pc:sldMkLst>
          <pc:docMk/>
          <pc:sldMk cId="1757566035" sldId="303"/>
        </pc:sldMkLst>
        <pc:picChg chg="add mod">
          <ac:chgData name="Mikail NOURREDINE" userId="eea3293e3d666b54" providerId="LiveId" clId="{2BCBA70A-EAE7-42BD-80A3-A610F901BB6D}" dt="2021-11-22T08:24:57.001" v="1463" actId="1076"/>
          <ac:picMkLst>
            <pc:docMk/>
            <pc:sldMk cId="1757566035" sldId="303"/>
            <ac:picMk id="5" creationId="{7E2C76D7-47E1-4C1D-AC67-ECC9D722CE29}"/>
          </ac:picMkLst>
        </pc:picChg>
        <pc:picChg chg="add mod">
          <ac:chgData name="Mikail NOURREDINE" userId="eea3293e3d666b54" providerId="LiveId" clId="{2BCBA70A-EAE7-42BD-80A3-A610F901BB6D}" dt="2021-11-22T08:24:58.802" v="1464" actId="1076"/>
          <ac:picMkLst>
            <pc:docMk/>
            <pc:sldMk cId="1757566035" sldId="303"/>
            <ac:picMk id="7" creationId="{1FBA10ED-8303-4F40-8B81-E2A76BAC12FB}"/>
          </ac:picMkLst>
        </pc:picChg>
      </pc:sldChg>
      <pc:sldChg chg="delSp modSp new mod">
        <pc:chgData name="Mikail NOURREDINE" userId="eea3293e3d666b54" providerId="LiveId" clId="{2BCBA70A-EAE7-42BD-80A3-A610F901BB6D}" dt="2021-11-22T08:54:35.459" v="3611" actId="5793"/>
        <pc:sldMkLst>
          <pc:docMk/>
          <pc:sldMk cId="1331454825" sldId="304"/>
        </pc:sldMkLst>
        <pc:spChg chg="del">
          <ac:chgData name="Mikail NOURREDINE" userId="eea3293e3d666b54" providerId="LiveId" clId="{2BCBA70A-EAE7-42BD-80A3-A610F901BB6D}" dt="2021-11-22T08:52:29.554" v="2956" actId="478"/>
          <ac:spMkLst>
            <pc:docMk/>
            <pc:sldMk cId="1331454825" sldId="304"/>
            <ac:spMk id="2" creationId="{419E94F8-4B27-4426-AD27-76F1E9C6F805}"/>
          </ac:spMkLst>
        </pc:spChg>
        <pc:spChg chg="mod">
          <ac:chgData name="Mikail NOURREDINE" userId="eea3293e3d666b54" providerId="LiveId" clId="{2BCBA70A-EAE7-42BD-80A3-A610F901BB6D}" dt="2021-11-22T08:54:35.459" v="3611" actId="5793"/>
          <ac:spMkLst>
            <pc:docMk/>
            <pc:sldMk cId="1331454825" sldId="304"/>
            <ac:spMk id="3" creationId="{DB1E47B8-9762-45D8-AB74-A95B4744D2A8}"/>
          </ac:spMkLst>
        </pc:spChg>
      </pc:sldChg>
      <pc:sldChg chg="delSp modSp new mod">
        <pc:chgData name="Mikail NOURREDINE" userId="eea3293e3d666b54" providerId="LiveId" clId="{2BCBA70A-EAE7-42BD-80A3-A610F901BB6D}" dt="2021-11-22T09:00:38.202" v="4292" actId="20577"/>
        <pc:sldMkLst>
          <pc:docMk/>
          <pc:sldMk cId="216773865" sldId="305"/>
        </pc:sldMkLst>
        <pc:spChg chg="del">
          <ac:chgData name="Mikail NOURREDINE" userId="eea3293e3d666b54" providerId="LiveId" clId="{2BCBA70A-EAE7-42BD-80A3-A610F901BB6D}" dt="2021-11-22T08:57:21.556" v="3794" actId="478"/>
          <ac:spMkLst>
            <pc:docMk/>
            <pc:sldMk cId="216773865" sldId="305"/>
            <ac:spMk id="2" creationId="{FC53DAD6-28AC-4745-8783-9290BD92649B}"/>
          </ac:spMkLst>
        </pc:spChg>
        <pc:spChg chg="mod">
          <ac:chgData name="Mikail NOURREDINE" userId="eea3293e3d666b54" providerId="LiveId" clId="{2BCBA70A-EAE7-42BD-80A3-A610F901BB6D}" dt="2021-11-22T09:00:38.202" v="4292" actId="20577"/>
          <ac:spMkLst>
            <pc:docMk/>
            <pc:sldMk cId="216773865" sldId="305"/>
            <ac:spMk id="3" creationId="{D1EC17B7-95AD-4AE7-AFDC-89A98906BB83}"/>
          </ac:spMkLst>
        </pc:spChg>
      </pc:sldChg>
      <pc:sldChg chg="delSp modSp new mod">
        <pc:chgData name="Mikail NOURREDINE" userId="eea3293e3d666b54" providerId="LiveId" clId="{2BCBA70A-EAE7-42BD-80A3-A610F901BB6D}" dt="2021-11-22T09:19:46.015" v="4672" actId="20577"/>
        <pc:sldMkLst>
          <pc:docMk/>
          <pc:sldMk cId="3218153417" sldId="306"/>
        </pc:sldMkLst>
        <pc:spChg chg="mod">
          <ac:chgData name="Mikail NOURREDINE" userId="eea3293e3d666b54" providerId="LiveId" clId="{2BCBA70A-EAE7-42BD-80A3-A610F901BB6D}" dt="2021-11-22T09:19:46.015" v="4672" actId="20577"/>
          <ac:spMkLst>
            <pc:docMk/>
            <pc:sldMk cId="3218153417" sldId="306"/>
            <ac:spMk id="2" creationId="{95585C18-984F-4281-B2A9-87027CFCD7E5}"/>
          </ac:spMkLst>
        </pc:spChg>
        <pc:spChg chg="del">
          <ac:chgData name="Mikail NOURREDINE" userId="eea3293e3d666b54" providerId="LiveId" clId="{2BCBA70A-EAE7-42BD-80A3-A610F901BB6D}" dt="2021-11-22T09:01:43.272" v="4538" actId="478"/>
          <ac:spMkLst>
            <pc:docMk/>
            <pc:sldMk cId="3218153417" sldId="306"/>
            <ac:spMk id="3" creationId="{621444DF-65AF-4C25-8917-1D562D1C7089}"/>
          </ac:spMkLst>
        </pc:spChg>
      </pc:sldChg>
      <pc:sldChg chg="modSp new mod modNotesTx">
        <pc:chgData name="Mikail NOURREDINE" userId="eea3293e3d666b54" providerId="LiveId" clId="{2BCBA70A-EAE7-42BD-80A3-A610F901BB6D}" dt="2021-11-22T09:18:38.512" v="4666" actId="20577"/>
        <pc:sldMkLst>
          <pc:docMk/>
          <pc:sldMk cId="2772046815" sldId="307"/>
        </pc:sldMkLst>
        <pc:spChg chg="mod">
          <ac:chgData name="Mikail NOURREDINE" userId="eea3293e3d666b54" providerId="LiveId" clId="{2BCBA70A-EAE7-42BD-80A3-A610F901BB6D}" dt="2021-11-22T09:17:53.131" v="4543" actId="20577"/>
          <ac:spMkLst>
            <pc:docMk/>
            <pc:sldMk cId="2772046815" sldId="307"/>
            <ac:spMk id="3" creationId="{145DCC04-9CA1-45A8-81A8-9236C3E67797}"/>
          </ac:spMkLst>
        </pc:spChg>
      </pc:sldChg>
      <pc:sldChg chg="modSp new mod">
        <pc:chgData name="Mikail NOURREDINE" userId="eea3293e3d666b54" providerId="LiveId" clId="{2BCBA70A-EAE7-42BD-80A3-A610F901BB6D}" dt="2021-11-22T09:22:41.625" v="5071" actId="20577"/>
        <pc:sldMkLst>
          <pc:docMk/>
          <pc:sldMk cId="3339606739" sldId="308"/>
        </pc:sldMkLst>
        <pc:spChg chg="mod">
          <ac:chgData name="Mikail NOURREDINE" userId="eea3293e3d666b54" providerId="LiveId" clId="{2BCBA70A-EAE7-42BD-80A3-A610F901BB6D}" dt="2021-11-22T09:22:41.625" v="5071" actId="20577"/>
          <ac:spMkLst>
            <pc:docMk/>
            <pc:sldMk cId="3339606739" sldId="308"/>
            <ac:spMk id="3" creationId="{27C23AC4-DE87-4541-9364-9F150A06FD13}"/>
          </ac:spMkLst>
        </pc:spChg>
      </pc:sldChg>
      <pc:sldChg chg="modSp new mod">
        <pc:chgData name="Mikail NOURREDINE" userId="eea3293e3d666b54" providerId="LiveId" clId="{2BCBA70A-EAE7-42BD-80A3-A610F901BB6D}" dt="2021-11-22T09:33:06.430" v="5712" actId="20577"/>
        <pc:sldMkLst>
          <pc:docMk/>
          <pc:sldMk cId="1602256658" sldId="309"/>
        </pc:sldMkLst>
        <pc:spChg chg="mod">
          <ac:chgData name="Mikail NOURREDINE" userId="eea3293e3d666b54" providerId="LiveId" clId="{2BCBA70A-EAE7-42BD-80A3-A610F901BB6D}" dt="2021-11-22T09:28:30.329" v="5235" actId="20577"/>
          <ac:spMkLst>
            <pc:docMk/>
            <pc:sldMk cId="1602256658" sldId="309"/>
            <ac:spMk id="2" creationId="{ABDC22F0-897F-4BFC-A026-99A628690DCA}"/>
          </ac:spMkLst>
        </pc:spChg>
        <pc:spChg chg="mod">
          <ac:chgData name="Mikail NOURREDINE" userId="eea3293e3d666b54" providerId="LiveId" clId="{2BCBA70A-EAE7-42BD-80A3-A610F901BB6D}" dt="2021-11-22T09:33:06.430" v="5712" actId="20577"/>
          <ac:spMkLst>
            <pc:docMk/>
            <pc:sldMk cId="1602256658" sldId="309"/>
            <ac:spMk id="3" creationId="{8131658D-8301-4F75-AA9E-C6A77AB3A04B}"/>
          </ac:spMkLst>
        </pc:spChg>
      </pc:sldChg>
      <pc:sldChg chg="modSp add mod modNotesTx">
        <pc:chgData name="Mikail NOURREDINE" userId="eea3293e3d666b54" providerId="LiveId" clId="{2BCBA70A-EAE7-42BD-80A3-A610F901BB6D}" dt="2021-11-22T09:34:02.360" v="5764" actId="20577"/>
        <pc:sldMkLst>
          <pc:docMk/>
          <pc:sldMk cId="2558868537" sldId="310"/>
        </pc:sldMkLst>
        <pc:spChg chg="mod">
          <ac:chgData name="Mikail NOURREDINE" userId="eea3293e3d666b54" providerId="LiveId" clId="{2BCBA70A-EAE7-42BD-80A3-A610F901BB6D}" dt="2021-11-22T09:33:23.454" v="5714" actId="207"/>
          <ac:spMkLst>
            <pc:docMk/>
            <pc:sldMk cId="2558868537" sldId="310"/>
            <ac:spMk id="3" creationId="{8131658D-8301-4F75-AA9E-C6A77AB3A0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EE202-462B-473F-92B9-8F3901A2DEDB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2D44E-674F-4BA2-84DA-0CE95FB94E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104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Visualisation interactive de la non infériorité, équivalence et supériorité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D44E-674F-4BA2-84DA-0CE95FB94E6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72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 vraie : car dans critères d’exclusion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2D44E-674F-4BA2-84DA-0CE95FB94E6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15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6C20D-EA11-4E3C-98B8-198AB489C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90DF20-7EB8-4921-8F6F-77EE73D15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EB5C25-2B5D-4D16-A3C3-5F450C5C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166948-EAB5-4FF3-92DD-BD1FBD8F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6502E3-EBCD-4CBB-91FF-799C126C9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314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5F5BCB-D236-455E-B254-56B2D6FF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804120-2B7B-41E9-BE0B-198C187B2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DEDD9-8475-45AF-9E6E-65D5C659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CC79BD-DD79-4FED-9D45-5EEFF304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7B7E6A-9181-487A-8E78-5E07FA6B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79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7EEBE3-4204-4A0D-992D-F53EADDA2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60F35F-AAE9-416D-9E59-DACACD04D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AB5DE0-58AA-46E7-80AC-79860574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37AF07-9274-4EE2-9159-2657B0E4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E6B39D-8F7E-4290-86A6-ED096411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71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418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10622-F1C2-4552-BAFF-68FA2EBC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B0E4CC-5EDA-4768-A8A5-632F4CB9F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B12366-D286-4C3D-9421-CE3363877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7620CD-2937-434A-844E-B1FCD7129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975E33-FE5F-4EE9-AAB9-088FC897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71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24349-0016-4047-98D9-9BA7C046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D8764-0F10-447B-8F81-0CC77F3E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34AD46-2F08-41FC-8131-F487D1DF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263DD6-B394-4C1C-A26F-E86053BD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51C60E-84FC-4248-B720-64B7264E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26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2D397-82AA-423D-80D1-C07669179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565FA-7A69-441B-A54A-3A88EAE1B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8EEE3C-B7DD-46C0-BA27-3196CAFBC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07B91B-B895-45A4-B156-A6ABBEDA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5132EE-77D3-4622-AFE0-C81AA4355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C6695A-EC72-4202-B6D7-429D8CC1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54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E7817-3593-4AC0-B7EB-55AEDD49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11691E-E2E5-4387-A66D-0E61B6624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C8C1B0-E4E9-47C4-90AD-1948F931F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CC07A2-AA78-4885-8D9F-2955B9B69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47E105-5703-4238-A69C-E78313177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6254C1-05D9-4BCA-9C55-DA69FCFC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DB29024-3E17-49B9-88B6-8ADF03B9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7A15734-1F16-45C9-BB73-71A824FA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23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85E90-5A18-4B5C-AB27-F015572C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3A495F-2E8F-4E92-B4F2-DA8ABC92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300970-B263-478F-B82A-75060BEB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2F5BAF-CF27-4D7A-96CB-D49EEA77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63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CC3E5D2-583F-4978-B74E-04ECE0754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325A97-2FE1-4ABF-AA45-1CBF5880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581F0D-3A82-4655-9A3D-4F42DD8F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32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87D821-C2E6-4AE8-B094-060D4491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2410C8-A127-49CB-BE0B-E64C5410F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2D2A8C-9B95-4265-9908-08A8F3715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986A2F-9708-4334-8758-3B657260E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F5A6D-20E4-4865-A50B-D74F567F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D2F276-5781-4DD7-AC9E-779B0B8B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61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E871F8-DCC6-4439-96A4-E3C1A88D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B005526-4760-47BE-BD78-FA58A0448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07A500-EA6F-4507-B243-2904AA5C4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BB6345-C5DE-48E9-8E4B-8547843B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C83F75-3617-4C7E-A66E-CBAF8018D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E92267-A6E0-4888-936B-B0D64B72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75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0BCF305-2F83-4E81-857B-00100A7E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D597F9-AB41-4785-AF6A-1CA6EA78B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A280EA-8425-4DD4-8070-1FE3922BD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751A-51ED-498E-97B0-C1DF0462DC60}" type="datetimeFigureOut">
              <a:rPr lang="fr-FR" smtClean="0"/>
              <a:t>07/10/2024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3C1431-CE55-4E7D-A69D-31C5F54F2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377CB1-600A-42BB-97EB-F7FA56785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788A9-FA2B-494A-A330-5585330213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82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psychologist.com/d3/equivalenc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2209800" y="836713"/>
            <a:ext cx="7772400" cy="1440161"/>
          </a:xfrm>
        </p:spPr>
        <p:txBody>
          <a:bodyPr>
            <a:normAutofit/>
          </a:bodyPr>
          <a:lstStyle/>
          <a:p>
            <a:pPr algn="ctr"/>
            <a:r>
              <a:rPr lang="fr-FR" sz="7200" b="1" dirty="0">
                <a:solidFill>
                  <a:schemeClr val="accent6"/>
                </a:solidFill>
              </a:rPr>
              <a:t>ESSAIS EN OUVERT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639616" y="304773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Jamal ATFEH</a:t>
            </a:r>
            <a:endParaRPr lang="fr-FR" sz="2400" dirty="0"/>
          </a:p>
        </p:txBody>
      </p:sp>
      <p:sp>
        <p:nvSpPr>
          <p:cNvPr id="17" name="Forme libre 16"/>
          <p:cNvSpPr/>
          <p:nvPr/>
        </p:nvSpPr>
        <p:spPr>
          <a:xfrm>
            <a:off x="3359697" y="2450776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5A79B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 rot="-10860000">
            <a:off x="3435230" y="2522829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716234" y="2436556"/>
            <a:ext cx="129012" cy="129012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8522366" y="2547535"/>
            <a:ext cx="64506" cy="64506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BB52B0D-8364-4D15-A033-944CA69D6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3" t="75667" r="27450" b="10166"/>
          <a:stretch/>
        </p:blipFill>
        <p:spPr>
          <a:xfrm>
            <a:off x="339536" y="4914900"/>
            <a:ext cx="9821734" cy="17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FD4D1-9768-4C5D-A49F-1E508509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5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Question 3 : Parmi les </a:t>
            </a:r>
            <a:r>
              <a:rPr lang="fr-FR" dirty="0" smtClean="0"/>
              <a:t>questions </a:t>
            </a:r>
            <a:r>
              <a:rPr lang="fr-FR" dirty="0"/>
              <a:t>concernant les interventions, laquelle/lesquelles est/sont vraie(s)?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5532C4-37D8-4150-9C93-08E3B039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L’intervention chirurgicale était standardisée et similaire pour tous les patients</a:t>
            </a:r>
          </a:p>
          <a:p>
            <a:r>
              <a:rPr lang="fr-FR" dirty="0"/>
              <a:t>L’intervention chirurgicale était en aveugle pour le patient</a:t>
            </a:r>
          </a:p>
          <a:p>
            <a:r>
              <a:rPr lang="fr-FR" dirty="0" smtClean="0"/>
              <a:t>Une antibiothérapie </a:t>
            </a:r>
            <a:r>
              <a:rPr lang="fr-FR" dirty="0"/>
              <a:t>prophylactique était administrée </a:t>
            </a:r>
            <a:r>
              <a:rPr lang="fr-FR" dirty="0" smtClean="0"/>
              <a:t>aux patients du groupe chirurgie</a:t>
            </a:r>
            <a:endParaRPr lang="fr-FR" dirty="0"/>
          </a:p>
          <a:p>
            <a:r>
              <a:rPr lang="fr-FR" dirty="0" smtClean="0"/>
              <a:t>Les patients du groupe Antibiothérapie qui bénéficiaient d’une chirurgie étaient exclus de l’étude</a:t>
            </a:r>
            <a:endParaRPr lang="fr-FR" dirty="0"/>
          </a:p>
          <a:p>
            <a:r>
              <a:rPr lang="fr-FR" dirty="0"/>
              <a:t>L’</a:t>
            </a:r>
            <a:r>
              <a:rPr lang="fr-FR" dirty="0" err="1"/>
              <a:t>ertapenem</a:t>
            </a:r>
            <a:r>
              <a:rPr lang="fr-FR" dirty="0"/>
              <a:t> était le choix de l’antibiothérapie </a:t>
            </a:r>
            <a:r>
              <a:rPr lang="fr-FR" dirty="0" smtClean="0"/>
              <a:t>prophylactique du groupe chirurgie</a:t>
            </a:r>
          </a:p>
        </p:txBody>
      </p:sp>
    </p:spTree>
    <p:extLst>
      <p:ext uri="{BB962C8B-B14F-4D97-AF65-F5344CB8AC3E}">
        <p14:creationId xmlns:p14="http://schemas.microsoft.com/office/powerpoint/2010/main" val="21849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5FD4D1-9768-4C5D-A49F-1E508509C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Question 3 : Parmi les questions concernant les interventions, laquelle/lesquelles est/sont vraie(s)?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5532C4-37D8-4150-9C93-08E3B0397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L’intervention chirurgicale était standardisée et similaire pour tous les patients</a:t>
            </a:r>
          </a:p>
          <a:p>
            <a:r>
              <a:rPr lang="fr-FR" dirty="0"/>
              <a:t>L’intervention chirurgicale était en aveugle pour le patient</a:t>
            </a:r>
          </a:p>
          <a:p>
            <a:r>
              <a:rPr lang="fr-FR" dirty="0" smtClean="0">
                <a:solidFill>
                  <a:srgbClr val="00B050"/>
                </a:solidFill>
              </a:rPr>
              <a:t>Une antibiothérapie </a:t>
            </a:r>
            <a:r>
              <a:rPr lang="fr-FR" dirty="0">
                <a:solidFill>
                  <a:srgbClr val="00B050"/>
                </a:solidFill>
              </a:rPr>
              <a:t>prophylactique était administrée </a:t>
            </a:r>
            <a:r>
              <a:rPr lang="fr-FR" dirty="0" smtClean="0">
                <a:solidFill>
                  <a:srgbClr val="00B050"/>
                </a:solidFill>
              </a:rPr>
              <a:t>aux patients du groupe chirurgie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 smtClean="0"/>
              <a:t>Les patients du groupe Antibiothérapie qui bénéficiaient d’une chirurgie étaient exclus de l’étude</a:t>
            </a:r>
            <a:endParaRPr lang="fr-FR" dirty="0"/>
          </a:p>
          <a:p>
            <a:r>
              <a:rPr lang="fr-FR" dirty="0"/>
              <a:t>L’</a:t>
            </a:r>
            <a:r>
              <a:rPr lang="fr-FR" dirty="0" err="1"/>
              <a:t>ertapenem</a:t>
            </a:r>
            <a:r>
              <a:rPr lang="fr-FR" dirty="0"/>
              <a:t> était le choix de l’antibiothérapie </a:t>
            </a:r>
            <a:r>
              <a:rPr lang="fr-FR" dirty="0" smtClean="0"/>
              <a:t>prophylactique du groupe chirurgie</a:t>
            </a:r>
          </a:p>
        </p:txBody>
      </p:sp>
    </p:spTree>
    <p:extLst>
      <p:ext uri="{BB962C8B-B14F-4D97-AF65-F5344CB8AC3E}">
        <p14:creationId xmlns:p14="http://schemas.microsoft.com/office/powerpoint/2010/main" val="9606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9ABB9A-40CC-4E07-96B8-A68058C4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05ECFB-0D20-41B2-9F85-58D993E99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fr-FR" dirty="0"/>
              <a:t>Chirurgie : laparotomie ou laparoscopie </a:t>
            </a:r>
            <a:endParaRPr lang="fr-FR" dirty="0" smtClean="0"/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Non, essai en ouvert, aveugle impossible ici </a:t>
            </a:r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ATB prophylaxie dans le groupe </a:t>
            </a:r>
            <a:r>
              <a:rPr lang="fr-FR" dirty="0" err="1" smtClean="0"/>
              <a:t>chir</a:t>
            </a:r>
            <a:endParaRPr lang="fr-FR" dirty="0" smtClean="0"/>
          </a:p>
          <a:p>
            <a:pPr marL="514350" indent="-514350">
              <a:buFont typeface="+mj-lt"/>
              <a:buAutoNum type="alphaUcPeriod"/>
            </a:pPr>
            <a:r>
              <a:rPr lang="fr-FR" dirty="0" smtClean="0"/>
              <a:t>Faux, mesuré dans le CJP</a:t>
            </a:r>
            <a:endParaRPr lang="fr-FR" dirty="0"/>
          </a:p>
          <a:p>
            <a:pPr marL="514350" indent="-514350">
              <a:buFont typeface="+mj-lt"/>
              <a:buAutoNum type="alphaUcPeriod"/>
            </a:pPr>
            <a:r>
              <a:rPr lang="fr-FR" dirty="0" err="1" smtClean="0"/>
              <a:t>ATBthérapie</a:t>
            </a:r>
            <a:r>
              <a:rPr lang="fr-FR" dirty="0" smtClean="0"/>
              <a:t> si groupe ATB = </a:t>
            </a:r>
            <a:r>
              <a:rPr lang="fr-FR" dirty="0" err="1" smtClean="0"/>
              <a:t>Ertapenem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8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A9ABB9A-40CC-4E07-96B8-A68058C4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Situations où l’absence d’aveugle est acceptable</a:t>
            </a:r>
            <a:endParaRPr lang="fr-FR" sz="36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Intervention chirurgicale/invasive</a:t>
            </a:r>
          </a:p>
          <a:p>
            <a:r>
              <a:rPr lang="fr-FR" dirty="0" smtClean="0"/>
              <a:t>Appareillage lourd (ex: </a:t>
            </a:r>
            <a:r>
              <a:rPr lang="fr-FR" dirty="0" err="1" smtClean="0"/>
              <a:t>radioT</a:t>
            </a:r>
            <a:r>
              <a:rPr lang="fr-FR" dirty="0" smtClean="0"/>
              <a:t>)</a:t>
            </a:r>
          </a:p>
          <a:p>
            <a:r>
              <a:rPr lang="fr-FR" dirty="0" smtClean="0"/>
              <a:t>EI ou toxicité évocatrice qui laissera deviner le </a:t>
            </a:r>
            <a:r>
              <a:rPr lang="fr-FR" dirty="0" err="1" smtClean="0"/>
              <a:t>trt</a:t>
            </a:r>
            <a:r>
              <a:rPr lang="fr-FR" dirty="0" smtClean="0"/>
              <a:t> dans tous les cas</a:t>
            </a:r>
          </a:p>
          <a:p>
            <a:r>
              <a:rPr lang="fr-FR" dirty="0" smtClean="0"/>
              <a:t>Stratégies de PEC dans des environnements différents (hôpital vs ville)</a:t>
            </a:r>
            <a:endParaRPr lang="fr-FR" dirty="0"/>
          </a:p>
          <a:p>
            <a:r>
              <a:rPr lang="fr-FR" dirty="0" smtClean="0"/>
              <a:t>Toutes situations où la réalisation d’un traitement « placebo » avec la même apparence que le </a:t>
            </a:r>
            <a:r>
              <a:rPr lang="fr-FR" dirty="0" err="1" smtClean="0"/>
              <a:t>trt</a:t>
            </a:r>
            <a:r>
              <a:rPr lang="fr-FR" dirty="0" smtClean="0"/>
              <a:t> étudié s’avère compliqué</a:t>
            </a:r>
          </a:p>
          <a:p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2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68B7D-CD67-4877-B218-944B31CF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 4 : </a:t>
            </a:r>
            <a:r>
              <a:rPr lang="fr-FR" dirty="0" smtClean="0"/>
              <a:t>Le critère </a:t>
            </a:r>
            <a:r>
              <a:rPr lang="fr-FR" dirty="0"/>
              <a:t>de jugement principal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14AEA7-2EDB-4FF2-9E09-0A3CA5B4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42600" cy="4351338"/>
          </a:xfrm>
        </p:spPr>
        <p:txBody>
          <a:bodyPr/>
          <a:lstStyle/>
          <a:p>
            <a:pPr lvl="0"/>
            <a:r>
              <a:rPr lang="fr-FR" dirty="0"/>
              <a:t>Est </a:t>
            </a:r>
            <a:r>
              <a:rPr lang="fr-FR" dirty="0" smtClean="0"/>
              <a:t>mesuré de façon différente </a:t>
            </a:r>
            <a:r>
              <a:rPr lang="fr-FR" dirty="0"/>
              <a:t>en fonction des deux groupes d’intervention</a:t>
            </a:r>
          </a:p>
          <a:p>
            <a:pPr lvl="0"/>
            <a:r>
              <a:rPr lang="fr-FR" dirty="0"/>
              <a:t>Est mesuré en aveugle pour le groupe antibiothérapie curative</a:t>
            </a:r>
          </a:p>
          <a:p>
            <a:pPr lvl="0"/>
            <a:r>
              <a:rPr lang="fr-FR" dirty="0"/>
              <a:t>Est mesuré en aveugle pour le groupe chirurgie</a:t>
            </a:r>
          </a:p>
          <a:p>
            <a:pPr lvl="0"/>
            <a:r>
              <a:rPr lang="fr-FR" dirty="0"/>
              <a:t>Le calcul du nombre de sujet nécessaire a été basé sur </a:t>
            </a:r>
            <a:r>
              <a:rPr lang="fr-FR" dirty="0" smtClean="0"/>
              <a:t>le critère de jugement </a:t>
            </a:r>
            <a:r>
              <a:rPr lang="fr-FR" dirty="0"/>
              <a:t>principal</a:t>
            </a:r>
          </a:p>
          <a:p>
            <a:pPr lvl="0"/>
            <a:r>
              <a:rPr lang="fr-FR" dirty="0"/>
              <a:t>Est mesuré jusqu’à un an pour le groupe antibiothérapie curative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68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68B7D-CD67-4877-B218-944B31CF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 4 : </a:t>
            </a:r>
            <a:r>
              <a:rPr lang="fr-FR" dirty="0" smtClean="0"/>
              <a:t>Le critère </a:t>
            </a:r>
            <a:r>
              <a:rPr lang="fr-FR" dirty="0"/>
              <a:t>de jugement principal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14AEA7-2EDB-4FF2-9E09-0A3CA5B4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312"/>
            <a:ext cx="10515600" cy="4351338"/>
          </a:xfrm>
        </p:spPr>
        <p:txBody>
          <a:bodyPr/>
          <a:lstStyle/>
          <a:p>
            <a:pPr lvl="0"/>
            <a:r>
              <a:rPr lang="fr-FR" dirty="0">
                <a:solidFill>
                  <a:schemeClr val="accent6"/>
                </a:solidFill>
              </a:rPr>
              <a:t>Est mesuré de façon différente </a:t>
            </a:r>
            <a:r>
              <a:rPr lang="fr-FR" dirty="0" smtClean="0">
                <a:solidFill>
                  <a:schemeClr val="accent6"/>
                </a:solidFill>
              </a:rPr>
              <a:t>en </a:t>
            </a:r>
            <a:r>
              <a:rPr lang="fr-FR" dirty="0">
                <a:solidFill>
                  <a:schemeClr val="accent6"/>
                </a:solidFill>
              </a:rPr>
              <a:t>fonction des deux groupes d’intervention</a:t>
            </a:r>
          </a:p>
          <a:p>
            <a:pPr lvl="0"/>
            <a:r>
              <a:rPr lang="fr-FR" dirty="0"/>
              <a:t>Est mesuré en aveugle pour le groupe antibiothérapie curative</a:t>
            </a:r>
          </a:p>
          <a:p>
            <a:pPr lvl="0"/>
            <a:r>
              <a:rPr lang="fr-FR" dirty="0"/>
              <a:t>Est mesuré en aveugle pour le groupe chirurgie</a:t>
            </a:r>
          </a:p>
          <a:p>
            <a:pPr lvl="0"/>
            <a:r>
              <a:rPr lang="fr-FR" dirty="0">
                <a:solidFill>
                  <a:schemeClr val="accent6"/>
                </a:solidFill>
              </a:rPr>
              <a:t>Le calcul du nombre de sujet nécessaire a été basé sur le critère de jugement principal</a:t>
            </a:r>
          </a:p>
          <a:p>
            <a:pPr lvl="0"/>
            <a:r>
              <a:rPr lang="fr-FR" dirty="0">
                <a:solidFill>
                  <a:schemeClr val="accent6"/>
                </a:solidFill>
              </a:rPr>
              <a:t>Est mesuré jusqu’à un an pour le groupe antibiothérapie curative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9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4BCBD-9A9E-4F31-9A4E-FD945CE9D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Compenser l’absence </a:t>
            </a:r>
            <a:r>
              <a:rPr lang="fr-FR" dirty="0" smtClean="0"/>
              <a:t>d’insu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860C46-7802-49B8-A595-3A1887304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553"/>
            <a:ext cx="10515600" cy="4006281"/>
          </a:xfrm>
        </p:spPr>
        <p:txBody>
          <a:bodyPr/>
          <a:lstStyle/>
          <a:p>
            <a:r>
              <a:rPr lang="fr-FR" dirty="0" smtClean="0"/>
              <a:t>Evaluation </a:t>
            </a:r>
            <a:r>
              <a:rPr lang="fr-FR" dirty="0"/>
              <a:t>du critère principal en insu (</a:t>
            </a:r>
            <a:r>
              <a:rPr lang="fr-FR" dirty="0" smtClean="0"/>
              <a:t>opérateur indépendant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 smtClean="0"/>
              <a:t>	– ex : Relecture </a:t>
            </a:r>
            <a:r>
              <a:rPr lang="fr-FR" dirty="0"/>
              <a:t>centralisée de clichés </a:t>
            </a:r>
            <a:r>
              <a:rPr lang="fr-FR" dirty="0" smtClean="0"/>
              <a:t>d’imagerie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Relecture du critère principal par un </a:t>
            </a:r>
            <a:r>
              <a:rPr lang="fr-FR" dirty="0" smtClean="0"/>
              <a:t>comité d’adjudication </a:t>
            </a:r>
            <a:r>
              <a:rPr lang="fr-FR" dirty="0"/>
              <a:t>(experts indépendants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Privilégier quand c’est possible un critère </a:t>
            </a:r>
            <a:r>
              <a:rPr lang="fr-FR" dirty="0"/>
              <a:t>de jugement objectif</a:t>
            </a:r>
          </a:p>
          <a:p>
            <a:pPr marL="0" indent="0">
              <a:buNone/>
            </a:pPr>
            <a:r>
              <a:rPr lang="fr-FR" dirty="0" smtClean="0"/>
              <a:t>	– </a:t>
            </a:r>
            <a:r>
              <a:rPr lang="fr-FR" dirty="0"/>
              <a:t>Evènement clinique « dur » (décès de toute cause)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92547" y="1622900"/>
            <a:ext cx="1021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Un des risques de l’absence d’insu : biais de mesure du CJ</a:t>
            </a:r>
            <a:endParaRPr lang="fr-FR" sz="2800" i="1" dirty="0"/>
          </a:p>
        </p:txBody>
      </p:sp>
    </p:spTree>
    <p:extLst>
      <p:ext uri="{BB962C8B-B14F-4D97-AF65-F5344CB8AC3E}">
        <p14:creationId xmlns:p14="http://schemas.microsoft.com/office/powerpoint/2010/main" val="32219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D4593-1F56-4613-97AA-7D1FB794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4862"/>
            <a:ext cx="10515600" cy="4091334"/>
          </a:xfrm>
        </p:spPr>
        <p:txBody>
          <a:bodyPr>
            <a:normAutofit fontScale="90000"/>
          </a:bodyPr>
          <a:lstStyle/>
          <a:p>
            <a:r>
              <a:rPr lang="fr-FR" dirty="0"/>
              <a:t>Question 5 : Les auteurs ont découvert une appendicite compliquée chez 4 patients du groupe chirurgical durant la chirurgie. Dans le cas où ces patients seraient exclus de l’analyse, expliquez quelle influence cela pourrait avoir sur les résultats des critères de jugement. 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4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00050" y="3019425"/>
            <a:ext cx="162877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Randomisation</a:t>
            </a:r>
            <a:endParaRPr lang="fr-FR" dirty="0"/>
          </a:p>
        </p:txBody>
      </p:sp>
      <p:sp>
        <p:nvSpPr>
          <p:cNvPr id="45" name="Flèche vers le bas 44"/>
          <p:cNvSpPr/>
          <p:nvPr/>
        </p:nvSpPr>
        <p:spPr>
          <a:xfrm rot="13492766">
            <a:off x="2146823" y="2499034"/>
            <a:ext cx="21177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 rot="18391289">
            <a:off x="2078849" y="3613161"/>
            <a:ext cx="28397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562224" y="1935635"/>
            <a:ext cx="1628775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Groupe A</a:t>
            </a:r>
            <a:endParaRPr lang="fr-FR" dirty="0"/>
          </a:p>
        </p:txBody>
      </p:sp>
      <p:sp>
        <p:nvSpPr>
          <p:cNvPr id="48" name="Ellipse 47"/>
          <p:cNvSpPr/>
          <p:nvPr/>
        </p:nvSpPr>
        <p:spPr>
          <a:xfrm>
            <a:off x="2562224" y="3599819"/>
            <a:ext cx="1628775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Groupe B</a:t>
            </a:r>
            <a:endParaRPr lang="fr-FR" dirty="0"/>
          </a:p>
        </p:txBody>
      </p:sp>
      <p:sp>
        <p:nvSpPr>
          <p:cNvPr id="49" name="Double flèche verticale 48"/>
          <p:cNvSpPr/>
          <p:nvPr/>
        </p:nvSpPr>
        <p:spPr>
          <a:xfrm>
            <a:off x="3286125" y="3067735"/>
            <a:ext cx="228600" cy="43815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914775" y="2963644"/>
            <a:ext cx="140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Initialement</a:t>
            </a:r>
          </a:p>
          <a:p>
            <a:r>
              <a:rPr lang="fr-FR" dirty="0" smtClean="0"/>
              <a:t>comparables</a:t>
            </a:r>
            <a:endParaRPr lang="fr-FR" dirty="0"/>
          </a:p>
        </p:txBody>
      </p:sp>
      <p:cxnSp>
        <p:nvCxnSpPr>
          <p:cNvPr id="65" name="Connecteur droit avec flèche 64"/>
          <p:cNvCxnSpPr/>
          <p:nvPr/>
        </p:nvCxnSpPr>
        <p:spPr>
          <a:xfrm flipH="1">
            <a:off x="241540" y="1840031"/>
            <a:ext cx="351391" cy="11793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01987" y="1423291"/>
            <a:ext cx="295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Critères d’inclusion/exclusion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61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00050" y="3019425"/>
            <a:ext cx="162877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Randomisation</a:t>
            </a:r>
            <a:endParaRPr lang="fr-FR" dirty="0"/>
          </a:p>
        </p:txBody>
      </p:sp>
      <p:sp>
        <p:nvSpPr>
          <p:cNvPr id="45" name="Flèche vers le bas 44"/>
          <p:cNvSpPr/>
          <p:nvPr/>
        </p:nvSpPr>
        <p:spPr>
          <a:xfrm rot="13492766">
            <a:off x="2146823" y="2499034"/>
            <a:ext cx="21177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 rot="18391289">
            <a:off x="2078849" y="3613161"/>
            <a:ext cx="28397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562224" y="1935635"/>
            <a:ext cx="1628775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Groupe A</a:t>
            </a:r>
            <a:endParaRPr lang="fr-FR" dirty="0"/>
          </a:p>
        </p:txBody>
      </p:sp>
      <p:sp>
        <p:nvSpPr>
          <p:cNvPr id="48" name="Ellipse 47"/>
          <p:cNvSpPr/>
          <p:nvPr/>
        </p:nvSpPr>
        <p:spPr>
          <a:xfrm>
            <a:off x="2562224" y="3599819"/>
            <a:ext cx="1628775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Groupe B</a:t>
            </a:r>
            <a:endParaRPr lang="fr-FR" dirty="0"/>
          </a:p>
        </p:txBody>
      </p:sp>
      <p:sp>
        <p:nvSpPr>
          <p:cNvPr id="49" name="Double flèche verticale 48"/>
          <p:cNvSpPr/>
          <p:nvPr/>
        </p:nvSpPr>
        <p:spPr>
          <a:xfrm>
            <a:off x="3286125" y="3067735"/>
            <a:ext cx="228600" cy="43815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914775" y="2963644"/>
            <a:ext cx="140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Initialement</a:t>
            </a:r>
          </a:p>
          <a:p>
            <a:r>
              <a:rPr lang="fr-FR" dirty="0" smtClean="0"/>
              <a:t>comparables</a:t>
            </a:r>
            <a:endParaRPr lang="fr-FR" dirty="0"/>
          </a:p>
        </p:txBody>
      </p:sp>
      <p:sp>
        <p:nvSpPr>
          <p:cNvPr id="51" name="Flèche droite 50"/>
          <p:cNvSpPr/>
          <p:nvPr/>
        </p:nvSpPr>
        <p:spPr>
          <a:xfrm>
            <a:off x="4410075" y="2381250"/>
            <a:ext cx="389572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droite 51"/>
          <p:cNvSpPr/>
          <p:nvPr/>
        </p:nvSpPr>
        <p:spPr>
          <a:xfrm>
            <a:off x="4410075" y="3977056"/>
            <a:ext cx="389572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Virage 52"/>
          <p:cNvSpPr/>
          <p:nvPr/>
        </p:nvSpPr>
        <p:spPr>
          <a:xfrm>
            <a:off x="6357937" y="1935635"/>
            <a:ext cx="366713" cy="5143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6738937" y="1519909"/>
            <a:ext cx="485775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7362825" y="1423291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Violations protocole</a:t>
            </a:r>
            <a:endParaRPr lang="fr-FR" dirty="0"/>
          </a:p>
        </p:txBody>
      </p:sp>
      <p:sp>
        <p:nvSpPr>
          <p:cNvPr id="58" name="Ellipse 57"/>
          <p:cNvSpPr/>
          <p:nvPr/>
        </p:nvSpPr>
        <p:spPr>
          <a:xfrm>
            <a:off x="8636794" y="1967607"/>
            <a:ext cx="1271587" cy="10906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8629650" y="3609975"/>
            <a:ext cx="1271587" cy="10906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5306615" y="1944772"/>
            <a:ext cx="101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≠ hasard</a:t>
            </a:r>
            <a:endParaRPr lang="fr-FR" dirty="0"/>
          </a:p>
        </p:txBody>
      </p:sp>
      <p:cxnSp>
        <p:nvCxnSpPr>
          <p:cNvPr id="65" name="Connecteur droit avec flèche 64"/>
          <p:cNvCxnSpPr/>
          <p:nvPr/>
        </p:nvCxnSpPr>
        <p:spPr>
          <a:xfrm flipH="1">
            <a:off x="241540" y="1840031"/>
            <a:ext cx="351391" cy="11793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01987" y="1423291"/>
            <a:ext cx="295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Critères d’inclusion/exclusion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2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729" y="1823813"/>
            <a:ext cx="9964541" cy="32103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729" y="5423656"/>
            <a:ext cx="4391638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00050" y="3019425"/>
            <a:ext cx="162877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Randomisation</a:t>
            </a:r>
            <a:endParaRPr lang="fr-FR" dirty="0"/>
          </a:p>
        </p:txBody>
      </p:sp>
      <p:sp>
        <p:nvSpPr>
          <p:cNvPr id="45" name="Flèche vers le bas 44"/>
          <p:cNvSpPr/>
          <p:nvPr/>
        </p:nvSpPr>
        <p:spPr>
          <a:xfrm rot="13492766">
            <a:off x="2146823" y="2499034"/>
            <a:ext cx="21177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 rot="18391289">
            <a:off x="2078849" y="3613161"/>
            <a:ext cx="28397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562224" y="1935635"/>
            <a:ext cx="1628775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Groupe A</a:t>
            </a:r>
            <a:endParaRPr lang="fr-FR" dirty="0"/>
          </a:p>
        </p:txBody>
      </p:sp>
      <p:sp>
        <p:nvSpPr>
          <p:cNvPr id="48" name="Ellipse 47"/>
          <p:cNvSpPr/>
          <p:nvPr/>
        </p:nvSpPr>
        <p:spPr>
          <a:xfrm>
            <a:off x="2562224" y="3599819"/>
            <a:ext cx="1628775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Groupe B</a:t>
            </a:r>
            <a:endParaRPr lang="fr-FR" dirty="0"/>
          </a:p>
        </p:txBody>
      </p:sp>
      <p:sp>
        <p:nvSpPr>
          <p:cNvPr id="49" name="Double flèche verticale 48"/>
          <p:cNvSpPr/>
          <p:nvPr/>
        </p:nvSpPr>
        <p:spPr>
          <a:xfrm>
            <a:off x="3286125" y="3067735"/>
            <a:ext cx="228600" cy="43815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914775" y="2963644"/>
            <a:ext cx="140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Initialement</a:t>
            </a:r>
          </a:p>
          <a:p>
            <a:r>
              <a:rPr lang="fr-FR" dirty="0" smtClean="0"/>
              <a:t>comparables</a:t>
            </a:r>
            <a:endParaRPr lang="fr-FR" dirty="0"/>
          </a:p>
        </p:txBody>
      </p:sp>
      <p:sp>
        <p:nvSpPr>
          <p:cNvPr id="51" name="Flèche droite 50"/>
          <p:cNvSpPr/>
          <p:nvPr/>
        </p:nvSpPr>
        <p:spPr>
          <a:xfrm>
            <a:off x="4410075" y="2381250"/>
            <a:ext cx="389572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droite 51"/>
          <p:cNvSpPr/>
          <p:nvPr/>
        </p:nvSpPr>
        <p:spPr>
          <a:xfrm>
            <a:off x="4410075" y="3977056"/>
            <a:ext cx="389572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Virage 52"/>
          <p:cNvSpPr/>
          <p:nvPr/>
        </p:nvSpPr>
        <p:spPr>
          <a:xfrm>
            <a:off x="6357937" y="1935635"/>
            <a:ext cx="366713" cy="5143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6738937" y="1519909"/>
            <a:ext cx="485775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7362825" y="1423291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Violations protocole</a:t>
            </a:r>
            <a:endParaRPr lang="fr-FR" dirty="0"/>
          </a:p>
        </p:txBody>
      </p:sp>
      <p:sp>
        <p:nvSpPr>
          <p:cNvPr id="58" name="Ellipse 57"/>
          <p:cNvSpPr/>
          <p:nvPr/>
        </p:nvSpPr>
        <p:spPr>
          <a:xfrm>
            <a:off x="8636794" y="1967607"/>
            <a:ext cx="1271587" cy="10906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8629650" y="3609975"/>
            <a:ext cx="1271587" cy="10906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0039350" y="2810172"/>
            <a:ext cx="2152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Destruction de la comparabilité initiale des groupes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 Biais de sélection (attrition)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5306615" y="1944772"/>
            <a:ext cx="101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≠ hasard</a:t>
            </a:r>
            <a:endParaRPr lang="fr-FR" dirty="0"/>
          </a:p>
        </p:txBody>
      </p:sp>
      <p:sp>
        <p:nvSpPr>
          <p:cNvPr id="62" name="Double flèche verticale 61"/>
          <p:cNvSpPr/>
          <p:nvPr/>
        </p:nvSpPr>
        <p:spPr>
          <a:xfrm>
            <a:off x="9158287" y="3115029"/>
            <a:ext cx="228600" cy="438150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7581900" y="2981414"/>
            <a:ext cx="1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Non comparables</a:t>
            </a:r>
            <a:endParaRPr lang="fr-FR" dirty="0"/>
          </a:p>
        </p:txBody>
      </p:sp>
      <p:cxnSp>
        <p:nvCxnSpPr>
          <p:cNvPr id="65" name="Connecteur droit avec flèche 64"/>
          <p:cNvCxnSpPr/>
          <p:nvPr/>
        </p:nvCxnSpPr>
        <p:spPr>
          <a:xfrm flipH="1">
            <a:off x="241540" y="1840031"/>
            <a:ext cx="351391" cy="11793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01987" y="1423291"/>
            <a:ext cx="295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Critères d’inclusion/exclusion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76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00050" y="3019425"/>
            <a:ext cx="162877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Randomisation</a:t>
            </a:r>
            <a:endParaRPr lang="fr-FR" dirty="0"/>
          </a:p>
        </p:txBody>
      </p:sp>
      <p:sp>
        <p:nvSpPr>
          <p:cNvPr id="45" name="Flèche vers le bas 44"/>
          <p:cNvSpPr/>
          <p:nvPr/>
        </p:nvSpPr>
        <p:spPr>
          <a:xfrm rot="13492766">
            <a:off x="2146823" y="2499034"/>
            <a:ext cx="21177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 rot="18391289">
            <a:off x="2078849" y="3613161"/>
            <a:ext cx="28397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2562224" y="1935635"/>
            <a:ext cx="1628775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Groupe A</a:t>
            </a:r>
            <a:endParaRPr lang="fr-FR" dirty="0"/>
          </a:p>
        </p:txBody>
      </p:sp>
      <p:sp>
        <p:nvSpPr>
          <p:cNvPr id="48" name="Ellipse 47"/>
          <p:cNvSpPr/>
          <p:nvPr/>
        </p:nvSpPr>
        <p:spPr>
          <a:xfrm>
            <a:off x="2562224" y="3599819"/>
            <a:ext cx="1628775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Groupe B</a:t>
            </a:r>
            <a:endParaRPr lang="fr-FR" dirty="0"/>
          </a:p>
        </p:txBody>
      </p:sp>
      <p:sp>
        <p:nvSpPr>
          <p:cNvPr id="49" name="Double flèche verticale 48"/>
          <p:cNvSpPr/>
          <p:nvPr/>
        </p:nvSpPr>
        <p:spPr>
          <a:xfrm>
            <a:off x="3286125" y="3067735"/>
            <a:ext cx="228600" cy="438150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3914775" y="2963644"/>
            <a:ext cx="140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Initialement</a:t>
            </a:r>
          </a:p>
          <a:p>
            <a:r>
              <a:rPr lang="fr-FR" dirty="0" smtClean="0"/>
              <a:t>comparables</a:t>
            </a:r>
            <a:endParaRPr lang="fr-FR" dirty="0"/>
          </a:p>
        </p:txBody>
      </p:sp>
      <p:sp>
        <p:nvSpPr>
          <p:cNvPr id="51" name="Flèche droite 50"/>
          <p:cNvSpPr/>
          <p:nvPr/>
        </p:nvSpPr>
        <p:spPr>
          <a:xfrm>
            <a:off x="4410075" y="2381250"/>
            <a:ext cx="389572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Flèche droite 51"/>
          <p:cNvSpPr/>
          <p:nvPr/>
        </p:nvSpPr>
        <p:spPr>
          <a:xfrm>
            <a:off x="4410075" y="3977056"/>
            <a:ext cx="3895725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Virage 52"/>
          <p:cNvSpPr/>
          <p:nvPr/>
        </p:nvSpPr>
        <p:spPr>
          <a:xfrm>
            <a:off x="6357937" y="1935635"/>
            <a:ext cx="366713" cy="5143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6738937" y="1519909"/>
            <a:ext cx="485775" cy="457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7362825" y="1423291"/>
            <a:ext cx="161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Violations protocole</a:t>
            </a:r>
            <a:endParaRPr lang="fr-FR" dirty="0"/>
          </a:p>
        </p:txBody>
      </p:sp>
      <p:sp>
        <p:nvSpPr>
          <p:cNvPr id="58" name="Ellipse 57"/>
          <p:cNvSpPr/>
          <p:nvPr/>
        </p:nvSpPr>
        <p:spPr>
          <a:xfrm>
            <a:off x="8636794" y="1967607"/>
            <a:ext cx="1271587" cy="10906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8629650" y="3609975"/>
            <a:ext cx="1271587" cy="10906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10039350" y="2810172"/>
            <a:ext cx="2152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Destruction de la comparabilité initiale des groupes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 Biais de sélection (attrition)</a:t>
            </a:r>
            <a:endParaRPr lang="fr-FR" dirty="0"/>
          </a:p>
        </p:txBody>
      </p:sp>
      <p:sp>
        <p:nvSpPr>
          <p:cNvPr id="61" name="ZoneTexte 60"/>
          <p:cNvSpPr txBox="1"/>
          <p:nvPr/>
        </p:nvSpPr>
        <p:spPr>
          <a:xfrm>
            <a:off x="5306615" y="1944772"/>
            <a:ext cx="101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≠ hasard</a:t>
            </a:r>
            <a:endParaRPr lang="fr-FR" dirty="0"/>
          </a:p>
        </p:txBody>
      </p:sp>
      <p:sp>
        <p:nvSpPr>
          <p:cNvPr id="62" name="Double flèche verticale 61"/>
          <p:cNvSpPr/>
          <p:nvPr/>
        </p:nvSpPr>
        <p:spPr>
          <a:xfrm>
            <a:off x="9158287" y="3115029"/>
            <a:ext cx="228600" cy="438150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7581900" y="2981414"/>
            <a:ext cx="143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Non comparables</a:t>
            </a:r>
            <a:endParaRPr lang="fr-FR" dirty="0"/>
          </a:p>
        </p:txBody>
      </p:sp>
      <p:cxnSp>
        <p:nvCxnSpPr>
          <p:cNvPr id="65" name="Connecteur droit avec flèche 64"/>
          <p:cNvCxnSpPr/>
          <p:nvPr/>
        </p:nvCxnSpPr>
        <p:spPr>
          <a:xfrm flipH="1">
            <a:off x="241540" y="1840031"/>
            <a:ext cx="351391" cy="11793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101987" y="1423291"/>
            <a:ext cx="2951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Critères d’inclusion/exclusion</a:t>
            </a:r>
            <a:endParaRPr lang="fr-FR" dirty="0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DB1E47B8-9762-45D8-AB74-A95B4744D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931" y="5196296"/>
            <a:ext cx="11071167" cy="1549282"/>
          </a:xfrm>
        </p:spPr>
        <p:txBody>
          <a:bodyPr>
            <a:normAutofit/>
          </a:bodyPr>
          <a:lstStyle/>
          <a:p>
            <a:r>
              <a:rPr lang="fr-FR" sz="2000" dirty="0"/>
              <a:t>Si appendicite compliquée </a:t>
            </a:r>
            <a:r>
              <a:rPr lang="fr-FR" sz="2000" dirty="0" smtClean="0"/>
              <a:t>découverte </a:t>
            </a:r>
            <a:r>
              <a:rPr lang="fr-FR" sz="2000" dirty="0"/>
              <a:t>au moment de </a:t>
            </a:r>
            <a:r>
              <a:rPr lang="fr-FR" sz="2000" dirty="0" smtClean="0"/>
              <a:t>l’appendicectomie et </a:t>
            </a:r>
            <a:r>
              <a:rPr lang="fr-FR" sz="2000" dirty="0"/>
              <a:t>exclusion de l’analyse </a:t>
            </a:r>
            <a:r>
              <a:rPr lang="fr-FR" sz="2000" dirty="0" smtClean="0"/>
              <a:t>(du groupe </a:t>
            </a:r>
            <a:r>
              <a:rPr lang="fr-FR" sz="2000" dirty="0"/>
              <a:t>A) </a:t>
            </a:r>
            <a:r>
              <a:rPr lang="fr-FR" sz="2000" dirty="0" smtClean="0">
                <a:sym typeface="Wingdings" panose="05000000000000000000" pitchFamily="2" charset="2"/>
              </a:rPr>
              <a:t> Déséquilibre entre les deux groupes (non égaux sur ce</a:t>
            </a:r>
            <a:r>
              <a:rPr lang="fr-FR" sz="2000" dirty="0" smtClean="0"/>
              <a:t> </a:t>
            </a:r>
            <a:r>
              <a:rPr lang="fr-FR" sz="2000" dirty="0"/>
              <a:t>critère </a:t>
            </a:r>
            <a:r>
              <a:rPr lang="fr-FR" sz="2000" dirty="0" smtClean="0"/>
              <a:t>d’exclusion</a:t>
            </a:r>
            <a:r>
              <a:rPr lang="fr-FR" sz="2000" dirty="0"/>
              <a:t> </a:t>
            </a:r>
            <a:r>
              <a:rPr lang="fr-FR" sz="2000" dirty="0" smtClean="0"/>
              <a:t>de l’étude)</a:t>
            </a:r>
            <a:endParaRPr lang="fr-FR" sz="2000" dirty="0"/>
          </a:p>
          <a:p>
            <a:r>
              <a:rPr lang="fr-FR" sz="2000" dirty="0"/>
              <a:t>Conséquence : groupe </a:t>
            </a:r>
            <a:r>
              <a:rPr lang="fr-FR" sz="2000" dirty="0" smtClean="0"/>
              <a:t>ATB (groupe B) potentiellement plus </a:t>
            </a:r>
            <a:r>
              <a:rPr lang="fr-FR" sz="2000" dirty="0"/>
              <a:t>à risque </a:t>
            </a:r>
            <a:r>
              <a:rPr lang="fr-FR" sz="2000" dirty="0" smtClean="0"/>
              <a:t>d’appendicite compliquée </a:t>
            </a:r>
            <a:r>
              <a:rPr lang="fr-FR" sz="2000" dirty="0" smtClean="0">
                <a:sym typeface="Wingdings" panose="05000000000000000000" pitchFamily="2" charset="2"/>
              </a:rPr>
              <a:t> plus de risque de récidive pendant le suivi  diminution de l’’efficacité</a:t>
            </a:r>
            <a:r>
              <a:rPr lang="fr-FR" sz="2000" dirty="0" smtClean="0"/>
              <a:t> du groupe ATB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036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1599B-403C-4A76-8C47-372CF54D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4625282"/>
          </a:xfrm>
        </p:spPr>
        <p:txBody>
          <a:bodyPr>
            <a:normAutofit/>
          </a:bodyPr>
          <a:lstStyle/>
          <a:p>
            <a:r>
              <a:rPr lang="fr-FR" dirty="0"/>
              <a:t>Question 6 : Sans considération éthique, comment aurait on pu transformer cette étude en étude </a:t>
            </a:r>
            <a:r>
              <a:rPr lang="fr-FR" dirty="0" smtClean="0"/>
              <a:t>randomisée </a:t>
            </a:r>
            <a:r>
              <a:rPr lang="fr-FR" dirty="0"/>
              <a:t>double aveugle ?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90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EC17B7-95AD-4AE7-AFDC-89A98906B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6705"/>
            <a:ext cx="10515600" cy="5520258"/>
          </a:xfrm>
        </p:spPr>
        <p:txBody>
          <a:bodyPr/>
          <a:lstStyle/>
          <a:p>
            <a:r>
              <a:rPr lang="fr-FR" dirty="0"/>
              <a:t>Fausse chirurgie (cicatrice) pour le patient groupe ATB curatif</a:t>
            </a:r>
          </a:p>
          <a:p>
            <a:r>
              <a:rPr lang="fr-FR" dirty="0"/>
              <a:t>Placebo d’ATB curative pour le groupe chirurgie</a:t>
            </a:r>
          </a:p>
          <a:p>
            <a:r>
              <a:rPr lang="fr-FR" dirty="0"/>
              <a:t>Mesure du critère de jugement en aveugle par rendez-vous clinique de même fréquence dans les deux </a:t>
            </a:r>
            <a:r>
              <a:rPr lang="fr-FR" dirty="0" smtClean="0"/>
              <a:t>groupes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5CA56-40E4-4298-AD92-FDE25431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Question 7 </a:t>
            </a:r>
            <a:r>
              <a:rPr lang="fr-FR" dirty="0" smtClean="0"/>
              <a:t>: L’analyse </a:t>
            </a:r>
            <a:r>
              <a:rPr lang="fr-FR" dirty="0"/>
              <a:t>du critère de jugement principal est conduite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6D59CF-8072-4CEA-874A-DF48A74EE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10515600" cy="4351338"/>
          </a:xfrm>
        </p:spPr>
        <p:txBody>
          <a:bodyPr/>
          <a:lstStyle/>
          <a:p>
            <a:pPr lvl="0"/>
            <a:r>
              <a:rPr lang="fr-FR" dirty="0"/>
              <a:t>Avec une marge de non infériorité de 76%</a:t>
            </a:r>
          </a:p>
          <a:p>
            <a:pPr lvl="0"/>
            <a:r>
              <a:rPr lang="fr-FR" dirty="0"/>
              <a:t>En intention de traiter</a:t>
            </a:r>
          </a:p>
          <a:p>
            <a:pPr lvl="0"/>
            <a:r>
              <a:rPr lang="fr-FR" dirty="0"/>
              <a:t>En per protocole</a:t>
            </a:r>
          </a:p>
          <a:p>
            <a:pPr lvl="0"/>
            <a:r>
              <a:rPr lang="fr-FR" dirty="0"/>
              <a:t>Par un test du Log Rank pour les taux de complication</a:t>
            </a:r>
          </a:p>
          <a:p>
            <a:pPr lvl="0"/>
            <a:r>
              <a:rPr lang="fr-FR" dirty="0"/>
              <a:t>Par un test de Wald pour la non infériorité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4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5CA56-40E4-4298-AD92-FDE254317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Question 7 : L</a:t>
            </a:r>
            <a:r>
              <a:rPr lang="fr-FR" dirty="0" smtClean="0"/>
              <a:t>’analyse du critère </a:t>
            </a:r>
            <a:r>
              <a:rPr lang="fr-FR" dirty="0"/>
              <a:t>de </a:t>
            </a:r>
            <a:r>
              <a:rPr lang="fr-FR" dirty="0" smtClean="0"/>
              <a:t>jugement principal </a:t>
            </a:r>
            <a:r>
              <a:rPr lang="fr-FR" dirty="0"/>
              <a:t>est conduite :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6D59CF-8072-4CEA-874A-DF48A74EE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2325"/>
            <a:ext cx="10515600" cy="4351338"/>
          </a:xfrm>
        </p:spPr>
        <p:txBody>
          <a:bodyPr/>
          <a:lstStyle/>
          <a:p>
            <a:pPr lvl="0"/>
            <a:r>
              <a:rPr lang="fr-FR" dirty="0"/>
              <a:t>Avec une marge de non infériorité de 76%</a:t>
            </a:r>
          </a:p>
          <a:p>
            <a:pPr lvl="0"/>
            <a:r>
              <a:rPr lang="fr-FR" dirty="0">
                <a:solidFill>
                  <a:srgbClr val="00B050"/>
                </a:solidFill>
              </a:rPr>
              <a:t>En intention de traiter</a:t>
            </a:r>
          </a:p>
          <a:p>
            <a:pPr lvl="0"/>
            <a:r>
              <a:rPr lang="fr-FR" dirty="0"/>
              <a:t>En per protocole</a:t>
            </a:r>
          </a:p>
          <a:p>
            <a:pPr lvl="0"/>
            <a:r>
              <a:rPr lang="fr-FR" dirty="0"/>
              <a:t>Par un test du Log Rank pour les taux de complication</a:t>
            </a:r>
          </a:p>
          <a:p>
            <a:pPr lvl="0"/>
            <a:r>
              <a:rPr lang="fr-FR" dirty="0">
                <a:solidFill>
                  <a:srgbClr val="00B050"/>
                </a:solidFill>
              </a:rPr>
              <a:t>Par un test de Wald pour la non infériorité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3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1987F96-335E-4D0E-8293-78AECCC77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99" y="1349375"/>
            <a:ext cx="6820801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8053057-B9A0-4743-B7A0-829E0E7A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18CA232-9608-4ED0-B277-5B1780332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61" y="1253331"/>
            <a:ext cx="6631677" cy="435133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D401FD-A20A-4EAD-9C06-435D553C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2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65761B8-F6EC-44A3-80E0-F65DD583C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4" b="13622"/>
          <a:stretch/>
        </p:blipFill>
        <p:spPr>
          <a:xfrm>
            <a:off x="2824614" y="1535502"/>
            <a:ext cx="6542772" cy="3476446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B1DF0E0-0391-43C9-A198-66CAF8A0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85C18-984F-4281-B2A9-87027CFC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9959"/>
          </a:xfrm>
        </p:spPr>
        <p:txBody>
          <a:bodyPr>
            <a:normAutofit/>
          </a:bodyPr>
          <a:lstStyle/>
          <a:p>
            <a:r>
              <a:rPr lang="fr-FR" dirty="0"/>
              <a:t>Question 8 : Dessinez la marge de non infériorité et représentez la zone de non infériorité avec l’intervalle de confiance unilatérale sur un schéma</a:t>
            </a:r>
          </a:p>
        </p:txBody>
      </p:sp>
    </p:spTree>
    <p:extLst>
      <p:ext uri="{BB962C8B-B14F-4D97-AF65-F5344CB8AC3E}">
        <p14:creationId xmlns:p14="http://schemas.microsoft.com/office/powerpoint/2010/main" val="321815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94B49-10BB-475B-BA48-E578F862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Question 1: Quelle est l’hypothèse testée dans cette étude?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104102-5137-4ADE-BAA6-C253FEBCF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L’antibiothérapie a une efficacité supérieure à la chirurgie dans le traitement de l’appendicectomie non compliquée</a:t>
            </a:r>
          </a:p>
          <a:p>
            <a:pPr lvl="0"/>
            <a:r>
              <a:rPr lang="fr-FR" dirty="0"/>
              <a:t>L’antibiothérapie a une meilleure tolérance que la chirurgie dans le traitement de l’appendicectomie non compliquée</a:t>
            </a:r>
          </a:p>
          <a:p>
            <a:pPr lvl="0"/>
            <a:r>
              <a:rPr lang="fr-FR" dirty="0"/>
              <a:t>L’antibiothérapie a le même ratio bénéfice risque que la chirurgie dans le traitement de l’appendicectomie non compliquée</a:t>
            </a:r>
          </a:p>
          <a:p>
            <a:pPr lvl="0"/>
            <a:r>
              <a:rPr lang="fr-FR" dirty="0"/>
              <a:t>L’antibiothérapie a un coût supérieur à la chirurgie dans le traitement de l’appendicectomie non compliquée</a:t>
            </a:r>
          </a:p>
          <a:p>
            <a:pPr lvl="0"/>
            <a:r>
              <a:rPr lang="fr-FR" dirty="0"/>
              <a:t>Aucune bonne réponse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8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86C47-8E00-433F-80E7-10912784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5DCC04-9CA1-45A8-81A8-9236C3E67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https://rpsychologist.com/d3/equivalence/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0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080664-7EDD-4D42-9440-5BF03E23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775"/>
            <a:ext cx="10515600" cy="4065905"/>
          </a:xfrm>
        </p:spPr>
        <p:txBody>
          <a:bodyPr>
            <a:normAutofit/>
          </a:bodyPr>
          <a:lstStyle/>
          <a:p>
            <a:r>
              <a:rPr lang="fr-FR" dirty="0"/>
              <a:t>Question 9 : Concernant les analyses statistiques, </a:t>
            </a:r>
            <a:r>
              <a:rPr lang="fr-FR" dirty="0" smtClean="0"/>
              <a:t>discutez </a:t>
            </a:r>
            <a:r>
              <a:rPr lang="fr-FR" dirty="0"/>
              <a:t>la pertinence de faire une analyse en intention de traiter et le choix d’un test unilatéral avec un risque alpha fixé à 5%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1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Intention de traiter et risque de </a:t>
            </a:r>
            <a:r>
              <a:rPr lang="fr-FR" dirty="0" smtClean="0"/>
              <a:t>biais en NI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914544" y="1579730"/>
            <a:ext cx="4888727" cy="3770868"/>
            <a:chOff x="3277499" y="1489195"/>
            <a:chExt cx="5619750" cy="431996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/>
            <a:srcRect b="44809"/>
            <a:stretch/>
          </p:blipFill>
          <p:spPr>
            <a:xfrm>
              <a:off x="3277499" y="1489195"/>
              <a:ext cx="5619750" cy="3806046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/>
            <a:srcRect t="89670"/>
            <a:stretch/>
          </p:blipFill>
          <p:spPr>
            <a:xfrm>
              <a:off x="3277499" y="5096832"/>
              <a:ext cx="5619750" cy="71232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838200" y="5476390"/>
            <a:ext cx="10245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 pratique, </a:t>
            </a:r>
            <a:r>
              <a:rPr lang="fr-FR" b="1" dirty="0"/>
              <a:t>on peut conclure que lorsque les analyses en intention de traiter et per-protocole donnent des résultats similaires. 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Sinon, l’analyse PP est conservatrice dans les essais de Non infériorité </a:t>
            </a:r>
            <a:endParaRPr lang="fr-FR" b="1" dirty="0"/>
          </a:p>
        </p:txBody>
      </p:sp>
      <p:sp>
        <p:nvSpPr>
          <p:cNvPr id="7" name="Flèche droite 6"/>
          <p:cNvSpPr/>
          <p:nvPr/>
        </p:nvSpPr>
        <p:spPr>
          <a:xfrm>
            <a:off x="5975287" y="3132498"/>
            <a:ext cx="778598" cy="552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925901" y="3223962"/>
            <a:ext cx="434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Risque de convergence de l’effet traitement dans les deux groupes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925900" y="4082484"/>
            <a:ext cx="51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 Risque de biais dans les études de Non infériorité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8381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C22F0-897F-4BFC-A026-99A62869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10 : Concernant </a:t>
            </a:r>
            <a:r>
              <a:rPr lang="fr-FR" dirty="0" smtClean="0"/>
              <a:t>la </a:t>
            </a:r>
            <a:r>
              <a:rPr lang="fr-FR" dirty="0"/>
              <a:t>table 2 quelle(s) est(sont) la(les) bonne(s) réponse(s)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1658D-8301-4F75-AA9E-C6A77AB3A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50% des patients du groupe chirurgie avait un âge supérieur à 35 ans</a:t>
            </a:r>
          </a:p>
          <a:p>
            <a:r>
              <a:rPr lang="fr-FR" dirty="0"/>
              <a:t>Aucun patient n’avait plus de 60 ans dans les deux groupes</a:t>
            </a:r>
          </a:p>
          <a:p>
            <a:r>
              <a:rPr lang="fr-FR" dirty="0"/>
              <a:t>On ne peut pas conclure à la comparabilité des groupes car il n’y a pas de p-valeur</a:t>
            </a:r>
          </a:p>
          <a:p>
            <a:r>
              <a:rPr lang="fr-FR" dirty="0"/>
              <a:t>Car c’est un essai en ouvert la comparabilité initiale n’est pas garantie</a:t>
            </a:r>
          </a:p>
          <a:p>
            <a:r>
              <a:rPr lang="fr-FR" dirty="0"/>
              <a:t>Ce tableau présente les caractéristiques de la population per protocole</a:t>
            </a:r>
          </a:p>
        </p:txBody>
      </p:sp>
    </p:spTree>
    <p:extLst>
      <p:ext uri="{BB962C8B-B14F-4D97-AF65-F5344CB8AC3E}">
        <p14:creationId xmlns:p14="http://schemas.microsoft.com/office/powerpoint/2010/main" val="16022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C22F0-897F-4BFC-A026-99A62869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10 : Concernant la table 2 quelle(s) est(sont) la(les) bonne(s) réponse(s)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31658D-8301-4F75-AA9E-C6A77AB3A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50% des patients du groupe chirurgie avait un âge supérieur à 35 ans</a:t>
            </a:r>
          </a:p>
          <a:p>
            <a:r>
              <a:rPr lang="fr-FR" dirty="0">
                <a:solidFill>
                  <a:schemeClr val="accent6"/>
                </a:solidFill>
              </a:rPr>
              <a:t>Aucun patient n’avait plus de 60 ans dans les deux groupes</a:t>
            </a:r>
          </a:p>
          <a:p>
            <a:r>
              <a:rPr lang="fr-FR" dirty="0"/>
              <a:t>On ne peut pas conclure à la comparabilité des groupes car il n’y a pas de p-valeur</a:t>
            </a:r>
          </a:p>
          <a:p>
            <a:r>
              <a:rPr lang="fr-FR" dirty="0"/>
              <a:t>Car c’est un essai en ouvert la comparabilité initiale n’est pas garantie</a:t>
            </a:r>
          </a:p>
          <a:p>
            <a:r>
              <a:rPr lang="fr-FR" dirty="0"/>
              <a:t>Ce tableau présente les caractéristiques de la population per protocole</a:t>
            </a:r>
          </a:p>
        </p:txBody>
      </p:sp>
    </p:spTree>
    <p:extLst>
      <p:ext uri="{BB962C8B-B14F-4D97-AF65-F5344CB8AC3E}">
        <p14:creationId xmlns:p14="http://schemas.microsoft.com/office/powerpoint/2010/main" val="255886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63753-6BF8-475D-B12E-4B08C240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FC3E50-0ED0-44BE-B5FB-B5DEFD417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075" y="2975768"/>
            <a:ext cx="6200198" cy="9064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4000" dirty="0"/>
              <a:t>j</a:t>
            </a:r>
            <a:r>
              <a:rPr lang="fr-FR" sz="4000" dirty="0" smtClean="0"/>
              <a:t>amal.atfeh01@chu-lyon.fr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5810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94B49-10BB-475B-BA48-E578F862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Question 1: Quelle est l’hypothèse testée dans cette étude?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104102-5137-4ADE-BAA6-C253FEBCF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L’antibiothérapie a une efficacité supérieure à la chirurgie dans le traitement de l’appendicectomie non compliquée</a:t>
            </a:r>
          </a:p>
          <a:p>
            <a:pPr lvl="0"/>
            <a:r>
              <a:rPr lang="fr-FR" dirty="0"/>
              <a:t>L’antibiothérapie a une meilleure tolérance que la chirurgie dans le traitement de l’appendicectomie non compliquée</a:t>
            </a:r>
          </a:p>
          <a:p>
            <a:pPr lvl="0"/>
            <a:r>
              <a:rPr lang="fr-FR" dirty="0"/>
              <a:t>L’antibiothérapie a le même ratio bénéfice risque que la chirurgie dans le traitement de l’appendicectomie non compliquée</a:t>
            </a:r>
          </a:p>
          <a:p>
            <a:pPr lvl="0"/>
            <a:r>
              <a:rPr lang="fr-FR" dirty="0"/>
              <a:t>L’antibiothérapie a un coût supérieur à la chirurgie dans le traitement de l’appendicectomie non compliquée</a:t>
            </a:r>
          </a:p>
          <a:p>
            <a:pPr lvl="0"/>
            <a:r>
              <a:rPr lang="fr-FR" dirty="0">
                <a:solidFill>
                  <a:schemeClr val="accent6"/>
                </a:solidFill>
              </a:rPr>
              <a:t>Aucune bonne réponse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44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D5117-4458-4E04-8302-93FEEB03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2 : Quel est le design de l’étude 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EC2108-AA47-44A7-8D62-859EA1C9D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Enquête de cohorte</a:t>
            </a:r>
          </a:p>
          <a:p>
            <a:pPr lvl="0"/>
            <a:r>
              <a:rPr lang="fr-FR" dirty="0"/>
              <a:t>Etude avant-après / ici-ailleurs</a:t>
            </a:r>
          </a:p>
          <a:p>
            <a:pPr lvl="0"/>
            <a:r>
              <a:rPr lang="fr-FR" dirty="0"/>
              <a:t>Essai randomisé d’équivalence</a:t>
            </a:r>
          </a:p>
          <a:p>
            <a:pPr lvl="0"/>
            <a:r>
              <a:rPr lang="fr-FR" dirty="0"/>
              <a:t>Essai randomisé de non infériorité</a:t>
            </a:r>
          </a:p>
          <a:p>
            <a:pPr lvl="0"/>
            <a:r>
              <a:rPr lang="fr-FR" dirty="0"/>
              <a:t>Essai randomisé de supériorité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66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9D5117-4458-4E04-8302-93FEEB03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 2 : Quel est le design de l’étude 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EC2108-AA47-44A7-8D62-859EA1C9D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Enquête de cohorte</a:t>
            </a:r>
          </a:p>
          <a:p>
            <a:pPr lvl="0"/>
            <a:r>
              <a:rPr lang="fr-FR" dirty="0"/>
              <a:t>Etude avant-après / ici-ailleurs</a:t>
            </a:r>
          </a:p>
          <a:p>
            <a:pPr lvl="0"/>
            <a:r>
              <a:rPr lang="fr-FR" dirty="0"/>
              <a:t>Essai randomisé d’équivalence</a:t>
            </a:r>
          </a:p>
          <a:p>
            <a:pPr lvl="0"/>
            <a:r>
              <a:rPr lang="fr-FR" dirty="0">
                <a:solidFill>
                  <a:srgbClr val="00B050"/>
                </a:solidFill>
              </a:rPr>
              <a:t>Essai randomisé de non infériorité</a:t>
            </a:r>
          </a:p>
          <a:p>
            <a:pPr lvl="0"/>
            <a:r>
              <a:rPr lang="fr-FR" dirty="0"/>
              <a:t>Essai randomisé de supériorité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85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828B7-EAC8-4558-AE1B-9155A02C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32118C-A88E-41ED-917E-C51F07828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1E03D7-F890-43E4-A1E9-B5A3FB20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84" y="1473346"/>
            <a:ext cx="9395032" cy="345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7B302C2-30AE-4F7F-A3EF-4698B0CDB4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80" y="1243806"/>
            <a:ext cx="7767057" cy="4776788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41C90FE-92A8-4410-B02E-385B6E38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9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Justifications du choix de la non-infériorité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3021581" y="2596503"/>
            <a:ext cx="5924550" cy="3660566"/>
            <a:chOff x="3125099" y="2714625"/>
            <a:chExt cx="5924550" cy="366056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1825" y="2714625"/>
              <a:ext cx="5848350" cy="142875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t="2177"/>
            <a:stretch/>
          </p:blipFill>
          <p:spPr>
            <a:xfrm>
              <a:off x="3125099" y="4045790"/>
              <a:ext cx="5924550" cy="2329401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>
            <a:off x="2697911" y="1826836"/>
            <a:ext cx="657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Perte d’efficacité consentie, mais un Gain ailleurs !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2139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1323</Words>
  <Application>Microsoft Office PowerPoint</Application>
  <PresentationFormat>Grand écran</PresentationFormat>
  <Paragraphs>154</Paragraphs>
  <Slides>35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Wingdings</vt:lpstr>
      <vt:lpstr>Thème Office</vt:lpstr>
      <vt:lpstr>ESSAIS EN OUVERT</vt:lpstr>
      <vt:lpstr>Présentation PowerPoint</vt:lpstr>
      <vt:lpstr>Question 1: Quelle est l’hypothèse testée dans cette étude? </vt:lpstr>
      <vt:lpstr>Question 1: Quelle est l’hypothèse testée dans cette étude? </vt:lpstr>
      <vt:lpstr>Question 2 : Quel est le design de l’étude ? </vt:lpstr>
      <vt:lpstr>Question 2 : Quel est le design de l’étude ? </vt:lpstr>
      <vt:lpstr>Présentation PowerPoint</vt:lpstr>
      <vt:lpstr>Présentation PowerPoint</vt:lpstr>
      <vt:lpstr>Justifications du choix de la non-infériorité</vt:lpstr>
      <vt:lpstr>Question 3 : Parmi les questions concernant les interventions, laquelle/lesquelles est/sont vraie(s)? </vt:lpstr>
      <vt:lpstr>Question 3 : Parmi les questions concernant les interventions, laquelle/lesquelles est/sont vraie(s)? </vt:lpstr>
      <vt:lpstr>Présentation PowerPoint</vt:lpstr>
      <vt:lpstr>Situations où l’absence d’aveugle est acceptable</vt:lpstr>
      <vt:lpstr>Question 4 : Le critère de jugement principal</vt:lpstr>
      <vt:lpstr>Question 4 : Le critère de jugement principal</vt:lpstr>
      <vt:lpstr>Compenser l’absence d’insu ?</vt:lpstr>
      <vt:lpstr>Question 5 : Les auteurs ont découvert une appendicite compliquée chez 4 patients du groupe chirurgical durant la chirurgie. Dans le cas où ces patients seraient exclus de l’analyse, expliquez quelle influence cela pourrait avoir sur les résultats des critères de jugement.   </vt:lpstr>
      <vt:lpstr>Présentation PowerPoint</vt:lpstr>
      <vt:lpstr>Présentation PowerPoint</vt:lpstr>
      <vt:lpstr>Présentation PowerPoint</vt:lpstr>
      <vt:lpstr>Présentation PowerPoint</vt:lpstr>
      <vt:lpstr>Question 6 : Sans considération éthique, comment aurait on pu transformer cette étude en étude randomisée double aveugle ?  </vt:lpstr>
      <vt:lpstr>Présentation PowerPoint</vt:lpstr>
      <vt:lpstr>Question 7 : L’analyse du critère de jugement principal est conduite : </vt:lpstr>
      <vt:lpstr>Question 7 : L’analyse du critère de jugement principal est conduite : </vt:lpstr>
      <vt:lpstr>Présentation PowerPoint</vt:lpstr>
      <vt:lpstr>Présentation PowerPoint</vt:lpstr>
      <vt:lpstr>Présentation PowerPoint</vt:lpstr>
      <vt:lpstr>Question 8 : Dessinez la marge de non infériorité et représentez la zone de non infériorité avec l’intervalle de confiance unilatérale sur un schéma</vt:lpstr>
      <vt:lpstr>Présentation PowerPoint</vt:lpstr>
      <vt:lpstr>Question 9 : Concernant les analyses statistiques, discutez la pertinence de faire une analyse en intention de traiter et le choix d’un test unilatéral avec un risque alpha fixé à 5% </vt:lpstr>
      <vt:lpstr>Intention de traiter et risque de biais en NI</vt:lpstr>
      <vt:lpstr>Question 10 : Concernant la table 2 quelle(s) est(sont) la(les) bonne(s) réponse(s) ?</vt:lpstr>
      <vt:lpstr>Question 10 : Concernant la table 2 quelle(s) est(sont) la(les) bonne(s) réponse(s) ?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ESSAIS EN OUVERT</dc:title>
  <dc:creator>Seda Bakirci</dc:creator>
  <cp:lastModifiedBy>ATFEH, Jamal</cp:lastModifiedBy>
  <cp:revision>119</cp:revision>
  <dcterms:created xsi:type="dcterms:W3CDTF">2020-04-19T20:18:21Z</dcterms:created>
  <dcterms:modified xsi:type="dcterms:W3CDTF">2024-10-07T13:48:28Z</dcterms:modified>
</cp:coreProperties>
</file>