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55" r:id="rId2"/>
  </p:sldMasterIdLst>
  <p:notesMasterIdLst>
    <p:notesMasterId r:id="rId16"/>
  </p:notesMasterIdLst>
  <p:sldIdLst>
    <p:sldId id="512" r:id="rId3"/>
    <p:sldId id="513" r:id="rId4"/>
    <p:sldId id="440" r:id="rId5"/>
    <p:sldId id="558" r:id="rId6"/>
    <p:sldId id="427" r:id="rId7"/>
    <p:sldId id="551" r:id="rId8"/>
    <p:sldId id="552" r:id="rId9"/>
    <p:sldId id="534" r:id="rId10"/>
    <p:sldId id="527" r:id="rId11"/>
    <p:sldId id="519" r:id="rId12"/>
    <p:sldId id="520" r:id="rId13"/>
    <p:sldId id="521" r:id="rId14"/>
    <p:sldId id="286" r:id="rId15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69FD8ED1-3BD7-4EA8-830B-F6325A083B88}">
          <p14:sldIdLst>
            <p14:sldId id="512"/>
            <p14:sldId id="513"/>
            <p14:sldId id="440"/>
            <p14:sldId id="558"/>
          </p14:sldIdLst>
        </p14:section>
        <p14:section name="Perfusion" id="{BA2B18A3-8DFA-4427-A592-3B71F4307AED}">
          <p14:sldIdLst>
            <p14:sldId id="427"/>
            <p14:sldId id="551"/>
            <p14:sldId id="552"/>
            <p14:sldId id="534"/>
            <p14:sldId id="527"/>
            <p14:sldId id="519"/>
            <p14:sldId id="520"/>
            <p14:sldId id="521"/>
            <p14:sldId id="286"/>
          </p14:sldIdLst>
        </p14:section>
        <p14:section name="Produits perf" id="{902C032C-E605-46EB-AC67-13DF2D10C65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 Deleaval" initials="CD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9E7"/>
    <a:srgbClr val="FFC000"/>
    <a:srgbClr val="ED7D31"/>
    <a:srgbClr val="AD74B2"/>
    <a:srgbClr val="0063BE"/>
    <a:srgbClr val="33CCCC"/>
    <a:srgbClr val="A6A6A6"/>
    <a:srgbClr val="A9AAAB"/>
    <a:srgbClr val="63972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3B8D7-0321-45FA-8516-A4725878386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512C-5467-4B3C-BE68-A6429032B8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12C-5467-4B3C-BE68-A6429032B8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E512C-5467-4B3C-BE68-A6429032B8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4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2950C48-A371-4E07-BFF4-99F4B9537D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35E271-28C9-440E-81E0-446BFA50A751}" type="slidenum">
              <a:rPr lang="en-GB" altLang="fr-FR" sz="1200"/>
              <a:pPr>
                <a:spcBef>
                  <a:spcPct val="0"/>
                </a:spcBef>
              </a:pPr>
              <a:t>13</a:t>
            </a:fld>
            <a:endParaRPr lang="en-GB" altLang="fr-FR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7505FBA-B956-48F0-9EAF-381FE3575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6C98667-CE66-4A50-B6CB-5325B749D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244231" y="336551"/>
            <a:ext cx="91830" cy="6264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endParaRPr lang="de-DE" altLang="de-DE" sz="1723">
              <a:cs typeface="+mn-cs"/>
            </a:endParaRPr>
          </a:p>
        </p:txBody>
      </p:sp>
      <p:grpSp>
        <p:nvGrpSpPr>
          <p:cNvPr id="13" name="Gruppieren 33"/>
          <p:cNvGrpSpPr>
            <a:grpSpLocks/>
          </p:cNvGrpSpPr>
          <p:nvPr/>
        </p:nvGrpSpPr>
        <p:grpSpPr bwMode="auto">
          <a:xfrm>
            <a:off x="949569" y="1128714"/>
            <a:ext cx="10996246" cy="65087"/>
            <a:chOff x="771525" y="1128713"/>
            <a:chExt cx="8934451" cy="65087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17563" y="1128713"/>
              <a:ext cx="8888413" cy="6508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771525" y="1128713"/>
              <a:ext cx="82550" cy="65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</p:grpSp>
      <p:sp>
        <p:nvSpPr>
          <p:cNvPr id="18698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76755" y="1612901"/>
            <a:ext cx="8330130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4062"/>
              </a:lnSpc>
              <a:defRPr/>
            </a:lvl1pPr>
          </a:lstStyle>
          <a:p>
            <a:pPr lvl="0"/>
            <a:r>
              <a:rPr lang="fr-FR" altLang="de-DE" noProof="0"/>
              <a:t>Modifiez le style du titre</a:t>
            </a:r>
            <a:endParaRPr lang="de-DE" altLang="de-DE" noProof="0"/>
          </a:p>
        </p:txBody>
      </p:sp>
      <p:sp>
        <p:nvSpPr>
          <p:cNvPr id="18698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76755" y="3244442"/>
            <a:ext cx="8330130" cy="1080120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 sz="2462"/>
            </a:lvl1pPr>
          </a:lstStyle>
          <a:p>
            <a:pPr lvl="0"/>
            <a:r>
              <a:rPr lang="fr-FR" altLang="de-DE" noProof="0"/>
              <a:t>Modifiez le style des sous-titres du masque</a:t>
            </a:r>
            <a:endParaRPr lang="de-DE" altLang="de-DE" noProof="0"/>
          </a:p>
        </p:txBody>
      </p:sp>
      <p:sp>
        <p:nvSpPr>
          <p:cNvPr id="39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1576755" y="4501961"/>
            <a:ext cx="8330130" cy="360362"/>
          </a:xfrm>
        </p:spPr>
        <p:txBody>
          <a:bodyPr/>
          <a:lstStyle>
            <a:lvl1pPr marL="0" indent="0">
              <a:buFontTx/>
              <a:buNone/>
              <a:defRPr sz="1477" baseline="0"/>
            </a:lvl1pPr>
          </a:lstStyle>
          <a:p>
            <a:r>
              <a:rPr lang="fr-FR" altLang="fr-FR"/>
              <a:t>Cliquer ici pour indiquer : Rédacteur – Date</a:t>
            </a:r>
          </a:p>
        </p:txBody>
      </p:sp>
      <p:sp>
        <p:nvSpPr>
          <p:cNvPr id="23" name="Rectangle 29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24" name="Rectangle 42"/>
          <p:cNvSpPr>
            <a:spLocks noGrp="1" noChangeArrowheads="1"/>
          </p:cNvSpPr>
          <p:nvPr>
            <p:ph type="dt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FA87-4F81-4A8F-B4E6-A20DE0F800CD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25" name="Rectangle 43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C8BB-09D1-48D7-AE28-AA7D6F5C7166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grpSp>
        <p:nvGrpSpPr>
          <p:cNvPr id="40" name="Gruppieren 3">
            <a:extLst>
              <a:ext uri="{FF2B5EF4-FFF2-40B4-BE49-F238E27FC236}">
                <a16:creationId xmlns:a16="http://schemas.microsoft.com/office/drawing/2014/main" id="{6B2329D1-4BF5-4F4E-873F-279A8239C4D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A5A2A60-DAF3-4C65-AF48-70522C8134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163E39A0-4CC4-46DE-B23A-1CE4448915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876E31A7-63A8-476F-8737-DE7B998811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4D338DEB-86AC-426B-942F-CFF7F000C0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23D35E9-74C9-42B3-85E4-E61A0E6CCEB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7DCB64D-FB62-48AB-B468-EF595F280FD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1B94E1E-F60E-4421-A9D8-9B25E6ADED82}"/>
              </a:ext>
            </a:extLst>
          </p:cNvPr>
          <p:cNvGrpSpPr/>
          <p:nvPr userDrawn="1"/>
        </p:nvGrpSpPr>
        <p:grpSpPr>
          <a:xfrm>
            <a:off x="804097" y="4992849"/>
            <a:ext cx="11208938" cy="1584119"/>
            <a:chOff x="226184" y="5138272"/>
            <a:chExt cx="8906723" cy="1427539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E76CB666-4285-4109-AFB8-FEB9DF70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618" y="5140211"/>
              <a:ext cx="2317044" cy="1425600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1623D7C5-83F9-4516-9D9E-EC8E10FDE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705" y="5138273"/>
              <a:ext cx="2138202" cy="1427365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BB2CFCFD-C57E-4125-8308-74D3F0B20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" t="8475" r="15798" b="18949"/>
            <a:stretch/>
          </p:blipFill>
          <p:spPr>
            <a:xfrm>
              <a:off x="234899" y="5140211"/>
              <a:ext cx="2301718" cy="140400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D1F16670-ECB5-493B-9EE3-6E76E82B3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999" y="5138272"/>
              <a:ext cx="2145080" cy="1427365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8E5332E-FF2E-4430-91E9-D0890025CDA9}"/>
                </a:ext>
              </a:extLst>
            </p:cNvPr>
            <p:cNvSpPr/>
            <p:nvPr/>
          </p:nvSpPr>
          <p:spPr bwMode="auto">
            <a:xfrm>
              <a:off x="226184" y="6168042"/>
              <a:ext cx="8897018" cy="39759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F5B35262-A2BC-44C2-940D-C5A3811FD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215" y="6168042"/>
              <a:ext cx="302863" cy="397595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F5B32EA4-875E-4608-91BE-EB0E5FA2D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797" y="6168042"/>
              <a:ext cx="302864" cy="397595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E2AD0EF9-F83B-4B96-AE54-9FF9F56C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0043" y="6168042"/>
              <a:ext cx="302864" cy="397595"/>
            </a:xfrm>
            <a:prstGeom prst="rect">
              <a:avLst/>
            </a:prstGeom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9362DF5-F146-4902-911E-A8E0F48EF876}"/>
                </a:ext>
              </a:extLst>
            </p:cNvPr>
            <p:cNvSpPr txBox="1"/>
            <p:nvPr/>
          </p:nvSpPr>
          <p:spPr>
            <a:xfrm>
              <a:off x="2536617" y="6259711"/>
              <a:ext cx="1590556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Disposables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D901B2B-AE0D-4CC2-9FE7-16280D61A90A}"/>
                </a:ext>
              </a:extLst>
            </p:cNvPr>
            <p:cNvSpPr txBox="1"/>
            <p:nvPr/>
          </p:nvSpPr>
          <p:spPr>
            <a:xfrm>
              <a:off x="307669" y="6259711"/>
              <a:ext cx="1913414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Infusion Devices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58ABAE8-BBD9-430F-8A78-A75C84800200}"/>
                </a:ext>
              </a:extLst>
            </p:cNvPr>
            <p:cNvSpPr txBox="1"/>
            <p:nvPr/>
          </p:nvSpPr>
          <p:spPr>
            <a:xfrm>
              <a:off x="4830250" y="6259711"/>
              <a:ext cx="1849972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Enteral Devices</a:t>
              </a:r>
            </a:p>
          </p:txBody>
        </p: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0ED6704E-1653-4AE2-B45C-B0023000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415" y="6166102"/>
              <a:ext cx="302864" cy="397595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4E3F830-361A-49A8-9B9C-581B35079656}"/>
                </a:ext>
              </a:extLst>
            </p:cNvPr>
            <p:cNvSpPr txBox="1"/>
            <p:nvPr/>
          </p:nvSpPr>
          <p:spPr>
            <a:xfrm>
              <a:off x="6994705" y="6265748"/>
              <a:ext cx="1849972" cy="22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>
                  <a:solidFill>
                    <a:schemeClr val="tx1"/>
                  </a:solidFill>
                </a:rPr>
                <a:t>Software Solutions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7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second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1A21-916C-497F-8F4C-61D76DB34460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C92E-FF69-43A6-96CD-BB0B3FC84789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81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C0733-00D3-421A-9276-3F2C9C6C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8243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3046" y="1733006"/>
            <a:ext cx="10113556" cy="35269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1F717005-F1BC-4E1B-BFCF-EC269C7A72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1AD9336E-CBF1-4731-836B-9700480414C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D86C342F-BC6F-40E6-91B5-E6859C4F2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90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1463051" y="1750430"/>
            <a:ext cx="10113556" cy="365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2C6BE8E-85E4-4E60-BE31-4ABD31B2EE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AF9E3392-8C8C-41C1-9B24-3797090A46E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5" name="Rectangle 40">
            <a:extLst>
              <a:ext uri="{FF2B5EF4-FFF2-40B4-BE49-F238E27FC236}">
                <a16:creationId xmlns:a16="http://schemas.microsoft.com/office/drawing/2014/main" id="{B2C8700F-F870-4D70-9704-55C507E280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52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63038" y="1715605"/>
            <a:ext cx="4800000" cy="35443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776592" y="1715605"/>
            <a:ext cx="4800000" cy="35443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3050" y="695383"/>
            <a:ext cx="10113552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49FCDD13-F7BF-4386-8CC9-1908C16B8F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54E833CC-7A11-4A42-921A-B68D509DA49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159FAEA2-2FF9-4508-9B8D-1EC31164D5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10152438" algn="r"/>
              </a:tabLst>
              <a:defRPr sz="862" kern="1200">
                <a:solidFill>
                  <a:srgbClr val="00267A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ACA8F5A-1EA6-49D3-AAD3-25456E9AC77F}" type="slidenum">
              <a:rPr lang="de-DE" altLang="de-DE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de-DE" alt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50" y="695377"/>
            <a:ext cx="5236756" cy="1011513"/>
          </a:xfrm>
          <a:prstGeom prst="rect">
            <a:avLst/>
          </a:prstGeom>
        </p:spPr>
        <p:txBody>
          <a:bodyPr/>
          <a:lstStyle>
            <a:lvl1pPr>
              <a:defRPr sz="2400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93969"/>
            <a:ext cx="5236757" cy="34660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7071360" y="14"/>
            <a:ext cx="5120640" cy="5408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37A10E89-C425-48D5-A096-008D2BF7E3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48F30B1B-9E9F-45C9-BC8B-D425126F6C7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39FB0DA8-C363-465F-99E1-8530C3F569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25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239" y="1698187"/>
            <a:ext cx="7280368" cy="356180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96231" y="695383"/>
            <a:ext cx="7280366" cy="898303"/>
          </a:xfrm>
          <a:prstGeom prst="rect">
            <a:avLst/>
          </a:prstGeom>
        </p:spPr>
        <p:txBody>
          <a:bodyPr/>
          <a:lstStyle>
            <a:lvl1pPr>
              <a:defRPr sz="2953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1" y="695385"/>
            <a:ext cx="3994332" cy="4712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3"/>
            </a:lvl1pPr>
            <a:lvl2pPr marL="421984" indent="0">
              <a:buNone/>
              <a:defRPr sz="2584"/>
            </a:lvl2pPr>
            <a:lvl3pPr marL="843967" indent="0">
              <a:buNone/>
              <a:defRPr sz="2216"/>
            </a:lvl3pPr>
            <a:lvl4pPr marL="1265952" indent="0">
              <a:buNone/>
              <a:defRPr sz="1847"/>
            </a:lvl4pPr>
            <a:lvl5pPr marL="1687936" indent="0">
              <a:buNone/>
              <a:defRPr sz="1847"/>
            </a:lvl5pPr>
            <a:lvl6pPr marL="2109921" indent="0">
              <a:buNone/>
              <a:defRPr sz="1847"/>
            </a:lvl6pPr>
            <a:lvl7pPr marL="2531903" indent="0">
              <a:buNone/>
              <a:defRPr sz="1847"/>
            </a:lvl7pPr>
            <a:lvl8pPr marL="2953887" indent="0">
              <a:buNone/>
              <a:defRPr sz="1847"/>
            </a:lvl8pPr>
            <a:lvl9pPr marL="3375872" indent="0">
              <a:buNone/>
              <a:defRPr sz="1847"/>
            </a:lvl9pPr>
          </a:lstStyle>
          <a:p>
            <a:endParaRPr lang="en-US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50C9460E-BD58-4EE0-BC7C-1B4894EEDE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307A4EBF-E552-430E-A66C-3AD464C4F388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A908BDC0-F943-4E9C-BD57-DF93CEEBE7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07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4" y="695369"/>
            <a:ext cx="3262811" cy="1412107"/>
          </a:xfrm>
          <a:prstGeom prst="rect">
            <a:avLst/>
          </a:prstGeom>
        </p:spPr>
        <p:txBody>
          <a:bodyPr/>
          <a:lstStyle>
            <a:lvl1pPr>
              <a:defRPr sz="2400" b="1" spc="-14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4" y="2264229"/>
            <a:ext cx="3262811" cy="31437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016144" y="692333"/>
            <a:ext cx="6560455" cy="47156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31">
                <a:solidFill>
                  <a:schemeClr val="bg1"/>
                </a:solidFill>
              </a:defRPr>
            </a:lvl1pPr>
            <a:lvl2pPr marL="421984" indent="0">
              <a:buFontTx/>
              <a:buNone/>
              <a:defRPr sz="1661">
                <a:solidFill>
                  <a:schemeClr val="bg1"/>
                </a:solidFill>
              </a:defRPr>
            </a:lvl2pPr>
            <a:lvl3pPr marL="843967" indent="0">
              <a:buFontTx/>
              <a:buNone/>
              <a:defRPr sz="1477">
                <a:solidFill>
                  <a:schemeClr val="bg1"/>
                </a:solidFill>
              </a:defRPr>
            </a:lvl3pPr>
            <a:lvl4pPr marL="1265952" indent="0">
              <a:buFontTx/>
              <a:buNone/>
              <a:defRPr sz="1292">
                <a:solidFill>
                  <a:schemeClr val="bg1"/>
                </a:solidFill>
              </a:defRPr>
            </a:lvl4pPr>
            <a:lvl5pPr marL="1687936" indent="0">
              <a:buFontTx/>
              <a:buNone/>
              <a:defRPr sz="1108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id="{79A752C4-9C1E-444B-9CE8-14B40F426C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213927F3-46F0-4F5D-A8B9-E9821C906FA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2" name="Rectangle 40">
            <a:extLst>
              <a:ext uri="{FF2B5EF4-FFF2-40B4-BE49-F238E27FC236}">
                <a16:creationId xmlns:a16="http://schemas.microsoft.com/office/drawing/2014/main" id="{7CE57CAD-8703-4BDF-80B6-B1E0CAD266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25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49570" y="306388"/>
            <a:ext cx="886850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de-DE" altLang="de-DE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570" y="1628776"/>
            <a:ext cx="1098452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1028" name="Rectangle 37"/>
          <p:cNvSpPr>
            <a:spLocks noChangeArrowheads="1"/>
          </p:cNvSpPr>
          <p:nvPr/>
        </p:nvSpPr>
        <p:spPr bwMode="auto">
          <a:xfrm>
            <a:off x="244231" y="336551"/>
            <a:ext cx="91830" cy="62642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>
              <a:defRPr/>
            </a:pPr>
            <a:endParaRPr lang="de-DE" altLang="de-DE" sz="1723">
              <a:cs typeface="+mn-cs"/>
            </a:endParaRPr>
          </a:p>
        </p:txBody>
      </p:sp>
      <p:sp>
        <p:nvSpPr>
          <p:cNvPr id="186883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1868839" name="Rectangle 3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1868840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rgbClr val="00267A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grpSp>
        <p:nvGrpSpPr>
          <p:cNvPr id="1033" name="Gruppieren 17"/>
          <p:cNvGrpSpPr>
            <a:grpSpLocks/>
          </p:cNvGrpSpPr>
          <p:nvPr/>
        </p:nvGrpSpPr>
        <p:grpSpPr bwMode="auto">
          <a:xfrm>
            <a:off x="949569" y="1128714"/>
            <a:ext cx="10996246" cy="65087"/>
            <a:chOff x="771525" y="1128713"/>
            <a:chExt cx="8934451" cy="65087"/>
          </a:xfrm>
        </p:grpSpPr>
        <p:sp>
          <p:nvSpPr>
            <p:cNvPr id="1034" name="Rectangle 27"/>
            <p:cNvSpPr>
              <a:spLocks noChangeArrowheads="1"/>
            </p:cNvSpPr>
            <p:nvPr/>
          </p:nvSpPr>
          <p:spPr bwMode="auto">
            <a:xfrm>
              <a:off x="817563" y="1128713"/>
              <a:ext cx="8888413" cy="65087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  <p:sp>
          <p:nvSpPr>
            <p:cNvPr id="1035" name="Oval 28"/>
            <p:cNvSpPr>
              <a:spLocks noChangeArrowheads="1"/>
            </p:cNvSpPr>
            <p:nvPr/>
          </p:nvSpPr>
          <p:spPr bwMode="auto">
            <a:xfrm>
              <a:off x="771525" y="1128713"/>
              <a:ext cx="82550" cy="65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defRPr/>
              </a:pPr>
              <a:endParaRPr lang="de-DE" altLang="de-DE" sz="1723">
                <a:cs typeface="+mn-cs"/>
              </a:endParaRPr>
            </a:p>
          </p:txBody>
        </p:sp>
      </p:grpSp>
      <p:grpSp>
        <p:nvGrpSpPr>
          <p:cNvPr id="18" name="Gruppieren 3">
            <a:extLst>
              <a:ext uri="{FF2B5EF4-FFF2-40B4-BE49-F238E27FC236}">
                <a16:creationId xmlns:a16="http://schemas.microsoft.com/office/drawing/2014/main" id="{4B71E359-DBFE-4384-9E4D-E5CB7A0626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F20D37D-D13D-433D-B4D5-95418F386B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07A4BF0-02BD-4393-B95E-6BE0A7584D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FCC9D22-67E8-49A3-B8C5-5E20ABA34A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7B20C2EE-FA7A-4574-9C0F-DFD4187E768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E660332-0102-4B39-B6AA-E6BB0F7256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EA22094-5ECC-449C-B755-EE023A53B6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solidFill>
              <a:srgbClr val="006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3" r:id="rId2"/>
    <p:sldLayoutId id="2147483762" r:id="rId3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5pPr>
      <a:lvl6pPr marL="562722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6pPr>
      <a:lvl7pPr marL="1125444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7pPr>
      <a:lvl8pPr marL="1688165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8pPr>
      <a:lvl9pPr marL="2250887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77">
          <a:solidFill>
            <a:schemeClr val="hlink"/>
          </a:solidFill>
          <a:latin typeface="Verdana" pitchFamily="34" charset="0"/>
        </a:defRPr>
      </a:lvl9pPr>
    </p:titleStyle>
    <p:bodyStyle>
      <a:lvl1pPr marL="328254" indent="-328254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Font typeface="Wingdings" pitchFamily="2" charset="2"/>
        <a:buChar char="§"/>
        <a:defRPr>
          <a:solidFill>
            <a:schemeClr val="hlink"/>
          </a:solidFill>
          <a:latin typeface="+mn-lt"/>
          <a:ea typeface="+mn-ea"/>
          <a:cs typeface="+mn-cs"/>
        </a:defRPr>
      </a:lvl1pPr>
      <a:lvl2pPr marL="656509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–"/>
        <a:defRPr sz="1969">
          <a:solidFill>
            <a:schemeClr val="hlink"/>
          </a:solidFill>
          <a:latin typeface="+mn-lt"/>
        </a:defRPr>
      </a:lvl2pPr>
      <a:lvl3pPr marL="1000394" indent="-341932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•"/>
        <a:defRPr sz="1723">
          <a:solidFill>
            <a:schemeClr val="hlink"/>
          </a:solidFill>
          <a:latin typeface="+mn-lt"/>
        </a:defRPr>
      </a:lvl3pPr>
      <a:lvl4pPr marL="1328649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–"/>
        <a:defRPr sz="1723">
          <a:solidFill>
            <a:schemeClr val="hlink"/>
          </a:solidFill>
          <a:latin typeface="+mn-lt"/>
        </a:defRPr>
      </a:lvl4pPr>
      <a:lvl5pPr marL="1656903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5pPr>
      <a:lvl6pPr marL="2219625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6pPr>
      <a:lvl7pPr marL="2782346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7pPr>
      <a:lvl8pPr marL="3345068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8pPr>
      <a:lvl9pPr marL="3907790" indent="-326301" algn="l" rtl="0" eaLnBrk="1" fontAlgn="base" hangingPunct="1">
        <a:lnSpc>
          <a:spcPts val="2954"/>
        </a:lnSpc>
        <a:spcBef>
          <a:spcPct val="0"/>
        </a:spcBef>
        <a:spcAft>
          <a:spcPct val="30000"/>
        </a:spcAft>
        <a:buChar char="»"/>
        <a:defRPr sz="1723">
          <a:solidFill>
            <a:schemeClr val="hlink"/>
          </a:solidFill>
          <a:latin typeface="+mn-lt"/>
        </a:defRPr>
      </a:lvl9pPr>
    </p:bodyStyle>
    <p:otherStyle>
      <a:defPPr>
        <a:defRPr lang="de-DE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81539C-5A0C-FE4A-8B43-2BE093B82C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8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 b="0" i="0">
              <a:latin typeface="Verdana Regula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9823" y="0"/>
            <a:ext cx="5619931" cy="1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7C920A72-EEB9-4B75-BC75-2014C40588F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76703" y="333375"/>
            <a:ext cx="1619250" cy="703263"/>
            <a:chOff x="107950" y="1441450"/>
            <a:chExt cx="8878888" cy="3859213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DB2FF6B-8A91-4A55-BF6F-59A1F3DA4B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616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7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6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3" y="2465"/>
                  </a:lnTo>
                  <a:lnTo>
                    <a:pt x="1849" y="2426"/>
                  </a:lnTo>
                  <a:lnTo>
                    <a:pt x="1833" y="2389"/>
                  </a:lnTo>
                  <a:lnTo>
                    <a:pt x="1818" y="2354"/>
                  </a:lnTo>
                  <a:lnTo>
                    <a:pt x="1801" y="2320"/>
                  </a:lnTo>
                  <a:lnTo>
                    <a:pt x="1783" y="2288"/>
                  </a:lnTo>
                  <a:lnTo>
                    <a:pt x="1764" y="2257"/>
                  </a:lnTo>
                  <a:lnTo>
                    <a:pt x="1744" y="2229"/>
                  </a:lnTo>
                  <a:lnTo>
                    <a:pt x="1723" y="2202"/>
                  </a:lnTo>
                  <a:lnTo>
                    <a:pt x="1702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9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3" y="2028"/>
                  </a:lnTo>
                  <a:lnTo>
                    <a:pt x="1506" y="2011"/>
                  </a:lnTo>
                  <a:lnTo>
                    <a:pt x="1481" y="1994"/>
                  </a:lnTo>
                  <a:lnTo>
                    <a:pt x="1454" y="1979"/>
                  </a:lnTo>
                  <a:lnTo>
                    <a:pt x="1401" y="1948"/>
                  </a:lnTo>
                  <a:lnTo>
                    <a:pt x="1346" y="1920"/>
                  </a:lnTo>
                  <a:lnTo>
                    <a:pt x="1238" y="1866"/>
                  </a:lnTo>
                  <a:lnTo>
                    <a:pt x="1185" y="1839"/>
                  </a:lnTo>
                  <a:lnTo>
                    <a:pt x="1134" y="1812"/>
                  </a:lnTo>
                  <a:lnTo>
                    <a:pt x="1084" y="1784"/>
                  </a:lnTo>
                  <a:lnTo>
                    <a:pt x="1060" y="1770"/>
                  </a:lnTo>
                  <a:lnTo>
                    <a:pt x="1037" y="1754"/>
                  </a:lnTo>
                  <a:lnTo>
                    <a:pt x="1013" y="1738"/>
                  </a:lnTo>
                  <a:lnTo>
                    <a:pt x="991" y="1721"/>
                  </a:lnTo>
                  <a:lnTo>
                    <a:pt x="969" y="1703"/>
                  </a:lnTo>
                  <a:lnTo>
                    <a:pt x="949" y="1685"/>
                  </a:lnTo>
                  <a:lnTo>
                    <a:pt x="929" y="1666"/>
                  </a:lnTo>
                  <a:lnTo>
                    <a:pt x="910" y="1646"/>
                  </a:lnTo>
                  <a:lnTo>
                    <a:pt x="892" y="1625"/>
                  </a:lnTo>
                  <a:lnTo>
                    <a:pt x="875" y="1602"/>
                  </a:lnTo>
                  <a:lnTo>
                    <a:pt x="859" y="1579"/>
                  </a:lnTo>
                  <a:lnTo>
                    <a:pt x="843" y="1554"/>
                  </a:lnTo>
                  <a:lnTo>
                    <a:pt x="830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8" y="1408"/>
                  </a:lnTo>
                  <a:lnTo>
                    <a:pt x="780" y="1374"/>
                  </a:lnTo>
                  <a:lnTo>
                    <a:pt x="775" y="1338"/>
                  </a:lnTo>
                  <a:lnTo>
                    <a:pt x="771" y="1301"/>
                  </a:lnTo>
                  <a:lnTo>
                    <a:pt x="769" y="1261"/>
                  </a:lnTo>
                  <a:lnTo>
                    <a:pt x="768" y="1219"/>
                  </a:lnTo>
                  <a:lnTo>
                    <a:pt x="769" y="1185"/>
                  </a:lnTo>
                  <a:lnTo>
                    <a:pt x="771" y="1147"/>
                  </a:lnTo>
                  <a:lnTo>
                    <a:pt x="776" y="1107"/>
                  </a:lnTo>
                  <a:lnTo>
                    <a:pt x="780" y="1064"/>
                  </a:lnTo>
                  <a:lnTo>
                    <a:pt x="794" y="974"/>
                  </a:lnTo>
                  <a:lnTo>
                    <a:pt x="810" y="879"/>
                  </a:lnTo>
                  <a:lnTo>
                    <a:pt x="824" y="783"/>
                  </a:lnTo>
                  <a:lnTo>
                    <a:pt x="838" y="690"/>
                  </a:lnTo>
                  <a:lnTo>
                    <a:pt x="843" y="645"/>
                  </a:lnTo>
                  <a:lnTo>
                    <a:pt x="848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7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30" y="310"/>
                  </a:lnTo>
                  <a:lnTo>
                    <a:pt x="824" y="285"/>
                  </a:lnTo>
                  <a:lnTo>
                    <a:pt x="819" y="261"/>
                  </a:lnTo>
                  <a:lnTo>
                    <a:pt x="812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6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20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8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40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6" y="122"/>
                  </a:lnTo>
                  <a:lnTo>
                    <a:pt x="102" y="156"/>
                  </a:lnTo>
                  <a:lnTo>
                    <a:pt x="117" y="194"/>
                  </a:lnTo>
                  <a:lnTo>
                    <a:pt x="125" y="216"/>
                  </a:lnTo>
                  <a:lnTo>
                    <a:pt x="132" y="237"/>
                  </a:lnTo>
                  <a:lnTo>
                    <a:pt x="139" y="261"/>
                  </a:lnTo>
                  <a:lnTo>
                    <a:pt x="144" y="285"/>
                  </a:lnTo>
                  <a:lnTo>
                    <a:pt x="150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7" y="425"/>
                  </a:lnTo>
                  <a:lnTo>
                    <a:pt x="169" y="456"/>
                  </a:lnTo>
                  <a:lnTo>
                    <a:pt x="171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8" y="602"/>
                  </a:lnTo>
                  <a:lnTo>
                    <a:pt x="163" y="645"/>
                  </a:lnTo>
                  <a:lnTo>
                    <a:pt x="158" y="689"/>
                  </a:lnTo>
                  <a:lnTo>
                    <a:pt x="145" y="782"/>
                  </a:lnTo>
                  <a:lnTo>
                    <a:pt x="130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6" y="1104"/>
                  </a:lnTo>
                  <a:lnTo>
                    <a:pt x="91" y="1146"/>
                  </a:lnTo>
                  <a:lnTo>
                    <a:pt x="89" y="1184"/>
                  </a:lnTo>
                  <a:lnTo>
                    <a:pt x="88" y="1219"/>
                  </a:lnTo>
                  <a:lnTo>
                    <a:pt x="89" y="1261"/>
                  </a:lnTo>
                  <a:lnTo>
                    <a:pt x="91" y="1301"/>
                  </a:lnTo>
                  <a:lnTo>
                    <a:pt x="95" y="1339"/>
                  </a:lnTo>
                  <a:lnTo>
                    <a:pt x="100" y="1375"/>
                  </a:lnTo>
                  <a:lnTo>
                    <a:pt x="108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50" y="1529"/>
                  </a:lnTo>
                  <a:lnTo>
                    <a:pt x="163" y="1556"/>
                  </a:lnTo>
                  <a:lnTo>
                    <a:pt x="179" y="1581"/>
                  </a:lnTo>
                  <a:lnTo>
                    <a:pt x="195" y="1604"/>
                  </a:lnTo>
                  <a:lnTo>
                    <a:pt x="212" y="1627"/>
                  </a:lnTo>
                  <a:lnTo>
                    <a:pt x="230" y="1649"/>
                  </a:lnTo>
                  <a:lnTo>
                    <a:pt x="249" y="1670"/>
                  </a:lnTo>
                  <a:lnTo>
                    <a:pt x="268" y="1689"/>
                  </a:lnTo>
                  <a:lnTo>
                    <a:pt x="289" y="1707"/>
                  </a:lnTo>
                  <a:lnTo>
                    <a:pt x="311" y="1725"/>
                  </a:lnTo>
                  <a:lnTo>
                    <a:pt x="333" y="1741"/>
                  </a:lnTo>
                  <a:lnTo>
                    <a:pt x="356" y="1758"/>
                  </a:lnTo>
                  <a:lnTo>
                    <a:pt x="379" y="1774"/>
                  </a:lnTo>
                  <a:lnTo>
                    <a:pt x="404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8" y="1872"/>
                  </a:lnTo>
                  <a:lnTo>
                    <a:pt x="666" y="1926"/>
                  </a:lnTo>
                  <a:lnTo>
                    <a:pt x="720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2" y="2035"/>
                  </a:lnTo>
                  <a:lnTo>
                    <a:pt x="877" y="2053"/>
                  </a:lnTo>
                  <a:lnTo>
                    <a:pt x="903" y="2072"/>
                  </a:lnTo>
                  <a:lnTo>
                    <a:pt x="928" y="2091"/>
                  </a:lnTo>
                  <a:lnTo>
                    <a:pt x="951" y="2112"/>
                  </a:lnTo>
                  <a:lnTo>
                    <a:pt x="975" y="2135"/>
                  </a:lnTo>
                  <a:lnTo>
                    <a:pt x="997" y="2157"/>
                  </a:lnTo>
                  <a:lnTo>
                    <a:pt x="1020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3" y="2263"/>
                  </a:lnTo>
                  <a:lnTo>
                    <a:pt x="1101" y="2293"/>
                  </a:lnTo>
                  <a:lnTo>
                    <a:pt x="1119" y="2325"/>
                  </a:lnTo>
                  <a:lnTo>
                    <a:pt x="1137" y="2358"/>
                  </a:lnTo>
                  <a:lnTo>
                    <a:pt x="1152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3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3" y="2646"/>
                  </a:lnTo>
                  <a:lnTo>
                    <a:pt x="1230" y="2695"/>
                  </a:lnTo>
                  <a:lnTo>
                    <a:pt x="1236" y="2747"/>
                  </a:lnTo>
                  <a:lnTo>
                    <a:pt x="1239" y="2801"/>
                  </a:lnTo>
                  <a:lnTo>
                    <a:pt x="1242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780AD7B-CB25-4BE9-9AF1-074D58D6C6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950" y="1441450"/>
              <a:ext cx="988085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0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924" y="2918"/>
                  </a:lnTo>
                  <a:lnTo>
                    <a:pt x="1923" y="2857"/>
                  </a:lnTo>
                  <a:lnTo>
                    <a:pt x="1921" y="2800"/>
                  </a:lnTo>
                  <a:lnTo>
                    <a:pt x="1916" y="2745"/>
                  </a:lnTo>
                  <a:lnTo>
                    <a:pt x="1911" y="2693"/>
                  </a:lnTo>
                  <a:lnTo>
                    <a:pt x="1904" y="2643"/>
                  </a:lnTo>
                  <a:lnTo>
                    <a:pt x="1895" y="2595"/>
                  </a:lnTo>
                  <a:lnTo>
                    <a:pt x="1886" y="2550"/>
                  </a:lnTo>
                  <a:lnTo>
                    <a:pt x="1875" y="2507"/>
                  </a:lnTo>
                  <a:lnTo>
                    <a:pt x="1862" y="2465"/>
                  </a:lnTo>
                  <a:lnTo>
                    <a:pt x="1848" y="2426"/>
                  </a:lnTo>
                  <a:lnTo>
                    <a:pt x="1833" y="2389"/>
                  </a:lnTo>
                  <a:lnTo>
                    <a:pt x="1817" y="2354"/>
                  </a:lnTo>
                  <a:lnTo>
                    <a:pt x="1800" y="2320"/>
                  </a:lnTo>
                  <a:lnTo>
                    <a:pt x="1783" y="2288"/>
                  </a:lnTo>
                  <a:lnTo>
                    <a:pt x="1763" y="2257"/>
                  </a:lnTo>
                  <a:lnTo>
                    <a:pt x="1743" y="2229"/>
                  </a:lnTo>
                  <a:lnTo>
                    <a:pt x="1723" y="2202"/>
                  </a:lnTo>
                  <a:lnTo>
                    <a:pt x="1700" y="2176"/>
                  </a:lnTo>
                  <a:lnTo>
                    <a:pt x="1679" y="2152"/>
                  </a:lnTo>
                  <a:lnTo>
                    <a:pt x="1656" y="2128"/>
                  </a:lnTo>
                  <a:lnTo>
                    <a:pt x="1632" y="2106"/>
                  </a:lnTo>
                  <a:lnTo>
                    <a:pt x="1608" y="2085"/>
                  </a:lnTo>
                  <a:lnTo>
                    <a:pt x="1584" y="2065"/>
                  </a:lnTo>
                  <a:lnTo>
                    <a:pt x="1558" y="2046"/>
                  </a:lnTo>
                  <a:lnTo>
                    <a:pt x="1532" y="2028"/>
                  </a:lnTo>
                  <a:lnTo>
                    <a:pt x="1506" y="2011"/>
                  </a:lnTo>
                  <a:lnTo>
                    <a:pt x="1480" y="1994"/>
                  </a:lnTo>
                  <a:lnTo>
                    <a:pt x="1453" y="1979"/>
                  </a:lnTo>
                  <a:lnTo>
                    <a:pt x="1399" y="1948"/>
                  </a:lnTo>
                  <a:lnTo>
                    <a:pt x="1345" y="1920"/>
                  </a:lnTo>
                  <a:lnTo>
                    <a:pt x="1237" y="1866"/>
                  </a:lnTo>
                  <a:lnTo>
                    <a:pt x="1185" y="1839"/>
                  </a:lnTo>
                  <a:lnTo>
                    <a:pt x="1133" y="1812"/>
                  </a:lnTo>
                  <a:lnTo>
                    <a:pt x="1083" y="1784"/>
                  </a:lnTo>
                  <a:lnTo>
                    <a:pt x="1059" y="1770"/>
                  </a:lnTo>
                  <a:lnTo>
                    <a:pt x="1035" y="1754"/>
                  </a:lnTo>
                  <a:lnTo>
                    <a:pt x="1013" y="1738"/>
                  </a:lnTo>
                  <a:lnTo>
                    <a:pt x="990" y="1721"/>
                  </a:lnTo>
                  <a:lnTo>
                    <a:pt x="969" y="1703"/>
                  </a:lnTo>
                  <a:lnTo>
                    <a:pt x="947" y="1685"/>
                  </a:lnTo>
                  <a:lnTo>
                    <a:pt x="928" y="1666"/>
                  </a:lnTo>
                  <a:lnTo>
                    <a:pt x="909" y="1646"/>
                  </a:lnTo>
                  <a:lnTo>
                    <a:pt x="891" y="1625"/>
                  </a:lnTo>
                  <a:lnTo>
                    <a:pt x="874" y="1602"/>
                  </a:lnTo>
                  <a:lnTo>
                    <a:pt x="858" y="1579"/>
                  </a:lnTo>
                  <a:lnTo>
                    <a:pt x="843" y="1554"/>
                  </a:lnTo>
                  <a:lnTo>
                    <a:pt x="829" y="1528"/>
                  </a:lnTo>
                  <a:lnTo>
                    <a:pt x="817" y="1500"/>
                  </a:lnTo>
                  <a:lnTo>
                    <a:pt x="806" y="1471"/>
                  </a:lnTo>
                  <a:lnTo>
                    <a:pt x="796" y="1440"/>
                  </a:lnTo>
                  <a:lnTo>
                    <a:pt x="787" y="1408"/>
                  </a:lnTo>
                  <a:lnTo>
                    <a:pt x="780" y="1374"/>
                  </a:lnTo>
                  <a:lnTo>
                    <a:pt x="774" y="1338"/>
                  </a:lnTo>
                  <a:lnTo>
                    <a:pt x="771" y="1301"/>
                  </a:lnTo>
                  <a:lnTo>
                    <a:pt x="768" y="1261"/>
                  </a:lnTo>
                  <a:lnTo>
                    <a:pt x="768" y="1219"/>
                  </a:lnTo>
                  <a:lnTo>
                    <a:pt x="768" y="1185"/>
                  </a:lnTo>
                  <a:lnTo>
                    <a:pt x="771" y="1147"/>
                  </a:lnTo>
                  <a:lnTo>
                    <a:pt x="774" y="1107"/>
                  </a:lnTo>
                  <a:lnTo>
                    <a:pt x="780" y="1064"/>
                  </a:lnTo>
                  <a:lnTo>
                    <a:pt x="793" y="974"/>
                  </a:lnTo>
                  <a:lnTo>
                    <a:pt x="809" y="879"/>
                  </a:lnTo>
                  <a:lnTo>
                    <a:pt x="824" y="783"/>
                  </a:lnTo>
                  <a:lnTo>
                    <a:pt x="837" y="690"/>
                  </a:lnTo>
                  <a:lnTo>
                    <a:pt x="843" y="645"/>
                  </a:lnTo>
                  <a:lnTo>
                    <a:pt x="846" y="602"/>
                  </a:lnTo>
                  <a:lnTo>
                    <a:pt x="850" y="562"/>
                  </a:lnTo>
                  <a:lnTo>
                    <a:pt x="851" y="524"/>
                  </a:lnTo>
                  <a:lnTo>
                    <a:pt x="850" y="489"/>
                  </a:lnTo>
                  <a:lnTo>
                    <a:pt x="849" y="456"/>
                  </a:lnTo>
                  <a:lnTo>
                    <a:pt x="846" y="425"/>
                  </a:lnTo>
                  <a:lnTo>
                    <a:pt x="843" y="394"/>
                  </a:lnTo>
                  <a:lnTo>
                    <a:pt x="840" y="365"/>
                  </a:lnTo>
                  <a:lnTo>
                    <a:pt x="835" y="337"/>
                  </a:lnTo>
                  <a:lnTo>
                    <a:pt x="829" y="310"/>
                  </a:lnTo>
                  <a:lnTo>
                    <a:pt x="824" y="285"/>
                  </a:lnTo>
                  <a:lnTo>
                    <a:pt x="817" y="261"/>
                  </a:lnTo>
                  <a:lnTo>
                    <a:pt x="810" y="237"/>
                  </a:lnTo>
                  <a:lnTo>
                    <a:pt x="804" y="216"/>
                  </a:lnTo>
                  <a:lnTo>
                    <a:pt x="797" y="194"/>
                  </a:lnTo>
                  <a:lnTo>
                    <a:pt x="781" y="156"/>
                  </a:lnTo>
                  <a:lnTo>
                    <a:pt x="765" y="122"/>
                  </a:lnTo>
                  <a:lnTo>
                    <a:pt x="750" y="93"/>
                  </a:lnTo>
                  <a:lnTo>
                    <a:pt x="734" y="67"/>
                  </a:lnTo>
                  <a:lnTo>
                    <a:pt x="719" y="46"/>
                  </a:lnTo>
                  <a:lnTo>
                    <a:pt x="707" y="29"/>
                  </a:lnTo>
                  <a:lnTo>
                    <a:pt x="696" y="17"/>
                  </a:lnTo>
                  <a:lnTo>
                    <a:pt x="687" y="7"/>
                  </a:lnTo>
                  <a:lnTo>
                    <a:pt x="680" y="0"/>
                  </a:lnTo>
                  <a:lnTo>
                    <a:pt x="0" y="0"/>
                  </a:lnTo>
                  <a:lnTo>
                    <a:pt x="8" y="7"/>
                  </a:lnTo>
                  <a:lnTo>
                    <a:pt x="16" y="17"/>
                  </a:lnTo>
                  <a:lnTo>
                    <a:pt x="27" y="29"/>
                  </a:lnTo>
                  <a:lnTo>
                    <a:pt x="39" y="46"/>
                  </a:lnTo>
                  <a:lnTo>
                    <a:pt x="54" y="67"/>
                  </a:lnTo>
                  <a:lnTo>
                    <a:pt x="70" y="93"/>
                  </a:lnTo>
                  <a:lnTo>
                    <a:pt x="85" y="122"/>
                  </a:lnTo>
                  <a:lnTo>
                    <a:pt x="101" y="156"/>
                  </a:lnTo>
                  <a:lnTo>
                    <a:pt x="117" y="194"/>
                  </a:lnTo>
                  <a:lnTo>
                    <a:pt x="124" y="216"/>
                  </a:lnTo>
                  <a:lnTo>
                    <a:pt x="131" y="237"/>
                  </a:lnTo>
                  <a:lnTo>
                    <a:pt x="137" y="261"/>
                  </a:lnTo>
                  <a:lnTo>
                    <a:pt x="144" y="285"/>
                  </a:lnTo>
                  <a:lnTo>
                    <a:pt x="149" y="310"/>
                  </a:lnTo>
                  <a:lnTo>
                    <a:pt x="155" y="337"/>
                  </a:lnTo>
                  <a:lnTo>
                    <a:pt x="160" y="365"/>
                  </a:lnTo>
                  <a:lnTo>
                    <a:pt x="163" y="394"/>
                  </a:lnTo>
                  <a:lnTo>
                    <a:pt x="166" y="425"/>
                  </a:lnTo>
                  <a:lnTo>
                    <a:pt x="169" y="456"/>
                  </a:lnTo>
                  <a:lnTo>
                    <a:pt x="170" y="489"/>
                  </a:lnTo>
                  <a:lnTo>
                    <a:pt x="171" y="524"/>
                  </a:lnTo>
                  <a:lnTo>
                    <a:pt x="170" y="562"/>
                  </a:lnTo>
                  <a:lnTo>
                    <a:pt x="167" y="602"/>
                  </a:lnTo>
                  <a:lnTo>
                    <a:pt x="163" y="645"/>
                  </a:lnTo>
                  <a:lnTo>
                    <a:pt x="157" y="689"/>
                  </a:lnTo>
                  <a:lnTo>
                    <a:pt x="144" y="782"/>
                  </a:lnTo>
                  <a:lnTo>
                    <a:pt x="129" y="876"/>
                  </a:lnTo>
                  <a:lnTo>
                    <a:pt x="114" y="971"/>
                  </a:lnTo>
                  <a:lnTo>
                    <a:pt x="100" y="1062"/>
                  </a:lnTo>
                  <a:lnTo>
                    <a:pt x="94" y="1104"/>
                  </a:lnTo>
                  <a:lnTo>
                    <a:pt x="91" y="1146"/>
                  </a:lnTo>
                  <a:lnTo>
                    <a:pt x="88" y="1184"/>
                  </a:lnTo>
                  <a:lnTo>
                    <a:pt x="88" y="1219"/>
                  </a:lnTo>
                  <a:lnTo>
                    <a:pt x="88" y="1261"/>
                  </a:lnTo>
                  <a:lnTo>
                    <a:pt x="91" y="1301"/>
                  </a:lnTo>
                  <a:lnTo>
                    <a:pt x="94" y="1339"/>
                  </a:lnTo>
                  <a:lnTo>
                    <a:pt x="100" y="1375"/>
                  </a:lnTo>
                  <a:lnTo>
                    <a:pt x="107" y="1409"/>
                  </a:lnTo>
                  <a:lnTo>
                    <a:pt x="116" y="1442"/>
                  </a:lnTo>
                  <a:lnTo>
                    <a:pt x="126" y="1473"/>
                  </a:lnTo>
                  <a:lnTo>
                    <a:pt x="137" y="1502"/>
                  </a:lnTo>
                  <a:lnTo>
                    <a:pt x="149" y="1529"/>
                  </a:lnTo>
                  <a:lnTo>
                    <a:pt x="163" y="1556"/>
                  </a:lnTo>
                  <a:lnTo>
                    <a:pt x="178" y="1581"/>
                  </a:lnTo>
                  <a:lnTo>
                    <a:pt x="193" y="1604"/>
                  </a:lnTo>
                  <a:lnTo>
                    <a:pt x="211" y="1627"/>
                  </a:lnTo>
                  <a:lnTo>
                    <a:pt x="229" y="1649"/>
                  </a:lnTo>
                  <a:lnTo>
                    <a:pt x="248" y="1670"/>
                  </a:lnTo>
                  <a:lnTo>
                    <a:pt x="267" y="1689"/>
                  </a:lnTo>
                  <a:lnTo>
                    <a:pt x="289" y="1707"/>
                  </a:lnTo>
                  <a:lnTo>
                    <a:pt x="310" y="1725"/>
                  </a:lnTo>
                  <a:lnTo>
                    <a:pt x="333" y="1741"/>
                  </a:lnTo>
                  <a:lnTo>
                    <a:pt x="355" y="1758"/>
                  </a:lnTo>
                  <a:lnTo>
                    <a:pt x="379" y="1774"/>
                  </a:lnTo>
                  <a:lnTo>
                    <a:pt x="402" y="1789"/>
                  </a:lnTo>
                  <a:lnTo>
                    <a:pt x="453" y="1818"/>
                  </a:lnTo>
                  <a:lnTo>
                    <a:pt x="505" y="1845"/>
                  </a:lnTo>
                  <a:lnTo>
                    <a:pt x="557" y="1872"/>
                  </a:lnTo>
                  <a:lnTo>
                    <a:pt x="664" y="1926"/>
                  </a:lnTo>
                  <a:lnTo>
                    <a:pt x="718" y="1955"/>
                  </a:lnTo>
                  <a:lnTo>
                    <a:pt x="772" y="1985"/>
                  </a:lnTo>
                  <a:lnTo>
                    <a:pt x="799" y="2001"/>
                  </a:lnTo>
                  <a:lnTo>
                    <a:pt x="825" y="2017"/>
                  </a:lnTo>
                  <a:lnTo>
                    <a:pt x="851" y="2035"/>
                  </a:lnTo>
                  <a:lnTo>
                    <a:pt x="877" y="2053"/>
                  </a:lnTo>
                  <a:lnTo>
                    <a:pt x="901" y="2072"/>
                  </a:lnTo>
                  <a:lnTo>
                    <a:pt x="926" y="2091"/>
                  </a:lnTo>
                  <a:lnTo>
                    <a:pt x="951" y="2112"/>
                  </a:lnTo>
                  <a:lnTo>
                    <a:pt x="974" y="2135"/>
                  </a:lnTo>
                  <a:lnTo>
                    <a:pt x="997" y="2157"/>
                  </a:lnTo>
                  <a:lnTo>
                    <a:pt x="1019" y="2182"/>
                  </a:lnTo>
                  <a:lnTo>
                    <a:pt x="1041" y="2208"/>
                  </a:lnTo>
                  <a:lnTo>
                    <a:pt x="1062" y="2235"/>
                  </a:lnTo>
                  <a:lnTo>
                    <a:pt x="1081" y="2263"/>
                  </a:lnTo>
                  <a:lnTo>
                    <a:pt x="1100" y="2293"/>
                  </a:lnTo>
                  <a:lnTo>
                    <a:pt x="1118" y="2325"/>
                  </a:lnTo>
                  <a:lnTo>
                    <a:pt x="1135" y="2358"/>
                  </a:lnTo>
                  <a:lnTo>
                    <a:pt x="1151" y="2393"/>
                  </a:lnTo>
                  <a:lnTo>
                    <a:pt x="1167" y="2430"/>
                  </a:lnTo>
                  <a:lnTo>
                    <a:pt x="1180" y="2470"/>
                  </a:lnTo>
                  <a:lnTo>
                    <a:pt x="1192" y="2510"/>
                  </a:lnTo>
                  <a:lnTo>
                    <a:pt x="1204" y="2554"/>
                  </a:lnTo>
                  <a:lnTo>
                    <a:pt x="1214" y="2599"/>
                  </a:lnTo>
                  <a:lnTo>
                    <a:pt x="1222" y="2646"/>
                  </a:lnTo>
                  <a:lnTo>
                    <a:pt x="1230" y="2695"/>
                  </a:lnTo>
                  <a:lnTo>
                    <a:pt x="1235" y="2747"/>
                  </a:lnTo>
                  <a:lnTo>
                    <a:pt x="1239" y="2801"/>
                  </a:lnTo>
                  <a:lnTo>
                    <a:pt x="1241" y="2858"/>
                  </a:lnTo>
                  <a:lnTo>
                    <a:pt x="1242" y="2918"/>
                  </a:lnTo>
                  <a:lnTo>
                    <a:pt x="1242" y="4605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4B0D866-6088-4145-A3C9-05240D3E3B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15120" y="1441450"/>
              <a:ext cx="989626" cy="2365772"/>
            </a:xfrm>
            <a:custGeom>
              <a:avLst/>
              <a:gdLst>
                <a:gd name="T0" fmla="*/ 2147483647 w 1924"/>
                <a:gd name="T1" fmla="*/ 2147483647 h 4605"/>
                <a:gd name="T2" fmla="*/ 2147483647 w 1924"/>
                <a:gd name="T3" fmla="*/ 2147483647 h 4605"/>
                <a:gd name="T4" fmla="*/ 2147483647 w 1924"/>
                <a:gd name="T5" fmla="*/ 2147483647 h 4605"/>
                <a:gd name="T6" fmla="*/ 2147483647 w 1924"/>
                <a:gd name="T7" fmla="*/ 2147483647 h 4605"/>
                <a:gd name="T8" fmla="*/ 2147483647 w 1924"/>
                <a:gd name="T9" fmla="*/ 2147483647 h 4605"/>
                <a:gd name="T10" fmla="*/ 2147483647 w 1924"/>
                <a:gd name="T11" fmla="*/ 2147483647 h 4605"/>
                <a:gd name="T12" fmla="*/ 2147483647 w 1924"/>
                <a:gd name="T13" fmla="*/ 2147483647 h 4605"/>
                <a:gd name="T14" fmla="*/ 2147483647 w 1924"/>
                <a:gd name="T15" fmla="*/ 2147483647 h 4605"/>
                <a:gd name="T16" fmla="*/ 2147483647 w 1924"/>
                <a:gd name="T17" fmla="*/ 2147483647 h 4605"/>
                <a:gd name="T18" fmla="*/ 2147483647 w 1924"/>
                <a:gd name="T19" fmla="*/ 2147483647 h 4605"/>
                <a:gd name="T20" fmla="*/ 2147483647 w 1924"/>
                <a:gd name="T21" fmla="*/ 2147483647 h 4605"/>
                <a:gd name="T22" fmla="*/ 2147483647 w 1924"/>
                <a:gd name="T23" fmla="*/ 2147483647 h 4605"/>
                <a:gd name="T24" fmla="*/ 2147483647 w 1924"/>
                <a:gd name="T25" fmla="*/ 2147483647 h 4605"/>
                <a:gd name="T26" fmla="*/ 2147483647 w 1924"/>
                <a:gd name="T27" fmla="*/ 2147483647 h 4605"/>
                <a:gd name="T28" fmla="*/ 2147483647 w 1924"/>
                <a:gd name="T29" fmla="*/ 2147483647 h 4605"/>
                <a:gd name="T30" fmla="*/ 2147483647 w 1924"/>
                <a:gd name="T31" fmla="*/ 2147483647 h 4605"/>
                <a:gd name="T32" fmla="*/ 2147483647 w 1924"/>
                <a:gd name="T33" fmla="*/ 2147483647 h 4605"/>
                <a:gd name="T34" fmla="*/ 2147483647 w 1924"/>
                <a:gd name="T35" fmla="*/ 2147483647 h 4605"/>
                <a:gd name="T36" fmla="*/ 2147483647 w 1924"/>
                <a:gd name="T37" fmla="*/ 2147483647 h 4605"/>
                <a:gd name="T38" fmla="*/ 2147483647 w 1924"/>
                <a:gd name="T39" fmla="*/ 2147483647 h 4605"/>
                <a:gd name="T40" fmla="*/ 2147483647 w 1924"/>
                <a:gd name="T41" fmla="*/ 2147483647 h 4605"/>
                <a:gd name="T42" fmla="*/ 2147483647 w 1924"/>
                <a:gd name="T43" fmla="*/ 2147483647 h 4605"/>
                <a:gd name="T44" fmla="*/ 2147483647 w 1924"/>
                <a:gd name="T45" fmla="*/ 2147483647 h 4605"/>
                <a:gd name="T46" fmla="*/ 2147483647 w 1924"/>
                <a:gd name="T47" fmla="*/ 2147483647 h 4605"/>
                <a:gd name="T48" fmla="*/ 2147483647 w 1924"/>
                <a:gd name="T49" fmla="*/ 2147483647 h 4605"/>
                <a:gd name="T50" fmla="*/ 2147483647 w 1924"/>
                <a:gd name="T51" fmla="*/ 2147483647 h 4605"/>
                <a:gd name="T52" fmla="*/ 2147483647 w 1924"/>
                <a:gd name="T53" fmla="*/ 2147483647 h 4605"/>
                <a:gd name="T54" fmla="*/ 2147483647 w 1924"/>
                <a:gd name="T55" fmla="*/ 2147483647 h 4605"/>
                <a:gd name="T56" fmla="*/ 2147483647 w 1924"/>
                <a:gd name="T57" fmla="*/ 2147483647 h 4605"/>
                <a:gd name="T58" fmla="*/ 2147483647 w 1924"/>
                <a:gd name="T59" fmla="*/ 2147483647 h 4605"/>
                <a:gd name="T60" fmla="*/ 2147483647 w 1924"/>
                <a:gd name="T61" fmla="*/ 2147483647 h 4605"/>
                <a:gd name="T62" fmla="*/ 2147483647 w 1924"/>
                <a:gd name="T63" fmla="*/ 0 h 4605"/>
                <a:gd name="T64" fmla="*/ 2147483647 w 1924"/>
                <a:gd name="T65" fmla="*/ 2147483647 h 4605"/>
                <a:gd name="T66" fmla="*/ 2147483647 w 1924"/>
                <a:gd name="T67" fmla="*/ 2147483647 h 4605"/>
                <a:gd name="T68" fmla="*/ 2147483647 w 1924"/>
                <a:gd name="T69" fmla="*/ 2147483647 h 4605"/>
                <a:gd name="T70" fmla="*/ 2147483647 w 1924"/>
                <a:gd name="T71" fmla="*/ 2147483647 h 4605"/>
                <a:gd name="T72" fmla="*/ 2147483647 w 1924"/>
                <a:gd name="T73" fmla="*/ 2147483647 h 4605"/>
                <a:gd name="T74" fmla="*/ 2147483647 w 1924"/>
                <a:gd name="T75" fmla="*/ 2147483647 h 4605"/>
                <a:gd name="T76" fmla="*/ 2147483647 w 1924"/>
                <a:gd name="T77" fmla="*/ 2147483647 h 4605"/>
                <a:gd name="T78" fmla="*/ 2147483647 w 1924"/>
                <a:gd name="T79" fmla="*/ 2147483647 h 4605"/>
                <a:gd name="T80" fmla="*/ 2147483647 w 1924"/>
                <a:gd name="T81" fmla="*/ 2147483647 h 4605"/>
                <a:gd name="T82" fmla="*/ 2147483647 w 1924"/>
                <a:gd name="T83" fmla="*/ 2147483647 h 4605"/>
                <a:gd name="T84" fmla="*/ 2147483647 w 1924"/>
                <a:gd name="T85" fmla="*/ 2147483647 h 4605"/>
                <a:gd name="T86" fmla="*/ 2147483647 w 1924"/>
                <a:gd name="T87" fmla="*/ 2147483647 h 4605"/>
                <a:gd name="T88" fmla="*/ 2147483647 w 1924"/>
                <a:gd name="T89" fmla="*/ 2147483647 h 4605"/>
                <a:gd name="T90" fmla="*/ 2147483647 w 1924"/>
                <a:gd name="T91" fmla="*/ 2147483647 h 4605"/>
                <a:gd name="T92" fmla="*/ 2147483647 w 1924"/>
                <a:gd name="T93" fmla="*/ 2147483647 h 4605"/>
                <a:gd name="T94" fmla="*/ 2147483647 w 1924"/>
                <a:gd name="T95" fmla="*/ 2147483647 h 4605"/>
                <a:gd name="T96" fmla="*/ 2147483647 w 1924"/>
                <a:gd name="T97" fmla="*/ 2147483647 h 4605"/>
                <a:gd name="T98" fmla="*/ 2147483647 w 1924"/>
                <a:gd name="T99" fmla="*/ 2147483647 h 4605"/>
                <a:gd name="T100" fmla="*/ 2147483647 w 1924"/>
                <a:gd name="T101" fmla="*/ 2147483647 h 4605"/>
                <a:gd name="T102" fmla="*/ 2147483647 w 1924"/>
                <a:gd name="T103" fmla="*/ 2147483647 h 4605"/>
                <a:gd name="T104" fmla="*/ 2147483647 w 1924"/>
                <a:gd name="T105" fmla="*/ 2147483647 h 4605"/>
                <a:gd name="T106" fmla="*/ 2147483647 w 1924"/>
                <a:gd name="T107" fmla="*/ 2147483647 h 4605"/>
                <a:gd name="T108" fmla="*/ 2147483647 w 1924"/>
                <a:gd name="T109" fmla="*/ 2147483647 h 4605"/>
                <a:gd name="T110" fmla="*/ 2147483647 w 1924"/>
                <a:gd name="T111" fmla="*/ 2147483647 h 4605"/>
                <a:gd name="T112" fmla="*/ 2147483647 w 1924"/>
                <a:gd name="T113" fmla="*/ 2147483647 h 4605"/>
                <a:gd name="T114" fmla="*/ 2147483647 w 1924"/>
                <a:gd name="T115" fmla="*/ 2147483647 h 4605"/>
                <a:gd name="T116" fmla="*/ 2147483647 w 1924"/>
                <a:gd name="T117" fmla="*/ 2147483647 h 4605"/>
                <a:gd name="T118" fmla="*/ 2147483647 w 1924"/>
                <a:gd name="T119" fmla="*/ 2147483647 h 4605"/>
                <a:gd name="T120" fmla="*/ 2147483647 w 1924"/>
                <a:gd name="T121" fmla="*/ 2147483647 h 4605"/>
                <a:gd name="T122" fmla="*/ 2147483647 w 1924"/>
                <a:gd name="T123" fmla="*/ 2147483647 h 4605"/>
                <a:gd name="T124" fmla="*/ 2147483647 w 1924"/>
                <a:gd name="T125" fmla="*/ 2147483647 h 46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24" h="4605">
                  <a:moveTo>
                    <a:pt x="1924" y="4605"/>
                  </a:moveTo>
                  <a:lnTo>
                    <a:pt x="1243" y="4605"/>
                  </a:lnTo>
                  <a:lnTo>
                    <a:pt x="1243" y="2918"/>
                  </a:lnTo>
                  <a:lnTo>
                    <a:pt x="1241" y="2858"/>
                  </a:lnTo>
                  <a:lnTo>
                    <a:pt x="1239" y="2801"/>
                  </a:lnTo>
                  <a:lnTo>
                    <a:pt x="1235" y="2747"/>
                  </a:lnTo>
                  <a:lnTo>
                    <a:pt x="1229" y="2695"/>
                  </a:lnTo>
                  <a:lnTo>
                    <a:pt x="1222" y="2646"/>
                  </a:lnTo>
                  <a:lnTo>
                    <a:pt x="1213" y="2599"/>
                  </a:lnTo>
                  <a:lnTo>
                    <a:pt x="1203" y="2554"/>
                  </a:lnTo>
                  <a:lnTo>
                    <a:pt x="1192" y="2510"/>
                  </a:lnTo>
                  <a:lnTo>
                    <a:pt x="1180" y="2470"/>
                  </a:lnTo>
                  <a:lnTo>
                    <a:pt x="1166" y="2430"/>
                  </a:lnTo>
                  <a:lnTo>
                    <a:pt x="1152" y="2393"/>
                  </a:lnTo>
                  <a:lnTo>
                    <a:pt x="1136" y="2358"/>
                  </a:lnTo>
                  <a:lnTo>
                    <a:pt x="1119" y="2325"/>
                  </a:lnTo>
                  <a:lnTo>
                    <a:pt x="1101" y="2293"/>
                  </a:lnTo>
                  <a:lnTo>
                    <a:pt x="1082" y="2263"/>
                  </a:lnTo>
                  <a:lnTo>
                    <a:pt x="1062" y="2235"/>
                  </a:lnTo>
                  <a:lnTo>
                    <a:pt x="1041" y="2208"/>
                  </a:lnTo>
                  <a:lnTo>
                    <a:pt x="1019" y="2182"/>
                  </a:lnTo>
                  <a:lnTo>
                    <a:pt x="998" y="2157"/>
                  </a:lnTo>
                  <a:lnTo>
                    <a:pt x="974" y="2135"/>
                  </a:lnTo>
                  <a:lnTo>
                    <a:pt x="950" y="2112"/>
                  </a:lnTo>
                  <a:lnTo>
                    <a:pt x="927" y="2091"/>
                  </a:lnTo>
                  <a:lnTo>
                    <a:pt x="902" y="2072"/>
                  </a:lnTo>
                  <a:lnTo>
                    <a:pt x="876" y="2053"/>
                  </a:lnTo>
                  <a:lnTo>
                    <a:pt x="851" y="2035"/>
                  </a:lnTo>
                  <a:lnTo>
                    <a:pt x="826" y="2017"/>
                  </a:lnTo>
                  <a:lnTo>
                    <a:pt x="799" y="2001"/>
                  </a:lnTo>
                  <a:lnTo>
                    <a:pt x="773" y="1985"/>
                  </a:lnTo>
                  <a:lnTo>
                    <a:pt x="719" y="1955"/>
                  </a:lnTo>
                  <a:lnTo>
                    <a:pt x="665" y="1926"/>
                  </a:lnTo>
                  <a:lnTo>
                    <a:pt x="557" y="1872"/>
                  </a:lnTo>
                  <a:lnTo>
                    <a:pt x="504" y="1845"/>
                  </a:lnTo>
                  <a:lnTo>
                    <a:pt x="452" y="1818"/>
                  </a:lnTo>
                  <a:lnTo>
                    <a:pt x="403" y="1789"/>
                  </a:lnTo>
                  <a:lnTo>
                    <a:pt x="378" y="1774"/>
                  </a:lnTo>
                  <a:lnTo>
                    <a:pt x="355" y="1758"/>
                  </a:lnTo>
                  <a:lnTo>
                    <a:pt x="332" y="1741"/>
                  </a:lnTo>
                  <a:lnTo>
                    <a:pt x="310" y="1725"/>
                  </a:lnTo>
                  <a:lnTo>
                    <a:pt x="288" y="1707"/>
                  </a:lnTo>
                  <a:lnTo>
                    <a:pt x="268" y="1689"/>
                  </a:lnTo>
                  <a:lnTo>
                    <a:pt x="248" y="1670"/>
                  </a:lnTo>
                  <a:lnTo>
                    <a:pt x="229" y="1649"/>
                  </a:lnTo>
                  <a:lnTo>
                    <a:pt x="211" y="1627"/>
                  </a:lnTo>
                  <a:lnTo>
                    <a:pt x="194" y="1604"/>
                  </a:lnTo>
                  <a:lnTo>
                    <a:pt x="178" y="1581"/>
                  </a:lnTo>
                  <a:lnTo>
                    <a:pt x="162" y="1556"/>
                  </a:lnTo>
                  <a:lnTo>
                    <a:pt x="149" y="1529"/>
                  </a:lnTo>
                  <a:lnTo>
                    <a:pt x="137" y="1502"/>
                  </a:lnTo>
                  <a:lnTo>
                    <a:pt x="125" y="1473"/>
                  </a:lnTo>
                  <a:lnTo>
                    <a:pt x="115" y="1442"/>
                  </a:lnTo>
                  <a:lnTo>
                    <a:pt x="107" y="1409"/>
                  </a:lnTo>
                  <a:lnTo>
                    <a:pt x="101" y="1375"/>
                  </a:lnTo>
                  <a:lnTo>
                    <a:pt x="95" y="1339"/>
                  </a:lnTo>
                  <a:lnTo>
                    <a:pt x="91" y="1301"/>
                  </a:lnTo>
                  <a:lnTo>
                    <a:pt x="88" y="1261"/>
                  </a:lnTo>
                  <a:lnTo>
                    <a:pt x="87" y="1219"/>
                  </a:lnTo>
                  <a:lnTo>
                    <a:pt x="88" y="1184"/>
                  </a:lnTo>
                  <a:lnTo>
                    <a:pt x="91" y="1146"/>
                  </a:lnTo>
                  <a:lnTo>
                    <a:pt x="95" y="1104"/>
                  </a:lnTo>
                  <a:lnTo>
                    <a:pt x="101" y="1062"/>
                  </a:lnTo>
                  <a:lnTo>
                    <a:pt x="114" y="971"/>
                  </a:lnTo>
                  <a:lnTo>
                    <a:pt x="129" y="876"/>
                  </a:lnTo>
                  <a:lnTo>
                    <a:pt x="144" y="782"/>
                  </a:lnTo>
                  <a:lnTo>
                    <a:pt x="158" y="689"/>
                  </a:lnTo>
                  <a:lnTo>
                    <a:pt x="162" y="645"/>
                  </a:lnTo>
                  <a:lnTo>
                    <a:pt x="167" y="602"/>
                  </a:lnTo>
                  <a:lnTo>
                    <a:pt x="169" y="562"/>
                  </a:lnTo>
                  <a:lnTo>
                    <a:pt x="170" y="524"/>
                  </a:lnTo>
                  <a:lnTo>
                    <a:pt x="170" y="489"/>
                  </a:lnTo>
                  <a:lnTo>
                    <a:pt x="168" y="456"/>
                  </a:lnTo>
                  <a:lnTo>
                    <a:pt x="166" y="425"/>
                  </a:lnTo>
                  <a:lnTo>
                    <a:pt x="164" y="394"/>
                  </a:lnTo>
                  <a:lnTo>
                    <a:pt x="159" y="365"/>
                  </a:lnTo>
                  <a:lnTo>
                    <a:pt x="155" y="337"/>
                  </a:lnTo>
                  <a:lnTo>
                    <a:pt x="150" y="310"/>
                  </a:lnTo>
                  <a:lnTo>
                    <a:pt x="143" y="285"/>
                  </a:lnTo>
                  <a:lnTo>
                    <a:pt x="138" y="261"/>
                  </a:lnTo>
                  <a:lnTo>
                    <a:pt x="131" y="237"/>
                  </a:lnTo>
                  <a:lnTo>
                    <a:pt x="124" y="216"/>
                  </a:lnTo>
                  <a:lnTo>
                    <a:pt x="116" y="194"/>
                  </a:lnTo>
                  <a:lnTo>
                    <a:pt x="101" y="156"/>
                  </a:lnTo>
                  <a:lnTo>
                    <a:pt x="85" y="122"/>
                  </a:lnTo>
                  <a:lnTo>
                    <a:pt x="69" y="93"/>
                  </a:lnTo>
                  <a:lnTo>
                    <a:pt x="53" y="67"/>
                  </a:lnTo>
                  <a:lnTo>
                    <a:pt x="40" y="46"/>
                  </a:lnTo>
                  <a:lnTo>
                    <a:pt x="26" y="29"/>
                  </a:lnTo>
                  <a:lnTo>
                    <a:pt x="15" y="17"/>
                  </a:lnTo>
                  <a:lnTo>
                    <a:pt x="7" y="7"/>
                  </a:lnTo>
                  <a:lnTo>
                    <a:pt x="0" y="0"/>
                  </a:lnTo>
                  <a:lnTo>
                    <a:pt x="679" y="0"/>
                  </a:lnTo>
                  <a:lnTo>
                    <a:pt x="687" y="7"/>
                  </a:lnTo>
                  <a:lnTo>
                    <a:pt x="696" y="17"/>
                  </a:lnTo>
                  <a:lnTo>
                    <a:pt x="706" y="29"/>
                  </a:lnTo>
                  <a:lnTo>
                    <a:pt x="720" y="46"/>
                  </a:lnTo>
                  <a:lnTo>
                    <a:pt x="735" y="67"/>
                  </a:lnTo>
                  <a:lnTo>
                    <a:pt x="750" y="93"/>
                  </a:lnTo>
                  <a:lnTo>
                    <a:pt x="766" y="122"/>
                  </a:lnTo>
                  <a:lnTo>
                    <a:pt x="782" y="156"/>
                  </a:lnTo>
                  <a:lnTo>
                    <a:pt x="797" y="194"/>
                  </a:lnTo>
                  <a:lnTo>
                    <a:pt x="805" y="216"/>
                  </a:lnTo>
                  <a:lnTo>
                    <a:pt x="812" y="237"/>
                  </a:lnTo>
                  <a:lnTo>
                    <a:pt x="819" y="261"/>
                  </a:lnTo>
                  <a:lnTo>
                    <a:pt x="826" y="285"/>
                  </a:lnTo>
                  <a:lnTo>
                    <a:pt x="831" y="310"/>
                  </a:lnTo>
                  <a:lnTo>
                    <a:pt x="837" y="337"/>
                  </a:lnTo>
                  <a:lnTo>
                    <a:pt x="841" y="365"/>
                  </a:lnTo>
                  <a:lnTo>
                    <a:pt x="845" y="394"/>
                  </a:lnTo>
                  <a:lnTo>
                    <a:pt x="848" y="425"/>
                  </a:lnTo>
                  <a:lnTo>
                    <a:pt x="850" y="456"/>
                  </a:lnTo>
                  <a:lnTo>
                    <a:pt x="851" y="489"/>
                  </a:lnTo>
                  <a:lnTo>
                    <a:pt x="853" y="524"/>
                  </a:lnTo>
                  <a:lnTo>
                    <a:pt x="851" y="562"/>
                  </a:lnTo>
                  <a:lnTo>
                    <a:pt x="849" y="602"/>
                  </a:lnTo>
                  <a:lnTo>
                    <a:pt x="845" y="645"/>
                  </a:lnTo>
                  <a:lnTo>
                    <a:pt x="839" y="690"/>
                  </a:lnTo>
                  <a:lnTo>
                    <a:pt x="826" y="783"/>
                  </a:lnTo>
                  <a:lnTo>
                    <a:pt x="811" y="879"/>
                  </a:lnTo>
                  <a:lnTo>
                    <a:pt x="795" y="974"/>
                  </a:lnTo>
                  <a:lnTo>
                    <a:pt x="782" y="1064"/>
                  </a:lnTo>
                  <a:lnTo>
                    <a:pt x="777" y="1107"/>
                  </a:lnTo>
                  <a:lnTo>
                    <a:pt x="773" y="1147"/>
                  </a:lnTo>
                  <a:lnTo>
                    <a:pt x="771" y="1185"/>
                  </a:lnTo>
                  <a:lnTo>
                    <a:pt x="769" y="1219"/>
                  </a:lnTo>
                  <a:lnTo>
                    <a:pt x="771" y="1261"/>
                  </a:lnTo>
                  <a:lnTo>
                    <a:pt x="773" y="1301"/>
                  </a:lnTo>
                  <a:lnTo>
                    <a:pt x="776" y="1338"/>
                  </a:lnTo>
                  <a:lnTo>
                    <a:pt x="782" y="1374"/>
                  </a:lnTo>
                  <a:lnTo>
                    <a:pt x="790" y="1408"/>
                  </a:lnTo>
                  <a:lnTo>
                    <a:pt x="797" y="1440"/>
                  </a:lnTo>
                  <a:lnTo>
                    <a:pt x="808" y="1471"/>
                  </a:lnTo>
                  <a:lnTo>
                    <a:pt x="819" y="1500"/>
                  </a:lnTo>
                  <a:lnTo>
                    <a:pt x="831" y="1528"/>
                  </a:lnTo>
                  <a:lnTo>
                    <a:pt x="845" y="1554"/>
                  </a:lnTo>
                  <a:lnTo>
                    <a:pt x="859" y="1579"/>
                  </a:lnTo>
                  <a:lnTo>
                    <a:pt x="876" y="1602"/>
                  </a:lnTo>
                  <a:lnTo>
                    <a:pt x="893" y="1625"/>
                  </a:lnTo>
                  <a:lnTo>
                    <a:pt x="911" y="1646"/>
                  </a:lnTo>
                  <a:lnTo>
                    <a:pt x="930" y="1666"/>
                  </a:lnTo>
                  <a:lnTo>
                    <a:pt x="949" y="1685"/>
                  </a:lnTo>
                  <a:lnTo>
                    <a:pt x="971" y="1703"/>
                  </a:lnTo>
                  <a:lnTo>
                    <a:pt x="992" y="1721"/>
                  </a:lnTo>
                  <a:lnTo>
                    <a:pt x="1014" y="1738"/>
                  </a:lnTo>
                  <a:lnTo>
                    <a:pt x="1037" y="1754"/>
                  </a:lnTo>
                  <a:lnTo>
                    <a:pt x="1060" y="1770"/>
                  </a:lnTo>
                  <a:lnTo>
                    <a:pt x="1085" y="1784"/>
                  </a:lnTo>
                  <a:lnTo>
                    <a:pt x="1135" y="1812"/>
                  </a:lnTo>
                  <a:lnTo>
                    <a:pt x="1186" y="1839"/>
                  </a:lnTo>
                  <a:lnTo>
                    <a:pt x="1239" y="1866"/>
                  </a:lnTo>
                  <a:lnTo>
                    <a:pt x="1347" y="1920"/>
                  </a:lnTo>
                  <a:lnTo>
                    <a:pt x="1401" y="1948"/>
                  </a:lnTo>
                  <a:lnTo>
                    <a:pt x="1454" y="1979"/>
                  </a:lnTo>
                  <a:lnTo>
                    <a:pt x="1481" y="1994"/>
                  </a:lnTo>
                  <a:lnTo>
                    <a:pt x="1507" y="2011"/>
                  </a:lnTo>
                  <a:lnTo>
                    <a:pt x="1533" y="2028"/>
                  </a:lnTo>
                  <a:lnTo>
                    <a:pt x="1558" y="2046"/>
                  </a:lnTo>
                  <a:lnTo>
                    <a:pt x="1584" y="2065"/>
                  </a:lnTo>
                  <a:lnTo>
                    <a:pt x="1609" y="2085"/>
                  </a:lnTo>
                  <a:lnTo>
                    <a:pt x="1633" y="2106"/>
                  </a:lnTo>
                  <a:lnTo>
                    <a:pt x="1656" y="2128"/>
                  </a:lnTo>
                  <a:lnTo>
                    <a:pt x="1679" y="2152"/>
                  </a:lnTo>
                  <a:lnTo>
                    <a:pt x="1701" y="2176"/>
                  </a:lnTo>
                  <a:lnTo>
                    <a:pt x="1722" y="2202"/>
                  </a:lnTo>
                  <a:lnTo>
                    <a:pt x="1744" y="2229"/>
                  </a:lnTo>
                  <a:lnTo>
                    <a:pt x="1763" y="2257"/>
                  </a:lnTo>
                  <a:lnTo>
                    <a:pt x="1782" y="2288"/>
                  </a:lnTo>
                  <a:lnTo>
                    <a:pt x="1800" y="2320"/>
                  </a:lnTo>
                  <a:lnTo>
                    <a:pt x="1817" y="2354"/>
                  </a:lnTo>
                  <a:lnTo>
                    <a:pt x="1834" y="2389"/>
                  </a:lnTo>
                  <a:lnTo>
                    <a:pt x="1848" y="2426"/>
                  </a:lnTo>
                  <a:lnTo>
                    <a:pt x="1862" y="2465"/>
                  </a:lnTo>
                  <a:lnTo>
                    <a:pt x="1874" y="2507"/>
                  </a:lnTo>
                  <a:lnTo>
                    <a:pt x="1885" y="2550"/>
                  </a:lnTo>
                  <a:lnTo>
                    <a:pt x="1896" y="2595"/>
                  </a:lnTo>
                  <a:lnTo>
                    <a:pt x="1903" y="2643"/>
                  </a:lnTo>
                  <a:lnTo>
                    <a:pt x="1911" y="2693"/>
                  </a:lnTo>
                  <a:lnTo>
                    <a:pt x="1917" y="2745"/>
                  </a:lnTo>
                  <a:lnTo>
                    <a:pt x="1920" y="2800"/>
                  </a:lnTo>
                  <a:lnTo>
                    <a:pt x="1924" y="2857"/>
                  </a:lnTo>
                  <a:lnTo>
                    <a:pt x="1924" y="2918"/>
                  </a:lnTo>
                  <a:lnTo>
                    <a:pt x="1924" y="46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7AB294-E33B-4E47-B73F-78E8960B157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3079767"/>
              <a:ext cx="2403158" cy="728997"/>
            </a:xfrm>
            <a:custGeom>
              <a:avLst/>
              <a:gdLst>
                <a:gd name="T0" fmla="*/ 2147483647 w 4675"/>
                <a:gd name="T1" fmla="*/ 2147483647 h 1417"/>
                <a:gd name="T2" fmla="*/ 2147483647 w 4675"/>
                <a:gd name="T3" fmla="*/ 2147483647 h 1417"/>
                <a:gd name="T4" fmla="*/ 2147483647 w 4675"/>
                <a:gd name="T5" fmla="*/ 2147483647 h 1417"/>
                <a:gd name="T6" fmla="*/ 2147483647 w 4675"/>
                <a:gd name="T7" fmla="*/ 2147483647 h 1417"/>
                <a:gd name="T8" fmla="*/ 2147483647 w 4675"/>
                <a:gd name="T9" fmla="*/ 2147483647 h 1417"/>
                <a:gd name="T10" fmla="*/ 2147483647 w 4675"/>
                <a:gd name="T11" fmla="*/ 2147483647 h 1417"/>
                <a:gd name="T12" fmla="*/ 2147483647 w 4675"/>
                <a:gd name="T13" fmla="*/ 2147483647 h 1417"/>
                <a:gd name="T14" fmla="*/ 2147483647 w 4675"/>
                <a:gd name="T15" fmla="*/ 2147483647 h 1417"/>
                <a:gd name="T16" fmla="*/ 2147483647 w 4675"/>
                <a:gd name="T17" fmla="*/ 2147483647 h 1417"/>
                <a:gd name="T18" fmla="*/ 2147483647 w 4675"/>
                <a:gd name="T19" fmla="*/ 2147483647 h 1417"/>
                <a:gd name="T20" fmla="*/ 2147483647 w 4675"/>
                <a:gd name="T21" fmla="*/ 2147483647 h 1417"/>
                <a:gd name="T22" fmla="*/ 2147483647 w 4675"/>
                <a:gd name="T23" fmla="*/ 2147483647 h 1417"/>
                <a:gd name="T24" fmla="*/ 2147483647 w 4675"/>
                <a:gd name="T25" fmla="*/ 2147483647 h 1417"/>
                <a:gd name="T26" fmla="*/ 2147483647 w 4675"/>
                <a:gd name="T27" fmla="*/ 2147483647 h 1417"/>
                <a:gd name="T28" fmla="*/ 2147483647 w 4675"/>
                <a:gd name="T29" fmla="*/ 2147483647 h 1417"/>
                <a:gd name="T30" fmla="*/ 2147483647 w 4675"/>
                <a:gd name="T31" fmla="*/ 2147483647 h 1417"/>
                <a:gd name="T32" fmla="*/ 2147483647 w 4675"/>
                <a:gd name="T33" fmla="*/ 2147483647 h 1417"/>
                <a:gd name="T34" fmla="*/ 2147483647 w 4675"/>
                <a:gd name="T35" fmla="*/ 2147483647 h 1417"/>
                <a:gd name="T36" fmla="*/ 2147483647 w 4675"/>
                <a:gd name="T37" fmla="*/ 2147483647 h 1417"/>
                <a:gd name="T38" fmla="*/ 2147483647 w 4675"/>
                <a:gd name="T39" fmla="*/ 2147483647 h 1417"/>
                <a:gd name="T40" fmla="*/ 2147483647 w 4675"/>
                <a:gd name="T41" fmla="*/ 2147483647 h 1417"/>
                <a:gd name="T42" fmla="*/ 2147483647 w 4675"/>
                <a:gd name="T43" fmla="*/ 2147483647 h 1417"/>
                <a:gd name="T44" fmla="*/ 2147483647 w 4675"/>
                <a:gd name="T45" fmla="*/ 2147483647 h 1417"/>
                <a:gd name="T46" fmla="*/ 2147483647 w 4675"/>
                <a:gd name="T47" fmla="*/ 2147483647 h 1417"/>
                <a:gd name="T48" fmla="*/ 2147483647 w 4675"/>
                <a:gd name="T49" fmla="*/ 2147483647 h 1417"/>
                <a:gd name="T50" fmla="*/ 2147483647 w 4675"/>
                <a:gd name="T51" fmla="*/ 2147483647 h 1417"/>
                <a:gd name="T52" fmla="*/ 2147483647 w 4675"/>
                <a:gd name="T53" fmla="*/ 2147483647 h 1417"/>
                <a:gd name="T54" fmla="*/ 2147483647 w 4675"/>
                <a:gd name="T55" fmla="*/ 2147483647 h 1417"/>
                <a:gd name="T56" fmla="*/ 2147483647 w 4675"/>
                <a:gd name="T57" fmla="*/ 2147483647 h 1417"/>
                <a:gd name="T58" fmla="*/ 2147483647 w 4675"/>
                <a:gd name="T59" fmla="*/ 2147483647 h 1417"/>
                <a:gd name="T60" fmla="*/ 2147483647 w 4675"/>
                <a:gd name="T61" fmla="*/ 2147483647 h 1417"/>
                <a:gd name="T62" fmla="*/ 2147483647 w 4675"/>
                <a:gd name="T63" fmla="*/ 2147483647 h 1417"/>
                <a:gd name="T64" fmla="*/ 2147483647 w 4675"/>
                <a:gd name="T65" fmla="*/ 0 h 1417"/>
                <a:gd name="T66" fmla="*/ 2147483647 w 4675"/>
                <a:gd name="T67" fmla="*/ 2147483647 h 1417"/>
                <a:gd name="T68" fmla="*/ 2147483647 w 4675"/>
                <a:gd name="T69" fmla="*/ 2147483647 h 1417"/>
                <a:gd name="T70" fmla="*/ 2147483647 w 4675"/>
                <a:gd name="T71" fmla="*/ 2147483647 h 1417"/>
                <a:gd name="T72" fmla="*/ 2147483647 w 4675"/>
                <a:gd name="T73" fmla="*/ 2147483647 h 1417"/>
                <a:gd name="T74" fmla="*/ 2147483647 w 4675"/>
                <a:gd name="T75" fmla="*/ 2147483647 h 1417"/>
                <a:gd name="T76" fmla="*/ 2147483647 w 4675"/>
                <a:gd name="T77" fmla="*/ 2147483647 h 1417"/>
                <a:gd name="T78" fmla="*/ 2147483647 w 4675"/>
                <a:gd name="T79" fmla="*/ 2147483647 h 1417"/>
                <a:gd name="T80" fmla="*/ 2147483647 w 4675"/>
                <a:gd name="T81" fmla="*/ 2147483647 h 1417"/>
                <a:gd name="T82" fmla="*/ 2147483647 w 4675"/>
                <a:gd name="T83" fmla="*/ 2147483647 h 1417"/>
                <a:gd name="T84" fmla="*/ 2147483647 w 4675"/>
                <a:gd name="T85" fmla="*/ 2147483647 h 1417"/>
                <a:gd name="T86" fmla="*/ 2147483647 w 4675"/>
                <a:gd name="T87" fmla="*/ 2147483647 h 1417"/>
                <a:gd name="T88" fmla="*/ 2147483647 w 4675"/>
                <a:gd name="T89" fmla="*/ 2147483647 h 1417"/>
                <a:gd name="T90" fmla="*/ 2147483647 w 4675"/>
                <a:gd name="T91" fmla="*/ 2147483647 h 1417"/>
                <a:gd name="T92" fmla="*/ 2147483647 w 4675"/>
                <a:gd name="T93" fmla="*/ 2147483647 h 1417"/>
                <a:gd name="T94" fmla="*/ 2147483647 w 4675"/>
                <a:gd name="T95" fmla="*/ 2147483647 h 1417"/>
                <a:gd name="T96" fmla="*/ 2147483647 w 4675"/>
                <a:gd name="T97" fmla="*/ 2147483647 h 1417"/>
                <a:gd name="T98" fmla="*/ 2147483647 w 4675"/>
                <a:gd name="T99" fmla="*/ 2147483647 h 1417"/>
                <a:gd name="T100" fmla="*/ 2147483647 w 4675"/>
                <a:gd name="T101" fmla="*/ 2147483647 h 1417"/>
                <a:gd name="T102" fmla="*/ 2147483647 w 4675"/>
                <a:gd name="T103" fmla="*/ 2147483647 h 1417"/>
                <a:gd name="T104" fmla="*/ 2147483647 w 4675"/>
                <a:gd name="T105" fmla="*/ 2147483647 h 1417"/>
                <a:gd name="T106" fmla="*/ 2147483647 w 4675"/>
                <a:gd name="T107" fmla="*/ 2147483647 h 1417"/>
                <a:gd name="T108" fmla="*/ 2147483647 w 4675"/>
                <a:gd name="T109" fmla="*/ 2147483647 h 1417"/>
                <a:gd name="T110" fmla="*/ 2147483647 w 4675"/>
                <a:gd name="T111" fmla="*/ 2147483647 h 14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675" h="1417">
                  <a:moveTo>
                    <a:pt x="860" y="1417"/>
                  </a:moveTo>
                  <a:lnTo>
                    <a:pt x="534" y="786"/>
                  </a:lnTo>
                  <a:lnTo>
                    <a:pt x="361" y="993"/>
                  </a:lnTo>
                  <a:lnTo>
                    <a:pt x="361" y="1417"/>
                  </a:lnTo>
                  <a:lnTo>
                    <a:pt x="0" y="1417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540"/>
                  </a:lnTo>
                  <a:lnTo>
                    <a:pt x="783" y="0"/>
                  </a:lnTo>
                  <a:lnTo>
                    <a:pt x="1217" y="0"/>
                  </a:lnTo>
                  <a:lnTo>
                    <a:pt x="793" y="495"/>
                  </a:lnTo>
                  <a:lnTo>
                    <a:pt x="1284" y="1417"/>
                  </a:lnTo>
                  <a:lnTo>
                    <a:pt x="860" y="1417"/>
                  </a:lnTo>
                  <a:close/>
                  <a:moveTo>
                    <a:pt x="2360" y="1417"/>
                  </a:moveTo>
                  <a:lnTo>
                    <a:pt x="2747" y="1417"/>
                  </a:lnTo>
                  <a:lnTo>
                    <a:pt x="2224" y="0"/>
                  </a:lnTo>
                  <a:lnTo>
                    <a:pt x="1867" y="0"/>
                  </a:lnTo>
                  <a:lnTo>
                    <a:pt x="1345" y="1417"/>
                  </a:lnTo>
                  <a:lnTo>
                    <a:pt x="1726" y="1417"/>
                  </a:lnTo>
                  <a:lnTo>
                    <a:pt x="1809" y="1145"/>
                  </a:lnTo>
                  <a:lnTo>
                    <a:pt x="2277" y="1145"/>
                  </a:lnTo>
                  <a:lnTo>
                    <a:pt x="2360" y="1417"/>
                  </a:lnTo>
                  <a:close/>
                  <a:moveTo>
                    <a:pt x="1902" y="847"/>
                  </a:moveTo>
                  <a:lnTo>
                    <a:pt x="2044" y="390"/>
                  </a:lnTo>
                  <a:lnTo>
                    <a:pt x="2183" y="847"/>
                  </a:lnTo>
                  <a:lnTo>
                    <a:pt x="1902" y="847"/>
                  </a:lnTo>
                  <a:close/>
                  <a:moveTo>
                    <a:pt x="3554" y="1417"/>
                  </a:moveTo>
                  <a:lnTo>
                    <a:pt x="3554" y="1417"/>
                  </a:lnTo>
                  <a:lnTo>
                    <a:pt x="3586" y="1415"/>
                  </a:lnTo>
                  <a:lnTo>
                    <a:pt x="3616" y="1414"/>
                  </a:lnTo>
                  <a:lnTo>
                    <a:pt x="3647" y="1412"/>
                  </a:lnTo>
                  <a:lnTo>
                    <a:pt x="3675" y="1409"/>
                  </a:lnTo>
                  <a:lnTo>
                    <a:pt x="3703" y="1404"/>
                  </a:lnTo>
                  <a:lnTo>
                    <a:pt x="3730" y="1400"/>
                  </a:lnTo>
                  <a:lnTo>
                    <a:pt x="3756" y="1393"/>
                  </a:lnTo>
                  <a:lnTo>
                    <a:pt x="3780" y="1386"/>
                  </a:lnTo>
                  <a:lnTo>
                    <a:pt x="3804" y="1378"/>
                  </a:lnTo>
                  <a:lnTo>
                    <a:pt x="3828" y="1369"/>
                  </a:lnTo>
                  <a:lnTo>
                    <a:pt x="3849" y="1359"/>
                  </a:lnTo>
                  <a:lnTo>
                    <a:pt x="3870" y="1348"/>
                  </a:lnTo>
                  <a:lnTo>
                    <a:pt x="3890" y="1337"/>
                  </a:lnTo>
                  <a:lnTo>
                    <a:pt x="3910" y="1324"/>
                  </a:lnTo>
                  <a:lnTo>
                    <a:pt x="3928" y="1311"/>
                  </a:lnTo>
                  <a:lnTo>
                    <a:pt x="3944" y="1297"/>
                  </a:lnTo>
                  <a:lnTo>
                    <a:pt x="3961" y="1282"/>
                  </a:lnTo>
                  <a:lnTo>
                    <a:pt x="3976" y="1266"/>
                  </a:lnTo>
                  <a:lnTo>
                    <a:pt x="3990" y="1249"/>
                  </a:lnTo>
                  <a:lnTo>
                    <a:pt x="4003" y="1232"/>
                  </a:lnTo>
                  <a:lnTo>
                    <a:pt x="4015" y="1213"/>
                  </a:lnTo>
                  <a:lnTo>
                    <a:pt x="4026" y="1194"/>
                  </a:lnTo>
                  <a:lnTo>
                    <a:pt x="4037" y="1174"/>
                  </a:lnTo>
                  <a:lnTo>
                    <a:pt x="4046" y="1154"/>
                  </a:lnTo>
                  <a:lnTo>
                    <a:pt x="4053" y="1132"/>
                  </a:lnTo>
                  <a:lnTo>
                    <a:pt x="4060" y="1110"/>
                  </a:lnTo>
                  <a:lnTo>
                    <a:pt x="4066" y="1086"/>
                  </a:lnTo>
                  <a:lnTo>
                    <a:pt x="4070" y="1063"/>
                  </a:lnTo>
                  <a:lnTo>
                    <a:pt x="4075" y="1038"/>
                  </a:lnTo>
                  <a:lnTo>
                    <a:pt x="4077" y="1012"/>
                  </a:lnTo>
                  <a:lnTo>
                    <a:pt x="4079" y="986"/>
                  </a:lnTo>
                  <a:lnTo>
                    <a:pt x="4079" y="959"/>
                  </a:lnTo>
                  <a:lnTo>
                    <a:pt x="4078" y="930"/>
                  </a:lnTo>
                  <a:lnTo>
                    <a:pt x="4076" y="902"/>
                  </a:lnTo>
                  <a:lnTo>
                    <a:pt x="4071" y="876"/>
                  </a:lnTo>
                  <a:lnTo>
                    <a:pt x="4065" y="851"/>
                  </a:lnTo>
                  <a:lnTo>
                    <a:pt x="4057" y="828"/>
                  </a:lnTo>
                  <a:lnTo>
                    <a:pt x="4048" y="805"/>
                  </a:lnTo>
                  <a:lnTo>
                    <a:pt x="4037" y="784"/>
                  </a:lnTo>
                  <a:lnTo>
                    <a:pt x="4024" y="764"/>
                  </a:lnTo>
                  <a:lnTo>
                    <a:pt x="4011" y="745"/>
                  </a:lnTo>
                  <a:lnTo>
                    <a:pt x="3995" y="728"/>
                  </a:lnTo>
                  <a:lnTo>
                    <a:pt x="3978" y="711"/>
                  </a:lnTo>
                  <a:lnTo>
                    <a:pt x="3960" y="696"/>
                  </a:lnTo>
                  <a:lnTo>
                    <a:pt x="3941" y="682"/>
                  </a:lnTo>
                  <a:lnTo>
                    <a:pt x="3921" y="669"/>
                  </a:lnTo>
                  <a:lnTo>
                    <a:pt x="3899" y="657"/>
                  </a:lnTo>
                  <a:lnTo>
                    <a:pt x="3877" y="647"/>
                  </a:lnTo>
                  <a:lnTo>
                    <a:pt x="3895" y="636"/>
                  </a:lnTo>
                  <a:lnTo>
                    <a:pt x="3912" y="624"/>
                  </a:lnTo>
                  <a:lnTo>
                    <a:pt x="3928" y="613"/>
                  </a:lnTo>
                  <a:lnTo>
                    <a:pt x="3942" y="600"/>
                  </a:lnTo>
                  <a:lnTo>
                    <a:pt x="3957" y="586"/>
                  </a:lnTo>
                  <a:lnTo>
                    <a:pt x="3970" y="573"/>
                  </a:lnTo>
                  <a:lnTo>
                    <a:pt x="3983" y="557"/>
                  </a:lnTo>
                  <a:lnTo>
                    <a:pt x="3995" y="541"/>
                  </a:lnTo>
                  <a:lnTo>
                    <a:pt x="4005" y="524"/>
                  </a:lnTo>
                  <a:lnTo>
                    <a:pt x="4014" y="505"/>
                  </a:lnTo>
                  <a:lnTo>
                    <a:pt x="4022" y="486"/>
                  </a:lnTo>
                  <a:lnTo>
                    <a:pt x="4029" y="466"/>
                  </a:lnTo>
                  <a:lnTo>
                    <a:pt x="4034" y="444"/>
                  </a:lnTo>
                  <a:lnTo>
                    <a:pt x="4038" y="421"/>
                  </a:lnTo>
                  <a:lnTo>
                    <a:pt x="4040" y="396"/>
                  </a:lnTo>
                  <a:lnTo>
                    <a:pt x="4041" y="369"/>
                  </a:lnTo>
                  <a:lnTo>
                    <a:pt x="4040" y="348"/>
                  </a:lnTo>
                  <a:lnTo>
                    <a:pt x="4039" y="327"/>
                  </a:lnTo>
                  <a:lnTo>
                    <a:pt x="4037" y="305"/>
                  </a:lnTo>
                  <a:lnTo>
                    <a:pt x="4033" y="285"/>
                  </a:lnTo>
                  <a:lnTo>
                    <a:pt x="4030" y="266"/>
                  </a:lnTo>
                  <a:lnTo>
                    <a:pt x="4024" y="247"/>
                  </a:lnTo>
                  <a:lnTo>
                    <a:pt x="4019" y="229"/>
                  </a:lnTo>
                  <a:lnTo>
                    <a:pt x="4012" y="211"/>
                  </a:lnTo>
                  <a:lnTo>
                    <a:pt x="4004" y="194"/>
                  </a:lnTo>
                  <a:lnTo>
                    <a:pt x="3995" y="178"/>
                  </a:lnTo>
                  <a:lnTo>
                    <a:pt x="3986" y="163"/>
                  </a:lnTo>
                  <a:lnTo>
                    <a:pt x="3975" y="148"/>
                  </a:lnTo>
                  <a:lnTo>
                    <a:pt x="3964" y="133"/>
                  </a:lnTo>
                  <a:lnTo>
                    <a:pt x="3951" y="120"/>
                  </a:lnTo>
                  <a:lnTo>
                    <a:pt x="3938" y="108"/>
                  </a:lnTo>
                  <a:lnTo>
                    <a:pt x="3923" y="95"/>
                  </a:lnTo>
                  <a:lnTo>
                    <a:pt x="3907" y="84"/>
                  </a:lnTo>
                  <a:lnTo>
                    <a:pt x="3892" y="73"/>
                  </a:lnTo>
                  <a:lnTo>
                    <a:pt x="3875" y="63"/>
                  </a:lnTo>
                  <a:lnTo>
                    <a:pt x="3856" y="54"/>
                  </a:lnTo>
                  <a:lnTo>
                    <a:pt x="3837" y="45"/>
                  </a:lnTo>
                  <a:lnTo>
                    <a:pt x="3816" y="37"/>
                  </a:lnTo>
                  <a:lnTo>
                    <a:pt x="3796" y="30"/>
                  </a:lnTo>
                  <a:lnTo>
                    <a:pt x="3774" y="23"/>
                  </a:lnTo>
                  <a:lnTo>
                    <a:pt x="3750" y="18"/>
                  </a:lnTo>
                  <a:lnTo>
                    <a:pt x="3726" y="13"/>
                  </a:lnTo>
                  <a:lnTo>
                    <a:pt x="3702" y="9"/>
                  </a:lnTo>
                  <a:lnTo>
                    <a:pt x="3675" y="5"/>
                  </a:lnTo>
                  <a:lnTo>
                    <a:pt x="3648" y="3"/>
                  </a:lnTo>
                  <a:lnTo>
                    <a:pt x="3620" y="1"/>
                  </a:lnTo>
                  <a:lnTo>
                    <a:pt x="3590" y="0"/>
                  </a:lnTo>
                  <a:lnTo>
                    <a:pt x="3561" y="0"/>
                  </a:lnTo>
                  <a:lnTo>
                    <a:pt x="2887" y="0"/>
                  </a:lnTo>
                  <a:lnTo>
                    <a:pt x="2887" y="1417"/>
                  </a:lnTo>
                  <a:lnTo>
                    <a:pt x="3554" y="1417"/>
                  </a:lnTo>
                  <a:close/>
                  <a:moveTo>
                    <a:pt x="3549" y="293"/>
                  </a:moveTo>
                  <a:lnTo>
                    <a:pt x="3549" y="293"/>
                  </a:lnTo>
                  <a:lnTo>
                    <a:pt x="3567" y="293"/>
                  </a:lnTo>
                  <a:lnTo>
                    <a:pt x="3585" y="295"/>
                  </a:lnTo>
                  <a:lnTo>
                    <a:pt x="3600" y="297"/>
                  </a:lnTo>
                  <a:lnTo>
                    <a:pt x="3614" y="302"/>
                  </a:lnTo>
                  <a:lnTo>
                    <a:pt x="3627" y="306"/>
                  </a:lnTo>
                  <a:lnTo>
                    <a:pt x="3639" y="312"/>
                  </a:lnTo>
                  <a:lnTo>
                    <a:pt x="3649" y="319"/>
                  </a:lnTo>
                  <a:lnTo>
                    <a:pt x="3658" y="326"/>
                  </a:lnTo>
                  <a:lnTo>
                    <a:pt x="3665" y="335"/>
                  </a:lnTo>
                  <a:lnTo>
                    <a:pt x="3671" y="344"/>
                  </a:lnTo>
                  <a:lnTo>
                    <a:pt x="3677" y="354"/>
                  </a:lnTo>
                  <a:lnTo>
                    <a:pt x="3681" y="364"/>
                  </a:lnTo>
                  <a:lnTo>
                    <a:pt x="3685" y="375"/>
                  </a:lnTo>
                  <a:lnTo>
                    <a:pt x="3687" y="387"/>
                  </a:lnTo>
                  <a:lnTo>
                    <a:pt x="3688" y="400"/>
                  </a:lnTo>
                  <a:lnTo>
                    <a:pt x="3688" y="412"/>
                  </a:lnTo>
                  <a:lnTo>
                    <a:pt x="3688" y="426"/>
                  </a:lnTo>
                  <a:lnTo>
                    <a:pt x="3687" y="438"/>
                  </a:lnTo>
                  <a:lnTo>
                    <a:pt x="3685" y="450"/>
                  </a:lnTo>
                  <a:lnTo>
                    <a:pt x="3681" y="462"/>
                  </a:lnTo>
                  <a:lnTo>
                    <a:pt x="3677" y="472"/>
                  </a:lnTo>
                  <a:lnTo>
                    <a:pt x="3671" y="482"/>
                  </a:lnTo>
                  <a:lnTo>
                    <a:pt x="3666" y="491"/>
                  </a:lnTo>
                  <a:lnTo>
                    <a:pt x="3658" y="499"/>
                  </a:lnTo>
                  <a:lnTo>
                    <a:pt x="3649" y="506"/>
                  </a:lnTo>
                  <a:lnTo>
                    <a:pt x="3640" y="513"/>
                  </a:lnTo>
                  <a:lnTo>
                    <a:pt x="3629" y="519"/>
                  </a:lnTo>
                  <a:lnTo>
                    <a:pt x="3616" y="523"/>
                  </a:lnTo>
                  <a:lnTo>
                    <a:pt x="3603" y="527"/>
                  </a:lnTo>
                  <a:lnTo>
                    <a:pt x="3587" y="530"/>
                  </a:lnTo>
                  <a:lnTo>
                    <a:pt x="3571" y="531"/>
                  </a:lnTo>
                  <a:lnTo>
                    <a:pt x="3553" y="532"/>
                  </a:lnTo>
                  <a:lnTo>
                    <a:pt x="3231" y="532"/>
                  </a:lnTo>
                  <a:lnTo>
                    <a:pt x="3231" y="293"/>
                  </a:lnTo>
                  <a:lnTo>
                    <a:pt x="3549" y="293"/>
                  </a:lnTo>
                  <a:close/>
                  <a:moveTo>
                    <a:pt x="3565" y="815"/>
                  </a:moveTo>
                  <a:lnTo>
                    <a:pt x="3565" y="815"/>
                  </a:lnTo>
                  <a:lnTo>
                    <a:pt x="3585" y="815"/>
                  </a:lnTo>
                  <a:lnTo>
                    <a:pt x="3603" y="818"/>
                  </a:lnTo>
                  <a:lnTo>
                    <a:pt x="3620" y="821"/>
                  </a:lnTo>
                  <a:lnTo>
                    <a:pt x="3635" y="826"/>
                  </a:lnTo>
                  <a:lnTo>
                    <a:pt x="3650" y="831"/>
                  </a:lnTo>
                  <a:lnTo>
                    <a:pt x="3662" y="838"/>
                  </a:lnTo>
                  <a:lnTo>
                    <a:pt x="3675" y="846"/>
                  </a:lnTo>
                  <a:lnTo>
                    <a:pt x="3685" y="855"/>
                  </a:lnTo>
                  <a:lnTo>
                    <a:pt x="3695" y="865"/>
                  </a:lnTo>
                  <a:lnTo>
                    <a:pt x="3703" y="876"/>
                  </a:lnTo>
                  <a:lnTo>
                    <a:pt x="3710" y="888"/>
                  </a:lnTo>
                  <a:lnTo>
                    <a:pt x="3715" y="902"/>
                  </a:lnTo>
                  <a:lnTo>
                    <a:pt x="3720" y="915"/>
                  </a:lnTo>
                  <a:lnTo>
                    <a:pt x="3722" y="931"/>
                  </a:lnTo>
                  <a:lnTo>
                    <a:pt x="3724" y="948"/>
                  </a:lnTo>
                  <a:lnTo>
                    <a:pt x="3725" y="965"/>
                  </a:lnTo>
                  <a:lnTo>
                    <a:pt x="3724" y="982"/>
                  </a:lnTo>
                  <a:lnTo>
                    <a:pt x="3722" y="997"/>
                  </a:lnTo>
                  <a:lnTo>
                    <a:pt x="3720" y="1013"/>
                  </a:lnTo>
                  <a:lnTo>
                    <a:pt x="3715" y="1028"/>
                  </a:lnTo>
                  <a:lnTo>
                    <a:pt x="3710" y="1041"/>
                  </a:lnTo>
                  <a:lnTo>
                    <a:pt x="3703" y="1055"/>
                  </a:lnTo>
                  <a:lnTo>
                    <a:pt x="3695" y="1066"/>
                  </a:lnTo>
                  <a:lnTo>
                    <a:pt x="3686" y="1077"/>
                  </a:lnTo>
                  <a:lnTo>
                    <a:pt x="3675" y="1087"/>
                  </a:lnTo>
                  <a:lnTo>
                    <a:pt x="3663" y="1095"/>
                  </a:lnTo>
                  <a:lnTo>
                    <a:pt x="3650" y="1103"/>
                  </a:lnTo>
                  <a:lnTo>
                    <a:pt x="3635" y="1110"/>
                  </a:lnTo>
                  <a:lnTo>
                    <a:pt x="3620" y="1114"/>
                  </a:lnTo>
                  <a:lnTo>
                    <a:pt x="3602" y="1118"/>
                  </a:lnTo>
                  <a:lnTo>
                    <a:pt x="3584" y="1120"/>
                  </a:lnTo>
                  <a:lnTo>
                    <a:pt x="3563" y="1121"/>
                  </a:lnTo>
                  <a:lnTo>
                    <a:pt x="3231" y="1121"/>
                  </a:lnTo>
                  <a:lnTo>
                    <a:pt x="3231" y="815"/>
                  </a:lnTo>
                  <a:lnTo>
                    <a:pt x="3565" y="815"/>
                  </a:lnTo>
                  <a:close/>
                  <a:moveTo>
                    <a:pt x="4312" y="1417"/>
                  </a:moveTo>
                  <a:lnTo>
                    <a:pt x="4675" y="1417"/>
                  </a:lnTo>
                  <a:lnTo>
                    <a:pt x="4675" y="0"/>
                  </a:lnTo>
                  <a:lnTo>
                    <a:pt x="4312" y="0"/>
                  </a:lnTo>
                  <a:lnTo>
                    <a:pt x="4312" y="1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7CF7E03-CA2F-4C0E-8458-62B0B441B9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91289" y="1974712"/>
              <a:ext cx="5595549" cy="752115"/>
            </a:xfrm>
            <a:custGeom>
              <a:avLst/>
              <a:gdLst>
                <a:gd name="T0" fmla="*/ 2147483647 w 10889"/>
                <a:gd name="T1" fmla="*/ 2147483647 h 1464"/>
                <a:gd name="T2" fmla="*/ 2147483647 w 10889"/>
                <a:gd name="T3" fmla="*/ 2147483647 h 1464"/>
                <a:gd name="T4" fmla="*/ 2147483647 w 10889"/>
                <a:gd name="T5" fmla="*/ 2147483647 h 1464"/>
                <a:gd name="T6" fmla="*/ 2147483647 w 10889"/>
                <a:gd name="T7" fmla="*/ 2147483647 h 1464"/>
                <a:gd name="T8" fmla="*/ 2147483647 w 10889"/>
                <a:gd name="T9" fmla="*/ 2147483647 h 1464"/>
                <a:gd name="T10" fmla="*/ 2147483647 w 10889"/>
                <a:gd name="T11" fmla="*/ 2147483647 h 1464"/>
                <a:gd name="T12" fmla="*/ 2147483647 w 10889"/>
                <a:gd name="T13" fmla="*/ 2147483647 h 1464"/>
                <a:gd name="T14" fmla="*/ 2147483647 w 10889"/>
                <a:gd name="T15" fmla="*/ 2147483647 h 1464"/>
                <a:gd name="T16" fmla="*/ 2147483647 w 10889"/>
                <a:gd name="T17" fmla="*/ 2147483647 h 1464"/>
                <a:gd name="T18" fmla="*/ 2147483647 w 10889"/>
                <a:gd name="T19" fmla="*/ 2147483647 h 1464"/>
                <a:gd name="T20" fmla="*/ 2147483647 w 10889"/>
                <a:gd name="T21" fmla="*/ 2147483647 h 1464"/>
                <a:gd name="T22" fmla="*/ 2147483647 w 10889"/>
                <a:gd name="T23" fmla="*/ 2147483647 h 1464"/>
                <a:gd name="T24" fmla="*/ 2147483647 w 10889"/>
                <a:gd name="T25" fmla="*/ 2147483647 h 1464"/>
                <a:gd name="T26" fmla="*/ 2147483647 w 10889"/>
                <a:gd name="T27" fmla="*/ 2147483647 h 1464"/>
                <a:gd name="T28" fmla="*/ 2147483647 w 10889"/>
                <a:gd name="T29" fmla="*/ 2147483647 h 1464"/>
                <a:gd name="T30" fmla="*/ 2147483647 w 10889"/>
                <a:gd name="T31" fmla="*/ 2147483647 h 1464"/>
                <a:gd name="T32" fmla="*/ 2147483647 w 10889"/>
                <a:gd name="T33" fmla="*/ 2147483647 h 1464"/>
                <a:gd name="T34" fmla="*/ 2147483647 w 10889"/>
                <a:gd name="T35" fmla="*/ 2147483647 h 1464"/>
                <a:gd name="T36" fmla="*/ 2147483647 w 10889"/>
                <a:gd name="T37" fmla="*/ 2147483647 h 1464"/>
                <a:gd name="T38" fmla="*/ 2147483647 w 10889"/>
                <a:gd name="T39" fmla="*/ 0 h 1464"/>
                <a:gd name="T40" fmla="*/ 2147483647 w 10889"/>
                <a:gd name="T41" fmla="*/ 2147483647 h 1464"/>
                <a:gd name="T42" fmla="*/ 2147483647 w 10889"/>
                <a:gd name="T43" fmla="*/ 2147483647 h 1464"/>
                <a:gd name="T44" fmla="*/ 2147483647 w 10889"/>
                <a:gd name="T45" fmla="*/ 2147483647 h 1464"/>
                <a:gd name="T46" fmla="*/ 2147483647 w 10889"/>
                <a:gd name="T47" fmla="*/ 2147483647 h 1464"/>
                <a:gd name="T48" fmla="*/ 2147483647 w 10889"/>
                <a:gd name="T49" fmla="*/ 2147483647 h 1464"/>
                <a:gd name="T50" fmla="*/ 2147483647 w 10889"/>
                <a:gd name="T51" fmla="*/ 2147483647 h 1464"/>
                <a:gd name="T52" fmla="*/ 2147483647 w 10889"/>
                <a:gd name="T53" fmla="*/ 2147483647 h 1464"/>
                <a:gd name="T54" fmla="*/ 2147483647 w 10889"/>
                <a:gd name="T55" fmla="*/ 2147483647 h 1464"/>
                <a:gd name="T56" fmla="*/ 2147483647 w 10889"/>
                <a:gd name="T57" fmla="*/ 2147483647 h 1464"/>
                <a:gd name="T58" fmla="*/ 2147483647 w 10889"/>
                <a:gd name="T59" fmla="*/ 2147483647 h 1464"/>
                <a:gd name="T60" fmla="*/ 2147483647 w 10889"/>
                <a:gd name="T61" fmla="*/ 2147483647 h 1464"/>
                <a:gd name="T62" fmla="*/ 2147483647 w 10889"/>
                <a:gd name="T63" fmla="*/ 2147483647 h 1464"/>
                <a:gd name="T64" fmla="*/ 2147483647 w 10889"/>
                <a:gd name="T65" fmla="*/ 2147483647 h 1464"/>
                <a:gd name="T66" fmla="*/ 2147483647 w 10889"/>
                <a:gd name="T67" fmla="*/ 2147483647 h 1464"/>
                <a:gd name="T68" fmla="*/ 2147483647 w 10889"/>
                <a:gd name="T69" fmla="*/ 2147483647 h 1464"/>
                <a:gd name="T70" fmla="*/ 2147483647 w 10889"/>
                <a:gd name="T71" fmla="*/ 2147483647 h 1464"/>
                <a:gd name="T72" fmla="*/ 2147483647 w 10889"/>
                <a:gd name="T73" fmla="*/ 2147483647 h 1464"/>
                <a:gd name="T74" fmla="*/ 2147483647 w 10889"/>
                <a:gd name="T75" fmla="*/ 2147483647 h 1464"/>
                <a:gd name="T76" fmla="*/ 2147483647 w 10889"/>
                <a:gd name="T77" fmla="*/ 2147483647 h 1464"/>
                <a:gd name="T78" fmla="*/ 2147483647 w 10889"/>
                <a:gd name="T79" fmla="*/ 2147483647 h 1464"/>
                <a:gd name="T80" fmla="*/ 2147483647 w 10889"/>
                <a:gd name="T81" fmla="*/ 2147483647 h 1464"/>
                <a:gd name="T82" fmla="*/ 2147483647 w 10889"/>
                <a:gd name="T83" fmla="*/ 2147483647 h 1464"/>
                <a:gd name="T84" fmla="*/ 2147483647 w 10889"/>
                <a:gd name="T85" fmla="*/ 2147483647 h 1464"/>
                <a:gd name="T86" fmla="*/ 2147483647 w 10889"/>
                <a:gd name="T87" fmla="*/ 2147483647 h 1464"/>
                <a:gd name="T88" fmla="*/ 2147483647 w 10889"/>
                <a:gd name="T89" fmla="*/ 2147483647 h 1464"/>
                <a:gd name="T90" fmla="*/ 2147483647 w 10889"/>
                <a:gd name="T91" fmla="*/ 2147483647 h 1464"/>
                <a:gd name="T92" fmla="*/ 2147483647 w 10889"/>
                <a:gd name="T93" fmla="*/ 2147483647 h 1464"/>
                <a:gd name="T94" fmla="*/ 2147483647 w 10889"/>
                <a:gd name="T95" fmla="*/ 2147483647 h 1464"/>
                <a:gd name="T96" fmla="*/ 2147483647 w 10889"/>
                <a:gd name="T97" fmla="*/ 2147483647 h 1464"/>
                <a:gd name="T98" fmla="*/ 2147483647 w 10889"/>
                <a:gd name="T99" fmla="*/ 2147483647 h 1464"/>
                <a:gd name="T100" fmla="*/ 2147483647 w 10889"/>
                <a:gd name="T101" fmla="*/ 2147483647 h 1464"/>
                <a:gd name="T102" fmla="*/ 2147483647 w 10889"/>
                <a:gd name="T103" fmla="*/ 2147483647 h 1464"/>
                <a:gd name="T104" fmla="*/ 2147483647 w 10889"/>
                <a:gd name="T105" fmla="*/ 2147483647 h 1464"/>
                <a:gd name="T106" fmla="*/ 2147483647 w 10889"/>
                <a:gd name="T107" fmla="*/ 2147483647 h 1464"/>
                <a:gd name="T108" fmla="*/ 2147483647 w 10889"/>
                <a:gd name="T109" fmla="*/ 2147483647 h 1464"/>
                <a:gd name="T110" fmla="*/ 2147483647 w 10889"/>
                <a:gd name="T111" fmla="*/ 2147483647 h 1464"/>
                <a:gd name="T112" fmla="*/ 2147483647 w 10889"/>
                <a:gd name="T113" fmla="*/ 2147483647 h 1464"/>
                <a:gd name="T114" fmla="*/ 2147483647 w 10889"/>
                <a:gd name="T115" fmla="*/ 2147483647 h 1464"/>
                <a:gd name="T116" fmla="*/ 2147483647 w 10889"/>
                <a:gd name="T117" fmla="*/ 2147483647 h 1464"/>
                <a:gd name="T118" fmla="*/ 2147483647 w 10889"/>
                <a:gd name="T119" fmla="*/ 2147483647 h 1464"/>
                <a:gd name="T120" fmla="*/ 2147483647 w 10889"/>
                <a:gd name="T121" fmla="*/ 2147483647 h 1464"/>
                <a:gd name="T122" fmla="*/ 2147483647 w 10889"/>
                <a:gd name="T123" fmla="*/ 2147483647 h 14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889" h="1464">
                  <a:moveTo>
                    <a:pt x="356" y="340"/>
                  </a:moveTo>
                  <a:lnTo>
                    <a:pt x="356" y="559"/>
                  </a:lnTo>
                  <a:lnTo>
                    <a:pt x="857" y="559"/>
                  </a:lnTo>
                  <a:lnTo>
                    <a:pt x="857" y="872"/>
                  </a:lnTo>
                  <a:lnTo>
                    <a:pt x="356" y="872"/>
                  </a:lnTo>
                  <a:lnTo>
                    <a:pt x="356" y="1442"/>
                  </a:lnTo>
                  <a:lnTo>
                    <a:pt x="0" y="1442"/>
                  </a:lnTo>
                  <a:lnTo>
                    <a:pt x="0" y="23"/>
                  </a:lnTo>
                  <a:lnTo>
                    <a:pt x="1057" y="23"/>
                  </a:lnTo>
                  <a:lnTo>
                    <a:pt x="1057" y="340"/>
                  </a:lnTo>
                  <a:lnTo>
                    <a:pt x="356" y="340"/>
                  </a:lnTo>
                  <a:close/>
                  <a:moveTo>
                    <a:pt x="1989" y="1442"/>
                  </a:moveTo>
                  <a:lnTo>
                    <a:pt x="2390" y="1442"/>
                  </a:lnTo>
                  <a:lnTo>
                    <a:pt x="2110" y="897"/>
                  </a:lnTo>
                  <a:lnTo>
                    <a:pt x="2141" y="882"/>
                  </a:lnTo>
                  <a:lnTo>
                    <a:pt x="2169" y="868"/>
                  </a:lnTo>
                  <a:lnTo>
                    <a:pt x="2196" y="851"/>
                  </a:lnTo>
                  <a:lnTo>
                    <a:pt x="2220" y="832"/>
                  </a:lnTo>
                  <a:lnTo>
                    <a:pt x="2244" y="811"/>
                  </a:lnTo>
                  <a:lnTo>
                    <a:pt x="2265" y="790"/>
                  </a:lnTo>
                  <a:lnTo>
                    <a:pt x="2286" y="767"/>
                  </a:lnTo>
                  <a:lnTo>
                    <a:pt x="2302" y="742"/>
                  </a:lnTo>
                  <a:lnTo>
                    <a:pt x="2318" y="716"/>
                  </a:lnTo>
                  <a:lnTo>
                    <a:pt x="2333" y="688"/>
                  </a:lnTo>
                  <a:lnTo>
                    <a:pt x="2344" y="658"/>
                  </a:lnTo>
                  <a:lnTo>
                    <a:pt x="2354" y="626"/>
                  </a:lnTo>
                  <a:lnTo>
                    <a:pt x="2362" y="592"/>
                  </a:lnTo>
                  <a:lnTo>
                    <a:pt x="2368" y="558"/>
                  </a:lnTo>
                  <a:lnTo>
                    <a:pt x="2371" y="520"/>
                  </a:lnTo>
                  <a:lnTo>
                    <a:pt x="2372" y="481"/>
                  </a:lnTo>
                  <a:lnTo>
                    <a:pt x="2371" y="451"/>
                  </a:lnTo>
                  <a:lnTo>
                    <a:pt x="2370" y="423"/>
                  </a:lnTo>
                  <a:lnTo>
                    <a:pt x="2366" y="395"/>
                  </a:lnTo>
                  <a:lnTo>
                    <a:pt x="2362" y="368"/>
                  </a:lnTo>
                  <a:lnTo>
                    <a:pt x="2356" y="343"/>
                  </a:lnTo>
                  <a:lnTo>
                    <a:pt x="2350" y="318"/>
                  </a:lnTo>
                  <a:lnTo>
                    <a:pt x="2342" y="295"/>
                  </a:lnTo>
                  <a:lnTo>
                    <a:pt x="2333" y="272"/>
                  </a:lnTo>
                  <a:lnTo>
                    <a:pt x="2323" y="251"/>
                  </a:lnTo>
                  <a:lnTo>
                    <a:pt x="2311" y="231"/>
                  </a:lnTo>
                  <a:lnTo>
                    <a:pt x="2299" y="212"/>
                  </a:lnTo>
                  <a:lnTo>
                    <a:pt x="2286" y="194"/>
                  </a:lnTo>
                  <a:lnTo>
                    <a:pt x="2271" y="177"/>
                  </a:lnTo>
                  <a:lnTo>
                    <a:pt x="2256" y="160"/>
                  </a:lnTo>
                  <a:lnTo>
                    <a:pt x="2239" y="144"/>
                  </a:lnTo>
                  <a:lnTo>
                    <a:pt x="2223" y="131"/>
                  </a:lnTo>
                  <a:lnTo>
                    <a:pt x="2205" y="117"/>
                  </a:lnTo>
                  <a:lnTo>
                    <a:pt x="2185" y="105"/>
                  </a:lnTo>
                  <a:lnTo>
                    <a:pt x="2165" y="92"/>
                  </a:lnTo>
                  <a:lnTo>
                    <a:pt x="2145" y="82"/>
                  </a:lnTo>
                  <a:lnTo>
                    <a:pt x="2124" y="72"/>
                  </a:lnTo>
                  <a:lnTo>
                    <a:pt x="2101" y="63"/>
                  </a:lnTo>
                  <a:lnTo>
                    <a:pt x="2079" y="55"/>
                  </a:lnTo>
                  <a:lnTo>
                    <a:pt x="2054" y="49"/>
                  </a:lnTo>
                  <a:lnTo>
                    <a:pt x="2030" y="43"/>
                  </a:lnTo>
                  <a:lnTo>
                    <a:pt x="2005" y="37"/>
                  </a:lnTo>
                  <a:lnTo>
                    <a:pt x="1979" y="33"/>
                  </a:lnTo>
                  <a:lnTo>
                    <a:pt x="1953" y="29"/>
                  </a:lnTo>
                  <a:lnTo>
                    <a:pt x="1926" y="26"/>
                  </a:lnTo>
                  <a:lnTo>
                    <a:pt x="1898" y="24"/>
                  </a:lnTo>
                  <a:lnTo>
                    <a:pt x="1870" y="23"/>
                  </a:lnTo>
                  <a:lnTo>
                    <a:pt x="1840" y="23"/>
                  </a:lnTo>
                  <a:lnTo>
                    <a:pt x="1195" y="23"/>
                  </a:lnTo>
                  <a:lnTo>
                    <a:pt x="1195" y="1442"/>
                  </a:lnTo>
                  <a:lnTo>
                    <a:pt x="1548" y="1442"/>
                  </a:lnTo>
                  <a:lnTo>
                    <a:pt x="1548" y="953"/>
                  </a:lnTo>
                  <a:lnTo>
                    <a:pt x="1749" y="953"/>
                  </a:lnTo>
                  <a:lnTo>
                    <a:pt x="1989" y="1442"/>
                  </a:lnTo>
                  <a:close/>
                  <a:moveTo>
                    <a:pt x="1830" y="329"/>
                  </a:moveTo>
                  <a:lnTo>
                    <a:pt x="1830" y="329"/>
                  </a:lnTo>
                  <a:lnTo>
                    <a:pt x="1853" y="329"/>
                  </a:lnTo>
                  <a:lnTo>
                    <a:pt x="1874" y="332"/>
                  </a:lnTo>
                  <a:lnTo>
                    <a:pt x="1894" y="335"/>
                  </a:lnTo>
                  <a:lnTo>
                    <a:pt x="1912" y="340"/>
                  </a:lnTo>
                  <a:lnTo>
                    <a:pt x="1928" y="345"/>
                  </a:lnTo>
                  <a:lnTo>
                    <a:pt x="1944" y="353"/>
                  </a:lnTo>
                  <a:lnTo>
                    <a:pt x="1957" y="361"/>
                  </a:lnTo>
                  <a:lnTo>
                    <a:pt x="1969" y="371"/>
                  </a:lnTo>
                  <a:lnTo>
                    <a:pt x="1980" y="382"/>
                  </a:lnTo>
                  <a:lnTo>
                    <a:pt x="1989" y="394"/>
                  </a:lnTo>
                  <a:lnTo>
                    <a:pt x="1996" y="407"/>
                  </a:lnTo>
                  <a:lnTo>
                    <a:pt x="2002" y="422"/>
                  </a:lnTo>
                  <a:lnTo>
                    <a:pt x="2007" y="436"/>
                  </a:lnTo>
                  <a:lnTo>
                    <a:pt x="2010" y="453"/>
                  </a:lnTo>
                  <a:lnTo>
                    <a:pt x="2012" y="471"/>
                  </a:lnTo>
                  <a:lnTo>
                    <a:pt x="2012" y="489"/>
                  </a:lnTo>
                  <a:lnTo>
                    <a:pt x="2012" y="509"/>
                  </a:lnTo>
                  <a:lnTo>
                    <a:pt x="2010" y="528"/>
                  </a:lnTo>
                  <a:lnTo>
                    <a:pt x="2007" y="545"/>
                  </a:lnTo>
                  <a:lnTo>
                    <a:pt x="2002" y="562"/>
                  </a:lnTo>
                  <a:lnTo>
                    <a:pt x="1996" y="577"/>
                  </a:lnTo>
                  <a:lnTo>
                    <a:pt x="1988" y="590"/>
                  </a:lnTo>
                  <a:lnTo>
                    <a:pt x="1979" y="602"/>
                  </a:lnTo>
                  <a:lnTo>
                    <a:pt x="1969" y="615"/>
                  </a:lnTo>
                  <a:lnTo>
                    <a:pt x="1956" y="624"/>
                  </a:lnTo>
                  <a:lnTo>
                    <a:pt x="1943" y="633"/>
                  </a:lnTo>
                  <a:lnTo>
                    <a:pt x="1927" y="641"/>
                  </a:lnTo>
                  <a:lnTo>
                    <a:pt x="1910" y="646"/>
                  </a:lnTo>
                  <a:lnTo>
                    <a:pt x="1892" y="651"/>
                  </a:lnTo>
                  <a:lnTo>
                    <a:pt x="1872" y="654"/>
                  </a:lnTo>
                  <a:lnTo>
                    <a:pt x="1849" y="656"/>
                  </a:lnTo>
                  <a:lnTo>
                    <a:pt x="1827" y="658"/>
                  </a:lnTo>
                  <a:lnTo>
                    <a:pt x="1548" y="658"/>
                  </a:lnTo>
                  <a:lnTo>
                    <a:pt x="1548" y="329"/>
                  </a:lnTo>
                  <a:lnTo>
                    <a:pt x="1830" y="329"/>
                  </a:lnTo>
                  <a:close/>
                  <a:moveTo>
                    <a:pt x="2575" y="1442"/>
                  </a:moveTo>
                  <a:lnTo>
                    <a:pt x="3649" y="1442"/>
                  </a:lnTo>
                  <a:lnTo>
                    <a:pt x="3649" y="1129"/>
                  </a:lnTo>
                  <a:lnTo>
                    <a:pt x="2931" y="1129"/>
                  </a:lnTo>
                  <a:lnTo>
                    <a:pt x="2931" y="852"/>
                  </a:lnTo>
                  <a:lnTo>
                    <a:pt x="3378" y="852"/>
                  </a:lnTo>
                  <a:lnTo>
                    <a:pt x="3378" y="544"/>
                  </a:lnTo>
                  <a:lnTo>
                    <a:pt x="2931" y="544"/>
                  </a:lnTo>
                  <a:lnTo>
                    <a:pt x="2931" y="335"/>
                  </a:lnTo>
                  <a:lnTo>
                    <a:pt x="3599" y="335"/>
                  </a:lnTo>
                  <a:lnTo>
                    <a:pt x="3599" y="23"/>
                  </a:lnTo>
                  <a:lnTo>
                    <a:pt x="2575" y="23"/>
                  </a:lnTo>
                  <a:lnTo>
                    <a:pt x="2575" y="1442"/>
                  </a:lnTo>
                  <a:close/>
                  <a:moveTo>
                    <a:pt x="4302" y="1464"/>
                  </a:moveTo>
                  <a:lnTo>
                    <a:pt x="4302" y="1464"/>
                  </a:lnTo>
                  <a:lnTo>
                    <a:pt x="4334" y="1464"/>
                  </a:lnTo>
                  <a:lnTo>
                    <a:pt x="4367" y="1462"/>
                  </a:lnTo>
                  <a:lnTo>
                    <a:pt x="4398" y="1461"/>
                  </a:lnTo>
                  <a:lnTo>
                    <a:pt x="4429" y="1458"/>
                  </a:lnTo>
                  <a:lnTo>
                    <a:pt x="4459" y="1453"/>
                  </a:lnTo>
                  <a:lnTo>
                    <a:pt x="4487" y="1449"/>
                  </a:lnTo>
                  <a:lnTo>
                    <a:pt x="4515" y="1443"/>
                  </a:lnTo>
                  <a:lnTo>
                    <a:pt x="4542" y="1436"/>
                  </a:lnTo>
                  <a:lnTo>
                    <a:pt x="4569" y="1428"/>
                  </a:lnTo>
                  <a:lnTo>
                    <a:pt x="4594" y="1420"/>
                  </a:lnTo>
                  <a:lnTo>
                    <a:pt x="4619" y="1411"/>
                  </a:lnTo>
                  <a:lnTo>
                    <a:pt x="4641" y="1400"/>
                  </a:lnTo>
                  <a:lnTo>
                    <a:pt x="4664" y="1390"/>
                  </a:lnTo>
                  <a:lnTo>
                    <a:pt x="4685" y="1378"/>
                  </a:lnTo>
                  <a:lnTo>
                    <a:pt x="4705" y="1365"/>
                  </a:lnTo>
                  <a:lnTo>
                    <a:pt x="4724" y="1351"/>
                  </a:lnTo>
                  <a:lnTo>
                    <a:pt x="4742" y="1336"/>
                  </a:lnTo>
                  <a:lnTo>
                    <a:pt x="4760" y="1320"/>
                  </a:lnTo>
                  <a:lnTo>
                    <a:pt x="4776" y="1305"/>
                  </a:lnTo>
                  <a:lnTo>
                    <a:pt x="4791" y="1287"/>
                  </a:lnTo>
                  <a:lnTo>
                    <a:pt x="4805" y="1269"/>
                  </a:lnTo>
                  <a:lnTo>
                    <a:pt x="4818" y="1250"/>
                  </a:lnTo>
                  <a:lnTo>
                    <a:pt x="4829" y="1229"/>
                  </a:lnTo>
                  <a:lnTo>
                    <a:pt x="4840" y="1208"/>
                  </a:lnTo>
                  <a:lnTo>
                    <a:pt x="4849" y="1187"/>
                  </a:lnTo>
                  <a:lnTo>
                    <a:pt x="4857" y="1164"/>
                  </a:lnTo>
                  <a:lnTo>
                    <a:pt x="4864" y="1141"/>
                  </a:lnTo>
                  <a:lnTo>
                    <a:pt x="4869" y="1116"/>
                  </a:lnTo>
                  <a:lnTo>
                    <a:pt x="4874" y="1090"/>
                  </a:lnTo>
                  <a:lnTo>
                    <a:pt x="4877" y="1063"/>
                  </a:lnTo>
                  <a:lnTo>
                    <a:pt x="4879" y="1036"/>
                  </a:lnTo>
                  <a:lnTo>
                    <a:pt x="4879" y="1008"/>
                  </a:lnTo>
                  <a:lnTo>
                    <a:pt x="4879" y="982"/>
                  </a:lnTo>
                  <a:lnTo>
                    <a:pt x="4877" y="958"/>
                  </a:lnTo>
                  <a:lnTo>
                    <a:pt x="4875" y="934"/>
                  </a:lnTo>
                  <a:lnTo>
                    <a:pt x="4872" y="911"/>
                  </a:lnTo>
                  <a:lnTo>
                    <a:pt x="4866" y="890"/>
                  </a:lnTo>
                  <a:lnTo>
                    <a:pt x="4860" y="869"/>
                  </a:lnTo>
                  <a:lnTo>
                    <a:pt x="4854" y="849"/>
                  </a:lnTo>
                  <a:lnTo>
                    <a:pt x="4846" y="829"/>
                  </a:lnTo>
                  <a:lnTo>
                    <a:pt x="4837" y="811"/>
                  </a:lnTo>
                  <a:lnTo>
                    <a:pt x="4827" y="793"/>
                  </a:lnTo>
                  <a:lnTo>
                    <a:pt x="4815" y="778"/>
                  </a:lnTo>
                  <a:lnTo>
                    <a:pt x="4804" y="761"/>
                  </a:lnTo>
                  <a:lnTo>
                    <a:pt x="4791" y="746"/>
                  </a:lnTo>
                  <a:lnTo>
                    <a:pt x="4777" y="732"/>
                  </a:lnTo>
                  <a:lnTo>
                    <a:pt x="4763" y="718"/>
                  </a:lnTo>
                  <a:lnTo>
                    <a:pt x="4747" y="705"/>
                  </a:lnTo>
                  <a:lnTo>
                    <a:pt x="4730" y="692"/>
                  </a:lnTo>
                  <a:lnTo>
                    <a:pt x="4712" y="680"/>
                  </a:lnTo>
                  <a:lnTo>
                    <a:pt x="4694" y="669"/>
                  </a:lnTo>
                  <a:lnTo>
                    <a:pt x="4674" y="658"/>
                  </a:lnTo>
                  <a:lnTo>
                    <a:pt x="4654" y="646"/>
                  </a:lnTo>
                  <a:lnTo>
                    <a:pt x="4633" y="637"/>
                  </a:lnTo>
                  <a:lnTo>
                    <a:pt x="4611" y="627"/>
                  </a:lnTo>
                  <a:lnTo>
                    <a:pt x="4588" y="618"/>
                  </a:lnTo>
                  <a:lnTo>
                    <a:pt x="4540" y="601"/>
                  </a:lnTo>
                  <a:lnTo>
                    <a:pt x="4488" y="585"/>
                  </a:lnTo>
                  <a:lnTo>
                    <a:pt x="4434" y="570"/>
                  </a:lnTo>
                  <a:lnTo>
                    <a:pt x="4377" y="556"/>
                  </a:lnTo>
                  <a:lnTo>
                    <a:pt x="4310" y="540"/>
                  </a:lnTo>
                  <a:lnTo>
                    <a:pt x="4255" y="524"/>
                  </a:lnTo>
                  <a:lnTo>
                    <a:pt x="4232" y="516"/>
                  </a:lnTo>
                  <a:lnTo>
                    <a:pt x="4212" y="509"/>
                  </a:lnTo>
                  <a:lnTo>
                    <a:pt x="4194" y="501"/>
                  </a:lnTo>
                  <a:lnTo>
                    <a:pt x="4178" y="494"/>
                  </a:lnTo>
                  <a:lnTo>
                    <a:pt x="4166" y="486"/>
                  </a:lnTo>
                  <a:lnTo>
                    <a:pt x="4155" y="478"/>
                  </a:lnTo>
                  <a:lnTo>
                    <a:pt x="4146" y="470"/>
                  </a:lnTo>
                  <a:lnTo>
                    <a:pt x="4139" y="461"/>
                  </a:lnTo>
                  <a:lnTo>
                    <a:pt x="4133" y="451"/>
                  </a:lnTo>
                  <a:lnTo>
                    <a:pt x="4130" y="441"/>
                  </a:lnTo>
                  <a:lnTo>
                    <a:pt x="4128" y="429"/>
                  </a:lnTo>
                  <a:lnTo>
                    <a:pt x="4128" y="418"/>
                  </a:lnTo>
                  <a:lnTo>
                    <a:pt x="4128" y="408"/>
                  </a:lnTo>
                  <a:lnTo>
                    <a:pt x="4129" y="398"/>
                  </a:lnTo>
                  <a:lnTo>
                    <a:pt x="4131" y="389"/>
                  </a:lnTo>
                  <a:lnTo>
                    <a:pt x="4135" y="380"/>
                  </a:lnTo>
                  <a:lnTo>
                    <a:pt x="4140" y="371"/>
                  </a:lnTo>
                  <a:lnTo>
                    <a:pt x="4146" y="363"/>
                  </a:lnTo>
                  <a:lnTo>
                    <a:pt x="4152" y="355"/>
                  </a:lnTo>
                  <a:lnTo>
                    <a:pt x="4161" y="347"/>
                  </a:lnTo>
                  <a:lnTo>
                    <a:pt x="4171" y="342"/>
                  </a:lnTo>
                  <a:lnTo>
                    <a:pt x="4183" y="336"/>
                  </a:lnTo>
                  <a:lnTo>
                    <a:pt x="4196" y="331"/>
                  </a:lnTo>
                  <a:lnTo>
                    <a:pt x="4211" y="326"/>
                  </a:lnTo>
                  <a:lnTo>
                    <a:pt x="4229" y="324"/>
                  </a:lnTo>
                  <a:lnTo>
                    <a:pt x="4248" y="320"/>
                  </a:lnTo>
                  <a:lnTo>
                    <a:pt x="4268" y="319"/>
                  </a:lnTo>
                  <a:lnTo>
                    <a:pt x="4292" y="319"/>
                  </a:lnTo>
                  <a:lnTo>
                    <a:pt x="4318" y="319"/>
                  </a:lnTo>
                  <a:lnTo>
                    <a:pt x="4343" y="322"/>
                  </a:lnTo>
                  <a:lnTo>
                    <a:pt x="4368" y="324"/>
                  </a:lnTo>
                  <a:lnTo>
                    <a:pt x="4393" y="327"/>
                  </a:lnTo>
                  <a:lnTo>
                    <a:pt x="4418" y="333"/>
                  </a:lnTo>
                  <a:lnTo>
                    <a:pt x="4441" y="338"/>
                  </a:lnTo>
                  <a:lnTo>
                    <a:pt x="4465" y="345"/>
                  </a:lnTo>
                  <a:lnTo>
                    <a:pt x="4488" y="353"/>
                  </a:lnTo>
                  <a:lnTo>
                    <a:pt x="4511" y="362"/>
                  </a:lnTo>
                  <a:lnTo>
                    <a:pt x="4534" y="372"/>
                  </a:lnTo>
                  <a:lnTo>
                    <a:pt x="4556" y="383"/>
                  </a:lnTo>
                  <a:lnTo>
                    <a:pt x="4578" y="395"/>
                  </a:lnTo>
                  <a:lnTo>
                    <a:pt x="4601" y="408"/>
                  </a:lnTo>
                  <a:lnTo>
                    <a:pt x="4622" y="422"/>
                  </a:lnTo>
                  <a:lnTo>
                    <a:pt x="4643" y="435"/>
                  </a:lnTo>
                  <a:lnTo>
                    <a:pt x="4665" y="451"/>
                  </a:lnTo>
                  <a:lnTo>
                    <a:pt x="4857" y="185"/>
                  </a:lnTo>
                  <a:lnTo>
                    <a:pt x="4830" y="163"/>
                  </a:lnTo>
                  <a:lnTo>
                    <a:pt x="4802" y="143"/>
                  </a:lnTo>
                  <a:lnTo>
                    <a:pt x="4774" y="124"/>
                  </a:lnTo>
                  <a:lnTo>
                    <a:pt x="4744" y="107"/>
                  </a:lnTo>
                  <a:lnTo>
                    <a:pt x="4713" y="90"/>
                  </a:lnTo>
                  <a:lnTo>
                    <a:pt x="4683" y="74"/>
                  </a:lnTo>
                  <a:lnTo>
                    <a:pt x="4650" y="61"/>
                  </a:lnTo>
                  <a:lnTo>
                    <a:pt x="4618" y="49"/>
                  </a:lnTo>
                  <a:lnTo>
                    <a:pt x="4583" y="37"/>
                  </a:lnTo>
                  <a:lnTo>
                    <a:pt x="4548" y="27"/>
                  </a:lnTo>
                  <a:lnTo>
                    <a:pt x="4511" y="19"/>
                  </a:lnTo>
                  <a:lnTo>
                    <a:pt x="4473" y="13"/>
                  </a:lnTo>
                  <a:lnTo>
                    <a:pt x="4434" y="7"/>
                  </a:lnTo>
                  <a:lnTo>
                    <a:pt x="4394" y="4"/>
                  </a:lnTo>
                  <a:lnTo>
                    <a:pt x="4351" y="1"/>
                  </a:lnTo>
                  <a:lnTo>
                    <a:pt x="4309" y="0"/>
                  </a:lnTo>
                  <a:lnTo>
                    <a:pt x="4278" y="1"/>
                  </a:lnTo>
                  <a:lnTo>
                    <a:pt x="4249" y="3"/>
                  </a:lnTo>
                  <a:lnTo>
                    <a:pt x="4221" y="5"/>
                  </a:lnTo>
                  <a:lnTo>
                    <a:pt x="4193" y="8"/>
                  </a:lnTo>
                  <a:lnTo>
                    <a:pt x="4166" y="13"/>
                  </a:lnTo>
                  <a:lnTo>
                    <a:pt x="4139" y="18"/>
                  </a:lnTo>
                  <a:lnTo>
                    <a:pt x="4113" y="24"/>
                  </a:lnTo>
                  <a:lnTo>
                    <a:pt x="4088" y="32"/>
                  </a:lnTo>
                  <a:lnTo>
                    <a:pt x="4064" y="40"/>
                  </a:lnTo>
                  <a:lnTo>
                    <a:pt x="4040" y="49"/>
                  </a:lnTo>
                  <a:lnTo>
                    <a:pt x="4017" y="59"/>
                  </a:lnTo>
                  <a:lnTo>
                    <a:pt x="3996" y="69"/>
                  </a:lnTo>
                  <a:lnTo>
                    <a:pt x="3975" y="80"/>
                  </a:lnTo>
                  <a:lnTo>
                    <a:pt x="3955" y="92"/>
                  </a:lnTo>
                  <a:lnTo>
                    <a:pt x="3935" y="106"/>
                  </a:lnTo>
                  <a:lnTo>
                    <a:pt x="3917" y="119"/>
                  </a:lnTo>
                  <a:lnTo>
                    <a:pt x="3899" y="134"/>
                  </a:lnTo>
                  <a:lnTo>
                    <a:pt x="3884" y="150"/>
                  </a:lnTo>
                  <a:lnTo>
                    <a:pt x="3868" y="167"/>
                  </a:lnTo>
                  <a:lnTo>
                    <a:pt x="3853" y="183"/>
                  </a:lnTo>
                  <a:lnTo>
                    <a:pt x="3840" y="200"/>
                  </a:lnTo>
                  <a:lnTo>
                    <a:pt x="3828" y="219"/>
                  </a:lnTo>
                  <a:lnTo>
                    <a:pt x="3816" y="238"/>
                  </a:lnTo>
                  <a:lnTo>
                    <a:pt x="3806" y="258"/>
                  </a:lnTo>
                  <a:lnTo>
                    <a:pt x="3797" y="278"/>
                  </a:lnTo>
                  <a:lnTo>
                    <a:pt x="3789" y="299"/>
                  </a:lnTo>
                  <a:lnTo>
                    <a:pt x="3783" y="320"/>
                  </a:lnTo>
                  <a:lnTo>
                    <a:pt x="3777" y="343"/>
                  </a:lnTo>
                  <a:lnTo>
                    <a:pt x="3772" y="367"/>
                  </a:lnTo>
                  <a:lnTo>
                    <a:pt x="3769" y="390"/>
                  </a:lnTo>
                  <a:lnTo>
                    <a:pt x="3767" y="414"/>
                  </a:lnTo>
                  <a:lnTo>
                    <a:pt x="3767" y="438"/>
                  </a:lnTo>
                  <a:lnTo>
                    <a:pt x="3767" y="464"/>
                  </a:lnTo>
                  <a:lnTo>
                    <a:pt x="3769" y="489"/>
                  </a:lnTo>
                  <a:lnTo>
                    <a:pt x="3771" y="513"/>
                  </a:lnTo>
                  <a:lnTo>
                    <a:pt x="3775" y="535"/>
                  </a:lnTo>
                  <a:lnTo>
                    <a:pt x="3779" y="558"/>
                  </a:lnTo>
                  <a:lnTo>
                    <a:pt x="3785" y="578"/>
                  </a:lnTo>
                  <a:lnTo>
                    <a:pt x="3790" y="598"/>
                  </a:lnTo>
                  <a:lnTo>
                    <a:pt x="3798" y="616"/>
                  </a:lnTo>
                  <a:lnTo>
                    <a:pt x="3806" y="634"/>
                  </a:lnTo>
                  <a:lnTo>
                    <a:pt x="3815" y="652"/>
                  </a:lnTo>
                  <a:lnTo>
                    <a:pt x="3826" y="668"/>
                  </a:lnTo>
                  <a:lnTo>
                    <a:pt x="3838" y="683"/>
                  </a:lnTo>
                  <a:lnTo>
                    <a:pt x="3849" y="698"/>
                  </a:lnTo>
                  <a:lnTo>
                    <a:pt x="3862" y="713"/>
                  </a:lnTo>
                  <a:lnTo>
                    <a:pt x="3876" y="726"/>
                  </a:lnTo>
                  <a:lnTo>
                    <a:pt x="3892" y="738"/>
                  </a:lnTo>
                  <a:lnTo>
                    <a:pt x="3907" y="751"/>
                  </a:lnTo>
                  <a:lnTo>
                    <a:pt x="3924" y="762"/>
                  </a:lnTo>
                  <a:lnTo>
                    <a:pt x="3941" y="773"/>
                  </a:lnTo>
                  <a:lnTo>
                    <a:pt x="3960" y="785"/>
                  </a:lnTo>
                  <a:lnTo>
                    <a:pt x="3979" y="795"/>
                  </a:lnTo>
                  <a:lnTo>
                    <a:pt x="3999" y="804"/>
                  </a:lnTo>
                  <a:lnTo>
                    <a:pt x="4021" y="813"/>
                  </a:lnTo>
                  <a:lnTo>
                    <a:pt x="4043" y="822"/>
                  </a:lnTo>
                  <a:lnTo>
                    <a:pt x="4091" y="838"/>
                  </a:lnTo>
                  <a:lnTo>
                    <a:pt x="4141" y="854"/>
                  </a:lnTo>
                  <a:lnTo>
                    <a:pt x="4195" y="869"/>
                  </a:lnTo>
                  <a:lnTo>
                    <a:pt x="4253" y="882"/>
                  </a:lnTo>
                  <a:lnTo>
                    <a:pt x="4327" y="900"/>
                  </a:lnTo>
                  <a:lnTo>
                    <a:pt x="4358" y="909"/>
                  </a:lnTo>
                  <a:lnTo>
                    <a:pt x="4385" y="918"/>
                  </a:lnTo>
                  <a:lnTo>
                    <a:pt x="4410" y="927"/>
                  </a:lnTo>
                  <a:lnTo>
                    <a:pt x="4432" y="935"/>
                  </a:lnTo>
                  <a:lnTo>
                    <a:pt x="4450" y="944"/>
                  </a:lnTo>
                  <a:lnTo>
                    <a:pt x="4467" y="952"/>
                  </a:lnTo>
                  <a:lnTo>
                    <a:pt x="4481" y="961"/>
                  </a:lnTo>
                  <a:lnTo>
                    <a:pt x="4492" y="970"/>
                  </a:lnTo>
                  <a:lnTo>
                    <a:pt x="4501" y="980"/>
                  </a:lnTo>
                  <a:lnTo>
                    <a:pt x="4507" y="990"/>
                  </a:lnTo>
                  <a:lnTo>
                    <a:pt x="4513" y="1000"/>
                  </a:lnTo>
                  <a:lnTo>
                    <a:pt x="4516" y="1011"/>
                  </a:lnTo>
                  <a:lnTo>
                    <a:pt x="4519" y="1023"/>
                  </a:lnTo>
                  <a:lnTo>
                    <a:pt x="4519" y="1035"/>
                  </a:lnTo>
                  <a:lnTo>
                    <a:pt x="4519" y="1049"/>
                  </a:lnTo>
                  <a:lnTo>
                    <a:pt x="4516" y="1062"/>
                  </a:lnTo>
                  <a:lnTo>
                    <a:pt x="4513" y="1074"/>
                  </a:lnTo>
                  <a:lnTo>
                    <a:pt x="4507" y="1086"/>
                  </a:lnTo>
                  <a:lnTo>
                    <a:pt x="4501" y="1096"/>
                  </a:lnTo>
                  <a:lnTo>
                    <a:pt x="4493" y="1105"/>
                  </a:lnTo>
                  <a:lnTo>
                    <a:pt x="4484" y="1113"/>
                  </a:lnTo>
                  <a:lnTo>
                    <a:pt x="4472" y="1120"/>
                  </a:lnTo>
                  <a:lnTo>
                    <a:pt x="4459" y="1126"/>
                  </a:lnTo>
                  <a:lnTo>
                    <a:pt x="4443" y="1132"/>
                  </a:lnTo>
                  <a:lnTo>
                    <a:pt x="4428" y="1136"/>
                  </a:lnTo>
                  <a:lnTo>
                    <a:pt x="4409" y="1140"/>
                  </a:lnTo>
                  <a:lnTo>
                    <a:pt x="4388" y="1143"/>
                  </a:lnTo>
                  <a:lnTo>
                    <a:pt x="4366" y="1144"/>
                  </a:lnTo>
                  <a:lnTo>
                    <a:pt x="4341" y="1145"/>
                  </a:lnTo>
                  <a:lnTo>
                    <a:pt x="4314" y="1146"/>
                  </a:lnTo>
                  <a:lnTo>
                    <a:pt x="4288" y="1145"/>
                  </a:lnTo>
                  <a:lnTo>
                    <a:pt x="4262" y="1143"/>
                  </a:lnTo>
                  <a:lnTo>
                    <a:pt x="4235" y="1140"/>
                  </a:lnTo>
                  <a:lnTo>
                    <a:pt x="4210" y="1135"/>
                  </a:lnTo>
                  <a:lnTo>
                    <a:pt x="4182" y="1129"/>
                  </a:lnTo>
                  <a:lnTo>
                    <a:pt x="4155" y="1122"/>
                  </a:lnTo>
                  <a:lnTo>
                    <a:pt x="4128" y="1114"/>
                  </a:lnTo>
                  <a:lnTo>
                    <a:pt x="4101" y="1105"/>
                  </a:lnTo>
                  <a:lnTo>
                    <a:pt x="4075" y="1095"/>
                  </a:lnTo>
                  <a:lnTo>
                    <a:pt x="4049" y="1083"/>
                  </a:lnTo>
                  <a:lnTo>
                    <a:pt x="4023" y="1071"/>
                  </a:lnTo>
                  <a:lnTo>
                    <a:pt x="3999" y="1059"/>
                  </a:lnTo>
                  <a:lnTo>
                    <a:pt x="3976" y="1045"/>
                  </a:lnTo>
                  <a:lnTo>
                    <a:pt x="3953" y="1032"/>
                  </a:lnTo>
                  <a:lnTo>
                    <a:pt x="3932" y="1017"/>
                  </a:lnTo>
                  <a:lnTo>
                    <a:pt x="3913" y="1002"/>
                  </a:lnTo>
                  <a:lnTo>
                    <a:pt x="3720" y="1264"/>
                  </a:lnTo>
                  <a:lnTo>
                    <a:pt x="3745" y="1286"/>
                  </a:lnTo>
                  <a:lnTo>
                    <a:pt x="3774" y="1306"/>
                  </a:lnTo>
                  <a:lnTo>
                    <a:pt x="3804" y="1326"/>
                  </a:lnTo>
                  <a:lnTo>
                    <a:pt x="3834" y="1345"/>
                  </a:lnTo>
                  <a:lnTo>
                    <a:pt x="3868" y="1362"/>
                  </a:lnTo>
                  <a:lnTo>
                    <a:pt x="3902" y="1379"/>
                  </a:lnTo>
                  <a:lnTo>
                    <a:pt x="3938" y="1395"/>
                  </a:lnTo>
                  <a:lnTo>
                    <a:pt x="3975" y="1408"/>
                  </a:lnTo>
                  <a:lnTo>
                    <a:pt x="4012" y="1420"/>
                  </a:lnTo>
                  <a:lnTo>
                    <a:pt x="4051" y="1432"/>
                  </a:lnTo>
                  <a:lnTo>
                    <a:pt x="4092" y="1442"/>
                  </a:lnTo>
                  <a:lnTo>
                    <a:pt x="4132" y="1450"/>
                  </a:lnTo>
                  <a:lnTo>
                    <a:pt x="4174" y="1456"/>
                  </a:lnTo>
                  <a:lnTo>
                    <a:pt x="4216" y="1461"/>
                  </a:lnTo>
                  <a:lnTo>
                    <a:pt x="4259" y="1463"/>
                  </a:lnTo>
                  <a:lnTo>
                    <a:pt x="4302" y="1464"/>
                  </a:lnTo>
                  <a:close/>
                  <a:moveTo>
                    <a:pt x="5072" y="1442"/>
                  </a:moveTo>
                  <a:lnTo>
                    <a:pt x="6145" y="1442"/>
                  </a:lnTo>
                  <a:lnTo>
                    <a:pt x="6145" y="1129"/>
                  </a:lnTo>
                  <a:lnTo>
                    <a:pt x="5427" y="1129"/>
                  </a:lnTo>
                  <a:lnTo>
                    <a:pt x="5427" y="852"/>
                  </a:lnTo>
                  <a:lnTo>
                    <a:pt x="5874" y="852"/>
                  </a:lnTo>
                  <a:lnTo>
                    <a:pt x="5874" y="544"/>
                  </a:lnTo>
                  <a:lnTo>
                    <a:pt x="5427" y="544"/>
                  </a:lnTo>
                  <a:lnTo>
                    <a:pt x="5427" y="335"/>
                  </a:lnTo>
                  <a:lnTo>
                    <a:pt x="6096" y="335"/>
                  </a:lnTo>
                  <a:lnTo>
                    <a:pt x="6096" y="23"/>
                  </a:lnTo>
                  <a:lnTo>
                    <a:pt x="5072" y="23"/>
                  </a:lnTo>
                  <a:lnTo>
                    <a:pt x="5072" y="1442"/>
                  </a:lnTo>
                  <a:close/>
                  <a:moveTo>
                    <a:pt x="7232" y="1442"/>
                  </a:moveTo>
                  <a:lnTo>
                    <a:pt x="7531" y="1442"/>
                  </a:lnTo>
                  <a:lnTo>
                    <a:pt x="7531" y="23"/>
                  </a:lnTo>
                  <a:lnTo>
                    <a:pt x="7186" y="23"/>
                  </a:lnTo>
                  <a:lnTo>
                    <a:pt x="7186" y="797"/>
                  </a:lnTo>
                  <a:lnTo>
                    <a:pt x="6638" y="23"/>
                  </a:lnTo>
                  <a:lnTo>
                    <a:pt x="6316" y="23"/>
                  </a:lnTo>
                  <a:lnTo>
                    <a:pt x="6316" y="1442"/>
                  </a:lnTo>
                  <a:lnTo>
                    <a:pt x="6661" y="1442"/>
                  </a:lnTo>
                  <a:lnTo>
                    <a:pt x="6661" y="629"/>
                  </a:lnTo>
                  <a:lnTo>
                    <a:pt x="7232" y="1442"/>
                  </a:lnTo>
                  <a:close/>
                  <a:moveTo>
                    <a:pt x="7788" y="1442"/>
                  </a:moveTo>
                  <a:lnTo>
                    <a:pt x="8151" y="1442"/>
                  </a:lnTo>
                  <a:lnTo>
                    <a:pt x="8151" y="23"/>
                  </a:lnTo>
                  <a:lnTo>
                    <a:pt x="7788" y="23"/>
                  </a:lnTo>
                  <a:lnTo>
                    <a:pt x="7788" y="1442"/>
                  </a:lnTo>
                  <a:close/>
                  <a:moveTo>
                    <a:pt x="8992" y="1464"/>
                  </a:moveTo>
                  <a:lnTo>
                    <a:pt x="8992" y="1464"/>
                  </a:lnTo>
                  <a:lnTo>
                    <a:pt x="9026" y="1464"/>
                  </a:lnTo>
                  <a:lnTo>
                    <a:pt x="9058" y="1462"/>
                  </a:lnTo>
                  <a:lnTo>
                    <a:pt x="9090" y="1459"/>
                  </a:lnTo>
                  <a:lnTo>
                    <a:pt x="9121" y="1455"/>
                  </a:lnTo>
                  <a:lnTo>
                    <a:pt x="9151" y="1450"/>
                  </a:lnTo>
                  <a:lnTo>
                    <a:pt x="9181" y="1443"/>
                  </a:lnTo>
                  <a:lnTo>
                    <a:pt x="9210" y="1435"/>
                  </a:lnTo>
                  <a:lnTo>
                    <a:pt x="9238" y="1426"/>
                  </a:lnTo>
                  <a:lnTo>
                    <a:pt x="9265" y="1416"/>
                  </a:lnTo>
                  <a:lnTo>
                    <a:pt x="9291" y="1405"/>
                  </a:lnTo>
                  <a:lnTo>
                    <a:pt x="9317" y="1392"/>
                  </a:lnTo>
                  <a:lnTo>
                    <a:pt x="9341" y="1379"/>
                  </a:lnTo>
                  <a:lnTo>
                    <a:pt x="9365" y="1363"/>
                  </a:lnTo>
                  <a:lnTo>
                    <a:pt x="9387" y="1347"/>
                  </a:lnTo>
                  <a:lnTo>
                    <a:pt x="9409" y="1329"/>
                  </a:lnTo>
                  <a:lnTo>
                    <a:pt x="9430" y="1310"/>
                  </a:lnTo>
                  <a:lnTo>
                    <a:pt x="9449" y="1290"/>
                  </a:lnTo>
                  <a:lnTo>
                    <a:pt x="9468" y="1269"/>
                  </a:lnTo>
                  <a:lnTo>
                    <a:pt x="9485" y="1246"/>
                  </a:lnTo>
                  <a:lnTo>
                    <a:pt x="9502" y="1222"/>
                  </a:lnTo>
                  <a:lnTo>
                    <a:pt x="9517" y="1197"/>
                  </a:lnTo>
                  <a:lnTo>
                    <a:pt x="9531" y="1170"/>
                  </a:lnTo>
                  <a:lnTo>
                    <a:pt x="9544" y="1142"/>
                  </a:lnTo>
                  <a:lnTo>
                    <a:pt x="9555" y="1113"/>
                  </a:lnTo>
                  <a:lnTo>
                    <a:pt x="9566" y="1082"/>
                  </a:lnTo>
                  <a:lnTo>
                    <a:pt x="9575" y="1050"/>
                  </a:lnTo>
                  <a:lnTo>
                    <a:pt x="9583" y="1017"/>
                  </a:lnTo>
                  <a:lnTo>
                    <a:pt x="9589" y="982"/>
                  </a:lnTo>
                  <a:lnTo>
                    <a:pt x="9594" y="946"/>
                  </a:lnTo>
                  <a:lnTo>
                    <a:pt x="9598" y="909"/>
                  </a:lnTo>
                  <a:lnTo>
                    <a:pt x="9600" y="870"/>
                  </a:lnTo>
                  <a:lnTo>
                    <a:pt x="9600" y="829"/>
                  </a:lnTo>
                  <a:lnTo>
                    <a:pt x="9600" y="23"/>
                  </a:lnTo>
                  <a:lnTo>
                    <a:pt x="9239" y="23"/>
                  </a:lnTo>
                  <a:lnTo>
                    <a:pt x="9239" y="829"/>
                  </a:lnTo>
                  <a:lnTo>
                    <a:pt x="9238" y="865"/>
                  </a:lnTo>
                  <a:lnTo>
                    <a:pt x="9236" y="898"/>
                  </a:lnTo>
                  <a:lnTo>
                    <a:pt x="9230" y="929"/>
                  </a:lnTo>
                  <a:lnTo>
                    <a:pt x="9223" y="960"/>
                  </a:lnTo>
                  <a:lnTo>
                    <a:pt x="9216" y="987"/>
                  </a:lnTo>
                  <a:lnTo>
                    <a:pt x="9205" y="1013"/>
                  </a:lnTo>
                  <a:lnTo>
                    <a:pt x="9193" y="1036"/>
                  </a:lnTo>
                  <a:lnTo>
                    <a:pt x="9185" y="1046"/>
                  </a:lnTo>
                  <a:lnTo>
                    <a:pt x="9178" y="1058"/>
                  </a:lnTo>
                  <a:lnTo>
                    <a:pt x="9171" y="1067"/>
                  </a:lnTo>
                  <a:lnTo>
                    <a:pt x="9163" y="1077"/>
                  </a:lnTo>
                  <a:lnTo>
                    <a:pt x="9154" y="1084"/>
                  </a:lnTo>
                  <a:lnTo>
                    <a:pt x="9144" y="1092"/>
                  </a:lnTo>
                  <a:lnTo>
                    <a:pt x="9135" y="1100"/>
                  </a:lnTo>
                  <a:lnTo>
                    <a:pt x="9124" y="1107"/>
                  </a:lnTo>
                  <a:lnTo>
                    <a:pt x="9113" y="1113"/>
                  </a:lnTo>
                  <a:lnTo>
                    <a:pt x="9102" y="1118"/>
                  </a:lnTo>
                  <a:lnTo>
                    <a:pt x="9091" y="1124"/>
                  </a:lnTo>
                  <a:lnTo>
                    <a:pt x="9078" y="1128"/>
                  </a:lnTo>
                  <a:lnTo>
                    <a:pt x="9066" y="1132"/>
                  </a:lnTo>
                  <a:lnTo>
                    <a:pt x="9053" y="1135"/>
                  </a:lnTo>
                  <a:lnTo>
                    <a:pt x="9039" y="1137"/>
                  </a:lnTo>
                  <a:lnTo>
                    <a:pt x="9026" y="1138"/>
                  </a:lnTo>
                  <a:lnTo>
                    <a:pt x="9011" y="1140"/>
                  </a:lnTo>
                  <a:lnTo>
                    <a:pt x="8996" y="1140"/>
                  </a:lnTo>
                  <a:lnTo>
                    <a:pt x="8981" y="1140"/>
                  </a:lnTo>
                  <a:lnTo>
                    <a:pt x="8966" y="1138"/>
                  </a:lnTo>
                  <a:lnTo>
                    <a:pt x="8951" y="1137"/>
                  </a:lnTo>
                  <a:lnTo>
                    <a:pt x="8938" y="1135"/>
                  </a:lnTo>
                  <a:lnTo>
                    <a:pt x="8924" y="1132"/>
                  </a:lnTo>
                  <a:lnTo>
                    <a:pt x="8912" y="1128"/>
                  </a:lnTo>
                  <a:lnTo>
                    <a:pt x="8900" y="1124"/>
                  </a:lnTo>
                  <a:lnTo>
                    <a:pt x="8888" y="1118"/>
                  </a:lnTo>
                  <a:lnTo>
                    <a:pt x="8877" y="1113"/>
                  </a:lnTo>
                  <a:lnTo>
                    <a:pt x="8866" y="1107"/>
                  </a:lnTo>
                  <a:lnTo>
                    <a:pt x="8856" y="1099"/>
                  </a:lnTo>
                  <a:lnTo>
                    <a:pt x="8846" y="1092"/>
                  </a:lnTo>
                  <a:lnTo>
                    <a:pt x="8837" y="1084"/>
                  </a:lnTo>
                  <a:lnTo>
                    <a:pt x="8828" y="1076"/>
                  </a:lnTo>
                  <a:lnTo>
                    <a:pt x="8820" y="1067"/>
                  </a:lnTo>
                  <a:lnTo>
                    <a:pt x="8812" y="1056"/>
                  </a:lnTo>
                  <a:lnTo>
                    <a:pt x="8804" y="1046"/>
                  </a:lnTo>
                  <a:lnTo>
                    <a:pt x="8797" y="1035"/>
                  </a:lnTo>
                  <a:lnTo>
                    <a:pt x="8791" y="1024"/>
                  </a:lnTo>
                  <a:lnTo>
                    <a:pt x="8785" y="1011"/>
                  </a:lnTo>
                  <a:lnTo>
                    <a:pt x="8774" y="987"/>
                  </a:lnTo>
                  <a:lnTo>
                    <a:pt x="8766" y="959"/>
                  </a:lnTo>
                  <a:lnTo>
                    <a:pt x="8759" y="929"/>
                  </a:lnTo>
                  <a:lnTo>
                    <a:pt x="8755" y="898"/>
                  </a:lnTo>
                  <a:lnTo>
                    <a:pt x="8751" y="864"/>
                  </a:lnTo>
                  <a:lnTo>
                    <a:pt x="8750" y="829"/>
                  </a:lnTo>
                  <a:lnTo>
                    <a:pt x="8750" y="23"/>
                  </a:lnTo>
                  <a:lnTo>
                    <a:pt x="8387" y="23"/>
                  </a:lnTo>
                  <a:lnTo>
                    <a:pt x="8387" y="829"/>
                  </a:lnTo>
                  <a:lnTo>
                    <a:pt x="8388" y="870"/>
                  </a:lnTo>
                  <a:lnTo>
                    <a:pt x="8391" y="909"/>
                  </a:lnTo>
                  <a:lnTo>
                    <a:pt x="8394" y="946"/>
                  </a:lnTo>
                  <a:lnTo>
                    <a:pt x="8398" y="982"/>
                  </a:lnTo>
                  <a:lnTo>
                    <a:pt x="8405" y="1017"/>
                  </a:lnTo>
                  <a:lnTo>
                    <a:pt x="8413" y="1051"/>
                  </a:lnTo>
                  <a:lnTo>
                    <a:pt x="8422" y="1083"/>
                  </a:lnTo>
                  <a:lnTo>
                    <a:pt x="8432" y="1114"/>
                  </a:lnTo>
                  <a:lnTo>
                    <a:pt x="8443" y="1143"/>
                  </a:lnTo>
                  <a:lnTo>
                    <a:pt x="8456" y="1171"/>
                  </a:lnTo>
                  <a:lnTo>
                    <a:pt x="8470" y="1198"/>
                  </a:lnTo>
                  <a:lnTo>
                    <a:pt x="8485" y="1223"/>
                  </a:lnTo>
                  <a:lnTo>
                    <a:pt x="8502" y="1247"/>
                  </a:lnTo>
                  <a:lnTo>
                    <a:pt x="8519" y="1270"/>
                  </a:lnTo>
                  <a:lnTo>
                    <a:pt x="8538" y="1291"/>
                  </a:lnTo>
                  <a:lnTo>
                    <a:pt x="8557" y="1311"/>
                  </a:lnTo>
                  <a:lnTo>
                    <a:pt x="8578" y="1331"/>
                  </a:lnTo>
                  <a:lnTo>
                    <a:pt x="8600" y="1347"/>
                  </a:lnTo>
                  <a:lnTo>
                    <a:pt x="8622" y="1364"/>
                  </a:lnTo>
                  <a:lnTo>
                    <a:pt x="8646" y="1379"/>
                  </a:lnTo>
                  <a:lnTo>
                    <a:pt x="8670" y="1392"/>
                  </a:lnTo>
                  <a:lnTo>
                    <a:pt x="8695" y="1406"/>
                  </a:lnTo>
                  <a:lnTo>
                    <a:pt x="8721" y="1417"/>
                  </a:lnTo>
                  <a:lnTo>
                    <a:pt x="8749" y="1427"/>
                  </a:lnTo>
                  <a:lnTo>
                    <a:pt x="8776" y="1436"/>
                  </a:lnTo>
                  <a:lnTo>
                    <a:pt x="8805" y="1443"/>
                  </a:lnTo>
                  <a:lnTo>
                    <a:pt x="8835" y="1450"/>
                  </a:lnTo>
                  <a:lnTo>
                    <a:pt x="8865" y="1455"/>
                  </a:lnTo>
                  <a:lnTo>
                    <a:pt x="8895" y="1459"/>
                  </a:lnTo>
                  <a:lnTo>
                    <a:pt x="8927" y="1462"/>
                  </a:lnTo>
                  <a:lnTo>
                    <a:pt x="8959" y="1464"/>
                  </a:lnTo>
                  <a:lnTo>
                    <a:pt x="8992" y="1464"/>
                  </a:lnTo>
                  <a:close/>
                  <a:moveTo>
                    <a:pt x="10311" y="1464"/>
                  </a:moveTo>
                  <a:lnTo>
                    <a:pt x="10311" y="1464"/>
                  </a:lnTo>
                  <a:lnTo>
                    <a:pt x="10344" y="1464"/>
                  </a:lnTo>
                  <a:lnTo>
                    <a:pt x="10377" y="1462"/>
                  </a:lnTo>
                  <a:lnTo>
                    <a:pt x="10408" y="1461"/>
                  </a:lnTo>
                  <a:lnTo>
                    <a:pt x="10438" y="1458"/>
                  </a:lnTo>
                  <a:lnTo>
                    <a:pt x="10468" y="1453"/>
                  </a:lnTo>
                  <a:lnTo>
                    <a:pt x="10497" y="1449"/>
                  </a:lnTo>
                  <a:lnTo>
                    <a:pt x="10525" y="1443"/>
                  </a:lnTo>
                  <a:lnTo>
                    <a:pt x="10552" y="1436"/>
                  </a:lnTo>
                  <a:lnTo>
                    <a:pt x="10578" y="1428"/>
                  </a:lnTo>
                  <a:lnTo>
                    <a:pt x="10602" y="1420"/>
                  </a:lnTo>
                  <a:lnTo>
                    <a:pt x="10627" y="1411"/>
                  </a:lnTo>
                  <a:lnTo>
                    <a:pt x="10651" y="1400"/>
                  </a:lnTo>
                  <a:lnTo>
                    <a:pt x="10673" y="1390"/>
                  </a:lnTo>
                  <a:lnTo>
                    <a:pt x="10693" y="1378"/>
                  </a:lnTo>
                  <a:lnTo>
                    <a:pt x="10715" y="1365"/>
                  </a:lnTo>
                  <a:lnTo>
                    <a:pt x="10734" y="1351"/>
                  </a:lnTo>
                  <a:lnTo>
                    <a:pt x="10752" y="1336"/>
                  </a:lnTo>
                  <a:lnTo>
                    <a:pt x="10769" y="1320"/>
                  </a:lnTo>
                  <a:lnTo>
                    <a:pt x="10784" y="1305"/>
                  </a:lnTo>
                  <a:lnTo>
                    <a:pt x="10800" y="1287"/>
                  </a:lnTo>
                  <a:lnTo>
                    <a:pt x="10814" y="1269"/>
                  </a:lnTo>
                  <a:lnTo>
                    <a:pt x="10826" y="1250"/>
                  </a:lnTo>
                  <a:lnTo>
                    <a:pt x="10838" y="1229"/>
                  </a:lnTo>
                  <a:lnTo>
                    <a:pt x="10849" y="1208"/>
                  </a:lnTo>
                  <a:lnTo>
                    <a:pt x="10858" y="1187"/>
                  </a:lnTo>
                  <a:lnTo>
                    <a:pt x="10865" y="1164"/>
                  </a:lnTo>
                  <a:lnTo>
                    <a:pt x="10873" y="1141"/>
                  </a:lnTo>
                  <a:lnTo>
                    <a:pt x="10879" y="1116"/>
                  </a:lnTo>
                  <a:lnTo>
                    <a:pt x="10883" y="1090"/>
                  </a:lnTo>
                  <a:lnTo>
                    <a:pt x="10886" y="1063"/>
                  </a:lnTo>
                  <a:lnTo>
                    <a:pt x="10888" y="1036"/>
                  </a:lnTo>
                  <a:lnTo>
                    <a:pt x="10889" y="1008"/>
                  </a:lnTo>
                  <a:lnTo>
                    <a:pt x="10888" y="982"/>
                  </a:lnTo>
                  <a:lnTo>
                    <a:pt x="10887" y="958"/>
                  </a:lnTo>
                  <a:lnTo>
                    <a:pt x="10883" y="934"/>
                  </a:lnTo>
                  <a:lnTo>
                    <a:pt x="10880" y="911"/>
                  </a:lnTo>
                  <a:lnTo>
                    <a:pt x="10876" y="890"/>
                  </a:lnTo>
                  <a:lnTo>
                    <a:pt x="10869" y="869"/>
                  </a:lnTo>
                  <a:lnTo>
                    <a:pt x="10862" y="849"/>
                  </a:lnTo>
                  <a:lnTo>
                    <a:pt x="10854" y="829"/>
                  </a:lnTo>
                  <a:lnTo>
                    <a:pt x="10845" y="811"/>
                  </a:lnTo>
                  <a:lnTo>
                    <a:pt x="10835" y="793"/>
                  </a:lnTo>
                  <a:lnTo>
                    <a:pt x="10824" y="778"/>
                  </a:lnTo>
                  <a:lnTo>
                    <a:pt x="10813" y="761"/>
                  </a:lnTo>
                  <a:lnTo>
                    <a:pt x="10799" y="746"/>
                  </a:lnTo>
                  <a:lnTo>
                    <a:pt x="10786" y="732"/>
                  </a:lnTo>
                  <a:lnTo>
                    <a:pt x="10771" y="718"/>
                  </a:lnTo>
                  <a:lnTo>
                    <a:pt x="10755" y="705"/>
                  </a:lnTo>
                  <a:lnTo>
                    <a:pt x="10738" y="692"/>
                  </a:lnTo>
                  <a:lnTo>
                    <a:pt x="10720" y="680"/>
                  </a:lnTo>
                  <a:lnTo>
                    <a:pt x="10702" y="669"/>
                  </a:lnTo>
                  <a:lnTo>
                    <a:pt x="10683" y="658"/>
                  </a:lnTo>
                  <a:lnTo>
                    <a:pt x="10663" y="646"/>
                  </a:lnTo>
                  <a:lnTo>
                    <a:pt x="10642" y="637"/>
                  </a:lnTo>
                  <a:lnTo>
                    <a:pt x="10619" y="627"/>
                  </a:lnTo>
                  <a:lnTo>
                    <a:pt x="10597" y="618"/>
                  </a:lnTo>
                  <a:lnTo>
                    <a:pt x="10548" y="601"/>
                  </a:lnTo>
                  <a:lnTo>
                    <a:pt x="10498" y="585"/>
                  </a:lnTo>
                  <a:lnTo>
                    <a:pt x="10443" y="570"/>
                  </a:lnTo>
                  <a:lnTo>
                    <a:pt x="10385" y="556"/>
                  </a:lnTo>
                  <a:lnTo>
                    <a:pt x="10318" y="540"/>
                  </a:lnTo>
                  <a:lnTo>
                    <a:pt x="10264" y="524"/>
                  </a:lnTo>
                  <a:lnTo>
                    <a:pt x="10241" y="516"/>
                  </a:lnTo>
                  <a:lnTo>
                    <a:pt x="10220" y="509"/>
                  </a:lnTo>
                  <a:lnTo>
                    <a:pt x="10202" y="501"/>
                  </a:lnTo>
                  <a:lnTo>
                    <a:pt x="10188" y="494"/>
                  </a:lnTo>
                  <a:lnTo>
                    <a:pt x="10174" y="486"/>
                  </a:lnTo>
                  <a:lnTo>
                    <a:pt x="10163" y="478"/>
                  </a:lnTo>
                  <a:lnTo>
                    <a:pt x="10154" y="470"/>
                  </a:lnTo>
                  <a:lnTo>
                    <a:pt x="10147" y="461"/>
                  </a:lnTo>
                  <a:lnTo>
                    <a:pt x="10143" y="451"/>
                  </a:lnTo>
                  <a:lnTo>
                    <a:pt x="10139" y="441"/>
                  </a:lnTo>
                  <a:lnTo>
                    <a:pt x="10137" y="429"/>
                  </a:lnTo>
                  <a:lnTo>
                    <a:pt x="10136" y="418"/>
                  </a:lnTo>
                  <a:lnTo>
                    <a:pt x="10137" y="408"/>
                  </a:lnTo>
                  <a:lnTo>
                    <a:pt x="10138" y="398"/>
                  </a:lnTo>
                  <a:lnTo>
                    <a:pt x="10140" y="389"/>
                  </a:lnTo>
                  <a:lnTo>
                    <a:pt x="10144" y="380"/>
                  </a:lnTo>
                  <a:lnTo>
                    <a:pt x="10148" y="371"/>
                  </a:lnTo>
                  <a:lnTo>
                    <a:pt x="10154" y="363"/>
                  </a:lnTo>
                  <a:lnTo>
                    <a:pt x="10161" y="355"/>
                  </a:lnTo>
                  <a:lnTo>
                    <a:pt x="10170" y="347"/>
                  </a:lnTo>
                  <a:lnTo>
                    <a:pt x="10180" y="342"/>
                  </a:lnTo>
                  <a:lnTo>
                    <a:pt x="10191" y="336"/>
                  </a:lnTo>
                  <a:lnTo>
                    <a:pt x="10205" y="331"/>
                  </a:lnTo>
                  <a:lnTo>
                    <a:pt x="10220" y="326"/>
                  </a:lnTo>
                  <a:lnTo>
                    <a:pt x="10237" y="324"/>
                  </a:lnTo>
                  <a:lnTo>
                    <a:pt x="10256" y="320"/>
                  </a:lnTo>
                  <a:lnTo>
                    <a:pt x="10278" y="319"/>
                  </a:lnTo>
                  <a:lnTo>
                    <a:pt x="10300" y="319"/>
                  </a:lnTo>
                  <a:lnTo>
                    <a:pt x="10327" y="319"/>
                  </a:lnTo>
                  <a:lnTo>
                    <a:pt x="10352" y="322"/>
                  </a:lnTo>
                  <a:lnTo>
                    <a:pt x="10378" y="324"/>
                  </a:lnTo>
                  <a:lnTo>
                    <a:pt x="10402" y="327"/>
                  </a:lnTo>
                  <a:lnTo>
                    <a:pt x="10426" y="333"/>
                  </a:lnTo>
                  <a:lnTo>
                    <a:pt x="10451" y="338"/>
                  </a:lnTo>
                  <a:lnTo>
                    <a:pt x="10473" y="345"/>
                  </a:lnTo>
                  <a:lnTo>
                    <a:pt x="10497" y="353"/>
                  </a:lnTo>
                  <a:lnTo>
                    <a:pt x="10520" y="362"/>
                  </a:lnTo>
                  <a:lnTo>
                    <a:pt x="10543" y="372"/>
                  </a:lnTo>
                  <a:lnTo>
                    <a:pt x="10565" y="383"/>
                  </a:lnTo>
                  <a:lnTo>
                    <a:pt x="10587" y="395"/>
                  </a:lnTo>
                  <a:lnTo>
                    <a:pt x="10609" y="408"/>
                  </a:lnTo>
                  <a:lnTo>
                    <a:pt x="10631" y="422"/>
                  </a:lnTo>
                  <a:lnTo>
                    <a:pt x="10653" y="435"/>
                  </a:lnTo>
                  <a:lnTo>
                    <a:pt x="10674" y="451"/>
                  </a:lnTo>
                  <a:lnTo>
                    <a:pt x="10867" y="185"/>
                  </a:lnTo>
                  <a:lnTo>
                    <a:pt x="10840" y="163"/>
                  </a:lnTo>
                  <a:lnTo>
                    <a:pt x="10811" y="143"/>
                  </a:lnTo>
                  <a:lnTo>
                    <a:pt x="10782" y="124"/>
                  </a:lnTo>
                  <a:lnTo>
                    <a:pt x="10753" y="107"/>
                  </a:lnTo>
                  <a:lnTo>
                    <a:pt x="10723" y="90"/>
                  </a:lnTo>
                  <a:lnTo>
                    <a:pt x="10691" y="74"/>
                  </a:lnTo>
                  <a:lnTo>
                    <a:pt x="10659" y="61"/>
                  </a:lnTo>
                  <a:lnTo>
                    <a:pt x="10626" y="49"/>
                  </a:lnTo>
                  <a:lnTo>
                    <a:pt x="10591" y="37"/>
                  </a:lnTo>
                  <a:lnTo>
                    <a:pt x="10556" y="27"/>
                  </a:lnTo>
                  <a:lnTo>
                    <a:pt x="10519" y="19"/>
                  </a:lnTo>
                  <a:lnTo>
                    <a:pt x="10482" y="13"/>
                  </a:lnTo>
                  <a:lnTo>
                    <a:pt x="10443" y="7"/>
                  </a:lnTo>
                  <a:lnTo>
                    <a:pt x="10402" y="4"/>
                  </a:lnTo>
                  <a:lnTo>
                    <a:pt x="10360" y="1"/>
                  </a:lnTo>
                  <a:lnTo>
                    <a:pt x="10317" y="0"/>
                  </a:lnTo>
                  <a:lnTo>
                    <a:pt x="10287" y="1"/>
                  </a:lnTo>
                  <a:lnTo>
                    <a:pt x="10258" y="3"/>
                  </a:lnTo>
                  <a:lnTo>
                    <a:pt x="10229" y="5"/>
                  </a:lnTo>
                  <a:lnTo>
                    <a:pt x="10201" y="8"/>
                  </a:lnTo>
                  <a:lnTo>
                    <a:pt x="10174" y="13"/>
                  </a:lnTo>
                  <a:lnTo>
                    <a:pt x="10148" y="18"/>
                  </a:lnTo>
                  <a:lnTo>
                    <a:pt x="10122" y="24"/>
                  </a:lnTo>
                  <a:lnTo>
                    <a:pt x="10097" y="32"/>
                  </a:lnTo>
                  <a:lnTo>
                    <a:pt x="10073" y="40"/>
                  </a:lnTo>
                  <a:lnTo>
                    <a:pt x="10049" y="49"/>
                  </a:lnTo>
                  <a:lnTo>
                    <a:pt x="10027" y="59"/>
                  </a:lnTo>
                  <a:lnTo>
                    <a:pt x="10004" y="69"/>
                  </a:lnTo>
                  <a:lnTo>
                    <a:pt x="9983" y="80"/>
                  </a:lnTo>
                  <a:lnTo>
                    <a:pt x="9964" y="92"/>
                  </a:lnTo>
                  <a:lnTo>
                    <a:pt x="9944" y="106"/>
                  </a:lnTo>
                  <a:lnTo>
                    <a:pt x="9926" y="119"/>
                  </a:lnTo>
                  <a:lnTo>
                    <a:pt x="9909" y="134"/>
                  </a:lnTo>
                  <a:lnTo>
                    <a:pt x="9892" y="150"/>
                  </a:lnTo>
                  <a:lnTo>
                    <a:pt x="9876" y="167"/>
                  </a:lnTo>
                  <a:lnTo>
                    <a:pt x="9862" y="183"/>
                  </a:lnTo>
                  <a:lnTo>
                    <a:pt x="9848" y="200"/>
                  </a:lnTo>
                  <a:lnTo>
                    <a:pt x="9836" y="219"/>
                  </a:lnTo>
                  <a:lnTo>
                    <a:pt x="9825" y="238"/>
                  </a:lnTo>
                  <a:lnTo>
                    <a:pt x="9815" y="258"/>
                  </a:lnTo>
                  <a:lnTo>
                    <a:pt x="9806" y="278"/>
                  </a:lnTo>
                  <a:lnTo>
                    <a:pt x="9798" y="299"/>
                  </a:lnTo>
                  <a:lnTo>
                    <a:pt x="9791" y="320"/>
                  </a:lnTo>
                  <a:lnTo>
                    <a:pt x="9785" y="343"/>
                  </a:lnTo>
                  <a:lnTo>
                    <a:pt x="9781" y="367"/>
                  </a:lnTo>
                  <a:lnTo>
                    <a:pt x="9777" y="390"/>
                  </a:lnTo>
                  <a:lnTo>
                    <a:pt x="9775" y="414"/>
                  </a:lnTo>
                  <a:lnTo>
                    <a:pt x="9775" y="438"/>
                  </a:lnTo>
                  <a:lnTo>
                    <a:pt x="9775" y="464"/>
                  </a:lnTo>
                  <a:lnTo>
                    <a:pt x="9777" y="489"/>
                  </a:lnTo>
                  <a:lnTo>
                    <a:pt x="9780" y="513"/>
                  </a:lnTo>
                  <a:lnTo>
                    <a:pt x="9783" y="535"/>
                  </a:lnTo>
                  <a:lnTo>
                    <a:pt x="9788" y="558"/>
                  </a:lnTo>
                  <a:lnTo>
                    <a:pt x="9793" y="578"/>
                  </a:lnTo>
                  <a:lnTo>
                    <a:pt x="9799" y="598"/>
                  </a:lnTo>
                  <a:lnTo>
                    <a:pt x="9807" y="616"/>
                  </a:lnTo>
                  <a:lnTo>
                    <a:pt x="9815" y="634"/>
                  </a:lnTo>
                  <a:lnTo>
                    <a:pt x="9825" y="652"/>
                  </a:lnTo>
                  <a:lnTo>
                    <a:pt x="9835" y="668"/>
                  </a:lnTo>
                  <a:lnTo>
                    <a:pt x="9846" y="683"/>
                  </a:lnTo>
                  <a:lnTo>
                    <a:pt x="9858" y="698"/>
                  </a:lnTo>
                  <a:lnTo>
                    <a:pt x="9871" y="713"/>
                  </a:lnTo>
                  <a:lnTo>
                    <a:pt x="9885" y="726"/>
                  </a:lnTo>
                  <a:lnTo>
                    <a:pt x="9900" y="738"/>
                  </a:lnTo>
                  <a:lnTo>
                    <a:pt x="9916" y="751"/>
                  </a:lnTo>
                  <a:lnTo>
                    <a:pt x="9933" y="762"/>
                  </a:lnTo>
                  <a:lnTo>
                    <a:pt x="9951" y="773"/>
                  </a:lnTo>
                  <a:lnTo>
                    <a:pt x="9969" y="785"/>
                  </a:lnTo>
                  <a:lnTo>
                    <a:pt x="9989" y="795"/>
                  </a:lnTo>
                  <a:lnTo>
                    <a:pt x="10009" y="804"/>
                  </a:lnTo>
                  <a:lnTo>
                    <a:pt x="10030" y="813"/>
                  </a:lnTo>
                  <a:lnTo>
                    <a:pt x="10053" y="822"/>
                  </a:lnTo>
                  <a:lnTo>
                    <a:pt x="10100" y="838"/>
                  </a:lnTo>
                  <a:lnTo>
                    <a:pt x="10151" y="854"/>
                  </a:lnTo>
                  <a:lnTo>
                    <a:pt x="10205" y="869"/>
                  </a:lnTo>
                  <a:lnTo>
                    <a:pt x="10262" y="882"/>
                  </a:lnTo>
                  <a:lnTo>
                    <a:pt x="10335" y="900"/>
                  </a:lnTo>
                  <a:lnTo>
                    <a:pt x="10366" y="909"/>
                  </a:lnTo>
                  <a:lnTo>
                    <a:pt x="10394" y="918"/>
                  </a:lnTo>
                  <a:lnTo>
                    <a:pt x="10419" y="927"/>
                  </a:lnTo>
                  <a:lnTo>
                    <a:pt x="10441" y="935"/>
                  </a:lnTo>
                  <a:lnTo>
                    <a:pt x="10460" y="944"/>
                  </a:lnTo>
                  <a:lnTo>
                    <a:pt x="10475" y="952"/>
                  </a:lnTo>
                  <a:lnTo>
                    <a:pt x="10489" y="961"/>
                  </a:lnTo>
                  <a:lnTo>
                    <a:pt x="10500" y="970"/>
                  </a:lnTo>
                  <a:lnTo>
                    <a:pt x="10509" y="980"/>
                  </a:lnTo>
                  <a:lnTo>
                    <a:pt x="10517" y="990"/>
                  </a:lnTo>
                  <a:lnTo>
                    <a:pt x="10521" y="1000"/>
                  </a:lnTo>
                  <a:lnTo>
                    <a:pt x="10525" y="1011"/>
                  </a:lnTo>
                  <a:lnTo>
                    <a:pt x="10527" y="1023"/>
                  </a:lnTo>
                  <a:lnTo>
                    <a:pt x="10528" y="1035"/>
                  </a:lnTo>
                  <a:lnTo>
                    <a:pt x="10527" y="1049"/>
                  </a:lnTo>
                  <a:lnTo>
                    <a:pt x="10525" y="1062"/>
                  </a:lnTo>
                  <a:lnTo>
                    <a:pt x="10521" y="1074"/>
                  </a:lnTo>
                  <a:lnTo>
                    <a:pt x="10517" y="1086"/>
                  </a:lnTo>
                  <a:lnTo>
                    <a:pt x="10510" y="1096"/>
                  </a:lnTo>
                  <a:lnTo>
                    <a:pt x="10502" y="1105"/>
                  </a:lnTo>
                  <a:lnTo>
                    <a:pt x="10492" y="1113"/>
                  </a:lnTo>
                  <a:lnTo>
                    <a:pt x="10481" y="1120"/>
                  </a:lnTo>
                  <a:lnTo>
                    <a:pt x="10468" y="1126"/>
                  </a:lnTo>
                  <a:lnTo>
                    <a:pt x="10453" y="1132"/>
                  </a:lnTo>
                  <a:lnTo>
                    <a:pt x="10436" y="1136"/>
                  </a:lnTo>
                  <a:lnTo>
                    <a:pt x="10417" y="1140"/>
                  </a:lnTo>
                  <a:lnTo>
                    <a:pt x="10397" y="1143"/>
                  </a:lnTo>
                  <a:lnTo>
                    <a:pt x="10374" y="1144"/>
                  </a:lnTo>
                  <a:lnTo>
                    <a:pt x="10350" y="1145"/>
                  </a:lnTo>
                  <a:lnTo>
                    <a:pt x="10323" y="1146"/>
                  </a:lnTo>
                  <a:lnTo>
                    <a:pt x="10298" y="1145"/>
                  </a:lnTo>
                  <a:lnTo>
                    <a:pt x="10272" y="1143"/>
                  </a:lnTo>
                  <a:lnTo>
                    <a:pt x="10245" y="1140"/>
                  </a:lnTo>
                  <a:lnTo>
                    <a:pt x="10218" y="1135"/>
                  </a:lnTo>
                  <a:lnTo>
                    <a:pt x="10191" y="1129"/>
                  </a:lnTo>
                  <a:lnTo>
                    <a:pt x="10164" y="1122"/>
                  </a:lnTo>
                  <a:lnTo>
                    <a:pt x="10137" y="1114"/>
                  </a:lnTo>
                  <a:lnTo>
                    <a:pt x="10110" y="1105"/>
                  </a:lnTo>
                  <a:lnTo>
                    <a:pt x="10083" y="1095"/>
                  </a:lnTo>
                  <a:lnTo>
                    <a:pt x="10057" y="1083"/>
                  </a:lnTo>
                  <a:lnTo>
                    <a:pt x="10033" y="1071"/>
                  </a:lnTo>
                  <a:lnTo>
                    <a:pt x="10008" y="1059"/>
                  </a:lnTo>
                  <a:lnTo>
                    <a:pt x="9984" y="1045"/>
                  </a:lnTo>
                  <a:lnTo>
                    <a:pt x="9962" y="1032"/>
                  </a:lnTo>
                  <a:lnTo>
                    <a:pt x="9940" y="1017"/>
                  </a:lnTo>
                  <a:lnTo>
                    <a:pt x="9921" y="1002"/>
                  </a:lnTo>
                  <a:lnTo>
                    <a:pt x="9728" y="1264"/>
                  </a:lnTo>
                  <a:lnTo>
                    <a:pt x="9755" y="1286"/>
                  </a:lnTo>
                  <a:lnTo>
                    <a:pt x="9782" y="1306"/>
                  </a:lnTo>
                  <a:lnTo>
                    <a:pt x="9812" y="1326"/>
                  </a:lnTo>
                  <a:lnTo>
                    <a:pt x="9844" y="1345"/>
                  </a:lnTo>
                  <a:lnTo>
                    <a:pt x="9876" y="1362"/>
                  </a:lnTo>
                  <a:lnTo>
                    <a:pt x="9910" y="1379"/>
                  </a:lnTo>
                  <a:lnTo>
                    <a:pt x="9946" y="1395"/>
                  </a:lnTo>
                  <a:lnTo>
                    <a:pt x="9983" y="1408"/>
                  </a:lnTo>
                  <a:lnTo>
                    <a:pt x="10021" y="1420"/>
                  </a:lnTo>
                  <a:lnTo>
                    <a:pt x="10061" y="1432"/>
                  </a:lnTo>
                  <a:lnTo>
                    <a:pt x="10100" y="1442"/>
                  </a:lnTo>
                  <a:lnTo>
                    <a:pt x="10142" y="1450"/>
                  </a:lnTo>
                  <a:lnTo>
                    <a:pt x="10183" y="1456"/>
                  </a:lnTo>
                  <a:lnTo>
                    <a:pt x="10225" y="1461"/>
                  </a:lnTo>
                  <a:lnTo>
                    <a:pt x="10267" y="1463"/>
                  </a:lnTo>
                  <a:lnTo>
                    <a:pt x="10311" y="1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D376FDC1-B857-42CC-9362-30719548D7B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41962" y="4443745"/>
              <a:ext cx="5626379" cy="856918"/>
            </a:xfrm>
            <a:custGeom>
              <a:avLst/>
              <a:gdLst>
                <a:gd name="T0" fmla="*/ 2147483647 w 10949"/>
                <a:gd name="T1" fmla="*/ 2147483647 h 1667"/>
                <a:gd name="T2" fmla="*/ 2147483647 w 10949"/>
                <a:gd name="T3" fmla="*/ 2147483647 h 1667"/>
                <a:gd name="T4" fmla="*/ 2147483647 w 10949"/>
                <a:gd name="T5" fmla="*/ 2147483647 h 1667"/>
                <a:gd name="T6" fmla="*/ 2147483647 w 10949"/>
                <a:gd name="T7" fmla="*/ 2147483647 h 1667"/>
                <a:gd name="T8" fmla="*/ 2147483647 w 10949"/>
                <a:gd name="T9" fmla="*/ 2147483647 h 1667"/>
                <a:gd name="T10" fmla="*/ 2147483647 w 10949"/>
                <a:gd name="T11" fmla="*/ 2147483647 h 1667"/>
                <a:gd name="T12" fmla="*/ 2147483647 w 10949"/>
                <a:gd name="T13" fmla="*/ 2147483647 h 1667"/>
                <a:gd name="T14" fmla="*/ 2147483647 w 10949"/>
                <a:gd name="T15" fmla="*/ 2147483647 h 1667"/>
                <a:gd name="T16" fmla="*/ 2147483647 w 10949"/>
                <a:gd name="T17" fmla="*/ 2147483647 h 1667"/>
                <a:gd name="T18" fmla="*/ 2147483647 w 10949"/>
                <a:gd name="T19" fmla="*/ 2147483647 h 1667"/>
                <a:gd name="T20" fmla="*/ 2147483647 w 10949"/>
                <a:gd name="T21" fmla="*/ 2147483647 h 1667"/>
                <a:gd name="T22" fmla="*/ 2147483647 w 10949"/>
                <a:gd name="T23" fmla="*/ 2147483647 h 1667"/>
                <a:gd name="T24" fmla="*/ 2147483647 w 10949"/>
                <a:gd name="T25" fmla="*/ 2147483647 h 1667"/>
                <a:gd name="T26" fmla="*/ 2147483647 w 10949"/>
                <a:gd name="T27" fmla="*/ 2147483647 h 1667"/>
                <a:gd name="T28" fmla="*/ 2147483647 w 10949"/>
                <a:gd name="T29" fmla="*/ 2147483647 h 1667"/>
                <a:gd name="T30" fmla="*/ 2147483647 w 10949"/>
                <a:gd name="T31" fmla="*/ 2147483647 h 1667"/>
                <a:gd name="T32" fmla="*/ 2147483647 w 10949"/>
                <a:gd name="T33" fmla="*/ 2147483647 h 1667"/>
                <a:gd name="T34" fmla="*/ 2147483647 w 10949"/>
                <a:gd name="T35" fmla="*/ 2147483647 h 1667"/>
                <a:gd name="T36" fmla="*/ 2147483647 w 10949"/>
                <a:gd name="T37" fmla="*/ 2147483647 h 1667"/>
                <a:gd name="T38" fmla="*/ 2147483647 w 10949"/>
                <a:gd name="T39" fmla="*/ 2147483647 h 1667"/>
                <a:gd name="T40" fmla="*/ 2147483647 w 10949"/>
                <a:gd name="T41" fmla="*/ 2147483647 h 1667"/>
                <a:gd name="T42" fmla="*/ 2147483647 w 10949"/>
                <a:gd name="T43" fmla="*/ 2147483647 h 1667"/>
                <a:gd name="T44" fmla="*/ 2147483647 w 10949"/>
                <a:gd name="T45" fmla="*/ 2147483647 h 1667"/>
                <a:gd name="T46" fmla="*/ 2147483647 w 10949"/>
                <a:gd name="T47" fmla="*/ 2147483647 h 1667"/>
                <a:gd name="T48" fmla="*/ 2147483647 w 10949"/>
                <a:gd name="T49" fmla="*/ 2147483647 h 1667"/>
                <a:gd name="T50" fmla="*/ 2147483647 w 10949"/>
                <a:gd name="T51" fmla="*/ 2147483647 h 1667"/>
                <a:gd name="T52" fmla="*/ 2147483647 w 10949"/>
                <a:gd name="T53" fmla="*/ 2147483647 h 1667"/>
                <a:gd name="T54" fmla="*/ 2147483647 w 10949"/>
                <a:gd name="T55" fmla="*/ 2147483647 h 1667"/>
                <a:gd name="T56" fmla="*/ 2147483647 w 10949"/>
                <a:gd name="T57" fmla="*/ 2147483647 h 1667"/>
                <a:gd name="T58" fmla="*/ 2147483647 w 10949"/>
                <a:gd name="T59" fmla="*/ 2147483647 h 1667"/>
                <a:gd name="T60" fmla="*/ 2147483647 w 10949"/>
                <a:gd name="T61" fmla="*/ 2147483647 h 1667"/>
                <a:gd name="T62" fmla="*/ 2147483647 w 10949"/>
                <a:gd name="T63" fmla="*/ 2147483647 h 1667"/>
                <a:gd name="T64" fmla="*/ 2147483647 w 10949"/>
                <a:gd name="T65" fmla="*/ 2147483647 h 1667"/>
                <a:gd name="T66" fmla="*/ 2147483647 w 10949"/>
                <a:gd name="T67" fmla="*/ 2147483647 h 1667"/>
                <a:gd name="T68" fmla="*/ 2147483647 w 10949"/>
                <a:gd name="T69" fmla="*/ 2147483647 h 1667"/>
                <a:gd name="T70" fmla="*/ 2147483647 w 10949"/>
                <a:gd name="T71" fmla="*/ 2147483647 h 1667"/>
                <a:gd name="T72" fmla="*/ 2147483647 w 10949"/>
                <a:gd name="T73" fmla="*/ 2147483647 h 1667"/>
                <a:gd name="T74" fmla="*/ 2147483647 w 10949"/>
                <a:gd name="T75" fmla="*/ 2147483647 h 1667"/>
                <a:gd name="T76" fmla="*/ 2147483647 w 10949"/>
                <a:gd name="T77" fmla="*/ 2147483647 h 1667"/>
                <a:gd name="T78" fmla="*/ 2147483647 w 10949"/>
                <a:gd name="T79" fmla="*/ 2147483647 h 1667"/>
                <a:gd name="T80" fmla="*/ 2147483647 w 10949"/>
                <a:gd name="T81" fmla="*/ 2147483647 h 1667"/>
                <a:gd name="T82" fmla="*/ 2147483647 w 10949"/>
                <a:gd name="T83" fmla="*/ 2147483647 h 1667"/>
                <a:gd name="T84" fmla="*/ 2147483647 w 10949"/>
                <a:gd name="T85" fmla="*/ 2147483647 h 1667"/>
                <a:gd name="T86" fmla="*/ 2147483647 w 10949"/>
                <a:gd name="T87" fmla="*/ 2147483647 h 1667"/>
                <a:gd name="T88" fmla="*/ 2147483647 w 10949"/>
                <a:gd name="T89" fmla="*/ 2147483647 h 1667"/>
                <a:gd name="T90" fmla="*/ 2147483647 w 10949"/>
                <a:gd name="T91" fmla="*/ 2147483647 h 1667"/>
                <a:gd name="T92" fmla="*/ 2147483647 w 10949"/>
                <a:gd name="T93" fmla="*/ 2147483647 h 1667"/>
                <a:gd name="T94" fmla="*/ 2147483647 w 10949"/>
                <a:gd name="T95" fmla="*/ 2147483647 h 1667"/>
                <a:gd name="T96" fmla="*/ 2147483647 w 10949"/>
                <a:gd name="T97" fmla="*/ 2147483647 h 1667"/>
                <a:gd name="T98" fmla="*/ 2147483647 w 10949"/>
                <a:gd name="T99" fmla="*/ 2147483647 h 1667"/>
                <a:gd name="T100" fmla="*/ 2147483647 w 10949"/>
                <a:gd name="T101" fmla="*/ 2147483647 h 1667"/>
                <a:gd name="T102" fmla="*/ 2147483647 w 10949"/>
                <a:gd name="T103" fmla="*/ 2147483647 h 1667"/>
                <a:gd name="T104" fmla="*/ 2147483647 w 10949"/>
                <a:gd name="T105" fmla="*/ 2147483647 h 1667"/>
                <a:gd name="T106" fmla="*/ 2147483647 w 10949"/>
                <a:gd name="T107" fmla="*/ 2147483647 h 1667"/>
                <a:gd name="T108" fmla="*/ 2147483647 w 10949"/>
                <a:gd name="T109" fmla="*/ 2147483647 h 1667"/>
                <a:gd name="T110" fmla="*/ 2147483647 w 10949"/>
                <a:gd name="T111" fmla="*/ 2147483647 h 1667"/>
                <a:gd name="T112" fmla="*/ 2147483647 w 10949"/>
                <a:gd name="T113" fmla="*/ 2147483647 h 1667"/>
                <a:gd name="T114" fmla="*/ 2147483647 w 10949"/>
                <a:gd name="T115" fmla="*/ 2147483647 h 1667"/>
                <a:gd name="T116" fmla="*/ 2147483647 w 10949"/>
                <a:gd name="T117" fmla="*/ 2147483647 h 1667"/>
                <a:gd name="T118" fmla="*/ 2147483647 w 10949"/>
                <a:gd name="T119" fmla="*/ 2147483647 h 1667"/>
                <a:gd name="T120" fmla="*/ 2147483647 w 10949"/>
                <a:gd name="T121" fmla="*/ 2147483647 h 1667"/>
                <a:gd name="T122" fmla="*/ 2147483647 w 10949"/>
                <a:gd name="T123" fmla="*/ 2147483647 h 1667"/>
                <a:gd name="T124" fmla="*/ 2147483647 w 10949"/>
                <a:gd name="T125" fmla="*/ 2147483647 h 16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49" h="1667">
                  <a:moveTo>
                    <a:pt x="10949" y="815"/>
                  </a:moveTo>
                  <a:lnTo>
                    <a:pt x="10949" y="815"/>
                  </a:lnTo>
                  <a:lnTo>
                    <a:pt x="10949" y="790"/>
                  </a:lnTo>
                  <a:lnTo>
                    <a:pt x="10948" y="765"/>
                  </a:lnTo>
                  <a:lnTo>
                    <a:pt x="10946" y="741"/>
                  </a:lnTo>
                  <a:lnTo>
                    <a:pt x="10943" y="716"/>
                  </a:lnTo>
                  <a:lnTo>
                    <a:pt x="10940" y="694"/>
                  </a:lnTo>
                  <a:lnTo>
                    <a:pt x="10936" y="672"/>
                  </a:lnTo>
                  <a:lnTo>
                    <a:pt x="10930" y="649"/>
                  </a:lnTo>
                  <a:lnTo>
                    <a:pt x="10924" y="628"/>
                  </a:lnTo>
                  <a:lnTo>
                    <a:pt x="10918" y="606"/>
                  </a:lnTo>
                  <a:lnTo>
                    <a:pt x="10911" y="586"/>
                  </a:lnTo>
                  <a:lnTo>
                    <a:pt x="10903" y="567"/>
                  </a:lnTo>
                  <a:lnTo>
                    <a:pt x="10894" y="548"/>
                  </a:lnTo>
                  <a:lnTo>
                    <a:pt x="10884" y="530"/>
                  </a:lnTo>
                  <a:lnTo>
                    <a:pt x="10874" y="513"/>
                  </a:lnTo>
                  <a:lnTo>
                    <a:pt x="10864" y="496"/>
                  </a:lnTo>
                  <a:lnTo>
                    <a:pt x="10851" y="481"/>
                  </a:lnTo>
                  <a:lnTo>
                    <a:pt x="10839" y="465"/>
                  </a:lnTo>
                  <a:lnTo>
                    <a:pt x="10825" y="450"/>
                  </a:lnTo>
                  <a:lnTo>
                    <a:pt x="10812" y="437"/>
                  </a:lnTo>
                  <a:lnTo>
                    <a:pt x="10797" y="424"/>
                  </a:lnTo>
                  <a:lnTo>
                    <a:pt x="10782" y="413"/>
                  </a:lnTo>
                  <a:lnTo>
                    <a:pt x="10766" y="402"/>
                  </a:lnTo>
                  <a:lnTo>
                    <a:pt x="10749" y="392"/>
                  </a:lnTo>
                  <a:lnTo>
                    <a:pt x="10732" y="383"/>
                  </a:lnTo>
                  <a:lnTo>
                    <a:pt x="10714" y="375"/>
                  </a:lnTo>
                  <a:lnTo>
                    <a:pt x="10695" y="368"/>
                  </a:lnTo>
                  <a:lnTo>
                    <a:pt x="10676" y="363"/>
                  </a:lnTo>
                  <a:lnTo>
                    <a:pt x="10656" y="357"/>
                  </a:lnTo>
                  <a:lnTo>
                    <a:pt x="10634" y="354"/>
                  </a:lnTo>
                  <a:lnTo>
                    <a:pt x="10613" y="351"/>
                  </a:lnTo>
                  <a:lnTo>
                    <a:pt x="10591" y="349"/>
                  </a:lnTo>
                  <a:lnTo>
                    <a:pt x="10568" y="349"/>
                  </a:lnTo>
                  <a:lnTo>
                    <a:pt x="10547" y="349"/>
                  </a:lnTo>
                  <a:lnTo>
                    <a:pt x="10526" y="350"/>
                  </a:lnTo>
                  <a:lnTo>
                    <a:pt x="10506" y="354"/>
                  </a:lnTo>
                  <a:lnTo>
                    <a:pt x="10486" y="357"/>
                  </a:lnTo>
                  <a:lnTo>
                    <a:pt x="10467" y="363"/>
                  </a:lnTo>
                  <a:lnTo>
                    <a:pt x="10448" y="368"/>
                  </a:lnTo>
                  <a:lnTo>
                    <a:pt x="10429" y="375"/>
                  </a:lnTo>
                  <a:lnTo>
                    <a:pt x="10411" y="383"/>
                  </a:lnTo>
                  <a:lnTo>
                    <a:pt x="10394" y="392"/>
                  </a:lnTo>
                  <a:lnTo>
                    <a:pt x="10377" y="402"/>
                  </a:lnTo>
                  <a:lnTo>
                    <a:pt x="10360" y="412"/>
                  </a:lnTo>
                  <a:lnTo>
                    <a:pt x="10344" y="424"/>
                  </a:lnTo>
                  <a:lnTo>
                    <a:pt x="10329" y="437"/>
                  </a:lnTo>
                  <a:lnTo>
                    <a:pt x="10314" y="450"/>
                  </a:lnTo>
                  <a:lnTo>
                    <a:pt x="10301" y="465"/>
                  </a:lnTo>
                  <a:lnTo>
                    <a:pt x="10287" y="481"/>
                  </a:lnTo>
                  <a:lnTo>
                    <a:pt x="10274" y="496"/>
                  </a:lnTo>
                  <a:lnTo>
                    <a:pt x="10262" y="514"/>
                  </a:lnTo>
                  <a:lnTo>
                    <a:pt x="10250" y="532"/>
                  </a:lnTo>
                  <a:lnTo>
                    <a:pt x="10240" y="551"/>
                  </a:lnTo>
                  <a:lnTo>
                    <a:pt x="10230" y="570"/>
                  </a:lnTo>
                  <a:lnTo>
                    <a:pt x="10221" y="591"/>
                  </a:lnTo>
                  <a:lnTo>
                    <a:pt x="10213" y="612"/>
                  </a:lnTo>
                  <a:lnTo>
                    <a:pt x="10205" y="634"/>
                  </a:lnTo>
                  <a:lnTo>
                    <a:pt x="10198" y="657"/>
                  </a:lnTo>
                  <a:lnTo>
                    <a:pt x="10193" y="682"/>
                  </a:lnTo>
                  <a:lnTo>
                    <a:pt x="10187" y="705"/>
                  </a:lnTo>
                  <a:lnTo>
                    <a:pt x="10183" y="731"/>
                  </a:lnTo>
                  <a:lnTo>
                    <a:pt x="10179" y="757"/>
                  </a:lnTo>
                  <a:lnTo>
                    <a:pt x="10177" y="783"/>
                  </a:lnTo>
                  <a:lnTo>
                    <a:pt x="10176" y="811"/>
                  </a:lnTo>
                  <a:lnTo>
                    <a:pt x="10176" y="839"/>
                  </a:lnTo>
                  <a:lnTo>
                    <a:pt x="10176" y="873"/>
                  </a:lnTo>
                  <a:lnTo>
                    <a:pt x="10178" y="905"/>
                  </a:lnTo>
                  <a:lnTo>
                    <a:pt x="10180" y="937"/>
                  </a:lnTo>
                  <a:lnTo>
                    <a:pt x="10185" y="967"/>
                  </a:lnTo>
                  <a:lnTo>
                    <a:pt x="10190" y="995"/>
                  </a:lnTo>
                  <a:lnTo>
                    <a:pt x="10196" y="1023"/>
                  </a:lnTo>
                  <a:lnTo>
                    <a:pt x="10203" y="1049"/>
                  </a:lnTo>
                  <a:lnTo>
                    <a:pt x="10211" y="1074"/>
                  </a:lnTo>
                  <a:lnTo>
                    <a:pt x="10220" y="1097"/>
                  </a:lnTo>
                  <a:lnTo>
                    <a:pt x="10230" y="1120"/>
                  </a:lnTo>
                  <a:lnTo>
                    <a:pt x="10240" y="1140"/>
                  </a:lnTo>
                  <a:lnTo>
                    <a:pt x="10251" y="1160"/>
                  </a:lnTo>
                  <a:lnTo>
                    <a:pt x="10263" y="1178"/>
                  </a:lnTo>
                  <a:lnTo>
                    <a:pt x="10276" y="1196"/>
                  </a:lnTo>
                  <a:lnTo>
                    <a:pt x="10289" y="1213"/>
                  </a:lnTo>
                  <a:lnTo>
                    <a:pt x="10303" y="1228"/>
                  </a:lnTo>
                  <a:lnTo>
                    <a:pt x="10317" y="1242"/>
                  </a:lnTo>
                  <a:lnTo>
                    <a:pt x="10332" y="1255"/>
                  </a:lnTo>
                  <a:lnTo>
                    <a:pt x="10347" y="1267"/>
                  </a:lnTo>
                  <a:lnTo>
                    <a:pt x="10362" y="1278"/>
                  </a:lnTo>
                  <a:lnTo>
                    <a:pt x="10378" y="1288"/>
                  </a:lnTo>
                  <a:lnTo>
                    <a:pt x="10394" y="1297"/>
                  </a:lnTo>
                  <a:lnTo>
                    <a:pt x="10411" y="1305"/>
                  </a:lnTo>
                  <a:lnTo>
                    <a:pt x="10428" y="1312"/>
                  </a:lnTo>
                  <a:lnTo>
                    <a:pt x="10443" y="1319"/>
                  </a:lnTo>
                  <a:lnTo>
                    <a:pt x="10460" y="1323"/>
                  </a:lnTo>
                  <a:lnTo>
                    <a:pt x="10477" y="1328"/>
                  </a:lnTo>
                  <a:lnTo>
                    <a:pt x="10494" y="1331"/>
                  </a:lnTo>
                  <a:lnTo>
                    <a:pt x="10511" y="1334"/>
                  </a:lnTo>
                  <a:lnTo>
                    <a:pt x="10528" y="1337"/>
                  </a:lnTo>
                  <a:lnTo>
                    <a:pt x="10544" y="1338"/>
                  </a:lnTo>
                  <a:lnTo>
                    <a:pt x="10560" y="1338"/>
                  </a:lnTo>
                  <a:lnTo>
                    <a:pt x="10586" y="1338"/>
                  </a:lnTo>
                  <a:lnTo>
                    <a:pt x="10611" y="1336"/>
                  </a:lnTo>
                  <a:lnTo>
                    <a:pt x="10635" y="1333"/>
                  </a:lnTo>
                  <a:lnTo>
                    <a:pt x="10658" y="1331"/>
                  </a:lnTo>
                  <a:lnTo>
                    <a:pt x="10679" y="1327"/>
                  </a:lnTo>
                  <a:lnTo>
                    <a:pt x="10701" y="1322"/>
                  </a:lnTo>
                  <a:lnTo>
                    <a:pt x="10721" y="1316"/>
                  </a:lnTo>
                  <a:lnTo>
                    <a:pt x="10741" y="1310"/>
                  </a:lnTo>
                  <a:lnTo>
                    <a:pt x="10761" y="1302"/>
                  </a:lnTo>
                  <a:lnTo>
                    <a:pt x="10780" y="1294"/>
                  </a:lnTo>
                  <a:lnTo>
                    <a:pt x="10800" y="1285"/>
                  </a:lnTo>
                  <a:lnTo>
                    <a:pt x="10820" y="1275"/>
                  </a:lnTo>
                  <a:lnTo>
                    <a:pt x="10859" y="1252"/>
                  </a:lnTo>
                  <a:lnTo>
                    <a:pt x="10901" y="1228"/>
                  </a:lnTo>
                  <a:lnTo>
                    <a:pt x="10837" y="1130"/>
                  </a:lnTo>
                  <a:lnTo>
                    <a:pt x="10805" y="1150"/>
                  </a:lnTo>
                  <a:lnTo>
                    <a:pt x="10775" y="1168"/>
                  </a:lnTo>
                  <a:lnTo>
                    <a:pt x="10746" y="1184"/>
                  </a:lnTo>
                  <a:lnTo>
                    <a:pt x="10730" y="1191"/>
                  </a:lnTo>
                  <a:lnTo>
                    <a:pt x="10715" y="1196"/>
                  </a:lnTo>
                  <a:lnTo>
                    <a:pt x="10700" y="1202"/>
                  </a:lnTo>
                  <a:lnTo>
                    <a:pt x="10684" y="1206"/>
                  </a:lnTo>
                  <a:lnTo>
                    <a:pt x="10667" y="1211"/>
                  </a:lnTo>
                  <a:lnTo>
                    <a:pt x="10650" y="1214"/>
                  </a:lnTo>
                  <a:lnTo>
                    <a:pt x="10632" y="1216"/>
                  </a:lnTo>
                  <a:lnTo>
                    <a:pt x="10614" y="1219"/>
                  </a:lnTo>
                  <a:lnTo>
                    <a:pt x="10595" y="1220"/>
                  </a:lnTo>
                  <a:lnTo>
                    <a:pt x="10575" y="1220"/>
                  </a:lnTo>
                  <a:lnTo>
                    <a:pt x="10560" y="1220"/>
                  </a:lnTo>
                  <a:lnTo>
                    <a:pt x="10547" y="1219"/>
                  </a:lnTo>
                  <a:lnTo>
                    <a:pt x="10533" y="1216"/>
                  </a:lnTo>
                  <a:lnTo>
                    <a:pt x="10520" y="1214"/>
                  </a:lnTo>
                  <a:lnTo>
                    <a:pt x="10506" y="1211"/>
                  </a:lnTo>
                  <a:lnTo>
                    <a:pt x="10494" y="1206"/>
                  </a:lnTo>
                  <a:lnTo>
                    <a:pt x="10481" y="1202"/>
                  </a:lnTo>
                  <a:lnTo>
                    <a:pt x="10470" y="1196"/>
                  </a:lnTo>
                  <a:lnTo>
                    <a:pt x="10458" y="1191"/>
                  </a:lnTo>
                  <a:lnTo>
                    <a:pt x="10447" y="1184"/>
                  </a:lnTo>
                  <a:lnTo>
                    <a:pt x="10437" y="1177"/>
                  </a:lnTo>
                  <a:lnTo>
                    <a:pt x="10426" y="1168"/>
                  </a:lnTo>
                  <a:lnTo>
                    <a:pt x="10416" y="1160"/>
                  </a:lnTo>
                  <a:lnTo>
                    <a:pt x="10407" y="1151"/>
                  </a:lnTo>
                  <a:lnTo>
                    <a:pt x="10398" y="1141"/>
                  </a:lnTo>
                  <a:lnTo>
                    <a:pt x="10389" y="1130"/>
                  </a:lnTo>
                  <a:lnTo>
                    <a:pt x="10381" y="1120"/>
                  </a:lnTo>
                  <a:lnTo>
                    <a:pt x="10374" y="1107"/>
                  </a:lnTo>
                  <a:lnTo>
                    <a:pt x="10359" y="1083"/>
                  </a:lnTo>
                  <a:lnTo>
                    <a:pt x="10347" y="1056"/>
                  </a:lnTo>
                  <a:lnTo>
                    <a:pt x="10335" y="1027"/>
                  </a:lnTo>
                  <a:lnTo>
                    <a:pt x="10326" y="995"/>
                  </a:lnTo>
                  <a:lnTo>
                    <a:pt x="10320" y="961"/>
                  </a:lnTo>
                  <a:lnTo>
                    <a:pt x="10314" y="927"/>
                  </a:lnTo>
                  <a:lnTo>
                    <a:pt x="10311" y="890"/>
                  </a:lnTo>
                  <a:lnTo>
                    <a:pt x="10943" y="890"/>
                  </a:lnTo>
                  <a:lnTo>
                    <a:pt x="10947" y="873"/>
                  </a:lnTo>
                  <a:lnTo>
                    <a:pt x="10948" y="856"/>
                  </a:lnTo>
                  <a:lnTo>
                    <a:pt x="10949" y="837"/>
                  </a:lnTo>
                  <a:lnTo>
                    <a:pt x="10949" y="815"/>
                  </a:lnTo>
                  <a:close/>
                  <a:moveTo>
                    <a:pt x="10311" y="779"/>
                  </a:moveTo>
                  <a:lnTo>
                    <a:pt x="10311" y="779"/>
                  </a:lnTo>
                  <a:lnTo>
                    <a:pt x="10315" y="741"/>
                  </a:lnTo>
                  <a:lnTo>
                    <a:pt x="10321" y="705"/>
                  </a:lnTo>
                  <a:lnTo>
                    <a:pt x="10329" y="672"/>
                  </a:lnTo>
                  <a:lnTo>
                    <a:pt x="10338" y="641"/>
                  </a:lnTo>
                  <a:lnTo>
                    <a:pt x="10349" y="613"/>
                  </a:lnTo>
                  <a:lnTo>
                    <a:pt x="10361" y="587"/>
                  </a:lnTo>
                  <a:lnTo>
                    <a:pt x="10376" y="564"/>
                  </a:lnTo>
                  <a:lnTo>
                    <a:pt x="10384" y="554"/>
                  </a:lnTo>
                  <a:lnTo>
                    <a:pt x="10392" y="543"/>
                  </a:lnTo>
                  <a:lnTo>
                    <a:pt x="10399" y="533"/>
                  </a:lnTo>
                  <a:lnTo>
                    <a:pt x="10408" y="525"/>
                  </a:lnTo>
                  <a:lnTo>
                    <a:pt x="10417" y="516"/>
                  </a:lnTo>
                  <a:lnTo>
                    <a:pt x="10428" y="510"/>
                  </a:lnTo>
                  <a:lnTo>
                    <a:pt x="10438" y="502"/>
                  </a:lnTo>
                  <a:lnTo>
                    <a:pt x="10448" y="496"/>
                  </a:lnTo>
                  <a:lnTo>
                    <a:pt x="10458" y="491"/>
                  </a:lnTo>
                  <a:lnTo>
                    <a:pt x="10469" y="485"/>
                  </a:lnTo>
                  <a:lnTo>
                    <a:pt x="10492" y="477"/>
                  </a:lnTo>
                  <a:lnTo>
                    <a:pt x="10515" y="470"/>
                  </a:lnTo>
                  <a:lnTo>
                    <a:pt x="10540" y="467"/>
                  </a:lnTo>
                  <a:lnTo>
                    <a:pt x="10566" y="466"/>
                  </a:lnTo>
                  <a:lnTo>
                    <a:pt x="10582" y="467"/>
                  </a:lnTo>
                  <a:lnTo>
                    <a:pt x="10596" y="468"/>
                  </a:lnTo>
                  <a:lnTo>
                    <a:pt x="10611" y="469"/>
                  </a:lnTo>
                  <a:lnTo>
                    <a:pt x="10624" y="472"/>
                  </a:lnTo>
                  <a:lnTo>
                    <a:pt x="10638" y="475"/>
                  </a:lnTo>
                  <a:lnTo>
                    <a:pt x="10650" y="479"/>
                  </a:lnTo>
                  <a:lnTo>
                    <a:pt x="10662" y="484"/>
                  </a:lnTo>
                  <a:lnTo>
                    <a:pt x="10675" y="490"/>
                  </a:lnTo>
                  <a:lnTo>
                    <a:pt x="10686" y="495"/>
                  </a:lnTo>
                  <a:lnTo>
                    <a:pt x="10697" y="502"/>
                  </a:lnTo>
                  <a:lnTo>
                    <a:pt x="10707" y="509"/>
                  </a:lnTo>
                  <a:lnTo>
                    <a:pt x="10718" y="516"/>
                  </a:lnTo>
                  <a:lnTo>
                    <a:pt x="10727" y="524"/>
                  </a:lnTo>
                  <a:lnTo>
                    <a:pt x="10735" y="533"/>
                  </a:lnTo>
                  <a:lnTo>
                    <a:pt x="10744" y="543"/>
                  </a:lnTo>
                  <a:lnTo>
                    <a:pt x="10752" y="554"/>
                  </a:lnTo>
                  <a:lnTo>
                    <a:pt x="10767" y="575"/>
                  </a:lnTo>
                  <a:lnTo>
                    <a:pt x="10780" y="599"/>
                  </a:lnTo>
                  <a:lnTo>
                    <a:pt x="10792" y="624"/>
                  </a:lnTo>
                  <a:lnTo>
                    <a:pt x="10802" y="652"/>
                  </a:lnTo>
                  <a:lnTo>
                    <a:pt x="10810" y="682"/>
                  </a:lnTo>
                  <a:lnTo>
                    <a:pt x="10815" y="713"/>
                  </a:lnTo>
                  <a:lnTo>
                    <a:pt x="10820" y="745"/>
                  </a:lnTo>
                  <a:lnTo>
                    <a:pt x="10823" y="779"/>
                  </a:lnTo>
                  <a:lnTo>
                    <a:pt x="10311" y="779"/>
                  </a:lnTo>
                  <a:close/>
                  <a:moveTo>
                    <a:pt x="9704" y="238"/>
                  </a:moveTo>
                  <a:lnTo>
                    <a:pt x="9704" y="368"/>
                  </a:lnTo>
                  <a:lnTo>
                    <a:pt x="9573" y="368"/>
                  </a:lnTo>
                  <a:lnTo>
                    <a:pt x="9573" y="483"/>
                  </a:lnTo>
                  <a:lnTo>
                    <a:pt x="9704" y="483"/>
                  </a:lnTo>
                  <a:lnTo>
                    <a:pt x="9704" y="1318"/>
                  </a:lnTo>
                  <a:lnTo>
                    <a:pt x="9839" y="1318"/>
                  </a:lnTo>
                  <a:lnTo>
                    <a:pt x="9839" y="483"/>
                  </a:lnTo>
                  <a:lnTo>
                    <a:pt x="10025" y="483"/>
                  </a:lnTo>
                  <a:lnTo>
                    <a:pt x="10025" y="368"/>
                  </a:lnTo>
                  <a:lnTo>
                    <a:pt x="9839" y="368"/>
                  </a:lnTo>
                  <a:lnTo>
                    <a:pt x="9839" y="228"/>
                  </a:lnTo>
                  <a:lnTo>
                    <a:pt x="9840" y="213"/>
                  </a:lnTo>
                  <a:lnTo>
                    <a:pt x="9841" y="201"/>
                  </a:lnTo>
                  <a:lnTo>
                    <a:pt x="9843" y="188"/>
                  </a:lnTo>
                  <a:lnTo>
                    <a:pt x="9846" y="178"/>
                  </a:lnTo>
                  <a:lnTo>
                    <a:pt x="9851" y="169"/>
                  </a:lnTo>
                  <a:lnTo>
                    <a:pt x="9855" y="160"/>
                  </a:lnTo>
                  <a:lnTo>
                    <a:pt x="9861" y="154"/>
                  </a:lnTo>
                  <a:lnTo>
                    <a:pt x="9867" y="148"/>
                  </a:lnTo>
                  <a:lnTo>
                    <a:pt x="9873" y="142"/>
                  </a:lnTo>
                  <a:lnTo>
                    <a:pt x="9881" y="138"/>
                  </a:lnTo>
                  <a:lnTo>
                    <a:pt x="9889" y="134"/>
                  </a:lnTo>
                  <a:lnTo>
                    <a:pt x="9898" y="132"/>
                  </a:lnTo>
                  <a:lnTo>
                    <a:pt x="9907" y="130"/>
                  </a:lnTo>
                  <a:lnTo>
                    <a:pt x="9916" y="129"/>
                  </a:lnTo>
                  <a:lnTo>
                    <a:pt x="9936" y="128"/>
                  </a:lnTo>
                  <a:lnTo>
                    <a:pt x="9953" y="129"/>
                  </a:lnTo>
                  <a:lnTo>
                    <a:pt x="9968" y="129"/>
                  </a:lnTo>
                  <a:lnTo>
                    <a:pt x="9982" y="131"/>
                  </a:lnTo>
                  <a:lnTo>
                    <a:pt x="9997" y="133"/>
                  </a:lnTo>
                  <a:lnTo>
                    <a:pt x="10011" y="137"/>
                  </a:lnTo>
                  <a:lnTo>
                    <a:pt x="10023" y="140"/>
                  </a:lnTo>
                  <a:lnTo>
                    <a:pt x="10035" y="145"/>
                  </a:lnTo>
                  <a:lnTo>
                    <a:pt x="10047" y="149"/>
                  </a:lnTo>
                  <a:lnTo>
                    <a:pt x="10047" y="21"/>
                  </a:lnTo>
                  <a:lnTo>
                    <a:pt x="10022" y="14"/>
                  </a:lnTo>
                  <a:lnTo>
                    <a:pt x="9996" y="9"/>
                  </a:lnTo>
                  <a:lnTo>
                    <a:pt x="9964" y="6"/>
                  </a:lnTo>
                  <a:lnTo>
                    <a:pt x="9927" y="5"/>
                  </a:lnTo>
                  <a:lnTo>
                    <a:pt x="9904" y="6"/>
                  </a:lnTo>
                  <a:lnTo>
                    <a:pt x="9880" y="9"/>
                  </a:lnTo>
                  <a:lnTo>
                    <a:pt x="9858" y="12"/>
                  </a:lnTo>
                  <a:lnTo>
                    <a:pt x="9836" y="18"/>
                  </a:lnTo>
                  <a:lnTo>
                    <a:pt x="9817" y="26"/>
                  </a:lnTo>
                  <a:lnTo>
                    <a:pt x="9798" y="34"/>
                  </a:lnTo>
                  <a:lnTo>
                    <a:pt x="9781" y="45"/>
                  </a:lnTo>
                  <a:lnTo>
                    <a:pt x="9766" y="58"/>
                  </a:lnTo>
                  <a:lnTo>
                    <a:pt x="9752" y="73"/>
                  </a:lnTo>
                  <a:lnTo>
                    <a:pt x="9740" y="90"/>
                  </a:lnTo>
                  <a:lnTo>
                    <a:pt x="9728" y="109"/>
                  </a:lnTo>
                  <a:lnTo>
                    <a:pt x="9719" y="130"/>
                  </a:lnTo>
                  <a:lnTo>
                    <a:pt x="9713" y="154"/>
                  </a:lnTo>
                  <a:lnTo>
                    <a:pt x="9708" y="179"/>
                  </a:lnTo>
                  <a:lnTo>
                    <a:pt x="9705" y="208"/>
                  </a:lnTo>
                  <a:lnTo>
                    <a:pt x="9704" y="238"/>
                  </a:lnTo>
                  <a:close/>
                  <a:moveTo>
                    <a:pt x="9143" y="1318"/>
                  </a:moveTo>
                  <a:lnTo>
                    <a:pt x="9279" y="1318"/>
                  </a:lnTo>
                  <a:lnTo>
                    <a:pt x="9279" y="368"/>
                  </a:lnTo>
                  <a:lnTo>
                    <a:pt x="9143" y="368"/>
                  </a:lnTo>
                  <a:lnTo>
                    <a:pt x="9143" y="1318"/>
                  </a:lnTo>
                  <a:close/>
                  <a:moveTo>
                    <a:pt x="9214" y="5"/>
                  </a:moveTo>
                  <a:lnTo>
                    <a:pt x="9214" y="5"/>
                  </a:lnTo>
                  <a:lnTo>
                    <a:pt x="9202" y="5"/>
                  </a:lnTo>
                  <a:lnTo>
                    <a:pt x="9193" y="8"/>
                  </a:lnTo>
                  <a:lnTo>
                    <a:pt x="9183" y="10"/>
                  </a:lnTo>
                  <a:lnTo>
                    <a:pt x="9174" y="13"/>
                  </a:lnTo>
                  <a:lnTo>
                    <a:pt x="9165" y="17"/>
                  </a:lnTo>
                  <a:lnTo>
                    <a:pt x="9158" y="22"/>
                  </a:lnTo>
                  <a:lnTo>
                    <a:pt x="9150" y="28"/>
                  </a:lnTo>
                  <a:lnTo>
                    <a:pt x="9143" y="33"/>
                  </a:lnTo>
                  <a:lnTo>
                    <a:pt x="9136" y="40"/>
                  </a:lnTo>
                  <a:lnTo>
                    <a:pt x="9131" y="48"/>
                  </a:lnTo>
                  <a:lnTo>
                    <a:pt x="9126" y="56"/>
                  </a:lnTo>
                  <a:lnTo>
                    <a:pt x="9122" y="65"/>
                  </a:lnTo>
                  <a:lnTo>
                    <a:pt x="9118" y="74"/>
                  </a:lnTo>
                  <a:lnTo>
                    <a:pt x="9116" y="83"/>
                  </a:lnTo>
                  <a:lnTo>
                    <a:pt x="9115" y="93"/>
                  </a:lnTo>
                  <a:lnTo>
                    <a:pt x="9114" y="102"/>
                  </a:lnTo>
                  <a:lnTo>
                    <a:pt x="9115" y="112"/>
                  </a:lnTo>
                  <a:lnTo>
                    <a:pt x="9116" y="122"/>
                  </a:lnTo>
                  <a:lnTo>
                    <a:pt x="9118" y="131"/>
                  </a:lnTo>
                  <a:lnTo>
                    <a:pt x="9122" y="140"/>
                  </a:lnTo>
                  <a:lnTo>
                    <a:pt x="9126" y="148"/>
                  </a:lnTo>
                  <a:lnTo>
                    <a:pt x="9131" y="156"/>
                  </a:lnTo>
                  <a:lnTo>
                    <a:pt x="9136" y="164"/>
                  </a:lnTo>
                  <a:lnTo>
                    <a:pt x="9143" y="170"/>
                  </a:lnTo>
                  <a:lnTo>
                    <a:pt x="9150" y="176"/>
                  </a:lnTo>
                  <a:lnTo>
                    <a:pt x="9158" y="182"/>
                  </a:lnTo>
                  <a:lnTo>
                    <a:pt x="9165" y="187"/>
                  </a:lnTo>
                  <a:lnTo>
                    <a:pt x="9174" y="191"/>
                  </a:lnTo>
                  <a:lnTo>
                    <a:pt x="9183" y="194"/>
                  </a:lnTo>
                  <a:lnTo>
                    <a:pt x="9193" y="196"/>
                  </a:lnTo>
                  <a:lnTo>
                    <a:pt x="9202" y="199"/>
                  </a:lnTo>
                  <a:lnTo>
                    <a:pt x="9214" y="199"/>
                  </a:lnTo>
                  <a:lnTo>
                    <a:pt x="9223" y="199"/>
                  </a:lnTo>
                  <a:lnTo>
                    <a:pt x="9232" y="196"/>
                  </a:lnTo>
                  <a:lnTo>
                    <a:pt x="9241" y="194"/>
                  </a:lnTo>
                  <a:lnTo>
                    <a:pt x="9250" y="191"/>
                  </a:lnTo>
                  <a:lnTo>
                    <a:pt x="9258" y="187"/>
                  </a:lnTo>
                  <a:lnTo>
                    <a:pt x="9265" y="182"/>
                  </a:lnTo>
                  <a:lnTo>
                    <a:pt x="9272" y="176"/>
                  </a:lnTo>
                  <a:lnTo>
                    <a:pt x="9279" y="170"/>
                  </a:lnTo>
                  <a:lnTo>
                    <a:pt x="9286" y="164"/>
                  </a:lnTo>
                  <a:lnTo>
                    <a:pt x="9291" y="156"/>
                  </a:lnTo>
                  <a:lnTo>
                    <a:pt x="9296" y="148"/>
                  </a:lnTo>
                  <a:lnTo>
                    <a:pt x="9299" y="140"/>
                  </a:lnTo>
                  <a:lnTo>
                    <a:pt x="9303" y="131"/>
                  </a:lnTo>
                  <a:lnTo>
                    <a:pt x="9305" y="122"/>
                  </a:lnTo>
                  <a:lnTo>
                    <a:pt x="9307" y="112"/>
                  </a:lnTo>
                  <a:lnTo>
                    <a:pt x="9307" y="102"/>
                  </a:lnTo>
                  <a:lnTo>
                    <a:pt x="9307" y="93"/>
                  </a:lnTo>
                  <a:lnTo>
                    <a:pt x="9305" y="83"/>
                  </a:lnTo>
                  <a:lnTo>
                    <a:pt x="9303" y="74"/>
                  </a:lnTo>
                  <a:lnTo>
                    <a:pt x="9299" y="65"/>
                  </a:lnTo>
                  <a:lnTo>
                    <a:pt x="9296" y="56"/>
                  </a:lnTo>
                  <a:lnTo>
                    <a:pt x="9291" y="48"/>
                  </a:lnTo>
                  <a:lnTo>
                    <a:pt x="9286" y="40"/>
                  </a:lnTo>
                  <a:lnTo>
                    <a:pt x="9279" y="33"/>
                  </a:lnTo>
                  <a:lnTo>
                    <a:pt x="9272" y="28"/>
                  </a:lnTo>
                  <a:lnTo>
                    <a:pt x="9265" y="22"/>
                  </a:lnTo>
                  <a:lnTo>
                    <a:pt x="9258" y="17"/>
                  </a:lnTo>
                  <a:lnTo>
                    <a:pt x="9250" y="13"/>
                  </a:lnTo>
                  <a:lnTo>
                    <a:pt x="9241" y="10"/>
                  </a:lnTo>
                  <a:lnTo>
                    <a:pt x="9232" y="8"/>
                  </a:lnTo>
                  <a:lnTo>
                    <a:pt x="9223" y="5"/>
                  </a:lnTo>
                  <a:lnTo>
                    <a:pt x="9214" y="5"/>
                  </a:lnTo>
                  <a:close/>
                  <a:moveTo>
                    <a:pt x="8632" y="1318"/>
                  </a:moveTo>
                  <a:lnTo>
                    <a:pt x="8766" y="1318"/>
                  </a:lnTo>
                  <a:lnTo>
                    <a:pt x="8766" y="0"/>
                  </a:lnTo>
                  <a:lnTo>
                    <a:pt x="8632" y="76"/>
                  </a:lnTo>
                  <a:lnTo>
                    <a:pt x="8632" y="1318"/>
                  </a:lnTo>
                  <a:close/>
                  <a:moveTo>
                    <a:pt x="7498" y="486"/>
                  </a:moveTo>
                  <a:lnTo>
                    <a:pt x="7498" y="368"/>
                  </a:lnTo>
                  <a:lnTo>
                    <a:pt x="7363" y="368"/>
                  </a:lnTo>
                  <a:lnTo>
                    <a:pt x="7363" y="1318"/>
                  </a:lnTo>
                  <a:lnTo>
                    <a:pt x="7498" y="1318"/>
                  </a:lnTo>
                  <a:lnTo>
                    <a:pt x="7498" y="761"/>
                  </a:lnTo>
                  <a:lnTo>
                    <a:pt x="7499" y="728"/>
                  </a:lnTo>
                  <a:lnTo>
                    <a:pt x="7501" y="696"/>
                  </a:lnTo>
                  <a:lnTo>
                    <a:pt x="7505" y="667"/>
                  </a:lnTo>
                  <a:lnTo>
                    <a:pt x="7512" y="640"/>
                  </a:lnTo>
                  <a:lnTo>
                    <a:pt x="7519" y="614"/>
                  </a:lnTo>
                  <a:lnTo>
                    <a:pt x="7528" y="591"/>
                  </a:lnTo>
                  <a:lnTo>
                    <a:pt x="7539" y="569"/>
                  </a:lnTo>
                  <a:lnTo>
                    <a:pt x="7551" y="549"/>
                  </a:lnTo>
                  <a:lnTo>
                    <a:pt x="7565" y="532"/>
                  </a:lnTo>
                  <a:lnTo>
                    <a:pt x="7581" y="516"/>
                  </a:lnTo>
                  <a:lnTo>
                    <a:pt x="7598" y="504"/>
                  </a:lnTo>
                  <a:lnTo>
                    <a:pt x="7607" y="497"/>
                  </a:lnTo>
                  <a:lnTo>
                    <a:pt x="7617" y="493"/>
                  </a:lnTo>
                  <a:lnTo>
                    <a:pt x="7626" y="488"/>
                  </a:lnTo>
                  <a:lnTo>
                    <a:pt x="7636" y="484"/>
                  </a:lnTo>
                  <a:lnTo>
                    <a:pt x="7657" y="478"/>
                  </a:lnTo>
                  <a:lnTo>
                    <a:pt x="7680" y="475"/>
                  </a:lnTo>
                  <a:lnTo>
                    <a:pt x="7704" y="474"/>
                  </a:lnTo>
                  <a:lnTo>
                    <a:pt x="7727" y="474"/>
                  </a:lnTo>
                  <a:lnTo>
                    <a:pt x="7748" y="476"/>
                  </a:lnTo>
                  <a:lnTo>
                    <a:pt x="7767" y="479"/>
                  </a:lnTo>
                  <a:lnTo>
                    <a:pt x="7785" y="483"/>
                  </a:lnTo>
                  <a:lnTo>
                    <a:pt x="7802" y="488"/>
                  </a:lnTo>
                  <a:lnTo>
                    <a:pt x="7818" y="495"/>
                  </a:lnTo>
                  <a:lnTo>
                    <a:pt x="7832" y="502"/>
                  </a:lnTo>
                  <a:lnTo>
                    <a:pt x="7847" y="510"/>
                  </a:lnTo>
                  <a:lnTo>
                    <a:pt x="7882" y="372"/>
                  </a:lnTo>
                  <a:lnTo>
                    <a:pt x="7868" y="367"/>
                  </a:lnTo>
                  <a:lnTo>
                    <a:pt x="7855" y="363"/>
                  </a:lnTo>
                  <a:lnTo>
                    <a:pt x="7839" y="358"/>
                  </a:lnTo>
                  <a:lnTo>
                    <a:pt x="7821" y="355"/>
                  </a:lnTo>
                  <a:lnTo>
                    <a:pt x="7802" y="352"/>
                  </a:lnTo>
                  <a:lnTo>
                    <a:pt x="7782" y="350"/>
                  </a:lnTo>
                  <a:lnTo>
                    <a:pt x="7758" y="349"/>
                  </a:lnTo>
                  <a:lnTo>
                    <a:pt x="7734" y="349"/>
                  </a:lnTo>
                  <a:lnTo>
                    <a:pt x="7714" y="349"/>
                  </a:lnTo>
                  <a:lnTo>
                    <a:pt x="7695" y="351"/>
                  </a:lnTo>
                  <a:lnTo>
                    <a:pt x="7677" y="355"/>
                  </a:lnTo>
                  <a:lnTo>
                    <a:pt x="7659" y="359"/>
                  </a:lnTo>
                  <a:lnTo>
                    <a:pt x="7643" y="365"/>
                  </a:lnTo>
                  <a:lnTo>
                    <a:pt x="7626" y="372"/>
                  </a:lnTo>
                  <a:lnTo>
                    <a:pt x="7610" y="379"/>
                  </a:lnTo>
                  <a:lnTo>
                    <a:pt x="7594" y="388"/>
                  </a:lnTo>
                  <a:lnTo>
                    <a:pt x="7578" y="399"/>
                  </a:lnTo>
                  <a:lnTo>
                    <a:pt x="7565" y="409"/>
                  </a:lnTo>
                  <a:lnTo>
                    <a:pt x="7551" y="420"/>
                  </a:lnTo>
                  <a:lnTo>
                    <a:pt x="7539" y="432"/>
                  </a:lnTo>
                  <a:lnTo>
                    <a:pt x="7527" y="445"/>
                  </a:lnTo>
                  <a:lnTo>
                    <a:pt x="7517" y="458"/>
                  </a:lnTo>
                  <a:lnTo>
                    <a:pt x="7507" y="472"/>
                  </a:lnTo>
                  <a:lnTo>
                    <a:pt x="7498" y="486"/>
                  </a:lnTo>
                  <a:close/>
                  <a:moveTo>
                    <a:pt x="6667" y="349"/>
                  </a:moveTo>
                  <a:lnTo>
                    <a:pt x="6667" y="349"/>
                  </a:lnTo>
                  <a:lnTo>
                    <a:pt x="6646" y="349"/>
                  </a:lnTo>
                  <a:lnTo>
                    <a:pt x="6624" y="350"/>
                  </a:lnTo>
                  <a:lnTo>
                    <a:pt x="6604" y="354"/>
                  </a:lnTo>
                  <a:lnTo>
                    <a:pt x="6583" y="357"/>
                  </a:lnTo>
                  <a:lnTo>
                    <a:pt x="6562" y="361"/>
                  </a:lnTo>
                  <a:lnTo>
                    <a:pt x="6543" y="367"/>
                  </a:lnTo>
                  <a:lnTo>
                    <a:pt x="6523" y="373"/>
                  </a:lnTo>
                  <a:lnTo>
                    <a:pt x="6505" y="381"/>
                  </a:lnTo>
                  <a:lnTo>
                    <a:pt x="6486" y="390"/>
                  </a:lnTo>
                  <a:lnTo>
                    <a:pt x="6468" y="399"/>
                  </a:lnTo>
                  <a:lnTo>
                    <a:pt x="6451" y="409"/>
                  </a:lnTo>
                  <a:lnTo>
                    <a:pt x="6434" y="420"/>
                  </a:lnTo>
                  <a:lnTo>
                    <a:pt x="6417" y="432"/>
                  </a:lnTo>
                  <a:lnTo>
                    <a:pt x="6402" y="446"/>
                  </a:lnTo>
                  <a:lnTo>
                    <a:pt x="6387" y="460"/>
                  </a:lnTo>
                  <a:lnTo>
                    <a:pt x="6373" y="476"/>
                  </a:lnTo>
                  <a:lnTo>
                    <a:pt x="6359" y="492"/>
                  </a:lnTo>
                  <a:lnTo>
                    <a:pt x="6346" y="509"/>
                  </a:lnTo>
                  <a:lnTo>
                    <a:pt x="6333" y="527"/>
                  </a:lnTo>
                  <a:lnTo>
                    <a:pt x="6322" y="546"/>
                  </a:lnTo>
                  <a:lnTo>
                    <a:pt x="6311" y="566"/>
                  </a:lnTo>
                  <a:lnTo>
                    <a:pt x="6301" y="586"/>
                  </a:lnTo>
                  <a:lnTo>
                    <a:pt x="6292" y="608"/>
                  </a:lnTo>
                  <a:lnTo>
                    <a:pt x="6284" y="631"/>
                  </a:lnTo>
                  <a:lnTo>
                    <a:pt x="6276" y="655"/>
                  </a:lnTo>
                  <a:lnTo>
                    <a:pt x="6270" y="678"/>
                  </a:lnTo>
                  <a:lnTo>
                    <a:pt x="6265" y="704"/>
                  </a:lnTo>
                  <a:lnTo>
                    <a:pt x="6259" y="730"/>
                  </a:lnTo>
                  <a:lnTo>
                    <a:pt x="6256" y="757"/>
                  </a:lnTo>
                  <a:lnTo>
                    <a:pt x="6253" y="785"/>
                  </a:lnTo>
                  <a:lnTo>
                    <a:pt x="6252" y="814"/>
                  </a:lnTo>
                  <a:lnTo>
                    <a:pt x="6251" y="843"/>
                  </a:lnTo>
                  <a:lnTo>
                    <a:pt x="6251" y="874"/>
                  </a:lnTo>
                  <a:lnTo>
                    <a:pt x="6253" y="903"/>
                  </a:lnTo>
                  <a:lnTo>
                    <a:pt x="6256" y="930"/>
                  </a:lnTo>
                  <a:lnTo>
                    <a:pt x="6259" y="958"/>
                  </a:lnTo>
                  <a:lnTo>
                    <a:pt x="6263" y="984"/>
                  </a:lnTo>
                  <a:lnTo>
                    <a:pt x="6269" y="1009"/>
                  </a:lnTo>
                  <a:lnTo>
                    <a:pt x="6276" y="1033"/>
                  </a:lnTo>
                  <a:lnTo>
                    <a:pt x="6283" y="1057"/>
                  </a:lnTo>
                  <a:lnTo>
                    <a:pt x="6290" y="1079"/>
                  </a:lnTo>
                  <a:lnTo>
                    <a:pt x="6299" y="1101"/>
                  </a:lnTo>
                  <a:lnTo>
                    <a:pt x="6310" y="1122"/>
                  </a:lnTo>
                  <a:lnTo>
                    <a:pt x="6320" y="1141"/>
                  </a:lnTo>
                  <a:lnTo>
                    <a:pt x="6331" y="1160"/>
                  </a:lnTo>
                  <a:lnTo>
                    <a:pt x="6343" y="1178"/>
                  </a:lnTo>
                  <a:lnTo>
                    <a:pt x="6356" y="1195"/>
                  </a:lnTo>
                  <a:lnTo>
                    <a:pt x="6369" y="1212"/>
                  </a:lnTo>
                  <a:lnTo>
                    <a:pt x="6383" y="1227"/>
                  </a:lnTo>
                  <a:lnTo>
                    <a:pt x="6397" y="1241"/>
                  </a:lnTo>
                  <a:lnTo>
                    <a:pt x="6413" y="1255"/>
                  </a:lnTo>
                  <a:lnTo>
                    <a:pt x="6429" y="1266"/>
                  </a:lnTo>
                  <a:lnTo>
                    <a:pt x="6446" y="1278"/>
                  </a:lnTo>
                  <a:lnTo>
                    <a:pt x="6462" y="1288"/>
                  </a:lnTo>
                  <a:lnTo>
                    <a:pt x="6480" y="1297"/>
                  </a:lnTo>
                  <a:lnTo>
                    <a:pt x="6498" y="1306"/>
                  </a:lnTo>
                  <a:lnTo>
                    <a:pt x="6517" y="1313"/>
                  </a:lnTo>
                  <a:lnTo>
                    <a:pt x="6537" y="1320"/>
                  </a:lnTo>
                  <a:lnTo>
                    <a:pt x="6556" y="1325"/>
                  </a:lnTo>
                  <a:lnTo>
                    <a:pt x="6576" y="1330"/>
                  </a:lnTo>
                  <a:lnTo>
                    <a:pt x="6596" y="1333"/>
                  </a:lnTo>
                  <a:lnTo>
                    <a:pt x="6618" y="1336"/>
                  </a:lnTo>
                  <a:lnTo>
                    <a:pt x="6639" y="1338"/>
                  </a:lnTo>
                  <a:lnTo>
                    <a:pt x="6660" y="1338"/>
                  </a:lnTo>
                  <a:lnTo>
                    <a:pt x="6682" y="1337"/>
                  </a:lnTo>
                  <a:lnTo>
                    <a:pt x="6703" y="1336"/>
                  </a:lnTo>
                  <a:lnTo>
                    <a:pt x="6724" y="1333"/>
                  </a:lnTo>
                  <a:lnTo>
                    <a:pt x="6745" y="1330"/>
                  </a:lnTo>
                  <a:lnTo>
                    <a:pt x="6765" y="1324"/>
                  </a:lnTo>
                  <a:lnTo>
                    <a:pt x="6785" y="1319"/>
                  </a:lnTo>
                  <a:lnTo>
                    <a:pt x="6804" y="1312"/>
                  </a:lnTo>
                  <a:lnTo>
                    <a:pt x="6823" y="1305"/>
                  </a:lnTo>
                  <a:lnTo>
                    <a:pt x="6841" y="1296"/>
                  </a:lnTo>
                  <a:lnTo>
                    <a:pt x="6859" y="1286"/>
                  </a:lnTo>
                  <a:lnTo>
                    <a:pt x="6877" y="1276"/>
                  </a:lnTo>
                  <a:lnTo>
                    <a:pt x="6894" y="1264"/>
                  </a:lnTo>
                  <a:lnTo>
                    <a:pt x="6910" y="1251"/>
                  </a:lnTo>
                  <a:lnTo>
                    <a:pt x="6925" y="1238"/>
                  </a:lnTo>
                  <a:lnTo>
                    <a:pt x="6941" y="1223"/>
                  </a:lnTo>
                  <a:lnTo>
                    <a:pt x="6955" y="1207"/>
                  </a:lnTo>
                  <a:lnTo>
                    <a:pt x="6969" y="1192"/>
                  </a:lnTo>
                  <a:lnTo>
                    <a:pt x="6982" y="1174"/>
                  </a:lnTo>
                  <a:lnTo>
                    <a:pt x="6994" y="1156"/>
                  </a:lnTo>
                  <a:lnTo>
                    <a:pt x="7005" y="1137"/>
                  </a:lnTo>
                  <a:lnTo>
                    <a:pt x="7017" y="1116"/>
                  </a:lnTo>
                  <a:lnTo>
                    <a:pt x="7027" y="1095"/>
                  </a:lnTo>
                  <a:lnTo>
                    <a:pt x="7036" y="1074"/>
                  </a:lnTo>
                  <a:lnTo>
                    <a:pt x="7043" y="1051"/>
                  </a:lnTo>
                  <a:lnTo>
                    <a:pt x="7051" y="1027"/>
                  </a:lnTo>
                  <a:lnTo>
                    <a:pt x="7058" y="1003"/>
                  </a:lnTo>
                  <a:lnTo>
                    <a:pt x="7064" y="977"/>
                  </a:lnTo>
                  <a:lnTo>
                    <a:pt x="7068" y="950"/>
                  </a:lnTo>
                  <a:lnTo>
                    <a:pt x="7072" y="923"/>
                  </a:lnTo>
                  <a:lnTo>
                    <a:pt x="7074" y="895"/>
                  </a:lnTo>
                  <a:lnTo>
                    <a:pt x="7076" y="866"/>
                  </a:lnTo>
                  <a:lnTo>
                    <a:pt x="7076" y="837"/>
                  </a:lnTo>
                  <a:lnTo>
                    <a:pt x="7076" y="807"/>
                  </a:lnTo>
                  <a:lnTo>
                    <a:pt x="7074" y="778"/>
                  </a:lnTo>
                  <a:lnTo>
                    <a:pt x="7072" y="750"/>
                  </a:lnTo>
                  <a:lnTo>
                    <a:pt x="7068" y="723"/>
                  </a:lnTo>
                  <a:lnTo>
                    <a:pt x="7064" y="697"/>
                  </a:lnTo>
                  <a:lnTo>
                    <a:pt x="7058" y="673"/>
                  </a:lnTo>
                  <a:lnTo>
                    <a:pt x="7052" y="648"/>
                  </a:lnTo>
                  <a:lnTo>
                    <a:pt x="7045" y="624"/>
                  </a:lnTo>
                  <a:lnTo>
                    <a:pt x="7037" y="602"/>
                  </a:lnTo>
                  <a:lnTo>
                    <a:pt x="7028" y="581"/>
                  </a:lnTo>
                  <a:lnTo>
                    <a:pt x="7019" y="560"/>
                  </a:lnTo>
                  <a:lnTo>
                    <a:pt x="7008" y="541"/>
                  </a:lnTo>
                  <a:lnTo>
                    <a:pt x="6996" y="522"/>
                  </a:lnTo>
                  <a:lnTo>
                    <a:pt x="6985" y="504"/>
                  </a:lnTo>
                  <a:lnTo>
                    <a:pt x="6972" y="487"/>
                  </a:lnTo>
                  <a:lnTo>
                    <a:pt x="6959" y="472"/>
                  </a:lnTo>
                  <a:lnTo>
                    <a:pt x="6945" y="457"/>
                  </a:lnTo>
                  <a:lnTo>
                    <a:pt x="6930" y="443"/>
                  </a:lnTo>
                  <a:lnTo>
                    <a:pt x="6914" y="430"/>
                  </a:lnTo>
                  <a:lnTo>
                    <a:pt x="6898" y="418"/>
                  </a:lnTo>
                  <a:lnTo>
                    <a:pt x="6882" y="408"/>
                  </a:lnTo>
                  <a:lnTo>
                    <a:pt x="6865" y="397"/>
                  </a:lnTo>
                  <a:lnTo>
                    <a:pt x="6847" y="387"/>
                  </a:lnTo>
                  <a:lnTo>
                    <a:pt x="6829" y="379"/>
                  </a:lnTo>
                  <a:lnTo>
                    <a:pt x="6810" y="373"/>
                  </a:lnTo>
                  <a:lnTo>
                    <a:pt x="6791" y="366"/>
                  </a:lnTo>
                  <a:lnTo>
                    <a:pt x="6771" y="360"/>
                  </a:lnTo>
                  <a:lnTo>
                    <a:pt x="6751" y="356"/>
                  </a:lnTo>
                  <a:lnTo>
                    <a:pt x="6731" y="352"/>
                  </a:lnTo>
                  <a:lnTo>
                    <a:pt x="6710" y="350"/>
                  </a:lnTo>
                  <a:lnTo>
                    <a:pt x="6688" y="349"/>
                  </a:lnTo>
                  <a:lnTo>
                    <a:pt x="6667" y="349"/>
                  </a:lnTo>
                  <a:close/>
                  <a:moveTo>
                    <a:pt x="6664" y="1220"/>
                  </a:moveTo>
                  <a:lnTo>
                    <a:pt x="6664" y="1220"/>
                  </a:lnTo>
                  <a:lnTo>
                    <a:pt x="6648" y="1220"/>
                  </a:lnTo>
                  <a:lnTo>
                    <a:pt x="6633" y="1219"/>
                  </a:lnTo>
                  <a:lnTo>
                    <a:pt x="6619" y="1216"/>
                  </a:lnTo>
                  <a:lnTo>
                    <a:pt x="6604" y="1214"/>
                  </a:lnTo>
                  <a:lnTo>
                    <a:pt x="6591" y="1211"/>
                  </a:lnTo>
                  <a:lnTo>
                    <a:pt x="6577" y="1206"/>
                  </a:lnTo>
                  <a:lnTo>
                    <a:pt x="6564" y="1202"/>
                  </a:lnTo>
                  <a:lnTo>
                    <a:pt x="6551" y="1195"/>
                  </a:lnTo>
                  <a:lnTo>
                    <a:pt x="6539" y="1189"/>
                  </a:lnTo>
                  <a:lnTo>
                    <a:pt x="6526" y="1182"/>
                  </a:lnTo>
                  <a:lnTo>
                    <a:pt x="6515" y="1174"/>
                  </a:lnTo>
                  <a:lnTo>
                    <a:pt x="6504" y="1166"/>
                  </a:lnTo>
                  <a:lnTo>
                    <a:pt x="6494" y="1156"/>
                  </a:lnTo>
                  <a:lnTo>
                    <a:pt x="6484" y="1146"/>
                  </a:lnTo>
                  <a:lnTo>
                    <a:pt x="6474" y="1136"/>
                  </a:lnTo>
                  <a:lnTo>
                    <a:pt x="6465" y="1123"/>
                  </a:lnTo>
                  <a:lnTo>
                    <a:pt x="6456" y="1111"/>
                  </a:lnTo>
                  <a:lnTo>
                    <a:pt x="6448" y="1098"/>
                  </a:lnTo>
                  <a:lnTo>
                    <a:pt x="6440" y="1085"/>
                  </a:lnTo>
                  <a:lnTo>
                    <a:pt x="6432" y="1070"/>
                  </a:lnTo>
                  <a:lnTo>
                    <a:pt x="6425" y="1055"/>
                  </a:lnTo>
                  <a:lnTo>
                    <a:pt x="6420" y="1039"/>
                  </a:lnTo>
                  <a:lnTo>
                    <a:pt x="6414" y="1022"/>
                  </a:lnTo>
                  <a:lnTo>
                    <a:pt x="6408" y="1005"/>
                  </a:lnTo>
                  <a:lnTo>
                    <a:pt x="6404" y="987"/>
                  </a:lnTo>
                  <a:lnTo>
                    <a:pt x="6399" y="968"/>
                  </a:lnTo>
                  <a:lnTo>
                    <a:pt x="6396" y="949"/>
                  </a:lnTo>
                  <a:lnTo>
                    <a:pt x="6394" y="929"/>
                  </a:lnTo>
                  <a:lnTo>
                    <a:pt x="6392" y="907"/>
                  </a:lnTo>
                  <a:lnTo>
                    <a:pt x="6389" y="886"/>
                  </a:lnTo>
                  <a:lnTo>
                    <a:pt x="6388" y="840"/>
                  </a:lnTo>
                  <a:lnTo>
                    <a:pt x="6389" y="795"/>
                  </a:lnTo>
                  <a:lnTo>
                    <a:pt x="6392" y="774"/>
                  </a:lnTo>
                  <a:lnTo>
                    <a:pt x="6394" y="752"/>
                  </a:lnTo>
                  <a:lnTo>
                    <a:pt x="6396" y="732"/>
                  </a:lnTo>
                  <a:lnTo>
                    <a:pt x="6399" y="713"/>
                  </a:lnTo>
                  <a:lnTo>
                    <a:pt x="6404" y="695"/>
                  </a:lnTo>
                  <a:lnTo>
                    <a:pt x="6408" y="677"/>
                  </a:lnTo>
                  <a:lnTo>
                    <a:pt x="6414" y="659"/>
                  </a:lnTo>
                  <a:lnTo>
                    <a:pt x="6420" y="643"/>
                  </a:lnTo>
                  <a:lnTo>
                    <a:pt x="6425" y="628"/>
                  </a:lnTo>
                  <a:lnTo>
                    <a:pt x="6432" y="612"/>
                  </a:lnTo>
                  <a:lnTo>
                    <a:pt x="6440" y="599"/>
                  </a:lnTo>
                  <a:lnTo>
                    <a:pt x="6448" y="585"/>
                  </a:lnTo>
                  <a:lnTo>
                    <a:pt x="6456" y="572"/>
                  </a:lnTo>
                  <a:lnTo>
                    <a:pt x="6465" y="559"/>
                  </a:lnTo>
                  <a:lnTo>
                    <a:pt x="6474" y="548"/>
                  </a:lnTo>
                  <a:lnTo>
                    <a:pt x="6484" y="538"/>
                  </a:lnTo>
                  <a:lnTo>
                    <a:pt x="6494" y="528"/>
                  </a:lnTo>
                  <a:lnTo>
                    <a:pt x="6504" y="519"/>
                  </a:lnTo>
                  <a:lnTo>
                    <a:pt x="6515" y="511"/>
                  </a:lnTo>
                  <a:lnTo>
                    <a:pt x="6526" y="503"/>
                  </a:lnTo>
                  <a:lnTo>
                    <a:pt x="6539" y="496"/>
                  </a:lnTo>
                  <a:lnTo>
                    <a:pt x="6551" y="490"/>
                  </a:lnTo>
                  <a:lnTo>
                    <a:pt x="6564" y="484"/>
                  </a:lnTo>
                  <a:lnTo>
                    <a:pt x="6577" y="479"/>
                  </a:lnTo>
                  <a:lnTo>
                    <a:pt x="6591" y="475"/>
                  </a:lnTo>
                  <a:lnTo>
                    <a:pt x="6604" y="472"/>
                  </a:lnTo>
                  <a:lnTo>
                    <a:pt x="6619" y="469"/>
                  </a:lnTo>
                  <a:lnTo>
                    <a:pt x="6633" y="468"/>
                  </a:lnTo>
                  <a:lnTo>
                    <a:pt x="6648" y="467"/>
                  </a:lnTo>
                  <a:lnTo>
                    <a:pt x="6664" y="466"/>
                  </a:lnTo>
                  <a:lnTo>
                    <a:pt x="6679" y="467"/>
                  </a:lnTo>
                  <a:lnTo>
                    <a:pt x="6694" y="468"/>
                  </a:lnTo>
                  <a:lnTo>
                    <a:pt x="6709" y="469"/>
                  </a:lnTo>
                  <a:lnTo>
                    <a:pt x="6723" y="472"/>
                  </a:lnTo>
                  <a:lnTo>
                    <a:pt x="6737" y="475"/>
                  </a:lnTo>
                  <a:lnTo>
                    <a:pt x="6750" y="479"/>
                  </a:lnTo>
                  <a:lnTo>
                    <a:pt x="6764" y="484"/>
                  </a:lnTo>
                  <a:lnTo>
                    <a:pt x="6776" y="490"/>
                  </a:lnTo>
                  <a:lnTo>
                    <a:pt x="6788" y="496"/>
                  </a:lnTo>
                  <a:lnTo>
                    <a:pt x="6801" y="503"/>
                  </a:lnTo>
                  <a:lnTo>
                    <a:pt x="6812" y="511"/>
                  </a:lnTo>
                  <a:lnTo>
                    <a:pt x="6823" y="519"/>
                  </a:lnTo>
                  <a:lnTo>
                    <a:pt x="6834" y="528"/>
                  </a:lnTo>
                  <a:lnTo>
                    <a:pt x="6845" y="538"/>
                  </a:lnTo>
                  <a:lnTo>
                    <a:pt x="6855" y="548"/>
                  </a:lnTo>
                  <a:lnTo>
                    <a:pt x="6864" y="559"/>
                  </a:lnTo>
                  <a:lnTo>
                    <a:pt x="6873" y="572"/>
                  </a:lnTo>
                  <a:lnTo>
                    <a:pt x="6882" y="585"/>
                  </a:lnTo>
                  <a:lnTo>
                    <a:pt x="6889" y="599"/>
                  </a:lnTo>
                  <a:lnTo>
                    <a:pt x="6896" y="612"/>
                  </a:lnTo>
                  <a:lnTo>
                    <a:pt x="6903" y="628"/>
                  </a:lnTo>
                  <a:lnTo>
                    <a:pt x="6910" y="643"/>
                  </a:lnTo>
                  <a:lnTo>
                    <a:pt x="6915" y="659"/>
                  </a:lnTo>
                  <a:lnTo>
                    <a:pt x="6921" y="677"/>
                  </a:lnTo>
                  <a:lnTo>
                    <a:pt x="6925" y="695"/>
                  </a:lnTo>
                  <a:lnTo>
                    <a:pt x="6929" y="713"/>
                  </a:lnTo>
                  <a:lnTo>
                    <a:pt x="6932" y="732"/>
                  </a:lnTo>
                  <a:lnTo>
                    <a:pt x="6936" y="752"/>
                  </a:lnTo>
                  <a:lnTo>
                    <a:pt x="6938" y="774"/>
                  </a:lnTo>
                  <a:lnTo>
                    <a:pt x="6939" y="795"/>
                  </a:lnTo>
                  <a:lnTo>
                    <a:pt x="6940" y="840"/>
                  </a:lnTo>
                  <a:lnTo>
                    <a:pt x="6939" y="886"/>
                  </a:lnTo>
                  <a:lnTo>
                    <a:pt x="6938" y="907"/>
                  </a:lnTo>
                  <a:lnTo>
                    <a:pt x="6936" y="929"/>
                  </a:lnTo>
                  <a:lnTo>
                    <a:pt x="6932" y="949"/>
                  </a:lnTo>
                  <a:lnTo>
                    <a:pt x="6929" y="968"/>
                  </a:lnTo>
                  <a:lnTo>
                    <a:pt x="6925" y="987"/>
                  </a:lnTo>
                  <a:lnTo>
                    <a:pt x="6921" y="1005"/>
                  </a:lnTo>
                  <a:lnTo>
                    <a:pt x="6915" y="1022"/>
                  </a:lnTo>
                  <a:lnTo>
                    <a:pt x="6910" y="1039"/>
                  </a:lnTo>
                  <a:lnTo>
                    <a:pt x="6903" y="1055"/>
                  </a:lnTo>
                  <a:lnTo>
                    <a:pt x="6896" y="1070"/>
                  </a:lnTo>
                  <a:lnTo>
                    <a:pt x="6889" y="1085"/>
                  </a:lnTo>
                  <a:lnTo>
                    <a:pt x="6882" y="1098"/>
                  </a:lnTo>
                  <a:lnTo>
                    <a:pt x="6873" y="1111"/>
                  </a:lnTo>
                  <a:lnTo>
                    <a:pt x="6864" y="1123"/>
                  </a:lnTo>
                  <a:lnTo>
                    <a:pt x="6855" y="1136"/>
                  </a:lnTo>
                  <a:lnTo>
                    <a:pt x="6845" y="1146"/>
                  </a:lnTo>
                  <a:lnTo>
                    <a:pt x="6834" y="1156"/>
                  </a:lnTo>
                  <a:lnTo>
                    <a:pt x="6823" y="1166"/>
                  </a:lnTo>
                  <a:lnTo>
                    <a:pt x="6812" y="1174"/>
                  </a:lnTo>
                  <a:lnTo>
                    <a:pt x="6801" y="1182"/>
                  </a:lnTo>
                  <a:lnTo>
                    <a:pt x="6788" y="1189"/>
                  </a:lnTo>
                  <a:lnTo>
                    <a:pt x="6776" y="1195"/>
                  </a:lnTo>
                  <a:lnTo>
                    <a:pt x="6764" y="1202"/>
                  </a:lnTo>
                  <a:lnTo>
                    <a:pt x="6750" y="1206"/>
                  </a:lnTo>
                  <a:lnTo>
                    <a:pt x="6737" y="1211"/>
                  </a:lnTo>
                  <a:lnTo>
                    <a:pt x="6723" y="1214"/>
                  </a:lnTo>
                  <a:lnTo>
                    <a:pt x="6709" y="1216"/>
                  </a:lnTo>
                  <a:lnTo>
                    <a:pt x="6694" y="1219"/>
                  </a:lnTo>
                  <a:lnTo>
                    <a:pt x="6679" y="1220"/>
                  </a:lnTo>
                  <a:lnTo>
                    <a:pt x="6664" y="1220"/>
                  </a:lnTo>
                  <a:close/>
                  <a:moveTo>
                    <a:pt x="5759" y="238"/>
                  </a:moveTo>
                  <a:lnTo>
                    <a:pt x="5759" y="368"/>
                  </a:lnTo>
                  <a:lnTo>
                    <a:pt x="5628" y="368"/>
                  </a:lnTo>
                  <a:lnTo>
                    <a:pt x="5628" y="483"/>
                  </a:lnTo>
                  <a:lnTo>
                    <a:pt x="5759" y="483"/>
                  </a:lnTo>
                  <a:lnTo>
                    <a:pt x="5759" y="1318"/>
                  </a:lnTo>
                  <a:lnTo>
                    <a:pt x="5895" y="1318"/>
                  </a:lnTo>
                  <a:lnTo>
                    <a:pt x="5895" y="483"/>
                  </a:lnTo>
                  <a:lnTo>
                    <a:pt x="6081" y="483"/>
                  </a:lnTo>
                  <a:lnTo>
                    <a:pt x="6081" y="368"/>
                  </a:lnTo>
                  <a:lnTo>
                    <a:pt x="5895" y="368"/>
                  </a:lnTo>
                  <a:lnTo>
                    <a:pt x="5895" y="228"/>
                  </a:lnTo>
                  <a:lnTo>
                    <a:pt x="5896" y="213"/>
                  </a:lnTo>
                  <a:lnTo>
                    <a:pt x="5897" y="201"/>
                  </a:lnTo>
                  <a:lnTo>
                    <a:pt x="5899" y="188"/>
                  </a:lnTo>
                  <a:lnTo>
                    <a:pt x="5903" y="178"/>
                  </a:lnTo>
                  <a:lnTo>
                    <a:pt x="5906" y="169"/>
                  </a:lnTo>
                  <a:lnTo>
                    <a:pt x="5911" y="160"/>
                  </a:lnTo>
                  <a:lnTo>
                    <a:pt x="5916" y="154"/>
                  </a:lnTo>
                  <a:lnTo>
                    <a:pt x="5923" y="148"/>
                  </a:lnTo>
                  <a:lnTo>
                    <a:pt x="5930" y="142"/>
                  </a:lnTo>
                  <a:lnTo>
                    <a:pt x="5936" y="138"/>
                  </a:lnTo>
                  <a:lnTo>
                    <a:pt x="5944" y="134"/>
                  </a:lnTo>
                  <a:lnTo>
                    <a:pt x="5953" y="132"/>
                  </a:lnTo>
                  <a:lnTo>
                    <a:pt x="5962" y="130"/>
                  </a:lnTo>
                  <a:lnTo>
                    <a:pt x="5972" y="129"/>
                  </a:lnTo>
                  <a:lnTo>
                    <a:pt x="5993" y="128"/>
                  </a:lnTo>
                  <a:lnTo>
                    <a:pt x="6008" y="129"/>
                  </a:lnTo>
                  <a:lnTo>
                    <a:pt x="6023" y="129"/>
                  </a:lnTo>
                  <a:lnTo>
                    <a:pt x="6039" y="131"/>
                  </a:lnTo>
                  <a:lnTo>
                    <a:pt x="6052" y="133"/>
                  </a:lnTo>
                  <a:lnTo>
                    <a:pt x="6066" y="137"/>
                  </a:lnTo>
                  <a:lnTo>
                    <a:pt x="6078" y="140"/>
                  </a:lnTo>
                  <a:lnTo>
                    <a:pt x="6090" y="145"/>
                  </a:lnTo>
                  <a:lnTo>
                    <a:pt x="6103" y="149"/>
                  </a:lnTo>
                  <a:lnTo>
                    <a:pt x="6103" y="21"/>
                  </a:lnTo>
                  <a:lnTo>
                    <a:pt x="6078" y="14"/>
                  </a:lnTo>
                  <a:lnTo>
                    <a:pt x="6051" y="9"/>
                  </a:lnTo>
                  <a:lnTo>
                    <a:pt x="6021" y="6"/>
                  </a:lnTo>
                  <a:lnTo>
                    <a:pt x="5983" y="5"/>
                  </a:lnTo>
                  <a:lnTo>
                    <a:pt x="5959" y="6"/>
                  </a:lnTo>
                  <a:lnTo>
                    <a:pt x="5935" y="9"/>
                  </a:lnTo>
                  <a:lnTo>
                    <a:pt x="5913" y="12"/>
                  </a:lnTo>
                  <a:lnTo>
                    <a:pt x="5893" y="18"/>
                  </a:lnTo>
                  <a:lnTo>
                    <a:pt x="5872" y="26"/>
                  </a:lnTo>
                  <a:lnTo>
                    <a:pt x="5854" y="34"/>
                  </a:lnTo>
                  <a:lnTo>
                    <a:pt x="5838" y="45"/>
                  </a:lnTo>
                  <a:lnTo>
                    <a:pt x="5822" y="58"/>
                  </a:lnTo>
                  <a:lnTo>
                    <a:pt x="5807" y="73"/>
                  </a:lnTo>
                  <a:lnTo>
                    <a:pt x="5795" y="90"/>
                  </a:lnTo>
                  <a:lnTo>
                    <a:pt x="5785" y="109"/>
                  </a:lnTo>
                  <a:lnTo>
                    <a:pt x="5776" y="130"/>
                  </a:lnTo>
                  <a:lnTo>
                    <a:pt x="5769" y="154"/>
                  </a:lnTo>
                  <a:lnTo>
                    <a:pt x="5763" y="179"/>
                  </a:lnTo>
                  <a:lnTo>
                    <a:pt x="5760" y="208"/>
                  </a:lnTo>
                  <a:lnTo>
                    <a:pt x="5759" y="238"/>
                  </a:lnTo>
                  <a:close/>
                  <a:moveTo>
                    <a:pt x="4698" y="475"/>
                  </a:moveTo>
                  <a:lnTo>
                    <a:pt x="4698" y="475"/>
                  </a:lnTo>
                  <a:lnTo>
                    <a:pt x="4684" y="461"/>
                  </a:lnTo>
                  <a:lnTo>
                    <a:pt x="4672" y="448"/>
                  </a:lnTo>
                  <a:lnTo>
                    <a:pt x="4659" y="436"/>
                  </a:lnTo>
                  <a:lnTo>
                    <a:pt x="4644" y="423"/>
                  </a:lnTo>
                  <a:lnTo>
                    <a:pt x="4629" y="412"/>
                  </a:lnTo>
                  <a:lnTo>
                    <a:pt x="4615" y="402"/>
                  </a:lnTo>
                  <a:lnTo>
                    <a:pt x="4599" y="392"/>
                  </a:lnTo>
                  <a:lnTo>
                    <a:pt x="4583" y="383"/>
                  </a:lnTo>
                  <a:lnTo>
                    <a:pt x="4566" y="376"/>
                  </a:lnTo>
                  <a:lnTo>
                    <a:pt x="4550" y="368"/>
                  </a:lnTo>
                  <a:lnTo>
                    <a:pt x="4532" y="363"/>
                  </a:lnTo>
                  <a:lnTo>
                    <a:pt x="4512" y="358"/>
                  </a:lnTo>
                  <a:lnTo>
                    <a:pt x="4493" y="354"/>
                  </a:lnTo>
                  <a:lnTo>
                    <a:pt x="4473" y="351"/>
                  </a:lnTo>
                  <a:lnTo>
                    <a:pt x="4452" y="349"/>
                  </a:lnTo>
                  <a:lnTo>
                    <a:pt x="4430" y="349"/>
                  </a:lnTo>
                  <a:lnTo>
                    <a:pt x="4411" y="349"/>
                  </a:lnTo>
                  <a:lnTo>
                    <a:pt x="4393" y="350"/>
                  </a:lnTo>
                  <a:lnTo>
                    <a:pt x="4375" y="354"/>
                  </a:lnTo>
                  <a:lnTo>
                    <a:pt x="4357" y="357"/>
                  </a:lnTo>
                  <a:lnTo>
                    <a:pt x="4340" y="361"/>
                  </a:lnTo>
                  <a:lnTo>
                    <a:pt x="4323" y="367"/>
                  </a:lnTo>
                  <a:lnTo>
                    <a:pt x="4307" y="374"/>
                  </a:lnTo>
                  <a:lnTo>
                    <a:pt x="4290" y="381"/>
                  </a:lnTo>
                  <a:lnTo>
                    <a:pt x="4274" y="390"/>
                  </a:lnTo>
                  <a:lnTo>
                    <a:pt x="4258" y="399"/>
                  </a:lnTo>
                  <a:lnTo>
                    <a:pt x="4244" y="410"/>
                  </a:lnTo>
                  <a:lnTo>
                    <a:pt x="4229" y="421"/>
                  </a:lnTo>
                  <a:lnTo>
                    <a:pt x="4215" y="433"/>
                  </a:lnTo>
                  <a:lnTo>
                    <a:pt x="4201" y="447"/>
                  </a:lnTo>
                  <a:lnTo>
                    <a:pt x="4189" y="461"/>
                  </a:lnTo>
                  <a:lnTo>
                    <a:pt x="4176" y="477"/>
                  </a:lnTo>
                  <a:lnTo>
                    <a:pt x="4164" y="494"/>
                  </a:lnTo>
                  <a:lnTo>
                    <a:pt x="4153" y="511"/>
                  </a:lnTo>
                  <a:lnTo>
                    <a:pt x="4143" y="530"/>
                  </a:lnTo>
                  <a:lnTo>
                    <a:pt x="4133" y="549"/>
                  </a:lnTo>
                  <a:lnTo>
                    <a:pt x="4124" y="569"/>
                  </a:lnTo>
                  <a:lnTo>
                    <a:pt x="4115" y="591"/>
                  </a:lnTo>
                  <a:lnTo>
                    <a:pt x="4107" y="613"/>
                  </a:lnTo>
                  <a:lnTo>
                    <a:pt x="4100" y="637"/>
                  </a:lnTo>
                  <a:lnTo>
                    <a:pt x="4093" y="661"/>
                  </a:lnTo>
                  <a:lnTo>
                    <a:pt x="4088" y="686"/>
                  </a:lnTo>
                  <a:lnTo>
                    <a:pt x="4083" y="712"/>
                  </a:lnTo>
                  <a:lnTo>
                    <a:pt x="4079" y="740"/>
                  </a:lnTo>
                  <a:lnTo>
                    <a:pt x="4075" y="768"/>
                  </a:lnTo>
                  <a:lnTo>
                    <a:pt x="4073" y="797"/>
                  </a:lnTo>
                  <a:lnTo>
                    <a:pt x="4072" y="827"/>
                  </a:lnTo>
                  <a:lnTo>
                    <a:pt x="4072" y="858"/>
                  </a:lnTo>
                  <a:lnTo>
                    <a:pt x="4072" y="888"/>
                  </a:lnTo>
                  <a:lnTo>
                    <a:pt x="4073" y="919"/>
                  </a:lnTo>
                  <a:lnTo>
                    <a:pt x="4075" y="947"/>
                  </a:lnTo>
                  <a:lnTo>
                    <a:pt x="4079" y="975"/>
                  </a:lnTo>
                  <a:lnTo>
                    <a:pt x="4082" y="1002"/>
                  </a:lnTo>
                  <a:lnTo>
                    <a:pt x="4086" y="1027"/>
                  </a:lnTo>
                  <a:lnTo>
                    <a:pt x="4092" y="1051"/>
                  </a:lnTo>
                  <a:lnTo>
                    <a:pt x="4098" y="1074"/>
                  </a:lnTo>
                  <a:lnTo>
                    <a:pt x="4104" y="1096"/>
                  </a:lnTo>
                  <a:lnTo>
                    <a:pt x="4112" y="1118"/>
                  </a:lnTo>
                  <a:lnTo>
                    <a:pt x="4120" y="1138"/>
                  </a:lnTo>
                  <a:lnTo>
                    <a:pt x="4129" y="1157"/>
                  </a:lnTo>
                  <a:lnTo>
                    <a:pt x="4138" y="1175"/>
                  </a:lnTo>
                  <a:lnTo>
                    <a:pt x="4148" y="1192"/>
                  </a:lnTo>
                  <a:lnTo>
                    <a:pt x="4160" y="1209"/>
                  </a:lnTo>
                  <a:lnTo>
                    <a:pt x="4171" y="1223"/>
                  </a:lnTo>
                  <a:lnTo>
                    <a:pt x="4182" y="1238"/>
                  </a:lnTo>
                  <a:lnTo>
                    <a:pt x="4194" y="1251"/>
                  </a:lnTo>
                  <a:lnTo>
                    <a:pt x="4208" y="1263"/>
                  </a:lnTo>
                  <a:lnTo>
                    <a:pt x="4220" y="1274"/>
                  </a:lnTo>
                  <a:lnTo>
                    <a:pt x="4235" y="1285"/>
                  </a:lnTo>
                  <a:lnTo>
                    <a:pt x="4248" y="1294"/>
                  </a:lnTo>
                  <a:lnTo>
                    <a:pt x="4263" y="1302"/>
                  </a:lnTo>
                  <a:lnTo>
                    <a:pt x="4279" y="1310"/>
                  </a:lnTo>
                  <a:lnTo>
                    <a:pt x="4294" y="1316"/>
                  </a:lnTo>
                  <a:lnTo>
                    <a:pt x="4310" y="1322"/>
                  </a:lnTo>
                  <a:lnTo>
                    <a:pt x="4326" y="1327"/>
                  </a:lnTo>
                  <a:lnTo>
                    <a:pt x="4343" y="1331"/>
                  </a:lnTo>
                  <a:lnTo>
                    <a:pt x="4360" y="1334"/>
                  </a:lnTo>
                  <a:lnTo>
                    <a:pt x="4376" y="1336"/>
                  </a:lnTo>
                  <a:lnTo>
                    <a:pt x="4394" y="1338"/>
                  </a:lnTo>
                  <a:lnTo>
                    <a:pt x="4411" y="1338"/>
                  </a:lnTo>
                  <a:lnTo>
                    <a:pt x="4435" y="1337"/>
                  </a:lnTo>
                  <a:lnTo>
                    <a:pt x="4458" y="1334"/>
                  </a:lnTo>
                  <a:lnTo>
                    <a:pt x="4480" y="1331"/>
                  </a:lnTo>
                  <a:lnTo>
                    <a:pt x="4501" y="1327"/>
                  </a:lnTo>
                  <a:lnTo>
                    <a:pt x="4521" y="1321"/>
                  </a:lnTo>
                  <a:lnTo>
                    <a:pt x="4541" y="1314"/>
                  </a:lnTo>
                  <a:lnTo>
                    <a:pt x="4560" y="1306"/>
                  </a:lnTo>
                  <a:lnTo>
                    <a:pt x="4578" y="1297"/>
                  </a:lnTo>
                  <a:lnTo>
                    <a:pt x="4594" y="1287"/>
                  </a:lnTo>
                  <a:lnTo>
                    <a:pt x="4611" y="1277"/>
                  </a:lnTo>
                  <a:lnTo>
                    <a:pt x="4627" y="1266"/>
                  </a:lnTo>
                  <a:lnTo>
                    <a:pt x="4643" y="1254"/>
                  </a:lnTo>
                  <a:lnTo>
                    <a:pt x="4657" y="1241"/>
                  </a:lnTo>
                  <a:lnTo>
                    <a:pt x="4671" y="1229"/>
                  </a:lnTo>
                  <a:lnTo>
                    <a:pt x="4698" y="1202"/>
                  </a:lnTo>
                  <a:lnTo>
                    <a:pt x="4698" y="1251"/>
                  </a:lnTo>
                  <a:lnTo>
                    <a:pt x="4697" y="1291"/>
                  </a:lnTo>
                  <a:lnTo>
                    <a:pt x="4693" y="1328"/>
                  </a:lnTo>
                  <a:lnTo>
                    <a:pt x="4691" y="1345"/>
                  </a:lnTo>
                  <a:lnTo>
                    <a:pt x="4689" y="1361"/>
                  </a:lnTo>
                  <a:lnTo>
                    <a:pt x="4686" y="1377"/>
                  </a:lnTo>
                  <a:lnTo>
                    <a:pt x="4681" y="1392"/>
                  </a:lnTo>
                  <a:lnTo>
                    <a:pt x="4677" y="1406"/>
                  </a:lnTo>
                  <a:lnTo>
                    <a:pt x="4671" y="1420"/>
                  </a:lnTo>
                  <a:lnTo>
                    <a:pt x="4665" y="1432"/>
                  </a:lnTo>
                  <a:lnTo>
                    <a:pt x="4659" y="1445"/>
                  </a:lnTo>
                  <a:lnTo>
                    <a:pt x="4651" y="1456"/>
                  </a:lnTo>
                  <a:lnTo>
                    <a:pt x="4642" y="1467"/>
                  </a:lnTo>
                  <a:lnTo>
                    <a:pt x="4633" y="1477"/>
                  </a:lnTo>
                  <a:lnTo>
                    <a:pt x="4621" y="1487"/>
                  </a:lnTo>
                  <a:lnTo>
                    <a:pt x="4610" y="1496"/>
                  </a:lnTo>
                  <a:lnTo>
                    <a:pt x="4598" y="1504"/>
                  </a:lnTo>
                  <a:lnTo>
                    <a:pt x="4585" y="1512"/>
                  </a:lnTo>
                  <a:lnTo>
                    <a:pt x="4571" y="1519"/>
                  </a:lnTo>
                  <a:lnTo>
                    <a:pt x="4555" y="1525"/>
                  </a:lnTo>
                  <a:lnTo>
                    <a:pt x="4539" y="1531"/>
                  </a:lnTo>
                  <a:lnTo>
                    <a:pt x="4521" y="1537"/>
                  </a:lnTo>
                  <a:lnTo>
                    <a:pt x="4503" y="1542"/>
                  </a:lnTo>
                  <a:lnTo>
                    <a:pt x="4483" y="1547"/>
                  </a:lnTo>
                  <a:lnTo>
                    <a:pt x="4462" y="1550"/>
                  </a:lnTo>
                  <a:lnTo>
                    <a:pt x="4416" y="1557"/>
                  </a:lnTo>
                  <a:lnTo>
                    <a:pt x="4365" y="1561"/>
                  </a:lnTo>
                  <a:lnTo>
                    <a:pt x="4309" y="1564"/>
                  </a:lnTo>
                  <a:lnTo>
                    <a:pt x="4352" y="1667"/>
                  </a:lnTo>
                  <a:lnTo>
                    <a:pt x="4384" y="1666"/>
                  </a:lnTo>
                  <a:lnTo>
                    <a:pt x="4416" y="1664"/>
                  </a:lnTo>
                  <a:lnTo>
                    <a:pt x="4445" y="1660"/>
                  </a:lnTo>
                  <a:lnTo>
                    <a:pt x="4474" y="1657"/>
                  </a:lnTo>
                  <a:lnTo>
                    <a:pt x="4501" y="1652"/>
                  </a:lnTo>
                  <a:lnTo>
                    <a:pt x="4527" y="1647"/>
                  </a:lnTo>
                  <a:lnTo>
                    <a:pt x="4553" y="1641"/>
                  </a:lnTo>
                  <a:lnTo>
                    <a:pt x="4577" y="1634"/>
                  </a:lnTo>
                  <a:lnTo>
                    <a:pt x="4599" y="1627"/>
                  </a:lnTo>
                  <a:lnTo>
                    <a:pt x="4620" y="1619"/>
                  </a:lnTo>
                  <a:lnTo>
                    <a:pt x="4641" y="1610"/>
                  </a:lnTo>
                  <a:lnTo>
                    <a:pt x="4660" y="1600"/>
                  </a:lnTo>
                  <a:lnTo>
                    <a:pt x="4678" y="1589"/>
                  </a:lnTo>
                  <a:lnTo>
                    <a:pt x="4695" y="1578"/>
                  </a:lnTo>
                  <a:lnTo>
                    <a:pt x="4710" y="1566"/>
                  </a:lnTo>
                  <a:lnTo>
                    <a:pt x="4725" y="1552"/>
                  </a:lnTo>
                  <a:lnTo>
                    <a:pt x="4738" y="1539"/>
                  </a:lnTo>
                  <a:lnTo>
                    <a:pt x="4752" y="1524"/>
                  </a:lnTo>
                  <a:lnTo>
                    <a:pt x="4763" y="1509"/>
                  </a:lnTo>
                  <a:lnTo>
                    <a:pt x="4774" y="1493"/>
                  </a:lnTo>
                  <a:lnTo>
                    <a:pt x="4784" y="1476"/>
                  </a:lnTo>
                  <a:lnTo>
                    <a:pt x="4792" y="1458"/>
                  </a:lnTo>
                  <a:lnTo>
                    <a:pt x="4801" y="1439"/>
                  </a:lnTo>
                  <a:lnTo>
                    <a:pt x="4808" y="1420"/>
                  </a:lnTo>
                  <a:lnTo>
                    <a:pt x="4814" y="1398"/>
                  </a:lnTo>
                  <a:lnTo>
                    <a:pt x="4819" y="1378"/>
                  </a:lnTo>
                  <a:lnTo>
                    <a:pt x="4824" y="1356"/>
                  </a:lnTo>
                  <a:lnTo>
                    <a:pt x="4827" y="1333"/>
                  </a:lnTo>
                  <a:lnTo>
                    <a:pt x="4831" y="1309"/>
                  </a:lnTo>
                  <a:lnTo>
                    <a:pt x="4832" y="1284"/>
                  </a:lnTo>
                  <a:lnTo>
                    <a:pt x="4833" y="1259"/>
                  </a:lnTo>
                  <a:lnTo>
                    <a:pt x="4834" y="1232"/>
                  </a:lnTo>
                  <a:lnTo>
                    <a:pt x="4834" y="368"/>
                  </a:lnTo>
                  <a:lnTo>
                    <a:pt x="4698" y="368"/>
                  </a:lnTo>
                  <a:lnTo>
                    <a:pt x="4698" y="475"/>
                  </a:lnTo>
                  <a:close/>
                  <a:moveTo>
                    <a:pt x="4698" y="1083"/>
                  </a:moveTo>
                  <a:lnTo>
                    <a:pt x="4698" y="1083"/>
                  </a:lnTo>
                  <a:lnTo>
                    <a:pt x="4684" y="1097"/>
                  </a:lnTo>
                  <a:lnTo>
                    <a:pt x="4672" y="1112"/>
                  </a:lnTo>
                  <a:lnTo>
                    <a:pt x="4659" y="1127"/>
                  </a:lnTo>
                  <a:lnTo>
                    <a:pt x="4644" y="1139"/>
                  </a:lnTo>
                  <a:lnTo>
                    <a:pt x="4630" y="1151"/>
                  </a:lnTo>
                  <a:lnTo>
                    <a:pt x="4615" y="1163"/>
                  </a:lnTo>
                  <a:lnTo>
                    <a:pt x="4600" y="1173"/>
                  </a:lnTo>
                  <a:lnTo>
                    <a:pt x="4584" y="1183"/>
                  </a:lnTo>
                  <a:lnTo>
                    <a:pt x="4569" y="1191"/>
                  </a:lnTo>
                  <a:lnTo>
                    <a:pt x="4553" y="1198"/>
                  </a:lnTo>
                  <a:lnTo>
                    <a:pt x="4536" y="1205"/>
                  </a:lnTo>
                  <a:lnTo>
                    <a:pt x="4519" y="1210"/>
                  </a:lnTo>
                  <a:lnTo>
                    <a:pt x="4501" y="1214"/>
                  </a:lnTo>
                  <a:lnTo>
                    <a:pt x="4483" y="1218"/>
                  </a:lnTo>
                  <a:lnTo>
                    <a:pt x="4465" y="1220"/>
                  </a:lnTo>
                  <a:lnTo>
                    <a:pt x="4446" y="1220"/>
                  </a:lnTo>
                  <a:lnTo>
                    <a:pt x="4433" y="1220"/>
                  </a:lnTo>
                  <a:lnTo>
                    <a:pt x="4418" y="1219"/>
                  </a:lnTo>
                  <a:lnTo>
                    <a:pt x="4406" y="1216"/>
                  </a:lnTo>
                  <a:lnTo>
                    <a:pt x="4392" y="1214"/>
                  </a:lnTo>
                  <a:lnTo>
                    <a:pt x="4380" y="1211"/>
                  </a:lnTo>
                  <a:lnTo>
                    <a:pt x="4369" y="1206"/>
                  </a:lnTo>
                  <a:lnTo>
                    <a:pt x="4356" y="1202"/>
                  </a:lnTo>
                  <a:lnTo>
                    <a:pt x="4345" y="1196"/>
                  </a:lnTo>
                  <a:lnTo>
                    <a:pt x="4334" y="1191"/>
                  </a:lnTo>
                  <a:lnTo>
                    <a:pt x="4324" y="1184"/>
                  </a:lnTo>
                  <a:lnTo>
                    <a:pt x="4314" y="1176"/>
                  </a:lnTo>
                  <a:lnTo>
                    <a:pt x="4305" y="1168"/>
                  </a:lnTo>
                  <a:lnTo>
                    <a:pt x="4294" y="1159"/>
                  </a:lnTo>
                  <a:lnTo>
                    <a:pt x="4285" y="1149"/>
                  </a:lnTo>
                  <a:lnTo>
                    <a:pt x="4278" y="1139"/>
                  </a:lnTo>
                  <a:lnTo>
                    <a:pt x="4270" y="1128"/>
                  </a:lnTo>
                  <a:lnTo>
                    <a:pt x="4262" y="1115"/>
                  </a:lnTo>
                  <a:lnTo>
                    <a:pt x="4255" y="1103"/>
                  </a:lnTo>
                  <a:lnTo>
                    <a:pt x="4248" y="1091"/>
                  </a:lnTo>
                  <a:lnTo>
                    <a:pt x="4242" y="1076"/>
                  </a:lnTo>
                  <a:lnTo>
                    <a:pt x="4236" y="1061"/>
                  </a:lnTo>
                  <a:lnTo>
                    <a:pt x="4231" y="1047"/>
                  </a:lnTo>
                  <a:lnTo>
                    <a:pt x="4222" y="1014"/>
                  </a:lnTo>
                  <a:lnTo>
                    <a:pt x="4215" y="978"/>
                  </a:lnTo>
                  <a:lnTo>
                    <a:pt x="4210" y="940"/>
                  </a:lnTo>
                  <a:lnTo>
                    <a:pt x="4207" y="900"/>
                  </a:lnTo>
                  <a:lnTo>
                    <a:pt x="4206" y="857"/>
                  </a:lnTo>
                  <a:lnTo>
                    <a:pt x="4207" y="810"/>
                  </a:lnTo>
                  <a:lnTo>
                    <a:pt x="4209" y="766"/>
                  </a:lnTo>
                  <a:lnTo>
                    <a:pt x="4213" y="725"/>
                  </a:lnTo>
                  <a:lnTo>
                    <a:pt x="4220" y="688"/>
                  </a:lnTo>
                  <a:lnTo>
                    <a:pt x="4228" y="652"/>
                  </a:lnTo>
                  <a:lnTo>
                    <a:pt x="4238" y="621"/>
                  </a:lnTo>
                  <a:lnTo>
                    <a:pt x="4244" y="606"/>
                  </a:lnTo>
                  <a:lnTo>
                    <a:pt x="4251" y="592"/>
                  </a:lnTo>
                  <a:lnTo>
                    <a:pt x="4257" y="578"/>
                  </a:lnTo>
                  <a:lnTo>
                    <a:pt x="4264" y="566"/>
                  </a:lnTo>
                  <a:lnTo>
                    <a:pt x="4272" y="554"/>
                  </a:lnTo>
                  <a:lnTo>
                    <a:pt x="4280" y="542"/>
                  </a:lnTo>
                  <a:lnTo>
                    <a:pt x="4288" y="532"/>
                  </a:lnTo>
                  <a:lnTo>
                    <a:pt x="4297" y="522"/>
                  </a:lnTo>
                  <a:lnTo>
                    <a:pt x="4307" y="513"/>
                  </a:lnTo>
                  <a:lnTo>
                    <a:pt x="4317" y="505"/>
                  </a:lnTo>
                  <a:lnTo>
                    <a:pt x="4327" y="497"/>
                  </a:lnTo>
                  <a:lnTo>
                    <a:pt x="4337" y="492"/>
                  </a:lnTo>
                  <a:lnTo>
                    <a:pt x="4348" y="485"/>
                  </a:lnTo>
                  <a:lnTo>
                    <a:pt x="4361" y="481"/>
                  </a:lnTo>
                  <a:lnTo>
                    <a:pt x="4373" y="476"/>
                  </a:lnTo>
                  <a:lnTo>
                    <a:pt x="4385" y="473"/>
                  </a:lnTo>
                  <a:lnTo>
                    <a:pt x="4399" y="469"/>
                  </a:lnTo>
                  <a:lnTo>
                    <a:pt x="4412" y="468"/>
                  </a:lnTo>
                  <a:lnTo>
                    <a:pt x="4426" y="467"/>
                  </a:lnTo>
                  <a:lnTo>
                    <a:pt x="4441" y="466"/>
                  </a:lnTo>
                  <a:lnTo>
                    <a:pt x="4462" y="467"/>
                  </a:lnTo>
                  <a:lnTo>
                    <a:pt x="4482" y="469"/>
                  </a:lnTo>
                  <a:lnTo>
                    <a:pt x="4501" y="473"/>
                  </a:lnTo>
                  <a:lnTo>
                    <a:pt x="4520" y="477"/>
                  </a:lnTo>
                  <a:lnTo>
                    <a:pt x="4539" y="483"/>
                  </a:lnTo>
                  <a:lnTo>
                    <a:pt x="4557" y="491"/>
                  </a:lnTo>
                  <a:lnTo>
                    <a:pt x="4574" y="499"/>
                  </a:lnTo>
                  <a:lnTo>
                    <a:pt x="4591" y="508"/>
                  </a:lnTo>
                  <a:lnTo>
                    <a:pt x="4608" y="518"/>
                  </a:lnTo>
                  <a:lnTo>
                    <a:pt x="4623" y="529"/>
                  </a:lnTo>
                  <a:lnTo>
                    <a:pt x="4637" y="540"/>
                  </a:lnTo>
                  <a:lnTo>
                    <a:pt x="4651" y="552"/>
                  </a:lnTo>
                  <a:lnTo>
                    <a:pt x="4664" y="566"/>
                  </a:lnTo>
                  <a:lnTo>
                    <a:pt x="4677" y="579"/>
                  </a:lnTo>
                  <a:lnTo>
                    <a:pt x="4688" y="594"/>
                  </a:lnTo>
                  <a:lnTo>
                    <a:pt x="4698" y="609"/>
                  </a:lnTo>
                  <a:lnTo>
                    <a:pt x="4698" y="1083"/>
                  </a:lnTo>
                  <a:close/>
                  <a:moveTo>
                    <a:pt x="3508" y="349"/>
                  </a:moveTo>
                  <a:lnTo>
                    <a:pt x="3508" y="349"/>
                  </a:lnTo>
                  <a:lnTo>
                    <a:pt x="3485" y="349"/>
                  </a:lnTo>
                  <a:lnTo>
                    <a:pt x="3464" y="351"/>
                  </a:lnTo>
                  <a:lnTo>
                    <a:pt x="3444" y="355"/>
                  </a:lnTo>
                  <a:lnTo>
                    <a:pt x="3423" y="358"/>
                  </a:lnTo>
                  <a:lnTo>
                    <a:pt x="3404" y="364"/>
                  </a:lnTo>
                  <a:lnTo>
                    <a:pt x="3386" y="370"/>
                  </a:lnTo>
                  <a:lnTo>
                    <a:pt x="3368" y="378"/>
                  </a:lnTo>
                  <a:lnTo>
                    <a:pt x="3351" y="386"/>
                  </a:lnTo>
                  <a:lnTo>
                    <a:pt x="3336" y="396"/>
                  </a:lnTo>
                  <a:lnTo>
                    <a:pt x="3320" y="406"/>
                  </a:lnTo>
                  <a:lnTo>
                    <a:pt x="3305" y="418"/>
                  </a:lnTo>
                  <a:lnTo>
                    <a:pt x="3292" y="430"/>
                  </a:lnTo>
                  <a:lnTo>
                    <a:pt x="3280" y="442"/>
                  </a:lnTo>
                  <a:lnTo>
                    <a:pt x="3267" y="456"/>
                  </a:lnTo>
                  <a:lnTo>
                    <a:pt x="3256" y="469"/>
                  </a:lnTo>
                  <a:lnTo>
                    <a:pt x="3245" y="484"/>
                  </a:lnTo>
                  <a:lnTo>
                    <a:pt x="3245" y="368"/>
                  </a:lnTo>
                  <a:lnTo>
                    <a:pt x="3110" y="368"/>
                  </a:lnTo>
                  <a:lnTo>
                    <a:pt x="3110" y="1318"/>
                  </a:lnTo>
                  <a:lnTo>
                    <a:pt x="3245" y="1318"/>
                  </a:lnTo>
                  <a:lnTo>
                    <a:pt x="3245" y="763"/>
                  </a:lnTo>
                  <a:lnTo>
                    <a:pt x="3246" y="725"/>
                  </a:lnTo>
                  <a:lnTo>
                    <a:pt x="3249" y="691"/>
                  </a:lnTo>
                  <a:lnTo>
                    <a:pt x="3255" y="658"/>
                  </a:lnTo>
                  <a:lnTo>
                    <a:pt x="3263" y="629"/>
                  </a:lnTo>
                  <a:lnTo>
                    <a:pt x="3267" y="614"/>
                  </a:lnTo>
                  <a:lnTo>
                    <a:pt x="3273" y="602"/>
                  </a:lnTo>
                  <a:lnTo>
                    <a:pt x="3278" y="590"/>
                  </a:lnTo>
                  <a:lnTo>
                    <a:pt x="3284" y="577"/>
                  </a:lnTo>
                  <a:lnTo>
                    <a:pt x="3291" y="566"/>
                  </a:lnTo>
                  <a:lnTo>
                    <a:pt x="3298" y="556"/>
                  </a:lnTo>
                  <a:lnTo>
                    <a:pt x="3305" y="546"/>
                  </a:lnTo>
                  <a:lnTo>
                    <a:pt x="3313" y="537"/>
                  </a:lnTo>
                  <a:lnTo>
                    <a:pt x="3321" y="528"/>
                  </a:lnTo>
                  <a:lnTo>
                    <a:pt x="3330" y="520"/>
                  </a:lnTo>
                  <a:lnTo>
                    <a:pt x="3338" y="512"/>
                  </a:lnTo>
                  <a:lnTo>
                    <a:pt x="3348" y="505"/>
                  </a:lnTo>
                  <a:lnTo>
                    <a:pt x="3367" y="493"/>
                  </a:lnTo>
                  <a:lnTo>
                    <a:pt x="3387" y="483"/>
                  </a:lnTo>
                  <a:lnTo>
                    <a:pt x="3410" y="476"/>
                  </a:lnTo>
                  <a:lnTo>
                    <a:pt x="3432" y="470"/>
                  </a:lnTo>
                  <a:lnTo>
                    <a:pt x="3456" y="467"/>
                  </a:lnTo>
                  <a:lnTo>
                    <a:pt x="3481" y="466"/>
                  </a:lnTo>
                  <a:lnTo>
                    <a:pt x="3508" y="467"/>
                  </a:lnTo>
                  <a:lnTo>
                    <a:pt x="3534" y="470"/>
                  </a:lnTo>
                  <a:lnTo>
                    <a:pt x="3557" y="476"/>
                  </a:lnTo>
                  <a:lnTo>
                    <a:pt x="3568" y="479"/>
                  </a:lnTo>
                  <a:lnTo>
                    <a:pt x="3580" y="484"/>
                  </a:lnTo>
                  <a:lnTo>
                    <a:pt x="3590" y="488"/>
                  </a:lnTo>
                  <a:lnTo>
                    <a:pt x="3600" y="494"/>
                  </a:lnTo>
                  <a:lnTo>
                    <a:pt x="3609" y="500"/>
                  </a:lnTo>
                  <a:lnTo>
                    <a:pt x="3618" y="506"/>
                  </a:lnTo>
                  <a:lnTo>
                    <a:pt x="3627" y="513"/>
                  </a:lnTo>
                  <a:lnTo>
                    <a:pt x="3635" y="521"/>
                  </a:lnTo>
                  <a:lnTo>
                    <a:pt x="3643" y="529"/>
                  </a:lnTo>
                  <a:lnTo>
                    <a:pt x="3649" y="538"/>
                  </a:lnTo>
                  <a:lnTo>
                    <a:pt x="3656" y="547"/>
                  </a:lnTo>
                  <a:lnTo>
                    <a:pt x="3663" y="557"/>
                  </a:lnTo>
                  <a:lnTo>
                    <a:pt x="3674" y="579"/>
                  </a:lnTo>
                  <a:lnTo>
                    <a:pt x="3683" y="603"/>
                  </a:lnTo>
                  <a:lnTo>
                    <a:pt x="3691" y="630"/>
                  </a:lnTo>
                  <a:lnTo>
                    <a:pt x="3696" y="659"/>
                  </a:lnTo>
                  <a:lnTo>
                    <a:pt x="3701" y="691"/>
                  </a:lnTo>
                  <a:lnTo>
                    <a:pt x="3704" y="725"/>
                  </a:lnTo>
                  <a:lnTo>
                    <a:pt x="3704" y="763"/>
                  </a:lnTo>
                  <a:lnTo>
                    <a:pt x="3704" y="1318"/>
                  </a:lnTo>
                  <a:lnTo>
                    <a:pt x="3840" y="1318"/>
                  </a:lnTo>
                  <a:lnTo>
                    <a:pt x="3840" y="739"/>
                  </a:lnTo>
                  <a:lnTo>
                    <a:pt x="3840" y="714"/>
                  </a:lnTo>
                  <a:lnTo>
                    <a:pt x="3839" y="690"/>
                  </a:lnTo>
                  <a:lnTo>
                    <a:pt x="3837" y="667"/>
                  </a:lnTo>
                  <a:lnTo>
                    <a:pt x="3835" y="645"/>
                  </a:lnTo>
                  <a:lnTo>
                    <a:pt x="3831" y="622"/>
                  </a:lnTo>
                  <a:lnTo>
                    <a:pt x="3827" y="602"/>
                  </a:lnTo>
                  <a:lnTo>
                    <a:pt x="3822" y="582"/>
                  </a:lnTo>
                  <a:lnTo>
                    <a:pt x="3817" y="563"/>
                  </a:lnTo>
                  <a:lnTo>
                    <a:pt x="3810" y="545"/>
                  </a:lnTo>
                  <a:lnTo>
                    <a:pt x="3803" y="528"/>
                  </a:lnTo>
                  <a:lnTo>
                    <a:pt x="3797" y="511"/>
                  </a:lnTo>
                  <a:lnTo>
                    <a:pt x="3788" y="495"/>
                  </a:lnTo>
                  <a:lnTo>
                    <a:pt x="3780" y="481"/>
                  </a:lnTo>
                  <a:lnTo>
                    <a:pt x="3770" y="467"/>
                  </a:lnTo>
                  <a:lnTo>
                    <a:pt x="3759" y="454"/>
                  </a:lnTo>
                  <a:lnTo>
                    <a:pt x="3749" y="441"/>
                  </a:lnTo>
                  <a:lnTo>
                    <a:pt x="3738" y="430"/>
                  </a:lnTo>
                  <a:lnTo>
                    <a:pt x="3726" y="419"/>
                  </a:lnTo>
                  <a:lnTo>
                    <a:pt x="3713" y="410"/>
                  </a:lnTo>
                  <a:lnTo>
                    <a:pt x="3701" y="400"/>
                  </a:lnTo>
                  <a:lnTo>
                    <a:pt x="3688" y="392"/>
                  </a:lnTo>
                  <a:lnTo>
                    <a:pt x="3674" y="384"/>
                  </a:lnTo>
                  <a:lnTo>
                    <a:pt x="3659" y="377"/>
                  </a:lnTo>
                  <a:lnTo>
                    <a:pt x="3644" y="372"/>
                  </a:lnTo>
                  <a:lnTo>
                    <a:pt x="3629" y="366"/>
                  </a:lnTo>
                  <a:lnTo>
                    <a:pt x="3612" y="361"/>
                  </a:lnTo>
                  <a:lnTo>
                    <a:pt x="3596" y="357"/>
                  </a:lnTo>
                  <a:lnTo>
                    <a:pt x="3580" y="355"/>
                  </a:lnTo>
                  <a:lnTo>
                    <a:pt x="3562" y="351"/>
                  </a:lnTo>
                  <a:lnTo>
                    <a:pt x="3544" y="350"/>
                  </a:lnTo>
                  <a:lnTo>
                    <a:pt x="3526" y="349"/>
                  </a:lnTo>
                  <a:lnTo>
                    <a:pt x="3508" y="349"/>
                  </a:lnTo>
                  <a:close/>
                  <a:moveTo>
                    <a:pt x="2638" y="1318"/>
                  </a:moveTo>
                  <a:lnTo>
                    <a:pt x="2773" y="1318"/>
                  </a:lnTo>
                  <a:lnTo>
                    <a:pt x="2773" y="368"/>
                  </a:lnTo>
                  <a:lnTo>
                    <a:pt x="2638" y="368"/>
                  </a:lnTo>
                  <a:lnTo>
                    <a:pt x="2638" y="1318"/>
                  </a:lnTo>
                  <a:close/>
                  <a:moveTo>
                    <a:pt x="2707" y="5"/>
                  </a:moveTo>
                  <a:lnTo>
                    <a:pt x="2707" y="5"/>
                  </a:lnTo>
                  <a:lnTo>
                    <a:pt x="2697" y="5"/>
                  </a:lnTo>
                  <a:lnTo>
                    <a:pt x="2687" y="8"/>
                  </a:lnTo>
                  <a:lnTo>
                    <a:pt x="2678" y="10"/>
                  </a:lnTo>
                  <a:lnTo>
                    <a:pt x="2668" y="13"/>
                  </a:lnTo>
                  <a:lnTo>
                    <a:pt x="2660" y="17"/>
                  </a:lnTo>
                  <a:lnTo>
                    <a:pt x="2652" y="22"/>
                  </a:lnTo>
                  <a:lnTo>
                    <a:pt x="2645" y="28"/>
                  </a:lnTo>
                  <a:lnTo>
                    <a:pt x="2638" y="33"/>
                  </a:lnTo>
                  <a:lnTo>
                    <a:pt x="2631" y="40"/>
                  </a:lnTo>
                  <a:lnTo>
                    <a:pt x="2625" y="48"/>
                  </a:lnTo>
                  <a:lnTo>
                    <a:pt x="2621" y="56"/>
                  </a:lnTo>
                  <a:lnTo>
                    <a:pt x="2616" y="65"/>
                  </a:lnTo>
                  <a:lnTo>
                    <a:pt x="2613" y="74"/>
                  </a:lnTo>
                  <a:lnTo>
                    <a:pt x="2611" y="83"/>
                  </a:lnTo>
                  <a:lnTo>
                    <a:pt x="2610" y="93"/>
                  </a:lnTo>
                  <a:lnTo>
                    <a:pt x="2609" y="102"/>
                  </a:lnTo>
                  <a:lnTo>
                    <a:pt x="2610" y="112"/>
                  </a:lnTo>
                  <a:lnTo>
                    <a:pt x="2611" y="122"/>
                  </a:lnTo>
                  <a:lnTo>
                    <a:pt x="2613" y="131"/>
                  </a:lnTo>
                  <a:lnTo>
                    <a:pt x="2616" y="140"/>
                  </a:lnTo>
                  <a:lnTo>
                    <a:pt x="2621" y="148"/>
                  </a:lnTo>
                  <a:lnTo>
                    <a:pt x="2625" y="156"/>
                  </a:lnTo>
                  <a:lnTo>
                    <a:pt x="2631" y="164"/>
                  </a:lnTo>
                  <a:lnTo>
                    <a:pt x="2638" y="170"/>
                  </a:lnTo>
                  <a:lnTo>
                    <a:pt x="2645" y="176"/>
                  </a:lnTo>
                  <a:lnTo>
                    <a:pt x="2652" y="182"/>
                  </a:lnTo>
                  <a:lnTo>
                    <a:pt x="2660" y="187"/>
                  </a:lnTo>
                  <a:lnTo>
                    <a:pt x="2668" y="191"/>
                  </a:lnTo>
                  <a:lnTo>
                    <a:pt x="2678" y="194"/>
                  </a:lnTo>
                  <a:lnTo>
                    <a:pt x="2687" y="196"/>
                  </a:lnTo>
                  <a:lnTo>
                    <a:pt x="2697" y="199"/>
                  </a:lnTo>
                  <a:lnTo>
                    <a:pt x="2707" y="199"/>
                  </a:lnTo>
                  <a:lnTo>
                    <a:pt x="2718" y="199"/>
                  </a:lnTo>
                  <a:lnTo>
                    <a:pt x="2727" y="196"/>
                  </a:lnTo>
                  <a:lnTo>
                    <a:pt x="2736" y="194"/>
                  </a:lnTo>
                  <a:lnTo>
                    <a:pt x="2745" y="191"/>
                  </a:lnTo>
                  <a:lnTo>
                    <a:pt x="2752" y="187"/>
                  </a:lnTo>
                  <a:lnTo>
                    <a:pt x="2760" y="182"/>
                  </a:lnTo>
                  <a:lnTo>
                    <a:pt x="2767" y="176"/>
                  </a:lnTo>
                  <a:lnTo>
                    <a:pt x="2774" y="170"/>
                  </a:lnTo>
                  <a:lnTo>
                    <a:pt x="2781" y="164"/>
                  </a:lnTo>
                  <a:lnTo>
                    <a:pt x="2786" y="156"/>
                  </a:lnTo>
                  <a:lnTo>
                    <a:pt x="2791" y="148"/>
                  </a:lnTo>
                  <a:lnTo>
                    <a:pt x="2794" y="140"/>
                  </a:lnTo>
                  <a:lnTo>
                    <a:pt x="2797" y="131"/>
                  </a:lnTo>
                  <a:lnTo>
                    <a:pt x="2800" y="122"/>
                  </a:lnTo>
                  <a:lnTo>
                    <a:pt x="2802" y="112"/>
                  </a:lnTo>
                  <a:lnTo>
                    <a:pt x="2802" y="102"/>
                  </a:lnTo>
                  <a:lnTo>
                    <a:pt x="2802" y="93"/>
                  </a:lnTo>
                  <a:lnTo>
                    <a:pt x="2800" y="83"/>
                  </a:lnTo>
                  <a:lnTo>
                    <a:pt x="2797" y="74"/>
                  </a:lnTo>
                  <a:lnTo>
                    <a:pt x="2794" y="65"/>
                  </a:lnTo>
                  <a:lnTo>
                    <a:pt x="2791" y="56"/>
                  </a:lnTo>
                  <a:lnTo>
                    <a:pt x="2786" y="48"/>
                  </a:lnTo>
                  <a:lnTo>
                    <a:pt x="2781" y="40"/>
                  </a:lnTo>
                  <a:lnTo>
                    <a:pt x="2774" y="33"/>
                  </a:lnTo>
                  <a:lnTo>
                    <a:pt x="2767" y="28"/>
                  </a:lnTo>
                  <a:lnTo>
                    <a:pt x="2760" y="22"/>
                  </a:lnTo>
                  <a:lnTo>
                    <a:pt x="2752" y="17"/>
                  </a:lnTo>
                  <a:lnTo>
                    <a:pt x="2745" y="13"/>
                  </a:lnTo>
                  <a:lnTo>
                    <a:pt x="2736" y="10"/>
                  </a:lnTo>
                  <a:lnTo>
                    <a:pt x="2727" y="8"/>
                  </a:lnTo>
                  <a:lnTo>
                    <a:pt x="2718" y="5"/>
                  </a:lnTo>
                  <a:lnTo>
                    <a:pt x="2707" y="5"/>
                  </a:lnTo>
                  <a:close/>
                  <a:moveTo>
                    <a:pt x="2050" y="486"/>
                  </a:moveTo>
                  <a:lnTo>
                    <a:pt x="2050" y="368"/>
                  </a:lnTo>
                  <a:lnTo>
                    <a:pt x="1914" y="368"/>
                  </a:lnTo>
                  <a:lnTo>
                    <a:pt x="1914" y="1318"/>
                  </a:lnTo>
                  <a:lnTo>
                    <a:pt x="2050" y="1318"/>
                  </a:lnTo>
                  <a:lnTo>
                    <a:pt x="2050" y="761"/>
                  </a:lnTo>
                  <a:lnTo>
                    <a:pt x="2050" y="728"/>
                  </a:lnTo>
                  <a:lnTo>
                    <a:pt x="2053" y="696"/>
                  </a:lnTo>
                  <a:lnTo>
                    <a:pt x="2057" y="667"/>
                  </a:lnTo>
                  <a:lnTo>
                    <a:pt x="2063" y="640"/>
                  </a:lnTo>
                  <a:lnTo>
                    <a:pt x="2070" y="614"/>
                  </a:lnTo>
                  <a:lnTo>
                    <a:pt x="2080" y="591"/>
                  </a:lnTo>
                  <a:lnTo>
                    <a:pt x="2090" y="569"/>
                  </a:lnTo>
                  <a:lnTo>
                    <a:pt x="2103" y="549"/>
                  </a:lnTo>
                  <a:lnTo>
                    <a:pt x="2117" y="532"/>
                  </a:lnTo>
                  <a:lnTo>
                    <a:pt x="2132" y="516"/>
                  </a:lnTo>
                  <a:lnTo>
                    <a:pt x="2149" y="504"/>
                  </a:lnTo>
                  <a:lnTo>
                    <a:pt x="2158" y="497"/>
                  </a:lnTo>
                  <a:lnTo>
                    <a:pt x="2168" y="493"/>
                  </a:lnTo>
                  <a:lnTo>
                    <a:pt x="2177" y="488"/>
                  </a:lnTo>
                  <a:lnTo>
                    <a:pt x="2187" y="484"/>
                  </a:lnTo>
                  <a:lnTo>
                    <a:pt x="2208" y="478"/>
                  </a:lnTo>
                  <a:lnTo>
                    <a:pt x="2232" y="475"/>
                  </a:lnTo>
                  <a:lnTo>
                    <a:pt x="2256" y="474"/>
                  </a:lnTo>
                  <a:lnTo>
                    <a:pt x="2278" y="474"/>
                  </a:lnTo>
                  <a:lnTo>
                    <a:pt x="2299" y="476"/>
                  </a:lnTo>
                  <a:lnTo>
                    <a:pt x="2319" y="479"/>
                  </a:lnTo>
                  <a:lnTo>
                    <a:pt x="2337" y="483"/>
                  </a:lnTo>
                  <a:lnTo>
                    <a:pt x="2353" y="488"/>
                  </a:lnTo>
                  <a:lnTo>
                    <a:pt x="2369" y="495"/>
                  </a:lnTo>
                  <a:lnTo>
                    <a:pt x="2384" y="502"/>
                  </a:lnTo>
                  <a:lnTo>
                    <a:pt x="2398" y="510"/>
                  </a:lnTo>
                  <a:lnTo>
                    <a:pt x="2433" y="372"/>
                  </a:lnTo>
                  <a:lnTo>
                    <a:pt x="2420" y="367"/>
                  </a:lnTo>
                  <a:lnTo>
                    <a:pt x="2406" y="363"/>
                  </a:lnTo>
                  <a:lnTo>
                    <a:pt x="2391" y="358"/>
                  </a:lnTo>
                  <a:lnTo>
                    <a:pt x="2373" y="355"/>
                  </a:lnTo>
                  <a:lnTo>
                    <a:pt x="2353" y="352"/>
                  </a:lnTo>
                  <a:lnTo>
                    <a:pt x="2333" y="350"/>
                  </a:lnTo>
                  <a:lnTo>
                    <a:pt x="2310" y="349"/>
                  </a:lnTo>
                  <a:lnTo>
                    <a:pt x="2285" y="349"/>
                  </a:lnTo>
                  <a:lnTo>
                    <a:pt x="2266" y="349"/>
                  </a:lnTo>
                  <a:lnTo>
                    <a:pt x="2247" y="351"/>
                  </a:lnTo>
                  <a:lnTo>
                    <a:pt x="2229" y="355"/>
                  </a:lnTo>
                  <a:lnTo>
                    <a:pt x="2211" y="359"/>
                  </a:lnTo>
                  <a:lnTo>
                    <a:pt x="2194" y="365"/>
                  </a:lnTo>
                  <a:lnTo>
                    <a:pt x="2177" y="372"/>
                  </a:lnTo>
                  <a:lnTo>
                    <a:pt x="2161" y="379"/>
                  </a:lnTo>
                  <a:lnTo>
                    <a:pt x="2146" y="388"/>
                  </a:lnTo>
                  <a:lnTo>
                    <a:pt x="2131" y="399"/>
                  </a:lnTo>
                  <a:lnTo>
                    <a:pt x="2116" y="409"/>
                  </a:lnTo>
                  <a:lnTo>
                    <a:pt x="2103" y="420"/>
                  </a:lnTo>
                  <a:lnTo>
                    <a:pt x="2090" y="432"/>
                  </a:lnTo>
                  <a:lnTo>
                    <a:pt x="2078" y="445"/>
                  </a:lnTo>
                  <a:lnTo>
                    <a:pt x="2068" y="458"/>
                  </a:lnTo>
                  <a:lnTo>
                    <a:pt x="2058" y="472"/>
                  </a:lnTo>
                  <a:lnTo>
                    <a:pt x="2050" y="486"/>
                  </a:lnTo>
                  <a:close/>
                  <a:moveTo>
                    <a:pt x="1274" y="349"/>
                  </a:moveTo>
                  <a:lnTo>
                    <a:pt x="1274" y="349"/>
                  </a:lnTo>
                  <a:lnTo>
                    <a:pt x="1252" y="349"/>
                  </a:lnTo>
                  <a:lnTo>
                    <a:pt x="1230" y="350"/>
                  </a:lnTo>
                  <a:lnTo>
                    <a:pt x="1207" y="351"/>
                  </a:lnTo>
                  <a:lnTo>
                    <a:pt x="1185" y="354"/>
                  </a:lnTo>
                  <a:lnTo>
                    <a:pt x="1142" y="360"/>
                  </a:lnTo>
                  <a:lnTo>
                    <a:pt x="1100" y="369"/>
                  </a:lnTo>
                  <a:lnTo>
                    <a:pt x="1061" y="381"/>
                  </a:lnTo>
                  <a:lnTo>
                    <a:pt x="1024" y="393"/>
                  </a:lnTo>
                  <a:lnTo>
                    <a:pt x="989" y="409"/>
                  </a:lnTo>
                  <a:lnTo>
                    <a:pt x="956" y="424"/>
                  </a:lnTo>
                  <a:lnTo>
                    <a:pt x="1007" y="534"/>
                  </a:lnTo>
                  <a:lnTo>
                    <a:pt x="1036" y="519"/>
                  </a:lnTo>
                  <a:lnTo>
                    <a:pt x="1067" y="504"/>
                  </a:lnTo>
                  <a:lnTo>
                    <a:pt x="1097" y="492"/>
                  </a:lnTo>
                  <a:lnTo>
                    <a:pt x="1128" y="482"/>
                  </a:lnTo>
                  <a:lnTo>
                    <a:pt x="1161" y="474"/>
                  </a:lnTo>
                  <a:lnTo>
                    <a:pt x="1195" y="467"/>
                  </a:lnTo>
                  <a:lnTo>
                    <a:pt x="1230" y="464"/>
                  </a:lnTo>
                  <a:lnTo>
                    <a:pt x="1265" y="463"/>
                  </a:lnTo>
                  <a:lnTo>
                    <a:pt x="1291" y="464"/>
                  </a:lnTo>
                  <a:lnTo>
                    <a:pt x="1315" y="466"/>
                  </a:lnTo>
                  <a:lnTo>
                    <a:pt x="1336" y="469"/>
                  </a:lnTo>
                  <a:lnTo>
                    <a:pt x="1357" y="475"/>
                  </a:lnTo>
                  <a:lnTo>
                    <a:pt x="1376" y="483"/>
                  </a:lnTo>
                  <a:lnTo>
                    <a:pt x="1392" y="492"/>
                  </a:lnTo>
                  <a:lnTo>
                    <a:pt x="1407" y="502"/>
                  </a:lnTo>
                  <a:lnTo>
                    <a:pt x="1421" y="514"/>
                  </a:lnTo>
                  <a:lnTo>
                    <a:pt x="1433" y="528"/>
                  </a:lnTo>
                  <a:lnTo>
                    <a:pt x="1443" y="543"/>
                  </a:lnTo>
                  <a:lnTo>
                    <a:pt x="1452" y="561"/>
                  </a:lnTo>
                  <a:lnTo>
                    <a:pt x="1460" y="579"/>
                  </a:lnTo>
                  <a:lnTo>
                    <a:pt x="1464" y="601"/>
                  </a:lnTo>
                  <a:lnTo>
                    <a:pt x="1469" y="622"/>
                  </a:lnTo>
                  <a:lnTo>
                    <a:pt x="1471" y="647"/>
                  </a:lnTo>
                  <a:lnTo>
                    <a:pt x="1472" y="673"/>
                  </a:lnTo>
                  <a:lnTo>
                    <a:pt x="1472" y="784"/>
                  </a:lnTo>
                  <a:lnTo>
                    <a:pt x="1450" y="774"/>
                  </a:lnTo>
                  <a:lnTo>
                    <a:pt x="1425" y="763"/>
                  </a:lnTo>
                  <a:lnTo>
                    <a:pt x="1398" y="754"/>
                  </a:lnTo>
                  <a:lnTo>
                    <a:pt x="1369" y="746"/>
                  </a:lnTo>
                  <a:lnTo>
                    <a:pt x="1337" y="739"/>
                  </a:lnTo>
                  <a:lnTo>
                    <a:pt x="1305" y="734"/>
                  </a:lnTo>
                  <a:lnTo>
                    <a:pt x="1270" y="731"/>
                  </a:lnTo>
                  <a:lnTo>
                    <a:pt x="1235" y="730"/>
                  </a:lnTo>
                  <a:lnTo>
                    <a:pt x="1200" y="731"/>
                  </a:lnTo>
                  <a:lnTo>
                    <a:pt x="1165" y="734"/>
                  </a:lnTo>
                  <a:lnTo>
                    <a:pt x="1132" y="740"/>
                  </a:lnTo>
                  <a:lnTo>
                    <a:pt x="1099" y="748"/>
                  </a:lnTo>
                  <a:lnTo>
                    <a:pt x="1068" y="758"/>
                  </a:lnTo>
                  <a:lnTo>
                    <a:pt x="1052" y="764"/>
                  </a:lnTo>
                  <a:lnTo>
                    <a:pt x="1037" y="770"/>
                  </a:lnTo>
                  <a:lnTo>
                    <a:pt x="1023" y="777"/>
                  </a:lnTo>
                  <a:lnTo>
                    <a:pt x="1009" y="785"/>
                  </a:lnTo>
                  <a:lnTo>
                    <a:pt x="996" y="793"/>
                  </a:lnTo>
                  <a:lnTo>
                    <a:pt x="982" y="802"/>
                  </a:lnTo>
                  <a:lnTo>
                    <a:pt x="970" y="812"/>
                  </a:lnTo>
                  <a:lnTo>
                    <a:pt x="959" y="822"/>
                  </a:lnTo>
                  <a:lnTo>
                    <a:pt x="947" y="832"/>
                  </a:lnTo>
                  <a:lnTo>
                    <a:pt x="937" y="843"/>
                  </a:lnTo>
                  <a:lnTo>
                    <a:pt x="927" y="856"/>
                  </a:lnTo>
                  <a:lnTo>
                    <a:pt x="918" y="869"/>
                  </a:lnTo>
                  <a:lnTo>
                    <a:pt x="909" y="883"/>
                  </a:lnTo>
                  <a:lnTo>
                    <a:pt x="901" y="896"/>
                  </a:lnTo>
                  <a:lnTo>
                    <a:pt x="895" y="911"/>
                  </a:lnTo>
                  <a:lnTo>
                    <a:pt x="889" y="927"/>
                  </a:lnTo>
                  <a:lnTo>
                    <a:pt x="883" y="942"/>
                  </a:lnTo>
                  <a:lnTo>
                    <a:pt x="879" y="959"/>
                  </a:lnTo>
                  <a:lnTo>
                    <a:pt x="875" y="977"/>
                  </a:lnTo>
                  <a:lnTo>
                    <a:pt x="873" y="995"/>
                  </a:lnTo>
                  <a:lnTo>
                    <a:pt x="872" y="1014"/>
                  </a:lnTo>
                  <a:lnTo>
                    <a:pt x="871" y="1033"/>
                  </a:lnTo>
                  <a:lnTo>
                    <a:pt x="872" y="1055"/>
                  </a:lnTo>
                  <a:lnTo>
                    <a:pt x="873" y="1075"/>
                  </a:lnTo>
                  <a:lnTo>
                    <a:pt x="875" y="1094"/>
                  </a:lnTo>
                  <a:lnTo>
                    <a:pt x="879" y="1113"/>
                  </a:lnTo>
                  <a:lnTo>
                    <a:pt x="882" y="1130"/>
                  </a:lnTo>
                  <a:lnTo>
                    <a:pt x="887" y="1147"/>
                  </a:lnTo>
                  <a:lnTo>
                    <a:pt x="892" y="1164"/>
                  </a:lnTo>
                  <a:lnTo>
                    <a:pt x="898" y="1178"/>
                  </a:lnTo>
                  <a:lnTo>
                    <a:pt x="905" y="1193"/>
                  </a:lnTo>
                  <a:lnTo>
                    <a:pt x="913" y="1206"/>
                  </a:lnTo>
                  <a:lnTo>
                    <a:pt x="920" y="1219"/>
                  </a:lnTo>
                  <a:lnTo>
                    <a:pt x="928" y="1231"/>
                  </a:lnTo>
                  <a:lnTo>
                    <a:pt x="937" y="1242"/>
                  </a:lnTo>
                  <a:lnTo>
                    <a:pt x="947" y="1252"/>
                  </a:lnTo>
                  <a:lnTo>
                    <a:pt x="958" y="1263"/>
                  </a:lnTo>
                  <a:lnTo>
                    <a:pt x="968" y="1272"/>
                  </a:lnTo>
                  <a:lnTo>
                    <a:pt x="979" y="1281"/>
                  </a:lnTo>
                  <a:lnTo>
                    <a:pt x="990" y="1288"/>
                  </a:lnTo>
                  <a:lnTo>
                    <a:pt x="1001" y="1295"/>
                  </a:lnTo>
                  <a:lnTo>
                    <a:pt x="1014" y="1302"/>
                  </a:lnTo>
                  <a:lnTo>
                    <a:pt x="1040" y="1313"/>
                  </a:lnTo>
                  <a:lnTo>
                    <a:pt x="1065" y="1322"/>
                  </a:lnTo>
                  <a:lnTo>
                    <a:pt x="1092" y="1330"/>
                  </a:lnTo>
                  <a:lnTo>
                    <a:pt x="1119" y="1334"/>
                  </a:lnTo>
                  <a:lnTo>
                    <a:pt x="1147" y="1337"/>
                  </a:lnTo>
                  <a:lnTo>
                    <a:pt x="1176" y="1338"/>
                  </a:lnTo>
                  <a:lnTo>
                    <a:pt x="1200" y="1337"/>
                  </a:lnTo>
                  <a:lnTo>
                    <a:pt x="1224" y="1334"/>
                  </a:lnTo>
                  <a:lnTo>
                    <a:pt x="1248" y="1331"/>
                  </a:lnTo>
                  <a:lnTo>
                    <a:pt x="1270" y="1327"/>
                  </a:lnTo>
                  <a:lnTo>
                    <a:pt x="1291" y="1321"/>
                  </a:lnTo>
                  <a:lnTo>
                    <a:pt x="1312" y="1314"/>
                  </a:lnTo>
                  <a:lnTo>
                    <a:pt x="1331" y="1306"/>
                  </a:lnTo>
                  <a:lnTo>
                    <a:pt x="1350" y="1297"/>
                  </a:lnTo>
                  <a:lnTo>
                    <a:pt x="1368" y="1287"/>
                  </a:lnTo>
                  <a:lnTo>
                    <a:pt x="1385" y="1277"/>
                  </a:lnTo>
                  <a:lnTo>
                    <a:pt x="1400" y="1266"/>
                  </a:lnTo>
                  <a:lnTo>
                    <a:pt x="1416" y="1254"/>
                  </a:lnTo>
                  <a:lnTo>
                    <a:pt x="1432" y="1241"/>
                  </a:lnTo>
                  <a:lnTo>
                    <a:pt x="1445" y="1229"/>
                  </a:lnTo>
                  <a:lnTo>
                    <a:pt x="1459" y="1215"/>
                  </a:lnTo>
                  <a:lnTo>
                    <a:pt x="1472" y="1202"/>
                  </a:lnTo>
                  <a:lnTo>
                    <a:pt x="1472" y="1318"/>
                  </a:lnTo>
                  <a:lnTo>
                    <a:pt x="1607" y="1318"/>
                  </a:lnTo>
                  <a:lnTo>
                    <a:pt x="1607" y="656"/>
                  </a:lnTo>
                  <a:lnTo>
                    <a:pt x="1607" y="636"/>
                  </a:lnTo>
                  <a:lnTo>
                    <a:pt x="1606" y="616"/>
                  </a:lnTo>
                  <a:lnTo>
                    <a:pt x="1604" y="597"/>
                  </a:lnTo>
                  <a:lnTo>
                    <a:pt x="1602" y="579"/>
                  </a:lnTo>
                  <a:lnTo>
                    <a:pt x="1598" y="563"/>
                  </a:lnTo>
                  <a:lnTo>
                    <a:pt x="1595" y="546"/>
                  </a:lnTo>
                  <a:lnTo>
                    <a:pt x="1590" y="530"/>
                  </a:lnTo>
                  <a:lnTo>
                    <a:pt x="1585" y="515"/>
                  </a:lnTo>
                  <a:lnTo>
                    <a:pt x="1578" y="501"/>
                  </a:lnTo>
                  <a:lnTo>
                    <a:pt x="1571" y="487"/>
                  </a:lnTo>
                  <a:lnTo>
                    <a:pt x="1564" y="474"/>
                  </a:lnTo>
                  <a:lnTo>
                    <a:pt x="1557" y="461"/>
                  </a:lnTo>
                  <a:lnTo>
                    <a:pt x="1548" y="450"/>
                  </a:lnTo>
                  <a:lnTo>
                    <a:pt x="1539" y="439"/>
                  </a:lnTo>
                  <a:lnTo>
                    <a:pt x="1528" y="429"/>
                  </a:lnTo>
                  <a:lnTo>
                    <a:pt x="1518" y="420"/>
                  </a:lnTo>
                  <a:lnTo>
                    <a:pt x="1507" y="411"/>
                  </a:lnTo>
                  <a:lnTo>
                    <a:pt x="1495" y="402"/>
                  </a:lnTo>
                  <a:lnTo>
                    <a:pt x="1482" y="395"/>
                  </a:lnTo>
                  <a:lnTo>
                    <a:pt x="1470" y="387"/>
                  </a:lnTo>
                  <a:lnTo>
                    <a:pt x="1457" y="382"/>
                  </a:lnTo>
                  <a:lnTo>
                    <a:pt x="1443" y="375"/>
                  </a:lnTo>
                  <a:lnTo>
                    <a:pt x="1428" y="370"/>
                  </a:lnTo>
                  <a:lnTo>
                    <a:pt x="1413" y="366"/>
                  </a:lnTo>
                  <a:lnTo>
                    <a:pt x="1397" y="361"/>
                  </a:lnTo>
                  <a:lnTo>
                    <a:pt x="1381" y="358"/>
                  </a:lnTo>
                  <a:lnTo>
                    <a:pt x="1348" y="352"/>
                  </a:lnTo>
                  <a:lnTo>
                    <a:pt x="1313" y="349"/>
                  </a:lnTo>
                  <a:lnTo>
                    <a:pt x="1274" y="349"/>
                  </a:lnTo>
                  <a:close/>
                  <a:moveTo>
                    <a:pt x="1472" y="1084"/>
                  </a:moveTo>
                  <a:lnTo>
                    <a:pt x="1472" y="1084"/>
                  </a:lnTo>
                  <a:lnTo>
                    <a:pt x="1461" y="1100"/>
                  </a:lnTo>
                  <a:lnTo>
                    <a:pt x="1449" y="1113"/>
                  </a:lnTo>
                  <a:lnTo>
                    <a:pt x="1436" y="1128"/>
                  </a:lnTo>
                  <a:lnTo>
                    <a:pt x="1422" y="1140"/>
                  </a:lnTo>
                  <a:lnTo>
                    <a:pt x="1408" y="1152"/>
                  </a:lnTo>
                  <a:lnTo>
                    <a:pt x="1392" y="1165"/>
                  </a:lnTo>
                  <a:lnTo>
                    <a:pt x="1377" y="1176"/>
                  </a:lnTo>
                  <a:lnTo>
                    <a:pt x="1360" y="1186"/>
                  </a:lnTo>
                  <a:lnTo>
                    <a:pt x="1342" y="1195"/>
                  </a:lnTo>
                  <a:lnTo>
                    <a:pt x="1324" y="1203"/>
                  </a:lnTo>
                  <a:lnTo>
                    <a:pt x="1305" y="1210"/>
                  </a:lnTo>
                  <a:lnTo>
                    <a:pt x="1286" y="1216"/>
                  </a:lnTo>
                  <a:lnTo>
                    <a:pt x="1264" y="1221"/>
                  </a:lnTo>
                  <a:lnTo>
                    <a:pt x="1244" y="1224"/>
                  </a:lnTo>
                  <a:lnTo>
                    <a:pt x="1222" y="1227"/>
                  </a:lnTo>
                  <a:lnTo>
                    <a:pt x="1199" y="1228"/>
                  </a:lnTo>
                  <a:lnTo>
                    <a:pt x="1178" y="1227"/>
                  </a:lnTo>
                  <a:lnTo>
                    <a:pt x="1158" y="1224"/>
                  </a:lnTo>
                  <a:lnTo>
                    <a:pt x="1138" y="1221"/>
                  </a:lnTo>
                  <a:lnTo>
                    <a:pt x="1119" y="1215"/>
                  </a:lnTo>
                  <a:lnTo>
                    <a:pt x="1103" y="1209"/>
                  </a:lnTo>
                  <a:lnTo>
                    <a:pt x="1087" y="1201"/>
                  </a:lnTo>
                  <a:lnTo>
                    <a:pt x="1072" y="1191"/>
                  </a:lnTo>
                  <a:lnTo>
                    <a:pt x="1059" y="1179"/>
                  </a:lnTo>
                  <a:lnTo>
                    <a:pt x="1046" y="1166"/>
                  </a:lnTo>
                  <a:lnTo>
                    <a:pt x="1036" y="1151"/>
                  </a:lnTo>
                  <a:lnTo>
                    <a:pt x="1027" y="1134"/>
                  </a:lnTo>
                  <a:lnTo>
                    <a:pt x="1019" y="1116"/>
                  </a:lnTo>
                  <a:lnTo>
                    <a:pt x="1014" y="1096"/>
                  </a:lnTo>
                  <a:lnTo>
                    <a:pt x="1009" y="1074"/>
                  </a:lnTo>
                  <a:lnTo>
                    <a:pt x="1006" y="1050"/>
                  </a:lnTo>
                  <a:lnTo>
                    <a:pt x="1006" y="1024"/>
                  </a:lnTo>
                  <a:lnTo>
                    <a:pt x="1006" y="1003"/>
                  </a:lnTo>
                  <a:lnTo>
                    <a:pt x="1009" y="983"/>
                  </a:lnTo>
                  <a:lnTo>
                    <a:pt x="1014" y="964"/>
                  </a:lnTo>
                  <a:lnTo>
                    <a:pt x="1020" y="946"/>
                  </a:lnTo>
                  <a:lnTo>
                    <a:pt x="1029" y="929"/>
                  </a:lnTo>
                  <a:lnTo>
                    <a:pt x="1040" y="913"/>
                  </a:lnTo>
                  <a:lnTo>
                    <a:pt x="1051" y="900"/>
                  </a:lnTo>
                  <a:lnTo>
                    <a:pt x="1064" y="887"/>
                  </a:lnTo>
                  <a:lnTo>
                    <a:pt x="1080" y="876"/>
                  </a:lnTo>
                  <a:lnTo>
                    <a:pt x="1096" y="866"/>
                  </a:lnTo>
                  <a:lnTo>
                    <a:pt x="1115" y="858"/>
                  </a:lnTo>
                  <a:lnTo>
                    <a:pt x="1134" y="851"/>
                  </a:lnTo>
                  <a:lnTo>
                    <a:pt x="1155" y="846"/>
                  </a:lnTo>
                  <a:lnTo>
                    <a:pt x="1178" y="841"/>
                  </a:lnTo>
                  <a:lnTo>
                    <a:pt x="1203" y="839"/>
                  </a:lnTo>
                  <a:lnTo>
                    <a:pt x="1228" y="839"/>
                  </a:lnTo>
                  <a:lnTo>
                    <a:pt x="1269" y="839"/>
                  </a:lnTo>
                  <a:lnTo>
                    <a:pt x="1306" y="842"/>
                  </a:lnTo>
                  <a:lnTo>
                    <a:pt x="1340" y="847"/>
                  </a:lnTo>
                  <a:lnTo>
                    <a:pt x="1370" y="852"/>
                  </a:lnTo>
                  <a:lnTo>
                    <a:pt x="1398" y="860"/>
                  </a:lnTo>
                  <a:lnTo>
                    <a:pt x="1424" y="869"/>
                  </a:lnTo>
                  <a:lnTo>
                    <a:pt x="1449" y="881"/>
                  </a:lnTo>
                  <a:lnTo>
                    <a:pt x="1472" y="893"/>
                  </a:lnTo>
                  <a:lnTo>
                    <a:pt x="1472" y="1084"/>
                  </a:lnTo>
                  <a:close/>
                  <a:moveTo>
                    <a:pt x="400" y="466"/>
                  </a:moveTo>
                  <a:lnTo>
                    <a:pt x="400" y="466"/>
                  </a:lnTo>
                  <a:lnTo>
                    <a:pt x="418" y="467"/>
                  </a:lnTo>
                  <a:lnTo>
                    <a:pt x="435" y="468"/>
                  </a:lnTo>
                  <a:lnTo>
                    <a:pt x="451" y="469"/>
                  </a:lnTo>
                  <a:lnTo>
                    <a:pt x="466" y="473"/>
                  </a:lnTo>
                  <a:lnTo>
                    <a:pt x="481" y="476"/>
                  </a:lnTo>
                  <a:lnTo>
                    <a:pt x="496" y="481"/>
                  </a:lnTo>
                  <a:lnTo>
                    <a:pt x="510" y="485"/>
                  </a:lnTo>
                  <a:lnTo>
                    <a:pt x="524" y="491"/>
                  </a:lnTo>
                  <a:lnTo>
                    <a:pt x="537" y="497"/>
                  </a:lnTo>
                  <a:lnTo>
                    <a:pt x="551" y="504"/>
                  </a:lnTo>
                  <a:lnTo>
                    <a:pt x="564" y="512"/>
                  </a:lnTo>
                  <a:lnTo>
                    <a:pt x="577" y="521"/>
                  </a:lnTo>
                  <a:lnTo>
                    <a:pt x="602" y="540"/>
                  </a:lnTo>
                  <a:lnTo>
                    <a:pt x="628" y="561"/>
                  </a:lnTo>
                  <a:lnTo>
                    <a:pt x="709" y="460"/>
                  </a:lnTo>
                  <a:lnTo>
                    <a:pt x="696" y="449"/>
                  </a:lnTo>
                  <a:lnTo>
                    <a:pt x="680" y="437"/>
                  </a:lnTo>
                  <a:lnTo>
                    <a:pt x="665" y="425"/>
                  </a:lnTo>
                  <a:lnTo>
                    <a:pt x="650" y="415"/>
                  </a:lnTo>
                  <a:lnTo>
                    <a:pt x="633" y="405"/>
                  </a:lnTo>
                  <a:lnTo>
                    <a:pt x="616" y="396"/>
                  </a:lnTo>
                  <a:lnTo>
                    <a:pt x="598" y="388"/>
                  </a:lnTo>
                  <a:lnTo>
                    <a:pt x="580" y="381"/>
                  </a:lnTo>
                  <a:lnTo>
                    <a:pt x="561" y="373"/>
                  </a:lnTo>
                  <a:lnTo>
                    <a:pt x="541" y="367"/>
                  </a:lnTo>
                  <a:lnTo>
                    <a:pt x="520" y="361"/>
                  </a:lnTo>
                  <a:lnTo>
                    <a:pt x="500" y="357"/>
                  </a:lnTo>
                  <a:lnTo>
                    <a:pt x="478" y="354"/>
                  </a:lnTo>
                  <a:lnTo>
                    <a:pt x="456" y="350"/>
                  </a:lnTo>
                  <a:lnTo>
                    <a:pt x="433" y="349"/>
                  </a:lnTo>
                  <a:lnTo>
                    <a:pt x="409" y="349"/>
                  </a:lnTo>
                  <a:lnTo>
                    <a:pt x="390" y="349"/>
                  </a:lnTo>
                  <a:lnTo>
                    <a:pt x="372" y="350"/>
                  </a:lnTo>
                  <a:lnTo>
                    <a:pt x="353" y="352"/>
                  </a:lnTo>
                  <a:lnTo>
                    <a:pt x="334" y="356"/>
                  </a:lnTo>
                  <a:lnTo>
                    <a:pt x="316" y="359"/>
                  </a:lnTo>
                  <a:lnTo>
                    <a:pt x="298" y="365"/>
                  </a:lnTo>
                  <a:lnTo>
                    <a:pt x="279" y="370"/>
                  </a:lnTo>
                  <a:lnTo>
                    <a:pt x="261" y="377"/>
                  </a:lnTo>
                  <a:lnTo>
                    <a:pt x="244" y="385"/>
                  </a:lnTo>
                  <a:lnTo>
                    <a:pt x="226" y="394"/>
                  </a:lnTo>
                  <a:lnTo>
                    <a:pt x="209" y="403"/>
                  </a:lnTo>
                  <a:lnTo>
                    <a:pt x="192" y="414"/>
                  </a:lnTo>
                  <a:lnTo>
                    <a:pt x="176" y="425"/>
                  </a:lnTo>
                  <a:lnTo>
                    <a:pt x="161" y="438"/>
                  </a:lnTo>
                  <a:lnTo>
                    <a:pt x="145" y="451"/>
                  </a:lnTo>
                  <a:lnTo>
                    <a:pt x="130" y="467"/>
                  </a:lnTo>
                  <a:lnTo>
                    <a:pt x="116" y="482"/>
                  </a:lnTo>
                  <a:lnTo>
                    <a:pt x="102" y="499"/>
                  </a:lnTo>
                  <a:lnTo>
                    <a:pt x="90" y="516"/>
                  </a:lnTo>
                  <a:lnTo>
                    <a:pt x="78" y="536"/>
                  </a:lnTo>
                  <a:lnTo>
                    <a:pt x="65" y="556"/>
                  </a:lnTo>
                  <a:lnTo>
                    <a:pt x="55" y="576"/>
                  </a:lnTo>
                  <a:lnTo>
                    <a:pt x="45" y="599"/>
                  </a:lnTo>
                  <a:lnTo>
                    <a:pt x="36" y="622"/>
                  </a:lnTo>
                  <a:lnTo>
                    <a:pt x="28" y="646"/>
                  </a:lnTo>
                  <a:lnTo>
                    <a:pt x="21" y="672"/>
                  </a:lnTo>
                  <a:lnTo>
                    <a:pt x="15" y="697"/>
                  </a:lnTo>
                  <a:lnTo>
                    <a:pt x="10" y="725"/>
                  </a:lnTo>
                  <a:lnTo>
                    <a:pt x="6" y="755"/>
                  </a:lnTo>
                  <a:lnTo>
                    <a:pt x="2" y="784"/>
                  </a:lnTo>
                  <a:lnTo>
                    <a:pt x="1" y="815"/>
                  </a:lnTo>
                  <a:lnTo>
                    <a:pt x="0" y="848"/>
                  </a:lnTo>
                  <a:lnTo>
                    <a:pt x="1" y="878"/>
                  </a:lnTo>
                  <a:lnTo>
                    <a:pt x="2" y="907"/>
                  </a:lnTo>
                  <a:lnTo>
                    <a:pt x="6" y="937"/>
                  </a:lnTo>
                  <a:lnTo>
                    <a:pt x="9" y="964"/>
                  </a:lnTo>
                  <a:lnTo>
                    <a:pt x="13" y="991"/>
                  </a:lnTo>
                  <a:lnTo>
                    <a:pt x="19" y="1015"/>
                  </a:lnTo>
                  <a:lnTo>
                    <a:pt x="26" y="1040"/>
                  </a:lnTo>
                  <a:lnTo>
                    <a:pt x="34" y="1064"/>
                  </a:lnTo>
                  <a:lnTo>
                    <a:pt x="42" y="1086"/>
                  </a:lnTo>
                  <a:lnTo>
                    <a:pt x="51" y="1109"/>
                  </a:lnTo>
                  <a:lnTo>
                    <a:pt x="61" y="1129"/>
                  </a:lnTo>
                  <a:lnTo>
                    <a:pt x="72" y="1148"/>
                  </a:lnTo>
                  <a:lnTo>
                    <a:pt x="83" y="1167"/>
                  </a:lnTo>
                  <a:lnTo>
                    <a:pt x="96" y="1185"/>
                  </a:lnTo>
                  <a:lnTo>
                    <a:pt x="109" y="1201"/>
                  </a:lnTo>
                  <a:lnTo>
                    <a:pt x="122" y="1216"/>
                  </a:lnTo>
                  <a:lnTo>
                    <a:pt x="136" y="1232"/>
                  </a:lnTo>
                  <a:lnTo>
                    <a:pt x="151" y="1246"/>
                  </a:lnTo>
                  <a:lnTo>
                    <a:pt x="166" y="1258"/>
                  </a:lnTo>
                  <a:lnTo>
                    <a:pt x="182" y="1270"/>
                  </a:lnTo>
                  <a:lnTo>
                    <a:pt x="199" y="1281"/>
                  </a:lnTo>
                  <a:lnTo>
                    <a:pt x="215" y="1291"/>
                  </a:lnTo>
                  <a:lnTo>
                    <a:pt x="233" y="1300"/>
                  </a:lnTo>
                  <a:lnTo>
                    <a:pt x="249" y="1307"/>
                  </a:lnTo>
                  <a:lnTo>
                    <a:pt x="267" y="1315"/>
                  </a:lnTo>
                  <a:lnTo>
                    <a:pt x="285" y="1321"/>
                  </a:lnTo>
                  <a:lnTo>
                    <a:pt x="305" y="1327"/>
                  </a:lnTo>
                  <a:lnTo>
                    <a:pt x="324" y="1330"/>
                  </a:lnTo>
                  <a:lnTo>
                    <a:pt x="342" y="1333"/>
                  </a:lnTo>
                  <a:lnTo>
                    <a:pt x="362" y="1336"/>
                  </a:lnTo>
                  <a:lnTo>
                    <a:pt x="381" y="1338"/>
                  </a:lnTo>
                  <a:lnTo>
                    <a:pt x="400" y="1338"/>
                  </a:lnTo>
                  <a:lnTo>
                    <a:pt x="425" y="1337"/>
                  </a:lnTo>
                  <a:lnTo>
                    <a:pt x="448" y="1336"/>
                  </a:lnTo>
                  <a:lnTo>
                    <a:pt x="471" y="1332"/>
                  </a:lnTo>
                  <a:lnTo>
                    <a:pt x="493" y="1329"/>
                  </a:lnTo>
                  <a:lnTo>
                    <a:pt x="515" y="1323"/>
                  </a:lnTo>
                  <a:lnTo>
                    <a:pt x="535" y="1318"/>
                  </a:lnTo>
                  <a:lnTo>
                    <a:pt x="554" y="1311"/>
                  </a:lnTo>
                  <a:lnTo>
                    <a:pt x="573" y="1302"/>
                  </a:lnTo>
                  <a:lnTo>
                    <a:pt x="591" y="1293"/>
                  </a:lnTo>
                  <a:lnTo>
                    <a:pt x="609" y="1283"/>
                  </a:lnTo>
                  <a:lnTo>
                    <a:pt x="626" y="1273"/>
                  </a:lnTo>
                  <a:lnTo>
                    <a:pt x="643" y="1260"/>
                  </a:lnTo>
                  <a:lnTo>
                    <a:pt x="660" y="1248"/>
                  </a:lnTo>
                  <a:lnTo>
                    <a:pt x="675" y="1234"/>
                  </a:lnTo>
                  <a:lnTo>
                    <a:pt x="690" y="1221"/>
                  </a:lnTo>
                  <a:lnTo>
                    <a:pt x="706" y="1206"/>
                  </a:lnTo>
                  <a:lnTo>
                    <a:pt x="625" y="1119"/>
                  </a:lnTo>
                  <a:lnTo>
                    <a:pt x="600" y="1141"/>
                  </a:lnTo>
                  <a:lnTo>
                    <a:pt x="575" y="1161"/>
                  </a:lnTo>
                  <a:lnTo>
                    <a:pt x="563" y="1170"/>
                  </a:lnTo>
                  <a:lnTo>
                    <a:pt x="551" y="1178"/>
                  </a:lnTo>
                  <a:lnTo>
                    <a:pt x="538" y="1186"/>
                  </a:lnTo>
                  <a:lnTo>
                    <a:pt x="525" y="1193"/>
                  </a:lnTo>
                  <a:lnTo>
                    <a:pt x="511" y="1200"/>
                  </a:lnTo>
                  <a:lnTo>
                    <a:pt x="498" y="1204"/>
                  </a:lnTo>
                  <a:lnTo>
                    <a:pt x="484" y="1210"/>
                  </a:lnTo>
                  <a:lnTo>
                    <a:pt x="470" y="1213"/>
                  </a:lnTo>
                  <a:lnTo>
                    <a:pt x="454" y="1216"/>
                  </a:lnTo>
                  <a:lnTo>
                    <a:pt x="438" y="1219"/>
                  </a:lnTo>
                  <a:lnTo>
                    <a:pt x="423" y="1220"/>
                  </a:lnTo>
                  <a:lnTo>
                    <a:pt x="406" y="1220"/>
                  </a:lnTo>
                  <a:lnTo>
                    <a:pt x="390" y="1220"/>
                  </a:lnTo>
                  <a:lnTo>
                    <a:pt x="374" y="1219"/>
                  </a:lnTo>
                  <a:lnTo>
                    <a:pt x="360" y="1216"/>
                  </a:lnTo>
                  <a:lnTo>
                    <a:pt x="346" y="1213"/>
                  </a:lnTo>
                  <a:lnTo>
                    <a:pt x="332" y="1210"/>
                  </a:lnTo>
                  <a:lnTo>
                    <a:pt x="318" y="1204"/>
                  </a:lnTo>
                  <a:lnTo>
                    <a:pt x="306" y="1200"/>
                  </a:lnTo>
                  <a:lnTo>
                    <a:pt x="292" y="1193"/>
                  </a:lnTo>
                  <a:lnTo>
                    <a:pt x="281" y="1186"/>
                  </a:lnTo>
                  <a:lnTo>
                    <a:pt x="269" y="1178"/>
                  </a:lnTo>
                  <a:lnTo>
                    <a:pt x="257" y="1169"/>
                  </a:lnTo>
                  <a:lnTo>
                    <a:pt x="247" y="1160"/>
                  </a:lnTo>
                  <a:lnTo>
                    <a:pt x="236" y="1150"/>
                  </a:lnTo>
                  <a:lnTo>
                    <a:pt x="227" y="1139"/>
                  </a:lnTo>
                  <a:lnTo>
                    <a:pt x="217" y="1128"/>
                  </a:lnTo>
                  <a:lnTo>
                    <a:pt x="209" y="1115"/>
                  </a:lnTo>
                  <a:lnTo>
                    <a:pt x="200" y="1103"/>
                  </a:lnTo>
                  <a:lnTo>
                    <a:pt x="192" y="1089"/>
                  </a:lnTo>
                  <a:lnTo>
                    <a:pt x="185" y="1075"/>
                  </a:lnTo>
                  <a:lnTo>
                    <a:pt x="178" y="1060"/>
                  </a:lnTo>
                  <a:lnTo>
                    <a:pt x="172" y="1045"/>
                  </a:lnTo>
                  <a:lnTo>
                    <a:pt x="166" y="1029"/>
                  </a:lnTo>
                  <a:lnTo>
                    <a:pt x="161" y="1012"/>
                  </a:lnTo>
                  <a:lnTo>
                    <a:pt x="156" y="995"/>
                  </a:lnTo>
                  <a:lnTo>
                    <a:pt x="148" y="959"/>
                  </a:lnTo>
                  <a:lnTo>
                    <a:pt x="143" y="920"/>
                  </a:lnTo>
                  <a:lnTo>
                    <a:pt x="139" y="879"/>
                  </a:lnTo>
                  <a:lnTo>
                    <a:pt x="138" y="837"/>
                  </a:lnTo>
                  <a:lnTo>
                    <a:pt x="138" y="814"/>
                  </a:lnTo>
                  <a:lnTo>
                    <a:pt x="139" y="793"/>
                  </a:lnTo>
                  <a:lnTo>
                    <a:pt x="140" y="773"/>
                  </a:lnTo>
                  <a:lnTo>
                    <a:pt x="143" y="752"/>
                  </a:lnTo>
                  <a:lnTo>
                    <a:pt x="146" y="733"/>
                  </a:lnTo>
                  <a:lnTo>
                    <a:pt x="149" y="714"/>
                  </a:lnTo>
                  <a:lnTo>
                    <a:pt x="153" y="696"/>
                  </a:lnTo>
                  <a:lnTo>
                    <a:pt x="157" y="678"/>
                  </a:lnTo>
                  <a:lnTo>
                    <a:pt x="163" y="661"/>
                  </a:lnTo>
                  <a:lnTo>
                    <a:pt x="169" y="646"/>
                  </a:lnTo>
                  <a:lnTo>
                    <a:pt x="175" y="630"/>
                  </a:lnTo>
                  <a:lnTo>
                    <a:pt x="182" y="615"/>
                  </a:lnTo>
                  <a:lnTo>
                    <a:pt x="189" y="601"/>
                  </a:lnTo>
                  <a:lnTo>
                    <a:pt x="197" y="587"/>
                  </a:lnTo>
                  <a:lnTo>
                    <a:pt x="205" y="575"/>
                  </a:lnTo>
                  <a:lnTo>
                    <a:pt x="214" y="563"/>
                  </a:lnTo>
                  <a:lnTo>
                    <a:pt x="223" y="551"/>
                  </a:lnTo>
                  <a:lnTo>
                    <a:pt x="232" y="540"/>
                  </a:lnTo>
                  <a:lnTo>
                    <a:pt x="242" y="530"/>
                  </a:lnTo>
                  <a:lnTo>
                    <a:pt x="252" y="521"/>
                  </a:lnTo>
                  <a:lnTo>
                    <a:pt x="263" y="512"/>
                  </a:lnTo>
                  <a:lnTo>
                    <a:pt x="273" y="504"/>
                  </a:lnTo>
                  <a:lnTo>
                    <a:pt x="284" y="497"/>
                  </a:lnTo>
                  <a:lnTo>
                    <a:pt x="297" y="491"/>
                  </a:lnTo>
                  <a:lnTo>
                    <a:pt x="309" y="485"/>
                  </a:lnTo>
                  <a:lnTo>
                    <a:pt x="320" y="481"/>
                  </a:lnTo>
                  <a:lnTo>
                    <a:pt x="334" y="476"/>
                  </a:lnTo>
                  <a:lnTo>
                    <a:pt x="346" y="473"/>
                  </a:lnTo>
                  <a:lnTo>
                    <a:pt x="360" y="469"/>
                  </a:lnTo>
                  <a:lnTo>
                    <a:pt x="373" y="468"/>
                  </a:lnTo>
                  <a:lnTo>
                    <a:pt x="387" y="467"/>
                  </a:lnTo>
                  <a:lnTo>
                    <a:pt x="400" y="4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8E281A29-1831-4BA3-AC5C-A4AE235893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5431" y="6597651"/>
            <a:ext cx="5140569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C748A6F6-58F6-43DB-915E-C012BB8DF771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0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9A111F5E-ABDE-4005-A5F6-B142171C23D0}" type="datetime1">
              <a:rPr lang="en-US" altLang="de-DE" smtClean="0"/>
              <a:pPr>
                <a:defRPr/>
              </a:pPr>
              <a:t>11/26/2021</a:t>
            </a:fld>
            <a:endParaRPr lang="de-DE" altLang="de-DE"/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8C9D4320-4AF2-4271-8FF8-21F6964CEC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015" y="6597651"/>
            <a:ext cx="284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0152438" algn="r"/>
              </a:tabLst>
              <a:defRPr sz="862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ACA8F5A-1EA6-49D3-AAD3-25456E9AC77F}" type="slidenum">
              <a:rPr lang="de-DE" altLang="de-DE" smtClean="0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06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843967" rtl="0" eaLnBrk="1" latinLnBrk="0" hangingPunct="1">
        <a:lnSpc>
          <a:spcPct val="90000"/>
        </a:lnSpc>
        <a:spcBef>
          <a:spcPct val="0"/>
        </a:spcBef>
        <a:buNone/>
        <a:defRPr sz="4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992" indent="-210992" algn="l" defTabSz="843967" rtl="0" eaLnBrk="1" latinLnBrk="0" hangingPunct="1">
        <a:lnSpc>
          <a:spcPct val="90000"/>
        </a:lnSpc>
        <a:spcBef>
          <a:spcPts val="923"/>
        </a:spcBef>
        <a:buFont typeface="Arial"/>
        <a:buChar char="•"/>
        <a:defRPr sz="2584" kern="1200">
          <a:solidFill>
            <a:schemeClr val="tx1"/>
          </a:solidFill>
          <a:latin typeface="+mn-lt"/>
          <a:ea typeface="+mn-ea"/>
          <a:cs typeface="+mn-cs"/>
        </a:defRPr>
      </a:lvl1pPr>
      <a:lvl2pPr marL="632976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2pPr>
      <a:lvl3pPr marL="1054960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3pPr>
      <a:lvl4pPr marL="1476943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898927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320911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4880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6864" indent="-210992" algn="l" defTabSz="843967" rtl="0" eaLnBrk="1" latinLnBrk="0" hangingPunct="1">
        <a:lnSpc>
          <a:spcPct val="90000"/>
        </a:lnSpc>
        <a:spcBef>
          <a:spcPts val="461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984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967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5952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7936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9921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1903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3887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5872" algn="l" defTabSz="843967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6.wdp"/><Relationship Id="rId3" Type="http://schemas.microsoft.com/office/2007/relationships/hdphoto" Target="../media/hdphoto5.wdp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859AF-39A9-4418-BA56-96AF4EBB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groupe Fresenius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23E703-8BC8-4267-A703-116E896FEA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924187-307F-495D-8E25-3912930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936A8F-0D86-4E17-A67E-6E98D4E2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63" y="1492439"/>
            <a:ext cx="8294274" cy="47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AB2E-3DA2-42D1-960D-5037C6CD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Comment ça marche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1759-AA72-4DE9-8318-FE54051B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fenêtre thérapeutique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4861D-D632-4E77-A515-19D3C90126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</a:t>
            </a:r>
            <a:r>
              <a:rPr lang="de-DE" altLang="de-DE" err="1"/>
              <a:t>Kabi</a:t>
            </a:r>
            <a:r>
              <a:rPr lang="de-DE" altLang="de-DE"/>
              <a:t>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CA404-13FB-4A27-A4F5-C63F9348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7" name="Rectangle 14" descr="10%">
            <a:extLst>
              <a:ext uri="{FF2B5EF4-FFF2-40B4-BE49-F238E27FC236}">
                <a16:creationId xmlns:a16="http://schemas.microsoft.com/office/drawing/2014/main" id="{49B6DBB4-C4B4-450D-B473-FF5F870F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5343225"/>
            <a:ext cx="9617865" cy="72951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sans </a:t>
            </a:r>
            <a:r>
              <a:rPr lang="en-GB" altLang="fr-FR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</a:t>
            </a:r>
            <a:endParaRPr lang="en-GB" altLang="fr-F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C5140340-8A42-48A6-B496-7FD34A26F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0800" y="6072735"/>
            <a:ext cx="870656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C9E0C729-6589-4A45-8B98-B19AD502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06" y="4244705"/>
            <a:ext cx="3948960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Fenêtre</a:t>
            </a:r>
            <a:r>
              <a:rPr lang="en-GB" altLang="fr-FR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fr-FR" b="1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thérapeutique</a:t>
            </a:r>
            <a:endParaRPr lang="en-GB" altLang="fr-FR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2" descr="Diagonales larges vers le haut">
            <a:extLst>
              <a:ext uri="{FF2B5EF4-FFF2-40B4-BE49-F238E27FC236}">
                <a16:creationId xmlns:a16="http://schemas.microsoft.com/office/drawing/2014/main" id="{2575E4ED-9059-46E4-AA04-6D622C132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3031973"/>
            <a:ext cx="9617865" cy="54679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en-GB" altLang="fr-FR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toxique</a:t>
            </a:r>
            <a:endParaRPr lang="en-GB" altLang="fr-FR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7" descr="50%">
            <a:extLst>
              <a:ext uri="{FF2B5EF4-FFF2-40B4-BE49-F238E27FC236}">
                <a16:creationId xmlns:a16="http://schemas.microsoft.com/office/drawing/2014/main" id="{7F0FACF0-9FDD-43EC-BECB-69117E9C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485182"/>
            <a:ext cx="9617865" cy="546791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en-GB" altLang="fr-FR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létale</a:t>
            </a:r>
            <a:endParaRPr lang="en-GB" altLang="fr-FR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AF768CE8-6A3F-470D-BF53-5F99E9830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332462"/>
            <a:ext cx="0" cy="373345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6D10A1DE-7CFF-45C7-9BE9-A5858939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357" y="2119745"/>
            <a:ext cx="6402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</a:rPr>
              <a:t>Concentration dans le sang</a:t>
            </a:r>
            <a:endParaRPr lang="en-GB" altLang="fr-FR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A318F215-7EED-4A29-89C8-43CF5161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043" y="6074099"/>
            <a:ext cx="161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Temps</a:t>
            </a:r>
            <a:endParaRPr lang="en-GB" altLang="fr-FR" sz="2000">
              <a:solidFill>
                <a:schemeClr val="bg2"/>
              </a:solidFill>
            </a:endParaRPr>
          </a:p>
        </p:txBody>
      </p:sp>
      <p:grpSp>
        <p:nvGrpSpPr>
          <p:cNvPr id="23" name="Group 49">
            <a:extLst>
              <a:ext uri="{FF2B5EF4-FFF2-40B4-BE49-F238E27FC236}">
                <a16:creationId xmlns:a16="http://schemas.microsoft.com/office/drawing/2014/main" id="{5F85A87A-581C-4F12-AACF-54A9B9B75BD2}"/>
              </a:ext>
            </a:extLst>
          </p:cNvPr>
          <p:cNvGrpSpPr>
            <a:grpSpLocks/>
          </p:cNvGrpSpPr>
          <p:nvPr/>
        </p:nvGrpSpPr>
        <p:grpSpPr bwMode="auto">
          <a:xfrm>
            <a:off x="1617210" y="6162736"/>
            <a:ext cx="4902157" cy="464978"/>
            <a:chOff x="1040" y="3840"/>
            <a:chExt cx="2340" cy="341"/>
          </a:xfrm>
        </p:grpSpPr>
        <p:sp>
          <p:nvSpPr>
            <p:cNvPr id="24" name="Line 50">
              <a:extLst>
                <a:ext uri="{FF2B5EF4-FFF2-40B4-BE49-F238E27FC236}">
                  <a16:creationId xmlns:a16="http://schemas.microsoft.com/office/drawing/2014/main" id="{BB85F3E2-B668-4B53-B48E-66FF91373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3840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51">
              <a:extLst>
                <a:ext uri="{FF2B5EF4-FFF2-40B4-BE49-F238E27FC236}">
                  <a16:creationId xmlns:a16="http://schemas.microsoft.com/office/drawing/2014/main" id="{E281D111-2FEB-4C28-8BB1-4A29C37B0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3888"/>
              <a:ext cx="234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fr-FR" sz="2000">
                  <a:solidFill>
                    <a:schemeClr val="bg2"/>
                  </a:solidFill>
                </a:rPr>
                <a:t>Injection d’un </a:t>
              </a:r>
              <a:r>
                <a:rPr lang="en-GB" altLang="fr-FR" sz="2000" err="1">
                  <a:solidFill>
                    <a:schemeClr val="bg2"/>
                  </a:solidFill>
                </a:rPr>
                <a:t>médicament</a:t>
              </a:r>
              <a:endParaRPr lang="en-GB" altLang="fr-FR" sz="2000">
                <a:solidFill>
                  <a:schemeClr val="bg2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EB05907-2DBF-4D5E-8A94-F8C3237D0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517" y="3731578"/>
            <a:ext cx="7888908" cy="2298391"/>
          </a:xfrm>
          <a:prstGeom prst="rect">
            <a:avLst/>
          </a:prstGeom>
          <a:effectLst>
            <a:glow rad="25400">
              <a:schemeClr val="accent3">
                <a:satMod val="1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15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AB2E-3DA2-42D1-960D-5037C6CD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Comment ça marche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1759-AA72-4DE9-8318-FE54051B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fenêtre thérapeutique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4861D-D632-4E77-A515-19D3C90126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CA404-13FB-4A27-A4F5-C63F9348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7" name="Rectangle 14" descr="10%">
            <a:extLst>
              <a:ext uri="{FF2B5EF4-FFF2-40B4-BE49-F238E27FC236}">
                <a16:creationId xmlns:a16="http://schemas.microsoft.com/office/drawing/2014/main" id="{49B6DBB4-C4B4-450D-B473-FF5F870F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5343225"/>
            <a:ext cx="9617865" cy="72951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sans </a:t>
            </a:r>
            <a:r>
              <a:rPr lang="en-GB" altLang="fr-FR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</a:t>
            </a:r>
            <a:endParaRPr lang="en-GB" altLang="fr-F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C5140340-8A42-48A6-B496-7FD34A26F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0800" y="6072735"/>
            <a:ext cx="870656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C9E0C729-6589-4A45-8B98-B19AD502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06" y="4244705"/>
            <a:ext cx="3948960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Fenêtre</a:t>
            </a:r>
            <a:r>
              <a:rPr lang="en-GB" altLang="fr-FR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fr-FR" b="1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thérapeutique</a:t>
            </a:r>
            <a:endParaRPr lang="en-GB" altLang="fr-FR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2" descr="Diagonales larges vers le haut">
            <a:extLst>
              <a:ext uri="{FF2B5EF4-FFF2-40B4-BE49-F238E27FC236}">
                <a16:creationId xmlns:a16="http://schemas.microsoft.com/office/drawing/2014/main" id="{2575E4ED-9059-46E4-AA04-6D622C132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3031973"/>
            <a:ext cx="9617865" cy="54679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en-GB" altLang="fr-FR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toxique</a:t>
            </a:r>
            <a:endParaRPr lang="en-GB" altLang="fr-FR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7" descr="50%">
            <a:extLst>
              <a:ext uri="{FF2B5EF4-FFF2-40B4-BE49-F238E27FC236}">
                <a16:creationId xmlns:a16="http://schemas.microsoft.com/office/drawing/2014/main" id="{7F0FACF0-9FDD-43EC-BECB-69117E9C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485182"/>
            <a:ext cx="9617865" cy="546791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en-GB" altLang="fr-FR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létale</a:t>
            </a:r>
            <a:endParaRPr lang="en-GB" altLang="fr-FR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AF768CE8-6A3F-470D-BF53-5F99E9830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332462"/>
            <a:ext cx="0" cy="373345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6D10A1DE-7CFF-45C7-9BE9-A5858939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357" y="2119745"/>
            <a:ext cx="6402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</a:rPr>
              <a:t>Concentration dans le sang</a:t>
            </a:r>
            <a:endParaRPr lang="en-GB" altLang="fr-FR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A318F215-7EED-4A29-89C8-43CF5161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043" y="6074099"/>
            <a:ext cx="161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Temps</a:t>
            </a:r>
            <a:endParaRPr lang="en-GB" altLang="fr-FR" sz="2000">
              <a:solidFill>
                <a:schemeClr val="bg2"/>
              </a:solidFill>
            </a:endParaRPr>
          </a:p>
        </p:txBody>
      </p:sp>
      <p:grpSp>
        <p:nvGrpSpPr>
          <p:cNvPr id="23" name="Group 49">
            <a:extLst>
              <a:ext uri="{FF2B5EF4-FFF2-40B4-BE49-F238E27FC236}">
                <a16:creationId xmlns:a16="http://schemas.microsoft.com/office/drawing/2014/main" id="{5F85A87A-581C-4F12-AACF-54A9B9B75BD2}"/>
              </a:ext>
            </a:extLst>
          </p:cNvPr>
          <p:cNvGrpSpPr>
            <a:grpSpLocks/>
          </p:cNvGrpSpPr>
          <p:nvPr/>
        </p:nvGrpSpPr>
        <p:grpSpPr bwMode="auto">
          <a:xfrm>
            <a:off x="1617206" y="6162736"/>
            <a:ext cx="4902157" cy="464978"/>
            <a:chOff x="1040" y="3840"/>
            <a:chExt cx="2340" cy="341"/>
          </a:xfrm>
        </p:grpSpPr>
        <p:sp>
          <p:nvSpPr>
            <p:cNvPr id="24" name="Line 50">
              <a:extLst>
                <a:ext uri="{FF2B5EF4-FFF2-40B4-BE49-F238E27FC236}">
                  <a16:creationId xmlns:a16="http://schemas.microsoft.com/office/drawing/2014/main" id="{BB85F3E2-B668-4B53-B48E-66FF91373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3840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51">
              <a:extLst>
                <a:ext uri="{FF2B5EF4-FFF2-40B4-BE49-F238E27FC236}">
                  <a16:creationId xmlns:a16="http://schemas.microsoft.com/office/drawing/2014/main" id="{E281D111-2FEB-4C28-8BB1-4A29C37B0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3888"/>
              <a:ext cx="234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fr-FR" sz="2000">
                  <a:solidFill>
                    <a:schemeClr val="bg2"/>
                  </a:solidFill>
                </a:rPr>
                <a:t>Injection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EB05907-2DBF-4D5E-8A94-F8C3237D09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576"/>
          <a:stretch/>
        </p:blipFill>
        <p:spPr>
          <a:xfrm>
            <a:off x="1607516" y="3731578"/>
            <a:ext cx="6660153" cy="2298391"/>
          </a:xfrm>
          <a:prstGeom prst="rect">
            <a:avLst/>
          </a:prstGeom>
          <a:effectLst>
            <a:glow rad="25400">
              <a:schemeClr val="accent3">
                <a:satMod val="175000"/>
                <a:alpha val="75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4F7B5F-F800-4E8D-93BC-CCB5079DA2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3002"/>
          <a:stretch/>
        </p:blipFill>
        <p:spPr>
          <a:xfrm>
            <a:off x="3058492" y="3734211"/>
            <a:ext cx="5285386" cy="2298391"/>
          </a:xfrm>
          <a:prstGeom prst="rect">
            <a:avLst/>
          </a:prstGeom>
          <a:effectLst>
            <a:glow rad="25400">
              <a:schemeClr val="accent3">
                <a:satMod val="175000"/>
                <a:alpha val="75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EADFA1-BE83-41EC-91FC-70E8E1291A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4423"/>
          <a:stretch/>
        </p:blipFill>
        <p:spPr>
          <a:xfrm>
            <a:off x="4500732" y="3731974"/>
            <a:ext cx="3595518" cy="2298391"/>
          </a:xfrm>
          <a:prstGeom prst="rect">
            <a:avLst/>
          </a:prstGeom>
          <a:effectLst>
            <a:glow rad="25400">
              <a:schemeClr val="accent3">
                <a:satMod val="175000"/>
                <a:alpha val="75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06E46F-85C1-4A40-9D81-C8C0B8551B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9566"/>
          <a:stretch/>
        </p:blipFill>
        <p:spPr>
          <a:xfrm>
            <a:off x="5942972" y="3731911"/>
            <a:ext cx="2400923" cy="2298391"/>
          </a:xfrm>
          <a:prstGeom prst="rect">
            <a:avLst/>
          </a:prstGeom>
          <a:effectLst>
            <a:glow rad="25400">
              <a:schemeClr val="accent3">
                <a:satMod val="175000"/>
                <a:alpha val="75000"/>
              </a:schemeClr>
            </a:glow>
          </a:effectLst>
        </p:spPr>
      </p:pic>
      <p:sp>
        <p:nvSpPr>
          <p:cNvPr id="27" name="Line 53">
            <a:extLst>
              <a:ext uri="{FF2B5EF4-FFF2-40B4-BE49-F238E27FC236}">
                <a16:creationId xmlns:a16="http://schemas.microsoft.com/office/drawing/2014/main" id="{AE5CFA45-8C77-4216-A4E7-AD3BD9D33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070" y="6173789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53">
            <a:extLst>
              <a:ext uri="{FF2B5EF4-FFF2-40B4-BE49-F238E27FC236}">
                <a16:creationId xmlns:a16="http://schemas.microsoft.com/office/drawing/2014/main" id="{5926DA91-2E19-47DC-9CA8-1C61D5698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862" y="6173789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3">
            <a:extLst>
              <a:ext uri="{FF2B5EF4-FFF2-40B4-BE49-F238E27FC236}">
                <a16:creationId xmlns:a16="http://schemas.microsoft.com/office/drawing/2014/main" id="{E23B2CAD-B1F9-4774-B6E3-2FA107476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121" y="6173789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AB2E-3DA2-42D1-960D-5037C6CD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Comment ça marche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1759-AA72-4DE9-8318-FE54051B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fenêtre thérapeutique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4861D-D632-4E77-A515-19D3C90126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CA404-13FB-4A27-A4F5-C63F9348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  <p:sp>
        <p:nvSpPr>
          <p:cNvPr id="7" name="Rectangle 14" descr="10%">
            <a:extLst>
              <a:ext uri="{FF2B5EF4-FFF2-40B4-BE49-F238E27FC236}">
                <a16:creationId xmlns:a16="http://schemas.microsoft.com/office/drawing/2014/main" id="{49B6DBB4-C4B4-450D-B473-FF5F870F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5343225"/>
            <a:ext cx="9617865" cy="72951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sans </a:t>
            </a:r>
            <a:r>
              <a:rPr lang="en-GB" altLang="fr-FR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</a:t>
            </a:r>
            <a:endParaRPr lang="en-GB" altLang="fr-FR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C5140340-8A42-48A6-B496-7FD34A26F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0800" y="6072735"/>
            <a:ext cx="870656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C9E0C729-6589-4A45-8B98-B19AD502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06" y="4244705"/>
            <a:ext cx="3948960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Fenêtre</a:t>
            </a:r>
            <a:r>
              <a:rPr lang="en-GB" altLang="fr-FR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fr-FR" b="1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thérapeutique</a:t>
            </a:r>
            <a:endParaRPr lang="en-GB" altLang="fr-FR" b="1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2" descr="Diagonales larges vers le haut">
            <a:extLst>
              <a:ext uri="{FF2B5EF4-FFF2-40B4-BE49-F238E27FC236}">
                <a16:creationId xmlns:a16="http://schemas.microsoft.com/office/drawing/2014/main" id="{2575E4ED-9059-46E4-AA04-6D622C132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3031973"/>
            <a:ext cx="9617865" cy="54679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en-GB" altLang="fr-FR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toxique</a:t>
            </a:r>
            <a:endParaRPr lang="en-GB" altLang="fr-FR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7" descr="50%">
            <a:extLst>
              <a:ext uri="{FF2B5EF4-FFF2-40B4-BE49-F238E27FC236}">
                <a16:creationId xmlns:a16="http://schemas.microsoft.com/office/drawing/2014/main" id="{7F0FACF0-9FDD-43EC-BECB-69117E9C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485182"/>
            <a:ext cx="9617865" cy="546791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</a:t>
            </a:r>
            <a:r>
              <a:rPr lang="en-GB" altLang="fr-FR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létale</a:t>
            </a:r>
            <a:endParaRPr lang="en-GB" altLang="fr-FR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AF768CE8-6A3F-470D-BF53-5F99E9830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332462"/>
            <a:ext cx="0" cy="373345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6D10A1DE-7CFF-45C7-9BE9-A5858939E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357" y="2119745"/>
            <a:ext cx="6402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</a:rPr>
              <a:t>Concentration dans le sang</a:t>
            </a:r>
            <a:endParaRPr lang="en-GB" altLang="fr-FR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A318F215-7EED-4A29-89C8-43CF5161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043" y="6074099"/>
            <a:ext cx="161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Temps</a:t>
            </a:r>
            <a:endParaRPr lang="en-GB" altLang="fr-FR" sz="200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04E63-8D80-4F43-A8F4-97F20C19C7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880"/>
          <a:stretch/>
        </p:blipFill>
        <p:spPr>
          <a:xfrm>
            <a:off x="1607517" y="3732577"/>
            <a:ext cx="6736664" cy="901519"/>
          </a:xfrm>
          <a:prstGeom prst="rect">
            <a:avLst/>
          </a:prstGeom>
          <a:effectLst>
            <a:glow rad="25400">
              <a:schemeClr val="accent3">
                <a:satMod val="175000"/>
                <a:alpha val="75000"/>
              </a:schemeClr>
            </a:glo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3ECCA5-E82B-4E9D-8A5F-F3E612C41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6363" y="3701347"/>
            <a:ext cx="536494" cy="2359356"/>
          </a:xfrm>
          <a:prstGeom prst="rect">
            <a:avLst/>
          </a:prstGeom>
        </p:spPr>
      </p:pic>
      <p:grpSp>
        <p:nvGrpSpPr>
          <p:cNvPr id="22" name="Group 49">
            <a:extLst>
              <a:ext uri="{FF2B5EF4-FFF2-40B4-BE49-F238E27FC236}">
                <a16:creationId xmlns:a16="http://schemas.microsoft.com/office/drawing/2014/main" id="{50CC5DAB-7587-414F-8C23-EF9B5DB23BD4}"/>
              </a:ext>
            </a:extLst>
          </p:cNvPr>
          <p:cNvGrpSpPr>
            <a:grpSpLocks/>
          </p:cNvGrpSpPr>
          <p:nvPr/>
        </p:nvGrpSpPr>
        <p:grpSpPr bwMode="auto">
          <a:xfrm>
            <a:off x="1617206" y="6162736"/>
            <a:ext cx="4902157" cy="464978"/>
            <a:chOff x="1040" y="3840"/>
            <a:chExt cx="2340" cy="341"/>
          </a:xfrm>
        </p:grpSpPr>
        <p:sp>
          <p:nvSpPr>
            <p:cNvPr id="26" name="Line 50">
              <a:extLst>
                <a:ext uri="{FF2B5EF4-FFF2-40B4-BE49-F238E27FC236}">
                  <a16:creationId xmlns:a16="http://schemas.microsoft.com/office/drawing/2014/main" id="{5C0355AD-4BB4-48DB-8AE4-486203DB2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3840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51">
              <a:extLst>
                <a:ext uri="{FF2B5EF4-FFF2-40B4-BE49-F238E27FC236}">
                  <a16:creationId xmlns:a16="http://schemas.microsoft.com/office/drawing/2014/main" id="{7D0E4745-D2E1-41B2-8A14-8078DCE43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3888"/>
              <a:ext cx="234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fr-FR" sz="2000">
                  <a:solidFill>
                    <a:schemeClr val="bg2"/>
                  </a:solidFill>
                </a:rPr>
                <a:t>Injection</a:t>
              </a:r>
            </a:p>
          </p:txBody>
        </p:sp>
      </p:grpSp>
      <p:sp>
        <p:nvSpPr>
          <p:cNvPr id="28" name="Line 53">
            <a:extLst>
              <a:ext uri="{FF2B5EF4-FFF2-40B4-BE49-F238E27FC236}">
                <a16:creationId xmlns:a16="http://schemas.microsoft.com/office/drawing/2014/main" id="{F24C90C3-67E0-41E0-BBC6-16C532AC5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070" y="6173789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3">
            <a:extLst>
              <a:ext uri="{FF2B5EF4-FFF2-40B4-BE49-F238E27FC236}">
                <a16:creationId xmlns:a16="http://schemas.microsoft.com/office/drawing/2014/main" id="{5B5DFE10-FC28-4B01-A75F-E6A03AEDF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862" y="6173789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53">
            <a:extLst>
              <a:ext uri="{FF2B5EF4-FFF2-40B4-BE49-F238E27FC236}">
                <a16:creationId xmlns:a16="http://schemas.microsoft.com/office/drawing/2014/main" id="{088CAA09-5188-4716-973F-F3F972E6A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3121" y="6173789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9">
            <a:extLst>
              <a:ext uri="{FF2B5EF4-FFF2-40B4-BE49-F238E27FC236}">
                <a16:creationId xmlns:a16="http://schemas.microsoft.com/office/drawing/2014/main" id="{55A4F51F-648F-4FE0-8C5A-2276EC6F8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76"/>
          <a:stretch/>
        </p:blipFill>
        <p:spPr>
          <a:xfrm>
            <a:off x="1607516" y="3731578"/>
            <a:ext cx="6660153" cy="2298391"/>
          </a:xfrm>
          <a:prstGeom prst="rect">
            <a:avLst/>
          </a:prstGeom>
        </p:spPr>
      </p:pic>
      <p:sp>
        <p:nvSpPr>
          <p:cNvPr id="19485" name="Line 12">
            <a:extLst>
              <a:ext uri="{FF2B5EF4-FFF2-40B4-BE49-F238E27FC236}">
                <a16:creationId xmlns:a16="http://schemas.microsoft.com/office/drawing/2014/main" id="{E34E6F6E-58D5-4649-AB6B-0A61FD742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0678" y="3733801"/>
            <a:ext cx="56134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86" name="Text Box 17">
            <a:extLst>
              <a:ext uri="{FF2B5EF4-FFF2-40B4-BE49-F238E27FC236}">
                <a16:creationId xmlns:a16="http://schemas.microsoft.com/office/drawing/2014/main" id="{4195CD8A-50A7-4FF7-8739-5D043209A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28" y="3505201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19480" name="Line 15">
            <a:extLst>
              <a:ext uri="{FF2B5EF4-FFF2-40B4-BE49-F238E27FC236}">
                <a16:creationId xmlns:a16="http://schemas.microsoft.com/office/drawing/2014/main" id="{A115FC4C-A8B6-4C72-900E-F398A7685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0678" y="4876801"/>
            <a:ext cx="5613400" cy="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82" name="Text Box 18">
            <a:extLst>
              <a:ext uri="{FF2B5EF4-FFF2-40B4-BE49-F238E27FC236}">
                <a16:creationId xmlns:a16="http://schemas.microsoft.com/office/drawing/2014/main" id="{F622876C-FBEF-40CB-B47D-8C4B188C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78" y="4724401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>
                <a:solidFill>
                  <a:schemeClr val="bg2"/>
                </a:solidFill>
              </a:rPr>
              <a:t>X / 2</a:t>
            </a:r>
          </a:p>
        </p:txBody>
      </p:sp>
      <p:sp>
        <p:nvSpPr>
          <p:cNvPr id="19477" name="Line 14">
            <a:extLst>
              <a:ext uri="{FF2B5EF4-FFF2-40B4-BE49-F238E27FC236}">
                <a16:creationId xmlns:a16="http://schemas.microsoft.com/office/drawing/2014/main" id="{9FF7631A-35F4-46BE-A720-9C9F69BB7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9428" y="3733800"/>
            <a:ext cx="0" cy="220980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78" name="Line 20">
            <a:extLst>
              <a:ext uri="{FF2B5EF4-FFF2-40B4-BE49-F238E27FC236}">
                <a16:creationId xmlns:a16="http://schemas.microsoft.com/office/drawing/2014/main" id="{531BB353-3FF4-4280-985A-568FAAEF8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8169" y="4876800"/>
            <a:ext cx="0" cy="106680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79" name="Text Box 21">
            <a:extLst>
              <a:ext uri="{FF2B5EF4-FFF2-40B4-BE49-F238E27FC236}">
                <a16:creationId xmlns:a16="http://schemas.microsoft.com/office/drawing/2014/main" id="{B7AE7FEE-BAB0-43F3-A4EE-C0AD8CBEF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038" y="4939079"/>
            <a:ext cx="79160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1400">
                <a:solidFill>
                  <a:schemeClr val="bg2"/>
                </a:solidFill>
              </a:rPr>
              <a:t>Temps de </a:t>
            </a:r>
            <a:r>
              <a:rPr lang="en-GB" altLang="fr-FR" sz="1400" err="1">
                <a:solidFill>
                  <a:schemeClr val="bg2"/>
                </a:solidFill>
              </a:rPr>
              <a:t>demie</a:t>
            </a:r>
            <a:r>
              <a:rPr lang="en-GB" altLang="fr-FR" sz="1400">
                <a:solidFill>
                  <a:schemeClr val="bg2"/>
                </a:solidFill>
              </a:rPr>
              <a:t>-vie : temps necessaire pour </a:t>
            </a:r>
            <a:r>
              <a:rPr lang="en-GB" altLang="fr-FR" sz="1400" err="1">
                <a:solidFill>
                  <a:schemeClr val="bg2"/>
                </a:solidFill>
              </a:rPr>
              <a:t>diviser</a:t>
            </a:r>
            <a:r>
              <a:rPr lang="en-GB" altLang="fr-FR" sz="1400">
                <a:solidFill>
                  <a:schemeClr val="bg2"/>
                </a:solidFill>
              </a:rPr>
              <a:t> par 2 la concentration de </a:t>
            </a:r>
            <a:r>
              <a:rPr lang="en-GB" altLang="fr-FR" sz="1400" err="1">
                <a:solidFill>
                  <a:schemeClr val="bg2"/>
                </a:solidFill>
              </a:rPr>
              <a:t>médicament</a:t>
            </a:r>
            <a:endParaRPr lang="en-GB" altLang="fr-FR" sz="1400">
              <a:solidFill>
                <a:schemeClr val="bg2"/>
              </a:solidFill>
            </a:endParaRPr>
          </a:p>
        </p:txBody>
      </p:sp>
      <p:sp>
        <p:nvSpPr>
          <p:cNvPr id="53275" name="Text Box 27">
            <a:extLst>
              <a:ext uri="{FF2B5EF4-FFF2-40B4-BE49-F238E27FC236}">
                <a16:creationId xmlns:a16="http://schemas.microsoft.com/office/drawing/2014/main" id="{2F7B13D8-14C4-4771-A868-876704C3CA78}"/>
              </a:ext>
            </a:extLst>
          </p:cNvPr>
          <p:cNvSpPr txBox="1">
            <a:spLocks noChangeArrowheads="1"/>
          </p:cNvSpPr>
          <p:nvPr/>
        </p:nvSpPr>
        <p:spPr bwMode="auto">
          <a:xfrm rot="17614774">
            <a:off x="1226347" y="3962400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>
                <a:solidFill>
                  <a:schemeClr val="bg2"/>
                </a:solidFill>
              </a:rPr>
              <a:t>onset</a:t>
            </a:r>
          </a:p>
        </p:txBody>
      </p:sp>
      <p:sp>
        <p:nvSpPr>
          <p:cNvPr id="53276" name="Text Box 28">
            <a:extLst>
              <a:ext uri="{FF2B5EF4-FFF2-40B4-BE49-F238E27FC236}">
                <a16:creationId xmlns:a16="http://schemas.microsoft.com/office/drawing/2014/main" id="{91BEE9EC-9721-428A-97C8-FDEC6D60E3CC}"/>
              </a:ext>
            </a:extLst>
          </p:cNvPr>
          <p:cNvSpPr txBox="1">
            <a:spLocks noChangeArrowheads="1"/>
          </p:cNvSpPr>
          <p:nvPr/>
        </p:nvSpPr>
        <p:spPr bwMode="auto">
          <a:xfrm rot="3980848">
            <a:off x="2914393" y="4131548"/>
            <a:ext cx="9208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>
                <a:solidFill>
                  <a:schemeClr val="bg2"/>
                </a:solidFill>
              </a:rPr>
              <a:t>offset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6A44CDE-CD86-4FCB-A2E7-E8017DB4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0" y="306388"/>
            <a:ext cx="8868508" cy="755650"/>
          </a:xfrm>
        </p:spPr>
        <p:txBody>
          <a:bodyPr/>
          <a:lstStyle/>
          <a:p>
            <a:r>
              <a:rPr lang="fr-FR"/>
              <a:t>Comment ça marche ?</a:t>
            </a:r>
            <a:endParaRPr lang="en-US"/>
          </a:p>
        </p:txBody>
      </p:sp>
      <p:sp>
        <p:nvSpPr>
          <p:cNvPr id="34" name="Line 4">
            <a:extLst>
              <a:ext uri="{FF2B5EF4-FFF2-40B4-BE49-F238E27FC236}">
                <a16:creationId xmlns:a16="http://schemas.microsoft.com/office/drawing/2014/main" id="{9B90891F-0FAF-46C9-B58B-80D8ACE33A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0800" y="6072735"/>
            <a:ext cx="870656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">
            <a:extLst>
              <a:ext uri="{FF2B5EF4-FFF2-40B4-BE49-F238E27FC236}">
                <a16:creationId xmlns:a16="http://schemas.microsoft.com/office/drawing/2014/main" id="{B3B42FDA-3E75-4FC0-9791-0EF128AF1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332462"/>
            <a:ext cx="0" cy="373345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0">
            <a:extLst>
              <a:ext uri="{FF2B5EF4-FFF2-40B4-BE49-F238E27FC236}">
                <a16:creationId xmlns:a16="http://schemas.microsoft.com/office/drawing/2014/main" id="{F1033831-350A-4680-BE8F-624C052431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6547" y="6162736"/>
            <a:ext cx="0" cy="32725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1">
            <a:extLst>
              <a:ext uri="{FF2B5EF4-FFF2-40B4-BE49-F238E27FC236}">
                <a16:creationId xmlns:a16="http://schemas.microsoft.com/office/drawing/2014/main" id="{9171B37D-3AE3-45BE-A2FC-61BB97E8C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547" y="6228187"/>
            <a:ext cx="4902157" cy="39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>
                <a:solidFill>
                  <a:schemeClr val="bg2"/>
                </a:solidFill>
              </a:rPr>
              <a:t>Injection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D02516B-9149-4114-96F9-1857E185EA3B}"/>
              </a:ext>
            </a:extLst>
          </p:cNvPr>
          <p:cNvCxnSpPr>
            <a:endCxn id="19478" idx="0"/>
          </p:cNvCxnSpPr>
          <p:nvPr/>
        </p:nvCxnSpPr>
        <p:spPr bwMode="auto">
          <a:xfrm>
            <a:off x="2769428" y="4876800"/>
            <a:ext cx="65874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26">
            <a:extLst>
              <a:ext uri="{FF2B5EF4-FFF2-40B4-BE49-F238E27FC236}">
                <a16:creationId xmlns:a16="http://schemas.microsoft.com/office/drawing/2014/main" id="{BF6EE632-BFDD-4769-BFF5-077B8FAC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357" y="2119745"/>
            <a:ext cx="6402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</a:rPr>
              <a:t>Concentration dans le sang</a:t>
            </a:r>
            <a:endParaRPr lang="en-GB" altLang="fr-FR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 Box 27">
            <a:extLst>
              <a:ext uri="{FF2B5EF4-FFF2-40B4-BE49-F238E27FC236}">
                <a16:creationId xmlns:a16="http://schemas.microsoft.com/office/drawing/2014/main" id="{10B93E4C-EC18-4D05-8222-6EB69A48B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043" y="6074099"/>
            <a:ext cx="161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Temps</a:t>
            </a:r>
            <a:endParaRPr lang="en-GB" altLang="fr-FR" sz="2000">
              <a:solidFill>
                <a:schemeClr val="bg2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0463189-C2BB-421D-A0D3-136CDBA85EB3}"/>
              </a:ext>
            </a:extLst>
          </p:cNvPr>
          <p:cNvSpPr txBox="1">
            <a:spLocks/>
          </p:cNvSpPr>
          <p:nvPr/>
        </p:nvSpPr>
        <p:spPr>
          <a:xfrm>
            <a:off x="949570" y="1628776"/>
            <a:ext cx="10984523" cy="4752975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Char char="§"/>
              <a:defRPr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656509" indent="-326301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–"/>
              <a:defRPr sz="1969">
                <a:solidFill>
                  <a:schemeClr val="hlink"/>
                </a:solidFill>
                <a:latin typeface="+mn-lt"/>
              </a:defRPr>
            </a:lvl2pPr>
            <a:lvl3pPr marL="1000394" indent="-341932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•"/>
              <a:defRPr sz="1723">
                <a:solidFill>
                  <a:schemeClr val="hlink"/>
                </a:solidFill>
                <a:latin typeface="+mn-lt"/>
              </a:defRPr>
            </a:lvl3pPr>
            <a:lvl4pPr marL="1328649" indent="-326301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–"/>
              <a:defRPr sz="1723">
                <a:solidFill>
                  <a:schemeClr val="hlink"/>
                </a:solidFill>
                <a:latin typeface="+mn-lt"/>
              </a:defRPr>
            </a:lvl4pPr>
            <a:lvl5pPr marL="1656903" indent="-326301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»"/>
              <a:defRPr sz="1723">
                <a:solidFill>
                  <a:schemeClr val="hlink"/>
                </a:solidFill>
                <a:latin typeface="+mn-lt"/>
              </a:defRPr>
            </a:lvl5pPr>
            <a:lvl6pPr marL="2219625" indent="-326301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»"/>
              <a:defRPr sz="1723">
                <a:solidFill>
                  <a:schemeClr val="hlink"/>
                </a:solidFill>
                <a:latin typeface="+mn-lt"/>
              </a:defRPr>
            </a:lvl6pPr>
            <a:lvl7pPr marL="2782346" indent="-326301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»"/>
              <a:defRPr sz="1723">
                <a:solidFill>
                  <a:schemeClr val="hlink"/>
                </a:solidFill>
                <a:latin typeface="+mn-lt"/>
              </a:defRPr>
            </a:lvl7pPr>
            <a:lvl8pPr marL="3345068" indent="-326301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»"/>
              <a:defRPr sz="1723">
                <a:solidFill>
                  <a:schemeClr val="hlink"/>
                </a:solidFill>
                <a:latin typeface="+mn-lt"/>
              </a:defRPr>
            </a:lvl8pPr>
            <a:lvl9pPr marL="3907790" indent="-326301" algn="l" rtl="0" eaLnBrk="1" fontAlgn="base" hangingPunct="1">
              <a:lnSpc>
                <a:spcPts val="2954"/>
              </a:lnSpc>
              <a:spcBef>
                <a:spcPct val="0"/>
              </a:spcBef>
              <a:spcAft>
                <a:spcPct val="30000"/>
              </a:spcAft>
              <a:buChar char="»"/>
              <a:defRPr sz="1723">
                <a:solidFill>
                  <a:schemeClr val="hlink"/>
                </a:solidFill>
                <a:latin typeface="+mn-lt"/>
              </a:defRPr>
            </a:lvl9pPr>
          </a:lstStyle>
          <a:p>
            <a:r>
              <a:rPr lang="fr-FR" sz="1800" kern="0"/>
              <a:t>Temps de </a:t>
            </a:r>
            <a:r>
              <a:rPr lang="fr-FR" sz="1800" kern="0" err="1"/>
              <a:t>demie-vie</a:t>
            </a:r>
            <a:r>
              <a:rPr lang="fr-FR" sz="1800" kern="0"/>
              <a:t> d’un médicament</a:t>
            </a:r>
            <a:endParaRPr lang="en-US" sz="1800" kern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28853-A377-498D-9310-F512D1E6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Fresenius Kabi en France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7E611-1382-4619-A213-876ED2C86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70" y="1427910"/>
            <a:ext cx="10984523" cy="4953841"/>
          </a:xfrm>
        </p:spPr>
        <p:txBody>
          <a:bodyPr/>
          <a:lstStyle/>
          <a:p>
            <a:pPr marL="0" indent="0" algn="ctr">
              <a:buNone/>
            </a:pPr>
            <a:r>
              <a:rPr lang="fr-FR" sz="1600"/>
              <a:t>Nous proposons une offre de </a:t>
            </a:r>
            <a:r>
              <a:rPr lang="fr-FR" sz="1600" b="1"/>
              <a:t>produits</a:t>
            </a:r>
            <a:r>
              <a:rPr lang="fr-FR" sz="1600"/>
              <a:t> et de </a:t>
            </a:r>
            <a:r>
              <a:rPr lang="fr-FR" sz="1600" b="1"/>
              <a:t>services</a:t>
            </a:r>
            <a:r>
              <a:rPr lang="fr-FR" sz="1600"/>
              <a:t> qui couvrent de nombreux domaines thérapeutiques essentiels pour les patients en phase critique ou atteints de maladies chroniques.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76769B-FBE2-46ED-B71B-B4781B37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6E24F9-98D8-463D-96D5-B15E99DDB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D0B2727-AB4B-47E2-85D6-E44F847A356F}"/>
              </a:ext>
            </a:extLst>
          </p:cNvPr>
          <p:cNvGrpSpPr/>
          <p:nvPr/>
        </p:nvGrpSpPr>
        <p:grpSpPr>
          <a:xfrm>
            <a:off x="1859231" y="2416080"/>
            <a:ext cx="8473538" cy="3965671"/>
            <a:chOff x="2750486" y="2911765"/>
            <a:chExt cx="7406264" cy="346618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DEAA34A-E76A-439E-BF59-98067D5A3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0486" y="2999877"/>
              <a:ext cx="5599458" cy="323190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A89915C-5C97-4481-B190-7F4EBC7D50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60"/>
            <a:stretch/>
          </p:blipFill>
          <p:spPr>
            <a:xfrm>
              <a:off x="8531088" y="2979999"/>
              <a:ext cx="1498570" cy="292062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4C7D7-BFBE-45A3-B4F9-F90C34979FFB}"/>
                </a:ext>
              </a:extLst>
            </p:cNvPr>
            <p:cNvSpPr/>
            <p:nvPr/>
          </p:nvSpPr>
          <p:spPr>
            <a:xfrm>
              <a:off x="8411818" y="2911765"/>
              <a:ext cx="1744932" cy="345916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fr-FR">
                <a:solidFill>
                  <a:prstClr val="white"/>
                </a:solidFill>
                <a:latin typeface="Verdana" panose="020B0604030504040204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BE93092-11C4-4331-9AF0-3FE24A2163C5}"/>
                </a:ext>
              </a:extLst>
            </p:cNvPr>
            <p:cNvSpPr txBox="1"/>
            <p:nvPr/>
          </p:nvSpPr>
          <p:spPr>
            <a:xfrm>
              <a:off x="8411818" y="6008613"/>
              <a:ext cx="174493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fr-FR">
                  <a:solidFill>
                    <a:prstClr val="white"/>
                  </a:solidFill>
                  <a:latin typeface="Verdana" panose="020B0604030504040204"/>
                </a:rPr>
                <a:t>ZOOM SUR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6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D72598F-168E-4B48-B276-3BCC67FD3F7D}"/>
              </a:ext>
            </a:extLst>
          </p:cNvPr>
          <p:cNvSpPr/>
          <p:nvPr/>
        </p:nvSpPr>
        <p:spPr bwMode="auto">
          <a:xfrm>
            <a:off x="0" y="1190625"/>
            <a:ext cx="12192000" cy="5407026"/>
          </a:xfrm>
          <a:prstGeom prst="rect">
            <a:avLst/>
          </a:prstGeom>
          <a:solidFill>
            <a:schemeClr val="accent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C0E27F-357F-4C46-8269-5ED5A63D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Qui sommes-nous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127558-4BE9-4BC7-85B1-BAA91075B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pic>
        <p:nvPicPr>
          <p:cNvPr id="3074" name="Picture 2" descr="Images Carte France | Vecteurs, photos et PSD gratuits">
            <a:extLst>
              <a:ext uri="{FF2B5EF4-FFF2-40B4-BE49-F238E27FC236}">
                <a16:creationId xmlns:a16="http://schemas.microsoft.com/office/drawing/2014/main" id="{AC3C13A4-2065-45D4-A3F1-966380657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5" b="9726"/>
          <a:stretch/>
        </p:blipFill>
        <p:spPr bwMode="auto">
          <a:xfrm>
            <a:off x="39689" y="1617734"/>
            <a:ext cx="5962650" cy="44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4C79F2-3C5B-4390-B576-67E88CF9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7" name="Espace réservé du contenu 6" descr="Marqueur">
            <a:extLst>
              <a:ext uri="{FF2B5EF4-FFF2-40B4-BE49-F238E27FC236}">
                <a16:creationId xmlns:a16="http://schemas.microsoft.com/office/drawing/2014/main" id="{361952E5-54AA-47F4-AC49-EBC325C0E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5715" y="3772246"/>
            <a:ext cx="535963" cy="535963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95E205F-0EE7-4893-AB5D-8ECE0CD9DC57}"/>
              </a:ext>
            </a:extLst>
          </p:cNvPr>
          <p:cNvSpPr txBox="1"/>
          <p:nvPr/>
        </p:nvSpPr>
        <p:spPr>
          <a:xfrm>
            <a:off x="6972958" y="4080774"/>
            <a:ext cx="146226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33CCCC"/>
                </a:solidFill>
              </a:rPr>
              <a:t>QUALITE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9501A4-CC24-417B-9333-2010A28C2E76}"/>
              </a:ext>
            </a:extLst>
          </p:cNvPr>
          <p:cNvSpPr txBox="1"/>
          <p:nvPr/>
        </p:nvSpPr>
        <p:spPr>
          <a:xfrm>
            <a:off x="6787235" y="4288413"/>
            <a:ext cx="371768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3600" b="1">
                <a:solidFill>
                  <a:srgbClr val="BCE292"/>
                </a:solidFill>
              </a:rPr>
              <a:t>PRODUCTION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FF39D6-442C-428E-81E4-6407B760A31F}"/>
              </a:ext>
            </a:extLst>
          </p:cNvPr>
          <p:cNvSpPr txBox="1"/>
          <p:nvPr/>
        </p:nvSpPr>
        <p:spPr>
          <a:xfrm>
            <a:off x="8558559" y="3987641"/>
            <a:ext cx="149912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chemeClr val="bg1">
                    <a:lumMod val="50000"/>
                  </a:schemeClr>
                </a:solidFill>
              </a:rPr>
              <a:t>VENTE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839259B-8A86-4982-ACB4-C84EC5D3B6A2}"/>
              </a:ext>
            </a:extLst>
          </p:cNvPr>
          <p:cNvSpPr txBox="1"/>
          <p:nvPr/>
        </p:nvSpPr>
        <p:spPr>
          <a:xfrm>
            <a:off x="6174491" y="4796958"/>
            <a:ext cx="306365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600" b="1">
                <a:solidFill>
                  <a:srgbClr val="33CCCC"/>
                </a:solidFill>
              </a:rPr>
              <a:t>CENTRE DE REPARATION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2F7390-50BF-4A86-B7FB-D8A7DDDDB553}"/>
              </a:ext>
            </a:extLst>
          </p:cNvPr>
          <p:cNvSpPr txBox="1"/>
          <p:nvPr/>
        </p:nvSpPr>
        <p:spPr>
          <a:xfrm>
            <a:off x="7744076" y="5005968"/>
            <a:ext cx="201208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rgbClr val="A6A6A6"/>
                </a:solidFill>
              </a:rPr>
              <a:t>LOGISTIQUE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4B8EF4-7128-4A43-A880-5FE1C56F56FF}"/>
              </a:ext>
            </a:extLst>
          </p:cNvPr>
          <p:cNvSpPr txBox="1"/>
          <p:nvPr/>
        </p:nvSpPr>
        <p:spPr>
          <a:xfrm>
            <a:off x="6422228" y="5245621"/>
            <a:ext cx="402546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3200" b="1">
                <a:solidFill>
                  <a:srgbClr val="33CCCC"/>
                </a:solidFill>
              </a:rPr>
              <a:t>SERVICE CLIENT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C5FA0F-E4A5-47B6-A634-578AC4CE87C1}"/>
              </a:ext>
            </a:extLst>
          </p:cNvPr>
          <p:cNvSpPr txBox="1"/>
          <p:nvPr/>
        </p:nvSpPr>
        <p:spPr>
          <a:xfrm>
            <a:off x="6142302" y="5688149"/>
            <a:ext cx="345960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800" b="1">
                <a:solidFill>
                  <a:srgbClr val="BCE292"/>
                </a:solidFill>
              </a:rPr>
              <a:t>MANAGEMENT PROJET IT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D092005-6F56-4812-AC56-CB277FBB5745}"/>
              </a:ext>
            </a:extLst>
          </p:cNvPr>
          <p:cNvSpPr txBox="1"/>
          <p:nvPr/>
        </p:nvSpPr>
        <p:spPr>
          <a:xfrm>
            <a:off x="9763493" y="5669939"/>
            <a:ext cx="81945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chemeClr val="bg1">
                    <a:lumMod val="50000"/>
                  </a:schemeClr>
                </a:solidFill>
              </a:rPr>
              <a:t>R&amp;D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5E481B6-F7D4-4158-B8D8-7AB3A5F84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093" y="1757704"/>
            <a:ext cx="700088" cy="4667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AE84DB9-7959-49AE-A904-4801859574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0763" t="1626" r="20773" b="12214"/>
          <a:stretch>
            <a:fillRect/>
          </a:stretch>
        </p:blipFill>
        <p:spPr>
          <a:xfrm>
            <a:off x="3010731" y="2224429"/>
            <a:ext cx="1496888" cy="1496888"/>
          </a:xfrm>
          <a:custGeom>
            <a:avLst/>
            <a:gdLst>
              <a:gd name="connsiteX0" fmla="*/ 2363536 w 4727072"/>
              <a:gd name="connsiteY0" fmla="*/ 0 h 4727072"/>
              <a:gd name="connsiteX1" fmla="*/ 4727072 w 4727072"/>
              <a:gd name="connsiteY1" fmla="*/ 2363536 h 4727072"/>
              <a:gd name="connsiteX2" fmla="*/ 2363536 w 4727072"/>
              <a:gd name="connsiteY2" fmla="*/ 4727072 h 4727072"/>
              <a:gd name="connsiteX3" fmla="*/ 0 w 4727072"/>
              <a:gd name="connsiteY3" fmla="*/ 2363536 h 4727072"/>
              <a:gd name="connsiteX4" fmla="*/ 2363536 w 4727072"/>
              <a:gd name="connsiteY4" fmla="*/ 0 h 472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072" h="4727072">
                <a:moveTo>
                  <a:pt x="2363536" y="0"/>
                </a:moveTo>
                <a:cubicBezTo>
                  <a:pt x="3668881" y="0"/>
                  <a:pt x="4727072" y="1058191"/>
                  <a:pt x="4727072" y="2363536"/>
                </a:cubicBezTo>
                <a:cubicBezTo>
                  <a:pt x="4727072" y="3668881"/>
                  <a:pt x="3668881" y="4727072"/>
                  <a:pt x="2363536" y="4727072"/>
                </a:cubicBezTo>
                <a:cubicBezTo>
                  <a:pt x="1058191" y="4727072"/>
                  <a:pt x="0" y="3668881"/>
                  <a:pt x="0" y="2363536"/>
                </a:cubicBezTo>
                <a:cubicBezTo>
                  <a:pt x="0" y="1058191"/>
                  <a:pt x="1058191" y="0"/>
                  <a:pt x="2363536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3E76FD9-1320-454D-8C87-02FC260AA0E2}"/>
              </a:ext>
            </a:extLst>
          </p:cNvPr>
          <p:cNvSpPr txBox="1"/>
          <p:nvPr/>
        </p:nvSpPr>
        <p:spPr>
          <a:xfrm>
            <a:off x="6593181" y="1803055"/>
            <a:ext cx="221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Site de </a:t>
            </a:r>
            <a:r>
              <a:rPr lang="fr-FR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16 000 </a:t>
            </a:r>
            <a:r>
              <a:rPr lang="fr-FR" b="1">
                <a:solidFill>
                  <a:schemeClr val="bg1"/>
                </a:solidFill>
              </a:rPr>
              <a:t>m²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A2C88C0-9F06-4A55-994D-916798B3C080}"/>
              </a:ext>
            </a:extLst>
          </p:cNvPr>
          <p:cNvSpPr txBox="1"/>
          <p:nvPr/>
        </p:nvSpPr>
        <p:spPr>
          <a:xfrm>
            <a:off x="3327863" y="416276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Brézins</a:t>
            </a:r>
          </a:p>
        </p:txBody>
      </p:sp>
      <p:pic>
        <p:nvPicPr>
          <p:cNvPr id="28" name="Graphique 27" descr="Groupe de personnes">
            <a:extLst>
              <a:ext uri="{FF2B5EF4-FFF2-40B4-BE49-F238E27FC236}">
                <a16:creationId xmlns:a16="http://schemas.microsoft.com/office/drawing/2014/main" id="{5F142FCB-58E2-46CE-A776-A6297E5D4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9096" y="2553642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A22F26A9-B0F7-4DD6-A101-E04F98C375AC}"/>
              </a:ext>
            </a:extLst>
          </p:cNvPr>
          <p:cNvSpPr txBox="1"/>
          <p:nvPr/>
        </p:nvSpPr>
        <p:spPr>
          <a:xfrm>
            <a:off x="6710968" y="3097703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fr-F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</a:t>
            </a:r>
            <a:r>
              <a:rPr 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>
                <a:solidFill>
                  <a:schemeClr val="bg1"/>
                </a:solidFill>
              </a:rPr>
              <a:t>personnes</a:t>
            </a:r>
          </a:p>
        </p:txBody>
      </p:sp>
    </p:spTree>
    <p:extLst>
      <p:ext uri="{BB962C8B-B14F-4D97-AF65-F5344CB8AC3E}">
        <p14:creationId xmlns:p14="http://schemas.microsoft.com/office/powerpoint/2010/main" val="36757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091C66-AE90-45BF-9CC0-03719C19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Notre portfolio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5C4D41-13C0-4EDE-B1AB-508088BFD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34E96F-E15E-4DF9-8FF3-2B5EF70B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CFC91B-AE37-47C6-BE9B-80B9367B7564}"/>
              </a:ext>
            </a:extLst>
          </p:cNvPr>
          <p:cNvSpPr/>
          <p:nvPr/>
        </p:nvSpPr>
        <p:spPr>
          <a:xfrm>
            <a:off x="1683930" y="1959111"/>
            <a:ext cx="4568824" cy="21444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9C9FF0-689C-4D4E-909C-289933A16CFD}"/>
              </a:ext>
            </a:extLst>
          </p:cNvPr>
          <p:cNvSpPr/>
          <p:nvPr/>
        </p:nvSpPr>
        <p:spPr>
          <a:xfrm>
            <a:off x="6255930" y="1959111"/>
            <a:ext cx="4568824" cy="21444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6458C-6BA9-4A25-B704-A154BFA3C9A8}"/>
              </a:ext>
            </a:extLst>
          </p:cNvPr>
          <p:cNvSpPr/>
          <p:nvPr/>
        </p:nvSpPr>
        <p:spPr>
          <a:xfrm>
            <a:off x="1683930" y="4103874"/>
            <a:ext cx="4568824" cy="21444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09B6F-BF9C-4FFA-978B-FF5A83FA7C1E}"/>
              </a:ext>
            </a:extLst>
          </p:cNvPr>
          <p:cNvSpPr/>
          <p:nvPr/>
        </p:nvSpPr>
        <p:spPr>
          <a:xfrm>
            <a:off x="6255930" y="4103874"/>
            <a:ext cx="4568824" cy="2144483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3CE523-A30A-45A1-8CAC-40704837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321" y="2666374"/>
            <a:ext cx="1699982" cy="1452347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3983B1B9-ECF9-40D6-8C99-5D1F6415A93D}"/>
              </a:ext>
            </a:extLst>
          </p:cNvPr>
          <p:cNvSpPr txBox="1"/>
          <p:nvPr/>
        </p:nvSpPr>
        <p:spPr>
          <a:xfrm>
            <a:off x="1978401" y="2510387"/>
            <a:ext cx="3213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Agilia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Connect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L’évolution connectée des monovoies</a:t>
            </a:r>
          </a:p>
        </p:txBody>
      </p:sp>
      <p:pic>
        <p:nvPicPr>
          <p:cNvPr id="12" name="Picture 17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26346949-75AA-4F21-864B-A041F0A620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381" y="1062038"/>
            <a:ext cx="2507744" cy="2998463"/>
          </a:xfrm>
          <a:prstGeom prst="rect">
            <a:avLst/>
          </a:prstGeom>
        </p:spPr>
      </p:pic>
      <p:pic>
        <p:nvPicPr>
          <p:cNvPr id="13" name="Imagen 24">
            <a:extLst>
              <a:ext uri="{FF2B5EF4-FFF2-40B4-BE49-F238E27FC236}">
                <a16:creationId xmlns:a16="http://schemas.microsoft.com/office/drawing/2014/main" id="{1C35BDBE-C979-492A-9D3F-9685450DB28E}"/>
              </a:ext>
            </a:extLst>
          </p:cNvPr>
          <p:cNvPicPr/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64" b="89910" l="644" r="97297">
                        <a14:foregroundMark x1="63964" y1="18919" x2="89189" y2="48829"/>
                        <a14:foregroundMark x1="78121" y1="18559" x2="64607" y2="47387"/>
                        <a14:foregroundMark x1="82368" y1="19279" x2="65122" y2="38559"/>
                        <a14:foregroundMark x1="19305" y1="70090" x2="81853" y2="71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527"/>
          <a:stretch/>
        </p:blipFill>
        <p:spPr bwMode="auto">
          <a:xfrm>
            <a:off x="4559438" y="4910363"/>
            <a:ext cx="1696492" cy="1190446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7C73D705-D4BD-478C-96A1-BA21881E4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015" y="4462738"/>
            <a:ext cx="1370641" cy="153723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91292254-8779-4648-8C86-F6B05A353205}"/>
              </a:ext>
            </a:extLst>
          </p:cNvPr>
          <p:cNvSpPr txBox="1"/>
          <p:nvPr/>
        </p:nvSpPr>
        <p:spPr>
          <a:xfrm>
            <a:off x="2043768" y="4585027"/>
            <a:ext cx="321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Perfusion et Monitorage en Anesthésie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4006220-F184-4D8B-BF50-2CF541E656D6}"/>
              </a:ext>
            </a:extLst>
          </p:cNvPr>
          <p:cNvSpPr txBox="1"/>
          <p:nvPr/>
        </p:nvSpPr>
        <p:spPr>
          <a:xfrm>
            <a:off x="7819238" y="2833552"/>
            <a:ext cx="321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Exelia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L’excellence en réanimation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7EB33A6A-48E1-4BE5-A1D3-76C183395608}"/>
              </a:ext>
            </a:extLst>
          </p:cNvPr>
          <p:cNvSpPr txBox="1"/>
          <p:nvPr/>
        </p:nvSpPr>
        <p:spPr>
          <a:xfrm>
            <a:off x="6646871" y="4631770"/>
            <a:ext cx="321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La Nutrition Entérale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pour Tous</a:t>
            </a:r>
          </a:p>
        </p:txBody>
      </p:sp>
    </p:spTree>
    <p:extLst>
      <p:ext uri="{BB962C8B-B14F-4D97-AF65-F5344CB8AC3E}">
        <p14:creationId xmlns:p14="http://schemas.microsoft.com/office/powerpoint/2010/main" val="163277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03E4-E41B-4861-9549-C2DC3967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perfusion : 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53BFB-245C-49B6-9368-2B1FCECBE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Définition : Introduction lente et continue d’un fluide, d’un dérivé du sang ou d’un médicament dans un organisme ou un organe.</a:t>
            </a:r>
          </a:p>
          <a:p>
            <a:endParaRPr lang="fr-FR"/>
          </a:p>
          <a:p>
            <a:endParaRPr lang="fr-FR"/>
          </a:p>
          <a:p>
            <a:r>
              <a:rPr lang="fr-FR"/>
              <a:t>3 buts possibles : </a:t>
            </a:r>
          </a:p>
          <a:p>
            <a:pPr lvl="1"/>
            <a:r>
              <a:rPr lang="fr-FR" sz="1600"/>
              <a:t>le diagnostic, </a:t>
            </a:r>
          </a:p>
          <a:p>
            <a:pPr lvl="1"/>
            <a:r>
              <a:rPr lang="fr-FR" sz="1600"/>
              <a:t>le traitement d’une pathologie</a:t>
            </a:r>
          </a:p>
          <a:p>
            <a:pPr lvl="1"/>
            <a:r>
              <a:rPr lang="fr-FR" sz="1600"/>
              <a:t>la suppléance d’une fonction physiologique défaillante</a:t>
            </a:r>
          </a:p>
          <a:p>
            <a:r>
              <a:rPr lang="fr-FR"/>
              <a:t>3 éléments indissociables : Le patient, la/les substance(s) à perfuser, le matériel de perfusion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FDFA-0685-4FAF-845A-E8984EFF5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3CCF6-8F99-4F67-81FC-DBA0B7A6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75B31-59A8-4646-8A60-41ED58E75F52}"/>
              </a:ext>
            </a:extLst>
          </p:cNvPr>
          <p:cNvSpPr/>
          <p:nvPr/>
        </p:nvSpPr>
        <p:spPr bwMode="auto">
          <a:xfrm>
            <a:off x="4075598" y="2814856"/>
            <a:ext cx="1194629" cy="32215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0C6EF-859F-42AB-9445-326BB3BD0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0464" y="2828859"/>
            <a:ext cx="1480031" cy="294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85191-E83A-4E35-8E5F-DE5299526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8294" y="2750620"/>
            <a:ext cx="2107706" cy="452775"/>
          </a:xfrm>
          <a:prstGeom prst="rect">
            <a:avLst/>
          </a:prstGeom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id="{247CD4B2-53D9-41A0-AB69-CA3EC4AB7F52}"/>
              </a:ext>
            </a:extLst>
          </p:cNvPr>
          <p:cNvSpPr/>
          <p:nvPr/>
        </p:nvSpPr>
        <p:spPr bwMode="auto">
          <a:xfrm rot="18928133">
            <a:off x="6060206" y="3053455"/>
            <a:ext cx="71588" cy="68249"/>
          </a:xfrm>
          <a:prstGeom prst="teardrop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542BF419-AF18-4C48-A3A9-DEFF83A685D5}"/>
              </a:ext>
            </a:extLst>
          </p:cNvPr>
          <p:cNvSpPr/>
          <p:nvPr/>
        </p:nvSpPr>
        <p:spPr bwMode="auto">
          <a:xfrm rot="18928133">
            <a:off x="6060206" y="3227791"/>
            <a:ext cx="71588" cy="68249"/>
          </a:xfrm>
          <a:prstGeom prst="teardrop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7F85E-CDB9-4768-A463-FF1AE7E070A1}"/>
              </a:ext>
            </a:extLst>
          </p:cNvPr>
          <p:cNvSpPr/>
          <p:nvPr/>
        </p:nvSpPr>
        <p:spPr bwMode="auto">
          <a:xfrm>
            <a:off x="7713531" y="2697174"/>
            <a:ext cx="807245" cy="77945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B53BE-F02E-45C9-A630-902D0FB8F076}"/>
              </a:ext>
            </a:extLst>
          </p:cNvPr>
          <p:cNvSpPr/>
          <p:nvPr/>
        </p:nvSpPr>
        <p:spPr bwMode="auto">
          <a:xfrm>
            <a:off x="7713531" y="2156391"/>
            <a:ext cx="807245" cy="6584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AB9153-D55C-4277-A226-BF5378566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5541" y="2275456"/>
            <a:ext cx="866704" cy="1262296"/>
          </a:xfrm>
          <a:prstGeom prst="rect">
            <a:avLst/>
          </a:prstGeom>
        </p:spPr>
      </p:pic>
      <p:sp>
        <p:nvSpPr>
          <p:cNvPr id="16" name="Teardrop 15">
            <a:extLst>
              <a:ext uri="{FF2B5EF4-FFF2-40B4-BE49-F238E27FC236}">
                <a16:creationId xmlns:a16="http://schemas.microsoft.com/office/drawing/2014/main" id="{7D46E302-3666-4892-BC5D-D664CECC3083}"/>
              </a:ext>
            </a:extLst>
          </p:cNvPr>
          <p:cNvSpPr/>
          <p:nvPr/>
        </p:nvSpPr>
        <p:spPr bwMode="auto">
          <a:xfrm rot="18928133">
            <a:off x="8184280" y="3553056"/>
            <a:ext cx="71588" cy="68249"/>
          </a:xfrm>
          <a:prstGeom prst="teardrop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D1077CB5-5478-4B4B-BF11-51449C98BE53}"/>
              </a:ext>
            </a:extLst>
          </p:cNvPr>
          <p:cNvSpPr/>
          <p:nvPr/>
        </p:nvSpPr>
        <p:spPr bwMode="auto">
          <a:xfrm rot="18928133">
            <a:off x="8184280" y="3727392"/>
            <a:ext cx="71588" cy="68249"/>
          </a:xfrm>
          <a:prstGeom prst="teardrop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05742 3.7037E-6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4.79167E-6 0.0669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ED3AF-5BC7-4532-A326-1A083414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Moyens de perfusion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402D2-374B-4725-9CA9-C1441A25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/>
              <a:t>Perfusion par gravité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Une molette écrase progressivement la tubulure permettant de régler le débit d’écoulement</a:t>
            </a:r>
          </a:p>
          <a:p>
            <a:pPr marL="0" indent="0" algn="ctr">
              <a:buNone/>
            </a:pPr>
            <a:r>
              <a:rPr lang="fr-FR"/>
              <a:t>1 </a:t>
            </a:r>
            <a:r>
              <a:rPr lang="fr-FR" err="1"/>
              <a:t>mL</a:t>
            </a:r>
            <a:r>
              <a:rPr lang="fr-FR"/>
              <a:t> = 20 gouttes</a:t>
            </a:r>
          </a:p>
          <a:p>
            <a:pPr marL="0" indent="0">
              <a:buNone/>
            </a:pPr>
            <a:r>
              <a:rPr lang="fr-FR"/>
              <a:t>Variation de débit </a:t>
            </a:r>
            <a:r>
              <a:rPr lang="fr-FR" b="1" kern="1200">
                <a:solidFill>
                  <a:srgbClr val="F7A900"/>
                </a:solidFill>
                <a:latin typeface="Verdana Regular" charset="0"/>
              </a:rPr>
              <a:t>jusqu’à 40 % </a:t>
            </a:r>
            <a:r>
              <a:rPr lang="fr-FR"/>
              <a:t>si absence de contrôle au démarrage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52A6C5-2FFF-49CE-9365-C0A1D7B68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2D7D35-5AED-4A99-85EC-2A6C83F5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0F4E6-3217-459E-870C-F14081FF90A4}"/>
              </a:ext>
            </a:extLst>
          </p:cNvPr>
          <p:cNvSpPr/>
          <p:nvPr/>
        </p:nvSpPr>
        <p:spPr bwMode="auto">
          <a:xfrm>
            <a:off x="10753083" y="4038970"/>
            <a:ext cx="978693" cy="827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09C27-22A8-4EC2-BB14-DC84869FFDFC}"/>
              </a:ext>
            </a:extLst>
          </p:cNvPr>
          <p:cNvSpPr/>
          <p:nvPr/>
        </p:nvSpPr>
        <p:spPr bwMode="auto">
          <a:xfrm>
            <a:off x="10753083" y="3561791"/>
            <a:ext cx="978693" cy="4771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F6A27C-3651-488F-B7AE-DCE362FDA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586" y="3429000"/>
            <a:ext cx="1052059" cy="1532253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5294319-FFD2-4582-A622-95BB1A998065}"/>
              </a:ext>
            </a:extLst>
          </p:cNvPr>
          <p:cNvSpPr/>
          <p:nvPr/>
        </p:nvSpPr>
        <p:spPr bwMode="auto">
          <a:xfrm>
            <a:off x="5858854" y="4875590"/>
            <a:ext cx="5595632" cy="1670142"/>
          </a:xfrm>
          <a:custGeom>
            <a:avLst/>
            <a:gdLst>
              <a:gd name="connsiteX0" fmla="*/ 5466180 w 5595632"/>
              <a:gd name="connsiteY0" fmla="*/ 0 h 1670142"/>
              <a:gd name="connsiteX1" fmla="*/ 5511899 w 5595632"/>
              <a:gd name="connsiteY1" fmla="*/ 0 h 1670142"/>
              <a:gd name="connsiteX2" fmla="*/ 5511899 w 5595632"/>
              <a:gd name="connsiteY2" fmla="*/ 238831 h 1670142"/>
              <a:gd name="connsiteX3" fmla="*/ 5595632 w 5595632"/>
              <a:gd name="connsiteY3" fmla="*/ 238831 h 1670142"/>
              <a:gd name="connsiteX4" fmla="*/ 5595632 w 5595632"/>
              <a:gd name="connsiteY4" fmla="*/ 284550 h 1670142"/>
              <a:gd name="connsiteX5" fmla="*/ 5587694 w 5595632"/>
              <a:gd name="connsiteY5" fmla="*/ 284550 h 1670142"/>
              <a:gd name="connsiteX6" fmla="*/ 5538940 w 5595632"/>
              <a:gd name="connsiteY6" fmla="*/ 608730 h 1670142"/>
              <a:gd name="connsiteX7" fmla="*/ 5546418 w 5595632"/>
              <a:gd name="connsiteY7" fmla="*/ 608730 h 1670142"/>
              <a:gd name="connsiteX8" fmla="*/ 5546418 w 5595632"/>
              <a:gd name="connsiteY8" fmla="*/ 654450 h 1670142"/>
              <a:gd name="connsiteX9" fmla="*/ 5511899 w 5595632"/>
              <a:gd name="connsiteY9" fmla="*/ 654450 h 1670142"/>
              <a:gd name="connsiteX10" fmla="*/ 5511899 w 5595632"/>
              <a:gd name="connsiteY10" fmla="*/ 1293186 h 1670142"/>
              <a:gd name="connsiteX11" fmla="*/ 5511567 w 5595632"/>
              <a:gd name="connsiteY11" fmla="*/ 1293186 h 1670142"/>
              <a:gd name="connsiteX12" fmla="*/ 5505019 w 5595632"/>
              <a:gd name="connsiteY12" fmla="*/ 1365411 h 1670142"/>
              <a:gd name="connsiteX13" fmla="*/ 5400630 w 5595632"/>
              <a:gd name="connsiteY13" fmla="*/ 1562236 h 1670142"/>
              <a:gd name="connsiteX14" fmla="*/ 5200504 w 5595632"/>
              <a:gd name="connsiteY14" fmla="*/ 1665194 h 1670142"/>
              <a:gd name="connsiteX15" fmla="*/ 5140569 w 5595632"/>
              <a:gd name="connsiteY15" fmla="*/ 1668805 h 1670142"/>
              <a:gd name="connsiteX16" fmla="*/ 5140569 w 5595632"/>
              <a:gd name="connsiteY16" fmla="*/ 1670142 h 1670142"/>
              <a:gd name="connsiteX17" fmla="*/ 0 w 5595632"/>
              <a:gd name="connsiteY17" fmla="*/ 1670142 h 1670142"/>
              <a:gd name="connsiteX18" fmla="*/ 0 w 5595632"/>
              <a:gd name="connsiteY18" fmla="*/ 1624423 h 1670142"/>
              <a:gd name="connsiteX19" fmla="*/ 5134635 w 5595632"/>
              <a:gd name="connsiteY19" fmla="*/ 1624423 h 1670142"/>
              <a:gd name="connsiteX20" fmla="*/ 5193312 w 5595632"/>
              <a:gd name="connsiteY20" fmla="*/ 1620879 h 1670142"/>
              <a:gd name="connsiteX21" fmla="*/ 5369421 w 5595632"/>
              <a:gd name="connsiteY21" fmla="*/ 1529957 h 1670142"/>
              <a:gd name="connsiteX22" fmla="*/ 5460970 w 5595632"/>
              <a:gd name="connsiteY22" fmla="*/ 1356730 h 1670142"/>
              <a:gd name="connsiteX23" fmla="*/ 5466713 w 5595632"/>
              <a:gd name="connsiteY23" fmla="*/ 1293186 h 1670142"/>
              <a:gd name="connsiteX24" fmla="*/ 5466180 w 5595632"/>
              <a:gd name="connsiteY24" fmla="*/ 1293186 h 1670142"/>
              <a:gd name="connsiteX25" fmla="*/ 5466180 w 5595632"/>
              <a:gd name="connsiteY25" fmla="*/ 654450 h 1670142"/>
              <a:gd name="connsiteX26" fmla="*/ 5432120 w 5595632"/>
              <a:gd name="connsiteY26" fmla="*/ 654450 h 1670142"/>
              <a:gd name="connsiteX27" fmla="*/ 5432120 w 5595632"/>
              <a:gd name="connsiteY27" fmla="*/ 608730 h 1670142"/>
              <a:gd name="connsiteX28" fmla="*/ 5439600 w 5595632"/>
              <a:gd name="connsiteY28" fmla="*/ 608730 h 1670142"/>
              <a:gd name="connsiteX29" fmla="*/ 5390844 w 5595632"/>
              <a:gd name="connsiteY29" fmla="*/ 284550 h 1670142"/>
              <a:gd name="connsiteX30" fmla="*/ 5382907 w 5595632"/>
              <a:gd name="connsiteY30" fmla="*/ 284550 h 1670142"/>
              <a:gd name="connsiteX31" fmla="*/ 5382907 w 5595632"/>
              <a:gd name="connsiteY31" fmla="*/ 238831 h 1670142"/>
              <a:gd name="connsiteX32" fmla="*/ 5466180 w 5595632"/>
              <a:gd name="connsiteY32" fmla="*/ 238831 h 16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95632" h="1670142">
                <a:moveTo>
                  <a:pt x="5466180" y="0"/>
                </a:moveTo>
                <a:lnTo>
                  <a:pt x="5511899" y="0"/>
                </a:lnTo>
                <a:lnTo>
                  <a:pt x="5511899" y="238831"/>
                </a:lnTo>
                <a:lnTo>
                  <a:pt x="5595632" y="238831"/>
                </a:lnTo>
                <a:lnTo>
                  <a:pt x="5595632" y="284550"/>
                </a:lnTo>
                <a:lnTo>
                  <a:pt x="5587694" y="284550"/>
                </a:lnTo>
                <a:lnTo>
                  <a:pt x="5538940" y="608730"/>
                </a:lnTo>
                <a:lnTo>
                  <a:pt x="5546418" y="608730"/>
                </a:lnTo>
                <a:lnTo>
                  <a:pt x="5546418" y="654450"/>
                </a:lnTo>
                <a:lnTo>
                  <a:pt x="5511899" y="654450"/>
                </a:lnTo>
                <a:lnTo>
                  <a:pt x="5511899" y="1293186"/>
                </a:lnTo>
                <a:lnTo>
                  <a:pt x="5511567" y="1293186"/>
                </a:lnTo>
                <a:lnTo>
                  <a:pt x="5505019" y="1365411"/>
                </a:lnTo>
                <a:cubicBezTo>
                  <a:pt x="5490739" y="1439647"/>
                  <a:pt x="5454643" y="1508438"/>
                  <a:pt x="5400630" y="1562236"/>
                </a:cubicBezTo>
                <a:cubicBezTo>
                  <a:pt x="5345537" y="1617109"/>
                  <a:pt x="5275471" y="1652735"/>
                  <a:pt x="5200504" y="1665194"/>
                </a:cubicBezTo>
                <a:lnTo>
                  <a:pt x="5140569" y="1668805"/>
                </a:lnTo>
                <a:lnTo>
                  <a:pt x="5140569" y="1670142"/>
                </a:lnTo>
                <a:lnTo>
                  <a:pt x="0" y="1670142"/>
                </a:lnTo>
                <a:lnTo>
                  <a:pt x="0" y="1624423"/>
                </a:lnTo>
                <a:lnTo>
                  <a:pt x="5134635" y="1624423"/>
                </a:lnTo>
                <a:lnTo>
                  <a:pt x="5193312" y="1620879"/>
                </a:lnTo>
                <a:cubicBezTo>
                  <a:pt x="5259303" y="1609876"/>
                  <a:pt x="5320969" y="1578412"/>
                  <a:pt x="5369421" y="1529957"/>
                </a:cubicBezTo>
                <a:cubicBezTo>
                  <a:pt x="5416795" y="1482580"/>
                  <a:pt x="5448448" y="1422045"/>
                  <a:pt x="5460970" y="1356730"/>
                </a:cubicBezTo>
                <a:lnTo>
                  <a:pt x="5466713" y="1293186"/>
                </a:lnTo>
                <a:lnTo>
                  <a:pt x="5466180" y="1293186"/>
                </a:lnTo>
                <a:lnTo>
                  <a:pt x="5466180" y="654450"/>
                </a:lnTo>
                <a:lnTo>
                  <a:pt x="5432120" y="654450"/>
                </a:lnTo>
                <a:lnTo>
                  <a:pt x="5432120" y="608730"/>
                </a:lnTo>
                <a:lnTo>
                  <a:pt x="5439600" y="608730"/>
                </a:lnTo>
                <a:lnTo>
                  <a:pt x="5390844" y="284550"/>
                </a:lnTo>
                <a:lnTo>
                  <a:pt x="5382907" y="284550"/>
                </a:lnTo>
                <a:lnTo>
                  <a:pt x="5382907" y="238831"/>
                </a:lnTo>
                <a:lnTo>
                  <a:pt x="5466180" y="238831"/>
                </a:lnTo>
                <a:close/>
              </a:path>
            </a:pathLst>
          </a:cu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940EBE4-E97B-4937-830A-83FE0943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854" y="4866042"/>
            <a:ext cx="5596613" cy="167044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A7A2D01-4575-4C4E-9ECA-9FCCA5EC91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50" t="27637" b="59123"/>
          <a:stretch/>
        </p:blipFill>
        <p:spPr>
          <a:xfrm>
            <a:off x="11138263" y="5331301"/>
            <a:ext cx="316223" cy="221158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2ECB1EC0-FD78-4F27-B8FF-458E769C2369}"/>
              </a:ext>
            </a:extLst>
          </p:cNvPr>
          <p:cNvSpPr/>
          <p:nvPr/>
        </p:nvSpPr>
        <p:spPr bwMode="auto">
          <a:xfrm>
            <a:off x="11317826" y="5869975"/>
            <a:ext cx="127136" cy="127136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F1BAFB-E26A-4BDC-8A7A-DA4D12E76FA8}"/>
              </a:ext>
            </a:extLst>
          </p:cNvPr>
          <p:cNvSpPr/>
          <p:nvPr/>
        </p:nvSpPr>
        <p:spPr bwMode="auto">
          <a:xfrm>
            <a:off x="11295721" y="5673646"/>
            <a:ext cx="100943" cy="36576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9FF74F0-A14C-4A94-B7A2-F43E02F17336}"/>
              </a:ext>
            </a:extLst>
          </p:cNvPr>
          <p:cNvSpPr/>
          <p:nvPr/>
        </p:nvSpPr>
        <p:spPr bwMode="auto">
          <a:xfrm>
            <a:off x="11117790" y="5615446"/>
            <a:ext cx="476802" cy="48610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-0.02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6713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ED3AF-5BC7-4532-A326-1A083414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Moyens de perfusion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D402D2-374B-4725-9CA9-C1441A25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>
                <a:solidFill>
                  <a:srgbClr val="002967"/>
                </a:solidFill>
              </a:rPr>
              <a:t>Perfusion par gravité</a:t>
            </a: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>
              <a:sym typeface="Wingdings" panose="05000000000000000000" pitchFamily="2" charset="2"/>
            </a:endParaRP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ym typeface="Wingdings" panose="05000000000000000000" pitchFamily="2" charset="2"/>
              </a:rPr>
              <a:t></a:t>
            </a:r>
            <a:r>
              <a:rPr lang="fr-FR" sz="2200" kern="1200">
                <a:solidFill>
                  <a:srgbClr val="000000"/>
                </a:solidFill>
                <a:latin typeface="Verdana Regular" charset="0"/>
                <a:sym typeface="Wingdings" panose="05000000000000000000" pitchFamily="2" charset="2"/>
              </a:rPr>
              <a:t> </a:t>
            </a:r>
            <a:r>
              <a:rPr lang="fr-FR" b="1" kern="1200">
                <a:solidFill>
                  <a:srgbClr val="F7A900"/>
                </a:solidFill>
                <a:latin typeface="Verdana Regular" charset="0"/>
              </a:rPr>
              <a:t>Peu fiable </a:t>
            </a:r>
            <a:r>
              <a:rPr lang="fr-FR"/>
              <a:t>en terme de précision</a:t>
            </a: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kern="1200">
              <a:solidFill>
                <a:srgbClr val="000000"/>
              </a:solidFill>
              <a:latin typeface="Verdana Regular" charset="0"/>
            </a:endParaRP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 err="1"/>
              <a:t>Ecoulement</a:t>
            </a:r>
            <a:r>
              <a:rPr lang="fr-FR"/>
              <a:t> </a:t>
            </a:r>
            <a:r>
              <a:rPr lang="fr-FR" b="1" kern="1200">
                <a:solidFill>
                  <a:srgbClr val="F7A900"/>
                </a:solidFill>
                <a:latin typeface="Verdana Regular" charset="0"/>
              </a:rPr>
              <a:t>tributaire</a:t>
            </a:r>
            <a:r>
              <a:rPr lang="fr-FR" kern="1200">
                <a:solidFill>
                  <a:srgbClr val="F7A900"/>
                </a:solidFill>
                <a:latin typeface="Verdana Regular" charset="0"/>
              </a:rPr>
              <a:t> </a:t>
            </a:r>
            <a:r>
              <a:rPr lang="fr-FR" b="1" kern="1200">
                <a:solidFill>
                  <a:srgbClr val="F7A900"/>
                </a:solidFill>
                <a:latin typeface="Verdana Regular" charset="0"/>
              </a:rPr>
              <a:t>hauteur, viscosité, longueur</a:t>
            </a: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/>
              <a:t>Peu onéreux mais </a:t>
            </a:r>
            <a:r>
              <a:rPr lang="fr-FR" b="1" kern="1200">
                <a:solidFill>
                  <a:srgbClr val="F7A900"/>
                </a:solidFill>
                <a:latin typeface="Verdana Regular" charset="0"/>
              </a:rPr>
              <a:t>absence de sécurité </a:t>
            </a: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200" kern="1200">
              <a:solidFill>
                <a:srgbClr val="000000"/>
              </a:solidFill>
              <a:latin typeface="Verdana Regular" charset="0"/>
            </a:endParaRP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b="1" kern="1200">
                <a:solidFill>
                  <a:srgbClr val="009878"/>
                </a:solidFill>
                <a:latin typeface="Verdana Regular" charset="0"/>
              </a:rPr>
              <a:t>Solutés autorisés </a:t>
            </a:r>
            <a:r>
              <a:rPr lang="fr-FR" sz="2000" b="1" kern="1200">
                <a:solidFill>
                  <a:srgbClr val="009878"/>
                </a:solidFill>
                <a:latin typeface="Verdana Regular" charset="0"/>
              </a:rPr>
              <a:t>: </a:t>
            </a:r>
          </a:p>
          <a:p>
            <a:pPr marL="2514600" lvl="5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kern="1200">
                <a:solidFill>
                  <a:srgbClr val="009878"/>
                </a:solidFill>
                <a:ea typeface="+mn-ea"/>
                <a:cs typeface="+mn-cs"/>
              </a:rPr>
              <a:t>Glucose 2,5%, 5 %, 10 %</a:t>
            </a:r>
          </a:p>
          <a:p>
            <a:pPr marL="2514600" lvl="5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kern="1200">
                <a:solidFill>
                  <a:srgbClr val="009878"/>
                </a:solidFill>
                <a:ea typeface="+mn-ea"/>
                <a:cs typeface="+mn-cs"/>
              </a:rPr>
              <a:t>Chlorure de sodium 0,9 %</a:t>
            </a:r>
          </a:p>
          <a:p>
            <a:pPr marL="2514600" lvl="5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kern="1200">
                <a:solidFill>
                  <a:srgbClr val="009878"/>
                </a:solidFill>
                <a:ea typeface="+mn-ea"/>
                <a:cs typeface="+mn-cs"/>
              </a:rPr>
              <a:t>Bicarbonate de sodium 1,4 % 4,2 %</a:t>
            </a:r>
          </a:p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52A6C5-2FFF-49CE-9365-C0A1D7B68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2D7D35-5AED-4A99-85EC-2A6C83F5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0F4E6-3217-459E-870C-F14081FF90A4}"/>
              </a:ext>
            </a:extLst>
          </p:cNvPr>
          <p:cNvSpPr/>
          <p:nvPr/>
        </p:nvSpPr>
        <p:spPr bwMode="auto">
          <a:xfrm>
            <a:off x="10753083" y="4038970"/>
            <a:ext cx="978693" cy="827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409C27-22A8-4EC2-BB14-DC84869FFDFC}"/>
              </a:ext>
            </a:extLst>
          </p:cNvPr>
          <p:cNvSpPr/>
          <p:nvPr/>
        </p:nvSpPr>
        <p:spPr bwMode="auto">
          <a:xfrm>
            <a:off x="10753083" y="3561791"/>
            <a:ext cx="978693" cy="4771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F6A27C-3651-488F-B7AE-DCE362FDA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586" y="3429000"/>
            <a:ext cx="1052059" cy="1532253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5294319-FFD2-4582-A622-95BB1A998065}"/>
              </a:ext>
            </a:extLst>
          </p:cNvPr>
          <p:cNvSpPr/>
          <p:nvPr/>
        </p:nvSpPr>
        <p:spPr bwMode="auto">
          <a:xfrm>
            <a:off x="5858854" y="4875590"/>
            <a:ext cx="5595632" cy="1670142"/>
          </a:xfrm>
          <a:custGeom>
            <a:avLst/>
            <a:gdLst>
              <a:gd name="connsiteX0" fmla="*/ 5466180 w 5595632"/>
              <a:gd name="connsiteY0" fmla="*/ 0 h 1670142"/>
              <a:gd name="connsiteX1" fmla="*/ 5511899 w 5595632"/>
              <a:gd name="connsiteY1" fmla="*/ 0 h 1670142"/>
              <a:gd name="connsiteX2" fmla="*/ 5511899 w 5595632"/>
              <a:gd name="connsiteY2" fmla="*/ 238831 h 1670142"/>
              <a:gd name="connsiteX3" fmla="*/ 5595632 w 5595632"/>
              <a:gd name="connsiteY3" fmla="*/ 238831 h 1670142"/>
              <a:gd name="connsiteX4" fmla="*/ 5595632 w 5595632"/>
              <a:gd name="connsiteY4" fmla="*/ 284550 h 1670142"/>
              <a:gd name="connsiteX5" fmla="*/ 5587694 w 5595632"/>
              <a:gd name="connsiteY5" fmla="*/ 284550 h 1670142"/>
              <a:gd name="connsiteX6" fmla="*/ 5538940 w 5595632"/>
              <a:gd name="connsiteY6" fmla="*/ 608730 h 1670142"/>
              <a:gd name="connsiteX7" fmla="*/ 5546418 w 5595632"/>
              <a:gd name="connsiteY7" fmla="*/ 608730 h 1670142"/>
              <a:gd name="connsiteX8" fmla="*/ 5546418 w 5595632"/>
              <a:gd name="connsiteY8" fmla="*/ 654450 h 1670142"/>
              <a:gd name="connsiteX9" fmla="*/ 5511899 w 5595632"/>
              <a:gd name="connsiteY9" fmla="*/ 654450 h 1670142"/>
              <a:gd name="connsiteX10" fmla="*/ 5511899 w 5595632"/>
              <a:gd name="connsiteY10" fmla="*/ 1293186 h 1670142"/>
              <a:gd name="connsiteX11" fmla="*/ 5511567 w 5595632"/>
              <a:gd name="connsiteY11" fmla="*/ 1293186 h 1670142"/>
              <a:gd name="connsiteX12" fmla="*/ 5505019 w 5595632"/>
              <a:gd name="connsiteY12" fmla="*/ 1365411 h 1670142"/>
              <a:gd name="connsiteX13" fmla="*/ 5400630 w 5595632"/>
              <a:gd name="connsiteY13" fmla="*/ 1562236 h 1670142"/>
              <a:gd name="connsiteX14" fmla="*/ 5200504 w 5595632"/>
              <a:gd name="connsiteY14" fmla="*/ 1665194 h 1670142"/>
              <a:gd name="connsiteX15" fmla="*/ 5140569 w 5595632"/>
              <a:gd name="connsiteY15" fmla="*/ 1668805 h 1670142"/>
              <a:gd name="connsiteX16" fmla="*/ 5140569 w 5595632"/>
              <a:gd name="connsiteY16" fmla="*/ 1670142 h 1670142"/>
              <a:gd name="connsiteX17" fmla="*/ 0 w 5595632"/>
              <a:gd name="connsiteY17" fmla="*/ 1670142 h 1670142"/>
              <a:gd name="connsiteX18" fmla="*/ 0 w 5595632"/>
              <a:gd name="connsiteY18" fmla="*/ 1624423 h 1670142"/>
              <a:gd name="connsiteX19" fmla="*/ 5134635 w 5595632"/>
              <a:gd name="connsiteY19" fmla="*/ 1624423 h 1670142"/>
              <a:gd name="connsiteX20" fmla="*/ 5193312 w 5595632"/>
              <a:gd name="connsiteY20" fmla="*/ 1620879 h 1670142"/>
              <a:gd name="connsiteX21" fmla="*/ 5369421 w 5595632"/>
              <a:gd name="connsiteY21" fmla="*/ 1529957 h 1670142"/>
              <a:gd name="connsiteX22" fmla="*/ 5460970 w 5595632"/>
              <a:gd name="connsiteY22" fmla="*/ 1356730 h 1670142"/>
              <a:gd name="connsiteX23" fmla="*/ 5466713 w 5595632"/>
              <a:gd name="connsiteY23" fmla="*/ 1293186 h 1670142"/>
              <a:gd name="connsiteX24" fmla="*/ 5466180 w 5595632"/>
              <a:gd name="connsiteY24" fmla="*/ 1293186 h 1670142"/>
              <a:gd name="connsiteX25" fmla="*/ 5466180 w 5595632"/>
              <a:gd name="connsiteY25" fmla="*/ 654450 h 1670142"/>
              <a:gd name="connsiteX26" fmla="*/ 5432120 w 5595632"/>
              <a:gd name="connsiteY26" fmla="*/ 654450 h 1670142"/>
              <a:gd name="connsiteX27" fmla="*/ 5432120 w 5595632"/>
              <a:gd name="connsiteY27" fmla="*/ 608730 h 1670142"/>
              <a:gd name="connsiteX28" fmla="*/ 5439600 w 5595632"/>
              <a:gd name="connsiteY28" fmla="*/ 608730 h 1670142"/>
              <a:gd name="connsiteX29" fmla="*/ 5390844 w 5595632"/>
              <a:gd name="connsiteY29" fmla="*/ 284550 h 1670142"/>
              <a:gd name="connsiteX30" fmla="*/ 5382907 w 5595632"/>
              <a:gd name="connsiteY30" fmla="*/ 284550 h 1670142"/>
              <a:gd name="connsiteX31" fmla="*/ 5382907 w 5595632"/>
              <a:gd name="connsiteY31" fmla="*/ 238831 h 1670142"/>
              <a:gd name="connsiteX32" fmla="*/ 5466180 w 5595632"/>
              <a:gd name="connsiteY32" fmla="*/ 238831 h 16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95632" h="1670142">
                <a:moveTo>
                  <a:pt x="5466180" y="0"/>
                </a:moveTo>
                <a:lnTo>
                  <a:pt x="5511899" y="0"/>
                </a:lnTo>
                <a:lnTo>
                  <a:pt x="5511899" y="238831"/>
                </a:lnTo>
                <a:lnTo>
                  <a:pt x="5595632" y="238831"/>
                </a:lnTo>
                <a:lnTo>
                  <a:pt x="5595632" y="284550"/>
                </a:lnTo>
                <a:lnTo>
                  <a:pt x="5587694" y="284550"/>
                </a:lnTo>
                <a:lnTo>
                  <a:pt x="5538940" y="608730"/>
                </a:lnTo>
                <a:lnTo>
                  <a:pt x="5546418" y="608730"/>
                </a:lnTo>
                <a:lnTo>
                  <a:pt x="5546418" y="654450"/>
                </a:lnTo>
                <a:lnTo>
                  <a:pt x="5511899" y="654450"/>
                </a:lnTo>
                <a:lnTo>
                  <a:pt x="5511899" y="1293186"/>
                </a:lnTo>
                <a:lnTo>
                  <a:pt x="5511567" y="1293186"/>
                </a:lnTo>
                <a:lnTo>
                  <a:pt x="5505019" y="1365411"/>
                </a:lnTo>
                <a:cubicBezTo>
                  <a:pt x="5490739" y="1439647"/>
                  <a:pt x="5454643" y="1508438"/>
                  <a:pt x="5400630" y="1562236"/>
                </a:cubicBezTo>
                <a:cubicBezTo>
                  <a:pt x="5345537" y="1617109"/>
                  <a:pt x="5275471" y="1652735"/>
                  <a:pt x="5200504" y="1665194"/>
                </a:cubicBezTo>
                <a:lnTo>
                  <a:pt x="5140569" y="1668805"/>
                </a:lnTo>
                <a:lnTo>
                  <a:pt x="5140569" y="1670142"/>
                </a:lnTo>
                <a:lnTo>
                  <a:pt x="0" y="1670142"/>
                </a:lnTo>
                <a:lnTo>
                  <a:pt x="0" y="1624423"/>
                </a:lnTo>
                <a:lnTo>
                  <a:pt x="5134635" y="1624423"/>
                </a:lnTo>
                <a:lnTo>
                  <a:pt x="5193312" y="1620879"/>
                </a:lnTo>
                <a:cubicBezTo>
                  <a:pt x="5259303" y="1609876"/>
                  <a:pt x="5320969" y="1578412"/>
                  <a:pt x="5369421" y="1529957"/>
                </a:cubicBezTo>
                <a:cubicBezTo>
                  <a:pt x="5416795" y="1482580"/>
                  <a:pt x="5448448" y="1422045"/>
                  <a:pt x="5460970" y="1356730"/>
                </a:cubicBezTo>
                <a:lnTo>
                  <a:pt x="5466713" y="1293186"/>
                </a:lnTo>
                <a:lnTo>
                  <a:pt x="5466180" y="1293186"/>
                </a:lnTo>
                <a:lnTo>
                  <a:pt x="5466180" y="654450"/>
                </a:lnTo>
                <a:lnTo>
                  <a:pt x="5432120" y="654450"/>
                </a:lnTo>
                <a:lnTo>
                  <a:pt x="5432120" y="608730"/>
                </a:lnTo>
                <a:lnTo>
                  <a:pt x="5439600" y="608730"/>
                </a:lnTo>
                <a:lnTo>
                  <a:pt x="5390844" y="284550"/>
                </a:lnTo>
                <a:lnTo>
                  <a:pt x="5382907" y="284550"/>
                </a:lnTo>
                <a:lnTo>
                  <a:pt x="5382907" y="238831"/>
                </a:lnTo>
                <a:lnTo>
                  <a:pt x="5466180" y="238831"/>
                </a:lnTo>
                <a:close/>
              </a:path>
            </a:pathLst>
          </a:cu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D940EBE4-E97B-4937-830A-83FE0943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854" y="4866042"/>
            <a:ext cx="5596613" cy="167044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A7A2D01-4575-4C4E-9ECA-9FCCA5EC91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50" t="27637" b="59123"/>
          <a:stretch/>
        </p:blipFill>
        <p:spPr>
          <a:xfrm>
            <a:off x="11138263" y="5331301"/>
            <a:ext cx="316223" cy="221158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7DC7EE6E-2CDE-46B3-898B-7024257690CA}"/>
              </a:ext>
            </a:extLst>
          </p:cNvPr>
          <p:cNvGrpSpPr/>
          <p:nvPr/>
        </p:nvGrpSpPr>
        <p:grpSpPr>
          <a:xfrm>
            <a:off x="11295721" y="5673646"/>
            <a:ext cx="149241" cy="365760"/>
            <a:chOff x="6209947" y="4448363"/>
            <a:chExt cx="149241" cy="36576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2ECB1EC0-FD78-4F27-B8FF-458E769C2369}"/>
                </a:ext>
              </a:extLst>
            </p:cNvPr>
            <p:cNvSpPr/>
            <p:nvPr/>
          </p:nvSpPr>
          <p:spPr bwMode="auto">
            <a:xfrm>
              <a:off x="6232052" y="4539914"/>
              <a:ext cx="127136" cy="127136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F1BAFB-E26A-4BDC-8A7A-DA4D12E76FA8}"/>
                </a:ext>
              </a:extLst>
            </p:cNvPr>
            <p:cNvSpPr/>
            <p:nvPr/>
          </p:nvSpPr>
          <p:spPr bwMode="auto">
            <a:xfrm>
              <a:off x="6209947" y="4448363"/>
              <a:ext cx="100943" cy="36576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0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FD01E-31F5-4A35-A603-CBE54EA1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Intérêts d’un dispositif de perfusion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D2DBBD-5772-43A1-88D2-104999795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Administrer contenu d’une seringue ou d’une poche à perfusion, à </a:t>
            </a:r>
            <a:r>
              <a:rPr lang="fr-FR" b="1"/>
              <a:t>débit constant</a:t>
            </a:r>
            <a:r>
              <a:rPr lang="fr-FR"/>
              <a:t>, tout au long de l’administration, </a:t>
            </a:r>
            <a:r>
              <a:rPr lang="fr-FR" b="1"/>
              <a:t>sans risque de bolus </a:t>
            </a:r>
            <a:r>
              <a:rPr lang="fr-FR"/>
              <a:t>pour le patient.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1A7C94-183B-4DD6-92FB-2C225EDF2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155BAC-BE57-4392-8889-2C3E8128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424077F1-71FB-4E49-93BD-82D7FC460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9683" y="4462761"/>
            <a:ext cx="4409765" cy="2090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AC9017-2390-4FF3-A2DA-1578D3D8636D}"/>
              </a:ext>
            </a:extLst>
          </p:cNvPr>
          <p:cNvSpPr/>
          <p:nvPr/>
        </p:nvSpPr>
        <p:spPr bwMode="auto">
          <a:xfrm flipH="1">
            <a:off x="2059915" y="5734702"/>
            <a:ext cx="1566395" cy="42240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1047CFA3-C4C1-4F51-B3ED-73E296AE01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2836" y="5573786"/>
            <a:ext cx="262742" cy="722406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2467CE2-AC73-4D87-8D11-723DF6ADC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20839" y="5760778"/>
            <a:ext cx="1940612" cy="385683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07DBDF4-3B0D-4444-B668-F2B0DD3BBD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2517" y="5656782"/>
            <a:ext cx="2763616" cy="593677"/>
          </a:xfrm>
          <a:prstGeom prst="rect">
            <a:avLst/>
          </a:prstGeom>
        </p:spPr>
      </p:pic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2F0B2C29-6152-41EF-AD61-55DF6C63BDC3}"/>
              </a:ext>
            </a:extLst>
          </p:cNvPr>
          <p:cNvCxnSpPr/>
          <p:nvPr/>
        </p:nvCxnSpPr>
        <p:spPr bwMode="auto">
          <a:xfrm flipV="1">
            <a:off x="3091306" y="2629341"/>
            <a:ext cx="0" cy="1440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: Shape 19">
            <a:extLst>
              <a:ext uri="{FF2B5EF4-FFF2-40B4-BE49-F238E27FC236}">
                <a16:creationId xmlns:a16="http://schemas.microsoft.com/office/drawing/2014/main" id="{A9E4272A-0748-4F3E-BCF1-ABED1CFA5C02}"/>
              </a:ext>
            </a:extLst>
          </p:cNvPr>
          <p:cNvSpPr/>
          <p:nvPr/>
        </p:nvSpPr>
        <p:spPr bwMode="auto">
          <a:xfrm>
            <a:off x="3091305" y="3344554"/>
            <a:ext cx="6067425" cy="186986"/>
          </a:xfrm>
          <a:custGeom>
            <a:avLst/>
            <a:gdLst>
              <a:gd name="connsiteX0" fmla="*/ 0 w 6067425"/>
              <a:gd name="connsiteY0" fmla="*/ 186986 h 186986"/>
              <a:gd name="connsiteX1" fmla="*/ 161925 w 6067425"/>
              <a:gd name="connsiteY1" fmla="*/ 91736 h 186986"/>
              <a:gd name="connsiteX2" fmla="*/ 428625 w 6067425"/>
              <a:gd name="connsiteY2" fmla="*/ 25061 h 186986"/>
              <a:gd name="connsiteX3" fmla="*/ 895350 w 6067425"/>
              <a:gd name="connsiteY3" fmla="*/ 15536 h 186986"/>
              <a:gd name="connsiteX4" fmla="*/ 1247775 w 6067425"/>
              <a:gd name="connsiteY4" fmla="*/ 63161 h 186986"/>
              <a:gd name="connsiteX5" fmla="*/ 1943100 w 6067425"/>
              <a:gd name="connsiteY5" fmla="*/ 44111 h 186986"/>
              <a:gd name="connsiteX6" fmla="*/ 2562225 w 6067425"/>
              <a:gd name="connsiteY6" fmla="*/ 6011 h 186986"/>
              <a:gd name="connsiteX7" fmla="*/ 3343275 w 6067425"/>
              <a:gd name="connsiteY7" fmla="*/ 6011 h 186986"/>
              <a:gd name="connsiteX8" fmla="*/ 4362450 w 6067425"/>
              <a:gd name="connsiteY8" fmla="*/ 63161 h 186986"/>
              <a:gd name="connsiteX9" fmla="*/ 5400675 w 6067425"/>
              <a:gd name="connsiteY9" fmla="*/ 15536 h 186986"/>
              <a:gd name="connsiteX10" fmla="*/ 6067425 w 6067425"/>
              <a:gd name="connsiteY10" fmla="*/ 15536 h 18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7425" h="186986">
                <a:moveTo>
                  <a:pt x="0" y="186986"/>
                </a:moveTo>
                <a:cubicBezTo>
                  <a:pt x="45244" y="152854"/>
                  <a:pt x="90488" y="118723"/>
                  <a:pt x="161925" y="91736"/>
                </a:cubicBezTo>
                <a:cubicBezTo>
                  <a:pt x="233362" y="64749"/>
                  <a:pt x="306388" y="37761"/>
                  <a:pt x="428625" y="25061"/>
                </a:cubicBezTo>
                <a:cubicBezTo>
                  <a:pt x="550862" y="12361"/>
                  <a:pt x="758825" y="9186"/>
                  <a:pt x="895350" y="15536"/>
                </a:cubicBezTo>
                <a:cubicBezTo>
                  <a:pt x="1031875" y="21886"/>
                  <a:pt x="1073150" y="58399"/>
                  <a:pt x="1247775" y="63161"/>
                </a:cubicBezTo>
                <a:lnTo>
                  <a:pt x="1943100" y="44111"/>
                </a:lnTo>
                <a:cubicBezTo>
                  <a:pt x="2162175" y="34586"/>
                  <a:pt x="2328863" y="12361"/>
                  <a:pt x="2562225" y="6011"/>
                </a:cubicBezTo>
                <a:cubicBezTo>
                  <a:pt x="2795587" y="-339"/>
                  <a:pt x="3043238" y="-3514"/>
                  <a:pt x="3343275" y="6011"/>
                </a:cubicBezTo>
                <a:cubicBezTo>
                  <a:pt x="3643312" y="15536"/>
                  <a:pt x="4019550" y="61573"/>
                  <a:pt x="4362450" y="63161"/>
                </a:cubicBezTo>
                <a:cubicBezTo>
                  <a:pt x="4705350" y="64748"/>
                  <a:pt x="5116513" y="23473"/>
                  <a:pt x="5400675" y="15536"/>
                </a:cubicBezTo>
                <a:cubicBezTo>
                  <a:pt x="5684837" y="7599"/>
                  <a:pt x="5876131" y="11567"/>
                  <a:pt x="6067425" y="15536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2B1433F4-5A74-4B0F-B521-281E3F2F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20" y="6046044"/>
            <a:ext cx="645865" cy="443392"/>
          </a:xfrm>
          <a:prstGeom prst="rect">
            <a:avLst/>
          </a:prstGeom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2C438784-B2CF-4B04-90C3-6BE0FB697D42}"/>
              </a:ext>
            </a:extLst>
          </p:cNvPr>
          <p:cNvSpPr txBox="1"/>
          <p:nvPr/>
        </p:nvSpPr>
        <p:spPr>
          <a:xfrm>
            <a:off x="9189228" y="3906666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Temps</a:t>
            </a:r>
            <a:endParaRPr lang="en-US" sz="11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C3AF98-8625-4D39-876D-0BADF118AAEC}"/>
              </a:ext>
            </a:extLst>
          </p:cNvPr>
          <p:cNvCxnSpPr/>
          <p:nvPr/>
        </p:nvCxnSpPr>
        <p:spPr bwMode="auto">
          <a:xfrm>
            <a:off x="3092284" y="4069688"/>
            <a:ext cx="61150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804C25A-9E54-43DB-8498-C25403D00DFD}"/>
              </a:ext>
            </a:extLst>
          </p:cNvPr>
          <p:cNvSpPr/>
          <p:nvPr/>
        </p:nvSpPr>
        <p:spPr bwMode="auto">
          <a:xfrm>
            <a:off x="10923531" y="3604018"/>
            <a:ext cx="978693" cy="8270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E93469-0949-4EFE-A281-28C32724C1A5}"/>
              </a:ext>
            </a:extLst>
          </p:cNvPr>
          <p:cNvSpPr/>
          <p:nvPr/>
        </p:nvSpPr>
        <p:spPr bwMode="auto">
          <a:xfrm>
            <a:off x="10923531" y="3126839"/>
            <a:ext cx="978693" cy="4771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A906DA45-18EC-4096-8646-7BF9D4CB96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2034" y="2994048"/>
            <a:ext cx="1052059" cy="1532253"/>
          </a:xfrm>
          <a:prstGeom prst="rect">
            <a:avLst/>
          </a:prstGeom>
        </p:spPr>
      </p:pic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C55C3A00-3CC3-4729-AC34-B9B82D5B5FC6}"/>
              </a:ext>
            </a:extLst>
          </p:cNvPr>
          <p:cNvSpPr/>
          <p:nvPr/>
        </p:nvSpPr>
        <p:spPr bwMode="auto">
          <a:xfrm>
            <a:off x="6029302" y="4440638"/>
            <a:ext cx="5595632" cy="1670142"/>
          </a:xfrm>
          <a:custGeom>
            <a:avLst/>
            <a:gdLst>
              <a:gd name="connsiteX0" fmla="*/ 5466180 w 5595632"/>
              <a:gd name="connsiteY0" fmla="*/ 0 h 1670142"/>
              <a:gd name="connsiteX1" fmla="*/ 5511899 w 5595632"/>
              <a:gd name="connsiteY1" fmla="*/ 0 h 1670142"/>
              <a:gd name="connsiteX2" fmla="*/ 5511899 w 5595632"/>
              <a:gd name="connsiteY2" fmla="*/ 238831 h 1670142"/>
              <a:gd name="connsiteX3" fmla="*/ 5595632 w 5595632"/>
              <a:gd name="connsiteY3" fmla="*/ 238831 h 1670142"/>
              <a:gd name="connsiteX4" fmla="*/ 5595632 w 5595632"/>
              <a:gd name="connsiteY4" fmla="*/ 284550 h 1670142"/>
              <a:gd name="connsiteX5" fmla="*/ 5587694 w 5595632"/>
              <a:gd name="connsiteY5" fmla="*/ 284550 h 1670142"/>
              <a:gd name="connsiteX6" fmla="*/ 5538940 w 5595632"/>
              <a:gd name="connsiteY6" fmla="*/ 608730 h 1670142"/>
              <a:gd name="connsiteX7" fmla="*/ 5546418 w 5595632"/>
              <a:gd name="connsiteY7" fmla="*/ 608730 h 1670142"/>
              <a:gd name="connsiteX8" fmla="*/ 5546418 w 5595632"/>
              <a:gd name="connsiteY8" fmla="*/ 654450 h 1670142"/>
              <a:gd name="connsiteX9" fmla="*/ 5511899 w 5595632"/>
              <a:gd name="connsiteY9" fmla="*/ 654450 h 1670142"/>
              <a:gd name="connsiteX10" fmla="*/ 5511899 w 5595632"/>
              <a:gd name="connsiteY10" fmla="*/ 1293186 h 1670142"/>
              <a:gd name="connsiteX11" fmla="*/ 5511567 w 5595632"/>
              <a:gd name="connsiteY11" fmla="*/ 1293186 h 1670142"/>
              <a:gd name="connsiteX12" fmla="*/ 5505019 w 5595632"/>
              <a:gd name="connsiteY12" fmla="*/ 1365411 h 1670142"/>
              <a:gd name="connsiteX13" fmla="*/ 5400630 w 5595632"/>
              <a:gd name="connsiteY13" fmla="*/ 1562236 h 1670142"/>
              <a:gd name="connsiteX14" fmla="*/ 5200504 w 5595632"/>
              <a:gd name="connsiteY14" fmla="*/ 1665194 h 1670142"/>
              <a:gd name="connsiteX15" fmla="*/ 5140569 w 5595632"/>
              <a:gd name="connsiteY15" fmla="*/ 1668805 h 1670142"/>
              <a:gd name="connsiteX16" fmla="*/ 5140569 w 5595632"/>
              <a:gd name="connsiteY16" fmla="*/ 1670142 h 1670142"/>
              <a:gd name="connsiteX17" fmla="*/ 0 w 5595632"/>
              <a:gd name="connsiteY17" fmla="*/ 1670142 h 1670142"/>
              <a:gd name="connsiteX18" fmla="*/ 0 w 5595632"/>
              <a:gd name="connsiteY18" fmla="*/ 1624423 h 1670142"/>
              <a:gd name="connsiteX19" fmla="*/ 5134635 w 5595632"/>
              <a:gd name="connsiteY19" fmla="*/ 1624423 h 1670142"/>
              <a:gd name="connsiteX20" fmla="*/ 5193312 w 5595632"/>
              <a:gd name="connsiteY20" fmla="*/ 1620879 h 1670142"/>
              <a:gd name="connsiteX21" fmla="*/ 5369421 w 5595632"/>
              <a:gd name="connsiteY21" fmla="*/ 1529957 h 1670142"/>
              <a:gd name="connsiteX22" fmla="*/ 5460970 w 5595632"/>
              <a:gd name="connsiteY22" fmla="*/ 1356730 h 1670142"/>
              <a:gd name="connsiteX23" fmla="*/ 5466713 w 5595632"/>
              <a:gd name="connsiteY23" fmla="*/ 1293186 h 1670142"/>
              <a:gd name="connsiteX24" fmla="*/ 5466180 w 5595632"/>
              <a:gd name="connsiteY24" fmla="*/ 1293186 h 1670142"/>
              <a:gd name="connsiteX25" fmla="*/ 5466180 w 5595632"/>
              <a:gd name="connsiteY25" fmla="*/ 654450 h 1670142"/>
              <a:gd name="connsiteX26" fmla="*/ 5432120 w 5595632"/>
              <a:gd name="connsiteY26" fmla="*/ 654450 h 1670142"/>
              <a:gd name="connsiteX27" fmla="*/ 5432120 w 5595632"/>
              <a:gd name="connsiteY27" fmla="*/ 608730 h 1670142"/>
              <a:gd name="connsiteX28" fmla="*/ 5439600 w 5595632"/>
              <a:gd name="connsiteY28" fmla="*/ 608730 h 1670142"/>
              <a:gd name="connsiteX29" fmla="*/ 5390844 w 5595632"/>
              <a:gd name="connsiteY29" fmla="*/ 284550 h 1670142"/>
              <a:gd name="connsiteX30" fmla="*/ 5382907 w 5595632"/>
              <a:gd name="connsiteY30" fmla="*/ 284550 h 1670142"/>
              <a:gd name="connsiteX31" fmla="*/ 5382907 w 5595632"/>
              <a:gd name="connsiteY31" fmla="*/ 238831 h 1670142"/>
              <a:gd name="connsiteX32" fmla="*/ 5466180 w 5595632"/>
              <a:gd name="connsiteY32" fmla="*/ 238831 h 167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95632" h="1670142">
                <a:moveTo>
                  <a:pt x="5466180" y="0"/>
                </a:moveTo>
                <a:lnTo>
                  <a:pt x="5511899" y="0"/>
                </a:lnTo>
                <a:lnTo>
                  <a:pt x="5511899" y="238831"/>
                </a:lnTo>
                <a:lnTo>
                  <a:pt x="5595632" y="238831"/>
                </a:lnTo>
                <a:lnTo>
                  <a:pt x="5595632" y="284550"/>
                </a:lnTo>
                <a:lnTo>
                  <a:pt x="5587694" y="284550"/>
                </a:lnTo>
                <a:lnTo>
                  <a:pt x="5538940" y="608730"/>
                </a:lnTo>
                <a:lnTo>
                  <a:pt x="5546418" y="608730"/>
                </a:lnTo>
                <a:lnTo>
                  <a:pt x="5546418" y="654450"/>
                </a:lnTo>
                <a:lnTo>
                  <a:pt x="5511899" y="654450"/>
                </a:lnTo>
                <a:lnTo>
                  <a:pt x="5511899" y="1293186"/>
                </a:lnTo>
                <a:lnTo>
                  <a:pt x="5511567" y="1293186"/>
                </a:lnTo>
                <a:lnTo>
                  <a:pt x="5505019" y="1365411"/>
                </a:lnTo>
                <a:cubicBezTo>
                  <a:pt x="5490739" y="1439647"/>
                  <a:pt x="5454643" y="1508438"/>
                  <a:pt x="5400630" y="1562236"/>
                </a:cubicBezTo>
                <a:cubicBezTo>
                  <a:pt x="5345537" y="1617109"/>
                  <a:pt x="5275471" y="1652735"/>
                  <a:pt x="5200504" y="1665194"/>
                </a:cubicBezTo>
                <a:lnTo>
                  <a:pt x="5140569" y="1668805"/>
                </a:lnTo>
                <a:lnTo>
                  <a:pt x="5140569" y="1670142"/>
                </a:lnTo>
                <a:lnTo>
                  <a:pt x="0" y="1670142"/>
                </a:lnTo>
                <a:lnTo>
                  <a:pt x="0" y="1624423"/>
                </a:lnTo>
                <a:lnTo>
                  <a:pt x="5134635" y="1624423"/>
                </a:lnTo>
                <a:lnTo>
                  <a:pt x="5193312" y="1620879"/>
                </a:lnTo>
                <a:cubicBezTo>
                  <a:pt x="5259303" y="1609876"/>
                  <a:pt x="5320969" y="1578412"/>
                  <a:pt x="5369421" y="1529957"/>
                </a:cubicBezTo>
                <a:cubicBezTo>
                  <a:pt x="5416795" y="1482580"/>
                  <a:pt x="5448448" y="1422045"/>
                  <a:pt x="5460970" y="1356730"/>
                </a:cubicBezTo>
                <a:lnTo>
                  <a:pt x="5466713" y="1293186"/>
                </a:lnTo>
                <a:lnTo>
                  <a:pt x="5466180" y="1293186"/>
                </a:lnTo>
                <a:lnTo>
                  <a:pt x="5466180" y="654450"/>
                </a:lnTo>
                <a:lnTo>
                  <a:pt x="5432120" y="654450"/>
                </a:lnTo>
                <a:lnTo>
                  <a:pt x="5432120" y="608730"/>
                </a:lnTo>
                <a:lnTo>
                  <a:pt x="5439600" y="608730"/>
                </a:lnTo>
                <a:lnTo>
                  <a:pt x="5390844" y="284550"/>
                </a:lnTo>
                <a:lnTo>
                  <a:pt x="5382907" y="284550"/>
                </a:lnTo>
                <a:lnTo>
                  <a:pt x="5382907" y="238831"/>
                </a:lnTo>
                <a:lnTo>
                  <a:pt x="5466180" y="238831"/>
                </a:lnTo>
                <a:close/>
              </a:path>
            </a:pathLst>
          </a:custGeom>
          <a:noFill/>
          <a:ln w="9525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CE1DBB4-3619-4B0F-9C47-3BB4E1D65710}"/>
              </a:ext>
            </a:extLst>
          </p:cNvPr>
          <p:cNvGrpSpPr/>
          <p:nvPr/>
        </p:nvGrpSpPr>
        <p:grpSpPr>
          <a:xfrm>
            <a:off x="6030062" y="4435711"/>
            <a:ext cx="5596613" cy="1670448"/>
            <a:chOff x="3297693" y="2593776"/>
            <a:chExt cx="5596613" cy="1670448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BD551B0-EC35-4CF3-A0C4-FE737377E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9097"/>
            <a:stretch/>
          </p:blipFill>
          <p:spPr>
            <a:xfrm>
              <a:off x="3297693" y="3079834"/>
              <a:ext cx="5596613" cy="118439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6C305D6-E805-4C9A-91EE-75C669067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85476"/>
            <a:stretch/>
          </p:blipFill>
          <p:spPr>
            <a:xfrm>
              <a:off x="3297693" y="2593776"/>
              <a:ext cx="5596613" cy="242610"/>
            </a:xfrm>
            <a:prstGeom prst="rect">
              <a:avLst/>
            </a:prstGeom>
          </p:spPr>
        </p:pic>
        <p:sp>
          <p:nvSpPr>
            <p:cNvPr id="23" name="Larme 22">
              <a:extLst>
                <a:ext uri="{FF2B5EF4-FFF2-40B4-BE49-F238E27FC236}">
                  <a16:creationId xmlns:a16="http://schemas.microsoft.com/office/drawing/2014/main" id="{FA858417-B7AC-4BC6-B79F-FBF02AA027C1}"/>
                </a:ext>
              </a:extLst>
            </p:cNvPr>
            <p:cNvSpPr/>
            <p:nvPr/>
          </p:nvSpPr>
          <p:spPr bwMode="auto">
            <a:xfrm rot="18973227">
              <a:off x="8754184" y="2944311"/>
              <a:ext cx="57253" cy="56658"/>
            </a:xfrm>
            <a:prstGeom prst="teardrop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360951DE-A3C9-45E2-975D-F259AD2DC5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3482" y="4549421"/>
            <a:ext cx="2357674" cy="1908363"/>
          </a:xfrm>
          <a:prstGeom prst="rect">
            <a:avLst/>
          </a:prstGeom>
        </p:spPr>
      </p:pic>
      <p:sp>
        <p:nvSpPr>
          <p:cNvPr id="25" name="TextBox 2">
            <a:extLst>
              <a:ext uri="{FF2B5EF4-FFF2-40B4-BE49-F238E27FC236}">
                <a16:creationId xmlns:a16="http://schemas.microsoft.com/office/drawing/2014/main" id="{6236CC3E-5719-49C6-9704-5EE72819D166}"/>
              </a:ext>
            </a:extLst>
          </p:cNvPr>
          <p:cNvSpPr txBox="1"/>
          <p:nvPr/>
        </p:nvSpPr>
        <p:spPr>
          <a:xfrm>
            <a:off x="1601795" y="2629340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/>
              <a:t>Débit de perfusion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037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9127 -2.22222E-6 " pathEditMode="relative" rAng="0" ptsTypes="AA">
                                      <p:cBhvr>
                                        <p:cTn id="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0875 0.0007 " pathEditMode="relative" rAng="0" ptsTypes="AA">
                                      <p:cBhvr>
                                        <p:cTn id="11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0.06713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0DDDC01C-47A6-4225-BE61-97BFCB3F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70" y="1628776"/>
            <a:ext cx="10984523" cy="4752975"/>
          </a:xfrm>
        </p:spPr>
        <p:txBody>
          <a:bodyPr/>
          <a:lstStyle/>
          <a:p>
            <a:r>
              <a:rPr lang="fr-FR" dirty="0"/>
              <a:t>Une soirée à Lyon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6007CC-3359-4997-A6B0-BA537AB1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Comment ça marche ? Analogie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7152C1-29C0-43CC-93BB-1912EC2F00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© Copyright Fresenius Kabi AG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3D8406-82F6-4B93-B682-D791360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2C92E-FF69-43A6-96CD-BB0B3FC84789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25" name="Rectangle 14" descr="10%">
            <a:extLst>
              <a:ext uri="{FF2B5EF4-FFF2-40B4-BE49-F238E27FC236}">
                <a16:creationId xmlns:a16="http://schemas.microsoft.com/office/drawing/2014/main" id="{19F30080-70D3-46BB-BD43-FEE268E0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5343225"/>
            <a:ext cx="9617865" cy="72951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belle soirée</a:t>
            </a:r>
          </a:p>
        </p:txBody>
      </p:sp>
      <p:sp>
        <p:nvSpPr>
          <p:cNvPr id="26" name="Line 4">
            <a:extLst>
              <a:ext uri="{FF2B5EF4-FFF2-40B4-BE49-F238E27FC236}">
                <a16:creationId xmlns:a16="http://schemas.microsoft.com/office/drawing/2014/main" id="{F4E2C8CD-229B-46FB-9128-40FCD95EB1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0800" y="6072735"/>
            <a:ext cx="8706566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77352605-51F3-4CCF-8B17-CF1399FA2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06" y="4244705"/>
            <a:ext cx="3948960" cy="46166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GB" alt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</a:t>
            </a:r>
            <a:r>
              <a:rPr lang="en-GB" altLang="fr-F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folle</a:t>
            </a:r>
            <a:r>
              <a:rPr lang="en-GB" altLang="fr-F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soirée</a:t>
            </a:r>
          </a:p>
        </p:txBody>
      </p:sp>
      <p:sp>
        <p:nvSpPr>
          <p:cNvPr id="28" name="Rectangle 12" descr="Diagonales larges vers le haut">
            <a:extLst>
              <a:ext uri="{FF2B5EF4-FFF2-40B4-BE49-F238E27FC236}">
                <a16:creationId xmlns:a16="http://schemas.microsoft.com/office/drawing/2014/main" id="{9E999921-1B6A-423C-85B7-4AA56D603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3031973"/>
            <a:ext cx="9617865" cy="54679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Gueule de bois</a:t>
            </a:r>
          </a:p>
        </p:txBody>
      </p:sp>
      <p:sp>
        <p:nvSpPr>
          <p:cNvPr id="29" name="Rectangle 17" descr="50%">
            <a:extLst>
              <a:ext uri="{FF2B5EF4-FFF2-40B4-BE49-F238E27FC236}">
                <a16:creationId xmlns:a16="http://schemas.microsoft.com/office/drawing/2014/main" id="{200D2DEF-3B07-44C2-BBDB-A8E1FB3FF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2485182"/>
            <a:ext cx="9617865" cy="546791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fr-FR" altLang="fr-FR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 éthylique</a:t>
            </a:r>
          </a:p>
        </p:txBody>
      </p:sp>
      <p:sp>
        <p:nvSpPr>
          <p:cNvPr id="30" name="Line 3">
            <a:extLst>
              <a:ext uri="{FF2B5EF4-FFF2-40B4-BE49-F238E27FC236}">
                <a16:creationId xmlns:a16="http://schemas.microsoft.com/office/drawing/2014/main" id="{4D8DBBD0-9B65-4233-A68A-F7A3B1BC9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332462"/>
            <a:ext cx="0" cy="373345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6722DFAE-6850-43FF-BD7B-1371E2F0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357" y="2119745"/>
            <a:ext cx="6402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 err="1">
                <a:solidFill>
                  <a:schemeClr val="bg2"/>
                </a:solidFill>
              </a:rPr>
              <a:t>Alcoolémie</a:t>
            </a:r>
            <a:endParaRPr lang="en-GB" altLang="fr-FR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95BC28EE-6C26-4FE3-B868-F79FA9F42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043" y="6074099"/>
            <a:ext cx="1619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fr-FR" sz="2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Temps</a:t>
            </a:r>
            <a:endParaRPr lang="en-GB" altLang="fr-FR" sz="2000">
              <a:solidFill>
                <a:schemeClr val="bg2"/>
              </a:solidFill>
            </a:endParaRPr>
          </a:p>
        </p:txBody>
      </p:sp>
      <p:grpSp>
        <p:nvGrpSpPr>
          <p:cNvPr id="33" name="Group 49">
            <a:extLst>
              <a:ext uri="{FF2B5EF4-FFF2-40B4-BE49-F238E27FC236}">
                <a16:creationId xmlns:a16="http://schemas.microsoft.com/office/drawing/2014/main" id="{33626B95-63CD-45E4-A230-1F8468DC897C}"/>
              </a:ext>
            </a:extLst>
          </p:cNvPr>
          <p:cNvGrpSpPr>
            <a:grpSpLocks/>
          </p:cNvGrpSpPr>
          <p:nvPr/>
        </p:nvGrpSpPr>
        <p:grpSpPr bwMode="auto">
          <a:xfrm>
            <a:off x="1621797" y="6162736"/>
            <a:ext cx="4902157" cy="464978"/>
            <a:chOff x="1040" y="3840"/>
            <a:chExt cx="2340" cy="341"/>
          </a:xfrm>
        </p:grpSpPr>
        <p:sp>
          <p:nvSpPr>
            <p:cNvPr id="34" name="Line 50">
              <a:extLst>
                <a:ext uri="{FF2B5EF4-FFF2-40B4-BE49-F238E27FC236}">
                  <a16:creationId xmlns:a16="http://schemas.microsoft.com/office/drawing/2014/main" id="{2E4F2DBF-6A59-4DD9-BBD3-614C725E6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3840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51">
              <a:extLst>
                <a:ext uri="{FF2B5EF4-FFF2-40B4-BE49-F238E27FC236}">
                  <a16:creationId xmlns:a16="http://schemas.microsoft.com/office/drawing/2014/main" id="{D13E8A0B-FC89-48A1-8B9E-B390C0223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0" y="3888"/>
              <a:ext cx="2340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fr-FR" sz="2000">
                  <a:solidFill>
                    <a:schemeClr val="bg2"/>
                  </a:solidFill>
                </a:rPr>
                <a:t>Je </a:t>
              </a:r>
              <a:r>
                <a:rPr lang="en-GB" altLang="fr-FR" sz="2000" err="1">
                  <a:solidFill>
                    <a:schemeClr val="bg2"/>
                  </a:solidFill>
                </a:rPr>
                <a:t>bois</a:t>
              </a:r>
              <a:r>
                <a:rPr lang="en-GB" altLang="fr-FR" sz="2000">
                  <a:solidFill>
                    <a:schemeClr val="bg2"/>
                  </a:solidFill>
                </a:rPr>
                <a:t> un </a:t>
              </a:r>
              <a:r>
                <a:rPr lang="en-GB" altLang="fr-FR" sz="2000" err="1">
                  <a:solidFill>
                    <a:schemeClr val="bg2"/>
                  </a:solidFill>
                </a:rPr>
                <a:t>verre</a:t>
              </a:r>
              <a:endParaRPr lang="en-GB" altLang="fr-FR" sz="2000">
                <a:solidFill>
                  <a:schemeClr val="bg2"/>
                </a:solidFill>
              </a:endParaRPr>
            </a:p>
          </p:txBody>
        </p:sp>
      </p:grpSp>
      <p:pic>
        <p:nvPicPr>
          <p:cNvPr id="36" name="Picture 29">
            <a:extLst>
              <a:ext uri="{FF2B5EF4-FFF2-40B4-BE49-F238E27FC236}">
                <a16:creationId xmlns:a16="http://schemas.microsoft.com/office/drawing/2014/main" id="{9846026B-8938-4DA0-BC2A-51538FE60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517" y="3731578"/>
            <a:ext cx="7888908" cy="2298391"/>
          </a:xfrm>
          <a:prstGeom prst="rect">
            <a:avLst/>
          </a:prstGeom>
          <a:effectLst>
            <a:glow rad="25400">
              <a:schemeClr val="accent3">
                <a:satMod val="175000"/>
                <a:alpha val="75000"/>
              </a:schemeClr>
            </a:glow>
          </a:effectLst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E5A5D9FB-8D65-4CA2-A733-987BC06120DF}"/>
              </a:ext>
            </a:extLst>
          </p:cNvPr>
          <p:cNvGrpSpPr/>
          <p:nvPr/>
        </p:nvGrpSpPr>
        <p:grpSpPr>
          <a:xfrm>
            <a:off x="671911" y="5343225"/>
            <a:ext cx="555318" cy="555380"/>
            <a:chOff x="1195261" y="1542379"/>
            <a:chExt cx="2819028" cy="2819345"/>
          </a:xfrm>
        </p:grpSpPr>
        <p:pic>
          <p:nvPicPr>
            <p:cNvPr id="46" name="Graphique 45" descr="Cerveau">
              <a:extLst>
                <a:ext uri="{FF2B5EF4-FFF2-40B4-BE49-F238E27FC236}">
                  <a16:creationId xmlns:a16="http://schemas.microsoft.com/office/drawing/2014/main" id="{62FBEEE6-7911-495A-AAE9-E490CCE58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95261" y="1542379"/>
              <a:ext cx="2819028" cy="2819028"/>
            </a:xfrm>
            <a:prstGeom prst="rect">
              <a:avLst/>
            </a:prstGeom>
          </p:spPr>
        </p:pic>
        <p:pic>
          <p:nvPicPr>
            <p:cNvPr id="47" name="Graphique 46" descr="Cerveau">
              <a:extLst>
                <a:ext uri="{FF2B5EF4-FFF2-40B4-BE49-F238E27FC236}">
                  <a16:creationId xmlns:a16="http://schemas.microsoft.com/office/drawing/2014/main" id="{76D1658E-5EA3-4019-9D0C-BED851076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66846" b="24472"/>
            <a:stretch>
              <a:fillRect/>
            </a:stretch>
          </p:blipFill>
          <p:spPr>
            <a:xfrm>
              <a:off x="1195261" y="3436718"/>
              <a:ext cx="2819028" cy="244750"/>
            </a:xfrm>
            <a:custGeom>
              <a:avLst/>
              <a:gdLst>
                <a:gd name="connsiteX0" fmla="*/ 0 w 2819028"/>
                <a:gd name="connsiteY0" fmla="*/ 0 h 244750"/>
                <a:gd name="connsiteX1" fmla="*/ 2819028 w 2819028"/>
                <a:gd name="connsiteY1" fmla="*/ 0 h 244750"/>
                <a:gd name="connsiteX2" fmla="*/ 2819028 w 2819028"/>
                <a:gd name="connsiteY2" fmla="*/ 244750 h 244750"/>
                <a:gd name="connsiteX3" fmla="*/ 0 w 2819028"/>
                <a:gd name="connsiteY3" fmla="*/ 244750 h 244750"/>
                <a:gd name="connsiteX4" fmla="*/ 0 w 2819028"/>
                <a:gd name="connsiteY4" fmla="*/ 0 h 2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244750">
                  <a:moveTo>
                    <a:pt x="0" y="0"/>
                  </a:moveTo>
                  <a:lnTo>
                    <a:pt x="2819028" y="0"/>
                  </a:lnTo>
                  <a:lnTo>
                    <a:pt x="2819028" y="244750"/>
                  </a:lnTo>
                  <a:lnTo>
                    <a:pt x="0" y="2447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8" name="Graphique 47" descr="Cerveau">
              <a:extLst>
                <a:ext uri="{FF2B5EF4-FFF2-40B4-BE49-F238E27FC236}">
                  <a16:creationId xmlns:a16="http://schemas.microsoft.com/office/drawing/2014/main" id="{F68E7F59-E2F2-4DB2-A537-95A1788AA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75869"/>
            <a:stretch>
              <a:fillRect/>
            </a:stretch>
          </p:blipFill>
          <p:spPr>
            <a:xfrm>
              <a:off x="1195261" y="3681469"/>
              <a:ext cx="2819028" cy="680255"/>
            </a:xfrm>
            <a:custGeom>
              <a:avLst/>
              <a:gdLst>
                <a:gd name="connsiteX0" fmla="*/ 0 w 2819028"/>
                <a:gd name="connsiteY0" fmla="*/ 0 h 680255"/>
                <a:gd name="connsiteX1" fmla="*/ 2819028 w 2819028"/>
                <a:gd name="connsiteY1" fmla="*/ 0 h 680255"/>
                <a:gd name="connsiteX2" fmla="*/ 2819028 w 2819028"/>
                <a:gd name="connsiteY2" fmla="*/ 680255 h 680255"/>
                <a:gd name="connsiteX3" fmla="*/ 0 w 2819028"/>
                <a:gd name="connsiteY3" fmla="*/ 680255 h 680255"/>
                <a:gd name="connsiteX4" fmla="*/ 0 w 2819028"/>
                <a:gd name="connsiteY4" fmla="*/ 0 h 68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680255">
                  <a:moveTo>
                    <a:pt x="0" y="0"/>
                  </a:moveTo>
                  <a:lnTo>
                    <a:pt x="2819028" y="0"/>
                  </a:lnTo>
                  <a:lnTo>
                    <a:pt x="2819028" y="680255"/>
                  </a:lnTo>
                  <a:lnTo>
                    <a:pt x="0" y="6802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90415BF3-C234-40A0-AFA1-CDFEB37473BB}"/>
              </a:ext>
            </a:extLst>
          </p:cNvPr>
          <p:cNvGrpSpPr/>
          <p:nvPr/>
        </p:nvGrpSpPr>
        <p:grpSpPr>
          <a:xfrm>
            <a:off x="671911" y="3758280"/>
            <a:ext cx="555318" cy="555318"/>
            <a:chOff x="9126787" y="2019486"/>
            <a:chExt cx="2819028" cy="2819028"/>
          </a:xfrm>
        </p:grpSpPr>
        <p:pic>
          <p:nvPicPr>
            <p:cNvPr id="50" name="Graphique 49" descr="Cerveau">
              <a:extLst>
                <a:ext uri="{FF2B5EF4-FFF2-40B4-BE49-F238E27FC236}">
                  <a16:creationId xmlns:a16="http://schemas.microsoft.com/office/drawing/2014/main" id="{237AEEC0-0BDA-4D23-967D-E708F798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26787" y="2019486"/>
              <a:ext cx="2819028" cy="2819028"/>
            </a:xfrm>
            <a:prstGeom prst="rect">
              <a:avLst/>
            </a:prstGeom>
          </p:spPr>
        </p:pic>
        <p:pic>
          <p:nvPicPr>
            <p:cNvPr id="51" name="Graphique 50" descr="Cerveau">
              <a:extLst>
                <a:ext uri="{FF2B5EF4-FFF2-40B4-BE49-F238E27FC236}">
                  <a16:creationId xmlns:a16="http://schemas.microsoft.com/office/drawing/2014/main" id="{9461BBF1-CD8C-425B-BB2D-C68A2278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52766" b="38552"/>
            <a:stretch>
              <a:fillRect/>
            </a:stretch>
          </p:blipFill>
          <p:spPr>
            <a:xfrm>
              <a:off x="9126787" y="3504419"/>
              <a:ext cx="2819028" cy="244749"/>
            </a:xfrm>
            <a:custGeom>
              <a:avLst/>
              <a:gdLst>
                <a:gd name="connsiteX0" fmla="*/ 0 w 2819028"/>
                <a:gd name="connsiteY0" fmla="*/ 0 h 244749"/>
                <a:gd name="connsiteX1" fmla="*/ 2819028 w 2819028"/>
                <a:gd name="connsiteY1" fmla="*/ 0 h 244749"/>
                <a:gd name="connsiteX2" fmla="*/ 2819028 w 2819028"/>
                <a:gd name="connsiteY2" fmla="*/ 244749 h 244749"/>
                <a:gd name="connsiteX3" fmla="*/ 0 w 2819028"/>
                <a:gd name="connsiteY3" fmla="*/ 244749 h 244749"/>
                <a:gd name="connsiteX4" fmla="*/ 0 w 2819028"/>
                <a:gd name="connsiteY4" fmla="*/ 0 h 24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244749">
                  <a:moveTo>
                    <a:pt x="0" y="0"/>
                  </a:moveTo>
                  <a:lnTo>
                    <a:pt x="2819028" y="0"/>
                  </a:lnTo>
                  <a:lnTo>
                    <a:pt x="2819028" y="244749"/>
                  </a:lnTo>
                  <a:lnTo>
                    <a:pt x="0" y="244749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2" name="Graphique 51" descr="Cerveau">
              <a:extLst>
                <a:ext uri="{FF2B5EF4-FFF2-40B4-BE49-F238E27FC236}">
                  <a16:creationId xmlns:a16="http://schemas.microsoft.com/office/drawing/2014/main" id="{704186CF-B7FF-49D4-80D7-5D0E0C42D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61448" b="5815"/>
            <a:stretch>
              <a:fillRect/>
            </a:stretch>
          </p:blipFill>
          <p:spPr>
            <a:xfrm>
              <a:off x="9126787" y="3749168"/>
              <a:ext cx="2819028" cy="922866"/>
            </a:xfrm>
            <a:custGeom>
              <a:avLst/>
              <a:gdLst>
                <a:gd name="connsiteX0" fmla="*/ 0 w 2819028"/>
                <a:gd name="connsiteY0" fmla="*/ 0 h 922866"/>
                <a:gd name="connsiteX1" fmla="*/ 2819028 w 2819028"/>
                <a:gd name="connsiteY1" fmla="*/ 0 h 922866"/>
                <a:gd name="connsiteX2" fmla="*/ 2819028 w 2819028"/>
                <a:gd name="connsiteY2" fmla="*/ 922866 h 922866"/>
                <a:gd name="connsiteX3" fmla="*/ 0 w 2819028"/>
                <a:gd name="connsiteY3" fmla="*/ 922866 h 922866"/>
                <a:gd name="connsiteX4" fmla="*/ 0 w 2819028"/>
                <a:gd name="connsiteY4" fmla="*/ 0 h 9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922866">
                  <a:moveTo>
                    <a:pt x="0" y="0"/>
                  </a:moveTo>
                  <a:lnTo>
                    <a:pt x="2819028" y="0"/>
                  </a:lnTo>
                  <a:lnTo>
                    <a:pt x="2819028" y="922866"/>
                  </a:lnTo>
                  <a:lnTo>
                    <a:pt x="0" y="92286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2C4D747-D891-4D2A-9A66-C1B604F5B1F4}"/>
              </a:ext>
            </a:extLst>
          </p:cNvPr>
          <p:cNvGrpSpPr/>
          <p:nvPr/>
        </p:nvGrpSpPr>
        <p:grpSpPr>
          <a:xfrm>
            <a:off x="671911" y="3109005"/>
            <a:ext cx="555318" cy="555318"/>
            <a:chOff x="7581806" y="3876968"/>
            <a:chExt cx="2819028" cy="2819028"/>
          </a:xfrm>
        </p:grpSpPr>
        <p:pic>
          <p:nvPicPr>
            <p:cNvPr id="54" name="Graphique 53" descr="Cerveau">
              <a:extLst>
                <a:ext uri="{FF2B5EF4-FFF2-40B4-BE49-F238E27FC236}">
                  <a16:creationId xmlns:a16="http://schemas.microsoft.com/office/drawing/2014/main" id="{3F2B6271-8934-4384-A31A-BEF696C65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81806" y="3876968"/>
              <a:ext cx="2819028" cy="2819028"/>
            </a:xfrm>
            <a:prstGeom prst="rect">
              <a:avLst/>
            </a:prstGeom>
          </p:spPr>
        </p:pic>
        <p:pic>
          <p:nvPicPr>
            <p:cNvPr id="55" name="Graphique 54" descr="Cerveau">
              <a:extLst>
                <a:ext uri="{FF2B5EF4-FFF2-40B4-BE49-F238E27FC236}">
                  <a16:creationId xmlns:a16="http://schemas.microsoft.com/office/drawing/2014/main" id="{883EBC04-4E5B-46B9-8812-1E8CF338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32962" b="58356"/>
            <a:stretch>
              <a:fillRect/>
            </a:stretch>
          </p:blipFill>
          <p:spPr>
            <a:xfrm>
              <a:off x="7581806" y="4803824"/>
              <a:ext cx="2819028" cy="244749"/>
            </a:xfrm>
            <a:custGeom>
              <a:avLst/>
              <a:gdLst>
                <a:gd name="connsiteX0" fmla="*/ 0 w 2819028"/>
                <a:gd name="connsiteY0" fmla="*/ 0 h 244749"/>
                <a:gd name="connsiteX1" fmla="*/ 2819028 w 2819028"/>
                <a:gd name="connsiteY1" fmla="*/ 0 h 244749"/>
                <a:gd name="connsiteX2" fmla="*/ 2819028 w 2819028"/>
                <a:gd name="connsiteY2" fmla="*/ 244749 h 244749"/>
                <a:gd name="connsiteX3" fmla="*/ 0 w 2819028"/>
                <a:gd name="connsiteY3" fmla="*/ 244749 h 244749"/>
                <a:gd name="connsiteX4" fmla="*/ 0 w 2819028"/>
                <a:gd name="connsiteY4" fmla="*/ 0 h 24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244749">
                  <a:moveTo>
                    <a:pt x="0" y="0"/>
                  </a:moveTo>
                  <a:lnTo>
                    <a:pt x="2819028" y="0"/>
                  </a:lnTo>
                  <a:lnTo>
                    <a:pt x="2819028" y="244749"/>
                  </a:lnTo>
                  <a:lnTo>
                    <a:pt x="0" y="244749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56" name="Graphique 55" descr="Cerveau">
              <a:extLst>
                <a:ext uri="{FF2B5EF4-FFF2-40B4-BE49-F238E27FC236}">
                  <a16:creationId xmlns:a16="http://schemas.microsoft.com/office/drawing/2014/main" id="{A7CFB4C3-C7DD-404D-8BA9-FA7339014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41644" b="13928"/>
            <a:stretch>
              <a:fillRect/>
            </a:stretch>
          </p:blipFill>
          <p:spPr>
            <a:xfrm>
              <a:off x="7581806" y="5048573"/>
              <a:ext cx="2819028" cy="1252424"/>
            </a:xfrm>
            <a:custGeom>
              <a:avLst/>
              <a:gdLst>
                <a:gd name="connsiteX0" fmla="*/ 0 w 2819028"/>
                <a:gd name="connsiteY0" fmla="*/ 0 h 1252424"/>
                <a:gd name="connsiteX1" fmla="*/ 2819028 w 2819028"/>
                <a:gd name="connsiteY1" fmla="*/ 0 h 1252424"/>
                <a:gd name="connsiteX2" fmla="*/ 2819028 w 2819028"/>
                <a:gd name="connsiteY2" fmla="*/ 1252424 h 1252424"/>
                <a:gd name="connsiteX3" fmla="*/ 0 w 2819028"/>
                <a:gd name="connsiteY3" fmla="*/ 1252424 h 1252424"/>
                <a:gd name="connsiteX4" fmla="*/ 0 w 2819028"/>
                <a:gd name="connsiteY4" fmla="*/ 0 h 12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1252424">
                  <a:moveTo>
                    <a:pt x="0" y="0"/>
                  </a:moveTo>
                  <a:lnTo>
                    <a:pt x="2819028" y="0"/>
                  </a:lnTo>
                  <a:lnTo>
                    <a:pt x="2819028" y="1252424"/>
                  </a:lnTo>
                  <a:lnTo>
                    <a:pt x="0" y="12524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22D5A26-26A2-4ACE-AD29-B74929BDB2E9}"/>
              </a:ext>
            </a:extLst>
          </p:cNvPr>
          <p:cNvGrpSpPr/>
          <p:nvPr/>
        </p:nvGrpSpPr>
        <p:grpSpPr>
          <a:xfrm>
            <a:off x="672789" y="2473484"/>
            <a:ext cx="556564" cy="555318"/>
            <a:chOff x="6470363" y="1189838"/>
            <a:chExt cx="2825351" cy="2819028"/>
          </a:xfrm>
        </p:grpSpPr>
        <p:pic>
          <p:nvPicPr>
            <p:cNvPr id="58" name="Graphique 57" descr="Cerveau">
              <a:extLst>
                <a:ext uri="{FF2B5EF4-FFF2-40B4-BE49-F238E27FC236}">
                  <a16:creationId xmlns:a16="http://schemas.microsoft.com/office/drawing/2014/main" id="{A32B10B4-37C6-413E-9B20-C8846CBE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76686" y="1189838"/>
              <a:ext cx="2819028" cy="2819028"/>
            </a:xfrm>
            <a:prstGeom prst="rect">
              <a:avLst/>
            </a:prstGeom>
          </p:spPr>
        </p:pic>
        <p:pic>
          <p:nvPicPr>
            <p:cNvPr id="59" name="Graphique 58" descr="Cerveau">
              <a:extLst>
                <a:ext uri="{FF2B5EF4-FFF2-40B4-BE49-F238E27FC236}">
                  <a16:creationId xmlns:a16="http://schemas.microsoft.com/office/drawing/2014/main" id="{EE4651F3-C207-4F84-B7E4-9E25B0194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14442" b="76876"/>
            <a:stretch>
              <a:fillRect/>
            </a:stretch>
          </p:blipFill>
          <p:spPr>
            <a:xfrm>
              <a:off x="6476686" y="1599373"/>
              <a:ext cx="2819028" cy="244750"/>
            </a:xfrm>
            <a:custGeom>
              <a:avLst/>
              <a:gdLst>
                <a:gd name="connsiteX0" fmla="*/ 0 w 2819028"/>
                <a:gd name="connsiteY0" fmla="*/ 0 h 244750"/>
                <a:gd name="connsiteX1" fmla="*/ 2819028 w 2819028"/>
                <a:gd name="connsiteY1" fmla="*/ 0 h 244750"/>
                <a:gd name="connsiteX2" fmla="*/ 2819028 w 2819028"/>
                <a:gd name="connsiteY2" fmla="*/ 244750 h 244750"/>
                <a:gd name="connsiteX3" fmla="*/ 0 w 2819028"/>
                <a:gd name="connsiteY3" fmla="*/ 244750 h 244750"/>
                <a:gd name="connsiteX4" fmla="*/ 0 w 2819028"/>
                <a:gd name="connsiteY4" fmla="*/ 0 h 24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244750">
                  <a:moveTo>
                    <a:pt x="0" y="0"/>
                  </a:moveTo>
                  <a:lnTo>
                    <a:pt x="2819028" y="0"/>
                  </a:lnTo>
                  <a:lnTo>
                    <a:pt x="2819028" y="244750"/>
                  </a:lnTo>
                  <a:lnTo>
                    <a:pt x="0" y="2447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0" name="Graphique 59" descr="Cerveau">
              <a:extLst>
                <a:ext uri="{FF2B5EF4-FFF2-40B4-BE49-F238E27FC236}">
                  <a16:creationId xmlns:a16="http://schemas.microsoft.com/office/drawing/2014/main" id="{B47A9E16-F044-4642-B522-67DE00AB3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23465" b="13928"/>
            <a:stretch>
              <a:fillRect/>
            </a:stretch>
          </p:blipFill>
          <p:spPr>
            <a:xfrm>
              <a:off x="6470363" y="1844887"/>
              <a:ext cx="2819028" cy="1764889"/>
            </a:xfrm>
            <a:custGeom>
              <a:avLst/>
              <a:gdLst>
                <a:gd name="connsiteX0" fmla="*/ 0 w 2819028"/>
                <a:gd name="connsiteY0" fmla="*/ 0 h 1764889"/>
                <a:gd name="connsiteX1" fmla="*/ 2819028 w 2819028"/>
                <a:gd name="connsiteY1" fmla="*/ 0 h 1764889"/>
                <a:gd name="connsiteX2" fmla="*/ 2819028 w 2819028"/>
                <a:gd name="connsiteY2" fmla="*/ 1764889 h 1764889"/>
                <a:gd name="connsiteX3" fmla="*/ 0 w 2819028"/>
                <a:gd name="connsiteY3" fmla="*/ 1764889 h 1764889"/>
                <a:gd name="connsiteX4" fmla="*/ 0 w 2819028"/>
                <a:gd name="connsiteY4" fmla="*/ 0 h 176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028" h="1764889">
                  <a:moveTo>
                    <a:pt x="0" y="0"/>
                  </a:moveTo>
                  <a:lnTo>
                    <a:pt x="2819028" y="0"/>
                  </a:lnTo>
                  <a:lnTo>
                    <a:pt x="2819028" y="1764889"/>
                  </a:lnTo>
                  <a:lnTo>
                    <a:pt x="0" y="1764889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573969FB-EBE6-4301-8DA7-AEE56D206E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980" y="6161653"/>
            <a:ext cx="285764" cy="6223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A09F31-F730-44F4-8E10-F996A72348C4}"/>
              </a:ext>
            </a:extLst>
          </p:cNvPr>
          <p:cNvSpPr txBox="1"/>
          <p:nvPr/>
        </p:nvSpPr>
        <p:spPr>
          <a:xfrm>
            <a:off x="4018330" y="3952626"/>
            <a:ext cx="3116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Se lie à l’organe cible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Métabolisme hépatique (foie)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Élimination rénale</a:t>
            </a:r>
          </a:p>
          <a:p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CFE0DD2-A27A-47EA-9DAC-ABFE53D52983}"/>
              </a:ext>
            </a:extLst>
          </p:cNvPr>
          <p:cNvCxnSpPr/>
          <p:nvPr/>
        </p:nvCxnSpPr>
        <p:spPr bwMode="auto">
          <a:xfrm>
            <a:off x="3501189" y="4099009"/>
            <a:ext cx="42067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27">
            <a:extLst>
              <a:ext uri="{FF2B5EF4-FFF2-40B4-BE49-F238E27FC236}">
                <a16:creationId xmlns:a16="http://schemas.microsoft.com/office/drawing/2014/main" id="{C340EF18-2D0C-4105-97DA-2851F2042549}"/>
              </a:ext>
            </a:extLst>
          </p:cNvPr>
          <p:cNvSpPr txBox="1">
            <a:spLocks noChangeArrowheads="1"/>
          </p:cNvSpPr>
          <p:nvPr/>
        </p:nvSpPr>
        <p:spPr bwMode="auto">
          <a:xfrm rot="17614774">
            <a:off x="1226347" y="3962400"/>
            <a:ext cx="1155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>
                <a:solidFill>
                  <a:schemeClr val="bg2"/>
                </a:solidFill>
              </a:rPr>
              <a:t>onset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DD3F2C38-3B2A-4821-81AB-D45552EDB277}"/>
              </a:ext>
            </a:extLst>
          </p:cNvPr>
          <p:cNvSpPr txBox="1">
            <a:spLocks noChangeArrowheads="1"/>
          </p:cNvSpPr>
          <p:nvPr/>
        </p:nvSpPr>
        <p:spPr bwMode="auto">
          <a:xfrm rot="3980848">
            <a:off x="2914393" y="4131548"/>
            <a:ext cx="9208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fr-FR" sz="2000">
                <a:solidFill>
                  <a:schemeClr val="bg2"/>
                </a:solidFill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5350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29" grpId="0" animBg="1"/>
      <p:bldP spid="3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Default theme">
  <a:themeElements>
    <a:clrScheme name="fk-template2b 9">
      <a:dk1>
        <a:srgbClr val="000000"/>
      </a:dk1>
      <a:lt1>
        <a:srgbClr val="FFFFFF"/>
      </a:lt1>
      <a:dk2>
        <a:srgbClr val="B1B4B9"/>
      </a:dk2>
      <a:lt2>
        <a:srgbClr val="636A73"/>
      </a:lt2>
      <a:accent1>
        <a:srgbClr val="0063BE"/>
      </a:accent1>
      <a:accent2>
        <a:srgbClr val="CCE0F2"/>
      </a:accent2>
      <a:accent3>
        <a:srgbClr val="FFFFFF"/>
      </a:accent3>
      <a:accent4>
        <a:srgbClr val="000000"/>
      </a:accent4>
      <a:accent5>
        <a:srgbClr val="AAB7DB"/>
      </a:accent5>
      <a:accent6>
        <a:srgbClr val="B9CBDB"/>
      </a:accent6>
      <a:hlink>
        <a:srgbClr val="002967"/>
      </a:hlink>
      <a:folHlink>
        <a:srgbClr val="66A1D8"/>
      </a:folHlink>
    </a:clrScheme>
    <a:fontScheme name="fk-template2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fk-template2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k-template2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8">
        <a:dk1>
          <a:srgbClr val="000000"/>
        </a:dk1>
        <a:lt1>
          <a:srgbClr val="FFFFFF"/>
        </a:lt1>
        <a:dk2>
          <a:srgbClr val="B1B4B9"/>
        </a:dk2>
        <a:lt2>
          <a:srgbClr val="636A73"/>
        </a:lt2>
        <a:accent1>
          <a:srgbClr val="0063B9"/>
        </a:accent1>
        <a:accent2>
          <a:srgbClr val="CCE0F2"/>
        </a:accent2>
        <a:accent3>
          <a:srgbClr val="FFFFFF"/>
        </a:accent3>
        <a:accent4>
          <a:srgbClr val="000000"/>
        </a:accent4>
        <a:accent5>
          <a:srgbClr val="AAB7D9"/>
        </a:accent5>
        <a:accent6>
          <a:srgbClr val="B9CBDB"/>
        </a:accent6>
        <a:hlink>
          <a:srgbClr val="002967"/>
        </a:hlink>
        <a:folHlink>
          <a:srgbClr val="66A1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k-template2b 9">
        <a:dk1>
          <a:srgbClr val="000000"/>
        </a:dk1>
        <a:lt1>
          <a:srgbClr val="FFFFFF"/>
        </a:lt1>
        <a:dk2>
          <a:srgbClr val="B1B4B9"/>
        </a:dk2>
        <a:lt2>
          <a:srgbClr val="636A73"/>
        </a:lt2>
        <a:accent1>
          <a:srgbClr val="0063BE"/>
        </a:accent1>
        <a:accent2>
          <a:srgbClr val="CCE0F2"/>
        </a:accent2>
        <a:accent3>
          <a:srgbClr val="FFFFFF"/>
        </a:accent3>
        <a:accent4>
          <a:srgbClr val="000000"/>
        </a:accent4>
        <a:accent5>
          <a:srgbClr val="AAB7DB"/>
        </a:accent5>
        <a:accent6>
          <a:srgbClr val="B9CBDB"/>
        </a:accent6>
        <a:hlink>
          <a:srgbClr val="002967"/>
        </a:hlink>
        <a:folHlink>
          <a:srgbClr val="66A1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A104CFC9-7FFC-4187-815F-69AB875C263F}" vid="{BEE3F51F-9274-453D-8E45-D27A5147D38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221_FK_PowerPoint_Template_Verdana_16-9_v2_MD.pptx" id="{25E9F0B1-B2A1-44B9-A6AE-B60D126B9208}" vid="{955FE1AC-D0E4-488C-A194-0EB9FD3B89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491</Words>
  <Application>Microsoft Office PowerPoint</Application>
  <PresentationFormat>Grand écran</PresentationFormat>
  <Paragraphs>134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Berlin Sans FB Demi</vt:lpstr>
      <vt:lpstr>Calibri</vt:lpstr>
      <vt:lpstr>Verdana</vt:lpstr>
      <vt:lpstr>Verdana Regular</vt:lpstr>
      <vt:lpstr>Wingdings</vt:lpstr>
      <vt:lpstr>Default theme</vt:lpstr>
      <vt:lpstr>3_Custom Design</vt:lpstr>
      <vt:lpstr>Le groupe Fresenius</vt:lpstr>
      <vt:lpstr>Fresenius Kabi en France</vt:lpstr>
      <vt:lpstr>Qui sommes-nous ?</vt:lpstr>
      <vt:lpstr>Notre portfolio</vt:lpstr>
      <vt:lpstr>La perfusion : introduction</vt:lpstr>
      <vt:lpstr>Moyens de perfusion</vt:lpstr>
      <vt:lpstr>Moyens de perfusion</vt:lpstr>
      <vt:lpstr>Intérêts d’un dispositif de perfusion</vt:lpstr>
      <vt:lpstr>Comment ça marche ? Analogie</vt:lpstr>
      <vt:lpstr>Comment ça marche ?</vt:lpstr>
      <vt:lpstr>Comment ça marche ?</vt:lpstr>
      <vt:lpstr>Comment ça marche ?</vt:lpstr>
      <vt:lpstr>Comment ça marche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David</dc:creator>
  <cp:lastModifiedBy>Jean-Marc Pery</cp:lastModifiedBy>
  <cp:revision>10</cp:revision>
  <dcterms:created xsi:type="dcterms:W3CDTF">2020-05-26T12:03:27Z</dcterms:created>
  <dcterms:modified xsi:type="dcterms:W3CDTF">2021-11-26T14:45:25Z</dcterms:modified>
</cp:coreProperties>
</file>