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1"/>
  </p:sldMasterIdLst>
  <p:notesMasterIdLst>
    <p:notesMasterId r:id="rId38"/>
  </p:notesMasterIdLst>
  <p:handoutMasterIdLst>
    <p:handoutMasterId r:id="rId39"/>
  </p:handoutMasterIdLst>
  <p:sldIdLst>
    <p:sldId id="380" r:id="rId2"/>
    <p:sldId id="391" r:id="rId3"/>
    <p:sldId id="381" r:id="rId4"/>
    <p:sldId id="382" r:id="rId5"/>
    <p:sldId id="383" r:id="rId6"/>
    <p:sldId id="347" r:id="rId7"/>
    <p:sldId id="376" r:id="rId8"/>
    <p:sldId id="348" r:id="rId9"/>
    <p:sldId id="349" r:id="rId10"/>
    <p:sldId id="390" r:id="rId11"/>
    <p:sldId id="350" r:id="rId12"/>
    <p:sldId id="384" r:id="rId13"/>
    <p:sldId id="352" r:id="rId14"/>
    <p:sldId id="373" r:id="rId15"/>
    <p:sldId id="374" r:id="rId16"/>
    <p:sldId id="389" r:id="rId17"/>
    <p:sldId id="354" r:id="rId18"/>
    <p:sldId id="388" r:id="rId19"/>
    <p:sldId id="386" r:id="rId20"/>
    <p:sldId id="355" r:id="rId21"/>
    <p:sldId id="385" r:id="rId22"/>
    <p:sldId id="356" r:id="rId23"/>
    <p:sldId id="357" r:id="rId24"/>
    <p:sldId id="358" r:id="rId25"/>
    <p:sldId id="359" r:id="rId26"/>
    <p:sldId id="360" r:id="rId27"/>
    <p:sldId id="361" r:id="rId28"/>
    <p:sldId id="362" r:id="rId29"/>
    <p:sldId id="363" r:id="rId30"/>
    <p:sldId id="364" r:id="rId31"/>
    <p:sldId id="365" r:id="rId32"/>
    <p:sldId id="366" r:id="rId33"/>
    <p:sldId id="367" r:id="rId34"/>
    <p:sldId id="368" r:id="rId35"/>
    <p:sldId id="371" r:id="rId36"/>
    <p:sldId id="375" r:id="rId37"/>
  </p:sldIdLst>
  <p:sldSz cx="9144000" cy="5143500" type="screen16x9"/>
  <p:notesSz cx="6858000" cy="10013950"/>
  <p:defaultTextStyle>
    <a:defPPr>
      <a:defRPr lang="fr-FR"/>
    </a:defPPr>
    <a:lvl1pPr algn="l" rtl="0" fontAlgn="base">
      <a:spcBef>
        <a:spcPct val="0"/>
      </a:spcBef>
      <a:spcAft>
        <a:spcPct val="0"/>
      </a:spcAft>
      <a:defRPr sz="4400" b="1" kern="1200">
        <a:solidFill>
          <a:schemeClr val="tx2"/>
        </a:solidFill>
        <a:latin typeface="Arial Narrow" charset="0"/>
        <a:ea typeface="ＭＳ Ｐゴシック" charset="0"/>
        <a:cs typeface="+mn-cs"/>
      </a:defRPr>
    </a:lvl1pPr>
    <a:lvl2pPr marL="457200" algn="l" rtl="0" fontAlgn="base">
      <a:spcBef>
        <a:spcPct val="0"/>
      </a:spcBef>
      <a:spcAft>
        <a:spcPct val="0"/>
      </a:spcAft>
      <a:defRPr sz="4400" b="1" kern="1200">
        <a:solidFill>
          <a:schemeClr val="tx2"/>
        </a:solidFill>
        <a:latin typeface="Arial Narrow" charset="0"/>
        <a:ea typeface="ＭＳ Ｐゴシック" charset="0"/>
        <a:cs typeface="+mn-cs"/>
      </a:defRPr>
    </a:lvl2pPr>
    <a:lvl3pPr marL="914400" algn="l" rtl="0" fontAlgn="base">
      <a:spcBef>
        <a:spcPct val="0"/>
      </a:spcBef>
      <a:spcAft>
        <a:spcPct val="0"/>
      </a:spcAft>
      <a:defRPr sz="4400" b="1" kern="1200">
        <a:solidFill>
          <a:schemeClr val="tx2"/>
        </a:solidFill>
        <a:latin typeface="Arial Narrow" charset="0"/>
        <a:ea typeface="ＭＳ Ｐゴシック" charset="0"/>
        <a:cs typeface="+mn-cs"/>
      </a:defRPr>
    </a:lvl3pPr>
    <a:lvl4pPr marL="1371600" algn="l" rtl="0" fontAlgn="base">
      <a:spcBef>
        <a:spcPct val="0"/>
      </a:spcBef>
      <a:spcAft>
        <a:spcPct val="0"/>
      </a:spcAft>
      <a:defRPr sz="4400" b="1" kern="1200">
        <a:solidFill>
          <a:schemeClr val="tx2"/>
        </a:solidFill>
        <a:latin typeface="Arial Narrow" charset="0"/>
        <a:ea typeface="ＭＳ Ｐゴシック" charset="0"/>
        <a:cs typeface="+mn-cs"/>
      </a:defRPr>
    </a:lvl4pPr>
    <a:lvl5pPr marL="1828800" algn="l" rtl="0" fontAlgn="base">
      <a:spcBef>
        <a:spcPct val="0"/>
      </a:spcBef>
      <a:spcAft>
        <a:spcPct val="0"/>
      </a:spcAft>
      <a:defRPr sz="4400" b="1" kern="1200">
        <a:solidFill>
          <a:schemeClr val="tx2"/>
        </a:solidFill>
        <a:latin typeface="Arial Narrow" charset="0"/>
        <a:ea typeface="ＭＳ Ｐゴシック" charset="0"/>
        <a:cs typeface="+mn-cs"/>
      </a:defRPr>
    </a:lvl5pPr>
    <a:lvl6pPr marL="2286000" algn="l" defTabSz="457200" rtl="0" eaLnBrk="1" latinLnBrk="0" hangingPunct="1">
      <a:defRPr sz="4400" b="1" kern="1200">
        <a:solidFill>
          <a:schemeClr val="tx2"/>
        </a:solidFill>
        <a:latin typeface="Arial Narrow" charset="0"/>
        <a:ea typeface="ＭＳ Ｐゴシック" charset="0"/>
        <a:cs typeface="+mn-cs"/>
      </a:defRPr>
    </a:lvl6pPr>
    <a:lvl7pPr marL="2743200" algn="l" defTabSz="457200" rtl="0" eaLnBrk="1" latinLnBrk="0" hangingPunct="1">
      <a:defRPr sz="4400" b="1" kern="1200">
        <a:solidFill>
          <a:schemeClr val="tx2"/>
        </a:solidFill>
        <a:latin typeface="Arial Narrow" charset="0"/>
        <a:ea typeface="ＭＳ Ｐゴシック" charset="0"/>
        <a:cs typeface="+mn-cs"/>
      </a:defRPr>
    </a:lvl7pPr>
    <a:lvl8pPr marL="3200400" algn="l" defTabSz="457200" rtl="0" eaLnBrk="1" latinLnBrk="0" hangingPunct="1">
      <a:defRPr sz="4400" b="1" kern="1200">
        <a:solidFill>
          <a:schemeClr val="tx2"/>
        </a:solidFill>
        <a:latin typeface="Arial Narrow" charset="0"/>
        <a:ea typeface="ＭＳ Ｐゴシック" charset="0"/>
        <a:cs typeface="+mn-cs"/>
      </a:defRPr>
    </a:lvl8pPr>
    <a:lvl9pPr marL="3657600" algn="l" defTabSz="457200" rtl="0" eaLnBrk="1" latinLnBrk="0" hangingPunct="1">
      <a:defRPr sz="4400" b="1" kern="1200">
        <a:solidFill>
          <a:schemeClr val="tx2"/>
        </a:solidFill>
        <a:latin typeface="Arial Narrow" charset="0"/>
        <a:ea typeface="ＭＳ Ｐゴシック" charset="0"/>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0" autoAdjust="0"/>
    <p:restoredTop sz="94574" autoAdjust="0"/>
  </p:normalViewPr>
  <p:slideViewPr>
    <p:cSldViewPr>
      <p:cViewPr varScale="1">
        <p:scale>
          <a:sx n="161" d="100"/>
          <a:sy n="161" d="100"/>
        </p:scale>
        <p:origin x="216" y="24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effectLst/>
                <a:latin typeface="Times New Roman" pitchFamily="18" charset="0"/>
                <a:ea typeface="+mn-ea"/>
              </a:defRPr>
            </a:lvl1pPr>
          </a:lstStyle>
          <a:p>
            <a:pPr>
              <a:defRPr/>
            </a:pPr>
            <a:endParaRPr lang="fr-FR"/>
          </a:p>
        </p:txBody>
      </p:sp>
      <p:sp>
        <p:nvSpPr>
          <p:cNvPr id="59395" name="Rectangle 3"/>
          <p:cNvSpPr>
            <a:spLocks noGrp="1" noChangeArrowheads="1"/>
          </p:cNvSpPr>
          <p:nvPr>
            <p:ph type="dt" sz="quarter" idx="1"/>
          </p:nvPr>
        </p:nvSpPr>
        <p:spPr bwMode="auto">
          <a:xfrm>
            <a:off x="3886200" y="0"/>
            <a:ext cx="2971800"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effectLst/>
                <a:latin typeface="Times New Roman" pitchFamily="18" charset="0"/>
                <a:ea typeface="+mn-ea"/>
              </a:defRPr>
            </a:lvl1pPr>
          </a:lstStyle>
          <a:p>
            <a:pPr>
              <a:defRPr/>
            </a:pPr>
            <a:endParaRPr lang="fr-FR"/>
          </a:p>
        </p:txBody>
      </p:sp>
      <p:sp>
        <p:nvSpPr>
          <p:cNvPr id="59396" name="Rectangle 4"/>
          <p:cNvSpPr>
            <a:spLocks noGrp="1" noChangeArrowheads="1"/>
          </p:cNvSpPr>
          <p:nvPr>
            <p:ph type="ftr" sz="quarter" idx="2"/>
          </p:nvPr>
        </p:nvSpPr>
        <p:spPr bwMode="auto">
          <a:xfrm>
            <a:off x="0" y="9513888"/>
            <a:ext cx="2971800" cy="5000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effectLst/>
                <a:latin typeface="Times New Roman" pitchFamily="18" charset="0"/>
                <a:ea typeface="+mn-ea"/>
              </a:defRPr>
            </a:lvl1pPr>
          </a:lstStyle>
          <a:p>
            <a:pPr>
              <a:defRPr/>
            </a:pPr>
            <a:endParaRPr lang="fr-FR"/>
          </a:p>
        </p:txBody>
      </p:sp>
      <p:sp>
        <p:nvSpPr>
          <p:cNvPr id="59397" name="Rectangle 5"/>
          <p:cNvSpPr>
            <a:spLocks noGrp="1" noChangeArrowheads="1"/>
          </p:cNvSpPr>
          <p:nvPr>
            <p:ph type="sldNum" sz="quarter" idx="3"/>
          </p:nvPr>
        </p:nvSpPr>
        <p:spPr bwMode="auto">
          <a:xfrm>
            <a:off x="3886200" y="9513888"/>
            <a:ext cx="2971800" cy="5000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charset="0"/>
              </a:defRPr>
            </a:lvl1pPr>
          </a:lstStyle>
          <a:p>
            <a:fld id="{AA9BDE31-49B1-7B4B-A98C-C1FBE1D88CE7}" type="slidenum">
              <a:rPr lang="fr-FR"/>
              <a:pPr/>
              <a:t>‹N°›</a:t>
            </a:fld>
            <a:endParaRPr lang="fr-FR"/>
          </a:p>
        </p:txBody>
      </p:sp>
    </p:spTree>
    <p:extLst>
      <p:ext uri="{BB962C8B-B14F-4D97-AF65-F5344CB8AC3E}">
        <p14:creationId xmlns:p14="http://schemas.microsoft.com/office/powerpoint/2010/main" val="578269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71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effectLst/>
                <a:latin typeface="Times New Roman" pitchFamily="18" charset="0"/>
                <a:ea typeface="+mn-ea"/>
              </a:defRPr>
            </a:lvl1pPr>
          </a:lstStyle>
          <a:p>
            <a:pPr>
              <a:defRPr/>
            </a:pPr>
            <a:endParaRPr lang="fr-FR"/>
          </a:p>
        </p:txBody>
      </p:sp>
      <p:sp>
        <p:nvSpPr>
          <p:cNvPr id="63491" name="Rectangle 3"/>
          <p:cNvSpPr>
            <a:spLocks noGrp="1" noChangeArrowheads="1"/>
          </p:cNvSpPr>
          <p:nvPr>
            <p:ph type="dt" idx="1"/>
          </p:nvPr>
        </p:nvSpPr>
        <p:spPr bwMode="auto">
          <a:xfrm>
            <a:off x="3886200" y="0"/>
            <a:ext cx="2971800" cy="471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effectLst/>
                <a:latin typeface="Times New Roman" pitchFamily="18" charset="0"/>
                <a:ea typeface="+mn-ea"/>
              </a:defRPr>
            </a:lvl1pPr>
          </a:lstStyle>
          <a:p>
            <a:pPr>
              <a:defRPr/>
            </a:pPr>
            <a:endParaRPr lang="fr-FR"/>
          </a:p>
        </p:txBody>
      </p:sp>
      <p:sp>
        <p:nvSpPr>
          <p:cNvPr id="45060" name="Rectangle 4"/>
          <p:cNvSpPr>
            <a:spLocks noGrp="1" noRot="1" noChangeAspect="1" noChangeArrowheads="1" noTextEdit="1"/>
          </p:cNvSpPr>
          <p:nvPr>
            <p:ph type="sldImg" idx="2"/>
          </p:nvPr>
        </p:nvSpPr>
        <p:spPr bwMode="auto">
          <a:xfrm>
            <a:off x="149225" y="785813"/>
            <a:ext cx="6559550" cy="3690937"/>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63493" name="Rectangle 5"/>
          <p:cNvSpPr>
            <a:spLocks noGrp="1" noChangeArrowheads="1"/>
          </p:cNvSpPr>
          <p:nvPr>
            <p:ph type="body" sz="quarter" idx="3"/>
          </p:nvPr>
        </p:nvSpPr>
        <p:spPr bwMode="auto">
          <a:xfrm>
            <a:off x="914400" y="4791075"/>
            <a:ext cx="5029200" cy="4476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3494" name="Rectangle 6"/>
          <p:cNvSpPr>
            <a:spLocks noGrp="1" noChangeArrowheads="1"/>
          </p:cNvSpPr>
          <p:nvPr>
            <p:ph type="ftr" sz="quarter" idx="4"/>
          </p:nvPr>
        </p:nvSpPr>
        <p:spPr bwMode="auto">
          <a:xfrm>
            <a:off x="0" y="9502775"/>
            <a:ext cx="2971800" cy="471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effectLst/>
                <a:latin typeface="Times New Roman" pitchFamily="18" charset="0"/>
                <a:ea typeface="+mn-ea"/>
              </a:defRPr>
            </a:lvl1pPr>
          </a:lstStyle>
          <a:p>
            <a:pPr>
              <a:defRPr/>
            </a:pPr>
            <a:endParaRPr lang="fr-FR"/>
          </a:p>
        </p:txBody>
      </p:sp>
      <p:sp>
        <p:nvSpPr>
          <p:cNvPr id="63495" name="Rectangle 7"/>
          <p:cNvSpPr>
            <a:spLocks noGrp="1" noChangeArrowheads="1"/>
          </p:cNvSpPr>
          <p:nvPr>
            <p:ph type="sldNum" sz="quarter" idx="5"/>
          </p:nvPr>
        </p:nvSpPr>
        <p:spPr bwMode="auto">
          <a:xfrm>
            <a:off x="3886200" y="9502775"/>
            <a:ext cx="2971800" cy="471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charset="0"/>
              </a:defRPr>
            </a:lvl1pPr>
          </a:lstStyle>
          <a:p>
            <a:fld id="{6C635BD4-1B0C-9245-9794-84943461FC9F}" type="slidenum">
              <a:rPr lang="fr-FR"/>
              <a:pPr/>
              <a:t>‹N°›</a:t>
            </a:fld>
            <a:endParaRPr lang="fr-FR"/>
          </a:p>
        </p:txBody>
      </p:sp>
    </p:spTree>
    <p:extLst>
      <p:ext uri="{BB962C8B-B14F-4D97-AF65-F5344CB8AC3E}">
        <p14:creationId xmlns:p14="http://schemas.microsoft.com/office/powerpoint/2010/main" val="40986766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3936"/>
            <a:ext cx="7772400" cy="733806"/>
          </a:xfrm>
        </p:spPr>
        <p:txBody>
          <a:bodyPr anchor="b">
            <a:noAutofit/>
          </a:bodyPr>
          <a:lstStyle>
            <a:lvl1pPr algn="ctr" defTabSz="685800" rtl="0" eaLnBrk="1" latinLnBrk="0" hangingPunct="1">
              <a:spcBef>
                <a:spcPct val="0"/>
              </a:spcBef>
              <a:buNone/>
              <a:defRPr sz="405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fr-FR"/>
              <a:t>Cliquez et modifiez le titre</a:t>
            </a:r>
            <a:endParaRPr dirty="0"/>
          </a:p>
        </p:txBody>
      </p:sp>
      <p:sp>
        <p:nvSpPr>
          <p:cNvPr id="3" name="Subtitle 2"/>
          <p:cNvSpPr>
            <a:spLocks noGrp="1"/>
          </p:cNvSpPr>
          <p:nvPr>
            <p:ph type="subTitle" idx="1"/>
          </p:nvPr>
        </p:nvSpPr>
        <p:spPr>
          <a:xfrm>
            <a:off x="685800" y="2514600"/>
            <a:ext cx="7772400" cy="658368"/>
          </a:xfrm>
        </p:spPr>
        <p:txBody>
          <a:bodyPr/>
          <a:lstStyle>
            <a:lvl1pPr marL="0" indent="0" algn="ctr" defTabSz="685800" rtl="0" eaLnBrk="1" latinLnBrk="0" hangingPunct="1">
              <a:spcBef>
                <a:spcPts val="225"/>
              </a:spcBef>
              <a:buFontTx/>
              <a:buNone/>
              <a:defRPr sz="15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Cliquez pour modifier le style des sous-titres du masque</a:t>
            </a:r>
            <a:endParaRPr dirty="0"/>
          </a:p>
        </p:txBody>
      </p:sp>
      <p:sp>
        <p:nvSpPr>
          <p:cNvPr id="4" name="Date Placeholder 3"/>
          <p:cNvSpPr>
            <a:spLocks noGrp="1"/>
          </p:cNvSpPr>
          <p:nvPr>
            <p:ph type="dt" sz="half" idx="10"/>
          </p:nvPr>
        </p:nvSpPr>
        <p:spPr/>
        <p:txBody>
          <a:bodyPr/>
          <a:lstStyle>
            <a:lvl1pPr>
              <a:defRPr/>
            </a:lvl1pPr>
          </a:lstStyle>
          <a:p>
            <a:pPr>
              <a:defRPr/>
            </a:pPr>
            <a:endParaRPr lang="fr-F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AC5B305-0ABA-9043-8AF9-42B922A487D3}" type="slidenum">
              <a:rPr lang="fr-FR"/>
              <a:pPr/>
              <a:t>‹N°›</a:t>
            </a:fld>
            <a:endParaRPr lang="fr-FR"/>
          </a:p>
        </p:txBody>
      </p:sp>
    </p:spTree>
    <p:extLst>
      <p:ext uri="{BB962C8B-B14F-4D97-AF65-F5344CB8AC3E}">
        <p14:creationId xmlns:p14="http://schemas.microsoft.com/office/powerpoint/2010/main" val="3021188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805082" y="726948"/>
            <a:ext cx="3657600" cy="870966"/>
          </a:xfrm>
        </p:spPr>
        <p:txBody>
          <a:bodyPr anchor="b">
            <a:noAutofit/>
          </a:bodyPr>
          <a:lstStyle>
            <a:lvl1pPr algn="l">
              <a:defRPr sz="27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fr-FR"/>
              <a:t>Cliquez et modifiez le titre</a:t>
            </a:r>
            <a:endParaRPr/>
          </a:p>
        </p:txBody>
      </p:sp>
      <p:sp>
        <p:nvSpPr>
          <p:cNvPr id="3" name="Picture Placeholder 2"/>
          <p:cNvSpPr>
            <a:spLocks noGrp="1"/>
          </p:cNvSpPr>
          <p:nvPr>
            <p:ph type="pic" idx="1"/>
          </p:nvPr>
        </p:nvSpPr>
        <p:spPr>
          <a:xfrm>
            <a:off x="663388" y="383241"/>
            <a:ext cx="3657600" cy="4165227"/>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rtlCol="0"/>
          <a:lstStyle>
            <a:lvl1pPr marL="257175" indent="-257175" algn="l" defTabSz="685800" rtl="0" eaLnBrk="1" latinLnBrk="0" hangingPunct="1">
              <a:spcBef>
                <a:spcPts val="1500"/>
              </a:spcBef>
              <a:buFont typeface="Arial" pitchFamily="34" charset="0"/>
              <a:buNone/>
              <a:defRPr sz="165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r-FR" noProof="0"/>
              <a:t>Faire glisser l'image vers l'espace réservé ou cliquer sur l'icône pour l'ajouter</a:t>
            </a:r>
            <a:endParaRPr noProof="0"/>
          </a:p>
        </p:txBody>
      </p:sp>
      <p:sp>
        <p:nvSpPr>
          <p:cNvPr id="4" name="Text Placeholder 3"/>
          <p:cNvSpPr>
            <a:spLocks noGrp="1"/>
          </p:cNvSpPr>
          <p:nvPr>
            <p:ph type="body" sz="half" idx="2"/>
          </p:nvPr>
        </p:nvSpPr>
        <p:spPr>
          <a:xfrm>
            <a:off x="4799853" y="1597914"/>
            <a:ext cx="3657600" cy="2688336"/>
          </a:xfrm>
        </p:spPr>
        <p:txBody>
          <a:bodyPr/>
          <a:lstStyle>
            <a:lvl1pPr marL="0" indent="0">
              <a:spcBef>
                <a:spcPts val="750"/>
              </a:spcBef>
              <a:buNone/>
              <a:defRPr sz="135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3"/>
          <p:cNvSpPr>
            <a:spLocks noGrp="1"/>
          </p:cNvSpPr>
          <p:nvPr>
            <p:ph type="dt" sz="half" idx="10"/>
          </p:nvPr>
        </p:nvSpPr>
        <p:spPr/>
        <p:txBody>
          <a:bodyPr/>
          <a:lstStyle>
            <a:lvl1pPr>
              <a:defRPr/>
            </a:lvl1pPr>
          </a:lstStyle>
          <a:p>
            <a:pPr>
              <a:defRPr/>
            </a:pPr>
            <a:endParaRPr lang="fr-FR">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5089147-85F2-9F44-8E1D-2E2DE57C8DBB}" type="slidenum">
              <a:rPr lang="fr-FR"/>
              <a:pPr/>
              <a:t>‹N°›</a:t>
            </a:fld>
            <a:endParaRPr lang="fr-FR"/>
          </a:p>
        </p:txBody>
      </p:sp>
    </p:spTree>
    <p:extLst>
      <p:ext uri="{BB962C8B-B14F-4D97-AF65-F5344CB8AC3E}">
        <p14:creationId xmlns:p14="http://schemas.microsoft.com/office/powerpoint/2010/main" val="2225876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3113532"/>
            <a:ext cx="7776882" cy="761238"/>
          </a:xfrm>
        </p:spPr>
        <p:txBody>
          <a:bodyPr anchor="b">
            <a:noAutofit/>
          </a:bodyPr>
          <a:lstStyle>
            <a:lvl1pPr algn="ctr">
              <a:defRPr sz="27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fr-FR"/>
              <a:t>Cliquez et modifiez le titre</a:t>
            </a:r>
            <a:endParaRPr/>
          </a:p>
        </p:txBody>
      </p:sp>
      <p:sp>
        <p:nvSpPr>
          <p:cNvPr id="3" name="Picture Placeholder 2"/>
          <p:cNvSpPr>
            <a:spLocks noGrp="1"/>
          </p:cNvSpPr>
          <p:nvPr>
            <p:ph type="pic" idx="1"/>
          </p:nvPr>
        </p:nvSpPr>
        <p:spPr>
          <a:xfrm>
            <a:off x="1828800" y="342900"/>
            <a:ext cx="5486400" cy="2733115"/>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rtlCol="0"/>
          <a:lstStyle>
            <a:lvl1pPr marL="257175" indent="-257175" algn="l" defTabSz="685800" rtl="0" eaLnBrk="1" latinLnBrk="0" hangingPunct="1">
              <a:spcBef>
                <a:spcPts val="1500"/>
              </a:spcBef>
              <a:buFont typeface="Arial" pitchFamily="34" charset="0"/>
              <a:buNone/>
              <a:defRPr sz="165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r-FR" noProof="0"/>
              <a:t>Faire glisser l'image vers l'espace réservé ou cliquer sur l'icône pour l'ajouter</a:t>
            </a:r>
            <a:endParaRPr noProof="0"/>
          </a:p>
        </p:txBody>
      </p:sp>
      <p:sp>
        <p:nvSpPr>
          <p:cNvPr id="4" name="Text Placeholder 3"/>
          <p:cNvSpPr>
            <a:spLocks noGrp="1"/>
          </p:cNvSpPr>
          <p:nvPr>
            <p:ph type="body" sz="half" idx="2"/>
          </p:nvPr>
        </p:nvSpPr>
        <p:spPr>
          <a:xfrm>
            <a:off x="680571" y="3886200"/>
            <a:ext cx="7776882" cy="712694"/>
          </a:xfrm>
        </p:spPr>
        <p:txBody>
          <a:bodyPr/>
          <a:lstStyle>
            <a:lvl1pPr marL="0" indent="0" algn="ctr">
              <a:spcBef>
                <a:spcPts val="225"/>
              </a:spcBef>
              <a:buNone/>
              <a:defRPr sz="135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3"/>
          <p:cNvSpPr>
            <a:spLocks noGrp="1"/>
          </p:cNvSpPr>
          <p:nvPr>
            <p:ph type="dt" sz="half" idx="10"/>
          </p:nvPr>
        </p:nvSpPr>
        <p:spPr/>
        <p:txBody>
          <a:bodyPr/>
          <a:lstStyle>
            <a:lvl1pPr>
              <a:defRPr/>
            </a:lvl1pPr>
          </a:lstStyle>
          <a:p>
            <a:pPr>
              <a:defRPr/>
            </a:pPr>
            <a:endParaRPr lang="fr-FR">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088A15B-517B-FF40-B44A-0D8196805067}" type="slidenum">
              <a:rPr lang="fr-FR"/>
              <a:pPr/>
              <a:t>‹N°›</a:t>
            </a:fld>
            <a:endParaRPr lang="fr-FR"/>
          </a:p>
        </p:txBody>
      </p:sp>
    </p:spTree>
    <p:extLst>
      <p:ext uri="{BB962C8B-B14F-4D97-AF65-F5344CB8AC3E}">
        <p14:creationId xmlns:p14="http://schemas.microsoft.com/office/powerpoint/2010/main" val="2050293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ble de montage séquentiel">
    <p:spTree>
      <p:nvGrpSpPr>
        <p:cNvPr id="1" name=""/>
        <p:cNvGrpSpPr/>
        <p:nvPr/>
      </p:nvGrpSpPr>
      <p:grpSpPr>
        <a:xfrm>
          <a:off x="0" y="0"/>
          <a:ext cx="0" cy="0"/>
          <a:chOff x="0" y="0"/>
          <a:chExt cx="0" cy="0"/>
        </a:xfrm>
      </p:grpSpPr>
      <p:sp>
        <p:nvSpPr>
          <p:cNvPr id="2" name="Title 1"/>
          <p:cNvSpPr>
            <a:spLocks noGrp="1"/>
          </p:cNvSpPr>
          <p:nvPr>
            <p:ph type="title"/>
          </p:nvPr>
        </p:nvSpPr>
        <p:spPr>
          <a:xfrm>
            <a:off x="685800" y="3116356"/>
            <a:ext cx="7776882" cy="759758"/>
          </a:xfrm>
        </p:spPr>
        <p:txBody>
          <a:bodyPr anchor="b">
            <a:noAutofit/>
          </a:bodyPr>
          <a:lstStyle>
            <a:lvl1pPr algn="ctr">
              <a:defRPr sz="27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fr-FR"/>
              <a:t>Cliquez et modifiez le titre</a:t>
            </a:r>
            <a:endParaRPr/>
          </a:p>
        </p:txBody>
      </p:sp>
      <p:sp>
        <p:nvSpPr>
          <p:cNvPr id="3" name="Picture Placeholder 2"/>
          <p:cNvSpPr>
            <a:spLocks noGrp="1"/>
          </p:cNvSpPr>
          <p:nvPr>
            <p:ph type="pic" idx="1"/>
          </p:nvPr>
        </p:nvSpPr>
        <p:spPr>
          <a:xfrm>
            <a:off x="685800" y="342900"/>
            <a:ext cx="2331720" cy="123444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rtlCol="0"/>
          <a:lstStyle>
            <a:lvl1pPr marL="257175" indent="-257175" algn="l" defTabSz="685800" rtl="0" eaLnBrk="1" latinLnBrk="0" hangingPunct="1">
              <a:spcBef>
                <a:spcPts val="1500"/>
              </a:spcBef>
              <a:buFont typeface="Arial" pitchFamily="34" charset="0"/>
              <a:buNone/>
              <a:defRPr sz="165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r-FR" noProof="0"/>
              <a:t>Faire glisser l'image vers l'espace réservé ou cliquer sur l'icône pour l'ajouter</a:t>
            </a:r>
            <a:endParaRPr noProof="0"/>
          </a:p>
        </p:txBody>
      </p:sp>
      <p:sp>
        <p:nvSpPr>
          <p:cNvPr id="4" name="Text Placeholder 3"/>
          <p:cNvSpPr>
            <a:spLocks noGrp="1"/>
          </p:cNvSpPr>
          <p:nvPr>
            <p:ph type="body" sz="half" idx="2"/>
          </p:nvPr>
        </p:nvSpPr>
        <p:spPr>
          <a:xfrm>
            <a:off x="680571" y="3886200"/>
            <a:ext cx="7776882" cy="712694"/>
          </a:xfrm>
        </p:spPr>
        <p:txBody>
          <a:bodyPr/>
          <a:lstStyle>
            <a:lvl1pPr marL="0" indent="0" algn="ctr">
              <a:spcBef>
                <a:spcPts val="225"/>
              </a:spcBef>
              <a:buNone/>
              <a:defRPr sz="135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11" name="Picture Placeholder 2"/>
          <p:cNvSpPr>
            <a:spLocks noGrp="1"/>
          </p:cNvSpPr>
          <p:nvPr>
            <p:ph type="pic" idx="13"/>
          </p:nvPr>
        </p:nvSpPr>
        <p:spPr>
          <a:xfrm>
            <a:off x="685800" y="1841575"/>
            <a:ext cx="2331720" cy="123444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rtlCol="0"/>
          <a:lstStyle>
            <a:lvl1pPr marL="257175" indent="-257175" algn="l" defTabSz="685800" rtl="0" eaLnBrk="1" latinLnBrk="0" hangingPunct="1">
              <a:spcBef>
                <a:spcPts val="1500"/>
              </a:spcBef>
              <a:buFont typeface="Arial" pitchFamily="34" charset="0"/>
              <a:buNone/>
              <a:defRPr sz="165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r-FR" noProof="0"/>
              <a:t>Faire glisser l'image vers l'espace réservé ou cliquer sur l'icône pour l'ajouter</a:t>
            </a:r>
            <a:endParaRPr noProof="0"/>
          </a:p>
        </p:txBody>
      </p:sp>
      <p:sp>
        <p:nvSpPr>
          <p:cNvPr id="16" name="Picture Placeholder 2"/>
          <p:cNvSpPr>
            <a:spLocks noGrp="1"/>
          </p:cNvSpPr>
          <p:nvPr>
            <p:ph type="pic" idx="14"/>
          </p:nvPr>
        </p:nvSpPr>
        <p:spPr>
          <a:xfrm>
            <a:off x="3412490" y="342900"/>
            <a:ext cx="2331720" cy="123444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rtlCol="0"/>
          <a:lstStyle>
            <a:lvl1pPr marL="257175" indent="-257175" algn="l" defTabSz="685800" rtl="0" eaLnBrk="1" latinLnBrk="0" hangingPunct="1">
              <a:spcBef>
                <a:spcPts val="1500"/>
              </a:spcBef>
              <a:buFont typeface="Arial" pitchFamily="34" charset="0"/>
              <a:buNone/>
              <a:defRPr sz="165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r-FR" noProof="0"/>
              <a:t>Faire glisser l'image vers l'espace réservé ou cliquer sur l'icône pour l'ajouter</a:t>
            </a:r>
            <a:endParaRPr noProof="0"/>
          </a:p>
        </p:txBody>
      </p:sp>
      <p:sp>
        <p:nvSpPr>
          <p:cNvPr id="17" name="Picture Placeholder 2"/>
          <p:cNvSpPr>
            <a:spLocks noGrp="1"/>
          </p:cNvSpPr>
          <p:nvPr>
            <p:ph type="pic" idx="15"/>
          </p:nvPr>
        </p:nvSpPr>
        <p:spPr>
          <a:xfrm>
            <a:off x="3412490" y="1841575"/>
            <a:ext cx="2331720" cy="123444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rtlCol="0"/>
          <a:lstStyle>
            <a:lvl1pPr marL="257175" indent="-257175" algn="l" defTabSz="685800" rtl="0" eaLnBrk="1" latinLnBrk="0" hangingPunct="1">
              <a:spcBef>
                <a:spcPts val="1500"/>
              </a:spcBef>
              <a:buFont typeface="Arial" pitchFamily="34" charset="0"/>
              <a:buNone/>
              <a:defRPr sz="165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r-FR" noProof="0"/>
              <a:t>Faire glisser l'image vers l'espace réservé ou cliquer sur l'icône pour l'ajouter</a:t>
            </a:r>
            <a:endParaRPr noProof="0"/>
          </a:p>
        </p:txBody>
      </p:sp>
      <p:sp>
        <p:nvSpPr>
          <p:cNvPr id="18" name="Picture Placeholder 2"/>
          <p:cNvSpPr>
            <a:spLocks noGrp="1"/>
          </p:cNvSpPr>
          <p:nvPr>
            <p:ph type="pic" idx="16"/>
          </p:nvPr>
        </p:nvSpPr>
        <p:spPr>
          <a:xfrm>
            <a:off x="6139180" y="342900"/>
            <a:ext cx="2331720" cy="123444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rtlCol="0"/>
          <a:lstStyle>
            <a:lvl1pPr marL="257175" indent="-257175" algn="l" defTabSz="685800" rtl="0" eaLnBrk="1" latinLnBrk="0" hangingPunct="1">
              <a:spcBef>
                <a:spcPts val="1500"/>
              </a:spcBef>
              <a:buFont typeface="Arial" pitchFamily="34" charset="0"/>
              <a:buNone/>
              <a:defRPr sz="165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r-FR" noProof="0"/>
              <a:t>Faire glisser l'image vers l'espace réservé ou cliquer sur l'icône pour l'ajouter</a:t>
            </a:r>
            <a:endParaRPr noProof="0"/>
          </a:p>
        </p:txBody>
      </p:sp>
      <p:sp>
        <p:nvSpPr>
          <p:cNvPr id="19" name="Picture Placeholder 2"/>
          <p:cNvSpPr>
            <a:spLocks noGrp="1"/>
          </p:cNvSpPr>
          <p:nvPr>
            <p:ph type="pic" idx="17"/>
          </p:nvPr>
        </p:nvSpPr>
        <p:spPr>
          <a:xfrm>
            <a:off x="6139180" y="1841575"/>
            <a:ext cx="2331720" cy="123444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rtlCol="0"/>
          <a:lstStyle>
            <a:lvl1pPr marL="257175" indent="-257175" algn="l" defTabSz="685800" rtl="0" eaLnBrk="1" latinLnBrk="0" hangingPunct="1">
              <a:spcBef>
                <a:spcPts val="1500"/>
              </a:spcBef>
              <a:buFont typeface="Arial" pitchFamily="34" charset="0"/>
              <a:buNone/>
              <a:defRPr sz="165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r-FR" noProof="0"/>
              <a:t>Faire glisser l'image vers l'espace réservé ou cliquer sur l'icône pour l'ajouter</a:t>
            </a:r>
            <a:endParaRPr noProof="0"/>
          </a:p>
        </p:txBody>
      </p:sp>
      <p:sp>
        <p:nvSpPr>
          <p:cNvPr id="10" name="Date Placeholder 3"/>
          <p:cNvSpPr>
            <a:spLocks noGrp="1"/>
          </p:cNvSpPr>
          <p:nvPr>
            <p:ph type="dt" sz="half" idx="18"/>
          </p:nvPr>
        </p:nvSpPr>
        <p:spPr/>
        <p:txBody>
          <a:bodyPr/>
          <a:lstStyle>
            <a:lvl1pPr>
              <a:defRPr/>
            </a:lvl1pPr>
          </a:lstStyle>
          <a:p>
            <a:pPr>
              <a:defRPr/>
            </a:pPr>
            <a:endParaRPr lang="fr-FR">
              <a:solidFill>
                <a:prstClr val="white">
                  <a:tint val="75000"/>
                </a:prstClr>
              </a:solidFill>
            </a:endParaRPr>
          </a:p>
        </p:txBody>
      </p:sp>
      <p:sp>
        <p:nvSpPr>
          <p:cNvPr id="12" name="Footer Placeholder 4"/>
          <p:cNvSpPr>
            <a:spLocks noGrp="1"/>
          </p:cNvSpPr>
          <p:nvPr>
            <p:ph type="ftr" sz="quarter" idx="19"/>
          </p:nvPr>
        </p:nvSpPr>
        <p:spPr/>
        <p:txBody>
          <a:bodyPr/>
          <a:lstStyle>
            <a:lvl1pPr>
              <a:defRPr/>
            </a:lvl1pPr>
          </a:lstStyle>
          <a:p>
            <a:pPr>
              <a:defRPr/>
            </a:pPr>
            <a:endParaRPr lang="fr-FR">
              <a:solidFill>
                <a:prstClr val="white">
                  <a:tint val="75000"/>
                </a:prstClr>
              </a:solidFill>
            </a:endParaRPr>
          </a:p>
        </p:txBody>
      </p:sp>
      <p:sp>
        <p:nvSpPr>
          <p:cNvPr id="13" name="Slide Number Placeholder 5"/>
          <p:cNvSpPr>
            <a:spLocks noGrp="1"/>
          </p:cNvSpPr>
          <p:nvPr>
            <p:ph type="sldNum" sz="quarter" idx="20"/>
          </p:nvPr>
        </p:nvSpPr>
        <p:spPr/>
        <p:txBody>
          <a:bodyPr/>
          <a:lstStyle>
            <a:lvl1pPr>
              <a:defRPr/>
            </a:lvl1pPr>
          </a:lstStyle>
          <a:p>
            <a:fld id="{98C584F3-9B3A-FD44-B211-3653AEC7C9BC}" type="slidenum">
              <a:rPr lang="fr-FR"/>
              <a:pPr/>
              <a:t>‹N°›</a:t>
            </a:fld>
            <a:endParaRPr lang="fr-FR"/>
          </a:p>
        </p:txBody>
      </p:sp>
    </p:spTree>
    <p:extLst>
      <p:ext uri="{BB962C8B-B14F-4D97-AF65-F5344CB8AC3E}">
        <p14:creationId xmlns:p14="http://schemas.microsoft.com/office/powerpoint/2010/main" val="3070378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lvl1pPr>
              <a:defRPr/>
            </a:lvl1pPr>
          </a:lstStyle>
          <a:p>
            <a:pPr>
              <a:defRPr/>
            </a:pPr>
            <a:endParaRPr lang="fr-F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D2730AA-828D-1040-9BAF-7424FEB2858E}" type="slidenum">
              <a:rPr lang="fr-FR"/>
              <a:pPr/>
              <a:t>‹N°›</a:t>
            </a:fld>
            <a:endParaRPr lang="fr-FR"/>
          </a:p>
        </p:txBody>
      </p:sp>
    </p:spTree>
    <p:extLst>
      <p:ext uri="{BB962C8B-B14F-4D97-AF65-F5344CB8AC3E}">
        <p14:creationId xmlns:p14="http://schemas.microsoft.com/office/powerpoint/2010/main" val="637995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400051"/>
            <a:ext cx="1600200" cy="4194572"/>
          </a:xfrm>
        </p:spPr>
        <p:txBody>
          <a:bodyPr vert="eaVert"/>
          <a:lstStyle/>
          <a:p>
            <a:r>
              <a:rPr lang="fr-FR"/>
              <a:t>Cliquez et modifiez le titre</a:t>
            </a:r>
            <a:endParaRPr/>
          </a:p>
        </p:txBody>
      </p:sp>
      <p:sp>
        <p:nvSpPr>
          <p:cNvPr id="3" name="Vertical Text Placeholder 2"/>
          <p:cNvSpPr>
            <a:spLocks noGrp="1"/>
          </p:cNvSpPr>
          <p:nvPr>
            <p:ph type="body" orient="vert" idx="1"/>
          </p:nvPr>
        </p:nvSpPr>
        <p:spPr>
          <a:xfrm>
            <a:off x="685800" y="400051"/>
            <a:ext cx="6019800" cy="4194572"/>
          </a:xfrm>
        </p:spPr>
        <p:txBody>
          <a:bodyPr vert="eaVert"/>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lvl1pPr>
              <a:defRPr/>
            </a:lvl1pPr>
          </a:lstStyle>
          <a:p>
            <a:pPr>
              <a:defRPr/>
            </a:pPr>
            <a:endParaRPr lang="fr-F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094B29D-308F-8443-9731-175973A54F0E}" type="slidenum">
              <a:rPr lang="fr-FR"/>
              <a:pPr/>
              <a:t>‹N°›</a:t>
            </a:fld>
            <a:endParaRPr lang="fr-FR"/>
          </a:p>
        </p:txBody>
      </p:sp>
    </p:spTree>
    <p:extLst>
      <p:ext uri="{BB962C8B-B14F-4D97-AF65-F5344CB8AC3E}">
        <p14:creationId xmlns:p14="http://schemas.microsoft.com/office/powerpoint/2010/main" val="3514458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1154113" y="342900"/>
            <a:ext cx="7772400" cy="857250"/>
          </a:xfrm>
        </p:spPr>
        <p:txBody>
          <a:bodyPr/>
          <a:lstStyle/>
          <a:p>
            <a:r>
              <a:rPr lang="fr-FR"/>
              <a:t>Cliquez et modifiez le titre</a:t>
            </a:r>
          </a:p>
        </p:txBody>
      </p:sp>
      <p:sp>
        <p:nvSpPr>
          <p:cNvPr id="3" name="Espace réservé du tableau 2"/>
          <p:cNvSpPr>
            <a:spLocks noGrp="1"/>
          </p:cNvSpPr>
          <p:nvPr>
            <p:ph type="tbl" idx="1"/>
          </p:nvPr>
        </p:nvSpPr>
        <p:spPr>
          <a:xfrm>
            <a:off x="685800" y="1485900"/>
            <a:ext cx="7772400" cy="3086100"/>
          </a:xfrm>
        </p:spPr>
        <p:txBody>
          <a:bodyPr rtlCol="0"/>
          <a:lstStyle/>
          <a:p>
            <a:pPr lvl="0"/>
            <a:endParaRPr lang="fr-FR" noProof="0"/>
          </a:p>
        </p:txBody>
      </p:sp>
      <p:sp>
        <p:nvSpPr>
          <p:cNvPr id="4" name="Date Placeholder 3"/>
          <p:cNvSpPr>
            <a:spLocks noGrp="1"/>
          </p:cNvSpPr>
          <p:nvPr>
            <p:ph type="dt" sz="half" idx="10"/>
          </p:nvPr>
        </p:nvSpPr>
        <p:spPr/>
        <p:txBody>
          <a:bodyPr/>
          <a:lstStyle>
            <a:lvl1pPr>
              <a:defRPr/>
            </a:lvl1pPr>
          </a:lstStyle>
          <a:p>
            <a:pPr>
              <a:defRPr/>
            </a:pPr>
            <a:endParaRPr lang="fr-F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A43A717-8B9F-DA4B-90E1-9C323CFE47CF}" type="slidenum">
              <a:rPr lang="fr-FR"/>
              <a:pPr/>
              <a:t>‹N°›</a:t>
            </a:fld>
            <a:endParaRPr lang="fr-FR"/>
          </a:p>
        </p:txBody>
      </p:sp>
    </p:spTree>
    <p:extLst>
      <p:ext uri="{BB962C8B-B14F-4D97-AF65-F5344CB8AC3E}">
        <p14:creationId xmlns:p14="http://schemas.microsoft.com/office/powerpoint/2010/main" val="369700520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1154113" y="342900"/>
            <a:ext cx="7772400" cy="857250"/>
          </a:xfrm>
        </p:spPr>
        <p:txBody>
          <a:bodyPr/>
          <a:lstStyle/>
          <a:p>
            <a:r>
              <a:rPr lang="fr-FR"/>
              <a:t>Cliquez et modifiez le titre</a:t>
            </a:r>
          </a:p>
        </p:txBody>
      </p:sp>
      <p:sp>
        <p:nvSpPr>
          <p:cNvPr id="3" name="Espace réservé du texte 2"/>
          <p:cNvSpPr>
            <a:spLocks noGrp="1"/>
          </p:cNvSpPr>
          <p:nvPr>
            <p:ph type="body" sz="half" idx="1"/>
          </p:nvPr>
        </p:nvSpPr>
        <p:spPr>
          <a:xfrm>
            <a:off x="685800" y="1485900"/>
            <a:ext cx="3810000" cy="30861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image de la bibliothèque 3"/>
          <p:cNvSpPr>
            <a:spLocks noGrp="1"/>
          </p:cNvSpPr>
          <p:nvPr>
            <p:ph type="clipArt" sz="half" idx="2"/>
          </p:nvPr>
        </p:nvSpPr>
        <p:spPr>
          <a:xfrm>
            <a:off x="4648200" y="1485900"/>
            <a:ext cx="3810000" cy="3086100"/>
          </a:xfrm>
        </p:spPr>
        <p:txBody>
          <a:bodyPr rtlCol="0"/>
          <a:lstStyle/>
          <a:p>
            <a:pPr lvl="0"/>
            <a:endParaRPr lang="fr-FR" noProof="0"/>
          </a:p>
        </p:txBody>
      </p:sp>
      <p:sp>
        <p:nvSpPr>
          <p:cNvPr id="5" name="Date Placeholder 3"/>
          <p:cNvSpPr>
            <a:spLocks noGrp="1"/>
          </p:cNvSpPr>
          <p:nvPr>
            <p:ph type="dt" sz="half" idx="10"/>
          </p:nvPr>
        </p:nvSpPr>
        <p:spPr/>
        <p:txBody>
          <a:bodyPr/>
          <a:lstStyle>
            <a:lvl1pPr>
              <a:defRPr/>
            </a:lvl1pPr>
          </a:lstStyle>
          <a:p>
            <a:pPr>
              <a:defRPr/>
            </a:pPr>
            <a:endParaRPr lang="fr-FR">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793B730-515F-394F-9D15-29F0975B1AC5}" type="slidenum">
              <a:rPr lang="fr-FR"/>
              <a:pPr/>
              <a:t>‹N°›</a:t>
            </a:fld>
            <a:endParaRPr lang="fr-FR"/>
          </a:p>
        </p:txBody>
      </p:sp>
    </p:spTree>
    <p:extLst>
      <p:ext uri="{BB962C8B-B14F-4D97-AF65-F5344CB8AC3E}">
        <p14:creationId xmlns:p14="http://schemas.microsoft.com/office/powerpoint/2010/main" val="24297062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1154113" y="342900"/>
            <a:ext cx="7772400" cy="857250"/>
          </a:xfrm>
        </p:spPr>
        <p:txBody>
          <a:bodyPr/>
          <a:lstStyle/>
          <a:p>
            <a:r>
              <a:rPr lang="fr-FR"/>
              <a:t>Cliquez et modifiez le titre</a:t>
            </a:r>
          </a:p>
        </p:txBody>
      </p:sp>
      <p:sp>
        <p:nvSpPr>
          <p:cNvPr id="3" name="Espace réservé de l'image de la bibliothèque 2"/>
          <p:cNvSpPr>
            <a:spLocks noGrp="1"/>
          </p:cNvSpPr>
          <p:nvPr>
            <p:ph type="clipArt" sz="half" idx="1"/>
          </p:nvPr>
        </p:nvSpPr>
        <p:spPr>
          <a:xfrm>
            <a:off x="685800" y="1485900"/>
            <a:ext cx="3810000" cy="3086100"/>
          </a:xfrm>
        </p:spPr>
        <p:txBody>
          <a:bodyPr rtlCol="0"/>
          <a:lstStyle/>
          <a:p>
            <a:pPr lvl="0"/>
            <a:endParaRPr lang="fr-FR" noProof="0"/>
          </a:p>
        </p:txBody>
      </p:sp>
      <p:sp>
        <p:nvSpPr>
          <p:cNvPr id="4" name="Espace réservé du texte 3"/>
          <p:cNvSpPr>
            <a:spLocks noGrp="1"/>
          </p:cNvSpPr>
          <p:nvPr>
            <p:ph type="body" sz="half" idx="2"/>
          </p:nvPr>
        </p:nvSpPr>
        <p:spPr>
          <a:xfrm>
            <a:off x="4648200" y="1485900"/>
            <a:ext cx="3810000" cy="30861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Date Placeholder 3"/>
          <p:cNvSpPr>
            <a:spLocks noGrp="1"/>
          </p:cNvSpPr>
          <p:nvPr>
            <p:ph type="dt" sz="half" idx="10"/>
          </p:nvPr>
        </p:nvSpPr>
        <p:spPr/>
        <p:txBody>
          <a:bodyPr/>
          <a:lstStyle>
            <a:lvl1pPr>
              <a:defRPr/>
            </a:lvl1pPr>
          </a:lstStyle>
          <a:p>
            <a:pPr>
              <a:defRPr/>
            </a:pPr>
            <a:endParaRPr lang="fr-FR">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978B1BB-928D-2542-87B9-43A712A59224}" type="slidenum">
              <a:rPr lang="fr-FR"/>
              <a:pPr/>
              <a:t>‹N°›</a:t>
            </a:fld>
            <a:endParaRPr lang="fr-FR"/>
          </a:p>
        </p:txBody>
      </p:sp>
    </p:spTree>
    <p:extLst>
      <p:ext uri="{BB962C8B-B14F-4D97-AF65-F5344CB8AC3E}">
        <p14:creationId xmlns:p14="http://schemas.microsoft.com/office/powerpoint/2010/main" val="5857180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idx="1"/>
          </p:nvPr>
        </p:nvSpPr>
        <p:spPr>
          <a:xfrm>
            <a:off x="685801" y="1401855"/>
            <a:ext cx="7770813" cy="3192767"/>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lvl1pPr>
              <a:defRPr/>
            </a:lvl1pPr>
          </a:lstStyle>
          <a:p>
            <a:pPr>
              <a:defRPr/>
            </a:pPr>
            <a:endParaRPr lang="fr-F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E56495D-7FF6-0048-B7B5-E139008EAB31}" type="slidenum">
              <a:rPr lang="fr-FR"/>
              <a:pPr/>
              <a:t>‹N°›</a:t>
            </a:fld>
            <a:endParaRPr lang="fr-FR"/>
          </a:p>
        </p:txBody>
      </p:sp>
    </p:spTree>
    <p:extLst>
      <p:ext uri="{BB962C8B-B14F-4D97-AF65-F5344CB8AC3E}">
        <p14:creationId xmlns:p14="http://schemas.microsoft.com/office/powerpoint/2010/main" val="396112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00400"/>
            <a:ext cx="7772400" cy="732865"/>
          </a:xfrm>
        </p:spPr>
        <p:txBody>
          <a:bodyPr anchor="b">
            <a:noAutofit/>
          </a:bodyPr>
          <a:lstStyle>
            <a:lvl1pPr>
              <a:defRPr sz="4050"/>
            </a:lvl1pPr>
          </a:lstStyle>
          <a:p>
            <a:r>
              <a:rPr lang="fr-FR"/>
              <a:t>Cliquez et modifiez le titre</a:t>
            </a:r>
            <a:endParaRPr/>
          </a:p>
        </p:txBody>
      </p:sp>
      <p:sp>
        <p:nvSpPr>
          <p:cNvPr id="3" name="Subtitle 2"/>
          <p:cNvSpPr>
            <a:spLocks noGrp="1"/>
          </p:cNvSpPr>
          <p:nvPr>
            <p:ph type="subTitle" idx="1"/>
          </p:nvPr>
        </p:nvSpPr>
        <p:spPr>
          <a:xfrm>
            <a:off x="685800" y="3943350"/>
            <a:ext cx="7770813" cy="655544"/>
          </a:xfrm>
        </p:spPr>
        <p:txBody>
          <a:bodyPr/>
          <a:lstStyle>
            <a:lvl1pPr marL="0" indent="0" algn="ctr">
              <a:spcBef>
                <a:spcPts val="225"/>
              </a:spcBef>
              <a:buNone/>
              <a:defRPr sz="15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Cliquez pour modifier le style des sous-titres du masque</a:t>
            </a:r>
            <a:endParaRPr dirty="0"/>
          </a:p>
        </p:txBody>
      </p:sp>
      <p:sp>
        <p:nvSpPr>
          <p:cNvPr id="8" name="Picture Placeholder 7"/>
          <p:cNvSpPr>
            <a:spLocks noGrp="1"/>
          </p:cNvSpPr>
          <p:nvPr>
            <p:ph type="pic" sz="quarter" idx="13"/>
          </p:nvPr>
        </p:nvSpPr>
        <p:spPr>
          <a:xfrm rot="21540000">
            <a:off x="2056197" y="318487"/>
            <a:ext cx="5031609" cy="253185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rtlCol="0"/>
          <a:lstStyle>
            <a:lvl1pPr>
              <a:buFont typeface="Arial" pitchFamily="34" charset="0"/>
              <a:buNone/>
              <a:defRPr/>
            </a:lvl1pPr>
          </a:lstStyle>
          <a:p>
            <a:pPr lvl="0"/>
            <a:r>
              <a:rPr lang="fr-FR" noProof="0"/>
              <a:t>Faire glisser l'image vers l'espace réservé ou cliquer sur l'icône pour l'ajouter</a:t>
            </a:r>
            <a:endParaRPr noProof="0"/>
          </a:p>
        </p:txBody>
      </p:sp>
      <p:sp>
        <p:nvSpPr>
          <p:cNvPr id="5" name="Date Placeholder 3"/>
          <p:cNvSpPr>
            <a:spLocks noGrp="1"/>
          </p:cNvSpPr>
          <p:nvPr>
            <p:ph type="dt" sz="half" idx="14"/>
          </p:nvPr>
        </p:nvSpPr>
        <p:spPr/>
        <p:txBody>
          <a:bodyPr/>
          <a:lstStyle>
            <a:lvl1pPr>
              <a:defRPr/>
            </a:lvl1pPr>
          </a:lstStyle>
          <a:p>
            <a:pPr>
              <a:defRPr/>
            </a:pPr>
            <a:endParaRPr lang="fr-FR">
              <a:solidFill>
                <a:prstClr val="white">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fr-FR">
              <a:solidFill>
                <a:prstClr val="white">
                  <a:tint val="75000"/>
                </a:prstClr>
              </a:solidFill>
            </a:endParaRPr>
          </a:p>
        </p:txBody>
      </p:sp>
      <p:sp>
        <p:nvSpPr>
          <p:cNvPr id="7" name="Slide Number Placeholder 5"/>
          <p:cNvSpPr>
            <a:spLocks noGrp="1"/>
          </p:cNvSpPr>
          <p:nvPr>
            <p:ph type="sldNum" sz="quarter" idx="16"/>
          </p:nvPr>
        </p:nvSpPr>
        <p:spPr/>
        <p:txBody>
          <a:bodyPr/>
          <a:lstStyle>
            <a:lvl1pPr>
              <a:defRPr/>
            </a:lvl1pPr>
          </a:lstStyle>
          <a:p>
            <a:fld id="{841AA8C1-C7A5-3844-8E6E-594767ADAD02}" type="slidenum">
              <a:rPr lang="fr-FR"/>
              <a:pPr/>
              <a:t>‹N°›</a:t>
            </a:fld>
            <a:endParaRPr lang="fr-FR"/>
          </a:p>
        </p:txBody>
      </p:sp>
    </p:spTree>
    <p:extLst>
      <p:ext uri="{BB962C8B-B14F-4D97-AF65-F5344CB8AC3E}">
        <p14:creationId xmlns:p14="http://schemas.microsoft.com/office/powerpoint/2010/main" val="2841529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742950"/>
            <a:ext cx="7770813" cy="1307306"/>
          </a:xfrm>
        </p:spPr>
        <p:txBody>
          <a:bodyPr anchor="b">
            <a:noAutofit/>
          </a:bodyPr>
          <a:lstStyle>
            <a:lvl1pPr algn="ctr" defTabSz="685800" rtl="0" eaLnBrk="1" latinLnBrk="0" hangingPunct="1">
              <a:spcBef>
                <a:spcPct val="0"/>
              </a:spcBef>
              <a:buNone/>
              <a:defRPr sz="405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fr-FR"/>
              <a:t>Cliquez et modifiez le titre</a:t>
            </a:r>
            <a:endParaRPr/>
          </a:p>
        </p:txBody>
      </p:sp>
      <p:sp>
        <p:nvSpPr>
          <p:cNvPr id="3" name="Text Placeholder 2"/>
          <p:cNvSpPr>
            <a:spLocks noGrp="1"/>
          </p:cNvSpPr>
          <p:nvPr>
            <p:ph type="body" idx="1"/>
          </p:nvPr>
        </p:nvSpPr>
        <p:spPr>
          <a:xfrm>
            <a:off x="685801" y="2067486"/>
            <a:ext cx="7770813" cy="961465"/>
          </a:xfrm>
        </p:spPr>
        <p:txBody>
          <a:bodyPr/>
          <a:lstStyle>
            <a:lvl1pPr marL="0" indent="0" algn="ctr" defTabSz="685800" rtl="0" eaLnBrk="1" latinLnBrk="0" hangingPunct="1">
              <a:spcBef>
                <a:spcPts val="225"/>
              </a:spcBef>
              <a:buFontTx/>
              <a:buNone/>
              <a:defRPr sz="15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lvl1pPr>
              <a:defRPr/>
            </a:lvl1pPr>
          </a:lstStyle>
          <a:p>
            <a:pPr>
              <a:defRPr/>
            </a:pPr>
            <a:endParaRPr lang="fr-F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E7EF4AC-A3DD-7D45-8CE3-1E073638767B}" type="slidenum">
              <a:rPr lang="fr-FR"/>
              <a:pPr/>
              <a:t>‹N°›</a:t>
            </a:fld>
            <a:endParaRPr lang="fr-FR"/>
          </a:p>
        </p:txBody>
      </p:sp>
    </p:spTree>
    <p:extLst>
      <p:ext uri="{BB962C8B-B14F-4D97-AF65-F5344CB8AC3E}">
        <p14:creationId xmlns:p14="http://schemas.microsoft.com/office/powerpoint/2010/main" val="383220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85801" y="90768"/>
            <a:ext cx="7770813" cy="1072403"/>
          </a:xfrm>
        </p:spPr>
        <p:txBody>
          <a:bodyPr/>
          <a:lstStyle/>
          <a:p>
            <a:r>
              <a:rPr lang="fr-FR"/>
              <a:t>Cliquez et modifiez le titre</a:t>
            </a:r>
            <a:endParaRPr/>
          </a:p>
        </p:txBody>
      </p:sp>
      <p:sp>
        <p:nvSpPr>
          <p:cNvPr id="3" name="Content Placeholder 2"/>
          <p:cNvSpPr>
            <a:spLocks noGrp="1"/>
          </p:cNvSpPr>
          <p:nvPr>
            <p:ph sz="half" idx="1"/>
          </p:nvPr>
        </p:nvSpPr>
        <p:spPr>
          <a:xfrm>
            <a:off x="685800" y="1320404"/>
            <a:ext cx="3611880" cy="3274219"/>
          </a:xfrm>
        </p:spPr>
        <p:txBody>
          <a:bodyPr/>
          <a:lstStyle>
            <a:lvl1pPr>
              <a:defRPr sz="1650"/>
            </a:lvl1pPr>
            <a:lvl2pPr>
              <a:defRPr sz="1500"/>
            </a:lvl2pPr>
            <a:lvl3pPr>
              <a:defRPr sz="1350"/>
            </a:lvl3pPr>
            <a:lvl4pPr>
              <a:defRPr sz="1350"/>
            </a:lvl4pPr>
            <a:lvl5pPr>
              <a:defRPr sz="1350"/>
            </a:lvl5pPr>
            <a:lvl6pPr>
              <a:defRPr sz="1350"/>
            </a:lvl6pPr>
            <a:lvl7pPr>
              <a:defRPr sz="1350"/>
            </a:lvl7pPr>
            <a:lvl8pPr marL="1799035" indent="-252413">
              <a:defRPr sz="1350"/>
            </a:lvl8pPr>
            <a:lvl9pPr marL="1799035" indent="-252413">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Content Placeholder 3"/>
          <p:cNvSpPr>
            <a:spLocks noGrp="1"/>
          </p:cNvSpPr>
          <p:nvPr>
            <p:ph sz="half" idx="2"/>
          </p:nvPr>
        </p:nvSpPr>
        <p:spPr>
          <a:xfrm>
            <a:off x="4844733" y="1320404"/>
            <a:ext cx="3611880" cy="3274219"/>
          </a:xfrm>
        </p:spPr>
        <p:txBody>
          <a:bodyPr/>
          <a:lstStyle>
            <a:lvl1pPr>
              <a:defRPr sz="1650"/>
            </a:lvl1pPr>
            <a:lvl2pPr>
              <a:defRPr sz="1500"/>
            </a:lvl2pPr>
            <a:lvl3pPr>
              <a:defRPr sz="1500"/>
            </a:lvl3pPr>
            <a:lvl4pPr>
              <a:defRPr sz="1500"/>
            </a:lvl4pPr>
            <a:lvl5pPr>
              <a:defRPr sz="1500"/>
            </a:lvl5pPr>
            <a:lvl6pPr>
              <a:defRPr sz="1350"/>
            </a:lvl6pPr>
            <a:lvl7pPr>
              <a:defRPr sz="1350"/>
            </a:lvl7pPr>
            <a:lvl8pPr marL="1799035" indent="-252413">
              <a:defRPr sz="1350"/>
            </a:lvl8pPr>
            <a:lvl9pPr marL="1799035" indent="-252413">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Date Placeholder 3"/>
          <p:cNvSpPr>
            <a:spLocks noGrp="1"/>
          </p:cNvSpPr>
          <p:nvPr>
            <p:ph type="dt" sz="half" idx="10"/>
          </p:nvPr>
        </p:nvSpPr>
        <p:spPr/>
        <p:txBody>
          <a:bodyPr/>
          <a:lstStyle>
            <a:lvl1pPr>
              <a:defRPr/>
            </a:lvl1pPr>
          </a:lstStyle>
          <a:p>
            <a:pPr>
              <a:defRPr/>
            </a:pPr>
            <a:endParaRPr lang="fr-FR">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3094CE2-85C5-6C41-8026-2AE673F59587}" type="slidenum">
              <a:rPr lang="fr-FR"/>
              <a:pPr/>
              <a:t>‹N°›</a:t>
            </a:fld>
            <a:endParaRPr lang="fr-FR"/>
          </a:p>
        </p:txBody>
      </p:sp>
    </p:spTree>
    <p:extLst>
      <p:ext uri="{BB962C8B-B14F-4D97-AF65-F5344CB8AC3E}">
        <p14:creationId xmlns:p14="http://schemas.microsoft.com/office/powerpoint/2010/main" val="244757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cxnSp>
        <p:nvCxnSpPr>
          <p:cNvPr id="7" name="Straight Connector 10"/>
          <p:cNvCxnSpPr/>
          <p:nvPr/>
        </p:nvCxnSpPr>
        <p:spPr>
          <a:xfrm>
            <a:off x="785813" y="1644254"/>
            <a:ext cx="3429000" cy="1190"/>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5"/>
          <p:cNvCxnSpPr/>
          <p:nvPr/>
        </p:nvCxnSpPr>
        <p:spPr>
          <a:xfrm>
            <a:off x="4937125" y="1644254"/>
            <a:ext cx="3429000" cy="1190"/>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1" y="90768"/>
            <a:ext cx="7770813" cy="1072403"/>
          </a:xfrm>
        </p:spPr>
        <p:txBody>
          <a:bodyPr/>
          <a:lstStyle>
            <a:lvl1pPr>
              <a:defRPr/>
            </a:lvl1pPr>
          </a:lstStyle>
          <a:p>
            <a:r>
              <a:rPr lang="fr-FR"/>
              <a:t>Cliquez et modifiez le titre</a:t>
            </a:r>
            <a:endParaRPr/>
          </a:p>
        </p:txBody>
      </p:sp>
      <p:sp>
        <p:nvSpPr>
          <p:cNvPr id="3" name="Text Placeholder 2"/>
          <p:cNvSpPr>
            <a:spLocks noGrp="1"/>
          </p:cNvSpPr>
          <p:nvPr>
            <p:ph type="body" idx="1"/>
          </p:nvPr>
        </p:nvSpPr>
        <p:spPr>
          <a:xfrm>
            <a:off x="685800" y="1163171"/>
            <a:ext cx="3611880" cy="460562"/>
          </a:xfrm>
        </p:spPr>
        <p:txBody>
          <a:bodyPr anchor="b">
            <a:noAutofit/>
          </a:bodyPr>
          <a:lstStyle>
            <a:lvl1pPr marL="0" indent="0" algn="ctr">
              <a:spcBef>
                <a:spcPts val="0"/>
              </a:spcBef>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685800" y="1828800"/>
            <a:ext cx="3611880" cy="2765822"/>
          </a:xfrm>
        </p:spPr>
        <p:txBody>
          <a:bodyPr/>
          <a:lstStyle>
            <a:lvl1pPr>
              <a:defRPr sz="1650"/>
            </a:lvl1pPr>
            <a:lvl2pPr>
              <a:defRPr sz="1500"/>
            </a:lvl2pPr>
            <a:lvl3pPr>
              <a:defRPr sz="1350"/>
            </a:lvl3pPr>
            <a:lvl4pPr>
              <a:defRPr sz="1350"/>
            </a:lvl4pPr>
            <a:lvl5pPr>
              <a:defRPr sz="1350"/>
            </a:lvl5pPr>
            <a:lvl6pPr>
              <a:defRPr sz="1200"/>
            </a:lvl6pPr>
            <a:lvl7pPr>
              <a:defRPr sz="1200"/>
            </a:lvl7pPr>
            <a:lvl8pPr marL="1799035" indent="-252413">
              <a:defRPr sz="1200"/>
            </a:lvl8pPr>
            <a:lvl9pPr marL="1799035" indent="-252413">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Text Placeholder 4"/>
          <p:cNvSpPr>
            <a:spLocks noGrp="1"/>
          </p:cNvSpPr>
          <p:nvPr>
            <p:ph type="body" sz="quarter" idx="3"/>
          </p:nvPr>
        </p:nvSpPr>
        <p:spPr>
          <a:xfrm>
            <a:off x="4845526" y="1163171"/>
            <a:ext cx="3611880" cy="460562"/>
          </a:xfrm>
        </p:spPr>
        <p:txBody>
          <a:bodyPr anchor="b">
            <a:noAutofit/>
          </a:bodyPr>
          <a:lstStyle>
            <a:lvl1pPr marL="0" indent="0" algn="ctr">
              <a:spcBef>
                <a:spcPts val="0"/>
              </a:spcBef>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845526" y="1828800"/>
            <a:ext cx="3611880" cy="2765822"/>
          </a:xfrm>
        </p:spPr>
        <p:txBody>
          <a:bodyPr/>
          <a:lstStyle>
            <a:lvl1pPr>
              <a:defRPr sz="1650"/>
            </a:lvl1pPr>
            <a:lvl2pPr>
              <a:defRPr sz="1500"/>
            </a:lvl2pPr>
            <a:lvl3pPr>
              <a:defRPr sz="1350"/>
            </a:lvl3pPr>
            <a:lvl4pPr>
              <a:defRPr sz="1350"/>
            </a:lvl4pPr>
            <a:lvl5pPr>
              <a:defRPr sz="1350"/>
            </a:lvl5pPr>
            <a:lvl6pPr>
              <a:defRPr sz="1200"/>
            </a:lvl6pPr>
            <a:lvl7pPr>
              <a:defRPr sz="1200"/>
            </a:lvl7pPr>
            <a:lvl8pPr marL="1799035" indent="-252413">
              <a:defRPr sz="1200"/>
            </a:lvl8pPr>
            <a:lvl9pPr marL="1799035" indent="-252413">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9" name="Date Placeholder 6"/>
          <p:cNvSpPr>
            <a:spLocks noGrp="1"/>
          </p:cNvSpPr>
          <p:nvPr>
            <p:ph type="dt" sz="half" idx="10"/>
          </p:nvPr>
        </p:nvSpPr>
        <p:spPr/>
        <p:txBody>
          <a:bodyPr/>
          <a:lstStyle>
            <a:lvl1pPr>
              <a:defRPr/>
            </a:lvl1pPr>
          </a:lstStyle>
          <a:p>
            <a:pPr>
              <a:defRPr/>
            </a:pPr>
            <a:endParaRPr lang="fr-FR">
              <a:solidFill>
                <a:prstClr val="white">
                  <a:tint val="75000"/>
                </a:prstClr>
              </a:solidFill>
            </a:endParaRPr>
          </a:p>
        </p:txBody>
      </p:sp>
      <p:sp>
        <p:nvSpPr>
          <p:cNvPr id="10" name="Footer Placeholder 7"/>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11" name="Slide Number Placeholder 8"/>
          <p:cNvSpPr>
            <a:spLocks noGrp="1"/>
          </p:cNvSpPr>
          <p:nvPr>
            <p:ph type="sldNum" sz="quarter" idx="12"/>
          </p:nvPr>
        </p:nvSpPr>
        <p:spPr/>
        <p:txBody>
          <a:bodyPr/>
          <a:lstStyle>
            <a:lvl1pPr>
              <a:defRPr/>
            </a:lvl1pPr>
          </a:lstStyle>
          <a:p>
            <a:fld id="{7D462B56-7F3B-E143-A1BC-6937E9C31040}" type="slidenum">
              <a:rPr lang="fr-FR"/>
              <a:pPr/>
              <a:t>‹N°›</a:t>
            </a:fld>
            <a:endParaRPr lang="fr-FR"/>
          </a:p>
        </p:txBody>
      </p:sp>
    </p:spTree>
    <p:extLst>
      <p:ext uri="{BB962C8B-B14F-4D97-AF65-F5344CB8AC3E}">
        <p14:creationId xmlns:p14="http://schemas.microsoft.com/office/powerpoint/2010/main" val="982738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Date Placeholder 3"/>
          <p:cNvSpPr>
            <a:spLocks noGrp="1"/>
          </p:cNvSpPr>
          <p:nvPr>
            <p:ph type="dt" sz="half" idx="10"/>
          </p:nvPr>
        </p:nvSpPr>
        <p:spPr/>
        <p:txBody>
          <a:bodyPr/>
          <a:lstStyle>
            <a:lvl1pPr>
              <a:defRPr/>
            </a:lvl1pPr>
          </a:lstStyle>
          <a:p>
            <a:pPr>
              <a:defRPr/>
            </a:pPr>
            <a:endParaRPr lang="fr-FR">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148FEBF5-63B7-A244-A464-47B08E5FE85D}" type="slidenum">
              <a:rPr lang="fr-FR"/>
              <a:pPr/>
              <a:t>‹N°›</a:t>
            </a:fld>
            <a:endParaRPr lang="fr-FR"/>
          </a:p>
        </p:txBody>
      </p:sp>
    </p:spTree>
    <p:extLst>
      <p:ext uri="{BB962C8B-B14F-4D97-AF65-F5344CB8AC3E}">
        <p14:creationId xmlns:p14="http://schemas.microsoft.com/office/powerpoint/2010/main" val="90279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fr-FR">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E01A4FD-7E4A-F94E-9336-5612A28E683D}" type="slidenum">
              <a:rPr lang="fr-FR"/>
              <a:pPr/>
              <a:t>‹N°›</a:t>
            </a:fld>
            <a:endParaRPr lang="fr-FR"/>
          </a:p>
        </p:txBody>
      </p:sp>
    </p:spTree>
    <p:extLst>
      <p:ext uri="{BB962C8B-B14F-4D97-AF65-F5344CB8AC3E}">
        <p14:creationId xmlns:p14="http://schemas.microsoft.com/office/powerpoint/2010/main" val="320031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58905" y="728662"/>
            <a:ext cx="3657600" cy="871538"/>
          </a:xfrm>
        </p:spPr>
        <p:txBody>
          <a:bodyPr anchor="b">
            <a:noAutofit/>
          </a:bodyPr>
          <a:lstStyle>
            <a:lvl1pPr algn="l">
              <a:defRPr sz="2700" b="0"/>
            </a:lvl1pPr>
          </a:lstStyle>
          <a:p>
            <a:r>
              <a:rPr lang="fr-FR"/>
              <a:t>Cliquez et modifiez le titre</a:t>
            </a:r>
            <a:endParaRPr/>
          </a:p>
        </p:txBody>
      </p:sp>
      <p:sp>
        <p:nvSpPr>
          <p:cNvPr id="3" name="Content Placeholder 2"/>
          <p:cNvSpPr>
            <a:spLocks noGrp="1"/>
          </p:cNvSpPr>
          <p:nvPr>
            <p:ph idx="1"/>
          </p:nvPr>
        </p:nvSpPr>
        <p:spPr>
          <a:xfrm>
            <a:off x="4800600" y="342900"/>
            <a:ext cx="3657600" cy="4251722"/>
          </a:xfrm>
        </p:spPr>
        <p:txBody>
          <a:bodyPr/>
          <a:lstStyle>
            <a:lvl1pPr>
              <a:defRPr sz="1650"/>
            </a:lvl1pPr>
            <a:lvl2pPr>
              <a:defRPr sz="1500"/>
            </a:lvl2pPr>
            <a:lvl3pPr>
              <a:defRPr sz="1350"/>
            </a:lvl3pPr>
            <a:lvl4pPr>
              <a:defRPr sz="1350"/>
            </a:lvl4pPr>
            <a:lvl5pPr>
              <a:defRPr sz="1350"/>
            </a:lvl5pPr>
            <a:lvl6pPr>
              <a:defRPr sz="1350"/>
            </a:lvl6pPr>
            <a:lvl7pPr>
              <a:defRPr sz="1350"/>
            </a:lvl7pPr>
            <a:lvl8pPr marL="1799035" indent="-252413">
              <a:defRPr sz="1350"/>
            </a:lvl8pPr>
            <a:lvl9pPr marL="1799035" indent="-252413">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Text Placeholder 3"/>
          <p:cNvSpPr>
            <a:spLocks noGrp="1"/>
          </p:cNvSpPr>
          <p:nvPr>
            <p:ph type="body" sz="half" idx="2"/>
          </p:nvPr>
        </p:nvSpPr>
        <p:spPr>
          <a:xfrm>
            <a:off x="658905" y="1600201"/>
            <a:ext cx="3657600" cy="2686050"/>
          </a:xfrm>
        </p:spPr>
        <p:txBody>
          <a:bodyPr/>
          <a:lstStyle>
            <a:lvl1pPr marL="0" indent="0">
              <a:spcBef>
                <a:spcPts val="750"/>
              </a:spcBef>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3"/>
          <p:cNvSpPr>
            <a:spLocks noGrp="1"/>
          </p:cNvSpPr>
          <p:nvPr>
            <p:ph type="dt" sz="half" idx="10"/>
          </p:nvPr>
        </p:nvSpPr>
        <p:spPr/>
        <p:txBody>
          <a:bodyPr/>
          <a:lstStyle>
            <a:lvl1pPr>
              <a:defRPr/>
            </a:lvl1pPr>
          </a:lstStyle>
          <a:p>
            <a:pPr>
              <a:defRPr/>
            </a:pPr>
            <a:endParaRPr lang="fr-FR">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6941BF5-1BFA-C540-BBC2-B4515E584E24}" type="slidenum">
              <a:rPr lang="fr-FR"/>
              <a:pPr/>
              <a:t>‹N°›</a:t>
            </a:fld>
            <a:endParaRPr lang="fr-FR"/>
          </a:p>
        </p:txBody>
      </p:sp>
    </p:spTree>
    <p:extLst>
      <p:ext uri="{BB962C8B-B14F-4D97-AF65-F5344CB8AC3E}">
        <p14:creationId xmlns:p14="http://schemas.microsoft.com/office/powerpoint/2010/main" val="4255279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90487"/>
            <a:ext cx="7770813" cy="1072754"/>
          </a:xfrm>
          <a:prstGeom prst="rect">
            <a:avLst/>
          </a:prstGeom>
        </p:spPr>
        <p:txBody>
          <a:bodyPr vert="horz" lIns="91440" tIns="45720" rIns="91440" bIns="45720" rtlCol="0" anchor="ctr" anchorCtr="0">
            <a:normAutofit/>
          </a:bodyPr>
          <a:lstStyle/>
          <a:p>
            <a:r>
              <a:rPr lang="fr-FR"/>
              <a:t>Cliquez et modifiez le titre</a:t>
            </a:r>
            <a:endParaRPr/>
          </a:p>
        </p:txBody>
      </p:sp>
      <p:sp>
        <p:nvSpPr>
          <p:cNvPr id="3" name="Text Placeholder 2"/>
          <p:cNvSpPr>
            <a:spLocks noGrp="1"/>
          </p:cNvSpPr>
          <p:nvPr>
            <p:ph type="body" idx="1"/>
          </p:nvPr>
        </p:nvSpPr>
        <p:spPr>
          <a:xfrm>
            <a:off x="685801" y="1314451"/>
            <a:ext cx="7770813" cy="3280172"/>
          </a:xfrm>
          <a:prstGeom prst="rect">
            <a:avLst/>
          </a:prstGeom>
        </p:spPr>
        <p:txBody>
          <a:bodyPr vert="horz" wrap="square" lIns="91440" tIns="45720" rIns="91440" bIns="45720" numCol="1" anchor="t" anchorCtr="0" compatLnSpc="1">
            <a:prstTxWarp prst="textNoShape">
              <a:avLst/>
            </a:prstTxWarp>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Date Placeholder 3"/>
          <p:cNvSpPr>
            <a:spLocks noGrp="1"/>
          </p:cNvSpPr>
          <p:nvPr>
            <p:ph type="dt" sz="half" idx="2"/>
          </p:nvPr>
        </p:nvSpPr>
        <p:spPr>
          <a:xfrm>
            <a:off x="6619875" y="4767263"/>
            <a:ext cx="2133600" cy="273844"/>
          </a:xfrm>
          <a:prstGeom prst="rect">
            <a:avLst/>
          </a:prstGeom>
        </p:spPr>
        <p:txBody>
          <a:bodyPr vert="horz" lIns="91440" tIns="45720" rIns="91440" bIns="45720" rtlCol="0" anchor="ctr"/>
          <a:lstStyle>
            <a:lvl1pPr algn="r">
              <a:defRPr sz="900">
                <a:solidFill>
                  <a:schemeClr val="tx1">
                    <a:tint val="75000"/>
                  </a:schemeClr>
                </a:solidFill>
                <a:effectLst>
                  <a:outerShdw blurRad="50800" dist="38100" dir="5400000" sx="101000" sy="101000" algn="t" rotWithShape="0">
                    <a:prstClr val="black">
                      <a:alpha val="40000"/>
                    </a:prstClr>
                  </a:outerShdw>
                </a:effectLst>
                <a:ea typeface="ＭＳ Ｐゴシック" charset="0"/>
                <a:cs typeface="ＭＳ Ｐゴシック" charset="0"/>
              </a:defRPr>
            </a:lvl1pPr>
          </a:lstStyle>
          <a:p>
            <a:pPr>
              <a:defRPr/>
            </a:pPr>
            <a:endParaRPr lang="fr-FR" b="0">
              <a:solidFill>
                <a:prstClr val="white">
                  <a:tint val="75000"/>
                </a:prstClr>
              </a:solidFill>
              <a:latin typeface="Times New Roman" charset="0"/>
            </a:endParaRPr>
          </a:p>
        </p:txBody>
      </p:sp>
      <p:sp>
        <p:nvSpPr>
          <p:cNvPr id="5" name="Footer Placeholder 4"/>
          <p:cNvSpPr>
            <a:spLocks noGrp="1"/>
          </p:cNvSpPr>
          <p:nvPr>
            <p:ph type="ftr" sz="quarter" idx="3"/>
          </p:nvPr>
        </p:nvSpPr>
        <p:spPr>
          <a:xfrm>
            <a:off x="354013" y="4767263"/>
            <a:ext cx="2895600" cy="273844"/>
          </a:xfrm>
          <a:prstGeom prst="rect">
            <a:avLst/>
          </a:prstGeom>
        </p:spPr>
        <p:txBody>
          <a:bodyPr vert="horz" lIns="91440" tIns="45720" rIns="91440" bIns="45720" rtlCol="0" anchor="ctr"/>
          <a:lstStyle>
            <a:lvl1pPr algn="l">
              <a:defRPr sz="900">
                <a:solidFill>
                  <a:schemeClr val="tx1">
                    <a:tint val="75000"/>
                  </a:schemeClr>
                </a:solidFill>
                <a:effectLst>
                  <a:outerShdw blurRad="50800" dist="38100" dir="5400000" sx="101000" sy="101000" algn="t" rotWithShape="0">
                    <a:prstClr val="black">
                      <a:alpha val="40000"/>
                    </a:prstClr>
                  </a:outerShdw>
                </a:effectLst>
                <a:ea typeface="ＭＳ Ｐゴシック" charset="0"/>
                <a:cs typeface="ＭＳ Ｐゴシック" charset="0"/>
              </a:defRPr>
            </a:lvl1pPr>
          </a:lstStyle>
          <a:p>
            <a:pPr>
              <a:defRPr/>
            </a:pPr>
            <a:endParaRPr lang="fr-FR" b="0">
              <a:solidFill>
                <a:prstClr val="white">
                  <a:tint val="75000"/>
                </a:prstClr>
              </a:solidFill>
              <a:latin typeface="Times New Roman" charset="0"/>
            </a:endParaRPr>
          </a:p>
        </p:txBody>
      </p:sp>
      <p:sp>
        <p:nvSpPr>
          <p:cNvPr id="6" name="Slide Number Placeholder 5"/>
          <p:cNvSpPr>
            <a:spLocks noGrp="1"/>
          </p:cNvSpPr>
          <p:nvPr>
            <p:ph type="sldNum" sz="quarter" idx="4"/>
          </p:nvPr>
        </p:nvSpPr>
        <p:spPr>
          <a:xfrm>
            <a:off x="4229100" y="4767263"/>
            <a:ext cx="685800" cy="273844"/>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FFFFFF"/>
                </a:solidFill>
                <a:effectLst>
                  <a:outerShdw blurRad="38100" dist="38100" dir="2700000" algn="tl">
                    <a:srgbClr val="212121"/>
                  </a:outerShdw>
                </a:effectLst>
              </a:defRPr>
            </a:lvl1pPr>
          </a:lstStyle>
          <a:p>
            <a:fld id="{F9D1923F-0FAD-DF4F-BE1F-647A38FE0A43}" type="slidenum">
              <a:rPr lang="fr-FR" b="0">
                <a:latin typeface="Times New Roman" charset="0"/>
                <a:cs typeface="ＭＳ Ｐゴシック" charset="0"/>
              </a:rPr>
              <a:pPr/>
              <a:t>‹N°›</a:t>
            </a:fld>
            <a:endParaRPr lang="fr-FR" b="0">
              <a:latin typeface="Times New Roman" charset="0"/>
              <a:cs typeface="ＭＳ Ｐゴシック" charset="0"/>
            </a:endParaRPr>
          </a:p>
        </p:txBody>
      </p:sp>
    </p:spTree>
    <p:extLst>
      <p:ext uri="{BB962C8B-B14F-4D97-AF65-F5344CB8AC3E}">
        <p14:creationId xmlns:p14="http://schemas.microsoft.com/office/powerpoint/2010/main" val="2041773767"/>
      </p:ext>
    </p:extLst>
  </p:cSld>
  <p:clrMap bg1="dk1" tx1="lt1" bg2="dk2" tx2="lt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Lst>
  <p:txStyles>
    <p:titleStyle>
      <a:lvl1pPr algn="ctr" rtl="0" eaLnBrk="0" fontAlgn="base" hangingPunct="0">
        <a:spcBef>
          <a:spcPct val="0"/>
        </a:spcBef>
        <a:spcAft>
          <a:spcPct val="0"/>
        </a:spcAft>
        <a:defRPr sz="36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36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36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36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3600">
          <a:solidFill>
            <a:schemeClr val="tx1"/>
          </a:solidFill>
          <a:latin typeface="Calisto MT" charset="0"/>
          <a:ea typeface="ＭＳ Ｐゴシック" charset="0"/>
          <a:cs typeface="ＭＳ Ｐゴシック" charset="0"/>
        </a:defRPr>
      </a:lvl5pPr>
      <a:lvl6pPr marL="342900" algn="ctr" rtl="0" fontAlgn="base">
        <a:spcBef>
          <a:spcPct val="0"/>
        </a:spcBef>
        <a:spcAft>
          <a:spcPct val="0"/>
        </a:spcAft>
        <a:defRPr sz="3600">
          <a:solidFill>
            <a:schemeClr val="tx1"/>
          </a:solidFill>
          <a:latin typeface="Calisto MT" charset="0"/>
          <a:ea typeface="ＭＳ Ｐゴシック" charset="0"/>
          <a:cs typeface="ＭＳ Ｐゴシック" charset="0"/>
        </a:defRPr>
      </a:lvl6pPr>
      <a:lvl7pPr marL="685800" algn="ctr" rtl="0" fontAlgn="base">
        <a:spcBef>
          <a:spcPct val="0"/>
        </a:spcBef>
        <a:spcAft>
          <a:spcPct val="0"/>
        </a:spcAft>
        <a:defRPr sz="3600">
          <a:solidFill>
            <a:schemeClr val="tx1"/>
          </a:solidFill>
          <a:latin typeface="Calisto MT" charset="0"/>
          <a:ea typeface="ＭＳ Ｐゴシック" charset="0"/>
          <a:cs typeface="ＭＳ Ｐゴシック" charset="0"/>
        </a:defRPr>
      </a:lvl7pPr>
      <a:lvl8pPr marL="1028700" algn="ctr" rtl="0" fontAlgn="base">
        <a:spcBef>
          <a:spcPct val="0"/>
        </a:spcBef>
        <a:spcAft>
          <a:spcPct val="0"/>
        </a:spcAft>
        <a:defRPr sz="3600">
          <a:solidFill>
            <a:schemeClr val="tx1"/>
          </a:solidFill>
          <a:latin typeface="Calisto MT" charset="0"/>
          <a:ea typeface="ＭＳ Ｐゴシック" charset="0"/>
          <a:cs typeface="ＭＳ Ｐゴシック" charset="0"/>
        </a:defRPr>
      </a:lvl8pPr>
      <a:lvl9pPr marL="1371600" algn="ctr" rtl="0" fontAlgn="base">
        <a:spcBef>
          <a:spcPct val="0"/>
        </a:spcBef>
        <a:spcAft>
          <a:spcPct val="0"/>
        </a:spcAft>
        <a:defRPr sz="3600">
          <a:solidFill>
            <a:schemeClr val="tx1"/>
          </a:solidFill>
          <a:latin typeface="Calisto MT" charset="0"/>
          <a:ea typeface="ＭＳ Ｐゴシック" charset="0"/>
          <a:cs typeface="ＭＳ Ｐゴシック" charset="0"/>
        </a:defRPr>
      </a:lvl9pPr>
    </p:titleStyle>
    <p:bodyStyle>
      <a:lvl1pPr marL="257175" indent="-257175" algn="l" rtl="0" eaLnBrk="0" fontAlgn="base" hangingPunct="0">
        <a:spcBef>
          <a:spcPts val="1500"/>
        </a:spcBef>
        <a:spcAft>
          <a:spcPct val="0"/>
        </a:spcAft>
        <a:buBlip>
          <a:blip r:embed="rId19"/>
        </a:buBlip>
        <a:defRPr sz="165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ＭＳ Ｐゴシック" charset="0"/>
        </a:defRPr>
      </a:lvl1pPr>
      <a:lvl2pPr marL="514350" indent="-252413" algn="l" rtl="0" eaLnBrk="0" fontAlgn="base" hangingPunct="0">
        <a:spcBef>
          <a:spcPts val="450"/>
        </a:spcBef>
        <a:spcAft>
          <a:spcPct val="0"/>
        </a:spcAft>
        <a:buBlip>
          <a:blip r:embed="rId19"/>
        </a:buBlip>
        <a:defRPr sz="15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mn-cs"/>
        </a:defRPr>
      </a:lvl2pPr>
      <a:lvl3pPr marL="776288" indent="-261938" algn="l" rtl="0" eaLnBrk="0" fontAlgn="base" hangingPunct="0">
        <a:spcBef>
          <a:spcPts val="450"/>
        </a:spcBef>
        <a:spcAft>
          <a:spcPct val="0"/>
        </a:spcAft>
        <a:buBlip>
          <a:blip r:embed="rId19"/>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3pPr>
      <a:lvl4pPr marL="1028700" indent="-252413" algn="l" rtl="0" eaLnBrk="0" fontAlgn="base" hangingPunct="0">
        <a:spcBef>
          <a:spcPts val="450"/>
        </a:spcBef>
        <a:spcAft>
          <a:spcPct val="0"/>
        </a:spcAft>
        <a:buBlip>
          <a:blip r:embed="rId19"/>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4pPr>
      <a:lvl5pPr marL="1290638" indent="-261938" algn="l" rtl="0" eaLnBrk="0" fontAlgn="base" hangingPunct="0">
        <a:spcBef>
          <a:spcPts val="450"/>
        </a:spcBef>
        <a:spcAft>
          <a:spcPct val="0"/>
        </a:spcAft>
        <a:buBlip>
          <a:blip r:embed="rId19"/>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5pPr>
      <a:lvl6pPr marL="1541860" indent="-252413" algn="l" defTabSz="685800" rtl="0" eaLnBrk="1" latinLnBrk="0" hangingPunct="1">
        <a:spcBef>
          <a:spcPct val="20000"/>
        </a:spcBef>
        <a:buFontTx/>
        <a:buBlip>
          <a:blip r:embed="rId19"/>
        </a:buBlip>
        <a:defRPr lang="en-US" sz="135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1799035" indent="-252413" algn="l" defTabSz="685800" rtl="0" eaLnBrk="1" latinLnBrk="0" hangingPunct="1">
        <a:spcBef>
          <a:spcPct val="20000"/>
        </a:spcBef>
        <a:buFontTx/>
        <a:buBlip>
          <a:blip r:embed="rId19"/>
        </a:buBlip>
        <a:defRPr lang="en-US" sz="135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057400" indent="-252413" algn="l" defTabSz="685800" rtl="0" eaLnBrk="1" latinLnBrk="0" hangingPunct="1">
        <a:spcBef>
          <a:spcPct val="20000"/>
        </a:spcBef>
        <a:buFontTx/>
        <a:buBlip>
          <a:blip r:embed="rId19"/>
        </a:buBlip>
        <a:defRPr lang="en-US" sz="135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2315766" indent="-252413" algn="l" defTabSz="685800" rtl="0" eaLnBrk="1" latinLnBrk="0" hangingPunct="1">
        <a:spcBef>
          <a:spcPct val="20000"/>
        </a:spcBef>
        <a:buFontTx/>
        <a:buBlip>
          <a:blip r:embed="rId19"/>
        </a:buBlip>
        <a:defRPr lang="en-US" sz="135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odontologie.univ-lyon1.fr/" TargetMode="Externa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8.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oleObject" Target="../embeddings/oleObject1.bin"/><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codes-et-lois.fr/code-de-la-sante-publique/article-l4141-1" TargetMode="External"/><Relationship Id="rId1" Type="http://schemas.openxmlformats.org/officeDocument/2006/relationships/slideLayout" Target="../slideLayouts/slideLayout8.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tif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wm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hyperlink" Target="http://www.perio.org/consumer/graphics/toothdiagram.gif" TargetMode="External"/><Relationship Id="rId7"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file://localhost/http/::www.perio.org:consumer:graphics:toothdiagram.gif" TargetMode="Externa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file://localhost/http/::www.dentalespace.com:fc:imag-paro:greffe:greffe13.JPG" TargetMode="Externa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file://localhost/http/::www.aso.org.au:images:aso_Crowding.jpg" TargetMode="External"/><Relationship Id="rId5" Type="http://schemas.openxmlformats.org/officeDocument/2006/relationships/image" Target="../media/image51.jpeg"/><Relationship Id="rId4" Type="http://schemas.openxmlformats.org/officeDocument/2006/relationships/image" Target="file://localhost/http/::www.aso.org.au:images:aso_Colour.jpg"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2.jpeg"/><Relationship Id="rId7" Type="http://schemas.openxmlformats.org/officeDocument/2006/relationships/image" Target="file://localhost/http/::www.lifeonthebeat.com:images:Teeth.jpg" TargetMode="External"/><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53.jpeg"/><Relationship Id="rId5" Type="http://schemas.openxmlformats.org/officeDocument/2006/relationships/hyperlink" Target="http://www.lifeonthebeat.com/images/Teeth.jpg" TargetMode="External"/><Relationship Id="rId4" Type="http://schemas.openxmlformats.org/officeDocument/2006/relationships/image" Target="file://localhost/http/::www.optik.uni-erlangen.de:osmin:haeusler:people:sbk:pictures:praeparation+inlay.jpg" TargetMode="External"/><Relationship Id="rId9"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4" Type="http://schemas.openxmlformats.org/officeDocument/2006/relationships/image" Target="../media/image58.emf"/></Relationships>
</file>

<file path=ppt/slides/_rels/slide29.xml.rels><?xml version="1.0" encoding="UTF-8" standalone="yes"?>
<Relationships xmlns="http://schemas.openxmlformats.org/package/2006/relationships"><Relationship Id="rId8" Type="http://schemas.openxmlformats.org/officeDocument/2006/relationships/image" Target="file://localhost/http/::promjai.com:images:implant_3.jpg" TargetMode="External"/><Relationship Id="rId3" Type="http://schemas.openxmlformats.org/officeDocument/2006/relationships/image" Target="file://localhost/http/::promjai.com:images:implant_1.jpg" TargetMode="External"/><Relationship Id="rId7" Type="http://schemas.openxmlformats.org/officeDocument/2006/relationships/image" Target="../media/image61.jpeg"/><Relationship Id="rId2" Type="http://schemas.openxmlformats.org/officeDocument/2006/relationships/image" Target="../media/image59.jpeg"/><Relationship Id="rId1" Type="http://schemas.openxmlformats.org/officeDocument/2006/relationships/slideLayout" Target="../slideLayouts/slideLayout8.xml"/><Relationship Id="rId6" Type="http://schemas.openxmlformats.org/officeDocument/2006/relationships/image" Target="file://localhost/http/::www.titensordds.com:assets:Muapilar.jpg" TargetMode="External"/><Relationship Id="rId5" Type="http://schemas.openxmlformats.org/officeDocument/2006/relationships/image" Target="../media/image60.jpeg"/><Relationship Id="rId10" Type="http://schemas.openxmlformats.org/officeDocument/2006/relationships/image" Target="file://localhost/http/::promjai.com:images:implant_2.jpg" TargetMode="External"/><Relationship Id="rId4" Type="http://schemas.openxmlformats.org/officeDocument/2006/relationships/hyperlink" Target="http://www.titensordds.com/assets/Muapilar.jpg" TargetMode="External"/><Relationship Id="rId9"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jpeg"/><Relationship Id="rId2" Type="http://schemas.openxmlformats.org/officeDocument/2006/relationships/image" Target="../media/image3.png"/><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64.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file://localhost/http/::www.timone.univ-mrs.fr:medecine:recherche:lab:nsb3:FIG:photo-12p.jpg"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4" name="Picture 6" descr="Tooth hurt Stock Vectors, Royalty Free Tooth hurt Illustrations |  Depositphotos®">
            <a:extLst>
              <a:ext uri="{FF2B5EF4-FFF2-40B4-BE49-F238E27FC236}">
                <a16:creationId xmlns:a16="http://schemas.microsoft.com/office/drawing/2014/main" id="{2BCBEB62-74F4-9A44-8540-DD58DA06267C}"/>
              </a:ext>
            </a:extLst>
          </p:cNvPr>
          <p:cNvPicPr>
            <a:picLocks noChangeAspect="1" noChangeArrowheads="1"/>
          </p:cNvPicPr>
          <p:nvPr/>
        </p:nvPicPr>
        <p:blipFill rotWithShape="1">
          <a:blip r:embed="rId2" cstate="email">
            <a:alphaModFix amt="60000"/>
            <a:extLst>
              <a:ext uri="{28A0092B-C50C-407E-A947-70E740481C1C}">
                <a14:useLocalDpi xmlns:a14="http://schemas.microsoft.com/office/drawing/2010/main"/>
              </a:ext>
            </a:extLst>
          </a:blip>
          <a:srcRect/>
          <a:stretch/>
        </p:blipFill>
        <p:spPr bwMode="auto">
          <a:xfrm>
            <a:off x="2907113" y="714489"/>
            <a:ext cx="3189873" cy="402947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lumière&#10;&#10;Description générée automatiquement">
            <a:extLst>
              <a:ext uri="{FF2B5EF4-FFF2-40B4-BE49-F238E27FC236}">
                <a16:creationId xmlns:a16="http://schemas.microsoft.com/office/drawing/2014/main" id="{62F56823-285A-024D-BBF0-67D215774C7E}"/>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8287" b="90608" l="10000" r="90000">
                        <a14:foregroundMark x1="35333" y1="9761" x2="43667" y2="9761"/>
                        <a14:foregroundMark x1="59000" y1="8471" x2="65000" y2="9208"/>
                        <a14:foregroundMark x1="38333" y1="90608" x2="38333" y2="90608"/>
                      </a14:backgroundRemoval>
                    </a14:imgEffect>
                  </a14:imgLayer>
                </a14:imgProps>
              </a:ext>
              <a:ext uri="{28A0092B-C50C-407E-A947-70E740481C1C}">
                <a14:useLocalDpi xmlns:a14="http://schemas.microsoft.com/office/drawing/2010/main"/>
              </a:ext>
            </a:extLst>
          </a:blip>
          <a:stretch>
            <a:fillRect/>
          </a:stretch>
        </p:blipFill>
        <p:spPr>
          <a:xfrm rot="10800000">
            <a:off x="7356538" y="146249"/>
            <a:ext cx="1787462" cy="1614674"/>
          </a:xfrm>
          <a:prstGeom prst="rect">
            <a:avLst/>
          </a:prstGeom>
        </p:spPr>
      </p:pic>
      <p:pic>
        <p:nvPicPr>
          <p:cNvPr id="8" name="Image 7">
            <a:extLst>
              <a:ext uri="{FF2B5EF4-FFF2-40B4-BE49-F238E27FC236}">
                <a16:creationId xmlns:a16="http://schemas.microsoft.com/office/drawing/2014/main" id="{2AFD046C-4DBC-7241-9E0E-8547F27061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84951" y="4211261"/>
            <a:ext cx="756084" cy="756084"/>
          </a:xfrm>
          <a:prstGeom prst="rect">
            <a:avLst/>
          </a:prstGeom>
        </p:spPr>
      </p:pic>
      <p:sp>
        <p:nvSpPr>
          <p:cNvPr id="6" name="Rectangle 2">
            <a:extLst>
              <a:ext uri="{FF2B5EF4-FFF2-40B4-BE49-F238E27FC236}">
                <a16:creationId xmlns:a16="http://schemas.microsoft.com/office/drawing/2014/main" id="{BFA7A1C6-D1A9-F24C-8055-2086EE9A0C90}"/>
              </a:ext>
            </a:extLst>
          </p:cNvPr>
          <p:cNvSpPr>
            <a:spLocks noChangeArrowheads="1"/>
          </p:cNvSpPr>
          <p:nvPr/>
        </p:nvSpPr>
        <p:spPr bwMode="auto">
          <a:xfrm>
            <a:off x="485546" y="1527887"/>
            <a:ext cx="8172908" cy="2402681"/>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rtlCol="0" anchor="ctr" anchorCtr="0" compatLnSpc="1">
            <a:prstTxWarp prst="textNoShape">
              <a:avLst/>
            </a:prstTxWarp>
            <a:noAutofit/>
          </a:bodyPr>
          <a:lstStyle/>
          <a:p>
            <a:pPr algn="ctr"/>
            <a:r>
              <a:rPr lang="fr-FR" sz="3200" b="0" dirty="0">
                <a:solidFill>
                  <a:schemeClr val="tx1"/>
                </a:solidFill>
                <a:effectLst>
                  <a:outerShdw blurRad="38100" dist="38100" dir="2700000" algn="tl">
                    <a:srgbClr val="212121"/>
                  </a:outerShdw>
                </a:effectLst>
                <a:latin typeface="Chalkboard" panose="03050602040202020205" pitchFamily="66" charset="77"/>
              </a:rPr>
              <a:t>Présentation de l’Odontologie ou</a:t>
            </a:r>
            <a:br>
              <a:rPr lang="fr-FR" sz="3200" b="0" dirty="0">
                <a:solidFill>
                  <a:schemeClr val="tx1"/>
                </a:solidFill>
                <a:effectLst>
                  <a:outerShdw blurRad="38100" dist="38100" dir="2700000" algn="tl">
                    <a:srgbClr val="212121"/>
                  </a:outerShdw>
                </a:effectLst>
                <a:latin typeface="Chalkboard" panose="03050602040202020205" pitchFamily="66" charset="77"/>
              </a:rPr>
            </a:br>
            <a:r>
              <a:rPr lang="fr-FR" sz="3200" b="0" dirty="0">
                <a:solidFill>
                  <a:schemeClr val="tx1"/>
                </a:solidFill>
                <a:effectLst>
                  <a:outerShdw blurRad="38100" dist="38100" dir="2700000" algn="tl">
                    <a:srgbClr val="212121"/>
                  </a:outerShdw>
                </a:effectLst>
                <a:latin typeface="Chalkboard" panose="03050602040202020205" pitchFamily="66" charset="77"/>
              </a:rPr>
              <a:t>la profession de Chirurgien-Dentiste :</a:t>
            </a:r>
          </a:p>
          <a:p>
            <a:pPr algn="ctr"/>
            <a:br>
              <a:rPr lang="fr-FR" sz="3200" b="0" dirty="0">
                <a:solidFill>
                  <a:schemeClr val="tx1"/>
                </a:solidFill>
                <a:effectLst>
                  <a:outerShdw blurRad="38100" dist="38100" dir="2700000" algn="tl">
                    <a:srgbClr val="212121"/>
                  </a:outerShdw>
                </a:effectLst>
                <a:latin typeface="Chalkboard" panose="03050602040202020205" pitchFamily="66" charset="77"/>
              </a:rPr>
            </a:br>
            <a:r>
              <a:rPr lang="fr-FR" sz="3200" b="0" dirty="0">
                <a:solidFill>
                  <a:srgbClr val="FFC000"/>
                </a:solidFill>
                <a:effectLst>
                  <a:outerShdw blurRad="38100" dist="38100" dir="2700000" algn="tl">
                    <a:srgbClr val="212121"/>
                  </a:outerShdw>
                </a:effectLst>
                <a:latin typeface="Chalkboard" panose="03050602040202020205" pitchFamily="66" charset="77"/>
              </a:rPr>
              <a:t>Études, modes d’exercice, spécialités </a:t>
            </a:r>
          </a:p>
        </p:txBody>
      </p:sp>
      <p:pic>
        <p:nvPicPr>
          <p:cNvPr id="4" name="Picture 15" descr="Logo UCBL">
            <a:extLst>
              <a:ext uri="{FF2B5EF4-FFF2-40B4-BE49-F238E27FC236}">
                <a16:creationId xmlns:a16="http://schemas.microsoft.com/office/drawing/2014/main" id="{5BEF9DDA-7202-0E53-3642-5FDD29311A21}"/>
              </a:ext>
            </a:extLst>
          </p:cNvPr>
          <p:cNvPicPr>
            <a:picLocks noChangeAspect="1" noChangeArrowheads="1"/>
          </p:cNvPicPr>
          <p:nvPr/>
        </p:nvPicPr>
        <p:blipFill>
          <a:blip r:embed="rId6" cstate="screen">
            <a:lum bright="10000"/>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15516" y="236179"/>
            <a:ext cx="2428875" cy="74295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201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EBB74-8549-E832-5260-7B7C39D2E5D1}"/>
            </a:ext>
          </a:extLst>
        </p:cNvPr>
        <p:cNvGrpSpPr/>
        <p:nvPr/>
      </p:nvGrpSpPr>
      <p:grpSpPr>
        <a:xfrm>
          <a:off x="0" y="0"/>
          <a:ext cx="0" cy="0"/>
          <a:chOff x="0" y="0"/>
          <a:chExt cx="0" cy="0"/>
        </a:xfrm>
      </p:grpSpPr>
      <p:sp>
        <p:nvSpPr>
          <p:cNvPr id="43012" name="Text Box 40">
            <a:extLst>
              <a:ext uri="{FF2B5EF4-FFF2-40B4-BE49-F238E27FC236}">
                <a16:creationId xmlns:a16="http://schemas.microsoft.com/office/drawing/2014/main" id="{D69F2D6B-B321-92C8-2EE6-DD630860559E}"/>
              </a:ext>
            </a:extLst>
          </p:cNvPr>
          <p:cNvSpPr txBox="1">
            <a:spLocks noChangeArrowheads="1"/>
          </p:cNvSpPr>
          <p:nvPr/>
        </p:nvSpPr>
        <p:spPr bwMode="auto">
          <a:xfrm>
            <a:off x="935596" y="963975"/>
            <a:ext cx="2917031" cy="64633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37931725" indent="-37474525" defTabSz="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800" dirty="0">
                <a:latin typeface="Helvetica" pitchFamily="2" charset="0"/>
              </a:rPr>
              <a:t>Internat Qualifiant Odontologie</a:t>
            </a:r>
          </a:p>
        </p:txBody>
      </p:sp>
      <p:sp>
        <p:nvSpPr>
          <p:cNvPr id="43013" name="Text Box 40">
            <a:extLst>
              <a:ext uri="{FF2B5EF4-FFF2-40B4-BE49-F238E27FC236}">
                <a16:creationId xmlns:a16="http://schemas.microsoft.com/office/drawing/2014/main" id="{522DBD10-F47F-6FF2-DE1F-21787BE083F7}"/>
              </a:ext>
            </a:extLst>
          </p:cNvPr>
          <p:cNvSpPr txBox="1">
            <a:spLocks noChangeArrowheads="1"/>
          </p:cNvSpPr>
          <p:nvPr/>
        </p:nvSpPr>
        <p:spPr bwMode="auto">
          <a:xfrm>
            <a:off x="953495" y="2967775"/>
            <a:ext cx="2917031" cy="738664"/>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9525">
            <a:solidFill>
              <a:schemeClr val="tx1"/>
            </a:solidFill>
            <a:miter lim="800000"/>
            <a:headEnd/>
            <a:tailEnd/>
          </a:ln>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37931725" indent="-37474525" defTabSz="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400" b="0" dirty="0">
                <a:solidFill>
                  <a:schemeClr val="bg1"/>
                </a:solidFill>
                <a:latin typeface="Helvetica" pitchFamily="2" charset="0"/>
              </a:rPr>
              <a:t>Diplôme</a:t>
            </a:r>
            <a:r>
              <a:rPr lang="fr-FR" sz="1400" b="0" dirty="0">
                <a:solidFill>
                  <a:schemeClr val="bg1"/>
                </a:solidFill>
                <a:latin typeface="Helvetica" pitchFamily="2" charset="0"/>
                <a:cs typeface="Arial" charset="0"/>
              </a:rPr>
              <a:t> d</a:t>
            </a:r>
            <a:r>
              <a:rPr lang="ja-JP" altLang="fr-FR" sz="1400" b="0">
                <a:solidFill>
                  <a:schemeClr val="bg1"/>
                </a:solidFill>
                <a:latin typeface="Helvetica" pitchFamily="2" charset="0"/>
                <a:cs typeface="Arial" charset="0"/>
              </a:rPr>
              <a:t>’</a:t>
            </a:r>
            <a:r>
              <a:rPr lang="fr-FR" altLang="ja-JP" sz="1400" b="0" dirty="0">
                <a:solidFill>
                  <a:schemeClr val="bg1"/>
                </a:solidFill>
                <a:latin typeface="Helvetica" pitchFamily="2" charset="0"/>
                <a:cs typeface="Arial" charset="0"/>
              </a:rPr>
              <a:t>É</a:t>
            </a:r>
            <a:r>
              <a:rPr lang="fr-FR" sz="1400" b="0" dirty="0">
                <a:solidFill>
                  <a:schemeClr val="bg1"/>
                </a:solidFill>
                <a:latin typeface="Helvetica" pitchFamily="2" charset="0"/>
                <a:cs typeface="Arial" charset="0"/>
              </a:rPr>
              <a:t>tudes Spécialisées en Médecine Bucco-Dentaire </a:t>
            </a:r>
            <a:r>
              <a:rPr lang="fr-FR" sz="1400" b="0" dirty="0">
                <a:solidFill>
                  <a:schemeClr val="bg1"/>
                </a:solidFill>
                <a:latin typeface="Helvetica" pitchFamily="2" charset="0"/>
              </a:rPr>
              <a:t>DESMBD  (3 ans)</a:t>
            </a:r>
          </a:p>
        </p:txBody>
      </p:sp>
      <p:sp>
        <p:nvSpPr>
          <p:cNvPr id="43014" name="Text Box 40">
            <a:extLst>
              <a:ext uri="{FF2B5EF4-FFF2-40B4-BE49-F238E27FC236}">
                <a16:creationId xmlns:a16="http://schemas.microsoft.com/office/drawing/2014/main" id="{41C31EE5-A98A-BC82-7944-D341530EB41D}"/>
              </a:ext>
            </a:extLst>
          </p:cNvPr>
          <p:cNvSpPr txBox="1">
            <a:spLocks noChangeArrowheads="1"/>
          </p:cNvSpPr>
          <p:nvPr/>
        </p:nvSpPr>
        <p:spPr bwMode="auto">
          <a:xfrm>
            <a:off x="935596" y="1909641"/>
            <a:ext cx="2917031" cy="78483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9525">
            <a:solidFill>
              <a:schemeClr val="tx1"/>
            </a:solidFill>
            <a:miter lim="800000"/>
            <a:headEnd/>
            <a:tailEnd/>
          </a:ln>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37931725" indent="-37474525" defTabSz="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500" b="0" dirty="0">
                <a:solidFill>
                  <a:schemeClr val="bg1"/>
                </a:solidFill>
                <a:latin typeface="Helvetica" pitchFamily="2" charset="0"/>
              </a:rPr>
              <a:t>Diplôme d</a:t>
            </a:r>
            <a:r>
              <a:rPr lang="ja-JP" altLang="fr-FR" sz="1500" b="0">
                <a:solidFill>
                  <a:schemeClr val="bg1"/>
                </a:solidFill>
                <a:latin typeface="Helvetica" pitchFamily="2" charset="0"/>
              </a:rPr>
              <a:t>’</a:t>
            </a:r>
            <a:r>
              <a:rPr lang="fr-FR" altLang="ja-JP" sz="1500" b="0" dirty="0">
                <a:solidFill>
                  <a:schemeClr val="bg1"/>
                </a:solidFill>
                <a:latin typeface="Helvetica" pitchFamily="2" charset="0"/>
              </a:rPr>
              <a:t>É</a:t>
            </a:r>
            <a:r>
              <a:rPr lang="fr-FR" sz="1500" b="0" dirty="0">
                <a:solidFill>
                  <a:schemeClr val="bg1"/>
                </a:solidFill>
                <a:latin typeface="Helvetica" pitchFamily="2" charset="0"/>
              </a:rPr>
              <a:t>tudes Spécialisées en  Chirurgie Orale DESCO      (4 ans) </a:t>
            </a:r>
          </a:p>
        </p:txBody>
      </p:sp>
      <p:sp>
        <p:nvSpPr>
          <p:cNvPr id="43015" name="Text Box 40">
            <a:extLst>
              <a:ext uri="{FF2B5EF4-FFF2-40B4-BE49-F238E27FC236}">
                <a16:creationId xmlns:a16="http://schemas.microsoft.com/office/drawing/2014/main" id="{35824F37-EF62-12F8-CC77-60DA69208EC4}"/>
              </a:ext>
            </a:extLst>
          </p:cNvPr>
          <p:cNvSpPr txBox="1">
            <a:spLocks noChangeArrowheads="1"/>
          </p:cNvSpPr>
          <p:nvPr/>
        </p:nvSpPr>
        <p:spPr bwMode="auto">
          <a:xfrm>
            <a:off x="953495" y="4023533"/>
            <a:ext cx="2917031" cy="784830"/>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9525">
            <a:solidFill>
              <a:schemeClr val="tx1"/>
            </a:solidFill>
            <a:miter lim="800000"/>
            <a:headEnd/>
            <a:tailEnd/>
          </a:ln>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37931725" indent="-37474525" defTabSz="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500" b="0" dirty="0">
                <a:solidFill>
                  <a:schemeClr val="bg1"/>
                </a:solidFill>
                <a:latin typeface="Helvetica" pitchFamily="2" charset="0"/>
              </a:rPr>
              <a:t>Diplôme d</a:t>
            </a:r>
            <a:r>
              <a:rPr lang="ja-JP" altLang="fr-FR" sz="1500" b="0">
                <a:solidFill>
                  <a:schemeClr val="bg1"/>
                </a:solidFill>
                <a:latin typeface="Helvetica" pitchFamily="2" charset="0"/>
              </a:rPr>
              <a:t>’</a:t>
            </a:r>
            <a:r>
              <a:rPr lang="fr-FR" altLang="ja-JP" sz="1500" b="0" dirty="0">
                <a:solidFill>
                  <a:schemeClr val="bg1"/>
                </a:solidFill>
                <a:latin typeface="Helvetica" pitchFamily="2" charset="0"/>
              </a:rPr>
              <a:t>É</a:t>
            </a:r>
            <a:r>
              <a:rPr lang="fr-FR" sz="1500" b="0" dirty="0">
                <a:solidFill>
                  <a:schemeClr val="bg1"/>
                </a:solidFill>
                <a:latin typeface="Helvetica" pitchFamily="2" charset="0"/>
              </a:rPr>
              <a:t>tudes Spécialisées en Orthopédie </a:t>
            </a:r>
            <a:r>
              <a:rPr lang="fr-FR" sz="1500" b="0" dirty="0" err="1">
                <a:solidFill>
                  <a:schemeClr val="bg1"/>
                </a:solidFill>
                <a:latin typeface="Helvetica" pitchFamily="2" charset="0"/>
              </a:rPr>
              <a:t>Dento-Faciale</a:t>
            </a:r>
            <a:r>
              <a:rPr lang="fr-FR" sz="1500" b="0" dirty="0">
                <a:solidFill>
                  <a:schemeClr val="bg1"/>
                </a:solidFill>
                <a:latin typeface="Helvetica" pitchFamily="2" charset="0"/>
              </a:rPr>
              <a:t> DESODF (3 ans)</a:t>
            </a:r>
          </a:p>
        </p:txBody>
      </p:sp>
      <p:sp>
        <p:nvSpPr>
          <p:cNvPr id="4" name="ZoneTexte 3">
            <a:extLst>
              <a:ext uri="{FF2B5EF4-FFF2-40B4-BE49-F238E27FC236}">
                <a16:creationId xmlns:a16="http://schemas.microsoft.com/office/drawing/2014/main" id="{43C96A8D-5CF9-2312-A77B-521178D92658}"/>
              </a:ext>
            </a:extLst>
          </p:cNvPr>
          <p:cNvSpPr txBox="1"/>
          <p:nvPr/>
        </p:nvSpPr>
        <p:spPr>
          <a:xfrm>
            <a:off x="4953738" y="4023533"/>
            <a:ext cx="1742785" cy="600164"/>
          </a:xfrm>
          <a:prstGeom prst="rect">
            <a:avLst/>
          </a:prstGeom>
          <a:noFill/>
        </p:spPr>
        <p:txBody>
          <a:bodyPr wrap="none" rtlCol="0">
            <a:spAutoFit/>
          </a:bodyPr>
          <a:lstStyle/>
          <a:p>
            <a:r>
              <a:rPr lang="fr-FR" sz="3300" dirty="0"/>
              <a:t>52 places</a:t>
            </a:r>
          </a:p>
        </p:txBody>
      </p:sp>
      <p:sp>
        <p:nvSpPr>
          <p:cNvPr id="5" name="ZoneTexte 4">
            <a:extLst>
              <a:ext uri="{FF2B5EF4-FFF2-40B4-BE49-F238E27FC236}">
                <a16:creationId xmlns:a16="http://schemas.microsoft.com/office/drawing/2014/main" id="{64CC9FF0-1485-79D2-41A5-27094C593063}"/>
              </a:ext>
            </a:extLst>
          </p:cNvPr>
          <p:cNvSpPr txBox="1"/>
          <p:nvPr/>
        </p:nvSpPr>
        <p:spPr>
          <a:xfrm>
            <a:off x="4961310" y="2966170"/>
            <a:ext cx="1742785" cy="600164"/>
          </a:xfrm>
          <a:prstGeom prst="rect">
            <a:avLst/>
          </a:prstGeom>
          <a:noFill/>
        </p:spPr>
        <p:txBody>
          <a:bodyPr wrap="none" rtlCol="0">
            <a:spAutoFit/>
          </a:bodyPr>
          <a:lstStyle/>
          <a:p>
            <a:r>
              <a:rPr lang="fr-FR" sz="3300" dirty="0"/>
              <a:t>44 places</a:t>
            </a:r>
          </a:p>
        </p:txBody>
      </p:sp>
      <p:sp>
        <p:nvSpPr>
          <p:cNvPr id="6" name="ZoneTexte 5">
            <a:extLst>
              <a:ext uri="{FF2B5EF4-FFF2-40B4-BE49-F238E27FC236}">
                <a16:creationId xmlns:a16="http://schemas.microsoft.com/office/drawing/2014/main" id="{D53AAEAD-812E-7886-D0A2-CB6025DEC7EB}"/>
              </a:ext>
            </a:extLst>
          </p:cNvPr>
          <p:cNvSpPr txBox="1"/>
          <p:nvPr/>
        </p:nvSpPr>
        <p:spPr>
          <a:xfrm>
            <a:off x="4941833" y="1956905"/>
            <a:ext cx="1742785" cy="600164"/>
          </a:xfrm>
          <a:prstGeom prst="rect">
            <a:avLst/>
          </a:prstGeom>
          <a:noFill/>
        </p:spPr>
        <p:txBody>
          <a:bodyPr wrap="none" rtlCol="0">
            <a:spAutoFit/>
          </a:bodyPr>
          <a:lstStyle/>
          <a:p>
            <a:r>
              <a:rPr lang="fr-FR" sz="3300" dirty="0"/>
              <a:t>25 places</a:t>
            </a:r>
          </a:p>
        </p:txBody>
      </p:sp>
      <p:sp>
        <p:nvSpPr>
          <p:cNvPr id="7" name="ZoneTexte 6">
            <a:extLst>
              <a:ext uri="{FF2B5EF4-FFF2-40B4-BE49-F238E27FC236}">
                <a16:creationId xmlns:a16="http://schemas.microsoft.com/office/drawing/2014/main" id="{25957CD9-3389-37C1-AF49-EF662B3BE791}"/>
              </a:ext>
            </a:extLst>
          </p:cNvPr>
          <p:cNvSpPr txBox="1"/>
          <p:nvPr/>
        </p:nvSpPr>
        <p:spPr>
          <a:xfrm>
            <a:off x="4953738" y="1090606"/>
            <a:ext cx="1492716" cy="600164"/>
          </a:xfrm>
          <a:prstGeom prst="rect">
            <a:avLst/>
          </a:prstGeom>
          <a:noFill/>
        </p:spPr>
        <p:txBody>
          <a:bodyPr wrap="none" rtlCol="0">
            <a:spAutoFit/>
          </a:bodyPr>
          <a:lstStyle/>
          <a:p>
            <a:r>
              <a:rPr lang="fr-FR" sz="3300" dirty="0"/>
              <a:t>En 2024</a:t>
            </a:r>
          </a:p>
        </p:txBody>
      </p:sp>
      <p:sp>
        <p:nvSpPr>
          <p:cNvPr id="8" name="Rectangle 2">
            <a:extLst>
              <a:ext uri="{FF2B5EF4-FFF2-40B4-BE49-F238E27FC236}">
                <a16:creationId xmlns:a16="http://schemas.microsoft.com/office/drawing/2014/main" id="{E71DD19D-E3B8-4778-42DC-671D6C49A4F5}"/>
              </a:ext>
            </a:extLst>
          </p:cNvPr>
          <p:cNvSpPr>
            <a:spLocks noGrp="1" noChangeArrowheads="1"/>
          </p:cNvSpPr>
          <p:nvPr>
            <p:ph type="title"/>
          </p:nvPr>
        </p:nvSpPr>
        <p:spPr>
          <a:xfrm>
            <a:off x="3330773" y="210887"/>
            <a:ext cx="2482453" cy="531020"/>
          </a:xfrm>
          <a:noFill/>
          <a:ln>
            <a:noFill/>
          </a:ln>
        </p:spPr>
        <p:txBody>
          <a:bodyPr anchor="b">
            <a:normAutofit/>
          </a:bodyPr>
          <a:lstStyle/>
          <a:p>
            <a:r>
              <a:rPr lang="fr-FR" sz="2800" dirty="0">
                <a:solidFill>
                  <a:srgbClr val="FFC000"/>
                </a:solidFill>
                <a:effectLst>
                  <a:outerShdw blurRad="38100" dist="38100" dir="2700000" algn="tl">
                    <a:srgbClr val="212121"/>
                  </a:outerShdw>
                </a:effectLst>
                <a:latin typeface="Chalkboard" panose="03050602040202020205" pitchFamily="66" charset="77"/>
                <a:cs typeface="+mn-cs"/>
              </a:rPr>
              <a:t>L’</a:t>
            </a:r>
            <a:r>
              <a:rPr lang="fr-FR" altLang="ja-JP" sz="2800" dirty="0">
                <a:solidFill>
                  <a:srgbClr val="FFC000"/>
                </a:solidFill>
                <a:effectLst>
                  <a:outerShdw blurRad="38100" dist="38100" dir="2700000" algn="tl">
                    <a:srgbClr val="212121"/>
                  </a:outerShdw>
                </a:effectLst>
                <a:latin typeface="Chalkboard" panose="03050602040202020205" pitchFamily="66" charset="77"/>
                <a:cs typeface="+mn-cs"/>
              </a:rPr>
              <a:t>internat</a:t>
            </a:r>
            <a:endParaRPr lang="fr-FR" sz="2800" dirty="0">
              <a:solidFill>
                <a:srgbClr val="FFC000"/>
              </a:solidFill>
              <a:effectLst>
                <a:outerShdw blurRad="38100" dist="38100" dir="2700000" algn="tl">
                  <a:srgbClr val="212121"/>
                </a:outerShdw>
              </a:effectLst>
              <a:latin typeface="Chalkboard" panose="03050602040202020205" pitchFamily="66" charset="77"/>
              <a:cs typeface="+mn-cs"/>
            </a:endParaRPr>
          </a:p>
        </p:txBody>
      </p:sp>
    </p:spTree>
    <p:extLst>
      <p:ext uri="{BB962C8B-B14F-4D97-AF65-F5344CB8AC3E}">
        <p14:creationId xmlns:p14="http://schemas.microsoft.com/office/powerpoint/2010/main" val="766964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483622" y="303392"/>
            <a:ext cx="6176757" cy="55399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4400" b="1">
                <a:solidFill>
                  <a:schemeClr val="tx2"/>
                </a:solidFill>
                <a:latin typeface="Arial Narrow" charset="0"/>
                <a:ea typeface="ＭＳ Ｐゴシック" charset="0"/>
              </a:defRPr>
            </a:lvl1pPr>
            <a:lvl2pPr marL="742950" indent="-285750" eaLnBrk="0" hangingPunct="0">
              <a:defRPr sz="4400" b="1">
                <a:solidFill>
                  <a:schemeClr val="tx2"/>
                </a:solidFill>
                <a:latin typeface="Arial Narrow" charset="0"/>
                <a:ea typeface="ＭＳ Ｐゴシック" charset="0"/>
              </a:defRPr>
            </a:lvl2pPr>
            <a:lvl3pPr marL="1143000" indent="-228600" eaLnBrk="0" hangingPunct="0">
              <a:defRPr sz="4400" b="1">
                <a:solidFill>
                  <a:schemeClr val="tx2"/>
                </a:solidFill>
                <a:latin typeface="Arial Narrow" charset="0"/>
                <a:ea typeface="ＭＳ Ｐゴシック" charset="0"/>
              </a:defRPr>
            </a:lvl3pPr>
            <a:lvl4pPr marL="1600200" indent="-228600" eaLnBrk="0" hangingPunct="0">
              <a:defRPr sz="4400" b="1">
                <a:solidFill>
                  <a:schemeClr val="tx2"/>
                </a:solidFill>
                <a:latin typeface="Arial Narrow" charset="0"/>
                <a:ea typeface="ＭＳ Ｐゴシック" charset="0"/>
              </a:defRPr>
            </a:lvl4pPr>
            <a:lvl5pPr marL="2057400" indent="-228600" eaLnBrk="0" hangingPunct="0">
              <a:defRPr sz="4400" b="1">
                <a:solidFill>
                  <a:schemeClr val="tx2"/>
                </a:solidFill>
                <a:latin typeface="Arial Narrow" charset="0"/>
                <a:ea typeface="ＭＳ Ｐゴシック" charset="0"/>
              </a:defRPr>
            </a:lvl5pPr>
            <a:lvl6pPr marL="2514600" indent="-228600" eaLnBrk="0" fontAlgn="base" hangingPunct="0">
              <a:spcBef>
                <a:spcPct val="0"/>
              </a:spcBef>
              <a:spcAft>
                <a:spcPct val="0"/>
              </a:spcAft>
              <a:defRPr sz="4400" b="1">
                <a:solidFill>
                  <a:schemeClr val="tx2"/>
                </a:solidFill>
                <a:latin typeface="Arial Narrow" charset="0"/>
                <a:ea typeface="ＭＳ Ｐゴシック" charset="0"/>
              </a:defRPr>
            </a:lvl6pPr>
            <a:lvl7pPr marL="2971800" indent="-228600" eaLnBrk="0" fontAlgn="base" hangingPunct="0">
              <a:spcBef>
                <a:spcPct val="0"/>
              </a:spcBef>
              <a:spcAft>
                <a:spcPct val="0"/>
              </a:spcAft>
              <a:defRPr sz="4400" b="1">
                <a:solidFill>
                  <a:schemeClr val="tx2"/>
                </a:solidFill>
                <a:latin typeface="Arial Narrow" charset="0"/>
                <a:ea typeface="ＭＳ Ｐゴシック" charset="0"/>
              </a:defRPr>
            </a:lvl7pPr>
            <a:lvl8pPr marL="3429000" indent="-228600" eaLnBrk="0" fontAlgn="base" hangingPunct="0">
              <a:spcBef>
                <a:spcPct val="0"/>
              </a:spcBef>
              <a:spcAft>
                <a:spcPct val="0"/>
              </a:spcAft>
              <a:defRPr sz="4400" b="1">
                <a:solidFill>
                  <a:schemeClr val="tx2"/>
                </a:solidFill>
                <a:latin typeface="Arial Narrow" charset="0"/>
                <a:ea typeface="ＭＳ Ｐゴシック" charset="0"/>
              </a:defRPr>
            </a:lvl8pPr>
            <a:lvl9pPr marL="3886200" indent="-228600" eaLnBrk="0" fontAlgn="base" hangingPunct="0">
              <a:spcBef>
                <a:spcPct val="0"/>
              </a:spcBef>
              <a:spcAft>
                <a:spcPct val="0"/>
              </a:spcAft>
              <a:defRPr sz="4400" b="1">
                <a:solidFill>
                  <a:schemeClr val="tx2"/>
                </a:solidFill>
                <a:latin typeface="Arial Narrow" charset="0"/>
                <a:ea typeface="ＭＳ Ｐゴシック" charset="0"/>
              </a:defRPr>
            </a:lvl9pPr>
          </a:lstStyle>
          <a:p>
            <a:pPr algn="ctr" eaLnBrk="1" hangingPunct="1"/>
            <a:r>
              <a:rPr lang="fr-FR" sz="3000" b="0" dirty="0">
                <a:solidFill>
                  <a:srgbClr val="FFC000"/>
                </a:solidFill>
                <a:effectLst>
                  <a:outerShdw blurRad="38100" dist="38100" dir="2700000" algn="tl">
                    <a:srgbClr val="212121"/>
                  </a:outerShdw>
                </a:effectLst>
                <a:latin typeface="Chalkboard" panose="03050602040202020205" pitchFamily="66" charset="77"/>
                <a:cs typeface="ＭＳ Ｐゴシック" charset="0"/>
              </a:rPr>
              <a:t>Organisation Générale : le PASS</a:t>
            </a:r>
          </a:p>
        </p:txBody>
      </p:sp>
      <p:sp>
        <p:nvSpPr>
          <p:cNvPr id="7" name="Text Box 10"/>
          <p:cNvSpPr txBox="1">
            <a:spLocks noChangeArrowheads="1"/>
          </p:cNvSpPr>
          <p:nvPr/>
        </p:nvSpPr>
        <p:spPr bwMode="auto">
          <a:xfrm>
            <a:off x="3127339" y="1332641"/>
            <a:ext cx="3307868" cy="646331"/>
          </a:xfrm>
          <a:prstGeom prst="rect">
            <a:avLst/>
          </a:prstGeom>
          <a:solidFill>
            <a:schemeClr val="accent1"/>
          </a:solidFill>
          <a:ln w="9525">
            <a:solidFill>
              <a:schemeClr val="tx1"/>
            </a:solidFill>
            <a:miter lim="800000"/>
            <a:headEnd/>
            <a:tailEnd/>
          </a:ln>
        </p:spPr>
        <p:txBody>
          <a:bodyPr wrap="square">
            <a:spAutoFit/>
          </a:bodyPr>
          <a:lstStyle>
            <a:lvl1pPr eaLnBrk="0" hangingPunct="0">
              <a:defRPr sz="4400" b="1">
                <a:solidFill>
                  <a:schemeClr val="tx2"/>
                </a:solidFill>
                <a:latin typeface="Arial Narrow" charset="0"/>
                <a:ea typeface="ＭＳ Ｐゴシック" charset="0"/>
              </a:defRPr>
            </a:lvl1pPr>
            <a:lvl2pPr marL="742950" indent="-285750" eaLnBrk="0" hangingPunct="0">
              <a:defRPr sz="4400" b="1">
                <a:solidFill>
                  <a:schemeClr val="tx2"/>
                </a:solidFill>
                <a:latin typeface="Arial Narrow" charset="0"/>
                <a:ea typeface="ＭＳ Ｐゴシック" charset="0"/>
              </a:defRPr>
            </a:lvl2pPr>
            <a:lvl3pPr marL="1143000" indent="-228600" eaLnBrk="0" hangingPunct="0">
              <a:defRPr sz="4400" b="1">
                <a:solidFill>
                  <a:schemeClr val="tx2"/>
                </a:solidFill>
                <a:latin typeface="Arial Narrow" charset="0"/>
                <a:ea typeface="ＭＳ Ｐゴシック" charset="0"/>
              </a:defRPr>
            </a:lvl3pPr>
            <a:lvl4pPr marL="1600200" indent="-228600" eaLnBrk="0" hangingPunct="0">
              <a:defRPr sz="4400" b="1">
                <a:solidFill>
                  <a:schemeClr val="tx2"/>
                </a:solidFill>
                <a:latin typeface="Arial Narrow" charset="0"/>
                <a:ea typeface="ＭＳ Ｐゴシック" charset="0"/>
              </a:defRPr>
            </a:lvl4pPr>
            <a:lvl5pPr marL="2057400" indent="-228600" eaLnBrk="0" hangingPunct="0">
              <a:defRPr sz="4400" b="1">
                <a:solidFill>
                  <a:schemeClr val="tx2"/>
                </a:solidFill>
                <a:latin typeface="Arial Narrow" charset="0"/>
                <a:ea typeface="ＭＳ Ｐゴシック" charset="0"/>
              </a:defRPr>
            </a:lvl5pPr>
            <a:lvl6pPr marL="2514600" indent="-228600" eaLnBrk="0" fontAlgn="base" hangingPunct="0">
              <a:spcBef>
                <a:spcPct val="0"/>
              </a:spcBef>
              <a:spcAft>
                <a:spcPct val="0"/>
              </a:spcAft>
              <a:defRPr sz="4400" b="1">
                <a:solidFill>
                  <a:schemeClr val="tx2"/>
                </a:solidFill>
                <a:latin typeface="Arial Narrow" charset="0"/>
                <a:ea typeface="ＭＳ Ｐゴシック" charset="0"/>
              </a:defRPr>
            </a:lvl6pPr>
            <a:lvl7pPr marL="2971800" indent="-228600" eaLnBrk="0" fontAlgn="base" hangingPunct="0">
              <a:spcBef>
                <a:spcPct val="0"/>
              </a:spcBef>
              <a:spcAft>
                <a:spcPct val="0"/>
              </a:spcAft>
              <a:defRPr sz="4400" b="1">
                <a:solidFill>
                  <a:schemeClr val="tx2"/>
                </a:solidFill>
                <a:latin typeface="Arial Narrow" charset="0"/>
                <a:ea typeface="ＭＳ Ｐゴシック" charset="0"/>
              </a:defRPr>
            </a:lvl7pPr>
            <a:lvl8pPr marL="3429000" indent="-228600" eaLnBrk="0" fontAlgn="base" hangingPunct="0">
              <a:spcBef>
                <a:spcPct val="0"/>
              </a:spcBef>
              <a:spcAft>
                <a:spcPct val="0"/>
              </a:spcAft>
              <a:defRPr sz="4400" b="1">
                <a:solidFill>
                  <a:schemeClr val="tx2"/>
                </a:solidFill>
                <a:latin typeface="Arial Narrow" charset="0"/>
                <a:ea typeface="ＭＳ Ｐゴシック" charset="0"/>
              </a:defRPr>
            </a:lvl8pPr>
            <a:lvl9pPr marL="3886200" indent="-228600" eaLnBrk="0" fontAlgn="base" hangingPunct="0">
              <a:spcBef>
                <a:spcPct val="0"/>
              </a:spcBef>
              <a:spcAft>
                <a:spcPct val="0"/>
              </a:spcAft>
              <a:defRPr sz="4400" b="1">
                <a:solidFill>
                  <a:schemeClr val="tx2"/>
                </a:solidFill>
                <a:latin typeface="Arial Narrow" charset="0"/>
                <a:ea typeface="ＭＳ Ｐゴシック" charset="0"/>
              </a:defRPr>
            </a:lvl9pPr>
          </a:lstStyle>
          <a:p>
            <a:pPr algn="ctr" eaLnBrk="1" hangingPunct="1"/>
            <a:r>
              <a:rPr lang="fr-FR" sz="1800" b="0" dirty="0" err="1">
                <a:solidFill>
                  <a:schemeClr val="tx1"/>
                </a:solidFill>
                <a:latin typeface="Helvetica" pitchFamily="2" charset="0"/>
              </a:rPr>
              <a:t>UEs</a:t>
            </a:r>
            <a:r>
              <a:rPr lang="fr-FR" sz="1800" b="0" dirty="0">
                <a:solidFill>
                  <a:schemeClr val="tx1"/>
                </a:solidFill>
                <a:latin typeface="Helvetica" pitchFamily="2" charset="0"/>
              </a:rPr>
              <a:t> Tronc commun : 30 ECTS</a:t>
            </a:r>
          </a:p>
        </p:txBody>
      </p:sp>
      <p:sp>
        <p:nvSpPr>
          <p:cNvPr id="8" name="Text Box 13"/>
          <p:cNvSpPr txBox="1">
            <a:spLocks noChangeArrowheads="1"/>
          </p:cNvSpPr>
          <p:nvPr/>
        </p:nvSpPr>
        <p:spPr bwMode="auto">
          <a:xfrm>
            <a:off x="1419579" y="4059838"/>
            <a:ext cx="1964289" cy="923330"/>
          </a:xfrm>
          <a:prstGeom prst="rect">
            <a:avLst/>
          </a:prstGeom>
          <a:solidFill>
            <a:schemeClr val="accent2">
              <a:lumMod val="20000"/>
              <a:lumOff val="80000"/>
            </a:schemeClr>
          </a:solid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4400" b="1">
                <a:solidFill>
                  <a:schemeClr val="tx2"/>
                </a:solidFill>
                <a:latin typeface="Arial Narrow" charset="0"/>
                <a:ea typeface="ＭＳ Ｐゴシック" charset="0"/>
              </a:defRPr>
            </a:lvl1pPr>
            <a:lvl2pPr marL="742950" indent="-285750" eaLnBrk="0" hangingPunct="0">
              <a:defRPr sz="4400" b="1">
                <a:solidFill>
                  <a:schemeClr val="tx2"/>
                </a:solidFill>
                <a:latin typeface="Arial Narrow" charset="0"/>
                <a:ea typeface="ＭＳ Ｐゴシック" charset="0"/>
              </a:defRPr>
            </a:lvl2pPr>
            <a:lvl3pPr marL="1143000" indent="-228600" eaLnBrk="0" hangingPunct="0">
              <a:defRPr sz="4400" b="1">
                <a:solidFill>
                  <a:schemeClr val="tx2"/>
                </a:solidFill>
                <a:latin typeface="Arial Narrow" charset="0"/>
                <a:ea typeface="ＭＳ Ｐゴシック" charset="0"/>
              </a:defRPr>
            </a:lvl3pPr>
            <a:lvl4pPr marL="1600200" indent="-228600" eaLnBrk="0" hangingPunct="0">
              <a:defRPr sz="4400" b="1">
                <a:solidFill>
                  <a:schemeClr val="tx2"/>
                </a:solidFill>
                <a:latin typeface="Arial Narrow" charset="0"/>
                <a:ea typeface="ＭＳ Ｐゴシック" charset="0"/>
              </a:defRPr>
            </a:lvl4pPr>
            <a:lvl5pPr marL="2057400" indent="-228600" eaLnBrk="0" hangingPunct="0">
              <a:defRPr sz="4400" b="1">
                <a:solidFill>
                  <a:schemeClr val="tx2"/>
                </a:solidFill>
                <a:latin typeface="Arial Narrow" charset="0"/>
                <a:ea typeface="ＭＳ Ｐゴシック" charset="0"/>
              </a:defRPr>
            </a:lvl5pPr>
            <a:lvl6pPr marL="2514600" indent="-228600" eaLnBrk="0" fontAlgn="base" hangingPunct="0">
              <a:spcBef>
                <a:spcPct val="0"/>
              </a:spcBef>
              <a:spcAft>
                <a:spcPct val="0"/>
              </a:spcAft>
              <a:defRPr sz="4400" b="1">
                <a:solidFill>
                  <a:schemeClr val="tx2"/>
                </a:solidFill>
                <a:latin typeface="Arial Narrow" charset="0"/>
                <a:ea typeface="ＭＳ Ｐゴシック" charset="0"/>
              </a:defRPr>
            </a:lvl6pPr>
            <a:lvl7pPr marL="2971800" indent="-228600" eaLnBrk="0" fontAlgn="base" hangingPunct="0">
              <a:spcBef>
                <a:spcPct val="0"/>
              </a:spcBef>
              <a:spcAft>
                <a:spcPct val="0"/>
              </a:spcAft>
              <a:defRPr sz="4400" b="1">
                <a:solidFill>
                  <a:schemeClr val="tx2"/>
                </a:solidFill>
                <a:latin typeface="Arial Narrow" charset="0"/>
                <a:ea typeface="ＭＳ Ｐゴシック" charset="0"/>
              </a:defRPr>
            </a:lvl7pPr>
            <a:lvl8pPr marL="3429000" indent="-228600" eaLnBrk="0" fontAlgn="base" hangingPunct="0">
              <a:spcBef>
                <a:spcPct val="0"/>
              </a:spcBef>
              <a:spcAft>
                <a:spcPct val="0"/>
              </a:spcAft>
              <a:defRPr sz="4400" b="1">
                <a:solidFill>
                  <a:schemeClr val="tx2"/>
                </a:solidFill>
                <a:latin typeface="Arial Narrow" charset="0"/>
                <a:ea typeface="ＭＳ Ｐゴシック" charset="0"/>
              </a:defRPr>
            </a:lvl8pPr>
            <a:lvl9pPr marL="3886200" indent="-228600" eaLnBrk="0" fontAlgn="base" hangingPunct="0">
              <a:spcBef>
                <a:spcPct val="0"/>
              </a:spcBef>
              <a:spcAft>
                <a:spcPct val="0"/>
              </a:spcAft>
              <a:defRPr sz="4400" b="1">
                <a:solidFill>
                  <a:schemeClr val="tx2"/>
                </a:solidFill>
                <a:latin typeface="Arial Narrow" charset="0"/>
                <a:ea typeface="ＭＳ Ｐゴシック" charset="0"/>
              </a:defRPr>
            </a:lvl9pPr>
          </a:lstStyle>
          <a:p>
            <a:pPr algn="ctr" eaLnBrk="1" hangingPunct="1"/>
            <a:r>
              <a:rPr lang="fr-FR" sz="1800" b="0" dirty="0">
                <a:solidFill>
                  <a:schemeClr val="bg1"/>
                </a:solidFill>
                <a:latin typeface="Helvetica" pitchFamily="2" charset="0"/>
              </a:rPr>
              <a:t>UE mineure disciplinaire</a:t>
            </a:r>
          </a:p>
          <a:p>
            <a:pPr algn="ctr" eaLnBrk="1" hangingPunct="1"/>
            <a:r>
              <a:rPr lang="fr-FR" sz="1800" b="0" dirty="0">
                <a:solidFill>
                  <a:schemeClr val="bg1"/>
                </a:solidFill>
                <a:latin typeface="Helvetica" pitchFamily="2" charset="0"/>
              </a:rPr>
              <a:t>10 ECTS</a:t>
            </a:r>
          </a:p>
        </p:txBody>
      </p:sp>
      <p:grpSp>
        <p:nvGrpSpPr>
          <p:cNvPr id="18" name="Groupe 17">
            <a:extLst>
              <a:ext uri="{FF2B5EF4-FFF2-40B4-BE49-F238E27FC236}">
                <a16:creationId xmlns:a16="http://schemas.microsoft.com/office/drawing/2014/main" id="{C86F89FD-B2CC-B34F-8D3E-B1F47AEEE19C}"/>
              </a:ext>
            </a:extLst>
          </p:cNvPr>
          <p:cNvGrpSpPr/>
          <p:nvPr/>
        </p:nvGrpSpPr>
        <p:grpSpPr>
          <a:xfrm>
            <a:off x="5716885" y="2845725"/>
            <a:ext cx="1969954" cy="2102183"/>
            <a:chOff x="6350776" y="2306664"/>
            <a:chExt cx="2626606" cy="2802911"/>
          </a:xfrm>
        </p:grpSpPr>
        <p:sp>
          <p:nvSpPr>
            <p:cNvPr id="3" name="Text Box 6"/>
            <p:cNvSpPr txBox="1">
              <a:spLocks noChangeArrowheads="1"/>
            </p:cNvSpPr>
            <p:nvPr/>
          </p:nvSpPr>
          <p:spPr bwMode="auto">
            <a:xfrm>
              <a:off x="7072587" y="2306664"/>
              <a:ext cx="1904795" cy="123110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9525">
              <a:solidFill>
                <a:schemeClr val="tx1"/>
              </a:solidFill>
              <a:miter lim="800000"/>
              <a:headEnd/>
              <a:tailEnd/>
            </a:ln>
          </p:spPr>
          <p:txBody>
            <a:bodyPr wrap="none">
              <a:spAutoFit/>
            </a:bodyPr>
            <a:lstStyle>
              <a:lvl1pPr eaLnBrk="0" hangingPunct="0">
                <a:defRPr sz="4400" b="1">
                  <a:solidFill>
                    <a:schemeClr val="tx2"/>
                  </a:solidFill>
                  <a:latin typeface="Arial Narrow" charset="0"/>
                  <a:ea typeface="ＭＳ Ｐゴシック" charset="0"/>
                </a:defRPr>
              </a:lvl1pPr>
              <a:lvl2pPr marL="742950" indent="-285750" eaLnBrk="0" hangingPunct="0">
                <a:defRPr sz="4400" b="1">
                  <a:solidFill>
                    <a:schemeClr val="tx2"/>
                  </a:solidFill>
                  <a:latin typeface="Arial Narrow" charset="0"/>
                  <a:ea typeface="ＭＳ Ｐゴシック" charset="0"/>
                </a:defRPr>
              </a:lvl2pPr>
              <a:lvl3pPr marL="1143000" indent="-228600" eaLnBrk="0" hangingPunct="0">
                <a:defRPr sz="4400" b="1">
                  <a:solidFill>
                    <a:schemeClr val="tx2"/>
                  </a:solidFill>
                  <a:latin typeface="Arial Narrow" charset="0"/>
                  <a:ea typeface="ＭＳ Ｐゴシック" charset="0"/>
                </a:defRPr>
              </a:lvl3pPr>
              <a:lvl4pPr marL="1600200" indent="-228600" eaLnBrk="0" hangingPunct="0">
                <a:defRPr sz="4400" b="1">
                  <a:solidFill>
                    <a:schemeClr val="tx2"/>
                  </a:solidFill>
                  <a:latin typeface="Arial Narrow" charset="0"/>
                  <a:ea typeface="ＭＳ Ｐゴシック" charset="0"/>
                </a:defRPr>
              </a:lvl4pPr>
              <a:lvl5pPr marL="2057400" indent="-228600" eaLnBrk="0" hangingPunct="0">
                <a:defRPr sz="4400" b="1">
                  <a:solidFill>
                    <a:schemeClr val="tx2"/>
                  </a:solidFill>
                  <a:latin typeface="Arial Narrow" charset="0"/>
                  <a:ea typeface="ＭＳ Ｐゴシック" charset="0"/>
                </a:defRPr>
              </a:lvl5pPr>
              <a:lvl6pPr marL="2514600" indent="-228600" eaLnBrk="0" fontAlgn="base" hangingPunct="0">
                <a:spcBef>
                  <a:spcPct val="0"/>
                </a:spcBef>
                <a:spcAft>
                  <a:spcPct val="0"/>
                </a:spcAft>
                <a:defRPr sz="4400" b="1">
                  <a:solidFill>
                    <a:schemeClr val="tx2"/>
                  </a:solidFill>
                  <a:latin typeface="Arial Narrow" charset="0"/>
                  <a:ea typeface="ＭＳ Ｐゴシック" charset="0"/>
                </a:defRPr>
              </a:lvl6pPr>
              <a:lvl7pPr marL="2971800" indent="-228600" eaLnBrk="0" fontAlgn="base" hangingPunct="0">
                <a:spcBef>
                  <a:spcPct val="0"/>
                </a:spcBef>
                <a:spcAft>
                  <a:spcPct val="0"/>
                </a:spcAft>
                <a:defRPr sz="4400" b="1">
                  <a:solidFill>
                    <a:schemeClr val="tx2"/>
                  </a:solidFill>
                  <a:latin typeface="Arial Narrow" charset="0"/>
                  <a:ea typeface="ＭＳ Ｐゴシック" charset="0"/>
                </a:defRPr>
              </a:lvl7pPr>
              <a:lvl8pPr marL="3429000" indent="-228600" eaLnBrk="0" fontAlgn="base" hangingPunct="0">
                <a:spcBef>
                  <a:spcPct val="0"/>
                </a:spcBef>
                <a:spcAft>
                  <a:spcPct val="0"/>
                </a:spcAft>
                <a:defRPr sz="4400" b="1">
                  <a:solidFill>
                    <a:schemeClr val="tx2"/>
                  </a:solidFill>
                  <a:latin typeface="Arial Narrow" charset="0"/>
                  <a:ea typeface="ＭＳ Ｐゴシック" charset="0"/>
                </a:defRPr>
              </a:lvl8pPr>
              <a:lvl9pPr marL="3886200" indent="-228600" eaLnBrk="0" fontAlgn="base" hangingPunct="0">
                <a:spcBef>
                  <a:spcPct val="0"/>
                </a:spcBef>
                <a:spcAft>
                  <a:spcPct val="0"/>
                </a:spcAft>
                <a:defRPr sz="4400" b="1">
                  <a:solidFill>
                    <a:schemeClr val="tx2"/>
                  </a:solidFill>
                  <a:latin typeface="Arial Narrow" charset="0"/>
                  <a:ea typeface="ＭＳ Ｐゴシック" charset="0"/>
                </a:defRPr>
              </a:lvl9pPr>
            </a:lstStyle>
            <a:p>
              <a:pPr eaLnBrk="1" hangingPunct="1"/>
              <a:r>
                <a:rPr lang="fr-FR" sz="1800" b="0" dirty="0">
                  <a:solidFill>
                    <a:schemeClr val="bg1"/>
                  </a:solidFill>
                  <a:latin typeface="Helvetica" pitchFamily="2" charset="0"/>
                </a:rPr>
                <a:t>Médecine</a:t>
              </a:r>
            </a:p>
            <a:p>
              <a:pPr eaLnBrk="1" hangingPunct="1"/>
              <a:r>
                <a:rPr lang="fr-FR" sz="1800" b="0" dirty="0">
                  <a:solidFill>
                    <a:schemeClr val="bg1"/>
                  </a:solidFill>
                  <a:latin typeface="Helvetica" pitchFamily="2" charset="0"/>
                </a:rPr>
                <a:t>Maïeutique</a:t>
              </a:r>
            </a:p>
            <a:p>
              <a:pPr eaLnBrk="1" hangingPunct="1"/>
              <a:r>
                <a:rPr lang="fr-FR" sz="1800" b="0" dirty="0">
                  <a:solidFill>
                    <a:schemeClr val="bg1"/>
                  </a:solidFill>
                  <a:latin typeface="Helvetica" pitchFamily="2" charset="0"/>
                </a:rPr>
                <a:t>Odontologie</a:t>
              </a:r>
            </a:p>
          </p:txBody>
        </p:sp>
        <p:sp>
          <p:nvSpPr>
            <p:cNvPr id="4" name="Text Box 7"/>
            <p:cNvSpPr txBox="1">
              <a:spLocks noChangeArrowheads="1"/>
            </p:cNvSpPr>
            <p:nvPr/>
          </p:nvSpPr>
          <p:spPr bwMode="auto">
            <a:xfrm>
              <a:off x="7077514" y="4617132"/>
              <a:ext cx="1716710" cy="492443"/>
            </a:xfrm>
            <a:prstGeom prst="rect">
              <a:avLst/>
            </a:prstGeom>
            <a:solidFill>
              <a:srgbClr val="009900"/>
            </a:solidFill>
            <a:ln w="9525">
              <a:solidFill>
                <a:schemeClr val="tx1"/>
              </a:solidFill>
              <a:miter lim="800000"/>
              <a:headEnd/>
              <a:tailEnd/>
            </a:ln>
          </p:spPr>
          <p:txBody>
            <a:bodyPr wrap="none">
              <a:spAutoFit/>
            </a:bodyPr>
            <a:lstStyle>
              <a:lvl1pPr eaLnBrk="0" hangingPunct="0">
                <a:defRPr sz="4400" b="1">
                  <a:solidFill>
                    <a:schemeClr val="tx2"/>
                  </a:solidFill>
                  <a:latin typeface="Arial Narrow" charset="0"/>
                  <a:ea typeface="ＭＳ Ｐゴシック" charset="0"/>
                </a:defRPr>
              </a:lvl1pPr>
              <a:lvl2pPr marL="742950" indent="-285750" eaLnBrk="0" hangingPunct="0">
                <a:defRPr sz="4400" b="1">
                  <a:solidFill>
                    <a:schemeClr val="tx2"/>
                  </a:solidFill>
                  <a:latin typeface="Arial Narrow" charset="0"/>
                  <a:ea typeface="ＭＳ Ｐゴシック" charset="0"/>
                </a:defRPr>
              </a:lvl2pPr>
              <a:lvl3pPr marL="1143000" indent="-228600" eaLnBrk="0" hangingPunct="0">
                <a:defRPr sz="4400" b="1">
                  <a:solidFill>
                    <a:schemeClr val="tx2"/>
                  </a:solidFill>
                  <a:latin typeface="Arial Narrow" charset="0"/>
                  <a:ea typeface="ＭＳ Ｐゴシック" charset="0"/>
                </a:defRPr>
              </a:lvl3pPr>
              <a:lvl4pPr marL="1600200" indent="-228600" eaLnBrk="0" hangingPunct="0">
                <a:defRPr sz="4400" b="1">
                  <a:solidFill>
                    <a:schemeClr val="tx2"/>
                  </a:solidFill>
                  <a:latin typeface="Arial Narrow" charset="0"/>
                  <a:ea typeface="ＭＳ Ｐゴシック" charset="0"/>
                </a:defRPr>
              </a:lvl4pPr>
              <a:lvl5pPr marL="2057400" indent="-228600" eaLnBrk="0" hangingPunct="0">
                <a:defRPr sz="4400" b="1">
                  <a:solidFill>
                    <a:schemeClr val="tx2"/>
                  </a:solidFill>
                  <a:latin typeface="Arial Narrow" charset="0"/>
                  <a:ea typeface="ＭＳ Ｐゴシック" charset="0"/>
                </a:defRPr>
              </a:lvl5pPr>
              <a:lvl6pPr marL="2514600" indent="-228600" eaLnBrk="0" fontAlgn="base" hangingPunct="0">
                <a:spcBef>
                  <a:spcPct val="0"/>
                </a:spcBef>
                <a:spcAft>
                  <a:spcPct val="0"/>
                </a:spcAft>
                <a:defRPr sz="4400" b="1">
                  <a:solidFill>
                    <a:schemeClr val="tx2"/>
                  </a:solidFill>
                  <a:latin typeface="Arial Narrow" charset="0"/>
                  <a:ea typeface="ＭＳ Ｐゴシック" charset="0"/>
                </a:defRPr>
              </a:lvl6pPr>
              <a:lvl7pPr marL="2971800" indent="-228600" eaLnBrk="0" fontAlgn="base" hangingPunct="0">
                <a:spcBef>
                  <a:spcPct val="0"/>
                </a:spcBef>
                <a:spcAft>
                  <a:spcPct val="0"/>
                </a:spcAft>
                <a:defRPr sz="4400" b="1">
                  <a:solidFill>
                    <a:schemeClr val="tx2"/>
                  </a:solidFill>
                  <a:latin typeface="Arial Narrow" charset="0"/>
                  <a:ea typeface="ＭＳ Ｐゴシック" charset="0"/>
                </a:defRPr>
              </a:lvl7pPr>
              <a:lvl8pPr marL="3429000" indent="-228600" eaLnBrk="0" fontAlgn="base" hangingPunct="0">
                <a:spcBef>
                  <a:spcPct val="0"/>
                </a:spcBef>
                <a:spcAft>
                  <a:spcPct val="0"/>
                </a:spcAft>
                <a:defRPr sz="4400" b="1">
                  <a:solidFill>
                    <a:schemeClr val="tx2"/>
                  </a:solidFill>
                  <a:latin typeface="Arial Narrow" charset="0"/>
                  <a:ea typeface="ＭＳ Ｐゴシック" charset="0"/>
                </a:defRPr>
              </a:lvl8pPr>
              <a:lvl9pPr marL="3886200" indent="-228600" eaLnBrk="0" fontAlgn="base" hangingPunct="0">
                <a:spcBef>
                  <a:spcPct val="0"/>
                </a:spcBef>
                <a:spcAft>
                  <a:spcPct val="0"/>
                </a:spcAft>
                <a:defRPr sz="4400" b="1">
                  <a:solidFill>
                    <a:schemeClr val="tx2"/>
                  </a:solidFill>
                  <a:latin typeface="Arial Narrow" charset="0"/>
                  <a:ea typeface="ＭＳ Ｐゴシック" charset="0"/>
                </a:defRPr>
              </a:lvl9pPr>
            </a:lstStyle>
            <a:p>
              <a:pPr eaLnBrk="1" hangingPunct="1"/>
              <a:r>
                <a:rPr lang="fr-FR" sz="1800" b="0" dirty="0">
                  <a:solidFill>
                    <a:schemeClr val="tx1"/>
                  </a:solidFill>
                  <a:latin typeface="Helvetica" pitchFamily="2" charset="0"/>
                </a:rPr>
                <a:t>Pharmacie</a:t>
              </a:r>
            </a:p>
          </p:txBody>
        </p:sp>
        <p:sp>
          <p:nvSpPr>
            <p:cNvPr id="11" name="Line 18"/>
            <p:cNvSpPr>
              <a:spLocks noChangeShapeType="1"/>
            </p:cNvSpPr>
            <p:nvPr/>
          </p:nvSpPr>
          <p:spPr bwMode="auto">
            <a:xfrm flipV="1">
              <a:off x="6350776" y="2589436"/>
              <a:ext cx="504825" cy="724451"/>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fr-FR" sz="3300">
                <a:solidFill>
                  <a:schemeClr val="tx1"/>
                </a:solidFill>
                <a:latin typeface="Helvetica" pitchFamily="2" charset="0"/>
              </a:endParaRPr>
            </a:p>
          </p:txBody>
        </p:sp>
        <p:sp>
          <p:nvSpPr>
            <p:cNvPr id="13" name="Line 20"/>
            <p:cNvSpPr>
              <a:spLocks noChangeShapeType="1"/>
            </p:cNvSpPr>
            <p:nvPr/>
          </p:nvSpPr>
          <p:spPr bwMode="auto">
            <a:xfrm>
              <a:off x="6408204" y="4365104"/>
              <a:ext cx="504825" cy="647700"/>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fr-FR" sz="3300">
                <a:solidFill>
                  <a:schemeClr val="tx1"/>
                </a:solidFill>
                <a:latin typeface="Helvetica" pitchFamily="2" charset="0"/>
              </a:endParaRPr>
            </a:p>
          </p:txBody>
        </p:sp>
      </p:grpSp>
      <p:sp>
        <p:nvSpPr>
          <p:cNvPr id="14" name="Rectangle 13">
            <a:extLst>
              <a:ext uri="{FF2B5EF4-FFF2-40B4-BE49-F238E27FC236}">
                <a16:creationId xmlns:a16="http://schemas.microsoft.com/office/drawing/2014/main" id="{58811EA9-BDBB-1C4F-B6E1-74AC9D978D73}"/>
              </a:ext>
            </a:extLst>
          </p:cNvPr>
          <p:cNvSpPr/>
          <p:nvPr/>
        </p:nvSpPr>
        <p:spPr>
          <a:xfrm>
            <a:off x="1353852" y="1332641"/>
            <a:ext cx="1556836" cy="369332"/>
          </a:xfrm>
          <a:prstGeom prst="rect">
            <a:avLst/>
          </a:prstGeom>
        </p:spPr>
        <p:txBody>
          <a:bodyPr wrap="none">
            <a:spAutoFit/>
          </a:bodyPr>
          <a:lstStyle/>
          <a:p>
            <a:pPr algn="ctr" eaLnBrk="1" hangingPunct="1"/>
            <a:r>
              <a:rPr lang="fr-FR" sz="1800" b="0" dirty="0">
                <a:solidFill>
                  <a:srgbClr val="FFFF00"/>
                </a:solidFill>
                <a:latin typeface="Helvetica" pitchFamily="2" charset="0"/>
              </a:rPr>
              <a:t>Semestre 1 : </a:t>
            </a:r>
          </a:p>
        </p:txBody>
      </p:sp>
      <p:sp>
        <p:nvSpPr>
          <p:cNvPr id="15" name="Rectangle 14">
            <a:extLst>
              <a:ext uri="{FF2B5EF4-FFF2-40B4-BE49-F238E27FC236}">
                <a16:creationId xmlns:a16="http://schemas.microsoft.com/office/drawing/2014/main" id="{90C9C905-FCB1-4740-BE13-014C0B72449B}"/>
              </a:ext>
            </a:extLst>
          </p:cNvPr>
          <p:cNvSpPr/>
          <p:nvPr/>
        </p:nvSpPr>
        <p:spPr>
          <a:xfrm>
            <a:off x="1354052" y="2490470"/>
            <a:ext cx="1492717" cy="369332"/>
          </a:xfrm>
          <a:prstGeom prst="rect">
            <a:avLst/>
          </a:prstGeom>
        </p:spPr>
        <p:txBody>
          <a:bodyPr wrap="none">
            <a:spAutoFit/>
          </a:bodyPr>
          <a:lstStyle/>
          <a:p>
            <a:pPr algn="ctr"/>
            <a:r>
              <a:rPr lang="fr-FR" sz="1800" b="0" dirty="0">
                <a:solidFill>
                  <a:srgbClr val="FFFF00"/>
                </a:solidFill>
                <a:latin typeface="Helvetica" pitchFamily="2" charset="0"/>
              </a:rPr>
              <a:t>Semestre 2 :</a:t>
            </a:r>
          </a:p>
        </p:txBody>
      </p:sp>
      <p:sp>
        <p:nvSpPr>
          <p:cNvPr id="16" name="Text Box 10">
            <a:extLst>
              <a:ext uri="{FF2B5EF4-FFF2-40B4-BE49-F238E27FC236}">
                <a16:creationId xmlns:a16="http://schemas.microsoft.com/office/drawing/2014/main" id="{5581E7BC-5800-7A4D-A81A-2FD6FFD01995}"/>
              </a:ext>
            </a:extLst>
          </p:cNvPr>
          <p:cNvSpPr txBox="1">
            <a:spLocks noChangeArrowheads="1"/>
          </p:cNvSpPr>
          <p:nvPr/>
        </p:nvSpPr>
        <p:spPr bwMode="auto">
          <a:xfrm>
            <a:off x="1419579" y="2985137"/>
            <a:ext cx="1964289" cy="646331"/>
          </a:xfrm>
          <a:prstGeom prst="rect">
            <a:avLst/>
          </a:prstGeom>
          <a:solidFill>
            <a:schemeClr val="accent1"/>
          </a:solidFill>
          <a:ln w="9525">
            <a:solidFill>
              <a:schemeClr val="tx1"/>
            </a:solidFill>
            <a:miter lim="800000"/>
            <a:headEnd/>
            <a:tailEnd/>
          </a:ln>
        </p:spPr>
        <p:txBody>
          <a:bodyPr wrap="square">
            <a:spAutoFit/>
          </a:bodyPr>
          <a:lstStyle>
            <a:lvl1pPr eaLnBrk="0" hangingPunct="0">
              <a:defRPr sz="4400" b="1">
                <a:solidFill>
                  <a:schemeClr val="tx2"/>
                </a:solidFill>
                <a:latin typeface="Arial Narrow" charset="0"/>
                <a:ea typeface="ＭＳ Ｐゴシック" charset="0"/>
              </a:defRPr>
            </a:lvl1pPr>
            <a:lvl2pPr marL="742950" indent="-285750" eaLnBrk="0" hangingPunct="0">
              <a:defRPr sz="4400" b="1">
                <a:solidFill>
                  <a:schemeClr val="tx2"/>
                </a:solidFill>
                <a:latin typeface="Arial Narrow" charset="0"/>
                <a:ea typeface="ＭＳ Ｐゴシック" charset="0"/>
              </a:defRPr>
            </a:lvl2pPr>
            <a:lvl3pPr marL="1143000" indent="-228600" eaLnBrk="0" hangingPunct="0">
              <a:defRPr sz="4400" b="1">
                <a:solidFill>
                  <a:schemeClr val="tx2"/>
                </a:solidFill>
                <a:latin typeface="Arial Narrow" charset="0"/>
                <a:ea typeface="ＭＳ Ｐゴシック" charset="0"/>
              </a:defRPr>
            </a:lvl3pPr>
            <a:lvl4pPr marL="1600200" indent="-228600" eaLnBrk="0" hangingPunct="0">
              <a:defRPr sz="4400" b="1">
                <a:solidFill>
                  <a:schemeClr val="tx2"/>
                </a:solidFill>
                <a:latin typeface="Arial Narrow" charset="0"/>
                <a:ea typeface="ＭＳ Ｐゴシック" charset="0"/>
              </a:defRPr>
            </a:lvl4pPr>
            <a:lvl5pPr marL="2057400" indent="-228600" eaLnBrk="0" hangingPunct="0">
              <a:defRPr sz="4400" b="1">
                <a:solidFill>
                  <a:schemeClr val="tx2"/>
                </a:solidFill>
                <a:latin typeface="Arial Narrow" charset="0"/>
                <a:ea typeface="ＭＳ Ｐゴシック" charset="0"/>
              </a:defRPr>
            </a:lvl5pPr>
            <a:lvl6pPr marL="2514600" indent="-228600" eaLnBrk="0" fontAlgn="base" hangingPunct="0">
              <a:spcBef>
                <a:spcPct val="0"/>
              </a:spcBef>
              <a:spcAft>
                <a:spcPct val="0"/>
              </a:spcAft>
              <a:defRPr sz="4400" b="1">
                <a:solidFill>
                  <a:schemeClr val="tx2"/>
                </a:solidFill>
                <a:latin typeface="Arial Narrow" charset="0"/>
                <a:ea typeface="ＭＳ Ｐゴシック" charset="0"/>
              </a:defRPr>
            </a:lvl6pPr>
            <a:lvl7pPr marL="2971800" indent="-228600" eaLnBrk="0" fontAlgn="base" hangingPunct="0">
              <a:spcBef>
                <a:spcPct val="0"/>
              </a:spcBef>
              <a:spcAft>
                <a:spcPct val="0"/>
              </a:spcAft>
              <a:defRPr sz="4400" b="1">
                <a:solidFill>
                  <a:schemeClr val="tx2"/>
                </a:solidFill>
                <a:latin typeface="Arial Narrow" charset="0"/>
                <a:ea typeface="ＭＳ Ｐゴシック" charset="0"/>
              </a:defRPr>
            </a:lvl7pPr>
            <a:lvl8pPr marL="3429000" indent="-228600" eaLnBrk="0" fontAlgn="base" hangingPunct="0">
              <a:spcBef>
                <a:spcPct val="0"/>
              </a:spcBef>
              <a:spcAft>
                <a:spcPct val="0"/>
              </a:spcAft>
              <a:defRPr sz="4400" b="1">
                <a:solidFill>
                  <a:schemeClr val="tx2"/>
                </a:solidFill>
                <a:latin typeface="Arial Narrow" charset="0"/>
                <a:ea typeface="ＭＳ Ｐゴシック" charset="0"/>
              </a:defRPr>
            </a:lvl8pPr>
            <a:lvl9pPr marL="3886200" indent="-228600" eaLnBrk="0" fontAlgn="base" hangingPunct="0">
              <a:spcBef>
                <a:spcPct val="0"/>
              </a:spcBef>
              <a:spcAft>
                <a:spcPct val="0"/>
              </a:spcAft>
              <a:defRPr sz="4400" b="1">
                <a:solidFill>
                  <a:schemeClr val="tx2"/>
                </a:solidFill>
                <a:latin typeface="Arial Narrow" charset="0"/>
                <a:ea typeface="ＭＳ Ｐゴシック" charset="0"/>
              </a:defRPr>
            </a:lvl9pPr>
          </a:lstStyle>
          <a:p>
            <a:pPr algn="ctr" eaLnBrk="1" hangingPunct="1"/>
            <a:r>
              <a:rPr lang="fr-FR" sz="1800" b="0" dirty="0">
                <a:solidFill>
                  <a:schemeClr val="tx1"/>
                </a:solidFill>
                <a:latin typeface="Helvetica" pitchFamily="2" charset="0"/>
              </a:rPr>
              <a:t>UE Tronc commun</a:t>
            </a:r>
          </a:p>
        </p:txBody>
      </p:sp>
      <p:sp>
        <p:nvSpPr>
          <p:cNvPr id="17" name="Text Box 13">
            <a:extLst>
              <a:ext uri="{FF2B5EF4-FFF2-40B4-BE49-F238E27FC236}">
                <a16:creationId xmlns:a16="http://schemas.microsoft.com/office/drawing/2014/main" id="{9D785F8C-E8DD-9D4D-AE66-8A56054487AD}"/>
              </a:ext>
            </a:extLst>
          </p:cNvPr>
          <p:cNvSpPr txBox="1">
            <a:spLocks noChangeArrowheads="1"/>
          </p:cNvSpPr>
          <p:nvPr/>
        </p:nvSpPr>
        <p:spPr bwMode="auto">
          <a:xfrm>
            <a:off x="3589856" y="3518491"/>
            <a:ext cx="1964289" cy="646331"/>
          </a:xfrm>
          <a:prstGeom prst="rect">
            <a:avLst/>
          </a:prstGeom>
          <a:solidFill>
            <a:schemeClr val="accent4">
              <a:lumMod val="20000"/>
              <a:lumOff val="80000"/>
            </a:schemeClr>
          </a:solid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4400" b="1">
                <a:solidFill>
                  <a:schemeClr val="tx2"/>
                </a:solidFill>
                <a:latin typeface="Arial Narrow" charset="0"/>
                <a:ea typeface="ＭＳ Ｐゴシック" charset="0"/>
              </a:defRPr>
            </a:lvl1pPr>
            <a:lvl2pPr marL="742950" indent="-285750" eaLnBrk="0" hangingPunct="0">
              <a:defRPr sz="4400" b="1">
                <a:solidFill>
                  <a:schemeClr val="tx2"/>
                </a:solidFill>
                <a:latin typeface="Arial Narrow" charset="0"/>
                <a:ea typeface="ＭＳ Ｐゴシック" charset="0"/>
              </a:defRPr>
            </a:lvl2pPr>
            <a:lvl3pPr marL="1143000" indent="-228600" eaLnBrk="0" hangingPunct="0">
              <a:defRPr sz="4400" b="1">
                <a:solidFill>
                  <a:schemeClr val="tx2"/>
                </a:solidFill>
                <a:latin typeface="Arial Narrow" charset="0"/>
                <a:ea typeface="ＭＳ Ｐゴシック" charset="0"/>
              </a:defRPr>
            </a:lvl3pPr>
            <a:lvl4pPr marL="1600200" indent="-228600" eaLnBrk="0" hangingPunct="0">
              <a:defRPr sz="4400" b="1">
                <a:solidFill>
                  <a:schemeClr val="tx2"/>
                </a:solidFill>
                <a:latin typeface="Arial Narrow" charset="0"/>
                <a:ea typeface="ＭＳ Ｐゴシック" charset="0"/>
              </a:defRPr>
            </a:lvl4pPr>
            <a:lvl5pPr marL="2057400" indent="-228600" eaLnBrk="0" hangingPunct="0">
              <a:defRPr sz="4400" b="1">
                <a:solidFill>
                  <a:schemeClr val="tx2"/>
                </a:solidFill>
                <a:latin typeface="Arial Narrow" charset="0"/>
                <a:ea typeface="ＭＳ Ｐゴシック" charset="0"/>
              </a:defRPr>
            </a:lvl5pPr>
            <a:lvl6pPr marL="2514600" indent="-228600" eaLnBrk="0" fontAlgn="base" hangingPunct="0">
              <a:spcBef>
                <a:spcPct val="0"/>
              </a:spcBef>
              <a:spcAft>
                <a:spcPct val="0"/>
              </a:spcAft>
              <a:defRPr sz="4400" b="1">
                <a:solidFill>
                  <a:schemeClr val="tx2"/>
                </a:solidFill>
                <a:latin typeface="Arial Narrow" charset="0"/>
                <a:ea typeface="ＭＳ Ｐゴシック" charset="0"/>
              </a:defRPr>
            </a:lvl6pPr>
            <a:lvl7pPr marL="2971800" indent="-228600" eaLnBrk="0" fontAlgn="base" hangingPunct="0">
              <a:spcBef>
                <a:spcPct val="0"/>
              </a:spcBef>
              <a:spcAft>
                <a:spcPct val="0"/>
              </a:spcAft>
              <a:defRPr sz="4400" b="1">
                <a:solidFill>
                  <a:schemeClr val="tx2"/>
                </a:solidFill>
                <a:latin typeface="Arial Narrow" charset="0"/>
                <a:ea typeface="ＭＳ Ｐゴシック" charset="0"/>
              </a:defRPr>
            </a:lvl7pPr>
            <a:lvl8pPr marL="3429000" indent="-228600" eaLnBrk="0" fontAlgn="base" hangingPunct="0">
              <a:spcBef>
                <a:spcPct val="0"/>
              </a:spcBef>
              <a:spcAft>
                <a:spcPct val="0"/>
              </a:spcAft>
              <a:defRPr sz="4400" b="1">
                <a:solidFill>
                  <a:schemeClr val="tx2"/>
                </a:solidFill>
                <a:latin typeface="Arial Narrow" charset="0"/>
                <a:ea typeface="ＭＳ Ｐゴシック" charset="0"/>
              </a:defRPr>
            </a:lvl8pPr>
            <a:lvl9pPr marL="3886200" indent="-228600" eaLnBrk="0" fontAlgn="base" hangingPunct="0">
              <a:spcBef>
                <a:spcPct val="0"/>
              </a:spcBef>
              <a:spcAft>
                <a:spcPct val="0"/>
              </a:spcAft>
              <a:defRPr sz="4400" b="1">
                <a:solidFill>
                  <a:schemeClr val="tx2"/>
                </a:solidFill>
                <a:latin typeface="Arial Narrow" charset="0"/>
                <a:ea typeface="ＭＳ Ｐゴシック" charset="0"/>
              </a:defRPr>
            </a:lvl9pPr>
          </a:lstStyle>
          <a:p>
            <a:pPr algn="ctr" eaLnBrk="1" hangingPunct="1"/>
            <a:r>
              <a:rPr lang="fr-FR" sz="1800" b="0" dirty="0">
                <a:solidFill>
                  <a:schemeClr val="bg1"/>
                </a:solidFill>
                <a:latin typeface="Helvetica" pitchFamily="2" charset="0"/>
              </a:rPr>
              <a:t>UE spécifique métier</a:t>
            </a:r>
          </a:p>
        </p:txBody>
      </p:sp>
    </p:spTree>
    <p:extLst>
      <p:ext uri="{BB962C8B-B14F-4D97-AF65-F5344CB8AC3E}">
        <p14:creationId xmlns:p14="http://schemas.microsoft.com/office/powerpoint/2010/main" val="3530885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215F9CF-9661-134F-BBC0-D6A6EEE5488B}"/>
              </a:ext>
            </a:extLst>
          </p:cNvPr>
          <p:cNvSpPr txBox="1">
            <a:spLocks noChangeArrowheads="1"/>
          </p:cNvSpPr>
          <p:nvPr/>
        </p:nvSpPr>
        <p:spPr>
          <a:xfrm>
            <a:off x="866597" y="1419622"/>
            <a:ext cx="2807494" cy="100652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68580" tIns="34290" rIns="68580" bIns="34290" rtlCol="0" anchor="ctr" anchorCtr="0">
            <a:normAutofit lnSpcReduction="10000"/>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eaLnBrk="1" hangingPunct="1">
              <a:lnSpc>
                <a:spcPct val="90000"/>
              </a:lnSpc>
              <a:buClr>
                <a:schemeClr val="tx1"/>
              </a:buClr>
            </a:pPr>
            <a:r>
              <a:rPr lang="fr-FR" sz="1650" b="0" dirty="0">
                <a:effectLst/>
                <a:latin typeface="Helvetica" pitchFamily="2" charset="0"/>
              </a:rPr>
              <a:t>Campus de La Buire, </a:t>
            </a:r>
          </a:p>
          <a:p>
            <a:pPr eaLnBrk="1" hangingPunct="1">
              <a:lnSpc>
                <a:spcPct val="90000"/>
              </a:lnSpc>
              <a:buClr>
                <a:schemeClr val="tx1"/>
              </a:buClr>
            </a:pPr>
            <a:r>
              <a:rPr lang="fr-FR" sz="1650" b="0" dirty="0">
                <a:effectLst/>
                <a:latin typeface="Helvetica" pitchFamily="2" charset="0"/>
              </a:rPr>
              <a:t>69008 LYON</a:t>
            </a:r>
          </a:p>
          <a:p>
            <a:pPr eaLnBrk="1" hangingPunct="1">
              <a:lnSpc>
                <a:spcPct val="90000"/>
              </a:lnSpc>
              <a:buClr>
                <a:schemeClr val="tx1"/>
              </a:buClr>
            </a:pPr>
            <a:br>
              <a:rPr lang="fr-FR" sz="2400" b="0" dirty="0">
                <a:effectLst/>
                <a:latin typeface="Helvetica" pitchFamily="2" charset="0"/>
              </a:rPr>
            </a:br>
            <a:r>
              <a:rPr lang="fr-FR" sz="1500" b="0" dirty="0">
                <a:solidFill>
                  <a:srgbClr val="FFC000"/>
                </a:solidFill>
                <a:effectLst/>
                <a:latin typeface="Helvetica" pitchFamily="2" charset="0"/>
                <a:hlinkClick r:id="rId2">
                  <a:extLst>
                    <a:ext uri="{A12FA001-AC4F-418D-AE19-62706E023703}">
                      <ahyp:hlinkClr xmlns:ahyp="http://schemas.microsoft.com/office/drawing/2018/hyperlinkcolor" val="tx"/>
                    </a:ext>
                  </a:extLst>
                </a:hlinkClick>
              </a:rPr>
              <a:t>http://odontologie.univ-lyon1.fr</a:t>
            </a:r>
            <a:endParaRPr lang="fr-FR" sz="2400" b="0" dirty="0">
              <a:effectLst/>
              <a:latin typeface="Garamond" charset="0"/>
            </a:endParaRPr>
          </a:p>
        </p:txBody>
      </p:sp>
      <p:pic>
        <p:nvPicPr>
          <p:cNvPr id="4" name="Espace réservé du contenu 10" descr="DSC03687.JPG">
            <a:extLst>
              <a:ext uri="{FF2B5EF4-FFF2-40B4-BE49-F238E27FC236}">
                <a16:creationId xmlns:a16="http://schemas.microsoft.com/office/drawing/2014/main" id="{F415C109-BE13-5C4F-B03D-AEE686CDE2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642" y="2934855"/>
            <a:ext cx="3381404" cy="2017613"/>
          </a:xfrm>
          <a:prstGeom prst="rect">
            <a:avLst/>
          </a:prstGeom>
          <a:ln>
            <a:solidFill>
              <a:schemeClr val="tx1"/>
            </a:solidFill>
          </a:ln>
        </p:spPr>
      </p:pic>
      <p:sp>
        <p:nvSpPr>
          <p:cNvPr id="3" name="Rectangle 2">
            <a:extLst>
              <a:ext uri="{FF2B5EF4-FFF2-40B4-BE49-F238E27FC236}">
                <a16:creationId xmlns:a16="http://schemas.microsoft.com/office/drawing/2014/main" id="{687D08B5-AF3E-5F4B-9F7F-B0D4D2975BFB}"/>
              </a:ext>
            </a:extLst>
          </p:cNvPr>
          <p:cNvSpPr/>
          <p:nvPr/>
        </p:nvSpPr>
        <p:spPr>
          <a:xfrm>
            <a:off x="323528" y="303498"/>
            <a:ext cx="3893633" cy="923330"/>
          </a:xfrm>
          <a:prstGeom prst="rect">
            <a:avLst/>
          </a:prstGeom>
        </p:spPr>
        <p:txBody>
          <a:bodyPr wrap="square">
            <a:spAutoFit/>
          </a:bodyPr>
          <a:lstStyle/>
          <a:p>
            <a:pPr algn="ctr" eaLnBrk="1" hangingPunct="1">
              <a:lnSpc>
                <a:spcPct val="90000"/>
              </a:lnSpc>
              <a:buClr>
                <a:schemeClr val="tx1"/>
              </a:buClr>
            </a:pPr>
            <a:r>
              <a:rPr lang="fr-FR" sz="3000" b="0" dirty="0">
                <a:solidFill>
                  <a:schemeClr val="tx1"/>
                </a:solidFill>
                <a:latin typeface="Chalkboard" panose="03050602040202020205" pitchFamily="66" charset="77"/>
              </a:rPr>
              <a:t>La Faculté </a:t>
            </a:r>
          </a:p>
          <a:p>
            <a:pPr algn="ctr" eaLnBrk="1" hangingPunct="1">
              <a:lnSpc>
                <a:spcPct val="90000"/>
              </a:lnSpc>
              <a:buClr>
                <a:schemeClr val="tx1"/>
              </a:buClr>
            </a:pPr>
            <a:r>
              <a:rPr lang="fr-FR" sz="3000" b="0" dirty="0">
                <a:solidFill>
                  <a:schemeClr val="tx1"/>
                </a:solidFill>
                <a:latin typeface="Chalkboard" panose="03050602040202020205" pitchFamily="66" charset="77"/>
              </a:rPr>
              <a:t>d’ Odontologie</a:t>
            </a:r>
          </a:p>
        </p:txBody>
      </p:sp>
      <p:pic>
        <p:nvPicPr>
          <p:cNvPr id="6" name="Image 5">
            <a:extLst>
              <a:ext uri="{FF2B5EF4-FFF2-40B4-BE49-F238E27FC236}">
                <a16:creationId xmlns:a16="http://schemas.microsoft.com/office/drawing/2014/main" id="{3FD7F143-0F74-E1E2-B295-CB1121B4C6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4367" y="2935568"/>
            <a:ext cx="3893633" cy="2016900"/>
          </a:xfrm>
          <a:prstGeom prst="rect">
            <a:avLst/>
          </a:prstGeom>
          <a:ln w="12700">
            <a:solidFill>
              <a:schemeClr val="tx1"/>
            </a:solidFill>
          </a:ln>
        </p:spPr>
      </p:pic>
      <p:pic>
        <p:nvPicPr>
          <p:cNvPr id="8" name="Image 7">
            <a:extLst>
              <a:ext uri="{FF2B5EF4-FFF2-40B4-BE49-F238E27FC236}">
                <a16:creationId xmlns:a16="http://schemas.microsoft.com/office/drawing/2014/main" id="{A4CEF5C1-7A41-5399-5CCC-5EFA6AFA12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4367" y="356847"/>
            <a:ext cx="3893633" cy="2392167"/>
          </a:xfrm>
          <a:prstGeom prst="rect">
            <a:avLst/>
          </a:prstGeom>
          <a:ln w="12700">
            <a:solidFill>
              <a:schemeClr val="tx1"/>
            </a:solidFill>
          </a:ln>
        </p:spPr>
      </p:pic>
    </p:spTree>
    <p:extLst>
      <p:ext uri="{BB962C8B-B14F-4D97-AF65-F5344CB8AC3E}">
        <p14:creationId xmlns:p14="http://schemas.microsoft.com/office/powerpoint/2010/main" val="346858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9" descr="C:\Documents and Settings\MAGALIE.BURNOL\Local Settings\Temporary Internet Files\Content.IE5\5XX6Z61B\Odontologie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7541" y="1872877"/>
            <a:ext cx="2025318" cy="13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Image 12" descr="C:\Documents and Settings\MAGALIE.BURNOL\Local Settings\Temporary Internet Files\Content.IE5\J1BOJ1HN\Odontologie_OCE_[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8180" y="2249093"/>
            <a:ext cx="1802606" cy="1227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Image 14" descr="C:\Documents and Settings\MAGALIE.BURNOL\Local Settings\Temporary Internet Files\Content.IE5\J1BOJ1HN\Odontologie_OCE_[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8197" y="3649561"/>
            <a:ext cx="2269331" cy="1403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Image 10" descr="IMG_0647.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67690" y="3327835"/>
            <a:ext cx="2300633" cy="1725475"/>
          </a:xfrm>
          <a:prstGeom prst="rect">
            <a:avLst/>
          </a:prstGeom>
        </p:spPr>
      </p:pic>
      <p:pic>
        <p:nvPicPr>
          <p:cNvPr id="9" name="Image 8" descr="Une image contenant personne, intérieur, femme, gens&#10;&#10;Description générée automatiquement">
            <a:extLst>
              <a:ext uri="{FF2B5EF4-FFF2-40B4-BE49-F238E27FC236}">
                <a16:creationId xmlns:a16="http://schemas.microsoft.com/office/drawing/2014/main" id="{9E0DC487-4C34-5746-9ED5-768114FD436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7541" y="90192"/>
            <a:ext cx="2588211" cy="1725474"/>
          </a:xfrm>
          <a:prstGeom prst="rect">
            <a:avLst/>
          </a:prstGeom>
        </p:spPr>
      </p:pic>
      <p:pic>
        <p:nvPicPr>
          <p:cNvPr id="13" name="Image 12" descr="Une image contenant intérieur, plafond, cuisine, table&#10;&#10;Description générée automatiquement">
            <a:extLst>
              <a:ext uri="{FF2B5EF4-FFF2-40B4-BE49-F238E27FC236}">
                <a16:creationId xmlns:a16="http://schemas.microsoft.com/office/drawing/2014/main" id="{4386FE50-2AD6-8045-AE2E-73BB975DDE8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18369" y="3327834"/>
            <a:ext cx="1294106" cy="1725475"/>
          </a:xfrm>
          <a:prstGeom prst="rect">
            <a:avLst/>
          </a:prstGeom>
        </p:spPr>
      </p:pic>
      <p:pic>
        <p:nvPicPr>
          <p:cNvPr id="15" name="Image 14" descr="Une image contenant plafond, intérieur, pièce, table&#10;&#10;Description générée automatiquement">
            <a:extLst>
              <a:ext uri="{FF2B5EF4-FFF2-40B4-BE49-F238E27FC236}">
                <a16:creationId xmlns:a16="http://schemas.microsoft.com/office/drawing/2014/main" id="{B2B003B6-813B-E74F-8433-32D080136C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26000" y="1570026"/>
            <a:ext cx="1252250" cy="1669667"/>
          </a:xfrm>
          <a:prstGeom prst="rect">
            <a:avLst/>
          </a:prstGeom>
        </p:spPr>
      </p:pic>
      <p:pic>
        <p:nvPicPr>
          <p:cNvPr id="17" name="Image 16" descr="Une image contenant intérieur, table, alimentation, en bois&#10;&#10;Description générée automatiquement">
            <a:extLst>
              <a:ext uri="{FF2B5EF4-FFF2-40B4-BE49-F238E27FC236}">
                <a16:creationId xmlns:a16="http://schemas.microsoft.com/office/drawing/2014/main" id="{89958F60-C6D3-314F-A81F-D59FE9ACD8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26001" y="90192"/>
            <a:ext cx="2299610" cy="1293531"/>
          </a:xfrm>
          <a:prstGeom prst="rect">
            <a:avLst/>
          </a:prstGeom>
        </p:spPr>
      </p:pic>
      <p:pic>
        <p:nvPicPr>
          <p:cNvPr id="21" name="Image 20" descr="Une image contenant intérieur, plafond, table, pièce&#10;&#10;Description générée automatiquement">
            <a:extLst>
              <a:ext uri="{FF2B5EF4-FFF2-40B4-BE49-F238E27FC236}">
                <a16:creationId xmlns:a16="http://schemas.microsoft.com/office/drawing/2014/main" id="{395983BD-6432-8646-ADCB-BB39684DB04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48456" y="198113"/>
            <a:ext cx="1408534" cy="1878045"/>
          </a:xfrm>
          <a:prstGeom prst="rect">
            <a:avLst/>
          </a:prstGeom>
        </p:spPr>
      </p:pic>
    </p:spTree>
    <p:extLst>
      <p:ext uri="{BB962C8B-B14F-4D97-AF65-F5344CB8AC3E}">
        <p14:creationId xmlns:p14="http://schemas.microsoft.com/office/powerpoint/2010/main" val="3719561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1657945" y="65663"/>
            <a:ext cx="5828110" cy="810090"/>
          </a:xfrm>
        </p:spPr>
        <p:txBody>
          <a:bodyPr wrap="square" numCol="1" compatLnSpc="1">
            <a:prstTxWarp prst="textNoShape">
              <a:avLst/>
            </a:prstTxWarp>
            <a:normAutofit/>
          </a:bodyPr>
          <a:lstStyle/>
          <a:p>
            <a:pPr eaLnBrk="1" hangingPunct="1"/>
            <a:r>
              <a:rPr lang="fr-FR" sz="3000" dirty="0">
                <a:solidFill>
                  <a:srgbClr val="FFC000"/>
                </a:solidFill>
                <a:effectLst>
                  <a:outerShdw blurRad="38100" dist="38100" dir="2700000" algn="tl">
                    <a:srgbClr val="212121"/>
                  </a:outerShdw>
                </a:effectLst>
                <a:latin typeface="Chalkboard" panose="03050602040202020205" pitchFamily="66" charset="77"/>
              </a:rPr>
              <a:t>Matières fondamentales</a:t>
            </a:r>
          </a:p>
        </p:txBody>
      </p:sp>
      <p:sp>
        <p:nvSpPr>
          <p:cNvPr id="41986" name="Rectangle 3"/>
          <p:cNvSpPr>
            <a:spLocks noGrp="1" noChangeArrowheads="1"/>
          </p:cNvSpPr>
          <p:nvPr>
            <p:ph idx="1"/>
          </p:nvPr>
        </p:nvSpPr>
        <p:spPr>
          <a:xfrm>
            <a:off x="1547813" y="1006079"/>
            <a:ext cx="3543300" cy="3941936"/>
          </a:xfrm>
        </p:spPr>
        <p:txBody>
          <a:bodyPr>
            <a:noAutofit/>
          </a:bodyPr>
          <a:lstStyle/>
          <a:p>
            <a:pPr eaLnBrk="1" hangingPunct="1">
              <a:lnSpc>
                <a:spcPct val="9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Histologie</a:t>
            </a:r>
          </a:p>
          <a:p>
            <a:pPr eaLnBrk="1" hangingPunct="1">
              <a:lnSpc>
                <a:spcPct val="9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Embryologie</a:t>
            </a:r>
          </a:p>
          <a:p>
            <a:pPr eaLnBrk="1" hangingPunct="1">
              <a:lnSpc>
                <a:spcPct val="9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Anatomie </a:t>
            </a:r>
          </a:p>
          <a:p>
            <a:pPr eaLnBrk="1" hangingPunct="1">
              <a:lnSpc>
                <a:spcPct val="9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Microbiologie – Bactériologie</a:t>
            </a:r>
          </a:p>
          <a:p>
            <a:pPr eaLnBrk="1" hangingPunct="1">
              <a:lnSpc>
                <a:spcPct val="9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Pharmacologie</a:t>
            </a:r>
          </a:p>
          <a:p>
            <a:pPr eaLnBrk="1" hangingPunct="1">
              <a:lnSpc>
                <a:spcPct val="9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Imagerie médicale/Radioprotection</a:t>
            </a:r>
          </a:p>
          <a:p>
            <a:pPr eaLnBrk="1" hangingPunct="1">
              <a:lnSpc>
                <a:spcPct val="9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Biophysique</a:t>
            </a:r>
          </a:p>
          <a:p>
            <a:pPr eaLnBrk="1" hangingPunct="1">
              <a:lnSpc>
                <a:spcPct val="9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Biomatériaux</a:t>
            </a:r>
          </a:p>
          <a:p>
            <a:pPr eaLnBrk="1" hangingPunct="1">
              <a:lnSpc>
                <a:spcPct val="9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Santé publique</a:t>
            </a:r>
          </a:p>
          <a:p>
            <a:pPr eaLnBrk="1" hangingPunct="1">
              <a:lnSpc>
                <a:spcPct val="9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Anatomo-pathologie</a:t>
            </a:r>
          </a:p>
          <a:p>
            <a:pPr eaLnBrk="1" hangingPunct="1">
              <a:lnSpc>
                <a:spcPct val="90000"/>
              </a:lnSpc>
              <a:buFont typeface="Arial" panose="020B0604020202020204" pitchFamily="34" charset="0"/>
              <a:buChar char="•"/>
            </a:pPr>
            <a:endParaRPr lang="fr-FR" sz="1500" dirty="0">
              <a:effectLst>
                <a:outerShdw blurRad="38100" dist="38100" dir="2700000" algn="tl">
                  <a:srgbClr val="212121"/>
                </a:outerShdw>
              </a:effectLst>
              <a:latin typeface="Helvetica Light" panose="020B0403020202020204" pitchFamily="34" charset="0"/>
            </a:endParaRPr>
          </a:p>
          <a:p>
            <a:pPr eaLnBrk="1" hangingPunct="1">
              <a:lnSpc>
                <a:spcPct val="90000"/>
              </a:lnSpc>
              <a:buFont typeface="Arial" panose="020B0604020202020204" pitchFamily="34" charset="0"/>
              <a:buChar char="•"/>
            </a:pPr>
            <a:endParaRPr lang="fr-FR" sz="1500" dirty="0">
              <a:effectLst>
                <a:outerShdw blurRad="38100" dist="38100" dir="2700000" algn="tl">
                  <a:srgbClr val="212121"/>
                </a:outerShdw>
              </a:effectLst>
              <a:latin typeface="Helvetica Light" panose="020B0403020202020204" pitchFamily="34" charset="0"/>
            </a:endParaRPr>
          </a:p>
        </p:txBody>
      </p:sp>
      <p:sp>
        <p:nvSpPr>
          <p:cNvPr id="44035" name="Rectangle 4"/>
          <p:cNvSpPr>
            <a:spLocks noChangeArrowheads="1"/>
          </p:cNvSpPr>
          <p:nvPr/>
        </p:nvSpPr>
        <p:spPr bwMode="auto">
          <a:xfrm>
            <a:off x="5091112" y="1788663"/>
            <a:ext cx="2700152" cy="2871192"/>
          </a:xfrm>
          <a:prstGeom prst="rect">
            <a:avLst/>
          </a:prstGeom>
        </p:spPr>
        <p:txBody>
          <a:bodyPr vert="horz" wrap="square" lIns="68580" tIns="34290" rIns="68580" bIns="34290" numCol="1" anchor="t" anchorCtr="0" compatLnSpc="1">
            <a:prstTxWarp prst="textNoShape">
              <a:avLst/>
            </a:prstTxWarp>
            <a:noAutofit/>
          </a:bodyPr>
          <a:lstStyle/>
          <a:p>
            <a:pPr marL="257175" indent="-257175">
              <a:lnSpc>
                <a:spcPct val="90000"/>
              </a:lnSpc>
              <a:spcBef>
                <a:spcPts val="1500"/>
              </a:spcBef>
              <a:buFont typeface="Arial" panose="020B0604020202020204" pitchFamily="34" charset="0"/>
              <a:buChar char="•"/>
            </a:pPr>
            <a:r>
              <a:rPr lang="fr-FR" sz="1500" dirty="0">
                <a:solidFill>
                  <a:schemeClr val="tx1"/>
                </a:solidFill>
                <a:effectLst>
                  <a:outerShdw blurRad="38100" dist="38100" dir="2700000" algn="tl">
                    <a:srgbClr val="212121"/>
                  </a:outerShdw>
                </a:effectLst>
                <a:latin typeface="Helvetica Light" panose="020B0403020202020204" pitchFamily="34" charset="0"/>
              </a:rPr>
              <a:t>Bio. cellulaire – Biochimie</a:t>
            </a:r>
          </a:p>
          <a:p>
            <a:pPr marL="257175" indent="-257175">
              <a:lnSpc>
                <a:spcPct val="90000"/>
              </a:lnSpc>
              <a:spcBef>
                <a:spcPts val="1500"/>
              </a:spcBef>
              <a:buFont typeface="Arial" panose="020B0604020202020204" pitchFamily="34" charset="0"/>
              <a:buChar char="•"/>
            </a:pPr>
            <a:r>
              <a:rPr lang="fr-FR" sz="1500" dirty="0">
                <a:solidFill>
                  <a:schemeClr val="tx1"/>
                </a:solidFill>
                <a:effectLst>
                  <a:outerShdw blurRad="38100" dist="38100" dir="2700000" algn="tl">
                    <a:srgbClr val="212121"/>
                  </a:outerShdw>
                </a:effectLst>
                <a:latin typeface="Helvetica Light" panose="020B0403020202020204" pitchFamily="34" charset="0"/>
              </a:rPr>
              <a:t>Immunologie</a:t>
            </a:r>
          </a:p>
          <a:p>
            <a:pPr marL="257175" indent="-257175">
              <a:lnSpc>
                <a:spcPct val="90000"/>
              </a:lnSpc>
              <a:spcBef>
                <a:spcPts val="1500"/>
              </a:spcBef>
              <a:buFont typeface="Arial" panose="020B0604020202020204" pitchFamily="34" charset="0"/>
              <a:buChar char="•"/>
            </a:pPr>
            <a:r>
              <a:rPr lang="fr-FR" sz="1500" dirty="0">
                <a:solidFill>
                  <a:schemeClr val="tx1"/>
                </a:solidFill>
                <a:effectLst>
                  <a:outerShdw blurRad="38100" dist="38100" dir="2700000" algn="tl">
                    <a:srgbClr val="212121"/>
                  </a:outerShdw>
                </a:effectLst>
                <a:latin typeface="Helvetica Light" panose="020B0403020202020204" pitchFamily="34" charset="0"/>
              </a:rPr>
              <a:t>Hématologie</a:t>
            </a:r>
          </a:p>
          <a:p>
            <a:pPr marL="257175" indent="-257175">
              <a:lnSpc>
                <a:spcPct val="90000"/>
              </a:lnSpc>
              <a:spcBef>
                <a:spcPts val="1500"/>
              </a:spcBef>
              <a:buFont typeface="Arial" panose="020B0604020202020204" pitchFamily="34" charset="0"/>
              <a:buChar char="•"/>
            </a:pPr>
            <a:r>
              <a:rPr lang="fr-FR" sz="1500" dirty="0">
                <a:solidFill>
                  <a:schemeClr val="tx1"/>
                </a:solidFill>
                <a:effectLst>
                  <a:outerShdw blurRad="38100" dist="38100" dir="2700000" algn="tl">
                    <a:srgbClr val="212121"/>
                  </a:outerShdw>
                </a:effectLst>
                <a:latin typeface="Helvetica Light" panose="020B0403020202020204" pitchFamily="34" charset="0"/>
              </a:rPr>
              <a:t>Oncologie</a:t>
            </a:r>
          </a:p>
          <a:p>
            <a:pPr marL="257175" indent="-257175">
              <a:lnSpc>
                <a:spcPct val="90000"/>
              </a:lnSpc>
              <a:spcBef>
                <a:spcPts val="1500"/>
              </a:spcBef>
              <a:buFont typeface="Arial" panose="020B0604020202020204" pitchFamily="34" charset="0"/>
              <a:buChar char="•"/>
            </a:pPr>
            <a:r>
              <a:rPr lang="fr-FR" sz="1500" dirty="0">
                <a:solidFill>
                  <a:schemeClr val="tx1"/>
                </a:solidFill>
                <a:effectLst>
                  <a:outerShdw blurRad="38100" dist="38100" dir="2700000" algn="tl">
                    <a:srgbClr val="212121"/>
                  </a:outerShdw>
                </a:effectLst>
                <a:latin typeface="Helvetica Light" panose="020B0403020202020204" pitchFamily="34" charset="0"/>
              </a:rPr>
              <a:t>Physiologie</a:t>
            </a:r>
          </a:p>
          <a:p>
            <a:pPr marL="257175" indent="-257175">
              <a:lnSpc>
                <a:spcPct val="90000"/>
              </a:lnSpc>
              <a:spcBef>
                <a:spcPts val="1500"/>
              </a:spcBef>
              <a:buFont typeface="Arial" panose="020B0604020202020204" pitchFamily="34" charset="0"/>
              <a:buChar char="•"/>
            </a:pPr>
            <a:r>
              <a:rPr lang="fr-FR" sz="1500" dirty="0">
                <a:solidFill>
                  <a:schemeClr val="tx1"/>
                </a:solidFill>
                <a:effectLst>
                  <a:outerShdw blurRad="38100" dist="38100" dir="2700000" algn="tl">
                    <a:srgbClr val="212121"/>
                  </a:outerShdw>
                </a:effectLst>
                <a:latin typeface="Helvetica Light" panose="020B0403020202020204" pitchFamily="34" charset="0"/>
              </a:rPr>
              <a:t>Hygiène et prévention</a:t>
            </a:r>
          </a:p>
          <a:p>
            <a:pPr marL="257175" indent="-257175">
              <a:lnSpc>
                <a:spcPct val="90000"/>
              </a:lnSpc>
              <a:spcBef>
                <a:spcPts val="1500"/>
              </a:spcBef>
              <a:buFont typeface="Arial" panose="020B0604020202020204" pitchFamily="34" charset="0"/>
              <a:buChar char="•"/>
            </a:pPr>
            <a:r>
              <a:rPr lang="fr-FR" sz="1500" dirty="0">
                <a:solidFill>
                  <a:schemeClr val="tx1"/>
                </a:solidFill>
                <a:effectLst>
                  <a:outerShdw blurRad="38100" dist="38100" dir="2700000" algn="tl">
                    <a:srgbClr val="212121"/>
                  </a:outerShdw>
                </a:effectLst>
                <a:latin typeface="Helvetica Light" panose="020B0403020202020204" pitchFamily="34" charset="0"/>
              </a:rPr>
              <a:t>Anglais/Informatique</a:t>
            </a:r>
          </a:p>
        </p:txBody>
      </p:sp>
    </p:spTree>
    <p:extLst>
      <p:ext uri="{BB962C8B-B14F-4D97-AF65-F5344CB8AC3E}">
        <p14:creationId xmlns:p14="http://schemas.microsoft.com/office/powerpoint/2010/main" val="3660331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2358591" y="222489"/>
            <a:ext cx="4426818" cy="668173"/>
          </a:xfrm>
        </p:spPr>
        <p:txBody>
          <a:bodyPr wrap="square" numCol="1" compatLnSpc="1">
            <a:prstTxWarp prst="textNoShape">
              <a:avLst/>
            </a:prstTxWarp>
            <a:normAutofit/>
          </a:bodyPr>
          <a:lstStyle/>
          <a:p>
            <a:pPr eaLnBrk="1" hangingPunct="1"/>
            <a:r>
              <a:rPr lang="fr-FR" sz="3000" dirty="0">
                <a:solidFill>
                  <a:srgbClr val="FFC000"/>
                </a:solidFill>
                <a:effectLst>
                  <a:outerShdw blurRad="38100" dist="38100" dir="2700000" algn="tl">
                    <a:srgbClr val="212121"/>
                  </a:outerShdw>
                </a:effectLst>
                <a:latin typeface="Chalkboard" panose="03050602040202020205" pitchFamily="66" charset="77"/>
              </a:rPr>
              <a:t>Matières cliniques</a:t>
            </a:r>
          </a:p>
        </p:txBody>
      </p:sp>
      <p:sp>
        <p:nvSpPr>
          <p:cNvPr id="43010" name="Rectangle 3"/>
          <p:cNvSpPr>
            <a:spLocks noGrp="1" noChangeArrowheads="1"/>
          </p:cNvSpPr>
          <p:nvPr>
            <p:ph idx="1"/>
          </p:nvPr>
        </p:nvSpPr>
        <p:spPr>
          <a:xfrm>
            <a:off x="1358643" y="978573"/>
            <a:ext cx="5292588" cy="2835315"/>
          </a:xfrm>
        </p:spPr>
        <p:txBody>
          <a:bodyPr>
            <a:noAutofit/>
          </a:bodyPr>
          <a:lstStyle/>
          <a:p>
            <a:pPr eaLnBrk="1" hangingPunct="1">
              <a:lnSpc>
                <a:spcPct val="7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Prothèses/</a:t>
            </a:r>
            <a:r>
              <a:rPr lang="fr-FR" sz="1500" dirty="0" err="1">
                <a:effectLst>
                  <a:outerShdw blurRad="38100" dist="38100" dir="2700000" algn="tl">
                    <a:srgbClr val="212121"/>
                  </a:outerShdw>
                </a:effectLst>
                <a:latin typeface="Helvetica Light" panose="020B0403020202020204" pitchFamily="34" charset="0"/>
              </a:rPr>
              <a:t>Occlusodontie</a:t>
            </a:r>
            <a:endParaRPr lang="fr-FR" sz="1500" dirty="0">
              <a:effectLst>
                <a:outerShdw blurRad="38100" dist="38100" dir="2700000" algn="tl">
                  <a:srgbClr val="212121"/>
                </a:outerShdw>
              </a:effectLst>
              <a:latin typeface="Helvetica Light" panose="020B0403020202020204" pitchFamily="34" charset="0"/>
            </a:endParaRPr>
          </a:p>
          <a:p>
            <a:pPr eaLnBrk="1" hangingPunct="1">
              <a:lnSpc>
                <a:spcPct val="7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OCE (odontologie conservatrice et endodontie)</a:t>
            </a:r>
          </a:p>
          <a:p>
            <a:pPr eaLnBrk="1" hangingPunct="1">
              <a:lnSpc>
                <a:spcPct val="7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Parodontologie</a:t>
            </a:r>
          </a:p>
          <a:p>
            <a:pPr eaLnBrk="1" hangingPunct="1">
              <a:lnSpc>
                <a:spcPct val="7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Pathologie bucco-</a:t>
            </a:r>
            <a:r>
              <a:rPr lang="fr-FR" sz="1500" dirty="0" err="1">
                <a:effectLst>
                  <a:outerShdw blurRad="38100" dist="38100" dir="2700000" algn="tl">
                    <a:srgbClr val="212121"/>
                  </a:outerShdw>
                </a:effectLst>
                <a:latin typeface="Helvetica Light" panose="020B0403020202020204" pitchFamily="34" charset="0"/>
              </a:rPr>
              <a:t>maxillo</a:t>
            </a:r>
            <a:r>
              <a:rPr lang="fr-FR" sz="1500" dirty="0">
                <a:effectLst>
                  <a:outerShdw blurRad="38100" dist="38100" dir="2700000" algn="tl">
                    <a:srgbClr val="212121"/>
                  </a:outerShdw>
                </a:effectLst>
                <a:latin typeface="Helvetica Light" panose="020B0403020202020204" pitchFamily="34" charset="0"/>
              </a:rPr>
              <a:t> dentaire /Chirurgie buccale</a:t>
            </a:r>
          </a:p>
          <a:p>
            <a:pPr eaLnBrk="1" hangingPunct="1">
              <a:lnSpc>
                <a:spcPct val="7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ODF (orthopédie </a:t>
            </a:r>
            <a:r>
              <a:rPr lang="fr-FR" sz="1500" dirty="0" err="1">
                <a:effectLst>
                  <a:outerShdw blurRad="38100" dist="38100" dir="2700000" algn="tl">
                    <a:srgbClr val="212121"/>
                  </a:outerShdw>
                </a:effectLst>
                <a:latin typeface="Helvetica Light" panose="020B0403020202020204" pitchFamily="34" charset="0"/>
              </a:rPr>
              <a:t>dento</a:t>
            </a:r>
            <a:r>
              <a:rPr lang="fr-FR" sz="1500" dirty="0">
                <a:effectLst>
                  <a:outerShdw blurRad="38100" dist="38100" dir="2700000" algn="tl">
                    <a:srgbClr val="212121"/>
                  </a:outerShdw>
                </a:effectLst>
                <a:latin typeface="Helvetica Light" panose="020B0403020202020204" pitchFamily="34" charset="0"/>
              </a:rPr>
              <a:t>-faciale)</a:t>
            </a:r>
          </a:p>
          <a:p>
            <a:pPr eaLnBrk="1" hangingPunct="1">
              <a:lnSpc>
                <a:spcPct val="7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Implantologie</a:t>
            </a:r>
          </a:p>
          <a:p>
            <a:pPr eaLnBrk="1" hangingPunct="1">
              <a:lnSpc>
                <a:spcPct val="70000"/>
              </a:lnSpc>
              <a:buFont typeface="Arial" panose="020B0604020202020204" pitchFamily="34" charset="0"/>
              <a:buChar char="•"/>
            </a:pPr>
            <a:r>
              <a:rPr lang="fr-FR" sz="1500" dirty="0">
                <a:effectLst>
                  <a:outerShdw blurRad="38100" dist="38100" dir="2700000" algn="tl">
                    <a:srgbClr val="212121"/>
                  </a:outerShdw>
                </a:effectLst>
                <a:latin typeface="Helvetica Light" panose="020B0403020202020204" pitchFamily="34" charset="0"/>
              </a:rPr>
              <a:t>Odontologie pédiatrique</a:t>
            </a:r>
          </a:p>
        </p:txBody>
      </p:sp>
      <p:sp>
        <p:nvSpPr>
          <p:cNvPr id="2" name="Rectangle 1">
            <a:extLst>
              <a:ext uri="{FF2B5EF4-FFF2-40B4-BE49-F238E27FC236}">
                <a16:creationId xmlns:a16="http://schemas.microsoft.com/office/drawing/2014/main" id="{A53B6228-E200-FD4E-B2C2-4D39AE9E68E5}"/>
              </a:ext>
            </a:extLst>
          </p:cNvPr>
          <p:cNvSpPr/>
          <p:nvPr/>
        </p:nvSpPr>
        <p:spPr>
          <a:xfrm>
            <a:off x="4193958" y="2764441"/>
            <a:ext cx="3687164" cy="2274717"/>
          </a:xfrm>
          <a:prstGeom prst="rect">
            <a:avLst/>
          </a:prstGeom>
        </p:spPr>
        <p:txBody>
          <a:bodyPr vert="horz" wrap="square" lIns="68580" tIns="34290" rIns="68580" bIns="34290" numCol="1" anchor="t" anchorCtr="0" compatLnSpc="1">
            <a:prstTxWarp prst="textNoShape">
              <a:avLst/>
            </a:prstTxWarp>
            <a:noAutofit/>
          </a:bodyPr>
          <a:lstStyle/>
          <a:p>
            <a:pPr marL="257175" indent="-257175">
              <a:lnSpc>
                <a:spcPct val="70000"/>
              </a:lnSpc>
              <a:spcBef>
                <a:spcPts val="1500"/>
              </a:spcBef>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Sémiologie et Pathologie médicale</a:t>
            </a:r>
          </a:p>
          <a:p>
            <a:pPr marL="257175" indent="-257175">
              <a:lnSpc>
                <a:spcPct val="70000"/>
              </a:lnSpc>
              <a:spcBef>
                <a:spcPts val="1500"/>
              </a:spcBef>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Hygiène / Prévention</a:t>
            </a:r>
          </a:p>
          <a:p>
            <a:pPr marL="257175" indent="-257175">
              <a:lnSpc>
                <a:spcPct val="70000"/>
              </a:lnSpc>
              <a:spcBef>
                <a:spcPts val="1500"/>
              </a:spcBef>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Oncologie</a:t>
            </a:r>
          </a:p>
          <a:p>
            <a:pPr marL="257175" indent="-257175">
              <a:lnSpc>
                <a:spcPct val="70000"/>
              </a:lnSpc>
              <a:spcBef>
                <a:spcPts val="1500"/>
              </a:spcBef>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Anesthésiologie</a:t>
            </a:r>
          </a:p>
          <a:p>
            <a:pPr marL="257175" indent="-257175">
              <a:lnSpc>
                <a:spcPct val="70000"/>
              </a:lnSpc>
              <a:spcBef>
                <a:spcPts val="1500"/>
              </a:spcBef>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Psychologie</a:t>
            </a:r>
          </a:p>
          <a:p>
            <a:pPr marL="257175" indent="-257175">
              <a:lnSpc>
                <a:spcPct val="70000"/>
              </a:lnSpc>
              <a:spcBef>
                <a:spcPts val="1500"/>
              </a:spcBef>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Attestation Formation et Gestion Soins d’Urgences Niveau 1 et 2</a:t>
            </a:r>
          </a:p>
        </p:txBody>
      </p:sp>
    </p:spTree>
    <p:extLst>
      <p:ext uri="{BB962C8B-B14F-4D97-AF65-F5344CB8AC3E}">
        <p14:creationId xmlns:p14="http://schemas.microsoft.com/office/powerpoint/2010/main" val="628986318"/>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51"/>
          <p:cNvSpPr txBox="1">
            <a:spLocks noChangeArrowheads="1"/>
          </p:cNvSpPr>
          <p:nvPr/>
        </p:nvSpPr>
        <p:spPr bwMode="auto">
          <a:xfrm>
            <a:off x="1492911" y="1243193"/>
            <a:ext cx="3810061" cy="105781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eaLnBrk="1" hangingPunct="1">
              <a:lnSpc>
                <a:spcPct val="80000"/>
              </a:lnSpc>
              <a:buClrTx/>
              <a:buSzPct val="76000"/>
              <a:defRPr/>
            </a:pPr>
            <a:r>
              <a:rPr lang="fr-FR" sz="1800" b="0" kern="0" dirty="0">
                <a:solidFill>
                  <a:srgbClr val="FFFF00"/>
                </a:solidFill>
                <a:latin typeface="Helvetica" pitchFamily="2" charset="0"/>
                <a:cs typeface="Arial" charset="0"/>
              </a:rPr>
              <a:t>Enseignement théorique :</a:t>
            </a:r>
          </a:p>
          <a:p>
            <a:pPr defTabSz="685800" eaLnBrk="1" hangingPunct="1">
              <a:lnSpc>
                <a:spcPct val="80000"/>
              </a:lnSpc>
              <a:buClrTx/>
              <a:buFont typeface="Wingdings" charset="2"/>
              <a:buChar char="ü"/>
              <a:defRPr/>
            </a:pPr>
            <a:endParaRPr lang="fr-FR" sz="2100" b="0" u="sng" dirty="0">
              <a:solidFill>
                <a:srgbClr val="FFC000"/>
              </a:solidFill>
              <a:effectLst>
                <a:outerShdw blurRad="38100" dist="38100" dir="2700000" algn="tl">
                  <a:srgbClr val="212121"/>
                </a:outerShdw>
              </a:effectLst>
              <a:latin typeface="Helvetica" pitchFamily="2" charset="0"/>
              <a:cs typeface="ＭＳ Ｐゴシック" charset="0"/>
            </a:endParaRPr>
          </a:p>
          <a:p>
            <a:pPr lvl="1" defTabSz="685800" eaLnBrk="1" hangingPunct="1">
              <a:lnSpc>
                <a:spcPct val="80000"/>
              </a:lnSpc>
              <a:buClr>
                <a:srgbClr val="FFFFFF"/>
              </a:buClr>
              <a:buFont typeface="Arial" panose="020B0604020202020204" pitchFamily="34" charset="0"/>
              <a:buChar char="•"/>
              <a:defRPr/>
            </a:pPr>
            <a:r>
              <a:rPr lang="fr-FR" sz="1800" b="0" u="sng" kern="0" dirty="0">
                <a:effectLst>
                  <a:outerShdw blurRad="50800" dist="38100" dir="2700000" algn="tl" rotWithShape="0">
                    <a:prstClr val="black">
                      <a:alpha val="40000"/>
                    </a:prstClr>
                  </a:outerShdw>
                </a:effectLst>
                <a:latin typeface="Helvetica" pitchFamily="2" charset="0"/>
                <a:cs typeface="Arial" charset="0"/>
              </a:rPr>
              <a:t>Matières fondamentales :</a:t>
            </a:r>
          </a:p>
          <a:p>
            <a:pPr lvl="1" defTabSz="685800" eaLnBrk="1" hangingPunct="1">
              <a:lnSpc>
                <a:spcPct val="80000"/>
              </a:lnSpc>
              <a:buClr>
                <a:srgbClr val="FFFFFF"/>
              </a:buClr>
              <a:buFont typeface="Arial" panose="020B0604020202020204" pitchFamily="34" charset="0"/>
              <a:buChar char="•"/>
              <a:defRPr/>
            </a:pPr>
            <a:endParaRPr lang="fr-FR" sz="1800" b="0" u="sng" kern="0" dirty="0">
              <a:effectLst>
                <a:outerShdw blurRad="50800" dist="38100" dir="2700000" algn="tl" rotWithShape="0">
                  <a:prstClr val="black">
                    <a:alpha val="40000"/>
                  </a:prstClr>
                </a:outerShdw>
              </a:effectLst>
              <a:latin typeface="Helvetica" pitchFamily="2" charset="0"/>
              <a:cs typeface="Arial" charset="0"/>
            </a:endParaRPr>
          </a:p>
          <a:p>
            <a:pPr lvl="1" defTabSz="685800" eaLnBrk="1" hangingPunct="1">
              <a:lnSpc>
                <a:spcPct val="80000"/>
              </a:lnSpc>
              <a:buClr>
                <a:srgbClr val="FFFFFF"/>
              </a:buClr>
              <a:buFont typeface="Arial" panose="020B0604020202020204" pitchFamily="34" charset="0"/>
              <a:buChar char="•"/>
              <a:defRPr/>
            </a:pPr>
            <a:endParaRPr lang="fr-FR" sz="1800" b="0" u="sng" kern="0" dirty="0">
              <a:effectLst>
                <a:outerShdw blurRad="50800" dist="38100" dir="2700000" algn="tl" rotWithShape="0">
                  <a:prstClr val="black">
                    <a:alpha val="40000"/>
                  </a:prstClr>
                </a:outerShdw>
              </a:effectLst>
              <a:latin typeface="Helvetica" pitchFamily="2" charset="0"/>
              <a:cs typeface="Arial" charset="0"/>
            </a:endParaRPr>
          </a:p>
          <a:p>
            <a:pPr marL="342900" lvl="1" indent="0" eaLnBrk="1" hangingPunct="1">
              <a:lnSpc>
                <a:spcPct val="80000"/>
              </a:lnSpc>
              <a:buClr>
                <a:srgbClr val="FFFFFF"/>
              </a:buClr>
              <a:buNone/>
              <a:defRPr/>
            </a:pPr>
            <a:endParaRPr lang="fr-FR" sz="1500" b="0" kern="0" dirty="0">
              <a:effectLst>
                <a:outerShdw blurRad="50800" dist="38100" dir="2700000" algn="tl" rotWithShape="0">
                  <a:prstClr val="black">
                    <a:alpha val="40000"/>
                  </a:prstClr>
                </a:outerShdw>
              </a:effectLst>
              <a:latin typeface="Helvetica" pitchFamily="2" charset="0"/>
              <a:cs typeface="Arial" charset="0"/>
            </a:endParaRPr>
          </a:p>
          <a:p>
            <a:pPr marL="342900" lvl="1" indent="0" defTabSz="685800" eaLnBrk="1" hangingPunct="1">
              <a:lnSpc>
                <a:spcPct val="80000"/>
              </a:lnSpc>
              <a:buClr>
                <a:srgbClr val="FFFFFF"/>
              </a:buClr>
              <a:buNone/>
              <a:defRPr/>
            </a:pPr>
            <a:endParaRPr lang="fr-FR" sz="1800" b="0" u="sng" kern="0" dirty="0">
              <a:effectLst>
                <a:outerShdw blurRad="50800" dist="38100" dir="2700000" algn="tl" rotWithShape="0">
                  <a:prstClr val="black">
                    <a:alpha val="40000"/>
                  </a:prstClr>
                </a:outerShdw>
              </a:effectLst>
              <a:latin typeface="Helvetica" pitchFamily="2" charset="0"/>
              <a:cs typeface="Arial" charset="0"/>
            </a:endParaRPr>
          </a:p>
          <a:p>
            <a:pPr marL="257175" indent="-257175" defTabSz="685800" eaLnBrk="1" hangingPunct="1">
              <a:lnSpc>
                <a:spcPct val="80000"/>
              </a:lnSpc>
              <a:buClr>
                <a:srgbClr val="FFFFFF"/>
              </a:buClr>
              <a:buNone/>
              <a:defRPr/>
            </a:pPr>
            <a:endParaRPr lang="fr-FR" sz="1350" kern="0" dirty="0">
              <a:solidFill>
                <a:srgbClr val="000000"/>
              </a:solidFill>
              <a:latin typeface="Helvetica" pitchFamily="2" charset="0"/>
              <a:cs typeface="Arial" charset="0"/>
            </a:endParaRPr>
          </a:p>
        </p:txBody>
      </p:sp>
      <p:sp>
        <p:nvSpPr>
          <p:cNvPr id="4" name="Rectangle 2050"/>
          <p:cNvSpPr txBox="1">
            <a:spLocks noChangeArrowheads="1"/>
          </p:cNvSpPr>
          <p:nvPr/>
        </p:nvSpPr>
        <p:spPr>
          <a:xfrm>
            <a:off x="1412081" y="168483"/>
            <a:ext cx="6373276" cy="891099"/>
          </a:xfrm>
          <a:prstGeom prst="rect">
            <a:avLst/>
          </a:prstGeom>
        </p:spPr>
        <p:txBody>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eaLnBrk="1" hangingPunct="1"/>
            <a:r>
              <a:rPr lang="fr-FR" sz="2700" b="0" dirty="0">
                <a:solidFill>
                  <a:srgbClr val="FFC000"/>
                </a:solidFill>
                <a:effectLst>
                  <a:outerShdw blurRad="38100" dist="38100" dir="2700000" algn="tl">
                    <a:srgbClr val="212121"/>
                  </a:outerShdw>
                </a:effectLst>
                <a:latin typeface="Chalkboard" panose="03050602040202020205" pitchFamily="66" charset="77"/>
              </a:rPr>
              <a:t>La formation théorique et préclinique </a:t>
            </a:r>
          </a:p>
          <a:p>
            <a:pPr eaLnBrk="1" hangingPunct="1"/>
            <a:r>
              <a:rPr lang="fr-FR" sz="2700" b="0" dirty="0">
                <a:solidFill>
                  <a:srgbClr val="FFC000"/>
                </a:solidFill>
                <a:effectLst>
                  <a:outerShdw blurRad="38100" dist="38100" dir="2700000" algn="tl">
                    <a:srgbClr val="212121"/>
                  </a:outerShdw>
                </a:effectLst>
                <a:latin typeface="Chalkboard" panose="03050602040202020205" pitchFamily="66" charset="77"/>
              </a:rPr>
              <a:t>(2</a:t>
            </a:r>
            <a:r>
              <a:rPr lang="fr-FR" sz="2700" b="0" baseline="30000" dirty="0">
                <a:solidFill>
                  <a:srgbClr val="FFC000"/>
                </a:solidFill>
                <a:effectLst>
                  <a:outerShdw blurRad="38100" dist="38100" dir="2700000" algn="tl">
                    <a:srgbClr val="212121"/>
                  </a:outerShdw>
                </a:effectLst>
                <a:latin typeface="Chalkboard" panose="03050602040202020205" pitchFamily="66" charset="77"/>
              </a:rPr>
              <a:t>ème</a:t>
            </a:r>
            <a:r>
              <a:rPr lang="fr-FR" sz="2700" b="0" dirty="0">
                <a:solidFill>
                  <a:srgbClr val="FFC000"/>
                </a:solidFill>
                <a:effectLst>
                  <a:outerShdw blurRad="38100" dist="38100" dir="2700000" algn="tl">
                    <a:srgbClr val="212121"/>
                  </a:outerShdw>
                </a:effectLst>
                <a:latin typeface="Chalkboard" panose="03050602040202020205" pitchFamily="66" charset="77"/>
              </a:rPr>
              <a:t> et 3</a:t>
            </a:r>
            <a:r>
              <a:rPr lang="fr-FR" sz="2700" b="0" baseline="30000" dirty="0">
                <a:solidFill>
                  <a:srgbClr val="FFC000"/>
                </a:solidFill>
                <a:effectLst>
                  <a:outerShdw blurRad="38100" dist="38100" dir="2700000" algn="tl">
                    <a:srgbClr val="212121"/>
                  </a:outerShdw>
                </a:effectLst>
                <a:latin typeface="Chalkboard" panose="03050602040202020205" pitchFamily="66" charset="77"/>
              </a:rPr>
              <a:t>ème</a:t>
            </a:r>
            <a:r>
              <a:rPr lang="fr-FR" sz="2700" b="0" dirty="0">
                <a:solidFill>
                  <a:srgbClr val="FFC000"/>
                </a:solidFill>
                <a:effectLst>
                  <a:outerShdw blurRad="38100" dist="38100" dir="2700000" algn="tl">
                    <a:srgbClr val="212121"/>
                  </a:outerShdw>
                </a:effectLst>
                <a:latin typeface="Chalkboard" panose="03050602040202020205" pitchFamily="66" charset="77"/>
              </a:rPr>
              <a:t> année)</a:t>
            </a:r>
          </a:p>
        </p:txBody>
      </p:sp>
      <p:pic>
        <p:nvPicPr>
          <p:cNvPr id="14338" name="Picture 2" descr="Anatomie des os du crâne">
            <a:extLst>
              <a:ext uri="{FF2B5EF4-FFF2-40B4-BE49-F238E27FC236}">
                <a16:creationId xmlns:a16="http://schemas.microsoft.com/office/drawing/2014/main" id="{699D0D79-3653-8B41-8EA1-E8664E6D30A6}"/>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2000" b="98857" l="10000" r="90000">
                        <a14:foregroundMark x1="38500" y1="6857" x2="52500" y2="6571"/>
                        <a14:foregroundMark x1="52500" y1="6571" x2="67000" y2="7143"/>
                        <a14:foregroundMark x1="67000" y1="7143" x2="70000" y2="6857"/>
                        <a14:foregroundMark x1="46750" y1="2571" x2="62000" y2="3143"/>
                        <a14:foregroundMark x1="62000" y1="3143" x2="66500" y2="2000"/>
                        <a14:foregroundMark x1="23204" y1="98131" x2="32750" y2="90857"/>
                        <a14:foregroundMark x1="32750" y1="90857" x2="35000" y2="90857"/>
                        <a14:foregroundMark x1="23807" y1="97018" x2="30788" y2="95198"/>
                        <a14:foregroundMark x1="35500" y1="4857" x2="46000" y2="2857"/>
                        <a14:foregroundMark x1="46000" y1="2857" x2="47250" y2="2857"/>
                        <a14:foregroundMark x1="18000" y1="98857" x2="21250" y2="98571"/>
                        <a14:foregroundMark x1="31750" y1="6286" x2="34500" y2="5714"/>
                        <a14:backgroundMark x1="12500" y1="25714" x2="12250" y2="35143"/>
                        <a14:backgroundMark x1="12750" y1="33429" x2="12750" y2="35714"/>
                        <a14:backgroundMark x1="20749" y1="99516" x2="22500" y2="99429"/>
                        <a14:backgroundMark x1="16750" y1="99714" x2="17566" y2="99674"/>
                        <a14:backgroundMark x1="16000" y1="98286" x2="17000" y2="99143"/>
                        <a14:backgroundMark x1="30250" y1="96286" x2="31500" y2="96000"/>
                      </a14:backgroundRemoval>
                    </a14:imgEffect>
                  </a14:imgLayer>
                </a14:imgProps>
              </a:ext>
              <a:ext uri="{28A0092B-C50C-407E-A947-70E740481C1C}">
                <a14:useLocalDpi xmlns:a14="http://schemas.microsoft.com/office/drawing/2010/main"/>
              </a:ext>
            </a:extLst>
          </a:blip>
          <a:srcRect/>
          <a:stretch>
            <a:fillRect/>
          </a:stretch>
        </p:blipFill>
        <p:spPr bwMode="auto">
          <a:xfrm>
            <a:off x="5694440" y="1050257"/>
            <a:ext cx="1917214" cy="16775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DAACE1C3-FB1E-4B4C-A425-E825343A2519}"/>
              </a:ext>
            </a:extLst>
          </p:cNvPr>
          <p:cNvSpPr>
            <a:spLocks noChangeArrowheads="1"/>
          </p:cNvSpPr>
          <p:nvPr/>
        </p:nvSpPr>
        <p:spPr bwMode="auto">
          <a:xfrm>
            <a:off x="5084635" y="3251938"/>
            <a:ext cx="2700152" cy="1644090"/>
          </a:xfrm>
          <a:prstGeom prst="rect">
            <a:avLst/>
          </a:prstGeom>
        </p:spPr>
        <p:txBody>
          <a:bodyPr vert="horz" wrap="square" lIns="68580" tIns="34290" rIns="68580" bIns="34290" numCol="1" anchor="t" anchorCtr="0" compatLnSpc="1">
            <a:prstTxWarp prst="textNoShape">
              <a:avLst/>
            </a:prstTxWarp>
            <a:noAutofit/>
          </a:bodyPr>
          <a:lstStyle/>
          <a:p>
            <a:pPr marL="257175" indent="-257175">
              <a:lnSpc>
                <a:spcPct val="90000"/>
              </a:lnSpc>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Bio. cellulaire – Biochimie</a:t>
            </a:r>
          </a:p>
          <a:p>
            <a:pPr marL="257175" indent="-257175">
              <a:lnSpc>
                <a:spcPct val="90000"/>
              </a:lnSpc>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Immunologie</a:t>
            </a:r>
          </a:p>
          <a:p>
            <a:pPr marL="257175" indent="-257175">
              <a:lnSpc>
                <a:spcPct val="90000"/>
              </a:lnSpc>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Hématologie</a:t>
            </a:r>
          </a:p>
          <a:p>
            <a:pPr marL="257175" indent="-257175">
              <a:lnSpc>
                <a:spcPct val="90000"/>
              </a:lnSpc>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Oncologie</a:t>
            </a:r>
          </a:p>
          <a:p>
            <a:pPr marL="257175" indent="-257175">
              <a:lnSpc>
                <a:spcPct val="90000"/>
              </a:lnSpc>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Physiologie</a:t>
            </a:r>
          </a:p>
          <a:p>
            <a:pPr marL="257175" indent="-257175">
              <a:lnSpc>
                <a:spcPct val="90000"/>
              </a:lnSpc>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Hygiène et prévention</a:t>
            </a:r>
          </a:p>
          <a:p>
            <a:pPr marL="257175" indent="-257175">
              <a:lnSpc>
                <a:spcPct val="90000"/>
              </a:lnSpc>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Anglais/Informatique</a:t>
            </a:r>
          </a:p>
        </p:txBody>
      </p:sp>
      <p:sp>
        <p:nvSpPr>
          <p:cNvPr id="7" name="ZoneTexte 6">
            <a:extLst>
              <a:ext uri="{FF2B5EF4-FFF2-40B4-BE49-F238E27FC236}">
                <a16:creationId xmlns:a16="http://schemas.microsoft.com/office/drawing/2014/main" id="{12EBF2C1-10B1-8447-B03E-3155459EF206}"/>
              </a:ext>
            </a:extLst>
          </p:cNvPr>
          <p:cNvSpPr txBox="1"/>
          <p:nvPr/>
        </p:nvSpPr>
        <p:spPr>
          <a:xfrm>
            <a:off x="1409114" y="2518454"/>
            <a:ext cx="4077453" cy="2400657"/>
          </a:xfrm>
          <a:prstGeom prst="rect">
            <a:avLst/>
          </a:prstGeom>
          <a:noFill/>
        </p:spPr>
        <p:txBody>
          <a:bodyPr wrap="square">
            <a:spAutoFit/>
          </a:bodyPr>
          <a:lstStyle/>
          <a:p>
            <a:pPr eaLnBrk="1" hangingPunct="1">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 Histologie</a:t>
            </a:r>
          </a:p>
          <a:p>
            <a:pPr eaLnBrk="1" hangingPunct="1">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 Embryologie</a:t>
            </a:r>
          </a:p>
          <a:p>
            <a:pPr eaLnBrk="1" hangingPunct="1">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 Anatomie </a:t>
            </a:r>
          </a:p>
          <a:p>
            <a:pPr eaLnBrk="1" hangingPunct="1">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 Microbiologie – Bactériologie</a:t>
            </a:r>
          </a:p>
          <a:p>
            <a:pPr eaLnBrk="1" hangingPunct="1">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 Pharmacologie</a:t>
            </a:r>
          </a:p>
          <a:p>
            <a:pPr eaLnBrk="1" hangingPunct="1">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 Imagerie médicale/Radioprotection</a:t>
            </a:r>
          </a:p>
          <a:p>
            <a:pPr eaLnBrk="1" hangingPunct="1">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 Biophysique</a:t>
            </a:r>
          </a:p>
          <a:p>
            <a:pPr eaLnBrk="1" hangingPunct="1">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 Biomatériaux</a:t>
            </a:r>
          </a:p>
          <a:p>
            <a:pPr eaLnBrk="1" hangingPunct="1">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 Santé publique</a:t>
            </a:r>
          </a:p>
          <a:p>
            <a:pPr eaLnBrk="1" hangingPunct="1">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 Anatomo-pathologie</a:t>
            </a:r>
            <a:endParaRPr lang="fr-FR" sz="1500" dirty="0">
              <a:solidFill>
                <a:schemeClr val="tx1"/>
              </a:solidFill>
            </a:endParaRPr>
          </a:p>
        </p:txBody>
      </p:sp>
    </p:spTree>
    <p:extLst>
      <p:ext uri="{BB962C8B-B14F-4D97-AF65-F5344CB8AC3E}">
        <p14:creationId xmlns:p14="http://schemas.microsoft.com/office/powerpoint/2010/main" val="1083785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51"/>
          <p:cNvSpPr txBox="1">
            <a:spLocks noChangeArrowheads="1"/>
          </p:cNvSpPr>
          <p:nvPr/>
        </p:nvSpPr>
        <p:spPr bwMode="auto">
          <a:xfrm>
            <a:off x="387021" y="1201597"/>
            <a:ext cx="6373276" cy="132314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eaLnBrk="1" hangingPunct="1">
              <a:lnSpc>
                <a:spcPct val="80000"/>
              </a:lnSpc>
              <a:buClrTx/>
              <a:buSzPct val="76000"/>
              <a:defRPr/>
            </a:pPr>
            <a:r>
              <a:rPr lang="fr-FR" sz="1800" b="0" kern="0" dirty="0">
                <a:solidFill>
                  <a:srgbClr val="FFFF00"/>
                </a:solidFill>
                <a:latin typeface="Helvetica" pitchFamily="2" charset="0"/>
                <a:cs typeface="Arial" charset="0"/>
              </a:rPr>
              <a:t>Enseignement théorique :</a:t>
            </a:r>
            <a:endParaRPr lang="fr-FR" sz="1800" b="0" u="sng" kern="0" dirty="0">
              <a:effectLst>
                <a:outerShdw blurRad="50800" dist="38100" dir="2700000" algn="tl" rotWithShape="0">
                  <a:prstClr val="black">
                    <a:alpha val="40000"/>
                  </a:prstClr>
                </a:outerShdw>
              </a:effectLst>
              <a:latin typeface="Helvetica" pitchFamily="2" charset="0"/>
              <a:cs typeface="Arial" charset="0"/>
            </a:endParaRPr>
          </a:p>
          <a:p>
            <a:pPr marL="342900" lvl="1" indent="0" defTabSz="685800" eaLnBrk="1" hangingPunct="1">
              <a:lnSpc>
                <a:spcPct val="80000"/>
              </a:lnSpc>
              <a:buClr>
                <a:srgbClr val="FFFFFF"/>
              </a:buClr>
              <a:buNone/>
              <a:defRPr/>
            </a:pPr>
            <a:endParaRPr lang="fr-FR" sz="1800" b="0" u="sng" kern="0" dirty="0">
              <a:effectLst>
                <a:outerShdw blurRad="50800" dist="38100" dir="2700000" algn="tl" rotWithShape="0">
                  <a:prstClr val="black">
                    <a:alpha val="40000"/>
                  </a:prstClr>
                </a:outerShdw>
              </a:effectLst>
              <a:latin typeface="Helvetica" pitchFamily="2" charset="0"/>
              <a:cs typeface="Arial" charset="0"/>
            </a:endParaRPr>
          </a:p>
          <a:p>
            <a:pPr lvl="1" eaLnBrk="1" hangingPunct="1">
              <a:lnSpc>
                <a:spcPct val="80000"/>
              </a:lnSpc>
              <a:buClr>
                <a:srgbClr val="FFFFFF"/>
              </a:buClr>
              <a:buFont typeface="Arial" panose="020B0604020202020204" pitchFamily="34" charset="0"/>
              <a:buChar char="•"/>
              <a:defRPr/>
            </a:pPr>
            <a:r>
              <a:rPr lang="fr-FR" sz="1800" b="0" u="sng" kern="0" dirty="0">
                <a:effectLst>
                  <a:outerShdw blurRad="50800" dist="38100" dir="2700000" algn="tl" rotWithShape="0">
                    <a:prstClr val="black">
                      <a:alpha val="40000"/>
                    </a:prstClr>
                  </a:outerShdw>
                </a:effectLst>
                <a:latin typeface="Helvetica" pitchFamily="2" charset="0"/>
                <a:cs typeface="Arial" charset="0"/>
              </a:rPr>
              <a:t>Matières cliniques : approche médicale du patient : </a:t>
            </a:r>
            <a:r>
              <a:rPr lang="fr-FR" sz="1500" b="0" kern="0" dirty="0">
                <a:effectLst>
                  <a:outerShdw blurRad="50800" dist="38100" dir="2700000" algn="tl" rotWithShape="0">
                    <a:prstClr val="black">
                      <a:alpha val="40000"/>
                    </a:prstClr>
                  </a:outerShdw>
                </a:effectLst>
                <a:latin typeface="Helvetica" pitchFamily="2" charset="0"/>
                <a:cs typeface="Arial" charset="0"/>
              </a:rPr>
              <a:t>étude des pathologies médicales et dentaires, des signes cliniques,…</a:t>
            </a:r>
          </a:p>
          <a:p>
            <a:pPr lvl="1" eaLnBrk="1" hangingPunct="1">
              <a:lnSpc>
                <a:spcPct val="80000"/>
              </a:lnSpc>
              <a:buClr>
                <a:srgbClr val="FFFFFF"/>
              </a:buClr>
              <a:buFont typeface="Arial" panose="020B0604020202020204" pitchFamily="34" charset="0"/>
              <a:buChar char="•"/>
              <a:defRPr/>
            </a:pPr>
            <a:endParaRPr lang="fr-FR" sz="1500" b="0" kern="0" dirty="0">
              <a:effectLst>
                <a:outerShdw blurRad="50800" dist="38100" dir="2700000" algn="tl" rotWithShape="0">
                  <a:prstClr val="black">
                    <a:alpha val="40000"/>
                  </a:prstClr>
                </a:outerShdw>
              </a:effectLst>
              <a:latin typeface="Helvetica" pitchFamily="2" charset="0"/>
              <a:cs typeface="Arial" charset="0"/>
            </a:endParaRPr>
          </a:p>
          <a:p>
            <a:pPr marL="342900" lvl="1" indent="0" defTabSz="685800" eaLnBrk="1" hangingPunct="1">
              <a:lnSpc>
                <a:spcPct val="80000"/>
              </a:lnSpc>
              <a:buClr>
                <a:srgbClr val="FFFFFF"/>
              </a:buClr>
              <a:buNone/>
              <a:defRPr/>
            </a:pPr>
            <a:endParaRPr lang="fr-FR" sz="1800" b="0" u="sng" kern="0" dirty="0">
              <a:effectLst>
                <a:outerShdw blurRad="50800" dist="38100" dir="2700000" algn="tl" rotWithShape="0">
                  <a:prstClr val="black">
                    <a:alpha val="40000"/>
                  </a:prstClr>
                </a:outerShdw>
              </a:effectLst>
              <a:latin typeface="Helvetica" pitchFamily="2" charset="0"/>
              <a:cs typeface="Arial" charset="0"/>
            </a:endParaRPr>
          </a:p>
          <a:p>
            <a:pPr marL="257175" indent="-257175" defTabSz="685800" eaLnBrk="1" hangingPunct="1">
              <a:lnSpc>
                <a:spcPct val="80000"/>
              </a:lnSpc>
              <a:buClr>
                <a:srgbClr val="FFFFFF"/>
              </a:buClr>
              <a:buNone/>
              <a:defRPr/>
            </a:pPr>
            <a:endParaRPr lang="fr-FR" sz="1350" kern="0" dirty="0">
              <a:solidFill>
                <a:srgbClr val="000000"/>
              </a:solidFill>
              <a:latin typeface="Helvetica" pitchFamily="2" charset="0"/>
              <a:cs typeface="Arial" charset="0"/>
            </a:endParaRPr>
          </a:p>
        </p:txBody>
      </p:sp>
      <p:sp>
        <p:nvSpPr>
          <p:cNvPr id="4" name="Rectangle 2050"/>
          <p:cNvSpPr txBox="1">
            <a:spLocks noChangeArrowheads="1"/>
          </p:cNvSpPr>
          <p:nvPr/>
        </p:nvSpPr>
        <p:spPr>
          <a:xfrm>
            <a:off x="1412081" y="168483"/>
            <a:ext cx="6373276" cy="891099"/>
          </a:xfrm>
          <a:prstGeom prst="rect">
            <a:avLst/>
          </a:prstGeom>
        </p:spPr>
        <p:txBody>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eaLnBrk="1" hangingPunct="1"/>
            <a:r>
              <a:rPr lang="fr-FR" sz="2700" b="0" dirty="0">
                <a:solidFill>
                  <a:srgbClr val="FFC000"/>
                </a:solidFill>
                <a:effectLst>
                  <a:outerShdw blurRad="38100" dist="38100" dir="2700000" algn="tl">
                    <a:srgbClr val="212121"/>
                  </a:outerShdw>
                </a:effectLst>
                <a:latin typeface="Chalkboard" panose="03050602040202020205" pitchFamily="66" charset="77"/>
              </a:rPr>
              <a:t>La formation théorique et préclinique </a:t>
            </a:r>
          </a:p>
          <a:p>
            <a:pPr eaLnBrk="1" hangingPunct="1"/>
            <a:r>
              <a:rPr lang="fr-FR" sz="2700" b="0" dirty="0">
                <a:solidFill>
                  <a:srgbClr val="FFC000"/>
                </a:solidFill>
                <a:effectLst>
                  <a:outerShdw blurRad="38100" dist="38100" dir="2700000" algn="tl">
                    <a:srgbClr val="212121"/>
                  </a:outerShdw>
                </a:effectLst>
                <a:latin typeface="Chalkboard" panose="03050602040202020205" pitchFamily="66" charset="77"/>
              </a:rPr>
              <a:t>(2</a:t>
            </a:r>
            <a:r>
              <a:rPr lang="fr-FR" sz="2700" b="0" baseline="30000" dirty="0">
                <a:solidFill>
                  <a:srgbClr val="FFC000"/>
                </a:solidFill>
                <a:effectLst>
                  <a:outerShdw blurRad="38100" dist="38100" dir="2700000" algn="tl">
                    <a:srgbClr val="212121"/>
                  </a:outerShdw>
                </a:effectLst>
                <a:latin typeface="Chalkboard" panose="03050602040202020205" pitchFamily="66" charset="77"/>
              </a:rPr>
              <a:t>ème</a:t>
            </a:r>
            <a:r>
              <a:rPr lang="fr-FR" sz="2700" b="0" dirty="0">
                <a:solidFill>
                  <a:srgbClr val="FFC000"/>
                </a:solidFill>
                <a:effectLst>
                  <a:outerShdw blurRad="38100" dist="38100" dir="2700000" algn="tl">
                    <a:srgbClr val="212121"/>
                  </a:outerShdw>
                </a:effectLst>
                <a:latin typeface="Chalkboard" panose="03050602040202020205" pitchFamily="66" charset="77"/>
              </a:rPr>
              <a:t> et 3</a:t>
            </a:r>
            <a:r>
              <a:rPr lang="fr-FR" sz="2700" b="0" baseline="30000" dirty="0">
                <a:solidFill>
                  <a:srgbClr val="FFC000"/>
                </a:solidFill>
                <a:effectLst>
                  <a:outerShdw blurRad="38100" dist="38100" dir="2700000" algn="tl">
                    <a:srgbClr val="212121"/>
                  </a:outerShdw>
                </a:effectLst>
                <a:latin typeface="Chalkboard" panose="03050602040202020205" pitchFamily="66" charset="77"/>
              </a:rPr>
              <a:t>ème</a:t>
            </a:r>
            <a:r>
              <a:rPr lang="fr-FR" sz="2700" b="0" dirty="0">
                <a:solidFill>
                  <a:srgbClr val="FFC000"/>
                </a:solidFill>
                <a:effectLst>
                  <a:outerShdw blurRad="38100" dist="38100" dir="2700000" algn="tl">
                    <a:srgbClr val="212121"/>
                  </a:outerShdw>
                </a:effectLst>
                <a:latin typeface="Chalkboard" panose="03050602040202020205" pitchFamily="66" charset="77"/>
              </a:rPr>
              <a:t> année)</a:t>
            </a:r>
          </a:p>
        </p:txBody>
      </p:sp>
      <p:sp>
        <p:nvSpPr>
          <p:cNvPr id="5" name="Rectangle 3">
            <a:extLst>
              <a:ext uri="{FF2B5EF4-FFF2-40B4-BE49-F238E27FC236}">
                <a16:creationId xmlns:a16="http://schemas.microsoft.com/office/drawing/2014/main" id="{39A79E3B-2754-DA42-8155-9582B58A6DB4}"/>
              </a:ext>
            </a:extLst>
          </p:cNvPr>
          <p:cNvSpPr txBox="1">
            <a:spLocks noChangeArrowheads="1"/>
          </p:cNvSpPr>
          <p:nvPr/>
        </p:nvSpPr>
        <p:spPr>
          <a:xfrm>
            <a:off x="377492" y="2804544"/>
            <a:ext cx="4410532" cy="2274717"/>
          </a:xfrm>
          <a:prstGeom prst="rect">
            <a:avLst/>
          </a:prstGeom>
        </p:spPr>
        <p:txBody>
          <a:bodyPr>
            <a:noAutofit/>
          </a:bodyPr>
          <a:lstStyle>
            <a:lvl1pPr marL="342900" indent="-342900" algn="l" rtl="0" eaLnBrk="0" fontAlgn="base" hangingPunct="0">
              <a:spcBef>
                <a:spcPts val="2000"/>
              </a:spcBef>
              <a:spcAft>
                <a:spcPct val="0"/>
              </a:spcAft>
              <a:buBlip>
                <a:blip r:embed="rId2"/>
              </a:buBlip>
              <a:defRPr sz="22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ＭＳ Ｐゴシック" charset="0"/>
              </a:defRPr>
            </a:lvl1pPr>
            <a:lvl2pPr marL="685800" indent="-336550" algn="l" rtl="0" eaLnBrk="0" fontAlgn="base" hangingPunct="0">
              <a:spcBef>
                <a:spcPts val="600"/>
              </a:spcBef>
              <a:spcAft>
                <a:spcPct val="0"/>
              </a:spcAft>
              <a:buBlip>
                <a:blip r:embed="rId2"/>
              </a:buBlip>
              <a:defRPr sz="20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mn-cs"/>
              </a:defRPr>
            </a:lvl2pPr>
            <a:lvl3pPr marL="10350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3pPr>
            <a:lvl4pPr marL="1371600" indent="-3365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4pPr>
            <a:lvl5pPr marL="17208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eaLnBrk="1" hangingPunct="1">
              <a:spcBef>
                <a:spcPct val="0"/>
              </a:spcBef>
              <a:buFont typeface="Arial" panose="020B0604020202020204" pitchFamily="34" charset="0"/>
              <a:buChar char="•"/>
            </a:pPr>
            <a:r>
              <a:rPr lang="fr-FR" sz="1500" b="0" dirty="0">
                <a:effectLst>
                  <a:outerShdw blurRad="38100" dist="38100" dir="2700000" algn="tl">
                    <a:srgbClr val="212121"/>
                  </a:outerShdw>
                </a:effectLst>
                <a:latin typeface="Helvetica Light" panose="020B0403020202020204" pitchFamily="34" charset="0"/>
                <a:cs typeface="+mn-cs"/>
              </a:rPr>
              <a:t>Prothèses</a:t>
            </a:r>
          </a:p>
          <a:p>
            <a:pPr eaLnBrk="1" hangingPunct="1">
              <a:spcBef>
                <a:spcPct val="0"/>
              </a:spcBef>
              <a:buFont typeface="Arial" panose="020B0604020202020204" pitchFamily="34" charset="0"/>
              <a:buChar char="•"/>
            </a:pPr>
            <a:r>
              <a:rPr lang="fr-FR" sz="1500" b="0" dirty="0">
                <a:effectLst>
                  <a:outerShdw blurRad="38100" dist="38100" dir="2700000" algn="tl">
                    <a:srgbClr val="212121"/>
                  </a:outerShdw>
                </a:effectLst>
                <a:latin typeface="Helvetica Light" panose="020B0403020202020204" pitchFamily="34" charset="0"/>
                <a:cs typeface="+mn-cs"/>
              </a:rPr>
              <a:t>OCE (odontologie conservatrice et endodontie)</a:t>
            </a:r>
          </a:p>
          <a:p>
            <a:pPr eaLnBrk="1" hangingPunct="1">
              <a:spcBef>
                <a:spcPct val="0"/>
              </a:spcBef>
              <a:buFont typeface="Arial" panose="020B0604020202020204" pitchFamily="34" charset="0"/>
              <a:buChar char="•"/>
            </a:pPr>
            <a:r>
              <a:rPr lang="fr-FR" sz="1500" b="0" dirty="0">
                <a:effectLst>
                  <a:outerShdw blurRad="38100" dist="38100" dir="2700000" algn="tl">
                    <a:srgbClr val="212121"/>
                  </a:outerShdw>
                </a:effectLst>
                <a:latin typeface="Helvetica Light" panose="020B0403020202020204" pitchFamily="34" charset="0"/>
                <a:cs typeface="+mn-cs"/>
              </a:rPr>
              <a:t>Parodontologie</a:t>
            </a:r>
          </a:p>
          <a:p>
            <a:pPr eaLnBrk="1" hangingPunct="1">
              <a:spcBef>
                <a:spcPct val="0"/>
              </a:spcBef>
              <a:buFont typeface="Arial" panose="020B0604020202020204" pitchFamily="34" charset="0"/>
              <a:buChar char="•"/>
            </a:pPr>
            <a:r>
              <a:rPr lang="fr-FR" sz="1500" b="0" dirty="0">
                <a:effectLst>
                  <a:outerShdw blurRad="38100" dist="38100" dir="2700000" algn="tl">
                    <a:srgbClr val="212121"/>
                  </a:outerShdw>
                </a:effectLst>
                <a:latin typeface="Helvetica Light" panose="020B0403020202020204" pitchFamily="34" charset="0"/>
                <a:cs typeface="+mn-cs"/>
              </a:rPr>
              <a:t>Pathologie bucco-</a:t>
            </a:r>
            <a:r>
              <a:rPr lang="fr-FR" sz="1500" b="0" dirty="0" err="1">
                <a:effectLst>
                  <a:outerShdw blurRad="38100" dist="38100" dir="2700000" algn="tl">
                    <a:srgbClr val="212121"/>
                  </a:outerShdw>
                </a:effectLst>
                <a:latin typeface="Helvetica Light" panose="020B0403020202020204" pitchFamily="34" charset="0"/>
                <a:cs typeface="+mn-cs"/>
              </a:rPr>
              <a:t>maxillo</a:t>
            </a:r>
            <a:r>
              <a:rPr lang="fr-FR" sz="1500" b="0" dirty="0">
                <a:effectLst>
                  <a:outerShdw blurRad="38100" dist="38100" dir="2700000" algn="tl">
                    <a:srgbClr val="212121"/>
                  </a:outerShdw>
                </a:effectLst>
                <a:latin typeface="Helvetica Light" panose="020B0403020202020204" pitchFamily="34" charset="0"/>
                <a:cs typeface="+mn-cs"/>
              </a:rPr>
              <a:t> dentaire /Chirurgie buccale</a:t>
            </a:r>
          </a:p>
          <a:p>
            <a:pPr eaLnBrk="1" hangingPunct="1">
              <a:spcBef>
                <a:spcPct val="0"/>
              </a:spcBef>
              <a:buFont typeface="Arial" panose="020B0604020202020204" pitchFamily="34" charset="0"/>
              <a:buChar char="•"/>
            </a:pPr>
            <a:r>
              <a:rPr lang="fr-FR" sz="1500" b="0" dirty="0">
                <a:effectLst>
                  <a:outerShdw blurRad="38100" dist="38100" dir="2700000" algn="tl">
                    <a:srgbClr val="212121"/>
                  </a:outerShdw>
                </a:effectLst>
                <a:latin typeface="Helvetica Light" panose="020B0403020202020204" pitchFamily="34" charset="0"/>
                <a:cs typeface="+mn-cs"/>
              </a:rPr>
              <a:t>ODF (orthopédie </a:t>
            </a:r>
            <a:r>
              <a:rPr lang="fr-FR" sz="1500" b="0" dirty="0" err="1">
                <a:effectLst>
                  <a:outerShdw blurRad="38100" dist="38100" dir="2700000" algn="tl">
                    <a:srgbClr val="212121"/>
                  </a:outerShdw>
                </a:effectLst>
                <a:latin typeface="Helvetica Light" panose="020B0403020202020204" pitchFamily="34" charset="0"/>
                <a:cs typeface="+mn-cs"/>
              </a:rPr>
              <a:t>dento-faciale</a:t>
            </a:r>
            <a:r>
              <a:rPr lang="fr-FR" sz="1500" b="0" dirty="0">
                <a:effectLst>
                  <a:outerShdw blurRad="38100" dist="38100" dir="2700000" algn="tl">
                    <a:srgbClr val="212121"/>
                  </a:outerShdw>
                </a:effectLst>
                <a:latin typeface="Helvetica Light" panose="020B0403020202020204" pitchFamily="34" charset="0"/>
                <a:cs typeface="+mn-cs"/>
              </a:rPr>
              <a:t>)</a:t>
            </a:r>
          </a:p>
          <a:p>
            <a:pPr eaLnBrk="1" hangingPunct="1">
              <a:spcBef>
                <a:spcPct val="0"/>
              </a:spcBef>
              <a:buFont typeface="Arial" panose="020B0604020202020204" pitchFamily="34" charset="0"/>
              <a:buChar char="•"/>
            </a:pPr>
            <a:r>
              <a:rPr lang="fr-FR" sz="1500" b="0" dirty="0">
                <a:effectLst>
                  <a:outerShdw blurRad="38100" dist="38100" dir="2700000" algn="tl">
                    <a:srgbClr val="212121"/>
                  </a:outerShdw>
                </a:effectLst>
                <a:latin typeface="Helvetica Light" panose="020B0403020202020204" pitchFamily="34" charset="0"/>
                <a:cs typeface="+mn-cs"/>
              </a:rPr>
              <a:t>Implantologie</a:t>
            </a:r>
          </a:p>
          <a:p>
            <a:pPr eaLnBrk="1" hangingPunct="1">
              <a:spcBef>
                <a:spcPct val="0"/>
              </a:spcBef>
              <a:buFont typeface="Arial" panose="020B0604020202020204" pitchFamily="34" charset="0"/>
              <a:buChar char="•"/>
            </a:pPr>
            <a:r>
              <a:rPr lang="fr-FR" sz="1500" b="0" dirty="0">
                <a:effectLst>
                  <a:outerShdw blurRad="38100" dist="38100" dir="2700000" algn="tl">
                    <a:srgbClr val="212121"/>
                  </a:outerShdw>
                </a:effectLst>
                <a:latin typeface="Helvetica Light" panose="020B0403020202020204" pitchFamily="34" charset="0"/>
                <a:cs typeface="+mn-cs"/>
              </a:rPr>
              <a:t>Odontologie pédiatrique</a:t>
            </a:r>
          </a:p>
        </p:txBody>
      </p:sp>
      <p:sp>
        <p:nvSpPr>
          <p:cNvPr id="6" name="Rectangle 5">
            <a:extLst>
              <a:ext uri="{FF2B5EF4-FFF2-40B4-BE49-F238E27FC236}">
                <a16:creationId xmlns:a16="http://schemas.microsoft.com/office/drawing/2014/main" id="{1FC2BF17-B955-5645-B01F-2701C7805B9C}"/>
              </a:ext>
            </a:extLst>
          </p:cNvPr>
          <p:cNvSpPr/>
          <p:nvPr/>
        </p:nvSpPr>
        <p:spPr>
          <a:xfrm>
            <a:off x="5098907" y="3543591"/>
            <a:ext cx="4033432" cy="1323147"/>
          </a:xfrm>
          <a:prstGeom prst="rect">
            <a:avLst/>
          </a:prstGeom>
        </p:spPr>
        <p:txBody>
          <a:bodyPr vert="horz" wrap="square" lIns="68580" tIns="34290" rIns="68580" bIns="34290" numCol="1" anchor="t" anchorCtr="0" compatLnSpc="1">
            <a:prstTxWarp prst="textNoShape">
              <a:avLst/>
            </a:prstTxWarp>
            <a:noAutofit/>
          </a:bodyPr>
          <a:lstStyle/>
          <a:p>
            <a:pPr marL="257175" indent="-257175">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Sémiologie et Pathologie médicale</a:t>
            </a:r>
          </a:p>
          <a:p>
            <a:pPr marL="257175" indent="-257175">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Hygiène / Prévention</a:t>
            </a:r>
          </a:p>
          <a:p>
            <a:pPr marL="257175" indent="-257175">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Oncologie</a:t>
            </a:r>
          </a:p>
          <a:p>
            <a:pPr marL="257175" indent="-257175">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Anesthésiologie</a:t>
            </a:r>
          </a:p>
          <a:p>
            <a:pPr marL="257175" indent="-257175">
              <a:buFont typeface="Arial" panose="020B0604020202020204" pitchFamily="34" charset="0"/>
              <a:buChar char="•"/>
            </a:pPr>
            <a:r>
              <a:rPr lang="fr-FR" sz="1500" b="0" dirty="0">
                <a:solidFill>
                  <a:schemeClr val="tx1"/>
                </a:solidFill>
                <a:effectLst>
                  <a:outerShdw blurRad="38100" dist="38100" dir="2700000" algn="tl">
                    <a:srgbClr val="212121"/>
                  </a:outerShdw>
                </a:effectLst>
                <a:latin typeface="Helvetica Light" panose="020B0403020202020204" pitchFamily="34" charset="0"/>
              </a:rPr>
              <a:t>Psychologie</a:t>
            </a:r>
          </a:p>
        </p:txBody>
      </p:sp>
      <p:pic>
        <p:nvPicPr>
          <p:cNvPr id="11266" name="Picture 2" descr="Plateau dentaire, Plateaux de clinique, 201 Acier inoxydable Instrument  médical Outil de plateau de Clinique Laboratoire, Nettoyage facile (8,85 x  4,52 x 0,78 pouces en taille) : Amazon.fr: Commerce, Industrie et Science">
            <a:extLst>
              <a:ext uri="{FF2B5EF4-FFF2-40B4-BE49-F238E27FC236}">
                <a16:creationId xmlns:a16="http://schemas.microsoft.com/office/drawing/2014/main" id="{A5012B85-6D0A-6549-8FE8-63547DF453CE}"/>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9890" b="89810" l="4895" r="92807">
                        <a14:foregroundMark x1="18182" y1="64535" x2="21379" y2="67632"/>
                        <a14:foregroundMark x1="90809" y1="32468" x2="92907" y2="39560"/>
                        <a14:foregroundMark x1="92907" y1="39560" x2="90809" y2="42657"/>
                        <a14:foregroundMark x1="8192" y1="48152" x2="4895" y2="55145"/>
                        <a14:foregroundMark x1="4895" y1="55145" x2="8991" y2="60040"/>
                      </a14:backgroundRemoval>
                    </a14:imgEffect>
                  </a14:imgLayer>
                </a14:imgProps>
              </a:ext>
              <a:ext uri="{28A0092B-C50C-407E-A947-70E740481C1C}">
                <a14:useLocalDpi xmlns:a14="http://schemas.microsoft.com/office/drawing/2010/main"/>
              </a:ext>
            </a:extLst>
          </a:blip>
          <a:srcRect/>
          <a:stretch>
            <a:fillRect/>
          </a:stretch>
        </p:blipFill>
        <p:spPr bwMode="auto">
          <a:xfrm>
            <a:off x="6290176" y="931300"/>
            <a:ext cx="2612291" cy="261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215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51"/>
          <p:cNvSpPr txBox="1">
            <a:spLocks noChangeArrowheads="1"/>
          </p:cNvSpPr>
          <p:nvPr/>
        </p:nvSpPr>
        <p:spPr bwMode="auto">
          <a:xfrm>
            <a:off x="1367672" y="1302609"/>
            <a:ext cx="3528038" cy="310534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557213" lvl="1" indent="-214313" defTabSz="685800" eaLnBrk="1" hangingPunct="1">
              <a:lnSpc>
                <a:spcPct val="80000"/>
              </a:lnSpc>
              <a:buClr>
                <a:srgbClr val="FFFFFF"/>
              </a:buClr>
              <a:buFontTx/>
              <a:buChar char="-"/>
              <a:defRPr/>
            </a:pPr>
            <a:endParaRPr lang="fr-FR" sz="1200" kern="0" dirty="0">
              <a:solidFill>
                <a:srgbClr val="000000"/>
              </a:solidFill>
              <a:latin typeface="Helvetica" pitchFamily="2" charset="0"/>
              <a:cs typeface="Arial" charset="0"/>
            </a:endParaRPr>
          </a:p>
          <a:p>
            <a:pPr eaLnBrk="1" hangingPunct="1">
              <a:lnSpc>
                <a:spcPct val="80000"/>
              </a:lnSpc>
              <a:buClrTx/>
              <a:defRPr/>
            </a:pPr>
            <a:r>
              <a:rPr lang="fr-FR" sz="1800" b="0" kern="0" dirty="0">
                <a:solidFill>
                  <a:srgbClr val="FFFF00"/>
                </a:solidFill>
                <a:latin typeface="Helvetica" pitchFamily="2" charset="0"/>
                <a:cs typeface="Arial" charset="0"/>
              </a:rPr>
              <a:t>Travaux pratiques :</a:t>
            </a:r>
          </a:p>
          <a:p>
            <a:pPr marL="0" indent="0" eaLnBrk="1" hangingPunct="1">
              <a:lnSpc>
                <a:spcPct val="80000"/>
              </a:lnSpc>
              <a:buClrTx/>
              <a:buNone/>
              <a:defRPr/>
            </a:pPr>
            <a:endParaRPr lang="fr-FR" sz="1800" b="0" kern="0" dirty="0">
              <a:solidFill>
                <a:srgbClr val="FFFF00"/>
              </a:solidFill>
              <a:latin typeface="Helvetica" pitchFamily="2" charset="0"/>
              <a:cs typeface="Arial" charset="0"/>
            </a:endParaRPr>
          </a:p>
          <a:p>
            <a:pPr lvl="1" defTabSz="685800" eaLnBrk="1" hangingPunct="1">
              <a:lnSpc>
                <a:spcPct val="80000"/>
              </a:lnSpc>
              <a:buClr>
                <a:srgbClr val="FFFFFF"/>
              </a:buClr>
              <a:buFont typeface="Arial" panose="020B0604020202020204" pitchFamily="34" charset="0"/>
              <a:buChar char="•"/>
              <a:defRPr/>
            </a:pPr>
            <a:r>
              <a:rPr lang="fr-FR" sz="1500" b="0" kern="0" dirty="0">
                <a:solidFill>
                  <a:srgbClr val="FFFFFF"/>
                </a:solidFill>
                <a:latin typeface="Helvetica" pitchFamily="2" charset="0"/>
                <a:cs typeface="Arial" charset="0"/>
              </a:rPr>
              <a:t>Anatomie</a:t>
            </a:r>
          </a:p>
          <a:p>
            <a:pPr lvl="1" defTabSz="685800" eaLnBrk="1" hangingPunct="1">
              <a:lnSpc>
                <a:spcPct val="80000"/>
              </a:lnSpc>
              <a:buClr>
                <a:srgbClr val="FFFFFF"/>
              </a:buClr>
              <a:buFont typeface="Arial" panose="020B0604020202020204" pitchFamily="34" charset="0"/>
              <a:buChar char="•"/>
              <a:defRPr/>
            </a:pPr>
            <a:r>
              <a:rPr lang="fr-FR" sz="1500" b="0" kern="0" dirty="0">
                <a:solidFill>
                  <a:srgbClr val="FFFFFF"/>
                </a:solidFill>
                <a:latin typeface="Helvetica" pitchFamily="2" charset="0"/>
                <a:cs typeface="Arial" charset="0"/>
              </a:rPr>
              <a:t>Soins dentaires conservateurs</a:t>
            </a:r>
          </a:p>
          <a:p>
            <a:pPr lvl="1" defTabSz="685800" eaLnBrk="1" hangingPunct="1">
              <a:lnSpc>
                <a:spcPct val="80000"/>
              </a:lnSpc>
              <a:buClr>
                <a:srgbClr val="FFFFFF"/>
              </a:buClr>
              <a:buFont typeface="Arial" panose="020B0604020202020204" pitchFamily="34" charset="0"/>
              <a:buChar char="•"/>
              <a:defRPr/>
            </a:pPr>
            <a:r>
              <a:rPr lang="fr-FR" sz="1500" b="0" kern="0" dirty="0">
                <a:solidFill>
                  <a:srgbClr val="FFFFFF"/>
                </a:solidFill>
                <a:latin typeface="Helvetica" pitchFamily="2" charset="0"/>
                <a:cs typeface="Arial" charset="0"/>
              </a:rPr>
              <a:t>Prothèses</a:t>
            </a:r>
          </a:p>
          <a:p>
            <a:pPr lvl="1" defTabSz="685800" eaLnBrk="1" hangingPunct="1">
              <a:lnSpc>
                <a:spcPct val="80000"/>
              </a:lnSpc>
              <a:buClr>
                <a:srgbClr val="FFFFFF"/>
              </a:buClr>
              <a:buFont typeface="Arial" panose="020B0604020202020204" pitchFamily="34" charset="0"/>
              <a:buChar char="•"/>
              <a:defRPr/>
            </a:pPr>
            <a:r>
              <a:rPr lang="fr-FR" sz="1500" b="0" kern="0" dirty="0">
                <a:solidFill>
                  <a:srgbClr val="FFFFFF"/>
                </a:solidFill>
                <a:latin typeface="Helvetica" pitchFamily="2" charset="0"/>
                <a:cs typeface="Arial" charset="0"/>
              </a:rPr>
              <a:t>Hygiène – prévention</a:t>
            </a:r>
          </a:p>
          <a:p>
            <a:pPr lvl="1" defTabSz="685800" eaLnBrk="1" hangingPunct="1">
              <a:lnSpc>
                <a:spcPct val="80000"/>
              </a:lnSpc>
              <a:buClr>
                <a:srgbClr val="FFFFFF"/>
              </a:buClr>
              <a:buFont typeface="Arial" panose="020B0604020202020204" pitchFamily="34" charset="0"/>
              <a:buChar char="•"/>
              <a:defRPr/>
            </a:pPr>
            <a:r>
              <a:rPr lang="fr-FR" sz="1500" b="0" kern="0" dirty="0">
                <a:solidFill>
                  <a:srgbClr val="FFFFFF"/>
                </a:solidFill>
                <a:latin typeface="Helvetica" pitchFamily="2" charset="0"/>
                <a:cs typeface="Arial" charset="0"/>
              </a:rPr>
              <a:t>Microbiologie</a:t>
            </a:r>
          </a:p>
          <a:p>
            <a:pPr lvl="1" defTabSz="685800" eaLnBrk="1" hangingPunct="1">
              <a:lnSpc>
                <a:spcPct val="80000"/>
              </a:lnSpc>
              <a:buClr>
                <a:srgbClr val="FFFFFF"/>
              </a:buClr>
              <a:buFont typeface="Arial" panose="020B0604020202020204" pitchFamily="34" charset="0"/>
              <a:buChar char="•"/>
              <a:defRPr/>
            </a:pPr>
            <a:r>
              <a:rPr lang="fr-FR" sz="1500" b="0" kern="0" dirty="0">
                <a:solidFill>
                  <a:srgbClr val="FFFFFF"/>
                </a:solidFill>
                <a:latin typeface="Helvetica" pitchFamily="2" charset="0"/>
                <a:cs typeface="Arial" charset="0"/>
              </a:rPr>
              <a:t>Gestion des risques infectieux</a:t>
            </a:r>
          </a:p>
          <a:p>
            <a:pPr lvl="1" defTabSz="685800" eaLnBrk="1" hangingPunct="1">
              <a:lnSpc>
                <a:spcPct val="80000"/>
              </a:lnSpc>
              <a:buClr>
                <a:srgbClr val="FFFFFF"/>
              </a:buClr>
              <a:buFont typeface="Arial" panose="020B0604020202020204" pitchFamily="34" charset="0"/>
              <a:buChar char="•"/>
              <a:defRPr/>
            </a:pPr>
            <a:r>
              <a:rPr lang="fr-FR" sz="1500" b="0" kern="0" dirty="0">
                <a:solidFill>
                  <a:srgbClr val="FFFFFF"/>
                </a:solidFill>
                <a:latin typeface="Helvetica" pitchFamily="2" charset="0"/>
                <a:cs typeface="Arial" charset="0"/>
              </a:rPr>
              <a:t>Odontologie Pédiatrique</a:t>
            </a:r>
          </a:p>
          <a:p>
            <a:pPr marL="342900" lvl="1" indent="0" defTabSz="685800" eaLnBrk="1" hangingPunct="1">
              <a:lnSpc>
                <a:spcPct val="80000"/>
              </a:lnSpc>
              <a:buClr>
                <a:srgbClr val="FFFFFF"/>
              </a:buClr>
              <a:buNone/>
              <a:defRPr/>
            </a:pPr>
            <a:endParaRPr lang="fr-FR" sz="1500" b="0" kern="0" dirty="0">
              <a:solidFill>
                <a:srgbClr val="FFFFFF"/>
              </a:solidFill>
              <a:latin typeface="Helvetica" pitchFamily="2" charset="0"/>
              <a:cs typeface="Arial" charset="0"/>
            </a:endParaRPr>
          </a:p>
          <a:p>
            <a:pPr marL="257175" indent="-257175" defTabSz="685800" eaLnBrk="1" hangingPunct="1">
              <a:lnSpc>
                <a:spcPct val="80000"/>
              </a:lnSpc>
              <a:buClr>
                <a:srgbClr val="FFFFFF"/>
              </a:buClr>
              <a:buNone/>
              <a:defRPr/>
            </a:pPr>
            <a:endParaRPr lang="fr-FR" sz="1500" kern="0" dirty="0">
              <a:solidFill>
                <a:srgbClr val="000000"/>
              </a:solidFill>
              <a:latin typeface="Helvetica" pitchFamily="2" charset="0"/>
              <a:cs typeface="Arial" charset="0"/>
            </a:endParaRPr>
          </a:p>
          <a:p>
            <a:pPr marL="0" indent="0" eaLnBrk="1" hangingPunct="1">
              <a:lnSpc>
                <a:spcPct val="80000"/>
              </a:lnSpc>
              <a:buClrTx/>
              <a:buNone/>
              <a:defRPr/>
            </a:pPr>
            <a:endParaRPr lang="fr-FR" sz="1800" b="0" kern="0" dirty="0">
              <a:solidFill>
                <a:srgbClr val="FFFF00"/>
              </a:solidFill>
              <a:latin typeface="Helvetica" pitchFamily="2" charset="0"/>
              <a:cs typeface="Arial" charset="0"/>
            </a:endParaRPr>
          </a:p>
          <a:p>
            <a:pPr marL="257175" indent="-257175" defTabSz="685800" eaLnBrk="1" hangingPunct="1">
              <a:lnSpc>
                <a:spcPct val="80000"/>
              </a:lnSpc>
              <a:buClr>
                <a:srgbClr val="FFFFFF"/>
              </a:buClr>
              <a:buNone/>
              <a:defRPr/>
            </a:pPr>
            <a:endParaRPr lang="fr-FR" sz="1350" kern="0" dirty="0">
              <a:solidFill>
                <a:srgbClr val="000000"/>
              </a:solidFill>
              <a:latin typeface="Helvetica" pitchFamily="2" charset="0"/>
              <a:cs typeface="Arial" charset="0"/>
            </a:endParaRPr>
          </a:p>
        </p:txBody>
      </p:sp>
      <p:sp>
        <p:nvSpPr>
          <p:cNvPr id="4" name="Rectangle 2050"/>
          <p:cNvSpPr txBox="1">
            <a:spLocks noChangeArrowheads="1"/>
          </p:cNvSpPr>
          <p:nvPr/>
        </p:nvSpPr>
        <p:spPr>
          <a:xfrm>
            <a:off x="1412082" y="33468"/>
            <a:ext cx="6373276" cy="891099"/>
          </a:xfrm>
          <a:prstGeom prst="rect">
            <a:avLst/>
          </a:prstGeom>
        </p:spPr>
        <p:txBody>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eaLnBrk="1" hangingPunct="1"/>
            <a:r>
              <a:rPr lang="fr-FR" sz="2700" b="0" dirty="0">
                <a:solidFill>
                  <a:srgbClr val="FFC000"/>
                </a:solidFill>
                <a:effectLst>
                  <a:outerShdw blurRad="38100" dist="38100" dir="2700000" algn="tl">
                    <a:srgbClr val="212121"/>
                  </a:outerShdw>
                </a:effectLst>
                <a:latin typeface="Chalkboard" panose="03050602040202020205" pitchFamily="66" charset="77"/>
              </a:rPr>
              <a:t>La formation théorique et </a:t>
            </a:r>
            <a:r>
              <a:rPr lang="fr-FR" sz="2700" b="0" dirty="0" err="1">
                <a:solidFill>
                  <a:srgbClr val="FFC000"/>
                </a:solidFill>
                <a:effectLst>
                  <a:outerShdw blurRad="38100" dist="38100" dir="2700000" algn="tl">
                    <a:srgbClr val="212121"/>
                  </a:outerShdw>
                </a:effectLst>
                <a:latin typeface="Chalkboard" panose="03050602040202020205" pitchFamily="66" charset="77"/>
              </a:rPr>
              <a:t>pré-clinique</a:t>
            </a:r>
            <a:r>
              <a:rPr lang="fr-FR" sz="2700" b="0" dirty="0">
                <a:solidFill>
                  <a:srgbClr val="FFC000"/>
                </a:solidFill>
                <a:effectLst>
                  <a:outerShdw blurRad="38100" dist="38100" dir="2700000" algn="tl">
                    <a:srgbClr val="212121"/>
                  </a:outerShdw>
                </a:effectLst>
                <a:latin typeface="Chalkboard" panose="03050602040202020205" pitchFamily="66" charset="77"/>
              </a:rPr>
              <a:t> </a:t>
            </a:r>
          </a:p>
          <a:p>
            <a:pPr eaLnBrk="1" hangingPunct="1"/>
            <a:r>
              <a:rPr lang="fr-FR" sz="2700" b="0" dirty="0">
                <a:solidFill>
                  <a:srgbClr val="FFC000"/>
                </a:solidFill>
                <a:effectLst>
                  <a:outerShdw blurRad="38100" dist="38100" dir="2700000" algn="tl">
                    <a:srgbClr val="212121"/>
                  </a:outerShdw>
                </a:effectLst>
                <a:latin typeface="Chalkboard" panose="03050602040202020205" pitchFamily="66" charset="77"/>
              </a:rPr>
              <a:t>(FGSO2, FGSO3)</a:t>
            </a:r>
          </a:p>
        </p:txBody>
      </p:sp>
      <p:graphicFrame>
        <p:nvGraphicFramePr>
          <p:cNvPr id="5" name="Object 2052"/>
          <p:cNvGraphicFramePr>
            <a:graphicFrameLocks noChangeAspect="1"/>
          </p:cNvGraphicFramePr>
          <p:nvPr>
            <p:extLst>
              <p:ext uri="{D42A27DB-BD31-4B8C-83A1-F6EECF244321}">
                <p14:modId xmlns:p14="http://schemas.microsoft.com/office/powerpoint/2010/main" val="870310479"/>
              </p:ext>
            </p:extLst>
          </p:nvPr>
        </p:nvGraphicFramePr>
        <p:xfrm>
          <a:off x="4882376" y="1383618"/>
          <a:ext cx="2889647" cy="2146697"/>
        </p:xfrm>
        <a:graphic>
          <a:graphicData uri="http://schemas.openxmlformats.org/presentationml/2006/ole">
            <mc:AlternateContent xmlns:mc="http://schemas.openxmlformats.org/markup-compatibility/2006">
              <mc:Choice xmlns:v="urn:schemas-microsoft-com:vml" Requires="v">
                <p:oleObj name="PhotoSuite Image" r:id="rId2" imgW="21945600" imgH="16306920" progId="PhotoSuite.Image">
                  <p:embed/>
                </p:oleObj>
              </mc:Choice>
              <mc:Fallback>
                <p:oleObj name="PhotoSuite Image" r:id="rId2" imgW="21945600" imgH="16306920" progId="PhotoSuite.Image">
                  <p:embed/>
                  <p:pic>
                    <p:nvPicPr>
                      <p:cNvPr id="5" name="Object 20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376" y="1383618"/>
                        <a:ext cx="2889647" cy="2146697"/>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Tree>
    <p:extLst>
      <p:ext uri="{BB962C8B-B14F-4D97-AF65-F5344CB8AC3E}">
        <p14:creationId xmlns:p14="http://schemas.microsoft.com/office/powerpoint/2010/main" val="18326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3811EF7-9A0E-B445-9F70-E07974FDEB9C}"/>
              </a:ext>
            </a:extLst>
          </p:cNvPr>
          <p:cNvSpPr>
            <a:spLocks noGrp="1" noChangeArrowheads="1"/>
          </p:cNvSpPr>
          <p:nvPr>
            <p:ph type="title"/>
          </p:nvPr>
        </p:nvSpPr>
        <p:spPr>
          <a:xfrm>
            <a:off x="1993632" y="172537"/>
            <a:ext cx="5156736" cy="668173"/>
          </a:xfrm>
        </p:spPr>
        <p:txBody>
          <a:bodyPr wrap="square" numCol="1" compatLnSpc="1">
            <a:prstTxWarp prst="textNoShape">
              <a:avLst/>
            </a:prstTxWarp>
            <a:normAutofit/>
          </a:bodyPr>
          <a:lstStyle/>
          <a:p>
            <a:pPr eaLnBrk="1" hangingPunct="1"/>
            <a:r>
              <a:rPr lang="fr-FR" sz="3000" dirty="0">
                <a:solidFill>
                  <a:srgbClr val="FFC000"/>
                </a:solidFill>
                <a:effectLst>
                  <a:outerShdw blurRad="38100" dist="38100" dir="2700000" algn="tl">
                    <a:srgbClr val="212121"/>
                  </a:outerShdw>
                </a:effectLst>
                <a:latin typeface="Chalkboard" panose="03050602040202020205" pitchFamily="66" charset="77"/>
              </a:rPr>
              <a:t>Autres Matières</a:t>
            </a:r>
          </a:p>
        </p:txBody>
      </p:sp>
      <p:sp>
        <p:nvSpPr>
          <p:cNvPr id="6" name="Rectangle 2051">
            <a:extLst>
              <a:ext uri="{FF2B5EF4-FFF2-40B4-BE49-F238E27FC236}">
                <a16:creationId xmlns:a16="http://schemas.microsoft.com/office/drawing/2014/main" id="{76413136-7551-404E-B969-EB757E8EFAA7}"/>
              </a:ext>
            </a:extLst>
          </p:cNvPr>
          <p:cNvSpPr txBox="1">
            <a:spLocks noChangeArrowheads="1"/>
          </p:cNvSpPr>
          <p:nvPr/>
        </p:nvSpPr>
        <p:spPr bwMode="auto">
          <a:xfrm>
            <a:off x="467544" y="973790"/>
            <a:ext cx="8244916" cy="39399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557213" lvl="1" indent="-214313" defTabSz="685800" eaLnBrk="1" hangingPunct="1">
              <a:lnSpc>
                <a:spcPct val="80000"/>
              </a:lnSpc>
              <a:buClr>
                <a:srgbClr val="FFFFFF"/>
              </a:buClr>
              <a:buFontTx/>
              <a:buChar char="-"/>
              <a:defRPr/>
            </a:pPr>
            <a:endParaRPr lang="fr-FR" sz="2000" kern="0" dirty="0">
              <a:solidFill>
                <a:srgbClr val="000000"/>
              </a:solidFill>
              <a:latin typeface="Helvetica" pitchFamily="2" charset="0"/>
              <a:cs typeface="Arial" charset="0"/>
            </a:endParaRPr>
          </a:p>
          <a:p>
            <a:pPr eaLnBrk="1" hangingPunct="1">
              <a:lnSpc>
                <a:spcPct val="80000"/>
              </a:lnSpc>
              <a:buClrTx/>
              <a:defRPr/>
            </a:pPr>
            <a:r>
              <a:rPr lang="fr-FR" sz="2000" b="0" kern="0" dirty="0">
                <a:solidFill>
                  <a:srgbClr val="FFFF00"/>
                </a:solidFill>
                <a:latin typeface="Helvetica" pitchFamily="2" charset="0"/>
                <a:cs typeface="Arial" charset="0"/>
              </a:rPr>
              <a:t>Divers :</a:t>
            </a:r>
          </a:p>
          <a:p>
            <a:pPr eaLnBrk="1" hangingPunct="1">
              <a:lnSpc>
                <a:spcPct val="80000"/>
              </a:lnSpc>
              <a:buClrTx/>
              <a:defRPr/>
            </a:pPr>
            <a:endParaRPr lang="fr-FR" sz="2000" b="0" kern="0" dirty="0">
              <a:solidFill>
                <a:srgbClr val="FFFF00"/>
              </a:solidFill>
              <a:latin typeface="Helvetica" pitchFamily="2" charset="0"/>
              <a:cs typeface="Arial" charset="0"/>
            </a:endParaRPr>
          </a:p>
          <a:p>
            <a:pPr lvl="1" eaLnBrk="1" hangingPunct="1">
              <a:lnSpc>
                <a:spcPct val="80000"/>
              </a:lnSpc>
              <a:buClr>
                <a:srgbClr val="FFFFFF"/>
              </a:buClr>
              <a:buFont typeface="Wingdings" pitchFamily="2" charset="2"/>
              <a:buChar char="§"/>
              <a:defRPr/>
            </a:pPr>
            <a:r>
              <a:rPr lang="fr-FR" sz="2000" b="0" kern="0" dirty="0">
                <a:solidFill>
                  <a:srgbClr val="FFFFFF"/>
                </a:solidFill>
                <a:latin typeface="Helvetica" pitchFamily="2" charset="0"/>
                <a:cs typeface="Arial" charset="0"/>
              </a:rPr>
              <a:t>Attestation de Formation aux Gestes et aux soins niveau 1 et 2</a:t>
            </a:r>
          </a:p>
          <a:p>
            <a:pPr lvl="1" eaLnBrk="1" hangingPunct="1">
              <a:lnSpc>
                <a:spcPct val="80000"/>
              </a:lnSpc>
              <a:buClr>
                <a:srgbClr val="FFFFFF"/>
              </a:buClr>
              <a:buFont typeface="Wingdings" pitchFamily="2" charset="2"/>
              <a:buChar char="§"/>
              <a:defRPr/>
            </a:pPr>
            <a:endParaRPr lang="fr-FR" sz="2000" b="0" kern="0" dirty="0">
              <a:solidFill>
                <a:srgbClr val="FFFFFF"/>
              </a:solidFill>
              <a:latin typeface="Helvetica" pitchFamily="2" charset="0"/>
              <a:cs typeface="Arial" charset="0"/>
            </a:endParaRPr>
          </a:p>
          <a:p>
            <a:pPr lvl="1" eaLnBrk="1" hangingPunct="1">
              <a:lnSpc>
                <a:spcPct val="80000"/>
              </a:lnSpc>
              <a:buClr>
                <a:srgbClr val="FFFFFF"/>
              </a:buClr>
              <a:buFont typeface="Wingdings" pitchFamily="2" charset="2"/>
              <a:buChar char="§"/>
              <a:defRPr/>
            </a:pPr>
            <a:r>
              <a:rPr lang="fr-FR" sz="2000" b="0" kern="0" dirty="0">
                <a:solidFill>
                  <a:srgbClr val="FFFFFF"/>
                </a:solidFill>
                <a:latin typeface="Helvetica" pitchFamily="2" charset="0"/>
                <a:cs typeface="Arial" charset="0"/>
              </a:rPr>
              <a:t>Anglais</a:t>
            </a:r>
          </a:p>
          <a:p>
            <a:pPr lvl="1" eaLnBrk="1" hangingPunct="1">
              <a:lnSpc>
                <a:spcPct val="80000"/>
              </a:lnSpc>
              <a:buClr>
                <a:srgbClr val="FFFFFF"/>
              </a:buClr>
              <a:buFont typeface="Arial" panose="020B0604020202020204" pitchFamily="34" charset="0"/>
              <a:buChar char="•"/>
              <a:defRPr/>
            </a:pPr>
            <a:endParaRPr lang="fr-FR" sz="2000" b="0" kern="0" dirty="0">
              <a:solidFill>
                <a:srgbClr val="FFFFFF"/>
              </a:solidFill>
              <a:latin typeface="Helvetica" pitchFamily="2" charset="0"/>
              <a:cs typeface="Arial" charset="0"/>
            </a:endParaRPr>
          </a:p>
          <a:p>
            <a:pPr marL="257175" lvl="1" indent="-257175" eaLnBrk="1" hangingPunct="1">
              <a:lnSpc>
                <a:spcPct val="80000"/>
              </a:lnSpc>
              <a:buClrTx/>
              <a:buSzPct val="80000"/>
              <a:buFont typeface="Wingdings" charset="0"/>
              <a:buChar char="l"/>
              <a:defRPr/>
            </a:pPr>
            <a:r>
              <a:rPr lang="fr-FR" sz="2000" b="0" kern="0" dirty="0">
                <a:solidFill>
                  <a:srgbClr val="FFFF00"/>
                </a:solidFill>
                <a:latin typeface="Helvetica" pitchFamily="2" charset="0"/>
                <a:cs typeface="Arial" charset="0"/>
              </a:rPr>
              <a:t>Professionnelles</a:t>
            </a:r>
          </a:p>
          <a:p>
            <a:pPr marL="257175" lvl="1" indent="-257175" eaLnBrk="1" hangingPunct="1">
              <a:lnSpc>
                <a:spcPct val="80000"/>
              </a:lnSpc>
              <a:buClrTx/>
              <a:buSzPct val="80000"/>
              <a:buFont typeface="Wingdings" charset="0"/>
              <a:buChar char="l"/>
              <a:defRPr/>
            </a:pPr>
            <a:endParaRPr lang="fr-FR" sz="2000" b="0" kern="0" dirty="0">
              <a:solidFill>
                <a:srgbClr val="FFFF00"/>
              </a:solidFill>
              <a:latin typeface="Helvetica" pitchFamily="2" charset="0"/>
              <a:cs typeface="Arial" charset="0"/>
            </a:endParaRPr>
          </a:p>
          <a:p>
            <a:pPr lvl="1" eaLnBrk="1" hangingPunct="1">
              <a:lnSpc>
                <a:spcPct val="80000"/>
              </a:lnSpc>
              <a:buClr>
                <a:srgbClr val="FFFFFF"/>
              </a:buClr>
              <a:buFont typeface="Wingdings" pitchFamily="2" charset="2"/>
              <a:buChar char="§"/>
              <a:defRPr/>
            </a:pPr>
            <a:r>
              <a:rPr lang="fr-FR" sz="2000" b="0" kern="0" dirty="0">
                <a:solidFill>
                  <a:srgbClr val="FFFFFF"/>
                </a:solidFill>
                <a:latin typeface="Helvetica" pitchFamily="2" charset="0"/>
                <a:cs typeface="Arial" charset="0"/>
              </a:rPr>
              <a:t>Gestion/Compta/Insertion professionnelle</a:t>
            </a:r>
          </a:p>
          <a:p>
            <a:pPr lvl="1" eaLnBrk="1" hangingPunct="1">
              <a:lnSpc>
                <a:spcPct val="80000"/>
              </a:lnSpc>
              <a:buClr>
                <a:srgbClr val="FFFFFF"/>
              </a:buClr>
              <a:buFont typeface="Wingdings" pitchFamily="2" charset="2"/>
              <a:buChar char="§"/>
              <a:defRPr/>
            </a:pPr>
            <a:r>
              <a:rPr lang="fr-FR" sz="2000" b="0" kern="0" dirty="0">
                <a:solidFill>
                  <a:srgbClr val="FFFFFF"/>
                </a:solidFill>
                <a:latin typeface="Helvetica" pitchFamily="2" charset="0"/>
                <a:cs typeface="Arial" charset="0"/>
              </a:rPr>
              <a:t>Ergonomie</a:t>
            </a:r>
          </a:p>
          <a:p>
            <a:pPr lvl="1" eaLnBrk="1" hangingPunct="1">
              <a:lnSpc>
                <a:spcPct val="80000"/>
              </a:lnSpc>
              <a:buClr>
                <a:srgbClr val="FFFFFF"/>
              </a:buClr>
              <a:buFont typeface="Wingdings" pitchFamily="2" charset="2"/>
              <a:buChar char="§"/>
              <a:defRPr/>
            </a:pPr>
            <a:r>
              <a:rPr lang="fr-FR" sz="2000" b="0" kern="0" dirty="0">
                <a:solidFill>
                  <a:srgbClr val="FFFFFF"/>
                </a:solidFill>
                <a:latin typeface="Helvetica" pitchFamily="2" charset="0"/>
                <a:cs typeface="Arial" charset="0"/>
              </a:rPr>
              <a:t>Droit médical/Expertises</a:t>
            </a:r>
          </a:p>
          <a:p>
            <a:pPr lvl="1" eaLnBrk="1" hangingPunct="1">
              <a:lnSpc>
                <a:spcPct val="80000"/>
              </a:lnSpc>
              <a:buClr>
                <a:srgbClr val="FFFFFF"/>
              </a:buClr>
              <a:buFont typeface="Arial" panose="020B0604020202020204" pitchFamily="34" charset="0"/>
              <a:buChar char="•"/>
              <a:defRPr/>
            </a:pPr>
            <a:endParaRPr lang="fr-FR" sz="2000" b="0" kern="0" dirty="0">
              <a:solidFill>
                <a:srgbClr val="FFFF00"/>
              </a:solidFill>
              <a:latin typeface="Helvetica" pitchFamily="2" charset="0"/>
              <a:cs typeface="Arial" charset="0"/>
            </a:endParaRPr>
          </a:p>
          <a:p>
            <a:pPr lvl="1" eaLnBrk="1" hangingPunct="1">
              <a:lnSpc>
                <a:spcPct val="80000"/>
              </a:lnSpc>
              <a:buClr>
                <a:srgbClr val="FFFFFF"/>
              </a:buClr>
              <a:buFont typeface="Arial" panose="020B0604020202020204" pitchFamily="34" charset="0"/>
              <a:buChar char="•"/>
              <a:defRPr/>
            </a:pPr>
            <a:endParaRPr lang="fr-FR" sz="2000" b="0" kern="0" dirty="0">
              <a:solidFill>
                <a:srgbClr val="FFFFFF"/>
              </a:solidFill>
              <a:latin typeface="Helvetica" pitchFamily="2" charset="0"/>
              <a:cs typeface="Arial" charset="0"/>
            </a:endParaRPr>
          </a:p>
          <a:p>
            <a:pPr marL="257175" indent="-257175" defTabSz="685800" eaLnBrk="1" hangingPunct="1">
              <a:lnSpc>
                <a:spcPct val="80000"/>
              </a:lnSpc>
              <a:buClr>
                <a:srgbClr val="FFFFFF"/>
              </a:buClr>
              <a:buNone/>
              <a:defRPr/>
            </a:pPr>
            <a:endParaRPr lang="fr-FR" sz="2000" kern="0" dirty="0">
              <a:solidFill>
                <a:srgbClr val="000000"/>
              </a:solidFill>
              <a:latin typeface="Helvetica" pitchFamily="2" charset="0"/>
              <a:cs typeface="Arial" charset="0"/>
            </a:endParaRPr>
          </a:p>
        </p:txBody>
      </p:sp>
    </p:spTree>
    <p:extLst>
      <p:ext uri="{BB962C8B-B14F-4D97-AF65-F5344CB8AC3E}">
        <p14:creationId xmlns:p14="http://schemas.microsoft.com/office/powerpoint/2010/main" val="725243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7EB79C-A199-1EF2-7DBC-29DC471D941B}"/>
              </a:ext>
            </a:extLst>
          </p:cNvPr>
          <p:cNvSpPr/>
          <p:nvPr/>
        </p:nvSpPr>
        <p:spPr>
          <a:xfrm>
            <a:off x="307507" y="275687"/>
            <a:ext cx="7155998" cy="600164"/>
          </a:xfrm>
          <a:prstGeom prst="rect">
            <a:avLst/>
          </a:prstGeom>
        </p:spPr>
        <p:txBody>
          <a:bodyPr wrap="none">
            <a:spAutoFit/>
          </a:bodyPr>
          <a:lstStyle/>
          <a:p>
            <a:r>
              <a:rPr lang="en-US" sz="3300" b="0" dirty="0">
                <a:solidFill>
                  <a:srgbClr val="FFC000"/>
                </a:solidFill>
                <a:effectLst>
                  <a:outerShdw blurRad="50800" dist="38100" dir="2700000" algn="tl" rotWithShape="0">
                    <a:prstClr val="black">
                      <a:alpha val="40000"/>
                    </a:prstClr>
                  </a:outerShdw>
                </a:effectLst>
                <a:latin typeface="Chalkboard" panose="03050602040202020205" pitchFamily="66" charset="77"/>
                <a:cs typeface="Arial"/>
              </a:rPr>
              <a:t>La profession de </a:t>
            </a:r>
            <a:r>
              <a:rPr lang="en-US" sz="3300" b="0" dirty="0" err="1">
                <a:solidFill>
                  <a:srgbClr val="FFC000"/>
                </a:solidFill>
                <a:effectLst>
                  <a:outerShdw blurRad="50800" dist="38100" dir="2700000" algn="tl" rotWithShape="0">
                    <a:prstClr val="black">
                      <a:alpha val="40000"/>
                    </a:prstClr>
                  </a:outerShdw>
                </a:effectLst>
                <a:latin typeface="Chalkboard" panose="03050602040202020205" pitchFamily="66" charset="77"/>
                <a:cs typeface="Arial"/>
              </a:rPr>
              <a:t>Chirurgien-dentiste</a:t>
            </a:r>
            <a:endParaRPr lang="fr-FR" sz="3300" dirty="0">
              <a:solidFill>
                <a:srgbClr val="FFC000"/>
              </a:solidFill>
            </a:endParaRPr>
          </a:p>
        </p:txBody>
      </p:sp>
      <p:sp>
        <p:nvSpPr>
          <p:cNvPr id="4" name="ZoneTexte 3">
            <a:extLst>
              <a:ext uri="{FF2B5EF4-FFF2-40B4-BE49-F238E27FC236}">
                <a16:creationId xmlns:a16="http://schemas.microsoft.com/office/drawing/2014/main" id="{410DE09B-4BD3-9A00-904F-B626DA23FEDA}"/>
              </a:ext>
            </a:extLst>
          </p:cNvPr>
          <p:cNvSpPr txBox="1"/>
          <p:nvPr/>
        </p:nvSpPr>
        <p:spPr>
          <a:xfrm>
            <a:off x="133314" y="2481973"/>
            <a:ext cx="8496944" cy="1504524"/>
          </a:xfrm>
          <a:prstGeom prst="rect">
            <a:avLst/>
          </a:prstGeom>
        </p:spPr>
        <p:txBody>
          <a:bodyPr vert="horz" wrap="square" lIns="68580" tIns="34290" rIns="68580" bIns="34290" numCol="1" anchor="t" anchorCtr="0" compatLnSpc="1">
            <a:prstTxWarp prst="textNoShape">
              <a:avLst/>
            </a:prstTxWarp>
            <a:noAutofit/>
          </a:bodyPr>
          <a:lstStyle>
            <a:defPPr>
              <a:defRPr lang="fr-FR"/>
            </a:defPPr>
            <a:lvl1pPr marL="257175" indent="-257175" eaLnBrk="0" hangingPunct="0">
              <a:spcBef>
                <a:spcPts val="750"/>
              </a:spcBef>
              <a:buFont typeface="Arial" panose="020B0604020202020204" pitchFamily="34" charset="0"/>
              <a:buChar char="•"/>
              <a:defRPr sz="1800" b="0">
                <a:solidFill>
                  <a:schemeClr val="tx1"/>
                </a:solidFill>
                <a:effectLst>
                  <a:outerShdw blurRad="50800" dist="50800" dir="5400000" sx="101000" sy="101000" algn="t" rotWithShape="0">
                    <a:prstClr val="black">
                      <a:alpha val="40000"/>
                    </a:prstClr>
                  </a:outerShdw>
                </a:effectLst>
                <a:latin typeface="Helvetica" pitchFamily="2" charset="0"/>
              </a:defRPr>
            </a:lvl1pPr>
          </a:lstStyle>
          <a:p>
            <a:r>
              <a:rPr lang="fr-FR" dirty="0"/>
              <a:t>La pratique de l'odontologie comporte la prévention, le diagnostic et le traitement des maladies congénitales ou acquises, réelles ou supposées, de la bouche, des dents, des maxillaires et des tissus attenants, dans le respect des modalités fixées par le code de déontologie de la profession mentionné à l'article </a:t>
            </a:r>
          </a:p>
        </p:txBody>
      </p:sp>
      <p:sp>
        <p:nvSpPr>
          <p:cNvPr id="6" name="ZoneTexte 5">
            <a:extLst>
              <a:ext uri="{FF2B5EF4-FFF2-40B4-BE49-F238E27FC236}">
                <a16:creationId xmlns:a16="http://schemas.microsoft.com/office/drawing/2014/main" id="{53E9D24F-DB3A-E4EE-2F64-D0AF4448AC28}"/>
              </a:ext>
            </a:extLst>
          </p:cNvPr>
          <p:cNvSpPr txBox="1"/>
          <p:nvPr/>
        </p:nvSpPr>
        <p:spPr>
          <a:xfrm>
            <a:off x="6502597" y="4234479"/>
            <a:ext cx="1921831"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CDD4D7"/>
                </a:solidFill>
                <a:effectLst/>
                <a:uLnTx/>
                <a:uFillTx/>
                <a:latin typeface="Helvetica" pitchFamily="2" charset="0"/>
                <a:hlinkClick r:id="rId2"/>
              </a:rPr>
              <a:t>Article L4141-1</a:t>
            </a:r>
            <a:endParaRPr kumimoji="0" lang="fr-FR" sz="2000" b="0" i="0" u="none" strike="noStrike" kern="1200" cap="none" spc="0" normalizeH="0" baseline="0" noProof="0" dirty="0">
              <a:ln>
                <a:noFill/>
              </a:ln>
              <a:solidFill>
                <a:srgbClr val="CDD4D7"/>
              </a:solidFill>
              <a:effectLst/>
              <a:uLnTx/>
              <a:uFillTx/>
              <a:latin typeface="Helvetica" pitchFamily="2" charset="0"/>
            </a:endParaRPr>
          </a:p>
        </p:txBody>
      </p:sp>
      <p:pic>
        <p:nvPicPr>
          <p:cNvPr id="7" name="Picture 8" descr="Miroir Dentaire, Sonde Dentaire Et Turbine Image D'isolement Sur Le Blanc  Image stock - Image du miroir, dentaire: 66842649">
            <a:extLst>
              <a:ext uri="{FF2B5EF4-FFF2-40B4-BE49-F238E27FC236}">
                <a16:creationId xmlns:a16="http://schemas.microsoft.com/office/drawing/2014/main" id="{472F70AB-0672-D5C7-85B0-35C8867C1F92}"/>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6561" b="97205" l="2107" r="91379">
                        <a14:foregroundMark x1="5556" y1="20656" x2="20307" y2="19441"/>
                        <a14:foregroundMark x1="20881" y1="17861" x2="31034" y2="16282"/>
                        <a14:foregroundMark x1="20881" y1="18104" x2="31034" y2="16282"/>
                        <a14:foregroundMark x1="35441" y1="91130" x2="38506" y2="97327"/>
                        <a14:foregroundMark x1="30460" y1="16160" x2="30460" y2="16160"/>
                        <a14:foregroundMark x1="30460" y1="16160" x2="30460" y2="16160"/>
                        <a14:foregroundMark x1="62835" y1="9842" x2="47701" y2="12272"/>
                        <a14:foregroundMark x1="47701" y1="12272" x2="56322" y2="12029"/>
                        <a14:foregroundMark x1="56897" y1="7047" x2="65900" y2="6683"/>
                        <a14:foregroundMark x1="46935" y1="53098" x2="47893" y2="58566"/>
                        <a14:foregroundMark x1="72222" y1="36695" x2="64176" y2="78979"/>
                        <a14:foregroundMark x1="64176" y1="78979" x2="61686" y2="82503"/>
                        <a14:foregroundMark x1="75862" y1="14338" x2="90038" y2="11786"/>
                        <a14:foregroundMark x1="74713" y1="16160" x2="75670" y2="19077"/>
                        <a14:foregroundMark x1="46935" y1="53463" x2="47893" y2="57230"/>
                        <a14:foregroundMark x1="2107" y1="19806" x2="5364" y2="24423"/>
                        <a14:foregroundMark x1="30651" y1="16282" x2="31801" y2="16039"/>
                        <a14:foregroundMark x1="75096" y1="14581" x2="76054" y2="18469"/>
                        <a14:foregroundMark x1="74904" y1="16889" x2="75287" y2="18469"/>
                        <a14:foregroundMark x1="88889" y1="11786" x2="91379" y2="11422"/>
                      </a14:backgroundRemoval>
                    </a14:imgEffect>
                  </a14:imgLayer>
                </a14:imgProps>
              </a:ext>
              <a:ext uri="{28A0092B-C50C-407E-A947-70E740481C1C}">
                <a14:useLocalDpi xmlns:a14="http://schemas.microsoft.com/office/drawing/2010/main"/>
              </a:ext>
            </a:extLst>
          </a:blip>
          <a:srcRect/>
          <a:stretch/>
        </p:blipFill>
        <p:spPr bwMode="auto">
          <a:xfrm>
            <a:off x="7636723" y="447356"/>
            <a:ext cx="1204898" cy="189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04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85646" y="222489"/>
            <a:ext cx="6372225" cy="458391"/>
          </a:xfrm>
          <a:prstGeom prst="rect">
            <a:avLst/>
          </a:prstGeom>
        </p:spPr>
        <p:txBody>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eaLnBrk="1" hangingPunct="1"/>
            <a:r>
              <a:rPr lang="fr-FR" sz="3300" b="0" dirty="0">
                <a:solidFill>
                  <a:srgbClr val="FFC000"/>
                </a:solidFill>
                <a:effectLst>
                  <a:outerShdw blurRad="38100" dist="38100" dir="2700000" algn="tl">
                    <a:srgbClr val="212121"/>
                  </a:outerShdw>
                </a:effectLst>
                <a:latin typeface="Chalkboard" panose="03050602040202020205" pitchFamily="66" charset="77"/>
              </a:rPr>
              <a:t>La clinique (FASO1, FASO2, T1) </a:t>
            </a:r>
          </a:p>
        </p:txBody>
      </p:sp>
      <p:sp>
        <p:nvSpPr>
          <p:cNvPr id="3" name="Rectangle 3"/>
          <p:cNvSpPr txBox="1">
            <a:spLocks noChangeArrowheads="1"/>
          </p:cNvSpPr>
          <p:nvPr/>
        </p:nvSpPr>
        <p:spPr>
          <a:xfrm>
            <a:off x="1601670" y="897565"/>
            <a:ext cx="5832648" cy="486965"/>
          </a:xfrm>
          <a:prstGeom prst="rect">
            <a:avLst/>
          </a:prstGeom>
        </p:spPr>
        <p:txBody>
          <a:bodyPr/>
          <a:lstStyle>
            <a:lvl1pPr marL="342900" indent="-342900" algn="l" rtl="0" eaLnBrk="0" fontAlgn="base" hangingPunct="0">
              <a:spcBef>
                <a:spcPts val="2000"/>
              </a:spcBef>
              <a:spcAft>
                <a:spcPct val="0"/>
              </a:spcAft>
              <a:buBlip>
                <a:blip r:embed="rId2"/>
              </a:buBlip>
              <a:defRPr sz="22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ＭＳ Ｐゴシック" charset="0"/>
              </a:defRPr>
            </a:lvl1pPr>
            <a:lvl2pPr marL="685800" indent="-336550" algn="l" rtl="0" eaLnBrk="0" fontAlgn="base" hangingPunct="0">
              <a:spcBef>
                <a:spcPts val="600"/>
              </a:spcBef>
              <a:spcAft>
                <a:spcPct val="0"/>
              </a:spcAft>
              <a:buBlip>
                <a:blip r:embed="rId2"/>
              </a:buBlip>
              <a:defRPr sz="20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mn-cs"/>
              </a:defRPr>
            </a:lvl2pPr>
            <a:lvl3pPr marL="10350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3pPr>
            <a:lvl4pPr marL="1371600" indent="-3365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4pPr>
            <a:lvl5pPr marL="17208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algn="ctr" eaLnBrk="1" hangingPunct="1">
              <a:buClr>
                <a:schemeClr val="tx1"/>
              </a:buClr>
              <a:buFont typeface="Wingdings" charset="0"/>
              <a:buNone/>
            </a:pPr>
            <a:r>
              <a:rPr lang="fr-FR" sz="2100" b="0" dirty="0">
                <a:effectLst>
                  <a:outerShdw blurRad="38100" dist="38100" dir="2700000" algn="tl">
                    <a:srgbClr val="212121"/>
                  </a:outerShdw>
                </a:effectLst>
                <a:latin typeface="Helvetica" pitchFamily="2" charset="0"/>
              </a:rPr>
              <a:t>Enseignement théorique, pratique et clinique</a:t>
            </a:r>
          </a:p>
        </p:txBody>
      </p:sp>
      <p:pic>
        <p:nvPicPr>
          <p:cNvPr id="6" name="Image 5" descr="Une image contenant intérieur, plancher, personne&#10;&#10;Description générée automatiquement">
            <a:extLst>
              <a:ext uri="{FF2B5EF4-FFF2-40B4-BE49-F238E27FC236}">
                <a16:creationId xmlns:a16="http://schemas.microsoft.com/office/drawing/2014/main" id="{426ECE4B-1DF3-4047-8C1B-B7644AF52D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6304" y="1302609"/>
            <a:ext cx="2103381" cy="3739344"/>
          </a:xfrm>
          <a:prstGeom prst="rect">
            <a:avLst/>
          </a:prstGeom>
        </p:spPr>
      </p:pic>
    </p:spTree>
    <p:extLst>
      <p:ext uri="{BB962C8B-B14F-4D97-AF65-F5344CB8AC3E}">
        <p14:creationId xmlns:p14="http://schemas.microsoft.com/office/powerpoint/2010/main" val="1836457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C5BD8476-17CC-8B4E-9D9D-54FA6B0CF87A}"/>
              </a:ext>
            </a:extLst>
          </p:cNvPr>
          <p:cNvSpPr txBox="1">
            <a:spLocks noChangeArrowheads="1"/>
          </p:cNvSpPr>
          <p:nvPr/>
        </p:nvSpPr>
        <p:spPr bwMode="auto">
          <a:xfrm>
            <a:off x="2741184" y="218680"/>
            <a:ext cx="4995555" cy="143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400" b="1">
                <a:solidFill>
                  <a:schemeClr val="tx2"/>
                </a:solidFill>
                <a:latin typeface="Arial Narrow" charset="0"/>
                <a:ea typeface="ＭＳ Ｐゴシック" charset="0"/>
              </a:defRPr>
            </a:lvl1pPr>
            <a:lvl2pPr marL="742950" indent="-285750" eaLnBrk="0" hangingPunct="0">
              <a:defRPr sz="4400" b="1">
                <a:solidFill>
                  <a:schemeClr val="tx2"/>
                </a:solidFill>
                <a:latin typeface="Arial Narrow" charset="0"/>
                <a:ea typeface="ＭＳ Ｐゴシック" charset="0"/>
              </a:defRPr>
            </a:lvl2pPr>
            <a:lvl3pPr marL="1143000" indent="-228600" eaLnBrk="0" hangingPunct="0">
              <a:defRPr sz="4400" b="1">
                <a:solidFill>
                  <a:schemeClr val="tx2"/>
                </a:solidFill>
                <a:latin typeface="Arial Narrow" charset="0"/>
                <a:ea typeface="ＭＳ Ｐゴシック" charset="0"/>
              </a:defRPr>
            </a:lvl3pPr>
            <a:lvl4pPr marL="1600200" indent="-228600" eaLnBrk="0" hangingPunct="0">
              <a:defRPr sz="4400" b="1">
                <a:solidFill>
                  <a:schemeClr val="tx2"/>
                </a:solidFill>
                <a:latin typeface="Arial Narrow" charset="0"/>
                <a:ea typeface="ＭＳ Ｐゴシック" charset="0"/>
              </a:defRPr>
            </a:lvl4pPr>
            <a:lvl5pPr marL="2057400" indent="-228600" eaLnBrk="0" hangingPunct="0">
              <a:defRPr sz="4400" b="1">
                <a:solidFill>
                  <a:schemeClr val="tx2"/>
                </a:solidFill>
                <a:latin typeface="Arial Narrow" charset="0"/>
                <a:ea typeface="ＭＳ Ｐゴシック" charset="0"/>
              </a:defRPr>
            </a:lvl5pPr>
            <a:lvl6pPr marL="2514600" indent="-228600" eaLnBrk="0" fontAlgn="base" hangingPunct="0">
              <a:spcBef>
                <a:spcPct val="0"/>
              </a:spcBef>
              <a:spcAft>
                <a:spcPct val="0"/>
              </a:spcAft>
              <a:defRPr sz="4400" b="1">
                <a:solidFill>
                  <a:schemeClr val="tx2"/>
                </a:solidFill>
                <a:latin typeface="Arial Narrow" charset="0"/>
                <a:ea typeface="ＭＳ Ｐゴシック" charset="0"/>
              </a:defRPr>
            </a:lvl6pPr>
            <a:lvl7pPr marL="2971800" indent="-228600" eaLnBrk="0" fontAlgn="base" hangingPunct="0">
              <a:spcBef>
                <a:spcPct val="0"/>
              </a:spcBef>
              <a:spcAft>
                <a:spcPct val="0"/>
              </a:spcAft>
              <a:defRPr sz="4400" b="1">
                <a:solidFill>
                  <a:schemeClr val="tx2"/>
                </a:solidFill>
                <a:latin typeface="Arial Narrow" charset="0"/>
                <a:ea typeface="ＭＳ Ｐゴシック" charset="0"/>
              </a:defRPr>
            </a:lvl7pPr>
            <a:lvl8pPr marL="3429000" indent="-228600" eaLnBrk="0" fontAlgn="base" hangingPunct="0">
              <a:spcBef>
                <a:spcPct val="0"/>
              </a:spcBef>
              <a:spcAft>
                <a:spcPct val="0"/>
              </a:spcAft>
              <a:defRPr sz="4400" b="1">
                <a:solidFill>
                  <a:schemeClr val="tx2"/>
                </a:solidFill>
                <a:latin typeface="Arial Narrow" charset="0"/>
                <a:ea typeface="ＭＳ Ｐゴシック" charset="0"/>
              </a:defRPr>
            </a:lvl8pPr>
            <a:lvl9pPr marL="3886200" indent="-228600" eaLnBrk="0" fontAlgn="base" hangingPunct="0">
              <a:spcBef>
                <a:spcPct val="0"/>
              </a:spcBef>
              <a:spcAft>
                <a:spcPct val="0"/>
              </a:spcAft>
              <a:defRPr sz="4400" b="1">
                <a:solidFill>
                  <a:schemeClr val="tx2"/>
                </a:solidFill>
                <a:latin typeface="Arial Narrow" charset="0"/>
                <a:ea typeface="ＭＳ Ｐゴシック" charset="0"/>
              </a:defRPr>
            </a:lvl9pPr>
          </a:lstStyle>
          <a:p>
            <a:pPr algn="ctr" eaLnBrk="1" hangingPunct="1">
              <a:lnSpc>
                <a:spcPct val="90000"/>
              </a:lnSpc>
              <a:spcBef>
                <a:spcPct val="20000"/>
              </a:spcBef>
              <a:buClr>
                <a:schemeClr val="tx1"/>
              </a:buClr>
            </a:pPr>
            <a:r>
              <a:rPr lang="fr-FR" sz="3000" b="0" dirty="0">
                <a:solidFill>
                  <a:schemeClr val="tx1"/>
                </a:solidFill>
                <a:latin typeface="Chalkboard" panose="03050602040202020205" pitchFamily="66" charset="77"/>
                <a:cs typeface="Arial" charset="0"/>
              </a:rPr>
              <a:t>Le Centre de Soins Dentaires des </a:t>
            </a:r>
          </a:p>
          <a:p>
            <a:pPr algn="ctr" eaLnBrk="1" hangingPunct="1">
              <a:lnSpc>
                <a:spcPct val="90000"/>
              </a:lnSpc>
              <a:spcBef>
                <a:spcPct val="20000"/>
              </a:spcBef>
              <a:buClr>
                <a:schemeClr val="tx1"/>
              </a:buClr>
            </a:pPr>
            <a:r>
              <a:rPr lang="fr-FR" sz="3000" b="0" dirty="0">
                <a:solidFill>
                  <a:schemeClr val="tx1"/>
                </a:solidFill>
                <a:latin typeface="Chalkboard" panose="03050602040202020205" pitchFamily="66" charset="77"/>
                <a:cs typeface="Arial" charset="0"/>
              </a:rPr>
              <a:t>Hospices Civils de Lyon</a:t>
            </a:r>
            <a:r>
              <a:rPr lang="fr-FR" sz="3000" b="0" u="sng" dirty="0">
                <a:solidFill>
                  <a:schemeClr val="tx1"/>
                </a:solidFill>
                <a:latin typeface="Chalkboard" panose="03050602040202020205" pitchFamily="66" charset="77"/>
              </a:rPr>
              <a:t> </a:t>
            </a:r>
          </a:p>
        </p:txBody>
      </p:sp>
      <p:pic>
        <p:nvPicPr>
          <p:cNvPr id="8" name="Image 7">
            <a:extLst>
              <a:ext uri="{FF2B5EF4-FFF2-40B4-BE49-F238E27FC236}">
                <a16:creationId xmlns:a16="http://schemas.microsoft.com/office/drawing/2014/main" id="{9CAE6F44-3BF7-4042-8D06-A6CCAB95872A}"/>
              </a:ext>
            </a:extLst>
          </p:cNvPr>
          <p:cNvPicPr>
            <a:picLocks noChangeAspect="1"/>
          </p:cNvPicPr>
          <p:nvPr/>
        </p:nvPicPr>
        <p:blipFill>
          <a:blip r:embed="rId2"/>
          <a:stretch>
            <a:fillRect/>
          </a:stretch>
        </p:blipFill>
        <p:spPr>
          <a:xfrm>
            <a:off x="1466656" y="1870952"/>
            <a:ext cx="6087035" cy="2173941"/>
          </a:xfrm>
          <a:prstGeom prst="rect">
            <a:avLst/>
          </a:prstGeom>
        </p:spPr>
      </p:pic>
      <p:sp>
        <p:nvSpPr>
          <p:cNvPr id="9" name="Rectangle 8">
            <a:extLst>
              <a:ext uri="{FF2B5EF4-FFF2-40B4-BE49-F238E27FC236}">
                <a16:creationId xmlns:a16="http://schemas.microsoft.com/office/drawing/2014/main" id="{37C0CF5A-F499-8C4A-A85C-A00757529BBE}"/>
              </a:ext>
            </a:extLst>
          </p:cNvPr>
          <p:cNvSpPr/>
          <p:nvPr/>
        </p:nvSpPr>
        <p:spPr>
          <a:xfrm>
            <a:off x="1875765" y="4533282"/>
            <a:ext cx="4455495" cy="384785"/>
          </a:xfrm>
          <a:prstGeom prst="rect">
            <a:avLst/>
          </a:prstGeom>
        </p:spPr>
        <p:txBody>
          <a:bodyPr wrap="square">
            <a:spAutoFit/>
          </a:bodyPr>
          <a:lstStyle/>
          <a:p>
            <a:pPr eaLnBrk="1" hangingPunct="1">
              <a:lnSpc>
                <a:spcPct val="90000"/>
              </a:lnSpc>
              <a:spcBef>
                <a:spcPct val="20000"/>
              </a:spcBef>
              <a:buClr>
                <a:schemeClr val="tx1"/>
              </a:buClr>
            </a:pPr>
            <a:r>
              <a:rPr lang="fr-FR" sz="2100" b="0" dirty="0">
                <a:solidFill>
                  <a:schemeClr val="tx1"/>
                </a:solidFill>
                <a:latin typeface="Helvetica" pitchFamily="2" charset="0"/>
                <a:cs typeface="Arial" charset="0"/>
              </a:rPr>
              <a:t>6 place </a:t>
            </a:r>
            <a:r>
              <a:rPr lang="fr-FR" sz="2100" b="0" dirty="0" err="1">
                <a:solidFill>
                  <a:schemeClr val="tx1"/>
                </a:solidFill>
                <a:latin typeface="Helvetica" pitchFamily="2" charset="0"/>
                <a:cs typeface="Arial" charset="0"/>
              </a:rPr>
              <a:t>Depéret</a:t>
            </a:r>
            <a:r>
              <a:rPr lang="fr-FR" sz="2100" b="0" dirty="0">
                <a:solidFill>
                  <a:schemeClr val="tx1"/>
                </a:solidFill>
                <a:latin typeface="Helvetica" pitchFamily="2" charset="0"/>
                <a:cs typeface="Arial" charset="0"/>
              </a:rPr>
              <a:t>, 69007 LYON</a:t>
            </a:r>
          </a:p>
        </p:txBody>
      </p:sp>
      <p:pic>
        <p:nvPicPr>
          <p:cNvPr id="3" name="Image 2">
            <a:extLst>
              <a:ext uri="{FF2B5EF4-FFF2-40B4-BE49-F238E27FC236}">
                <a16:creationId xmlns:a16="http://schemas.microsoft.com/office/drawing/2014/main" id="{1C3EB0F4-5C5D-C445-88C9-85E02E58FF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7261" y="248532"/>
            <a:ext cx="1138539" cy="1138539"/>
          </a:xfrm>
          <a:prstGeom prst="rect">
            <a:avLst/>
          </a:prstGeom>
        </p:spPr>
      </p:pic>
    </p:spTree>
    <p:extLst>
      <p:ext uri="{BB962C8B-B14F-4D97-AF65-F5344CB8AC3E}">
        <p14:creationId xmlns:p14="http://schemas.microsoft.com/office/powerpoint/2010/main" val="3073003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00150" y="234851"/>
            <a:ext cx="6800850" cy="440531"/>
          </a:xfrm>
          <a:prstGeom prst="rect">
            <a:avLst/>
          </a:prstGeom>
        </p:spPr>
        <p:txBody>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eaLnBrk="1" hangingPunct="1"/>
            <a:r>
              <a:rPr lang="fr-FR" sz="2700" b="0" dirty="0">
                <a:solidFill>
                  <a:srgbClr val="FFC000"/>
                </a:solidFill>
                <a:effectLst>
                  <a:outerShdw blurRad="38100" dist="38100" dir="2700000" algn="tl">
                    <a:srgbClr val="212121"/>
                  </a:outerShdw>
                </a:effectLst>
                <a:latin typeface="Chalkboard" panose="03050602040202020205" pitchFamily="66" charset="77"/>
              </a:rPr>
              <a:t>Odontologie Conservatrice et Endodontie</a:t>
            </a:r>
          </a:p>
        </p:txBody>
      </p:sp>
      <p:sp>
        <p:nvSpPr>
          <p:cNvPr id="3" name="Rectangle 3"/>
          <p:cNvSpPr txBox="1">
            <a:spLocks noChangeArrowheads="1"/>
          </p:cNvSpPr>
          <p:nvPr/>
        </p:nvSpPr>
        <p:spPr>
          <a:xfrm>
            <a:off x="1314450" y="862096"/>
            <a:ext cx="6515100" cy="657892"/>
          </a:xfrm>
          <a:prstGeom prst="rect">
            <a:avLst/>
          </a:prstGeom>
        </p:spPr>
        <p:txBody>
          <a:bodyPr/>
          <a:lstStyle>
            <a:defPPr>
              <a:defRPr lang="fr-FR"/>
            </a:defPPr>
            <a:lvl1pPr marL="342900" indent="-342900" algn="ctr" eaLnBrk="1" hangingPunct="1">
              <a:spcBef>
                <a:spcPts val="2000"/>
              </a:spcBef>
              <a:buClr>
                <a:schemeClr val="tx1"/>
              </a:buClr>
              <a:buFont typeface="Wingdings" charset="0"/>
              <a:buNone/>
              <a:defRPr sz="3000" b="0">
                <a:solidFill>
                  <a:srgbClr val="FFC000"/>
                </a:solidFill>
                <a:effectLst>
                  <a:outerShdw blurRad="38100" dist="38100" dir="2700000" algn="tl">
                    <a:srgbClr val="212121"/>
                  </a:outerShdw>
                </a:effectLst>
                <a:latin typeface="Helvetica" pitchFamily="2" charset="0"/>
                <a:cs typeface="ＭＳ Ｐゴシック" charset="0"/>
              </a:defRPr>
            </a:lvl1pPr>
            <a:lvl2pPr marL="685800" indent="-336550" eaLnBrk="0" hangingPunct="0">
              <a:spcBef>
                <a:spcPts val="600"/>
              </a:spcBef>
              <a:buBlip>
                <a:blip r:embed="rId2"/>
              </a:buBlip>
              <a:defRPr sz="2000">
                <a:solidFill>
                  <a:schemeClr val="tx1"/>
                </a:solidFill>
                <a:effectLst>
                  <a:outerShdw blurRad="50800" dist="50800" dir="5400000" sx="101000" sy="101000" algn="t" rotWithShape="0">
                    <a:prstClr val="black">
                      <a:alpha val="40000"/>
                    </a:prstClr>
                  </a:outerShdw>
                </a:effectLst>
                <a:latin typeface="+mn-lt"/>
              </a:defRPr>
            </a:lvl2pPr>
            <a:lvl3pPr marL="1035050" indent="-349250" eaLnBrk="0" hangingPunct="0">
              <a:spcBef>
                <a:spcPts val="600"/>
              </a:spcBef>
              <a:buBlip>
                <a:blip r:embed="rId2"/>
              </a:buBlip>
              <a:defRPr>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3pPr>
            <a:lvl4pPr indent="-336550" eaLnBrk="0" hangingPunct="0">
              <a:spcBef>
                <a:spcPts val="600"/>
              </a:spcBef>
              <a:buBlip>
                <a:blip r:embed="rId2"/>
              </a:buBlip>
              <a:defRPr>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4pPr>
            <a:lvl5pPr marL="1720850" indent="-349250" eaLnBrk="0" hangingPunct="0">
              <a:spcBef>
                <a:spcPts val="600"/>
              </a:spcBef>
              <a:buBlip>
                <a:blip r:embed="rId2"/>
              </a:buBlip>
              <a:defRPr>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5pPr>
            <a:lvl6pPr marL="2055813" indent="-336550" defTabSz="914400">
              <a:spcBef>
                <a:spcPct val="20000"/>
              </a:spcBef>
              <a:buFontTx/>
              <a:buBlip>
                <a:blip r:embed="rId2"/>
              </a:buBlip>
              <a:defRPr sz="1800">
                <a:solidFill>
                  <a:schemeClr val="tx1"/>
                </a:solidFill>
                <a:effectLst>
                  <a:outerShdw blurRad="50800" dist="50800" dir="5400000" sx="101000" sy="101000" algn="t" rotWithShape="0">
                    <a:prstClr val="black">
                      <a:alpha val="40000"/>
                    </a:prstClr>
                  </a:outerShdw>
                </a:effectLst>
                <a:latin typeface="+mn-lt"/>
                <a:ea typeface="+mn-ea"/>
              </a:defRPr>
            </a:lvl6pPr>
            <a:lvl7pPr marL="2398713" indent="-336550" defTabSz="914400">
              <a:spcBef>
                <a:spcPct val="20000"/>
              </a:spcBef>
              <a:buFontTx/>
              <a:buBlip>
                <a:blip r:embed="rId2"/>
              </a:buBlip>
              <a:defRPr sz="1800">
                <a:solidFill>
                  <a:schemeClr val="tx1"/>
                </a:solidFill>
                <a:effectLst>
                  <a:outerShdw blurRad="50800" dist="50800" dir="5400000" sx="101000" sy="101000" algn="t" rotWithShape="0">
                    <a:prstClr val="black">
                      <a:alpha val="40000"/>
                    </a:prstClr>
                  </a:outerShdw>
                </a:effectLst>
                <a:latin typeface="+mn-lt"/>
                <a:ea typeface="+mn-ea"/>
              </a:defRPr>
            </a:lvl7pPr>
            <a:lvl8pPr marL="2743200" indent="-336550" defTabSz="914400">
              <a:spcBef>
                <a:spcPct val="20000"/>
              </a:spcBef>
              <a:buFontTx/>
              <a:buBlip>
                <a:blip r:embed="rId2"/>
              </a:buBlip>
              <a:defRPr sz="1800">
                <a:solidFill>
                  <a:schemeClr val="tx1"/>
                </a:solidFill>
                <a:effectLst>
                  <a:outerShdw blurRad="50800" dist="50800" dir="5400000" sx="101000" sy="101000" algn="t" rotWithShape="0">
                    <a:prstClr val="black">
                      <a:alpha val="40000"/>
                    </a:prstClr>
                  </a:outerShdw>
                </a:effectLst>
                <a:latin typeface="+mn-lt"/>
                <a:ea typeface="+mn-ea"/>
              </a:defRPr>
            </a:lvl8pPr>
            <a:lvl9pPr marL="3087688" indent="-336550" defTabSz="914400">
              <a:spcBef>
                <a:spcPct val="20000"/>
              </a:spcBef>
              <a:buFontTx/>
              <a:buBlip>
                <a:blip r:embed="rId2"/>
              </a:buBlip>
              <a:defRPr sz="1800">
                <a:solidFill>
                  <a:schemeClr val="tx1"/>
                </a:solidFill>
                <a:effectLst>
                  <a:outerShdw blurRad="50800" dist="50800" dir="5400000" sx="101000" sy="101000" algn="t" rotWithShape="0">
                    <a:prstClr val="black">
                      <a:alpha val="40000"/>
                    </a:prstClr>
                  </a:outerShdw>
                </a:effectLst>
                <a:latin typeface="+mn-lt"/>
                <a:ea typeface="+mn-ea"/>
              </a:defRPr>
            </a:lvl9pPr>
          </a:lstStyle>
          <a:p>
            <a:r>
              <a:rPr lang="fr-FR" sz="1800" dirty="0">
                <a:solidFill>
                  <a:schemeClr val="tx1"/>
                </a:solidFill>
              </a:rPr>
              <a:t>Traitements des lésions carieuses et de leurs complications (</a:t>
            </a:r>
            <a:r>
              <a:rPr lang="fr-FR" sz="1800" dirty="0" err="1">
                <a:solidFill>
                  <a:schemeClr val="tx1"/>
                </a:solidFill>
              </a:rPr>
              <a:t>dépulpation</a:t>
            </a:r>
            <a:r>
              <a:rPr lang="fr-FR" sz="1800" dirty="0">
                <a:solidFill>
                  <a:schemeClr val="tx1"/>
                </a:solidFill>
              </a:rPr>
              <a:t>, traitement des abcès dentaires…)</a:t>
            </a:r>
          </a:p>
        </p:txBody>
      </p:sp>
      <p:sp>
        <p:nvSpPr>
          <p:cNvPr id="4" name="Rectangle 4"/>
          <p:cNvSpPr>
            <a:spLocks noChangeArrowheads="1"/>
          </p:cNvSpPr>
          <p:nvPr/>
        </p:nvSpPr>
        <p:spPr bwMode="auto">
          <a:xfrm>
            <a:off x="4036219" y="2032397"/>
            <a:ext cx="6858000" cy="600164"/>
          </a:xfrm>
          <a:prstGeom prst="rect">
            <a:avLst/>
          </a:prstGeom>
          <a:noFill/>
          <a:ln w="9525">
            <a:noFill/>
            <a:miter lim="800000"/>
            <a:headEnd/>
            <a:tailEnd/>
          </a:ln>
          <a:effectLst/>
        </p:spPr>
        <p:txBody>
          <a:bodyPr>
            <a:spAutoFit/>
          </a:bodyPr>
          <a:lstStyle/>
          <a:p>
            <a:pPr>
              <a:defRPr/>
            </a:pPr>
            <a:endParaRPr lang="fr-FR" sz="3300">
              <a:effectLst>
                <a:outerShdw blurRad="38100" dist="38100" dir="2700000" algn="tl">
                  <a:srgbClr val="000000">
                    <a:alpha val="43137"/>
                  </a:srgbClr>
                </a:outerShdw>
              </a:effectLst>
              <a:latin typeface="Arial Narrow" pitchFamily="34" charset="0"/>
              <a:ea typeface="+mn-ea"/>
            </a:endParaRPr>
          </a:p>
        </p:txBody>
      </p:sp>
      <p:sp>
        <p:nvSpPr>
          <p:cNvPr id="6" name="Rectangle 7"/>
          <p:cNvSpPr>
            <a:spLocks noChangeArrowheads="1"/>
          </p:cNvSpPr>
          <p:nvPr/>
        </p:nvSpPr>
        <p:spPr bwMode="auto">
          <a:xfrm>
            <a:off x="4104085" y="2218135"/>
            <a:ext cx="6858000" cy="600164"/>
          </a:xfrm>
          <a:prstGeom prst="rect">
            <a:avLst/>
          </a:prstGeom>
          <a:noFill/>
          <a:ln w="9525">
            <a:noFill/>
            <a:miter lim="800000"/>
            <a:headEnd/>
            <a:tailEnd/>
          </a:ln>
          <a:effectLst/>
        </p:spPr>
        <p:txBody>
          <a:bodyPr>
            <a:spAutoFit/>
          </a:bodyPr>
          <a:lstStyle/>
          <a:p>
            <a:pPr>
              <a:defRPr/>
            </a:pPr>
            <a:endParaRPr lang="fr-FR" sz="3300">
              <a:effectLst>
                <a:outerShdw blurRad="38100" dist="38100" dir="2700000" algn="tl">
                  <a:srgbClr val="000000">
                    <a:alpha val="43137"/>
                  </a:srgbClr>
                </a:outerShdw>
              </a:effectLst>
              <a:latin typeface="Arial Narrow" pitchFamily="34" charset="0"/>
              <a:ea typeface="+mn-ea"/>
            </a:endParaRPr>
          </a:p>
        </p:txBody>
      </p:sp>
      <p:graphicFrame>
        <p:nvGraphicFramePr>
          <p:cNvPr id="7" name="Object 0"/>
          <p:cNvGraphicFramePr>
            <a:graphicFrameLocks noChangeAspect="1"/>
          </p:cNvGraphicFramePr>
          <p:nvPr/>
        </p:nvGraphicFramePr>
        <p:xfrm>
          <a:off x="3895725" y="2031207"/>
          <a:ext cx="3754041" cy="2788444"/>
        </p:xfrm>
        <a:graphic>
          <a:graphicData uri="http://schemas.openxmlformats.org/presentationml/2006/ole">
            <mc:AlternateContent xmlns:mc="http://schemas.openxmlformats.org/markup-compatibility/2006">
              <mc:Choice xmlns:v="urn:schemas-microsoft-com:vml" Requires="v">
                <p:oleObj name="PhotoSuite Image" r:id="rId3" imgW="21945600" imgH="16306920" progId="PhotoSuite.Image">
                  <p:embed/>
                </p:oleObj>
              </mc:Choice>
              <mc:Fallback>
                <p:oleObj name="PhotoSuite Image" r:id="rId3" imgW="21945600" imgH="16306920" progId="PhotoSuite.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2031207"/>
                        <a:ext cx="3754041" cy="2788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8" name="Picture 6" descr="tooth.1.jpg (8597 byte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39168" y="2030909"/>
            <a:ext cx="1657350" cy="1246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tooth.2.jpg (6440 byte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79712" y="3435846"/>
            <a:ext cx="1657350" cy="1252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62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57350" y="364331"/>
            <a:ext cx="5829300" cy="692646"/>
          </a:xfrm>
          <a:prstGeom prst="rect">
            <a:avLst/>
          </a:prstGeom>
        </p:spPr>
        <p:txBody>
          <a:bodyPr wrap="square" numCol="1" compatLnSpc="1">
            <a:prstTxWarp prst="textNoShape">
              <a:avLst/>
            </a:prstTxWarp>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eaLnBrk="1" hangingPunct="1"/>
            <a:r>
              <a:rPr lang="fr-FR" sz="3600" b="0" dirty="0">
                <a:solidFill>
                  <a:srgbClr val="FFC000"/>
                </a:solidFill>
                <a:effectLst>
                  <a:outerShdw blurRad="38100" dist="38100" dir="2700000" algn="tl">
                    <a:srgbClr val="212121"/>
                  </a:outerShdw>
                </a:effectLst>
                <a:latin typeface="Chalkboard" panose="03050602040202020205" pitchFamily="66" charset="77"/>
              </a:rPr>
              <a:t>Odontologie pédiatrique</a:t>
            </a:r>
          </a:p>
        </p:txBody>
      </p:sp>
      <p:pic>
        <p:nvPicPr>
          <p:cNvPr id="3"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1640" y="1707654"/>
            <a:ext cx="3733800" cy="2378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5148565" y="1815666"/>
            <a:ext cx="2857500" cy="2270857"/>
          </a:xfrm>
          <a:prstGeom prst="rect">
            <a:avLst/>
          </a:prstGeom>
        </p:spPr>
        <p:txBody>
          <a:bodyPr/>
          <a:lstStyle>
            <a:lvl1pPr marL="342900" indent="-342900" algn="l" rtl="0" eaLnBrk="0" fontAlgn="base" hangingPunct="0">
              <a:spcBef>
                <a:spcPts val="2000"/>
              </a:spcBef>
              <a:spcAft>
                <a:spcPct val="0"/>
              </a:spcAft>
              <a:buBlip>
                <a:blip r:embed="rId3"/>
              </a:buBlip>
              <a:defRPr sz="22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ＭＳ Ｐゴシック" charset="0"/>
              </a:defRPr>
            </a:lvl1pPr>
            <a:lvl2pPr marL="685800" indent="-336550" algn="l" rtl="0" eaLnBrk="0" fontAlgn="base" hangingPunct="0">
              <a:spcBef>
                <a:spcPts val="600"/>
              </a:spcBef>
              <a:spcAft>
                <a:spcPct val="0"/>
              </a:spcAft>
              <a:buBlip>
                <a:blip r:embed="rId3"/>
              </a:buBlip>
              <a:defRPr sz="20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mn-cs"/>
              </a:defRPr>
            </a:lvl2pPr>
            <a:lvl3pPr marL="1035050" indent="-349250" algn="l" rtl="0" eaLnBrk="0" fontAlgn="base" hangingPunct="0">
              <a:spcBef>
                <a:spcPts val="600"/>
              </a:spcBef>
              <a:spcAft>
                <a:spcPct val="0"/>
              </a:spcAft>
              <a:buBlip>
                <a:blip r:embed="rId3"/>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3pPr>
            <a:lvl4pPr marL="1371600" indent="-336550" algn="l" rtl="0" eaLnBrk="0" fontAlgn="base" hangingPunct="0">
              <a:spcBef>
                <a:spcPts val="600"/>
              </a:spcBef>
              <a:spcAft>
                <a:spcPct val="0"/>
              </a:spcAft>
              <a:buBlip>
                <a:blip r:embed="rId3"/>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4pPr>
            <a:lvl5pPr marL="1720850" indent="-349250" algn="l" rtl="0" eaLnBrk="0" fontAlgn="base" hangingPunct="0">
              <a:spcBef>
                <a:spcPts val="600"/>
              </a:spcBef>
              <a:spcAft>
                <a:spcPct val="0"/>
              </a:spcAft>
              <a:buBlip>
                <a:blip r:embed="rId3"/>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5pPr>
            <a:lvl6pPr marL="2055813" indent="-336550" algn="l" defTabSz="914400" rtl="0" eaLnBrk="1" latinLnBrk="0" hangingPunct="1">
              <a:spcBef>
                <a:spcPct val="20000"/>
              </a:spcBef>
              <a:buFontTx/>
              <a:buBlip>
                <a:blip r:embed="rId3"/>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3"/>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3"/>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3"/>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eaLnBrk="1" hangingPunct="1">
              <a:buFont typeface="Arial" panose="020B0604020202020204" pitchFamily="34" charset="0"/>
              <a:buChar char="•"/>
            </a:pPr>
            <a:r>
              <a:rPr lang="fr-FR" sz="1650" b="0" dirty="0">
                <a:effectLst>
                  <a:outerShdw blurRad="38100" dist="38100" dir="2700000" algn="tl">
                    <a:srgbClr val="212121"/>
                  </a:outerShdw>
                </a:effectLst>
                <a:latin typeface="Helvetica" pitchFamily="2" charset="0"/>
              </a:rPr>
              <a:t>L</a:t>
            </a:r>
            <a:r>
              <a:rPr lang="ja-JP" altLang="fr-FR" sz="1650" b="0" dirty="0">
                <a:effectLst>
                  <a:outerShdw blurRad="38100" dist="38100" dir="2700000" algn="tl">
                    <a:srgbClr val="212121"/>
                  </a:outerShdw>
                </a:effectLst>
                <a:latin typeface="Helvetica" pitchFamily="2" charset="0"/>
              </a:rPr>
              <a:t>’</a:t>
            </a:r>
            <a:r>
              <a:rPr lang="fr-FR" altLang="ja-JP" sz="1650" b="0" dirty="0">
                <a:effectLst>
                  <a:outerShdw blurRad="38100" dist="38100" dir="2700000" algn="tl">
                    <a:srgbClr val="212121"/>
                  </a:outerShdw>
                </a:effectLst>
                <a:latin typeface="Helvetica" pitchFamily="2" charset="0"/>
              </a:rPr>
              <a:t>approche de l</a:t>
            </a:r>
            <a:r>
              <a:rPr lang="ja-JP" altLang="fr-FR" sz="1650" b="0" dirty="0">
                <a:effectLst>
                  <a:outerShdw blurRad="38100" dist="38100" dir="2700000" algn="tl">
                    <a:srgbClr val="212121"/>
                  </a:outerShdw>
                </a:effectLst>
                <a:latin typeface="Helvetica" pitchFamily="2" charset="0"/>
              </a:rPr>
              <a:t>’</a:t>
            </a:r>
            <a:r>
              <a:rPr lang="fr-FR" altLang="ja-JP" sz="1650" b="0" dirty="0">
                <a:effectLst>
                  <a:outerShdw blurRad="38100" dist="38100" dir="2700000" algn="tl">
                    <a:srgbClr val="212121"/>
                  </a:outerShdw>
                </a:effectLst>
                <a:latin typeface="Helvetica" pitchFamily="2" charset="0"/>
              </a:rPr>
              <a:t>enfant </a:t>
            </a:r>
          </a:p>
          <a:p>
            <a:pPr eaLnBrk="1" hangingPunct="1">
              <a:buFont typeface="Arial" panose="020B0604020202020204" pitchFamily="34" charset="0"/>
              <a:buChar char="•"/>
            </a:pPr>
            <a:r>
              <a:rPr lang="fr-FR" sz="1650" b="0" dirty="0">
                <a:effectLst>
                  <a:outerShdw blurRad="38100" dist="38100" dir="2700000" algn="tl">
                    <a:srgbClr val="212121"/>
                  </a:outerShdw>
                </a:effectLst>
                <a:latin typeface="Helvetica" pitchFamily="2" charset="0"/>
              </a:rPr>
              <a:t>Psychologie de l</a:t>
            </a:r>
            <a:r>
              <a:rPr lang="ja-JP" altLang="fr-FR" sz="1650" b="0" dirty="0">
                <a:effectLst>
                  <a:outerShdw blurRad="38100" dist="38100" dir="2700000" algn="tl">
                    <a:srgbClr val="212121"/>
                  </a:outerShdw>
                </a:effectLst>
                <a:latin typeface="Helvetica" pitchFamily="2" charset="0"/>
              </a:rPr>
              <a:t>’</a:t>
            </a:r>
            <a:r>
              <a:rPr lang="fr-FR" altLang="ja-JP" sz="1650" b="0" dirty="0">
                <a:effectLst>
                  <a:outerShdw blurRad="38100" dist="38100" dir="2700000" algn="tl">
                    <a:srgbClr val="212121"/>
                  </a:outerShdw>
                </a:effectLst>
                <a:latin typeface="Helvetica" pitchFamily="2" charset="0"/>
              </a:rPr>
              <a:t>enfant</a:t>
            </a:r>
          </a:p>
          <a:p>
            <a:pPr eaLnBrk="1" hangingPunct="1">
              <a:buFont typeface="Arial" panose="020B0604020202020204" pitchFamily="34" charset="0"/>
              <a:buChar char="•"/>
            </a:pPr>
            <a:r>
              <a:rPr lang="fr-FR" sz="1650" b="0" dirty="0">
                <a:effectLst>
                  <a:outerShdw blurRad="38100" dist="38100" dir="2700000" algn="tl">
                    <a:srgbClr val="212121"/>
                  </a:outerShdw>
                </a:effectLst>
                <a:latin typeface="Helvetica" pitchFamily="2" charset="0"/>
              </a:rPr>
              <a:t>Problèmes d'éruption dentaire</a:t>
            </a:r>
          </a:p>
          <a:p>
            <a:pPr eaLnBrk="1" hangingPunct="1">
              <a:buFont typeface="Arial" panose="020B0604020202020204" pitchFamily="34" charset="0"/>
              <a:buChar char="•"/>
            </a:pPr>
            <a:r>
              <a:rPr lang="fr-FR" sz="1650" b="0" dirty="0">
                <a:effectLst>
                  <a:outerShdw blurRad="38100" dist="38100" dir="2700000" algn="tl">
                    <a:srgbClr val="212121"/>
                  </a:outerShdw>
                </a:effectLst>
                <a:latin typeface="Helvetica" pitchFamily="2" charset="0"/>
              </a:rPr>
              <a:t>Les pathologies spécifiques de l'enfant</a:t>
            </a:r>
          </a:p>
        </p:txBody>
      </p:sp>
    </p:spTree>
    <p:extLst>
      <p:ext uri="{BB962C8B-B14F-4D97-AF65-F5344CB8AC3E}">
        <p14:creationId xmlns:p14="http://schemas.microsoft.com/office/powerpoint/2010/main" val="3073439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14450" y="171450"/>
            <a:ext cx="6457950" cy="617935"/>
          </a:xfrm>
          <a:prstGeom prst="rect">
            <a:avLst/>
          </a:prstGeom>
        </p:spPr>
        <p:txBody>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eaLnBrk="1" hangingPunct="1"/>
            <a:r>
              <a:rPr lang="fr-FR" sz="3600" b="0" dirty="0">
                <a:solidFill>
                  <a:srgbClr val="FFC000"/>
                </a:solidFill>
                <a:effectLst>
                  <a:outerShdw blurRad="38100" dist="38100" dir="2700000" algn="tl">
                    <a:srgbClr val="212121"/>
                  </a:outerShdw>
                </a:effectLst>
                <a:latin typeface="Chalkboard" panose="03050602040202020205" pitchFamily="66" charset="77"/>
              </a:rPr>
              <a:t>Parodontologie</a:t>
            </a:r>
          </a:p>
        </p:txBody>
      </p:sp>
      <p:sp>
        <p:nvSpPr>
          <p:cNvPr id="3" name="Rectangle 3"/>
          <p:cNvSpPr txBox="1">
            <a:spLocks noChangeArrowheads="1"/>
          </p:cNvSpPr>
          <p:nvPr/>
        </p:nvSpPr>
        <p:spPr>
          <a:xfrm>
            <a:off x="1656160" y="923925"/>
            <a:ext cx="5829300" cy="378619"/>
          </a:xfrm>
          <a:prstGeom prst="rect">
            <a:avLst/>
          </a:prstGeom>
        </p:spPr>
        <p:txBody>
          <a:bodyPr/>
          <a:lstStyle>
            <a:lvl1pPr marL="342900" indent="-342900" algn="l" rtl="0" eaLnBrk="0" fontAlgn="base" hangingPunct="0">
              <a:spcBef>
                <a:spcPts val="2000"/>
              </a:spcBef>
              <a:spcAft>
                <a:spcPct val="0"/>
              </a:spcAft>
              <a:buBlip>
                <a:blip r:embed="rId2"/>
              </a:buBlip>
              <a:defRPr sz="22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ＭＳ Ｐゴシック" charset="0"/>
              </a:defRPr>
            </a:lvl1pPr>
            <a:lvl2pPr marL="685800" indent="-336550" algn="l" rtl="0" eaLnBrk="0" fontAlgn="base" hangingPunct="0">
              <a:spcBef>
                <a:spcPts val="600"/>
              </a:spcBef>
              <a:spcAft>
                <a:spcPct val="0"/>
              </a:spcAft>
              <a:buBlip>
                <a:blip r:embed="rId2"/>
              </a:buBlip>
              <a:defRPr sz="20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mn-cs"/>
              </a:defRPr>
            </a:lvl2pPr>
            <a:lvl3pPr marL="10350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3pPr>
            <a:lvl4pPr marL="1371600" indent="-3365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4pPr>
            <a:lvl5pPr marL="17208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algn="ctr" eaLnBrk="1" hangingPunct="1">
              <a:buClr>
                <a:schemeClr val="tx2"/>
              </a:buClr>
              <a:buFontTx/>
              <a:buNone/>
            </a:pPr>
            <a:r>
              <a:rPr lang="fr-FR" sz="2100" b="0" dirty="0">
                <a:effectLst>
                  <a:outerShdw blurRad="38100" dist="38100" dir="2700000" algn="tl">
                    <a:srgbClr val="212121"/>
                  </a:outerShdw>
                </a:effectLst>
                <a:latin typeface="Helvetica" pitchFamily="2" charset="0"/>
              </a:rPr>
              <a:t>Soins des tissus de soutien de la dent</a:t>
            </a:r>
          </a:p>
        </p:txBody>
      </p:sp>
      <p:pic>
        <p:nvPicPr>
          <p:cNvPr id="4" name="Picture 5" descr="http://www.perio.org/consumer/graphics/toothdiagram.gif">
            <a:hlinkClick r:id="rId3"/>
          </p:cNvPr>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1547812" y="1663303"/>
            <a:ext cx="2414588" cy="2690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4" descr="dbigmuco0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86225" y="3311129"/>
            <a:ext cx="1771650" cy="154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6" descr="dbigmuco0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72175" y="3311129"/>
            <a:ext cx="1714500" cy="154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8" descr="dbigmuco0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14888" y="1653779"/>
            <a:ext cx="2171700" cy="154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709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71600" y="171450"/>
            <a:ext cx="6457950" cy="590550"/>
          </a:xfrm>
          <a:prstGeom prst="rect">
            <a:avLst/>
          </a:prstGeom>
        </p:spPr>
        <p:txBody>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eaLnBrk="1" hangingPunct="1"/>
            <a:r>
              <a:rPr lang="fr-FR" sz="3600" b="0" dirty="0">
                <a:solidFill>
                  <a:srgbClr val="FFC000"/>
                </a:solidFill>
                <a:effectLst>
                  <a:outerShdw blurRad="38100" dist="38100" dir="2700000" algn="tl">
                    <a:srgbClr val="212121"/>
                  </a:outerShdw>
                </a:effectLst>
                <a:latin typeface="Chalkboard" panose="03050602040202020205" pitchFamily="66" charset="77"/>
              </a:rPr>
              <a:t>Chirurgie Buccale</a:t>
            </a:r>
          </a:p>
        </p:txBody>
      </p:sp>
      <p:sp>
        <p:nvSpPr>
          <p:cNvPr id="3" name="Rectangle 3"/>
          <p:cNvSpPr txBox="1">
            <a:spLocks noChangeArrowheads="1"/>
          </p:cNvSpPr>
          <p:nvPr/>
        </p:nvSpPr>
        <p:spPr>
          <a:xfrm>
            <a:off x="1412649" y="951570"/>
            <a:ext cx="2395538" cy="2160547"/>
          </a:xfrm>
          <a:prstGeom prst="rect">
            <a:avLst/>
          </a:prstGeom>
        </p:spPr>
        <p:txBody>
          <a:bodyPr/>
          <a:lstStyle>
            <a:lvl1pPr marL="342900" indent="-342900" algn="l" rtl="0" eaLnBrk="0" fontAlgn="base" hangingPunct="0">
              <a:spcBef>
                <a:spcPts val="2000"/>
              </a:spcBef>
              <a:spcAft>
                <a:spcPct val="0"/>
              </a:spcAft>
              <a:buBlip>
                <a:blip r:embed="rId2"/>
              </a:buBlip>
              <a:defRPr sz="22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ＭＳ Ｐゴシック" charset="0"/>
              </a:defRPr>
            </a:lvl1pPr>
            <a:lvl2pPr marL="685800" indent="-336550" algn="l" rtl="0" eaLnBrk="0" fontAlgn="base" hangingPunct="0">
              <a:spcBef>
                <a:spcPts val="600"/>
              </a:spcBef>
              <a:spcAft>
                <a:spcPct val="0"/>
              </a:spcAft>
              <a:buBlip>
                <a:blip r:embed="rId2"/>
              </a:buBlip>
              <a:defRPr sz="20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mn-cs"/>
              </a:defRPr>
            </a:lvl2pPr>
            <a:lvl3pPr marL="10350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3pPr>
            <a:lvl4pPr marL="1371600" indent="-3365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4pPr>
            <a:lvl5pPr marL="17208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eaLnBrk="1" hangingPunct="1">
              <a:buFont typeface="Arial" panose="020B0604020202020204" pitchFamily="34" charset="0"/>
              <a:buChar char="•"/>
            </a:pPr>
            <a:r>
              <a:rPr lang="fr-FR" sz="1800" b="0" dirty="0">
                <a:solidFill>
                  <a:srgbClr val="FFFFFF"/>
                </a:solidFill>
                <a:latin typeface="Helvetica" pitchFamily="2" charset="0"/>
                <a:cs typeface="Arial"/>
              </a:rPr>
              <a:t>Extraction </a:t>
            </a:r>
            <a:r>
              <a:rPr lang="fr-FR" sz="1800" b="0" dirty="0">
                <a:solidFill>
                  <a:srgbClr val="FFFFFF"/>
                </a:solidFill>
                <a:effectLst>
                  <a:outerShdw blurRad="38100" dist="38100" dir="2700000" algn="tl">
                    <a:srgbClr val="212121"/>
                  </a:outerShdw>
                </a:effectLst>
                <a:latin typeface="Helvetica" pitchFamily="2" charset="0"/>
                <a:cs typeface="Arial"/>
              </a:rPr>
              <a:t>dentaire</a:t>
            </a:r>
          </a:p>
          <a:p>
            <a:pPr eaLnBrk="1" hangingPunct="1">
              <a:buFont typeface="Arial" panose="020B0604020202020204" pitchFamily="34" charset="0"/>
              <a:buChar char="•"/>
            </a:pPr>
            <a:r>
              <a:rPr lang="fr-FR" sz="1800" b="0" dirty="0" err="1">
                <a:solidFill>
                  <a:srgbClr val="FFFFFF"/>
                </a:solidFill>
                <a:latin typeface="Helvetica" pitchFamily="2" charset="0"/>
                <a:cs typeface="Arial"/>
              </a:rPr>
              <a:t>Alvéolectomie</a:t>
            </a:r>
            <a:endParaRPr lang="fr-FR" sz="1800" b="0" dirty="0">
              <a:solidFill>
                <a:srgbClr val="FFFFFF"/>
              </a:solidFill>
              <a:latin typeface="Helvetica" pitchFamily="2" charset="0"/>
              <a:cs typeface="Arial"/>
            </a:endParaRPr>
          </a:p>
          <a:p>
            <a:pPr eaLnBrk="1" hangingPunct="1">
              <a:buFont typeface="Arial" panose="020B0604020202020204" pitchFamily="34" charset="0"/>
              <a:buChar char="•"/>
            </a:pPr>
            <a:r>
              <a:rPr lang="fr-FR" sz="1800" b="0" dirty="0">
                <a:solidFill>
                  <a:srgbClr val="FFFFFF"/>
                </a:solidFill>
                <a:latin typeface="Helvetica" pitchFamily="2" charset="0"/>
                <a:cs typeface="Arial"/>
              </a:rPr>
              <a:t>Ostéoplastie</a:t>
            </a:r>
          </a:p>
          <a:p>
            <a:pPr eaLnBrk="1" hangingPunct="1">
              <a:buFont typeface="Arial" panose="020B0604020202020204" pitchFamily="34" charset="0"/>
              <a:buChar char="•"/>
            </a:pPr>
            <a:r>
              <a:rPr lang="fr-FR" sz="1800" b="0" dirty="0" err="1">
                <a:solidFill>
                  <a:srgbClr val="FFFFFF"/>
                </a:solidFill>
                <a:latin typeface="Helvetica" pitchFamily="2" charset="0"/>
                <a:cs typeface="Arial"/>
              </a:rPr>
              <a:t>Gingivoplastie</a:t>
            </a:r>
            <a:endParaRPr lang="fr-FR" sz="1800" b="0" dirty="0">
              <a:solidFill>
                <a:srgbClr val="FFFFFF"/>
              </a:solidFill>
              <a:latin typeface="Helvetica" pitchFamily="2" charset="0"/>
              <a:cs typeface="Arial"/>
            </a:endParaRPr>
          </a:p>
        </p:txBody>
      </p:sp>
      <p:sp>
        <p:nvSpPr>
          <p:cNvPr id="4" name="Text Box 8"/>
          <p:cNvSpPr txBox="1">
            <a:spLocks noChangeArrowheads="1"/>
          </p:cNvSpPr>
          <p:nvPr/>
        </p:nvSpPr>
        <p:spPr bwMode="auto">
          <a:xfrm>
            <a:off x="4762500" y="3729038"/>
            <a:ext cx="291465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2"/>
                </a:solidFill>
                <a:latin typeface="Arial Narrow" charset="0"/>
                <a:ea typeface="ＭＳ Ｐゴシック" charset="0"/>
              </a:defRPr>
            </a:lvl1pPr>
            <a:lvl2pPr marL="742950" indent="-285750" eaLnBrk="0" hangingPunct="0">
              <a:defRPr sz="4400" b="1">
                <a:solidFill>
                  <a:schemeClr val="tx2"/>
                </a:solidFill>
                <a:latin typeface="Arial Narrow" charset="0"/>
                <a:ea typeface="ＭＳ Ｐゴシック" charset="0"/>
              </a:defRPr>
            </a:lvl2pPr>
            <a:lvl3pPr marL="1143000" indent="-228600" eaLnBrk="0" hangingPunct="0">
              <a:defRPr sz="4400" b="1">
                <a:solidFill>
                  <a:schemeClr val="tx2"/>
                </a:solidFill>
                <a:latin typeface="Arial Narrow" charset="0"/>
                <a:ea typeface="ＭＳ Ｐゴシック" charset="0"/>
              </a:defRPr>
            </a:lvl3pPr>
            <a:lvl4pPr marL="1600200" indent="-228600" eaLnBrk="0" hangingPunct="0">
              <a:defRPr sz="4400" b="1">
                <a:solidFill>
                  <a:schemeClr val="tx2"/>
                </a:solidFill>
                <a:latin typeface="Arial Narrow" charset="0"/>
                <a:ea typeface="ＭＳ Ｐゴシック" charset="0"/>
              </a:defRPr>
            </a:lvl4pPr>
            <a:lvl5pPr marL="2057400" indent="-228600" eaLnBrk="0" hangingPunct="0">
              <a:defRPr sz="4400" b="1">
                <a:solidFill>
                  <a:schemeClr val="tx2"/>
                </a:solidFill>
                <a:latin typeface="Arial Narrow" charset="0"/>
                <a:ea typeface="ＭＳ Ｐゴシック" charset="0"/>
              </a:defRPr>
            </a:lvl5pPr>
            <a:lvl6pPr marL="2514600" indent="-228600" eaLnBrk="0" fontAlgn="base" hangingPunct="0">
              <a:spcBef>
                <a:spcPct val="0"/>
              </a:spcBef>
              <a:spcAft>
                <a:spcPct val="0"/>
              </a:spcAft>
              <a:defRPr sz="4400" b="1">
                <a:solidFill>
                  <a:schemeClr val="tx2"/>
                </a:solidFill>
                <a:latin typeface="Arial Narrow" charset="0"/>
                <a:ea typeface="ＭＳ Ｐゴシック" charset="0"/>
              </a:defRPr>
            </a:lvl6pPr>
            <a:lvl7pPr marL="2971800" indent="-228600" eaLnBrk="0" fontAlgn="base" hangingPunct="0">
              <a:spcBef>
                <a:spcPct val="0"/>
              </a:spcBef>
              <a:spcAft>
                <a:spcPct val="0"/>
              </a:spcAft>
              <a:defRPr sz="4400" b="1">
                <a:solidFill>
                  <a:schemeClr val="tx2"/>
                </a:solidFill>
                <a:latin typeface="Arial Narrow" charset="0"/>
                <a:ea typeface="ＭＳ Ｐゴシック" charset="0"/>
              </a:defRPr>
            </a:lvl7pPr>
            <a:lvl8pPr marL="3429000" indent="-228600" eaLnBrk="0" fontAlgn="base" hangingPunct="0">
              <a:spcBef>
                <a:spcPct val="0"/>
              </a:spcBef>
              <a:spcAft>
                <a:spcPct val="0"/>
              </a:spcAft>
              <a:defRPr sz="4400" b="1">
                <a:solidFill>
                  <a:schemeClr val="tx2"/>
                </a:solidFill>
                <a:latin typeface="Arial Narrow" charset="0"/>
                <a:ea typeface="ＭＳ Ｐゴシック" charset="0"/>
              </a:defRPr>
            </a:lvl8pPr>
            <a:lvl9pPr marL="3886200" indent="-228600" eaLnBrk="0" fontAlgn="base" hangingPunct="0">
              <a:spcBef>
                <a:spcPct val="0"/>
              </a:spcBef>
              <a:spcAft>
                <a:spcPct val="0"/>
              </a:spcAft>
              <a:defRPr sz="4400" b="1">
                <a:solidFill>
                  <a:schemeClr val="tx2"/>
                </a:solidFill>
                <a:latin typeface="Arial Narrow" charset="0"/>
                <a:ea typeface="ＭＳ Ｐゴシック" charset="0"/>
              </a:defRPr>
            </a:lvl9pPr>
          </a:lstStyle>
          <a:p>
            <a:pPr eaLnBrk="1" hangingPunct="1">
              <a:spcBef>
                <a:spcPct val="50000"/>
              </a:spcBef>
              <a:buClr>
                <a:schemeClr val="tx1"/>
              </a:buClr>
              <a:buSzPct val="80000"/>
            </a:pPr>
            <a:r>
              <a:rPr lang="fr-FR" sz="1800" b="0" dirty="0">
                <a:solidFill>
                  <a:schemeClr val="tx1"/>
                </a:solidFill>
                <a:latin typeface="Helvetica" pitchFamily="2" charset="0"/>
                <a:cs typeface="Arial" charset="0"/>
              </a:rPr>
              <a:t>Traitement des tissus </a:t>
            </a:r>
          </a:p>
          <a:p>
            <a:pPr eaLnBrk="1" hangingPunct="1">
              <a:spcBef>
                <a:spcPct val="50000"/>
              </a:spcBef>
              <a:buClr>
                <a:schemeClr val="tx1"/>
              </a:buClr>
              <a:buSzPct val="80000"/>
            </a:pPr>
            <a:r>
              <a:rPr lang="fr-FR" sz="1800" b="0" dirty="0">
                <a:solidFill>
                  <a:schemeClr val="tx1"/>
                </a:solidFill>
                <a:latin typeface="Helvetica" pitchFamily="2" charset="0"/>
                <a:cs typeface="Arial" charset="0"/>
              </a:rPr>
              <a:t>de la sphère buccale </a:t>
            </a:r>
          </a:p>
          <a:p>
            <a:pPr eaLnBrk="1" hangingPunct="1">
              <a:spcBef>
                <a:spcPct val="50000"/>
              </a:spcBef>
              <a:buClr>
                <a:schemeClr val="tx1"/>
              </a:buClr>
              <a:buSzPct val="80000"/>
            </a:pPr>
            <a:r>
              <a:rPr lang="fr-FR" sz="1800" b="0" dirty="0">
                <a:solidFill>
                  <a:schemeClr val="tx1"/>
                </a:solidFill>
                <a:latin typeface="Helvetica" pitchFamily="2" charset="0"/>
                <a:cs typeface="Arial" charset="0"/>
              </a:rPr>
              <a:t>et de son environnement</a:t>
            </a:r>
          </a:p>
        </p:txBody>
      </p:sp>
      <p:pic>
        <p:nvPicPr>
          <p:cNvPr id="5" name="Picture 10" descr="P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0661" y="3138813"/>
            <a:ext cx="2808685" cy="184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pic>
        <p:nvPicPr>
          <p:cNvPr id="6" name="Picture 12" descr="http://www.dentalespace.com/fc/imag-paro/greffe/greffe13.JPG"/>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4599385" y="1087041"/>
            <a:ext cx="3086100" cy="188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232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03735" y="242888"/>
            <a:ext cx="6457950" cy="601266"/>
          </a:xfrm>
          <a:prstGeom prst="rect">
            <a:avLst/>
          </a:prstGeom>
        </p:spPr>
        <p:txBody>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eaLnBrk="1" hangingPunct="1"/>
            <a:r>
              <a:rPr lang="fr-FR" sz="3600" b="0" dirty="0">
                <a:solidFill>
                  <a:srgbClr val="FFC000"/>
                </a:solidFill>
                <a:effectLst>
                  <a:outerShdw blurRad="38100" dist="38100" dir="2700000" algn="tl">
                    <a:srgbClr val="212121"/>
                  </a:outerShdw>
                </a:effectLst>
                <a:latin typeface="Chalkboard" panose="03050602040202020205" pitchFamily="66" charset="77"/>
              </a:rPr>
              <a:t>Orthopédie </a:t>
            </a:r>
            <a:r>
              <a:rPr lang="fr-FR" sz="3600" b="0" dirty="0" err="1">
                <a:solidFill>
                  <a:srgbClr val="FFC000"/>
                </a:solidFill>
                <a:effectLst>
                  <a:outerShdw blurRad="38100" dist="38100" dir="2700000" algn="tl">
                    <a:srgbClr val="212121"/>
                  </a:outerShdw>
                </a:effectLst>
                <a:latin typeface="Chalkboard" panose="03050602040202020205" pitchFamily="66" charset="77"/>
              </a:rPr>
              <a:t>Dento</a:t>
            </a:r>
            <a:r>
              <a:rPr lang="fr-FR" sz="3600" b="0" dirty="0">
                <a:solidFill>
                  <a:srgbClr val="FFC000"/>
                </a:solidFill>
                <a:effectLst>
                  <a:outerShdw blurRad="38100" dist="38100" dir="2700000" algn="tl">
                    <a:srgbClr val="212121"/>
                  </a:outerShdw>
                </a:effectLst>
                <a:latin typeface="Chalkboard" panose="03050602040202020205" pitchFamily="66" charset="77"/>
              </a:rPr>
              <a:t>-Faciale</a:t>
            </a:r>
          </a:p>
        </p:txBody>
      </p:sp>
      <p:sp>
        <p:nvSpPr>
          <p:cNvPr id="3" name="Rectangle 3"/>
          <p:cNvSpPr txBox="1">
            <a:spLocks noChangeArrowheads="1"/>
          </p:cNvSpPr>
          <p:nvPr/>
        </p:nvSpPr>
        <p:spPr>
          <a:xfrm>
            <a:off x="1440656" y="1086585"/>
            <a:ext cx="6436674" cy="1080120"/>
          </a:xfrm>
          <a:prstGeom prst="rect">
            <a:avLst/>
          </a:prstGeom>
        </p:spPr>
        <p:txBody>
          <a:bodyPr/>
          <a:lstStyle>
            <a:lvl1pPr marL="342900" indent="-342900" algn="l" rtl="0" eaLnBrk="0" fontAlgn="base" hangingPunct="0">
              <a:spcBef>
                <a:spcPts val="2000"/>
              </a:spcBef>
              <a:spcAft>
                <a:spcPct val="0"/>
              </a:spcAft>
              <a:buBlip>
                <a:blip r:embed="rId2"/>
              </a:buBlip>
              <a:defRPr sz="22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ＭＳ Ｐゴシック" charset="0"/>
              </a:defRPr>
            </a:lvl1pPr>
            <a:lvl2pPr marL="685800" indent="-336550" algn="l" rtl="0" eaLnBrk="0" fontAlgn="base" hangingPunct="0">
              <a:spcBef>
                <a:spcPts val="600"/>
              </a:spcBef>
              <a:spcAft>
                <a:spcPct val="0"/>
              </a:spcAft>
              <a:buBlip>
                <a:blip r:embed="rId2"/>
              </a:buBlip>
              <a:defRPr sz="20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mn-cs"/>
              </a:defRPr>
            </a:lvl2pPr>
            <a:lvl3pPr marL="10350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3pPr>
            <a:lvl4pPr marL="1371600" indent="-3365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4pPr>
            <a:lvl5pPr marL="17208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marL="0" indent="0" algn="ctr" eaLnBrk="1" hangingPunct="1">
              <a:buNone/>
            </a:pPr>
            <a:r>
              <a:rPr lang="fr-FR" sz="1800" b="0" dirty="0">
                <a:effectLst>
                  <a:outerShdw blurRad="50800" dist="38100" dir="2700000" algn="tl" rotWithShape="0">
                    <a:prstClr val="black">
                      <a:alpha val="40000"/>
                    </a:prstClr>
                  </a:outerShdw>
                </a:effectLst>
                <a:latin typeface="Helvetica" pitchFamily="2" charset="0"/>
                <a:cs typeface="Arial" charset="0"/>
              </a:rPr>
              <a:t>Diagnostic, prévention et traitement des malformations  faciales affectant les mâchoires, incluant les anomalies de position des dents</a:t>
            </a:r>
          </a:p>
        </p:txBody>
      </p:sp>
      <p:pic>
        <p:nvPicPr>
          <p:cNvPr id="4" name="Picture 5" descr="http://www.aso.org.au/images/aso_Colour.jp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4680347" y="2640807"/>
            <a:ext cx="3024188" cy="2037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descr="http://www.aso.org.au/images/aso_Crowding.jpg"/>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a:xfrm>
            <a:off x="1440657" y="2646760"/>
            <a:ext cx="2969419" cy="2026444"/>
          </a:xfrm>
          <a:prstGeom prst="rect">
            <a:avLst/>
          </a:prstGeom>
          <a:noFill/>
        </p:spPr>
      </p:pic>
    </p:spTree>
    <p:extLst>
      <p:ext uri="{BB962C8B-B14F-4D97-AF65-F5344CB8AC3E}">
        <p14:creationId xmlns:p14="http://schemas.microsoft.com/office/powerpoint/2010/main" val="1277325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57350" y="195263"/>
            <a:ext cx="5829300" cy="857250"/>
          </a:xfrm>
          <a:prstGeom prst="rect">
            <a:avLst/>
          </a:prstGeom>
        </p:spPr>
        <p:txBody>
          <a:bodyPr wrap="square" numCol="1" compatLnSpc="1">
            <a:prstTxWarp prst="textNoShape">
              <a:avLst/>
            </a:prstTxWarp>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eaLnBrk="1" hangingPunct="1"/>
            <a:r>
              <a:rPr lang="fr-FR" sz="3600" b="0" dirty="0">
                <a:solidFill>
                  <a:srgbClr val="FFC000"/>
                </a:solidFill>
                <a:effectLst>
                  <a:outerShdw blurRad="38100" dist="38100" dir="2700000" algn="tl">
                    <a:srgbClr val="212121"/>
                  </a:outerShdw>
                </a:effectLst>
                <a:latin typeface="Chalkboard" panose="03050602040202020205" pitchFamily="66" charset="77"/>
              </a:rPr>
              <a:t>Odontologie Prothétique</a:t>
            </a:r>
          </a:p>
        </p:txBody>
      </p:sp>
      <p:sp>
        <p:nvSpPr>
          <p:cNvPr id="3" name="Rectangle 3"/>
          <p:cNvSpPr txBox="1">
            <a:spLocks noChangeArrowheads="1"/>
          </p:cNvSpPr>
          <p:nvPr/>
        </p:nvSpPr>
        <p:spPr>
          <a:xfrm>
            <a:off x="1657350" y="1054515"/>
            <a:ext cx="3235291" cy="2295255"/>
          </a:xfrm>
          <a:prstGeom prst="rect">
            <a:avLst/>
          </a:prstGeom>
        </p:spPr>
        <p:txBody>
          <a:bodyPr/>
          <a:lstStyle>
            <a:lvl1pPr marL="342900" indent="-342900" algn="l" rtl="0" eaLnBrk="0" fontAlgn="base" hangingPunct="0">
              <a:spcBef>
                <a:spcPts val="2000"/>
              </a:spcBef>
              <a:spcAft>
                <a:spcPct val="0"/>
              </a:spcAft>
              <a:buBlip>
                <a:blip r:embed="rId2"/>
              </a:buBlip>
              <a:defRPr sz="22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ＭＳ Ｐゴシック" charset="0"/>
              </a:defRPr>
            </a:lvl1pPr>
            <a:lvl2pPr marL="685800" indent="-336550" algn="l" rtl="0" eaLnBrk="0" fontAlgn="base" hangingPunct="0">
              <a:spcBef>
                <a:spcPts val="600"/>
              </a:spcBef>
              <a:spcAft>
                <a:spcPct val="0"/>
              </a:spcAft>
              <a:buBlip>
                <a:blip r:embed="rId2"/>
              </a:buBlip>
              <a:defRPr sz="20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mn-cs"/>
              </a:defRPr>
            </a:lvl2pPr>
            <a:lvl3pPr marL="10350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3pPr>
            <a:lvl4pPr marL="1371600" indent="-3365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4pPr>
            <a:lvl5pPr marL="17208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eaLnBrk="1" hangingPunct="1">
              <a:lnSpc>
                <a:spcPct val="90000"/>
              </a:lnSpc>
              <a:buFont typeface="Arial" panose="020B0604020202020204" pitchFamily="34" charset="0"/>
              <a:buChar char="•"/>
            </a:pPr>
            <a:r>
              <a:rPr lang="fr-FR" sz="1800" b="0" dirty="0">
                <a:effectLst>
                  <a:outerShdw blurRad="38100" dist="38100" dir="2700000" algn="tl">
                    <a:srgbClr val="212121"/>
                  </a:outerShdw>
                </a:effectLst>
                <a:latin typeface="Helvetica" pitchFamily="2" charset="0"/>
              </a:rPr>
              <a:t>inlays-onlays</a:t>
            </a:r>
          </a:p>
          <a:p>
            <a:pPr eaLnBrk="1" hangingPunct="1">
              <a:lnSpc>
                <a:spcPct val="90000"/>
              </a:lnSpc>
              <a:buFont typeface="Arial" panose="020B0604020202020204" pitchFamily="34" charset="0"/>
              <a:buChar char="•"/>
            </a:pPr>
            <a:r>
              <a:rPr lang="fr-FR" sz="1800" b="0" dirty="0">
                <a:effectLst>
                  <a:outerShdw blurRad="38100" dist="38100" dir="2700000" algn="tl">
                    <a:srgbClr val="212121"/>
                  </a:outerShdw>
                </a:effectLst>
                <a:latin typeface="Helvetica" pitchFamily="2" charset="0"/>
              </a:rPr>
              <a:t>couronnes</a:t>
            </a:r>
          </a:p>
          <a:p>
            <a:pPr eaLnBrk="1" hangingPunct="1">
              <a:lnSpc>
                <a:spcPct val="90000"/>
              </a:lnSpc>
              <a:buFont typeface="Arial" panose="020B0604020202020204" pitchFamily="34" charset="0"/>
              <a:buChar char="•"/>
            </a:pPr>
            <a:r>
              <a:rPr lang="fr-FR" sz="1800" b="0" dirty="0">
                <a:effectLst>
                  <a:outerShdw blurRad="38100" dist="38100" dir="2700000" algn="tl">
                    <a:srgbClr val="212121"/>
                  </a:outerShdw>
                </a:effectLst>
                <a:latin typeface="Helvetica" pitchFamily="2" charset="0"/>
              </a:rPr>
              <a:t>bridges</a:t>
            </a:r>
          </a:p>
          <a:p>
            <a:pPr eaLnBrk="1" hangingPunct="1">
              <a:lnSpc>
                <a:spcPct val="90000"/>
              </a:lnSpc>
              <a:buFont typeface="Arial" panose="020B0604020202020204" pitchFamily="34" charset="0"/>
              <a:buChar char="•"/>
            </a:pPr>
            <a:r>
              <a:rPr lang="fr-FR" sz="1800" b="0" dirty="0">
                <a:effectLst>
                  <a:outerShdw blurRad="38100" dist="38100" dir="2700000" algn="tl">
                    <a:srgbClr val="212121"/>
                  </a:outerShdw>
                </a:effectLst>
                <a:latin typeface="Helvetica" pitchFamily="2" charset="0"/>
              </a:rPr>
              <a:t>prothèses partielles et totales</a:t>
            </a:r>
          </a:p>
          <a:p>
            <a:pPr eaLnBrk="1" hangingPunct="1">
              <a:lnSpc>
                <a:spcPct val="90000"/>
              </a:lnSpc>
              <a:buFont typeface="Arial" panose="020B0604020202020204" pitchFamily="34" charset="0"/>
              <a:buChar char="•"/>
            </a:pPr>
            <a:r>
              <a:rPr lang="fr-FR" sz="1800" b="0" dirty="0">
                <a:effectLst>
                  <a:outerShdw blurRad="38100" dist="38100" dir="2700000" algn="tl">
                    <a:srgbClr val="212121"/>
                  </a:outerShdw>
                </a:effectLst>
                <a:latin typeface="Helvetica" pitchFamily="2" charset="0"/>
              </a:rPr>
              <a:t>prothèses implantaires</a:t>
            </a:r>
          </a:p>
          <a:p>
            <a:pPr eaLnBrk="1" hangingPunct="1">
              <a:lnSpc>
                <a:spcPct val="90000"/>
              </a:lnSpc>
              <a:buFont typeface="Arial" panose="020B0604020202020204" pitchFamily="34" charset="0"/>
              <a:buChar char="•"/>
            </a:pPr>
            <a:endParaRPr lang="fr-FR" sz="1950" b="0" dirty="0">
              <a:solidFill>
                <a:schemeClr val="tx2"/>
              </a:solidFill>
              <a:effectLst>
                <a:outerShdw blurRad="38100" dist="38100" dir="2700000" algn="tl">
                  <a:srgbClr val="FFFFFF"/>
                </a:outerShdw>
              </a:effectLst>
              <a:latin typeface="Helvetica" pitchFamily="2" charset="0"/>
            </a:endParaRPr>
          </a:p>
        </p:txBody>
      </p:sp>
      <p:pic>
        <p:nvPicPr>
          <p:cNvPr id="4" name="Picture 5" descr="http://www.optik.uni-erlangen.de/osmin/haeusler/people/sbk/pictures/praeparation+inlay.jp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a:xfrm>
            <a:off x="5166066" y="1572639"/>
            <a:ext cx="1890713" cy="1532334"/>
          </a:xfrm>
          <a:prstGeom prst="rect">
            <a:avLst/>
          </a:prstGeom>
          <a:noFill/>
        </p:spPr>
      </p:pic>
      <p:pic>
        <p:nvPicPr>
          <p:cNvPr id="5" name="Picture 7" descr="http://www.lifeonthebeat.com/images/Teeth.jpg">
            <a:hlinkClick r:id="rId5"/>
          </p:cNvPr>
          <p:cNvPicPr>
            <a:picLocks noChangeAspect="1" noChangeArrowheads="1"/>
          </p:cNvPicPr>
          <p:nvPr/>
        </p:nvPicPr>
        <p:blipFill>
          <a:blip r:embed="rId6" r:link="rId7" cstate="email">
            <a:extLst>
              <a:ext uri="{28A0092B-C50C-407E-A947-70E740481C1C}">
                <a14:useLocalDpi xmlns:a14="http://schemas.microsoft.com/office/drawing/2010/main"/>
              </a:ext>
            </a:extLst>
          </a:blip>
          <a:srcRect/>
          <a:stretch>
            <a:fillRect/>
          </a:stretch>
        </p:blipFill>
        <p:spPr bwMode="auto">
          <a:xfrm>
            <a:off x="1547665" y="3705877"/>
            <a:ext cx="1261211" cy="1248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4" descr="ic-pat0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32829" y="3759882"/>
            <a:ext cx="1912144" cy="1195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9" descr="ic-pat0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74079" y="3759882"/>
            <a:ext cx="2051447" cy="118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72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623" y="989633"/>
            <a:ext cx="2880320" cy="4319789"/>
          </a:xfrm>
          <a:prstGeom prst="rect">
            <a:avLst/>
          </a:prstGeom>
          <a:noFill/>
          <a:ln>
            <a:noFill/>
          </a:ln>
          <a:effectLst>
            <a:outerShdw blurRad="127000" dist="76199" dir="2700000" algn="ctr" rotWithShape="0">
              <a:schemeClr val="bg2">
                <a:alpha val="75000"/>
              </a:schemeClr>
            </a:outerShdw>
          </a:effectLst>
        </p:spPr>
      </p:pic>
      <p:pic>
        <p:nvPicPr>
          <p:cNvPr id="3"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1421952"/>
            <a:ext cx="2803580" cy="2299596"/>
          </a:xfrm>
          <a:prstGeom prst="rect">
            <a:avLst/>
          </a:prstGeom>
          <a:noFill/>
          <a:ln>
            <a:noFill/>
          </a:ln>
          <a:effectLst>
            <a:outerShdw blurRad="127000" dist="76199" dir="2700000" algn="ctr" rotWithShape="0">
              <a:schemeClr val="bg2">
                <a:alpha val="75000"/>
              </a:schemeClr>
            </a:outerShdw>
          </a:effectLst>
        </p:spPr>
      </p:pic>
      <p:pic>
        <p:nvPicPr>
          <p:cNvPr id="4" name="Image 6"/>
          <p:cNvPicPr>
            <a:picLocks noChangeAspect="1"/>
          </p:cNvPicPr>
          <p:nvPr/>
        </p:nvPicPr>
        <p:blipFill>
          <a:blip r:embed="rId4" cstate="email">
            <a:extLst>
              <a:ext uri="{28A0092B-C50C-407E-A947-70E740481C1C}">
                <a14:useLocalDpi xmlns:a14="http://schemas.microsoft.com/office/drawing/2010/main"/>
              </a:ext>
            </a:extLst>
          </a:blip>
          <a:srcRect l="19328"/>
          <a:stretch>
            <a:fillRect/>
          </a:stretch>
        </p:blipFill>
        <p:spPr bwMode="auto">
          <a:xfrm>
            <a:off x="6558557" y="1280516"/>
            <a:ext cx="2225911" cy="30968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681414E0-2DF5-E541-9BB7-CEDB645C3CDF}"/>
              </a:ext>
            </a:extLst>
          </p:cNvPr>
          <p:cNvSpPr txBox="1">
            <a:spLocks noChangeArrowheads="1"/>
          </p:cNvSpPr>
          <p:nvPr/>
        </p:nvSpPr>
        <p:spPr>
          <a:xfrm>
            <a:off x="1657350" y="195263"/>
            <a:ext cx="5829300" cy="857250"/>
          </a:xfrm>
          <a:prstGeom prst="rect">
            <a:avLst/>
          </a:prstGeom>
        </p:spPr>
        <p:txBody>
          <a:bodyPr wrap="square" numCol="1" compatLnSpc="1">
            <a:prstTxWarp prst="textNoShape">
              <a:avLst/>
            </a:prstTxWarp>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eaLnBrk="1" hangingPunct="1"/>
            <a:r>
              <a:rPr lang="fr-FR" sz="3600" b="0" dirty="0">
                <a:solidFill>
                  <a:srgbClr val="FFC000"/>
                </a:solidFill>
                <a:effectLst>
                  <a:outerShdw blurRad="38100" dist="38100" dir="2700000" algn="tl">
                    <a:srgbClr val="212121"/>
                  </a:outerShdw>
                </a:effectLst>
                <a:latin typeface="Chalkboard" panose="03050602040202020205" pitchFamily="66" charset="77"/>
              </a:rPr>
              <a:t>Odontologie Prothétique</a:t>
            </a:r>
          </a:p>
        </p:txBody>
      </p:sp>
    </p:spTree>
    <p:extLst>
      <p:ext uri="{BB962C8B-B14F-4D97-AF65-F5344CB8AC3E}">
        <p14:creationId xmlns:p14="http://schemas.microsoft.com/office/powerpoint/2010/main" val="131675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75336" y="172858"/>
            <a:ext cx="2861984" cy="564356"/>
          </a:xfrm>
          <a:prstGeom prst="rect">
            <a:avLst/>
          </a:prstGeom>
        </p:spPr>
        <p:txBody>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eaLnBrk="1" hangingPunct="1"/>
            <a:r>
              <a:rPr lang="fr-FR" sz="3600" b="0" dirty="0">
                <a:solidFill>
                  <a:srgbClr val="FFC000"/>
                </a:solidFill>
                <a:effectLst>
                  <a:outerShdw blurRad="38100" dist="38100" dir="2700000" algn="tl">
                    <a:srgbClr val="212121"/>
                  </a:outerShdw>
                </a:effectLst>
                <a:latin typeface="Chalkboard" panose="03050602040202020205" pitchFamily="66" charset="77"/>
              </a:rPr>
              <a:t>Implantologie</a:t>
            </a:r>
          </a:p>
        </p:txBody>
      </p:sp>
      <p:pic>
        <p:nvPicPr>
          <p:cNvPr id="3" name="Picture 5" descr="http://promjai.com/images/implant_1.jpg"/>
          <p:cNvPicPr>
            <a:picLocks noChangeAspect="1" noChangeArrowheads="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5462588" y="141685"/>
            <a:ext cx="2403872" cy="1539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8" descr="http://www.titensordds.com/assets/Muapilar.jpg">
            <a:hlinkClick r:id="rId4"/>
          </p:cNvPr>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2224087" y="1892877"/>
            <a:ext cx="1564481" cy="3077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2" descr="http://promjai.com/images/implant_3.jpg"/>
          <p:cNvPicPr>
            <a:picLocks noChangeAspect="1" noChangeArrowheads="1"/>
          </p:cNvPicPr>
          <p:nvPr/>
        </p:nvPicPr>
        <p:blipFill>
          <a:blip r:embed="rId7" r:link="rId8" cstate="email">
            <a:extLst>
              <a:ext uri="{28A0092B-C50C-407E-A947-70E740481C1C}">
                <a14:useLocalDpi xmlns:a14="http://schemas.microsoft.com/office/drawing/2010/main"/>
              </a:ext>
            </a:extLst>
          </a:blip>
          <a:srcRect/>
          <a:stretch>
            <a:fillRect/>
          </a:stretch>
        </p:blipFill>
        <p:spPr bwMode="auto">
          <a:xfrm>
            <a:off x="5475685" y="3436144"/>
            <a:ext cx="2390775" cy="1539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3" descr="http://promjai.com/images/implant_2.jpg"/>
          <p:cNvPicPr>
            <a:picLocks noChangeAspect="1" noChangeArrowheads="1"/>
          </p:cNvPicPr>
          <p:nvPr/>
        </p:nvPicPr>
        <p:blipFill>
          <a:blip r:embed="rId9" r:link="rId10" cstate="email">
            <a:extLst>
              <a:ext uri="{28A0092B-C50C-407E-A947-70E740481C1C}">
                <a14:useLocalDpi xmlns:a14="http://schemas.microsoft.com/office/drawing/2010/main"/>
              </a:ext>
            </a:extLst>
          </a:blip>
          <a:srcRect/>
          <a:stretch>
            <a:fillRect/>
          </a:stretch>
        </p:blipFill>
        <p:spPr>
          <a:xfrm>
            <a:off x="5475685" y="1762125"/>
            <a:ext cx="2390775" cy="1577579"/>
          </a:xfrm>
          <a:prstGeom prst="rect">
            <a:avLst/>
          </a:prstGeom>
          <a:noFill/>
        </p:spPr>
      </p:pic>
      <p:sp>
        <p:nvSpPr>
          <p:cNvPr id="7" name="Text Box 16"/>
          <p:cNvSpPr txBox="1">
            <a:spLocks noChangeArrowheads="1"/>
          </p:cNvSpPr>
          <p:nvPr/>
        </p:nvSpPr>
        <p:spPr bwMode="auto">
          <a:xfrm>
            <a:off x="1331640" y="1057915"/>
            <a:ext cx="388843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400" b="1">
                <a:solidFill>
                  <a:schemeClr val="tx2"/>
                </a:solidFill>
                <a:latin typeface="Arial Narrow" charset="0"/>
                <a:ea typeface="ＭＳ Ｐゴシック" charset="0"/>
              </a:defRPr>
            </a:lvl1pPr>
            <a:lvl2pPr marL="742950" indent="-285750" eaLnBrk="0" hangingPunct="0">
              <a:defRPr sz="4400" b="1">
                <a:solidFill>
                  <a:schemeClr val="tx2"/>
                </a:solidFill>
                <a:latin typeface="Arial Narrow" charset="0"/>
                <a:ea typeface="ＭＳ Ｐゴシック" charset="0"/>
              </a:defRPr>
            </a:lvl2pPr>
            <a:lvl3pPr marL="1143000" indent="-228600" eaLnBrk="0" hangingPunct="0">
              <a:defRPr sz="4400" b="1">
                <a:solidFill>
                  <a:schemeClr val="tx2"/>
                </a:solidFill>
                <a:latin typeface="Arial Narrow" charset="0"/>
                <a:ea typeface="ＭＳ Ｐゴシック" charset="0"/>
              </a:defRPr>
            </a:lvl3pPr>
            <a:lvl4pPr marL="1600200" indent="-228600" eaLnBrk="0" hangingPunct="0">
              <a:defRPr sz="4400" b="1">
                <a:solidFill>
                  <a:schemeClr val="tx2"/>
                </a:solidFill>
                <a:latin typeface="Arial Narrow" charset="0"/>
                <a:ea typeface="ＭＳ Ｐゴシック" charset="0"/>
              </a:defRPr>
            </a:lvl4pPr>
            <a:lvl5pPr marL="2057400" indent="-228600" eaLnBrk="0" hangingPunct="0">
              <a:defRPr sz="4400" b="1">
                <a:solidFill>
                  <a:schemeClr val="tx2"/>
                </a:solidFill>
                <a:latin typeface="Arial Narrow" charset="0"/>
                <a:ea typeface="ＭＳ Ｐゴシック" charset="0"/>
              </a:defRPr>
            </a:lvl5pPr>
            <a:lvl6pPr marL="2514600" indent="-228600" eaLnBrk="0" fontAlgn="base" hangingPunct="0">
              <a:spcBef>
                <a:spcPct val="0"/>
              </a:spcBef>
              <a:spcAft>
                <a:spcPct val="0"/>
              </a:spcAft>
              <a:defRPr sz="4400" b="1">
                <a:solidFill>
                  <a:schemeClr val="tx2"/>
                </a:solidFill>
                <a:latin typeface="Arial Narrow" charset="0"/>
                <a:ea typeface="ＭＳ Ｐゴシック" charset="0"/>
              </a:defRPr>
            </a:lvl6pPr>
            <a:lvl7pPr marL="2971800" indent="-228600" eaLnBrk="0" fontAlgn="base" hangingPunct="0">
              <a:spcBef>
                <a:spcPct val="0"/>
              </a:spcBef>
              <a:spcAft>
                <a:spcPct val="0"/>
              </a:spcAft>
              <a:defRPr sz="4400" b="1">
                <a:solidFill>
                  <a:schemeClr val="tx2"/>
                </a:solidFill>
                <a:latin typeface="Arial Narrow" charset="0"/>
                <a:ea typeface="ＭＳ Ｐゴシック" charset="0"/>
              </a:defRPr>
            </a:lvl7pPr>
            <a:lvl8pPr marL="3429000" indent="-228600" eaLnBrk="0" fontAlgn="base" hangingPunct="0">
              <a:spcBef>
                <a:spcPct val="0"/>
              </a:spcBef>
              <a:spcAft>
                <a:spcPct val="0"/>
              </a:spcAft>
              <a:defRPr sz="4400" b="1">
                <a:solidFill>
                  <a:schemeClr val="tx2"/>
                </a:solidFill>
                <a:latin typeface="Arial Narrow" charset="0"/>
                <a:ea typeface="ＭＳ Ｐゴシック" charset="0"/>
              </a:defRPr>
            </a:lvl8pPr>
            <a:lvl9pPr marL="3886200" indent="-228600" eaLnBrk="0" fontAlgn="base" hangingPunct="0">
              <a:spcBef>
                <a:spcPct val="0"/>
              </a:spcBef>
              <a:spcAft>
                <a:spcPct val="0"/>
              </a:spcAft>
              <a:defRPr sz="4400" b="1">
                <a:solidFill>
                  <a:schemeClr val="tx2"/>
                </a:solidFill>
                <a:latin typeface="Arial Narrow" charset="0"/>
                <a:ea typeface="ＭＳ Ｐゴシック" charset="0"/>
              </a:defRPr>
            </a:lvl9pPr>
          </a:lstStyle>
          <a:p>
            <a:pPr eaLnBrk="1" hangingPunct="1">
              <a:spcBef>
                <a:spcPct val="50000"/>
              </a:spcBef>
              <a:buClr>
                <a:schemeClr val="tx2"/>
              </a:buClr>
            </a:pPr>
            <a:r>
              <a:rPr lang="fr-FR" sz="1800" b="0" dirty="0">
                <a:solidFill>
                  <a:schemeClr val="tx1"/>
                </a:solidFill>
                <a:effectLst>
                  <a:outerShdw blurRad="50800" dist="38100" dir="2700000" algn="tl" rotWithShape="0">
                    <a:prstClr val="black">
                      <a:alpha val="40000"/>
                    </a:prstClr>
                  </a:outerShdw>
                </a:effectLst>
                <a:latin typeface="Helvetica" pitchFamily="2" charset="0"/>
                <a:cs typeface="Arial" charset="0"/>
              </a:rPr>
              <a:t>Mise en place de racines artificielles dans les zones d’</a:t>
            </a:r>
            <a:r>
              <a:rPr lang="fr-FR" sz="1800" b="0" dirty="0" err="1">
                <a:solidFill>
                  <a:schemeClr val="tx1"/>
                </a:solidFill>
                <a:effectLst>
                  <a:outerShdw blurRad="50800" dist="38100" dir="2700000" algn="tl" rotWithShape="0">
                    <a:prstClr val="black">
                      <a:alpha val="40000"/>
                    </a:prstClr>
                  </a:outerShdw>
                </a:effectLst>
                <a:latin typeface="Helvetica" pitchFamily="2" charset="0"/>
                <a:cs typeface="Arial" charset="0"/>
              </a:rPr>
              <a:t>édentement</a:t>
            </a:r>
            <a:endParaRPr lang="fr-FR" sz="1800" b="0" dirty="0">
              <a:solidFill>
                <a:schemeClr val="tx1"/>
              </a:solidFill>
              <a:effectLst>
                <a:outerShdw blurRad="50800" dist="38100" dir="2700000" algn="tl" rotWithShape="0">
                  <a:prstClr val="black">
                    <a:alpha val="40000"/>
                  </a:prstClr>
                </a:outerShdw>
              </a:effectLst>
              <a:latin typeface="Helvetica" pitchFamily="2" charset="0"/>
              <a:cs typeface="Arial" charset="0"/>
            </a:endParaRPr>
          </a:p>
        </p:txBody>
      </p:sp>
    </p:spTree>
    <p:extLst>
      <p:ext uri="{BB962C8B-B14F-4D97-AF65-F5344CB8AC3E}">
        <p14:creationId xmlns:p14="http://schemas.microsoft.com/office/powerpoint/2010/main" val="2494843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3750BB20-D45A-EE4E-92D6-8B8779BA6C1F}"/>
              </a:ext>
            </a:extLst>
          </p:cNvPr>
          <p:cNvSpPr txBox="1">
            <a:spLocks noChangeArrowheads="1"/>
          </p:cNvSpPr>
          <p:nvPr/>
        </p:nvSpPr>
        <p:spPr>
          <a:xfrm>
            <a:off x="307507" y="1698724"/>
            <a:ext cx="2820079" cy="1746051"/>
          </a:xfrm>
          <a:prstGeom prst="rect">
            <a:avLst/>
          </a:prstGeom>
        </p:spPr>
        <p:txBody>
          <a:bodyPr vert="horz" lIns="68580" tIns="34290" rIns="34287" bIns="34290" rtlCol="0" anchor="t" anchorCtr="0">
            <a:normAutofit lnSpcReduction="10000"/>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marL="342900" indent="-342900" algn="l">
              <a:lnSpc>
                <a:spcPct val="80000"/>
              </a:lnSpc>
              <a:buFont typeface="Arial" panose="020B0604020202020204" pitchFamily="34" charset="0"/>
              <a:buChar char="•"/>
            </a:pPr>
            <a:r>
              <a:rPr lang="en-GB" sz="2400" b="0" dirty="0" err="1">
                <a:effectLst/>
                <a:latin typeface="Helvetica" pitchFamily="2" charset="0"/>
                <a:cs typeface="Arial"/>
              </a:rPr>
              <a:t>Prévention</a:t>
            </a:r>
            <a:r>
              <a:rPr lang="en-GB" sz="2400" b="0" dirty="0">
                <a:effectLst/>
                <a:latin typeface="Helvetica" pitchFamily="2" charset="0"/>
                <a:cs typeface="Arial"/>
              </a:rPr>
              <a:t> </a:t>
            </a:r>
          </a:p>
          <a:p>
            <a:pPr marL="342900" indent="-342900" algn="l">
              <a:lnSpc>
                <a:spcPct val="80000"/>
              </a:lnSpc>
              <a:buFont typeface="Arial" panose="020B0604020202020204" pitchFamily="34" charset="0"/>
              <a:buChar char="•"/>
            </a:pPr>
            <a:endParaRPr lang="en-GB" sz="2400" b="0" dirty="0">
              <a:effectLst/>
              <a:latin typeface="Helvetica" pitchFamily="2" charset="0"/>
              <a:cs typeface="Arial"/>
            </a:endParaRPr>
          </a:p>
          <a:p>
            <a:pPr marL="342900" indent="-342900" algn="l">
              <a:lnSpc>
                <a:spcPct val="80000"/>
              </a:lnSpc>
              <a:buFont typeface="Arial" panose="020B0604020202020204" pitchFamily="34" charset="0"/>
              <a:buChar char="•"/>
            </a:pPr>
            <a:r>
              <a:rPr lang="en-GB" sz="2400" b="0" dirty="0" err="1">
                <a:effectLst/>
                <a:latin typeface="Helvetica" pitchFamily="2" charset="0"/>
                <a:cs typeface="Arial"/>
              </a:rPr>
              <a:t>Thérapeutique</a:t>
            </a:r>
            <a:endParaRPr lang="en-GB" sz="2400" b="0" dirty="0">
              <a:effectLst/>
              <a:latin typeface="Helvetica" pitchFamily="2" charset="0"/>
              <a:cs typeface="Arial"/>
            </a:endParaRPr>
          </a:p>
          <a:p>
            <a:pPr marL="342900" indent="-342900" algn="l">
              <a:lnSpc>
                <a:spcPct val="80000"/>
              </a:lnSpc>
              <a:buFont typeface="Arial" panose="020B0604020202020204" pitchFamily="34" charset="0"/>
              <a:buChar char="•"/>
            </a:pPr>
            <a:endParaRPr lang="en-GB" sz="2400" b="0" dirty="0">
              <a:effectLst/>
              <a:latin typeface="Helvetica" pitchFamily="2" charset="0"/>
              <a:cs typeface="Arial"/>
            </a:endParaRPr>
          </a:p>
          <a:p>
            <a:pPr marL="342900" indent="-342900" algn="l">
              <a:lnSpc>
                <a:spcPct val="80000"/>
              </a:lnSpc>
              <a:buFont typeface="Arial" panose="020B0604020202020204" pitchFamily="34" charset="0"/>
              <a:buChar char="•"/>
            </a:pPr>
            <a:r>
              <a:rPr lang="en-GB" sz="2400" b="0" dirty="0" err="1">
                <a:effectLst/>
                <a:latin typeface="Helvetica" pitchFamily="2" charset="0"/>
                <a:cs typeface="Arial"/>
              </a:rPr>
              <a:t>Qualité</a:t>
            </a:r>
            <a:r>
              <a:rPr lang="en-GB" sz="2400" b="0" dirty="0">
                <a:effectLst/>
                <a:latin typeface="Helvetica" pitchFamily="2" charset="0"/>
                <a:cs typeface="Arial"/>
              </a:rPr>
              <a:t> des </a:t>
            </a:r>
            <a:r>
              <a:rPr lang="en-GB" sz="2400" b="0" dirty="0" err="1">
                <a:effectLst/>
                <a:latin typeface="Helvetica" pitchFamily="2" charset="0"/>
                <a:cs typeface="Arial"/>
              </a:rPr>
              <a:t>soins</a:t>
            </a:r>
            <a:br>
              <a:rPr lang="en-GB" sz="2400" b="0" dirty="0">
                <a:effectLst/>
                <a:latin typeface="Helvetica" pitchFamily="2" charset="0"/>
                <a:cs typeface="Arial"/>
              </a:rPr>
            </a:br>
            <a:endParaRPr lang="en-US" sz="2400" b="0" dirty="0">
              <a:effectLst/>
              <a:latin typeface="Arial"/>
              <a:cs typeface="Arial"/>
            </a:endParaRPr>
          </a:p>
        </p:txBody>
      </p:sp>
      <p:pic>
        <p:nvPicPr>
          <p:cNvPr id="10" name="Image 9" descr="Une image contenant personne, fenêtre&#10;&#10;Description générée automatiquement">
            <a:extLst>
              <a:ext uri="{FF2B5EF4-FFF2-40B4-BE49-F238E27FC236}">
                <a16:creationId xmlns:a16="http://schemas.microsoft.com/office/drawing/2014/main" id="{86C080E8-061E-C84E-A1D5-D7B8247FBF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5476" y="3163908"/>
            <a:ext cx="2770395" cy="1846930"/>
          </a:xfrm>
          <a:prstGeom prst="rect">
            <a:avLst/>
          </a:prstGeom>
        </p:spPr>
      </p:pic>
      <p:pic>
        <p:nvPicPr>
          <p:cNvPr id="12" name="Image 11" descr="Une image contenant texte, personne, intérieur, équipement électronique&#10;&#10;Description générée automatiquement">
            <a:extLst>
              <a:ext uri="{FF2B5EF4-FFF2-40B4-BE49-F238E27FC236}">
                <a16:creationId xmlns:a16="http://schemas.microsoft.com/office/drawing/2014/main" id="{BA925875-D459-1C4E-AFEA-D74A4A61CF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4184" y="1069317"/>
            <a:ext cx="2430706" cy="1623635"/>
          </a:xfrm>
          <a:prstGeom prst="rect">
            <a:avLst/>
          </a:prstGeom>
        </p:spPr>
      </p:pic>
      <p:pic>
        <p:nvPicPr>
          <p:cNvPr id="14" name="Image 13" descr="Une image contenant intérieur, mur, plancher, pièce&#10;&#10;Description générée automatiquement">
            <a:extLst>
              <a:ext uri="{FF2B5EF4-FFF2-40B4-BE49-F238E27FC236}">
                <a16:creationId xmlns:a16="http://schemas.microsoft.com/office/drawing/2014/main" id="{173BCB50-73AE-604C-93A4-353089838A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91880" y="1056127"/>
            <a:ext cx="2770395" cy="1846930"/>
          </a:xfrm>
          <a:prstGeom prst="rect">
            <a:avLst/>
          </a:prstGeom>
        </p:spPr>
      </p:pic>
      <p:pic>
        <p:nvPicPr>
          <p:cNvPr id="16" name="Image 15" descr="Une image contenant intérieur, personne, connecteur&#10;&#10;Description générée automatiquement">
            <a:extLst>
              <a:ext uri="{FF2B5EF4-FFF2-40B4-BE49-F238E27FC236}">
                <a16:creationId xmlns:a16="http://schemas.microsoft.com/office/drawing/2014/main" id="{87C9D189-B4DE-7D49-AE51-6466A00C2A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32033" y="3163908"/>
            <a:ext cx="2350085" cy="1844164"/>
          </a:xfrm>
          <a:prstGeom prst="rect">
            <a:avLst/>
          </a:prstGeom>
        </p:spPr>
      </p:pic>
      <p:sp>
        <p:nvSpPr>
          <p:cNvPr id="3" name="Rectangle 2">
            <a:extLst>
              <a:ext uri="{FF2B5EF4-FFF2-40B4-BE49-F238E27FC236}">
                <a16:creationId xmlns:a16="http://schemas.microsoft.com/office/drawing/2014/main" id="{F9DDA67E-5592-65B2-2B57-8F0999CEC28E}"/>
              </a:ext>
            </a:extLst>
          </p:cNvPr>
          <p:cNvSpPr/>
          <p:nvPr/>
        </p:nvSpPr>
        <p:spPr>
          <a:xfrm>
            <a:off x="307507" y="275687"/>
            <a:ext cx="7155998" cy="600164"/>
          </a:xfrm>
          <a:prstGeom prst="rect">
            <a:avLst/>
          </a:prstGeom>
        </p:spPr>
        <p:txBody>
          <a:bodyPr wrap="none">
            <a:spAutoFit/>
          </a:bodyPr>
          <a:lstStyle/>
          <a:p>
            <a:r>
              <a:rPr lang="en-US" sz="3300" b="0" dirty="0">
                <a:solidFill>
                  <a:srgbClr val="FFC000"/>
                </a:solidFill>
                <a:effectLst>
                  <a:outerShdw blurRad="50800" dist="38100" dir="2700000" algn="tl" rotWithShape="0">
                    <a:prstClr val="black">
                      <a:alpha val="40000"/>
                    </a:prstClr>
                  </a:outerShdw>
                </a:effectLst>
                <a:latin typeface="Chalkboard" panose="03050602040202020205" pitchFamily="66" charset="77"/>
                <a:cs typeface="Arial"/>
              </a:rPr>
              <a:t>La profession de </a:t>
            </a:r>
            <a:r>
              <a:rPr lang="en-US" sz="3300" b="0" dirty="0" err="1">
                <a:solidFill>
                  <a:srgbClr val="FFC000"/>
                </a:solidFill>
                <a:effectLst>
                  <a:outerShdw blurRad="50800" dist="38100" dir="2700000" algn="tl" rotWithShape="0">
                    <a:prstClr val="black">
                      <a:alpha val="40000"/>
                    </a:prstClr>
                  </a:outerShdw>
                </a:effectLst>
                <a:latin typeface="Chalkboard" panose="03050602040202020205" pitchFamily="66" charset="77"/>
                <a:cs typeface="Arial"/>
              </a:rPr>
              <a:t>Chirurgien-dentiste</a:t>
            </a:r>
            <a:endParaRPr lang="fr-FR" sz="3300" dirty="0">
              <a:solidFill>
                <a:srgbClr val="FFC000"/>
              </a:solidFill>
            </a:endParaRPr>
          </a:p>
        </p:txBody>
      </p:sp>
    </p:spTree>
    <p:extLst>
      <p:ext uri="{BB962C8B-B14F-4D97-AF65-F5344CB8AC3E}">
        <p14:creationId xmlns:p14="http://schemas.microsoft.com/office/powerpoint/2010/main" val="1652373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57350" y="376191"/>
            <a:ext cx="5829300" cy="521373"/>
          </a:xfrm>
          <a:prstGeom prst="rect">
            <a:avLst/>
          </a:prstGeom>
        </p:spPr>
        <p:txBody>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eaLnBrk="1" hangingPunct="1"/>
            <a:r>
              <a:rPr lang="fr-FR" sz="3600" b="0" dirty="0">
                <a:solidFill>
                  <a:srgbClr val="FFC000"/>
                </a:solidFill>
                <a:effectLst>
                  <a:outerShdw blurRad="38100" dist="38100" dir="2700000" algn="tl">
                    <a:srgbClr val="212121"/>
                  </a:outerShdw>
                </a:effectLst>
                <a:latin typeface="Chalkboard" panose="03050602040202020205" pitchFamily="66" charset="77"/>
              </a:rPr>
              <a:t>Dentisterie Esthétique</a:t>
            </a:r>
          </a:p>
        </p:txBody>
      </p:sp>
      <p:sp>
        <p:nvSpPr>
          <p:cNvPr id="3" name="Rectangle 3"/>
          <p:cNvSpPr txBox="1">
            <a:spLocks noChangeArrowheads="1"/>
          </p:cNvSpPr>
          <p:nvPr/>
        </p:nvSpPr>
        <p:spPr>
          <a:xfrm>
            <a:off x="395536" y="1973288"/>
            <a:ext cx="3425276" cy="1674186"/>
          </a:xfrm>
          <a:prstGeom prst="rect">
            <a:avLst/>
          </a:prstGeom>
        </p:spPr>
        <p:txBody>
          <a:bodyPr/>
          <a:lstStyle>
            <a:lvl1pPr marL="342900" indent="-342900" algn="l" rtl="0" eaLnBrk="0" fontAlgn="base" hangingPunct="0">
              <a:spcBef>
                <a:spcPts val="2000"/>
              </a:spcBef>
              <a:spcAft>
                <a:spcPct val="0"/>
              </a:spcAft>
              <a:buBlip>
                <a:blip r:embed="rId2"/>
              </a:buBlip>
              <a:defRPr sz="22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ＭＳ Ｐゴシック" charset="0"/>
              </a:defRPr>
            </a:lvl1pPr>
            <a:lvl2pPr marL="685800" indent="-336550" algn="l" rtl="0" eaLnBrk="0" fontAlgn="base" hangingPunct="0">
              <a:spcBef>
                <a:spcPts val="600"/>
              </a:spcBef>
              <a:spcAft>
                <a:spcPct val="0"/>
              </a:spcAft>
              <a:buBlip>
                <a:blip r:embed="rId2"/>
              </a:buBlip>
              <a:defRPr sz="20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mn-cs"/>
              </a:defRPr>
            </a:lvl2pPr>
            <a:lvl3pPr marL="10350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3pPr>
            <a:lvl4pPr marL="1371600" indent="-3365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4pPr>
            <a:lvl5pPr marL="17208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eaLnBrk="1" hangingPunct="1">
              <a:buFont typeface="Arial" panose="020B0604020202020204" pitchFamily="34" charset="0"/>
              <a:buChar char="•"/>
            </a:pPr>
            <a:r>
              <a:rPr lang="fr-FR" sz="2000" b="0" dirty="0">
                <a:solidFill>
                  <a:srgbClr val="FFFFFF"/>
                </a:solidFill>
                <a:latin typeface="Helvetica" pitchFamily="2" charset="0"/>
                <a:cs typeface="Arial" charset="0"/>
              </a:rPr>
              <a:t>Facettes</a:t>
            </a:r>
          </a:p>
          <a:p>
            <a:pPr eaLnBrk="1" hangingPunct="1">
              <a:buFont typeface="Arial" panose="020B0604020202020204" pitchFamily="34" charset="0"/>
              <a:buChar char="•"/>
            </a:pPr>
            <a:r>
              <a:rPr lang="fr-FR" sz="2000" b="0" dirty="0">
                <a:solidFill>
                  <a:srgbClr val="FFFFFF"/>
                </a:solidFill>
                <a:latin typeface="Helvetica" pitchFamily="2" charset="0"/>
                <a:cs typeface="Arial" charset="0"/>
              </a:rPr>
              <a:t>Résines composites</a:t>
            </a:r>
          </a:p>
          <a:p>
            <a:pPr eaLnBrk="1" hangingPunct="1">
              <a:buFont typeface="Arial" panose="020B0604020202020204" pitchFamily="34" charset="0"/>
              <a:buChar char="•"/>
            </a:pPr>
            <a:r>
              <a:rPr lang="fr-FR" sz="2000" b="0" dirty="0">
                <a:solidFill>
                  <a:srgbClr val="FFFFFF"/>
                </a:solidFill>
                <a:latin typeface="Helvetica" pitchFamily="2" charset="0"/>
                <a:cs typeface="Arial" charset="0"/>
              </a:rPr>
              <a:t>Éclaircissement  dentaire (blanchiment)</a:t>
            </a:r>
          </a:p>
        </p:txBody>
      </p:sp>
      <p:pic>
        <p:nvPicPr>
          <p:cNvPr id="8" name="Picture 7" descr="C:\Users\Loïc\Desktop\concours ceramix loic\Photo 337.jpg">
            <a:extLst>
              <a:ext uri="{FF2B5EF4-FFF2-40B4-BE49-F238E27FC236}">
                <a16:creationId xmlns:a16="http://schemas.microsoft.com/office/drawing/2014/main" id="{77FF7370-59B7-504F-BC3B-181DE1A08E9A}"/>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a:stretch>
            <a:fillRect/>
          </a:stretch>
        </p:blipFill>
        <p:spPr bwMode="auto">
          <a:xfrm>
            <a:off x="3939817" y="1121187"/>
            <a:ext cx="2667365" cy="16741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Users\Loïc\Desktop\concours ceramix loic\Photo 365.jpg">
            <a:extLst>
              <a:ext uri="{FF2B5EF4-FFF2-40B4-BE49-F238E27FC236}">
                <a16:creationId xmlns:a16="http://schemas.microsoft.com/office/drawing/2014/main" id="{834FA084-1344-3449-9D69-23D98A4A4D51}"/>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31000"/>
                    </a14:imgEffect>
                  </a14:imgLayer>
                </a14:imgProps>
              </a:ext>
              <a:ext uri="{28A0092B-C50C-407E-A947-70E740481C1C}">
                <a14:useLocalDpi xmlns:a14="http://schemas.microsoft.com/office/drawing/2010/main"/>
              </a:ext>
            </a:extLst>
          </a:blip>
          <a:srcRect/>
          <a:stretch>
            <a:fillRect/>
          </a:stretch>
        </p:blipFill>
        <p:spPr bwMode="auto">
          <a:xfrm>
            <a:off x="6607182" y="1129538"/>
            <a:ext cx="2430304" cy="15468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Dental bleaching - DentVitalis - DentVitalis">
            <a:extLst>
              <a:ext uri="{FF2B5EF4-FFF2-40B4-BE49-F238E27FC236}">
                <a16:creationId xmlns:a16="http://schemas.microsoft.com/office/drawing/2014/main" id="{A64AF5D6-EB0A-9C4E-FF73-67CB0E68D18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80012" y="3018996"/>
            <a:ext cx="3162786" cy="19328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657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1030095" y="1864579"/>
            <a:ext cx="3510390" cy="141434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68580" tIns="34290" rIns="34287" bIns="34290" rtlCol="0" anchor="b" anchorCtr="0">
            <a:normAutofit/>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algn="l">
              <a:tabLst>
                <a:tab pos="714375" algn="l"/>
              </a:tabLst>
            </a:pPr>
            <a:r>
              <a:rPr lang="fr-FR" sz="2100" b="0" dirty="0">
                <a:effectLst/>
                <a:latin typeface="Helvetica Light" panose="020B0403020202020204" pitchFamily="34" charset="0"/>
              </a:rPr>
              <a:t>Profession spécifique et distincte de celle des médecins qu’ils soient ou non spécialisés</a:t>
            </a:r>
            <a:endParaRPr lang="en-US" sz="2100" b="0" dirty="0">
              <a:effectLst/>
              <a:latin typeface="Helvetica Light" panose="020B0403020202020204" pitchFamily="34" charset="0"/>
            </a:endParaRPr>
          </a:p>
        </p:txBody>
      </p:sp>
      <p:sp>
        <p:nvSpPr>
          <p:cNvPr id="4" name="Rectangle 5"/>
          <p:cNvSpPr>
            <a:spLocks noChangeArrowheads="1"/>
          </p:cNvSpPr>
          <p:nvPr/>
        </p:nvSpPr>
        <p:spPr bwMode="auto">
          <a:xfrm>
            <a:off x="1482616" y="303498"/>
            <a:ext cx="6178768" cy="685124"/>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fr-FR" sz="3600" b="0" dirty="0">
                <a:solidFill>
                  <a:srgbClr val="FFC000"/>
                </a:solidFill>
                <a:effectLst>
                  <a:outerShdw blurRad="38100" dist="38100" dir="2700000" algn="tl">
                    <a:srgbClr val="212121"/>
                  </a:outerShdw>
                </a:effectLst>
                <a:latin typeface="Chalkboard" panose="03050602040202020205" pitchFamily="66" charset="77"/>
              </a:rPr>
              <a:t>Modes d'exercice, spécialités</a:t>
            </a:r>
          </a:p>
        </p:txBody>
      </p:sp>
      <p:sp>
        <p:nvSpPr>
          <p:cNvPr id="5" name="Rectangle 3"/>
          <p:cNvSpPr txBox="1">
            <a:spLocks noChangeArrowheads="1"/>
          </p:cNvSpPr>
          <p:nvPr/>
        </p:nvSpPr>
        <p:spPr bwMode="auto">
          <a:xfrm>
            <a:off x="1274881" y="4042888"/>
            <a:ext cx="6555107" cy="920353"/>
          </a:xfrm>
          <a:prstGeom prst="rect">
            <a:avLst/>
          </a:prstGeom>
          <a:noFill/>
          <a:ln w="9525">
            <a:noFill/>
            <a:miter lim="800000"/>
            <a:headEnd/>
            <a:tailEnd/>
          </a:ln>
        </p:spPr>
        <p:txBody>
          <a:bodyPr/>
          <a:lstStyle>
            <a:lvl1pPr marL="342900" indent="-342900" eaLnBrk="0" hangingPunct="0">
              <a:defRPr sz="4400" b="1">
                <a:solidFill>
                  <a:schemeClr val="tx2"/>
                </a:solidFill>
                <a:latin typeface="Arial Narrow" charset="0"/>
                <a:ea typeface="ＭＳ Ｐゴシック" charset="0"/>
              </a:defRPr>
            </a:lvl1pPr>
            <a:lvl2pPr marL="742950" indent="-285750" eaLnBrk="0" hangingPunct="0">
              <a:defRPr sz="4400" b="1">
                <a:solidFill>
                  <a:schemeClr val="tx2"/>
                </a:solidFill>
                <a:latin typeface="Arial Narrow" charset="0"/>
                <a:ea typeface="ＭＳ Ｐゴシック" charset="0"/>
              </a:defRPr>
            </a:lvl2pPr>
            <a:lvl3pPr marL="1143000" indent="-228600" eaLnBrk="0" hangingPunct="0">
              <a:defRPr sz="4400" b="1">
                <a:solidFill>
                  <a:schemeClr val="tx2"/>
                </a:solidFill>
                <a:latin typeface="Arial Narrow" charset="0"/>
                <a:ea typeface="ＭＳ Ｐゴシック" charset="0"/>
              </a:defRPr>
            </a:lvl3pPr>
            <a:lvl4pPr marL="1600200" indent="-228600" eaLnBrk="0" hangingPunct="0">
              <a:defRPr sz="4400" b="1">
                <a:solidFill>
                  <a:schemeClr val="tx2"/>
                </a:solidFill>
                <a:latin typeface="Arial Narrow" charset="0"/>
                <a:ea typeface="ＭＳ Ｐゴシック" charset="0"/>
              </a:defRPr>
            </a:lvl4pPr>
            <a:lvl5pPr marL="2057400" indent="-228600" eaLnBrk="0" hangingPunct="0">
              <a:defRPr sz="4400" b="1">
                <a:solidFill>
                  <a:schemeClr val="tx2"/>
                </a:solidFill>
                <a:latin typeface="Arial Narrow" charset="0"/>
                <a:ea typeface="ＭＳ Ｐゴシック" charset="0"/>
              </a:defRPr>
            </a:lvl5pPr>
            <a:lvl6pPr marL="2514600" indent="-228600" eaLnBrk="0" fontAlgn="base" hangingPunct="0">
              <a:spcBef>
                <a:spcPct val="0"/>
              </a:spcBef>
              <a:spcAft>
                <a:spcPct val="0"/>
              </a:spcAft>
              <a:defRPr sz="4400" b="1">
                <a:solidFill>
                  <a:schemeClr val="tx2"/>
                </a:solidFill>
                <a:latin typeface="Arial Narrow" charset="0"/>
                <a:ea typeface="ＭＳ Ｐゴシック" charset="0"/>
              </a:defRPr>
            </a:lvl6pPr>
            <a:lvl7pPr marL="2971800" indent="-228600" eaLnBrk="0" fontAlgn="base" hangingPunct="0">
              <a:spcBef>
                <a:spcPct val="0"/>
              </a:spcBef>
              <a:spcAft>
                <a:spcPct val="0"/>
              </a:spcAft>
              <a:defRPr sz="4400" b="1">
                <a:solidFill>
                  <a:schemeClr val="tx2"/>
                </a:solidFill>
                <a:latin typeface="Arial Narrow" charset="0"/>
                <a:ea typeface="ＭＳ Ｐゴシック" charset="0"/>
              </a:defRPr>
            </a:lvl7pPr>
            <a:lvl8pPr marL="3429000" indent="-228600" eaLnBrk="0" fontAlgn="base" hangingPunct="0">
              <a:spcBef>
                <a:spcPct val="0"/>
              </a:spcBef>
              <a:spcAft>
                <a:spcPct val="0"/>
              </a:spcAft>
              <a:defRPr sz="4400" b="1">
                <a:solidFill>
                  <a:schemeClr val="tx2"/>
                </a:solidFill>
                <a:latin typeface="Arial Narrow" charset="0"/>
                <a:ea typeface="ＭＳ Ｐゴシック" charset="0"/>
              </a:defRPr>
            </a:lvl8pPr>
            <a:lvl9pPr marL="3886200" indent="-228600" eaLnBrk="0" fontAlgn="base" hangingPunct="0">
              <a:spcBef>
                <a:spcPct val="0"/>
              </a:spcBef>
              <a:spcAft>
                <a:spcPct val="0"/>
              </a:spcAft>
              <a:defRPr sz="4400" b="1">
                <a:solidFill>
                  <a:schemeClr val="tx2"/>
                </a:solidFill>
                <a:latin typeface="Arial Narrow" charset="0"/>
                <a:ea typeface="ＭＳ Ｐゴシック" charset="0"/>
              </a:defRPr>
            </a:lvl9pPr>
          </a:lstStyle>
          <a:p>
            <a:pPr marL="0" indent="0" algn="ctr" eaLnBrk="1" hangingPunct="1">
              <a:lnSpc>
                <a:spcPct val="80000"/>
              </a:lnSpc>
              <a:spcBef>
                <a:spcPct val="20000"/>
              </a:spcBef>
              <a:buSzPct val="80000"/>
            </a:pPr>
            <a:r>
              <a:rPr lang="fr-FR" sz="2100" b="0" dirty="0">
                <a:solidFill>
                  <a:srgbClr val="FFFF00"/>
                </a:solidFill>
                <a:latin typeface="Helvetica Light" panose="020B0403020202020204" pitchFamily="34" charset="0"/>
                <a:cs typeface="Arial" charset="0"/>
              </a:rPr>
              <a:t>Exercer dans un cabinet dentaire </a:t>
            </a:r>
          </a:p>
          <a:p>
            <a:pPr marL="0" indent="0" algn="ctr" eaLnBrk="1" hangingPunct="1">
              <a:lnSpc>
                <a:spcPct val="80000"/>
              </a:lnSpc>
              <a:spcBef>
                <a:spcPct val="20000"/>
              </a:spcBef>
              <a:buClr>
                <a:schemeClr val="tx2"/>
              </a:buClr>
              <a:buSzPct val="80000"/>
            </a:pPr>
            <a:r>
              <a:rPr lang="fr-FR" sz="2100" b="0" dirty="0">
                <a:solidFill>
                  <a:srgbClr val="FFFF00"/>
                </a:solidFill>
                <a:latin typeface="Helvetica Light" panose="020B0403020202020204" pitchFamily="34" charset="0"/>
                <a:cs typeface="Arial" charset="0"/>
              </a:rPr>
              <a:t>à titre libéral (comme 95% des chirurgiens-dentistes) </a:t>
            </a:r>
          </a:p>
        </p:txBody>
      </p:sp>
      <p:pic>
        <p:nvPicPr>
          <p:cNvPr id="6" name="Image 5">
            <a:extLst>
              <a:ext uri="{FF2B5EF4-FFF2-40B4-BE49-F238E27FC236}">
                <a16:creationId xmlns:a16="http://schemas.microsoft.com/office/drawing/2014/main" id="{0A02B41B-8535-AB47-90A7-F0394C3A09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95663" y="1626645"/>
            <a:ext cx="2838153" cy="1890210"/>
          </a:xfrm>
          <a:prstGeom prst="rect">
            <a:avLst/>
          </a:prstGeom>
        </p:spPr>
      </p:pic>
    </p:spTree>
    <p:extLst>
      <p:ext uri="{BB962C8B-B14F-4D97-AF65-F5344CB8AC3E}">
        <p14:creationId xmlns:p14="http://schemas.microsoft.com/office/powerpoint/2010/main" val="3269968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189496" y="336948"/>
            <a:ext cx="7558968" cy="695325"/>
          </a:xfrm>
          <a:prstGeom prst="rect">
            <a:avLst/>
          </a:prstGeom>
        </p:spPr>
        <p:txBody>
          <a:bodyPr/>
          <a:lstStyle>
            <a:lvl1pPr marL="342900" indent="-342900" algn="l" rtl="0" eaLnBrk="0" fontAlgn="base" hangingPunct="0">
              <a:spcBef>
                <a:spcPts val="2000"/>
              </a:spcBef>
              <a:spcAft>
                <a:spcPct val="0"/>
              </a:spcAft>
              <a:buBlip>
                <a:blip r:embed="rId2"/>
              </a:buBlip>
              <a:defRPr sz="22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ＭＳ Ｐゴシック" charset="0"/>
              </a:defRPr>
            </a:lvl1pPr>
            <a:lvl2pPr marL="685800" indent="-336550" algn="l" rtl="0" eaLnBrk="0" fontAlgn="base" hangingPunct="0">
              <a:spcBef>
                <a:spcPts val="600"/>
              </a:spcBef>
              <a:spcAft>
                <a:spcPct val="0"/>
              </a:spcAft>
              <a:buBlip>
                <a:blip r:embed="rId2"/>
              </a:buBlip>
              <a:defRPr sz="20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mn-cs"/>
              </a:defRPr>
            </a:lvl2pPr>
            <a:lvl3pPr marL="10350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3pPr>
            <a:lvl4pPr marL="1371600" indent="-3365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4pPr>
            <a:lvl5pPr marL="17208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eaLnBrk="1" hangingPunct="1">
              <a:buFont typeface="Arial" panose="020B0604020202020204" pitchFamily="34" charset="0"/>
              <a:buChar char="•"/>
            </a:pPr>
            <a:r>
              <a:rPr lang="fr-FR" sz="1800" b="0" dirty="0">
                <a:effectLst>
                  <a:outerShdw blurRad="50800" dist="38100" dir="2700000" algn="tl" rotWithShape="0">
                    <a:prstClr val="black">
                      <a:alpha val="40000"/>
                    </a:prstClr>
                  </a:outerShdw>
                </a:effectLst>
                <a:latin typeface="Helvetica" pitchFamily="2" charset="0"/>
                <a:cs typeface="Arial" charset="0"/>
              </a:rPr>
              <a:t>Exercer dans un établissement  de santé publique comme praticien hospitalier (temps plein ou temps partiel)</a:t>
            </a:r>
          </a:p>
        </p:txBody>
      </p:sp>
      <p:sp>
        <p:nvSpPr>
          <p:cNvPr id="5" name="Text Box 8"/>
          <p:cNvSpPr txBox="1">
            <a:spLocks noChangeArrowheads="1"/>
          </p:cNvSpPr>
          <p:nvPr/>
        </p:nvSpPr>
        <p:spPr bwMode="auto">
          <a:xfrm>
            <a:off x="1420194" y="4287881"/>
            <a:ext cx="65721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400" b="1">
                <a:solidFill>
                  <a:schemeClr val="tx2"/>
                </a:solidFill>
                <a:latin typeface="Arial Narrow" charset="0"/>
                <a:ea typeface="ＭＳ Ｐゴシック" charset="0"/>
              </a:defRPr>
            </a:lvl1pPr>
            <a:lvl2pPr marL="742950" indent="-285750" eaLnBrk="0" hangingPunct="0">
              <a:defRPr sz="4400" b="1">
                <a:solidFill>
                  <a:schemeClr val="tx2"/>
                </a:solidFill>
                <a:latin typeface="Arial Narrow" charset="0"/>
                <a:ea typeface="ＭＳ Ｐゴシック" charset="0"/>
              </a:defRPr>
            </a:lvl2pPr>
            <a:lvl3pPr marL="1143000" indent="-228600" eaLnBrk="0" hangingPunct="0">
              <a:defRPr sz="4400" b="1">
                <a:solidFill>
                  <a:schemeClr val="tx2"/>
                </a:solidFill>
                <a:latin typeface="Arial Narrow" charset="0"/>
                <a:ea typeface="ＭＳ Ｐゴシック" charset="0"/>
              </a:defRPr>
            </a:lvl3pPr>
            <a:lvl4pPr marL="1600200" indent="-228600" eaLnBrk="0" hangingPunct="0">
              <a:defRPr sz="4400" b="1">
                <a:solidFill>
                  <a:schemeClr val="tx2"/>
                </a:solidFill>
                <a:latin typeface="Arial Narrow" charset="0"/>
                <a:ea typeface="ＭＳ Ｐゴシック" charset="0"/>
              </a:defRPr>
            </a:lvl4pPr>
            <a:lvl5pPr marL="2057400" indent="-228600" eaLnBrk="0" hangingPunct="0">
              <a:defRPr sz="4400" b="1">
                <a:solidFill>
                  <a:schemeClr val="tx2"/>
                </a:solidFill>
                <a:latin typeface="Arial Narrow" charset="0"/>
                <a:ea typeface="ＭＳ Ｐゴシック" charset="0"/>
              </a:defRPr>
            </a:lvl5pPr>
            <a:lvl6pPr marL="2514600" indent="-228600" eaLnBrk="0" fontAlgn="base" hangingPunct="0">
              <a:spcBef>
                <a:spcPct val="0"/>
              </a:spcBef>
              <a:spcAft>
                <a:spcPct val="0"/>
              </a:spcAft>
              <a:defRPr sz="4400" b="1">
                <a:solidFill>
                  <a:schemeClr val="tx2"/>
                </a:solidFill>
                <a:latin typeface="Arial Narrow" charset="0"/>
                <a:ea typeface="ＭＳ Ｐゴシック" charset="0"/>
              </a:defRPr>
            </a:lvl6pPr>
            <a:lvl7pPr marL="2971800" indent="-228600" eaLnBrk="0" fontAlgn="base" hangingPunct="0">
              <a:spcBef>
                <a:spcPct val="0"/>
              </a:spcBef>
              <a:spcAft>
                <a:spcPct val="0"/>
              </a:spcAft>
              <a:defRPr sz="4400" b="1">
                <a:solidFill>
                  <a:schemeClr val="tx2"/>
                </a:solidFill>
                <a:latin typeface="Arial Narrow" charset="0"/>
                <a:ea typeface="ＭＳ Ｐゴシック" charset="0"/>
              </a:defRPr>
            </a:lvl7pPr>
            <a:lvl8pPr marL="3429000" indent="-228600" eaLnBrk="0" fontAlgn="base" hangingPunct="0">
              <a:spcBef>
                <a:spcPct val="0"/>
              </a:spcBef>
              <a:spcAft>
                <a:spcPct val="0"/>
              </a:spcAft>
              <a:defRPr sz="4400" b="1">
                <a:solidFill>
                  <a:schemeClr val="tx2"/>
                </a:solidFill>
                <a:latin typeface="Arial Narrow" charset="0"/>
                <a:ea typeface="ＭＳ Ｐゴシック" charset="0"/>
              </a:defRPr>
            </a:lvl8pPr>
            <a:lvl9pPr marL="3886200" indent="-228600" eaLnBrk="0" fontAlgn="base" hangingPunct="0">
              <a:spcBef>
                <a:spcPct val="0"/>
              </a:spcBef>
              <a:spcAft>
                <a:spcPct val="0"/>
              </a:spcAft>
              <a:defRPr sz="4400" b="1">
                <a:solidFill>
                  <a:schemeClr val="tx2"/>
                </a:solidFill>
                <a:latin typeface="Arial Narrow" charset="0"/>
                <a:ea typeface="ＭＳ Ｐゴシック" charset="0"/>
              </a:defRPr>
            </a:lvl9pPr>
          </a:lstStyle>
          <a:p>
            <a:pPr marL="257175" indent="-257175" eaLnBrk="1" hangingPunct="1">
              <a:buSzPct val="100000"/>
              <a:buFont typeface="Arial" panose="020B0604020202020204" pitchFamily="34" charset="0"/>
              <a:buChar char="•"/>
            </a:pPr>
            <a:r>
              <a:rPr lang="fr-FR" sz="1800" b="0" dirty="0">
                <a:solidFill>
                  <a:schemeClr val="tx1"/>
                </a:solidFill>
                <a:latin typeface="Helvetica" pitchFamily="2" charset="0"/>
                <a:cs typeface="Arial" charset="0"/>
              </a:rPr>
              <a:t>Travailler en groupe (Mutuelle - organisme de santé sociale)</a:t>
            </a:r>
          </a:p>
        </p:txBody>
      </p:sp>
      <p:pic>
        <p:nvPicPr>
          <p:cNvPr id="6" name="Image 5">
            <a:extLst>
              <a:ext uri="{FF2B5EF4-FFF2-40B4-BE49-F238E27FC236}">
                <a16:creationId xmlns:a16="http://schemas.microsoft.com/office/drawing/2014/main" id="{0BDD0411-2DEC-BB4C-9634-9106CBE649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8035" y="1290618"/>
            <a:ext cx="3901945" cy="1393552"/>
          </a:xfrm>
          <a:prstGeom prst="rect">
            <a:avLst/>
          </a:prstGeom>
        </p:spPr>
      </p:pic>
      <p:pic>
        <p:nvPicPr>
          <p:cNvPr id="7" name="Image 6">
            <a:extLst>
              <a:ext uri="{FF2B5EF4-FFF2-40B4-BE49-F238E27FC236}">
                <a16:creationId xmlns:a16="http://schemas.microsoft.com/office/drawing/2014/main" id="{64BE3A64-3002-0D4E-97A0-5D349383AC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1028" y="2942515"/>
            <a:ext cx="3333750" cy="1190625"/>
          </a:xfrm>
          <a:prstGeom prst="rect">
            <a:avLst/>
          </a:prstGeom>
        </p:spPr>
      </p:pic>
    </p:spTree>
    <p:extLst>
      <p:ext uri="{BB962C8B-B14F-4D97-AF65-F5344CB8AC3E}">
        <p14:creationId xmlns:p14="http://schemas.microsoft.com/office/powerpoint/2010/main" val="2583535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876450" y="987574"/>
            <a:ext cx="3401616" cy="675085"/>
          </a:xfrm>
          <a:prstGeom prst="rect">
            <a:avLst/>
          </a:prstGeom>
        </p:spPr>
        <p:txBody>
          <a:bodyPr/>
          <a:lstStyle>
            <a:lvl1pPr marL="342900" indent="-342900" algn="l" rtl="0" eaLnBrk="0" fontAlgn="base" hangingPunct="0">
              <a:spcBef>
                <a:spcPts val="2000"/>
              </a:spcBef>
              <a:spcAft>
                <a:spcPct val="0"/>
              </a:spcAft>
              <a:buBlip>
                <a:blip r:embed="rId2"/>
              </a:buBlip>
              <a:defRPr sz="22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ＭＳ Ｐゴシック" charset="0"/>
              </a:defRPr>
            </a:lvl1pPr>
            <a:lvl2pPr marL="685800" indent="-336550" algn="l" rtl="0" eaLnBrk="0" fontAlgn="base" hangingPunct="0">
              <a:spcBef>
                <a:spcPts val="600"/>
              </a:spcBef>
              <a:spcAft>
                <a:spcPct val="0"/>
              </a:spcAft>
              <a:buBlip>
                <a:blip r:embed="rId2"/>
              </a:buBlip>
              <a:defRPr sz="20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mn-cs"/>
              </a:defRPr>
            </a:lvl2pPr>
            <a:lvl3pPr marL="10350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3pPr>
            <a:lvl4pPr marL="1371600" indent="-3365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4pPr>
            <a:lvl5pPr marL="17208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eaLnBrk="1" hangingPunct="1">
              <a:lnSpc>
                <a:spcPct val="80000"/>
              </a:lnSpc>
              <a:buFont typeface="Arial" panose="020B0604020202020204" pitchFamily="34" charset="0"/>
              <a:buChar char="•"/>
            </a:pPr>
            <a:r>
              <a:rPr lang="fr-FR" sz="2000" b="0" dirty="0">
                <a:solidFill>
                  <a:srgbClr val="FFFFFF"/>
                </a:solidFill>
                <a:latin typeface="Helvetica" pitchFamily="2" charset="0"/>
                <a:cs typeface="Arial" charset="0"/>
              </a:rPr>
              <a:t>Devenir enseignement  hospitalo-universitaire</a:t>
            </a:r>
          </a:p>
        </p:txBody>
      </p:sp>
      <p:pic>
        <p:nvPicPr>
          <p:cNvPr id="4" name="Picture 5" descr="http://www.timone.univ-mrs.fr/medecine/recherche/lab/nsb3/FIG/photo-12p.jp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4923235" y="2234804"/>
            <a:ext cx="2861072" cy="240982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76450" y="3255826"/>
            <a:ext cx="3800177" cy="71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400" b="1">
                <a:solidFill>
                  <a:schemeClr val="tx2"/>
                </a:solidFill>
                <a:latin typeface="Arial Narrow" charset="0"/>
                <a:ea typeface="ＭＳ Ｐゴシック" charset="0"/>
              </a:defRPr>
            </a:lvl1pPr>
            <a:lvl2pPr marL="742950" indent="-285750" eaLnBrk="0" hangingPunct="0">
              <a:defRPr sz="4400" b="1">
                <a:solidFill>
                  <a:schemeClr val="tx2"/>
                </a:solidFill>
                <a:latin typeface="Arial Narrow" charset="0"/>
                <a:ea typeface="ＭＳ Ｐゴシック" charset="0"/>
              </a:defRPr>
            </a:lvl2pPr>
            <a:lvl3pPr marL="1143000" indent="-228600" eaLnBrk="0" hangingPunct="0">
              <a:defRPr sz="4400" b="1">
                <a:solidFill>
                  <a:schemeClr val="tx2"/>
                </a:solidFill>
                <a:latin typeface="Arial Narrow" charset="0"/>
                <a:ea typeface="ＭＳ Ｐゴシック" charset="0"/>
              </a:defRPr>
            </a:lvl3pPr>
            <a:lvl4pPr marL="1600200" indent="-228600" eaLnBrk="0" hangingPunct="0">
              <a:defRPr sz="4400" b="1">
                <a:solidFill>
                  <a:schemeClr val="tx2"/>
                </a:solidFill>
                <a:latin typeface="Arial Narrow" charset="0"/>
                <a:ea typeface="ＭＳ Ｐゴシック" charset="0"/>
              </a:defRPr>
            </a:lvl4pPr>
            <a:lvl5pPr marL="2057400" indent="-228600" eaLnBrk="0" hangingPunct="0">
              <a:defRPr sz="4400" b="1">
                <a:solidFill>
                  <a:schemeClr val="tx2"/>
                </a:solidFill>
                <a:latin typeface="Arial Narrow" charset="0"/>
                <a:ea typeface="ＭＳ Ｐゴシック" charset="0"/>
              </a:defRPr>
            </a:lvl5pPr>
            <a:lvl6pPr marL="2514600" indent="-228600" eaLnBrk="0" fontAlgn="base" hangingPunct="0">
              <a:spcBef>
                <a:spcPct val="0"/>
              </a:spcBef>
              <a:spcAft>
                <a:spcPct val="0"/>
              </a:spcAft>
              <a:defRPr sz="4400" b="1">
                <a:solidFill>
                  <a:schemeClr val="tx2"/>
                </a:solidFill>
                <a:latin typeface="Arial Narrow" charset="0"/>
                <a:ea typeface="ＭＳ Ｐゴシック" charset="0"/>
              </a:defRPr>
            </a:lvl6pPr>
            <a:lvl7pPr marL="2971800" indent="-228600" eaLnBrk="0" fontAlgn="base" hangingPunct="0">
              <a:spcBef>
                <a:spcPct val="0"/>
              </a:spcBef>
              <a:spcAft>
                <a:spcPct val="0"/>
              </a:spcAft>
              <a:defRPr sz="4400" b="1">
                <a:solidFill>
                  <a:schemeClr val="tx2"/>
                </a:solidFill>
                <a:latin typeface="Arial Narrow" charset="0"/>
                <a:ea typeface="ＭＳ Ｐゴシック" charset="0"/>
              </a:defRPr>
            </a:lvl7pPr>
            <a:lvl8pPr marL="3429000" indent="-228600" eaLnBrk="0" fontAlgn="base" hangingPunct="0">
              <a:spcBef>
                <a:spcPct val="0"/>
              </a:spcBef>
              <a:spcAft>
                <a:spcPct val="0"/>
              </a:spcAft>
              <a:defRPr sz="4400" b="1">
                <a:solidFill>
                  <a:schemeClr val="tx2"/>
                </a:solidFill>
                <a:latin typeface="Arial Narrow" charset="0"/>
                <a:ea typeface="ＭＳ Ｐゴシック" charset="0"/>
              </a:defRPr>
            </a:lvl8pPr>
            <a:lvl9pPr marL="3886200" indent="-228600" eaLnBrk="0" fontAlgn="base" hangingPunct="0">
              <a:spcBef>
                <a:spcPct val="0"/>
              </a:spcBef>
              <a:spcAft>
                <a:spcPct val="0"/>
              </a:spcAft>
              <a:defRPr sz="4400" b="1">
                <a:solidFill>
                  <a:schemeClr val="tx2"/>
                </a:solidFill>
                <a:latin typeface="Arial Narrow" charset="0"/>
                <a:ea typeface="ＭＳ Ｐゴシック" charset="0"/>
              </a:defRPr>
            </a:lvl9pPr>
          </a:lstStyle>
          <a:p>
            <a:pPr marL="257175" indent="-257175" eaLnBrk="1" hangingPunct="1">
              <a:spcBef>
                <a:spcPct val="50000"/>
              </a:spcBef>
              <a:buSzPct val="80000"/>
              <a:buFont typeface="Arial" panose="020B0604020202020204" pitchFamily="34" charset="0"/>
              <a:buChar char="•"/>
            </a:pPr>
            <a:r>
              <a:rPr lang="fr-FR" sz="2000" b="0" dirty="0">
                <a:solidFill>
                  <a:srgbClr val="FFFFFF"/>
                </a:solidFill>
                <a:latin typeface="Helvetica" pitchFamily="2" charset="0"/>
                <a:cs typeface="Arial" charset="0"/>
              </a:rPr>
              <a:t>Faire de la recherche </a:t>
            </a:r>
          </a:p>
          <a:p>
            <a:pPr marL="236935" indent="-236935" eaLnBrk="1" hangingPunct="1">
              <a:lnSpc>
                <a:spcPct val="40000"/>
              </a:lnSpc>
              <a:spcBef>
                <a:spcPct val="50000"/>
              </a:spcBef>
              <a:buSzPct val="80000"/>
            </a:pPr>
            <a:r>
              <a:rPr lang="fr-FR" sz="2000" b="0" dirty="0">
                <a:solidFill>
                  <a:srgbClr val="FFFFFF"/>
                </a:solidFill>
                <a:latin typeface="Helvetica" pitchFamily="2" charset="0"/>
                <a:cs typeface="Arial" charset="0"/>
              </a:rPr>
              <a:t>	(Université, INSERM, CNRS)</a:t>
            </a:r>
          </a:p>
        </p:txBody>
      </p:sp>
      <p:pic>
        <p:nvPicPr>
          <p:cNvPr id="10242" name="Picture 2" descr="Les universitaires, des gendarmes et des &quot;rétrogrades&quot; ? - Educpros">
            <a:extLst>
              <a:ext uri="{FF2B5EF4-FFF2-40B4-BE49-F238E27FC236}">
                <a16:creationId xmlns:a16="http://schemas.microsoft.com/office/drawing/2014/main" id="{0C463535-F0B0-4941-BFB6-1A9978877F7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07104" y="346031"/>
            <a:ext cx="2877203" cy="15378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FA8A620-DE70-6241-911F-D61A24AE1C5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04925" y="4644629"/>
            <a:ext cx="1538883" cy="412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 name="droppedImage.png">
            <a:extLst>
              <a:ext uri="{FF2B5EF4-FFF2-40B4-BE49-F238E27FC236}">
                <a16:creationId xmlns:a16="http://schemas.microsoft.com/office/drawing/2014/main" id="{EF8E6991-E89A-554E-A75C-8F7EABCA2B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54934" y="4634082"/>
            <a:ext cx="675085" cy="419517"/>
          </a:xfrm>
          <a:prstGeom prst="rect">
            <a:avLst/>
          </a:prstGeom>
          <a:ln w="88900">
            <a:miter lim="400000"/>
          </a:ln>
        </p:spPr>
      </p:pic>
    </p:spTree>
    <p:extLst>
      <p:ext uri="{BB962C8B-B14F-4D97-AF65-F5344CB8AC3E}">
        <p14:creationId xmlns:p14="http://schemas.microsoft.com/office/powerpoint/2010/main" val="2442941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99221" y="276495"/>
            <a:ext cx="6345557" cy="132314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68580" tIns="34290" rIns="68580" bIns="34290" rtlCol="0" anchor="ctr" anchorCtr="0">
            <a:noAutofit/>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eaLnBrk="1" hangingPunct="1"/>
            <a:r>
              <a:rPr lang="fr-FR" sz="3000" b="0" dirty="0">
                <a:solidFill>
                  <a:srgbClr val="FFC000"/>
                </a:solidFill>
                <a:effectLst>
                  <a:outerShdw blurRad="38100" dist="38100" dir="2700000" algn="tl">
                    <a:srgbClr val="212121"/>
                  </a:outerShdw>
                </a:effectLst>
                <a:latin typeface="Chalkboard" panose="03050602040202020205" pitchFamily="66" charset="77"/>
              </a:rPr>
              <a:t>Qualités requises pour exercer </a:t>
            </a:r>
            <a:br>
              <a:rPr lang="fr-FR" sz="3000" b="0" dirty="0">
                <a:solidFill>
                  <a:srgbClr val="FFC000"/>
                </a:solidFill>
                <a:effectLst>
                  <a:outerShdw blurRad="38100" dist="38100" dir="2700000" algn="tl">
                    <a:srgbClr val="212121"/>
                  </a:outerShdw>
                </a:effectLst>
                <a:latin typeface="Chalkboard" panose="03050602040202020205" pitchFamily="66" charset="77"/>
              </a:rPr>
            </a:br>
            <a:r>
              <a:rPr lang="fr-FR" sz="3000" b="0" dirty="0">
                <a:solidFill>
                  <a:srgbClr val="FFC000"/>
                </a:solidFill>
                <a:effectLst>
                  <a:outerShdw blurRad="38100" dist="38100" dir="2700000" algn="tl">
                    <a:srgbClr val="212121"/>
                  </a:outerShdw>
                </a:effectLst>
                <a:latin typeface="Chalkboard" panose="03050602040202020205" pitchFamily="66" charset="77"/>
              </a:rPr>
              <a:t>la profession de chirurgien-dentiste</a:t>
            </a:r>
          </a:p>
        </p:txBody>
      </p:sp>
      <p:sp>
        <p:nvSpPr>
          <p:cNvPr id="3" name="Rectangle 3"/>
          <p:cNvSpPr txBox="1">
            <a:spLocks noChangeArrowheads="1"/>
          </p:cNvSpPr>
          <p:nvPr/>
        </p:nvSpPr>
        <p:spPr>
          <a:xfrm>
            <a:off x="719065" y="1860671"/>
            <a:ext cx="8424935" cy="2772308"/>
          </a:xfrm>
          <a:prstGeom prst="rect">
            <a:avLst/>
          </a:prstGeom>
        </p:spPr>
        <p:txBody>
          <a:bodyPr vert="horz" wrap="square" lIns="68580" tIns="34290" rIns="68580" bIns="34290" numCol="1" anchor="t" anchorCtr="0" compatLnSpc="1">
            <a:prstTxWarp prst="textNoShape">
              <a:avLst/>
            </a:prstTxWarp>
            <a:noAutofit/>
          </a:bodyPr>
          <a:lstStyle>
            <a:lvl1pPr marL="342900" indent="-342900" algn="l" rtl="0" eaLnBrk="0" fontAlgn="base" hangingPunct="0">
              <a:spcBef>
                <a:spcPts val="2000"/>
              </a:spcBef>
              <a:spcAft>
                <a:spcPct val="0"/>
              </a:spcAft>
              <a:buBlip>
                <a:blip r:embed="rId2"/>
              </a:buBlip>
              <a:defRPr sz="22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ＭＳ Ｐゴシック" charset="0"/>
              </a:defRPr>
            </a:lvl1pPr>
            <a:lvl2pPr marL="685800" indent="-336550" algn="l" rtl="0" eaLnBrk="0" fontAlgn="base" hangingPunct="0">
              <a:spcBef>
                <a:spcPts val="600"/>
              </a:spcBef>
              <a:spcAft>
                <a:spcPct val="0"/>
              </a:spcAft>
              <a:buBlip>
                <a:blip r:embed="rId2"/>
              </a:buBlip>
              <a:defRPr sz="2000" kern="1200">
                <a:solidFill>
                  <a:schemeClr val="tx1"/>
                </a:solidFill>
                <a:effectLst>
                  <a:outerShdw blurRad="50800" dist="50800" dir="5400000" sx="101000" sy="101000" algn="t" rotWithShape="0">
                    <a:prstClr val="black">
                      <a:alpha val="40000"/>
                    </a:prstClr>
                  </a:outerShdw>
                </a:effectLst>
                <a:latin typeface="+mn-lt"/>
                <a:ea typeface="ＭＳ Ｐゴシック" charset="0"/>
                <a:cs typeface="+mn-cs"/>
              </a:defRPr>
            </a:lvl2pPr>
            <a:lvl3pPr marL="10350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3pPr>
            <a:lvl4pPr marL="1371600" indent="-3365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4pPr>
            <a:lvl5pPr marL="1720850" indent="-349250" algn="l" rtl="0" eaLnBrk="0" fontAlgn="base" hangingPunct="0">
              <a:spcBef>
                <a:spcPts val="600"/>
              </a:spcBef>
              <a:spcAft>
                <a:spcPct val="0"/>
              </a:spcAft>
              <a:buBlip>
                <a:blip r:embed="rId2"/>
              </a:buBlip>
              <a:defRPr kern="1200">
                <a:solidFill>
                  <a:schemeClr val="tx1"/>
                </a:solidFill>
                <a:effectLst>
                  <a:outerShdw blurRad="50800" dist="50800" dir="5400000" sx="101000" sy="101000" algn="t" rotWithShape="0">
                    <a:prstClr val="black">
                      <a:alpha val="40000"/>
                    </a:prstClr>
                  </a:outerShdw>
                </a:effectLst>
                <a:latin typeface="+mn-lt"/>
                <a:ea typeface="ヒラギノ角ゴ Pro W3" charset="-128"/>
                <a:cs typeface="ヒラギノ角ゴ Pro W3" charset="0"/>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eaLnBrk="1" hangingPunct="1">
              <a:buFont typeface="Arial" panose="020B0604020202020204" pitchFamily="34" charset="0"/>
              <a:buChar char="•"/>
            </a:pPr>
            <a:r>
              <a:rPr lang="fr-FR" sz="2000" b="0" dirty="0">
                <a:solidFill>
                  <a:srgbClr val="FFFFFF"/>
                </a:solidFill>
                <a:latin typeface="Helvetica Light" panose="020B0403020202020204" pitchFamily="34" charset="0"/>
                <a:cs typeface="Arial" charset="0"/>
              </a:rPr>
              <a:t>Être motivé pour devenir un professionnel de la santé</a:t>
            </a:r>
            <a:endParaRPr lang="fr-FR" sz="2000" b="0" dirty="0">
              <a:effectLst>
                <a:outerShdw blurRad="38100" dist="38100" dir="2700000" algn="tl">
                  <a:srgbClr val="212121"/>
                </a:outerShdw>
              </a:effectLst>
              <a:latin typeface="Helvetica Light" panose="020B0403020202020204" pitchFamily="34" charset="0"/>
            </a:endParaRPr>
          </a:p>
          <a:p>
            <a:pPr eaLnBrk="1" hangingPunct="1">
              <a:buFont typeface="Arial" panose="020B0604020202020204" pitchFamily="34" charset="0"/>
              <a:buChar char="•"/>
            </a:pPr>
            <a:r>
              <a:rPr lang="fr-FR" sz="2000" b="0" dirty="0">
                <a:solidFill>
                  <a:srgbClr val="FFFFFF"/>
                </a:solidFill>
                <a:latin typeface="Helvetica Light" panose="020B0403020202020204" pitchFamily="34" charset="0"/>
                <a:cs typeface="Arial" charset="0"/>
              </a:rPr>
              <a:t>Aimer les relations humaines</a:t>
            </a:r>
          </a:p>
          <a:p>
            <a:pPr eaLnBrk="1" hangingPunct="1">
              <a:buFont typeface="Arial" panose="020B0604020202020204" pitchFamily="34" charset="0"/>
              <a:buChar char="•"/>
            </a:pPr>
            <a:r>
              <a:rPr lang="fr-FR" sz="2000" b="0" dirty="0">
                <a:solidFill>
                  <a:srgbClr val="FFFFFF"/>
                </a:solidFill>
                <a:latin typeface="Helvetica Light" panose="020B0403020202020204" pitchFamily="34" charset="0"/>
                <a:cs typeface="Arial" charset="0"/>
              </a:rPr>
              <a:t>Savoir être autonome (exercice individuel majoritaire)</a:t>
            </a:r>
          </a:p>
          <a:p>
            <a:pPr eaLnBrk="1" hangingPunct="1">
              <a:buFont typeface="Arial" panose="020B0604020202020204" pitchFamily="34" charset="0"/>
              <a:buChar char="•"/>
            </a:pPr>
            <a:r>
              <a:rPr lang="fr-FR" sz="2000" b="0" dirty="0">
                <a:solidFill>
                  <a:srgbClr val="FFFFFF"/>
                </a:solidFill>
                <a:latin typeface="Helvetica Light" panose="020B0403020202020204" pitchFamily="34" charset="0"/>
                <a:cs typeface="Arial" charset="0"/>
              </a:rPr>
              <a:t>Aimer travailler en équipe (correspondants médicaux [médecins, pharmaciens, spécialistes], associés et collaborateurs, prothésistes, assistantes, …)</a:t>
            </a:r>
          </a:p>
        </p:txBody>
      </p:sp>
    </p:spTree>
    <p:extLst>
      <p:ext uri="{BB962C8B-B14F-4D97-AF65-F5344CB8AC3E}">
        <p14:creationId xmlns:p14="http://schemas.microsoft.com/office/powerpoint/2010/main" val="3328172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contenu 2"/>
          <p:cNvSpPr>
            <a:spLocks noGrp="1"/>
          </p:cNvSpPr>
          <p:nvPr>
            <p:ph idx="1"/>
          </p:nvPr>
        </p:nvSpPr>
        <p:spPr>
          <a:xfrm>
            <a:off x="431540" y="1937686"/>
            <a:ext cx="8280920" cy="1638329"/>
          </a:xfrm>
        </p:spPr>
        <p:txBody>
          <a:bodyPr/>
          <a:lstStyle/>
          <a:p>
            <a:pPr algn="just" eaLnBrk="1" hangingPunct="1">
              <a:spcBef>
                <a:spcPts val="1350"/>
              </a:spcBef>
              <a:buFont typeface="Arial" panose="020B0604020202020204" pitchFamily="34" charset="0"/>
              <a:buChar char="•"/>
            </a:pPr>
            <a:r>
              <a:rPr lang="fr-FR" dirty="0">
                <a:latin typeface="Helvetica" pitchFamily="2" charset="0"/>
                <a:ea typeface="MS PGothic" charset="0"/>
                <a:cs typeface="Arial" charset="0"/>
              </a:rPr>
              <a:t>Contrat d’engagement durant les études odontologiques : les étudiants peuvent se voir accorder une allocation mensuelle à partir de la 2</a:t>
            </a:r>
            <a:r>
              <a:rPr lang="fr-FR" baseline="30000" dirty="0">
                <a:latin typeface="Helvetica" pitchFamily="2" charset="0"/>
                <a:ea typeface="MS PGothic" charset="0"/>
                <a:cs typeface="Arial" charset="0"/>
              </a:rPr>
              <a:t>ème</a:t>
            </a:r>
            <a:r>
              <a:rPr lang="fr-FR" dirty="0">
                <a:latin typeface="Helvetica" pitchFamily="2" charset="0"/>
                <a:ea typeface="MS PGothic" charset="0"/>
                <a:cs typeface="Arial" charset="0"/>
              </a:rPr>
              <a:t> année.</a:t>
            </a:r>
          </a:p>
          <a:p>
            <a:pPr algn="just" eaLnBrk="1" hangingPunct="1">
              <a:spcBef>
                <a:spcPts val="1350"/>
              </a:spcBef>
              <a:buFont typeface="Arial" panose="020B0604020202020204" pitchFamily="34" charset="0"/>
              <a:buChar char="•"/>
            </a:pPr>
            <a:r>
              <a:rPr lang="fr-FR" u="sng" dirty="0">
                <a:latin typeface="Helvetica" pitchFamily="2" charset="0"/>
                <a:ea typeface="MS PGothic" charset="0"/>
                <a:cs typeface="Arial" charset="0"/>
              </a:rPr>
              <a:t>En contrepartie</a:t>
            </a:r>
            <a:r>
              <a:rPr lang="fr-FR" dirty="0">
                <a:latin typeface="Helvetica" pitchFamily="2" charset="0"/>
                <a:ea typeface="MS PGothic" charset="0"/>
                <a:cs typeface="Arial" charset="0"/>
              </a:rPr>
              <a:t>, les étudiants s’engagent à exercer dans une des zones </a:t>
            </a:r>
            <a:r>
              <a:rPr lang="fr-FR" b="1" dirty="0">
                <a:latin typeface="Helvetica" pitchFamily="2" charset="0"/>
                <a:ea typeface="MS PGothic" charset="0"/>
                <a:cs typeface="Arial" charset="0"/>
              </a:rPr>
              <a:t>où le nombre de chirurgiens-dentistes est insuffisant</a:t>
            </a:r>
            <a:r>
              <a:rPr lang="fr-FR" dirty="0">
                <a:latin typeface="Helvetica" pitchFamily="2" charset="0"/>
                <a:ea typeface="MS PGothic" charset="0"/>
                <a:cs typeface="Arial" charset="0"/>
              </a:rPr>
              <a:t>, pour une durée égale à celle durant laquelle ils ont reçu l’allocation (minimum : 2 ans d’engagement).</a:t>
            </a:r>
          </a:p>
        </p:txBody>
      </p:sp>
      <p:sp>
        <p:nvSpPr>
          <p:cNvPr id="2" name="Rectangle 1"/>
          <p:cNvSpPr/>
          <p:nvPr/>
        </p:nvSpPr>
        <p:spPr>
          <a:xfrm>
            <a:off x="1452866" y="249492"/>
            <a:ext cx="6291699" cy="923330"/>
          </a:xfrm>
          <a:prstGeom prst="rect">
            <a:avLst/>
          </a:prstGeom>
        </p:spPr>
        <p:txBody>
          <a:bodyPr wrap="square">
            <a:spAutoFit/>
          </a:bodyPr>
          <a:lstStyle/>
          <a:p>
            <a:pPr algn="ctr"/>
            <a:r>
              <a:rPr lang="fr-FR" sz="2700" b="0" dirty="0">
                <a:solidFill>
                  <a:srgbClr val="FFC000"/>
                </a:solidFill>
                <a:effectLst>
                  <a:outerShdw blurRad="38100" dist="38100" dir="2700000" algn="tl">
                    <a:srgbClr val="212121"/>
                  </a:outerShdw>
                </a:effectLst>
                <a:latin typeface="Chalkboard" panose="03050602040202020205" pitchFamily="66" charset="77"/>
                <a:cs typeface="ＭＳ Ｐゴシック" charset="0"/>
              </a:rPr>
              <a:t>LE CONTRAT D’ENGAGEMENT </a:t>
            </a:r>
          </a:p>
          <a:p>
            <a:pPr algn="ctr"/>
            <a:r>
              <a:rPr lang="fr-FR" sz="2700" b="0" dirty="0">
                <a:solidFill>
                  <a:srgbClr val="FFC000"/>
                </a:solidFill>
                <a:effectLst>
                  <a:outerShdw blurRad="38100" dist="38100" dir="2700000" algn="tl">
                    <a:srgbClr val="212121"/>
                  </a:outerShdw>
                </a:effectLst>
                <a:latin typeface="Chalkboard" panose="03050602040202020205" pitchFamily="66" charset="77"/>
                <a:cs typeface="ＭＳ Ｐゴシック" charset="0"/>
              </a:rPr>
              <a:t>DU SERVICE PUBLIC – CESP -</a:t>
            </a:r>
          </a:p>
        </p:txBody>
      </p:sp>
    </p:spTree>
    <p:extLst>
      <p:ext uri="{BB962C8B-B14F-4D97-AF65-F5344CB8AC3E}">
        <p14:creationId xmlns:p14="http://schemas.microsoft.com/office/powerpoint/2010/main" val="1175773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4000"/>
            <a:duotone>
              <a:schemeClr val="bg1">
                <a:shade val="10000"/>
                <a:satMod val="150000"/>
              </a:schemeClr>
              <a:schemeClr val="bg1">
                <a:tint val="60000"/>
                <a:satMod val="400000"/>
                <a:lumMod val="110000"/>
              </a:schemeClr>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270" name="Picture 6" descr="Qu'est-ce que la chirurgie dentaire ?">
            <a:extLst>
              <a:ext uri="{FF2B5EF4-FFF2-40B4-BE49-F238E27FC236}">
                <a16:creationId xmlns:a16="http://schemas.microsoft.com/office/drawing/2014/main" id="{26627CDC-8273-0F4C-99A9-2FAD1F631775}"/>
              </a:ext>
            </a:extLst>
          </p:cNvPr>
          <p:cNvPicPr>
            <a:picLocks noChangeAspect="1" noChangeArrowheads="1"/>
          </p:cNvPicPr>
          <p:nvPr/>
        </p:nvPicPr>
        <p:blipFill>
          <a:blip r:embed="rId3">
            <a:alphaModFix amt="54000"/>
            <a:extLst>
              <a:ext uri="{28A0092B-C50C-407E-A947-70E740481C1C}">
                <a14:useLocalDpi xmlns:a14="http://schemas.microsoft.com/office/drawing/2010/main"/>
              </a:ext>
            </a:extLst>
          </a:blip>
          <a:srcRect/>
          <a:stretch>
            <a:fillRect/>
          </a:stretch>
        </p:blipFill>
        <p:spPr bwMode="auto">
          <a:xfrm>
            <a:off x="0" y="0"/>
            <a:ext cx="9144000" cy="513623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612683" y="1068583"/>
            <a:ext cx="5918634" cy="646331"/>
          </a:xfrm>
          <a:prstGeom prst="rect">
            <a:avLst/>
          </a:prstGeom>
          <a:noFill/>
        </p:spPr>
        <p:txBody>
          <a:bodyPr wrap="square" rtlCol="0">
            <a:spAutoFit/>
          </a:bodyPr>
          <a:lstStyle/>
          <a:p>
            <a:r>
              <a:rPr lang="fr-FR" sz="3600" b="0" dirty="0">
                <a:solidFill>
                  <a:srgbClr val="FFC000"/>
                </a:solidFill>
                <a:effectLst>
                  <a:outerShdw blurRad="50800" dist="38100" dir="2700000" algn="tl" rotWithShape="0">
                    <a:schemeClr val="bg1">
                      <a:alpha val="60000"/>
                    </a:schemeClr>
                  </a:outerShdw>
                </a:effectLst>
                <a:latin typeface="Chalkboard" panose="03050602040202020205" pitchFamily="66" charset="77"/>
              </a:rPr>
              <a:t>Merci pour votre attention</a:t>
            </a:r>
          </a:p>
        </p:txBody>
      </p:sp>
      <p:pic>
        <p:nvPicPr>
          <p:cNvPr id="11266" name="Picture 2" descr="Ordre Des Chirurgiens Dentistes 68 - Ordre professionnel, 11 av Jean De  Lattre de Tassigny 68000 Colmar - Adresse, Horaire">
            <a:extLst>
              <a:ext uri="{FF2B5EF4-FFF2-40B4-BE49-F238E27FC236}">
                <a16:creationId xmlns:a16="http://schemas.microsoft.com/office/drawing/2014/main" id="{EDDC3E71-F2CC-144F-B634-D6304933799B}"/>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471" b="97549" l="7598" r="91422">
                        <a14:foregroundMark x1="47059" y1="4657" x2="52696" y2="4902"/>
                        <a14:foregroundMark x1="48775" y1="1716" x2="50980" y2="1471"/>
                        <a14:foregroundMark x1="90686" y1="26225" x2="91422" y2="71078"/>
                        <a14:foregroundMark x1="8088" y1="28922" x2="9314" y2="61275"/>
                        <a14:foregroundMark x1="45833" y1="92157" x2="51225" y2="95833"/>
                        <a14:foregroundMark x1="48284" y1="97549" x2="51716" y2="97549"/>
                      </a14:backgroundRemoval>
                    </a14:imgEffect>
                  </a14:imgLayer>
                </a14:imgProps>
              </a:ext>
              <a:ext uri="{28A0092B-C50C-407E-A947-70E740481C1C}">
                <a14:useLocalDpi xmlns:a14="http://schemas.microsoft.com/office/drawing/2010/main"/>
              </a:ext>
            </a:extLst>
          </a:blip>
          <a:srcRect/>
          <a:stretch>
            <a:fillRect/>
          </a:stretch>
        </p:blipFill>
        <p:spPr bwMode="auto">
          <a:xfrm>
            <a:off x="251520" y="123478"/>
            <a:ext cx="945105" cy="945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621934"/>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76B41BE1-D238-B946-A023-6002E706D796}"/>
              </a:ext>
            </a:extLst>
          </p:cNvPr>
          <p:cNvSpPr>
            <a:spLocks/>
          </p:cNvSpPr>
          <p:nvPr/>
        </p:nvSpPr>
        <p:spPr bwMode="auto">
          <a:xfrm>
            <a:off x="431540" y="1666232"/>
            <a:ext cx="4140460" cy="2554295"/>
          </a:xfrm>
          <a:prstGeom prst="rect">
            <a:avLst/>
          </a:prstGeom>
          <a:extLst>
            <a:ext uri="{91240B29-F687-4f45-9708-019B960494DF}">
              <a14:hiddenLine xmlns="" xmlns:a14="http://schemas.microsoft.com/office/drawing/2010/main" w="25400">
                <a:solidFill>
                  <a:srgbClr val="000000"/>
                </a:solidFill>
                <a:miter lim="800000"/>
                <a:headEnd/>
                <a:tailEnd/>
              </a14:hiddenLine>
            </a:ext>
          </a:extLst>
        </p:spPr>
        <p:txBody>
          <a:bodyPr vert="horz" wrap="square" lIns="68580" tIns="34290" rIns="68580" bIns="34290" numCol="1" anchor="t" anchorCtr="0" compatLnSpc="1">
            <a:prstTxWarp prst="textNoShape">
              <a:avLst/>
            </a:prstTxWarp>
            <a:noAutofit/>
          </a:bodyPr>
          <a:lstStyle/>
          <a:p>
            <a:pPr marL="257175" indent="-257175" eaLnBrk="0" hangingPunct="0">
              <a:spcBef>
                <a:spcPts val="750"/>
              </a:spcBef>
              <a:buFont typeface="Arial" panose="020B0604020202020204" pitchFamily="34" charset="0"/>
              <a:buChar char="•"/>
            </a:pPr>
            <a:r>
              <a:rPr lang="fr-FR" sz="1800" b="0" dirty="0">
                <a:solidFill>
                  <a:schemeClr val="tx1"/>
                </a:solidFill>
                <a:effectLst>
                  <a:outerShdw blurRad="50800" dist="50800" dir="5400000" sx="101000" sy="101000" algn="t" rotWithShape="0">
                    <a:prstClr val="black">
                      <a:alpha val="40000"/>
                    </a:prstClr>
                  </a:outerShdw>
                </a:effectLst>
                <a:latin typeface="Helvetica" pitchFamily="2" charset="0"/>
              </a:rPr>
              <a:t>Savoir interroger  et communiquer efficacement</a:t>
            </a:r>
          </a:p>
          <a:p>
            <a:pPr marL="257175" indent="-257175" eaLnBrk="0" hangingPunct="0">
              <a:spcBef>
                <a:spcPts val="750"/>
              </a:spcBef>
              <a:buFont typeface="Arial" panose="020B0604020202020204" pitchFamily="34" charset="0"/>
              <a:buChar char="•"/>
            </a:pPr>
            <a:endParaRPr lang="fr-FR" sz="1800" b="0" dirty="0">
              <a:solidFill>
                <a:schemeClr val="tx1"/>
              </a:solidFill>
              <a:effectLst>
                <a:outerShdw blurRad="50800" dist="50800" dir="5400000" sx="101000" sy="101000" algn="t" rotWithShape="0">
                  <a:prstClr val="black">
                    <a:alpha val="40000"/>
                  </a:prstClr>
                </a:outerShdw>
              </a:effectLst>
              <a:latin typeface="Helvetica" pitchFamily="2" charset="0"/>
            </a:endParaRPr>
          </a:p>
          <a:p>
            <a:pPr marL="257175" indent="-257175" eaLnBrk="0" hangingPunct="0">
              <a:spcBef>
                <a:spcPts val="750"/>
              </a:spcBef>
              <a:buFont typeface="Arial" panose="020B0604020202020204" pitchFamily="34" charset="0"/>
              <a:buChar char="•"/>
            </a:pPr>
            <a:r>
              <a:rPr lang="fr-FR" sz="1800" b="0" dirty="0">
                <a:solidFill>
                  <a:schemeClr val="tx1"/>
                </a:solidFill>
                <a:effectLst>
                  <a:outerShdw blurRad="50800" dist="50800" dir="5400000" sx="101000" sy="101000" algn="t" rotWithShape="0">
                    <a:prstClr val="black">
                      <a:alpha val="40000"/>
                    </a:prstClr>
                  </a:outerShdw>
                </a:effectLst>
                <a:latin typeface="Helvetica" pitchFamily="2" charset="0"/>
              </a:rPr>
              <a:t>Aider à faire changer les comportements influant sur la santé</a:t>
            </a:r>
          </a:p>
          <a:p>
            <a:pPr marL="257175" indent="-257175" eaLnBrk="0" hangingPunct="0">
              <a:spcBef>
                <a:spcPts val="750"/>
              </a:spcBef>
              <a:buFont typeface="Arial" panose="020B0604020202020204" pitchFamily="34" charset="0"/>
              <a:buChar char="•"/>
            </a:pPr>
            <a:endParaRPr lang="fr-FR" sz="1800" b="0" dirty="0">
              <a:solidFill>
                <a:schemeClr val="tx1"/>
              </a:solidFill>
              <a:effectLst>
                <a:outerShdw blurRad="50800" dist="50800" dir="5400000" sx="101000" sy="101000" algn="t" rotWithShape="0">
                  <a:prstClr val="black">
                    <a:alpha val="40000"/>
                  </a:prstClr>
                </a:outerShdw>
              </a:effectLst>
              <a:latin typeface="Helvetica" pitchFamily="2" charset="0"/>
            </a:endParaRPr>
          </a:p>
          <a:p>
            <a:pPr marL="257175" indent="-257175" eaLnBrk="0" hangingPunct="0">
              <a:spcBef>
                <a:spcPts val="750"/>
              </a:spcBef>
              <a:buFont typeface="Arial" panose="020B0604020202020204" pitchFamily="34" charset="0"/>
              <a:buChar char="•"/>
            </a:pPr>
            <a:r>
              <a:rPr lang="fr-FR" sz="1800" b="0" dirty="0">
                <a:solidFill>
                  <a:schemeClr val="tx1"/>
                </a:solidFill>
                <a:effectLst>
                  <a:outerShdw blurRad="50800" dist="50800" dir="5400000" sx="101000" sy="101000" algn="t" rotWithShape="0">
                    <a:prstClr val="black">
                      <a:alpha val="40000"/>
                    </a:prstClr>
                  </a:outerShdw>
                </a:effectLst>
                <a:latin typeface="Helvetica" pitchFamily="2" charset="0"/>
              </a:rPr>
              <a:t>Adopter une approche préventive</a:t>
            </a:r>
          </a:p>
          <a:p>
            <a:pPr marL="257175" indent="-257175" eaLnBrk="0" hangingPunct="0">
              <a:spcBef>
                <a:spcPts val="750"/>
              </a:spcBef>
              <a:buFont typeface="Arial" panose="020B0604020202020204" pitchFamily="34" charset="0"/>
              <a:buChar char="•"/>
            </a:pPr>
            <a:endParaRPr lang="fr-FR" sz="1800" b="0" dirty="0">
              <a:solidFill>
                <a:schemeClr val="tx1"/>
              </a:solidFill>
              <a:effectLst>
                <a:outerShdw blurRad="50800" dist="50800" dir="5400000" sx="101000" sy="101000" algn="t" rotWithShape="0">
                  <a:prstClr val="black">
                    <a:alpha val="40000"/>
                  </a:prstClr>
                </a:outerShdw>
              </a:effectLst>
              <a:latin typeface="Helvetica" pitchFamily="2" charset="0"/>
            </a:endParaRPr>
          </a:p>
        </p:txBody>
      </p:sp>
      <p:pic>
        <p:nvPicPr>
          <p:cNvPr id="7" name="Image 6" descr="Une image contenant personne, dents, brossage, intérieur&#10;&#10;Description générée automatiquement">
            <a:extLst>
              <a:ext uri="{FF2B5EF4-FFF2-40B4-BE49-F238E27FC236}">
                <a16:creationId xmlns:a16="http://schemas.microsoft.com/office/drawing/2014/main" id="{1199223D-C9EF-B34C-BADB-EDB4AD2375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5590199" y="1165615"/>
            <a:ext cx="2941652" cy="3555531"/>
          </a:xfrm>
          <a:prstGeom prst="rect">
            <a:avLst/>
          </a:prstGeom>
          <a:noFill/>
        </p:spPr>
      </p:pic>
      <p:sp>
        <p:nvSpPr>
          <p:cNvPr id="11" name="Title 1">
            <a:extLst>
              <a:ext uri="{FF2B5EF4-FFF2-40B4-BE49-F238E27FC236}">
                <a16:creationId xmlns:a16="http://schemas.microsoft.com/office/drawing/2014/main" id="{452AF13E-898D-CB45-991B-4C4A3987F67B}"/>
              </a:ext>
            </a:extLst>
          </p:cNvPr>
          <p:cNvSpPr txBox="1">
            <a:spLocks/>
          </p:cNvSpPr>
          <p:nvPr/>
        </p:nvSpPr>
        <p:spPr>
          <a:xfrm>
            <a:off x="1277634" y="195487"/>
            <a:ext cx="5859651" cy="567063"/>
          </a:xfrm>
          <a:prstGeom prst="rect">
            <a:avLst/>
          </a:prstGeom>
        </p:spPr>
        <p:txBody>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r>
              <a:rPr lang="fr-FR" sz="2700" b="0" dirty="0">
                <a:solidFill>
                  <a:srgbClr val="FFC000"/>
                </a:solidFill>
                <a:latin typeface="Chalkboard" panose="03050602040202020205" pitchFamily="66" charset="77"/>
              </a:rPr>
              <a:t>Soins  centrés sur le patient</a:t>
            </a:r>
            <a:endParaRPr lang="en-US" sz="2700" b="0" dirty="0">
              <a:solidFill>
                <a:srgbClr val="FFC000"/>
              </a:solidFill>
              <a:latin typeface="Chalkboard" panose="03050602040202020205" pitchFamily="66" charset="77"/>
            </a:endParaRPr>
          </a:p>
        </p:txBody>
      </p:sp>
    </p:spTree>
    <p:extLst>
      <p:ext uri="{BB962C8B-B14F-4D97-AF65-F5344CB8AC3E}">
        <p14:creationId xmlns:p14="http://schemas.microsoft.com/office/powerpoint/2010/main" val="4194441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F23DCF3-B024-D045-BFC3-611CDDCD7279}"/>
              </a:ext>
            </a:extLst>
          </p:cNvPr>
          <p:cNvSpPr txBox="1">
            <a:spLocks noChangeArrowheads="1"/>
          </p:cNvSpPr>
          <p:nvPr/>
        </p:nvSpPr>
        <p:spPr>
          <a:xfrm>
            <a:off x="286768" y="1703615"/>
            <a:ext cx="4285231" cy="2646294"/>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Autofit/>
          </a:bodyPr>
          <a:lstStyle>
            <a:defPPr>
              <a:defRPr lang="fr-FR"/>
            </a:defPPr>
            <a:lvl1pPr marL="342900" indent="-342900" eaLnBrk="0" hangingPunct="0">
              <a:spcBef>
                <a:spcPts val="1000"/>
              </a:spcBef>
              <a:buFont typeface="Arial" panose="020B0604020202020204" pitchFamily="34" charset="0"/>
              <a:buChar char="•"/>
              <a:defRPr sz="2400" b="0">
                <a:solidFill>
                  <a:schemeClr val="tx1"/>
                </a:solidFill>
                <a:effectLst>
                  <a:outerShdw blurRad="50800" dist="50800" dir="5400000" sx="101000" sy="101000" algn="t" rotWithShape="0">
                    <a:prstClr val="black">
                      <a:alpha val="40000"/>
                    </a:prstClr>
                  </a:outerShdw>
                </a:effectLst>
                <a:latin typeface="Helvetica" pitchFamily="2"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r>
              <a:rPr lang="fr-FR" sz="1800" dirty="0"/>
              <a:t>Réhabilitation de la fonction bucco-dentaire</a:t>
            </a:r>
          </a:p>
          <a:p>
            <a:endParaRPr lang="fr-FR" sz="1800" dirty="0"/>
          </a:p>
          <a:p>
            <a:r>
              <a:rPr lang="fr-FR" sz="1800" dirty="0"/>
              <a:t>Amélioration de la qualité de vie</a:t>
            </a:r>
          </a:p>
          <a:p>
            <a:endParaRPr lang="fr-FR" sz="1800" dirty="0"/>
          </a:p>
          <a:p>
            <a:r>
              <a:rPr lang="fr-FR" sz="1800" dirty="0"/>
              <a:t>Dispenser des soins à l</a:t>
            </a:r>
            <a:r>
              <a:rPr lang="ja-JP" altLang="fr-FR" sz="1800"/>
              <a:t>’</a:t>
            </a:r>
            <a:r>
              <a:rPr lang="fr-FR" sz="1800" dirty="0"/>
              <a:t>échelle de toute une population</a:t>
            </a:r>
            <a:endParaRPr lang="en-US" sz="1800" dirty="0"/>
          </a:p>
        </p:txBody>
      </p:sp>
      <p:sp>
        <p:nvSpPr>
          <p:cNvPr id="10" name="Title 1">
            <a:extLst>
              <a:ext uri="{FF2B5EF4-FFF2-40B4-BE49-F238E27FC236}">
                <a16:creationId xmlns:a16="http://schemas.microsoft.com/office/drawing/2014/main" id="{E183FD95-D32B-9749-A5D9-D7E226960605}"/>
              </a:ext>
            </a:extLst>
          </p:cNvPr>
          <p:cNvSpPr txBox="1">
            <a:spLocks/>
          </p:cNvSpPr>
          <p:nvPr/>
        </p:nvSpPr>
        <p:spPr>
          <a:xfrm>
            <a:off x="417880" y="262993"/>
            <a:ext cx="2883908" cy="864097"/>
          </a:xfrm>
          <a:prstGeom prst="rect">
            <a:avLst/>
          </a:prstGeom>
        </p:spPr>
        <p:txBody>
          <a:bodyPr/>
          <a:lst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r>
              <a:rPr lang="fr-FR" sz="2700" b="0" dirty="0">
                <a:solidFill>
                  <a:srgbClr val="FFC000"/>
                </a:solidFill>
                <a:latin typeface="Chalkboard" panose="03050602040202020205" pitchFamily="66" charset="77"/>
              </a:rPr>
              <a:t>Soins  centrés sur le patient</a:t>
            </a:r>
            <a:endParaRPr lang="en-US" sz="2700" b="0" dirty="0">
              <a:solidFill>
                <a:srgbClr val="FFC000"/>
              </a:solidFill>
              <a:latin typeface="Chalkboard" panose="03050602040202020205" pitchFamily="66" charset="77"/>
            </a:endParaRPr>
          </a:p>
        </p:txBody>
      </p:sp>
      <p:pic>
        <p:nvPicPr>
          <p:cNvPr id="11" name="Image 10" descr="Une image contenant personne, chapeau&#10;&#10;Description générée automatiquement">
            <a:extLst>
              <a:ext uri="{FF2B5EF4-FFF2-40B4-BE49-F238E27FC236}">
                <a16:creationId xmlns:a16="http://schemas.microsoft.com/office/drawing/2014/main" id="{9E6A911F-6D8E-094A-BF28-CB4855715F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7098" y="1907351"/>
            <a:ext cx="1330435" cy="166068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3" name="Image 12" descr="Une image contenant personne, homme, intérieur, complet&#10;&#10;Description générée automatiquement">
            <a:extLst>
              <a:ext uri="{FF2B5EF4-FFF2-40B4-BE49-F238E27FC236}">
                <a16:creationId xmlns:a16="http://schemas.microsoft.com/office/drawing/2014/main" id="{87C673B8-5754-9645-9944-29AF8AE8C5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1539" y="557358"/>
            <a:ext cx="1724897" cy="114625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5" name="Image 14" descr="Une image contenant personne, souriant&#10;&#10;Description générée automatiquement">
            <a:extLst>
              <a:ext uri="{FF2B5EF4-FFF2-40B4-BE49-F238E27FC236}">
                <a16:creationId xmlns:a16="http://schemas.microsoft.com/office/drawing/2014/main" id="{E6D011BC-6305-1046-AFFB-66AE3A24E8F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78012" y="1625553"/>
            <a:ext cx="1508239" cy="14006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16" descr="Une image contenant personne, femme, souriant, posant&#10;&#10;Description générée automatiquement">
            <a:extLst>
              <a:ext uri="{FF2B5EF4-FFF2-40B4-BE49-F238E27FC236}">
                <a16:creationId xmlns:a16="http://schemas.microsoft.com/office/drawing/2014/main" id="{20FA7C6D-B99B-4F43-A303-55C5259EB8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85232" y="411510"/>
            <a:ext cx="1619066" cy="9444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Image 18" descr="Une image contenant personne, intérieur&#10;&#10;Description générée automatiquement">
            <a:extLst>
              <a:ext uri="{FF2B5EF4-FFF2-40B4-BE49-F238E27FC236}">
                <a16:creationId xmlns:a16="http://schemas.microsoft.com/office/drawing/2014/main" id="{1B80A545-01C2-D94A-81FD-16CFD6F442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76508" y="3894033"/>
            <a:ext cx="1819928" cy="90996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1" name="Image 20" descr="Une image contenant personne, intérieur, groupe, posant&#10;&#10;Description générée automatiquement">
            <a:extLst>
              <a:ext uri="{FF2B5EF4-FFF2-40B4-BE49-F238E27FC236}">
                <a16:creationId xmlns:a16="http://schemas.microsoft.com/office/drawing/2014/main" id="{D53741F9-F1D3-5144-9B39-BE02217148F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85232" y="3295758"/>
            <a:ext cx="1508239" cy="15082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59358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idx="4294967295"/>
          </p:nvPr>
        </p:nvSpPr>
        <p:spPr>
          <a:xfrm>
            <a:off x="1657350" y="249492"/>
            <a:ext cx="5829300" cy="857250"/>
          </a:xfrm>
        </p:spPr>
        <p:txBody>
          <a:bodyPr wrap="square" numCol="1" compatLnSpc="1">
            <a:prstTxWarp prst="textNoShape">
              <a:avLst/>
            </a:prstTxWarp>
            <a:normAutofit fontScale="90000"/>
          </a:bodyPr>
          <a:lstStyle/>
          <a:p>
            <a:pPr eaLnBrk="1" hangingPunct="1"/>
            <a:r>
              <a:rPr lang="fr-FR" dirty="0">
                <a:solidFill>
                  <a:srgbClr val="FFC000"/>
                </a:solidFill>
                <a:effectLst>
                  <a:outerShdw blurRad="38100" dist="38100" dir="2700000" algn="tl">
                    <a:srgbClr val="212121"/>
                  </a:outerShdw>
                </a:effectLst>
                <a:latin typeface="Chalkboard" panose="03050602040202020205" pitchFamily="66" charset="77"/>
              </a:rPr>
              <a:t>ORGANISATION DES ÉTUDES</a:t>
            </a:r>
          </a:p>
        </p:txBody>
      </p:sp>
      <p:sp>
        <p:nvSpPr>
          <p:cNvPr id="20481" name="Rectangle 3"/>
          <p:cNvSpPr>
            <a:spLocks noGrp="1" noChangeArrowheads="1"/>
          </p:cNvSpPr>
          <p:nvPr>
            <p:ph idx="4294967295"/>
          </p:nvPr>
        </p:nvSpPr>
        <p:spPr>
          <a:xfrm>
            <a:off x="215516" y="1851670"/>
            <a:ext cx="5998299" cy="2484276"/>
          </a:xfrm>
        </p:spPr>
        <p:txBody>
          <a:bodyPr>
            <a:normAutofit lnSpcReduction="10000"/>
          </a:bodyPr>
          <a:lstStyle/>
          <a:p>
            <a:pPr eaLnBrk="1" hangingPunct="1">
              <a:lnSpc>
                <a:spcPct val="90000"/>
              </a:lnSpc>
              <a:buFont typeface="Arial" panose="020B0604020202020204" pitchFamily="34" charset="0"/>
              <a:buChar char="•"/>
            </a:pPr>
            <a:r>
              <a:rPr lang="fr-FR" sz="1800" dirty="0">
                <a:effectLst>
                  <a:outerShdw blurRad="38100" dist="38100" dir="2700000" algn="tl">
                    <a:srgbClr val="212121"/>
                  </a:outerShdw>
                </a:effectLst>
                <a:latin typeface="Helvetica" pitchFamily="2" charset="0"/>
                <a:cs typeface="Comic Sans MS" charset="0"/>
              </a:rPr>
              <a:t>Les études d</a:t>
            </a:r>
            <a:r>
              <a:rPr lang="ja-JP" altLang="fr-FR" sz="1800" dirty="0">
                <a:effectLst>
                  <a:outerShdw blurRad="38100" dist="38100" dir="2700000" algn="tl">
                    <a:srgbClr val="212121"/>
                  </a:outerShdw>
                </a:effectLst>
                <a:latin typeface="Helvetica" pitchFamily="2" charset="0"/>
                <a:cs typeface="Comic Sans MS" charset="0"/>
              </a:rPr>
              <a:t>’</a:t>
            </a:r>
            <a:r>
              <a:rPr lang="fr-FR" altLang="ja-JP" sz="1800" dirty="0">
                <a:effectLst>
                  <a:outerShdw blurRad="38100" dist="38100" dir="2700000" algn="tl">
                    <a:srgbClr val="212121"/>
                  </a:outerShdw>
                </a:effectLst>
                <a:latin typeface="Helvetica" pitchFamily="2" charset="0"/>
                <a:cs typeface="Comic Sans MS" charset="0"/>
              </a:rPr>
              <a:t>odontologie conduisent au titre de Docteur en Chirurgie-Dentaire</a:t>
            </a:r>
          </a:p>
          <a:p>
            <a:pPr eaLnBrk="1" hangingPunct="1">
              <a:lnSpc>
                <a:spcPct val="90000"/>
              </a:lnSpc>
              <a:buFont typeface="Arial" panose="020B0604020202020204" pitchFamily="34" charset="0"/>
              <a:buChar char="•"/>
            </a:pPr>
            <a:endParaRPr lang="fr-FR" sz="1800" dirty="0">
              <a:effectLst>
                <a:outerShdw blurRad="38100" dist="38100" dir="2700000" algn="tl">
                  <a:srgbClr val="212121"/>
                </a:outerShdw>
              </a:effectLst>
              <a:latin typeface="Helvetica" pitchFamily="2" charset="0"/>
              <a:cs typeface="Comic Sans MS" charset="0"/>
            </a:endParaRPr>
          </a:p>
          <a:p>
            <a:pPr eaLnBrk="1" hangingPunct="1">
              <a:lnSpc>
                <a:spcPct val="90000"/>
              </a:lnSpc>
              <a:buFont typeface="Arial" panose="020B0604020202020204" pitchFamily="34" charset="0"/>
              <a:buChar char="•"/>
            </a:pPr>
            <a:r>
              <a:rPr lang="fr-FR" sz="1800" dirty="0">
                <a:effectLst>
                  <a:outerShdw blurRad="38100" dist="38100" dir="2700000" algn="tl">
                    <a:srgbClr val="212121"/>
                  </a:outerShdw>
                </a:effectLst>
                <a:latin typeface="Helvetica" pitchFamily="2" charset="0"/>
                <a:cs typeface="Comic Sans MS" charset="0"/>
              </a:rPr>
              <a:t>Elles durent 5 années après le PASS ou LAS</a:t>
            </a:r>
          </a:p>
          <a:p>
            <a:pPr eaLnBrk="1" hangingPunct="1">
              <a:lnSpc>
                <a:spcPct val="90000"/>
              </a:lnSpc>
              <a:buFont typeface="Arial" panose="020B0604020202020204" pitchFamily="34" charset="0"/>
              <a:buChar char="•"/>
            </a:pPr>
            <a:endParaRPr lang="fr-FR" sz="1800" dirty="0">
              <a:effectLst>
                <a:outerShdw blurRad="38100" dist="38100" dir="2700000" algn="tl">
                  <a:srgbClr val="212121"/>
                </a:outerShdw>
              </a:effectLst>
              <a:latin typeface="Helvetica" pitchFamily="2" charset="0"/>
              <a:cs typeface="Comic Sans MS" charset="0"/>
            </a:endParaRPr>
          </a:p>
          <a:p>
            <a:pPr eaLnBrk="1" hangingPunct="1">
              <a:lnSpc>
                <a:spcPct val="90000"/>
              </a:lnSpc>
              <a:buFont typeface="Arial" panose="020B0604020202020204" pitchFamily="34" charset="0"/>
              <a:buChar char="•"/>
            </a:pPr>
            <a:r>
              <a:rPr lang="fr-FR" sz="1800" dirty="0">
                <a:effectLst>
                  <a:outerShdw blurRad="38100" dist="38100" dir="2700000" algn="tl">
                    <a:srgbClr val="212121"/>
                  </a:outerShdw>
                </a:effectLst>
                <a:latin typeface="Helvetica" pitchFamily="2" charset="0"/>
                <a:cs typeface="Comic Sans MS" charset="0"/>
              </a:rPr>
              <a:t>Elles comportent une formation théorique, pratique et clinique</a:t>
            </a:r>
          </a:p>
        </p:txBody>
      </p:sp>
      <p:pic>
        <p:nvPicPr>
          <p:cNvPr id="2" name="Image 1">
            <a:extLst>
              <a:ext uri="{FF2B5EF4-FFF2-40B4-BE49-F238E27FC236}">
                <a16:creationId xmlns:a16="http://schemas.microsoft.com/office/drawing/2014/main" id="{0774099F-731D-FBFE-4584-94A9E069F5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3815" y="1620180"/>
            <a:ext cx="2715766" cy="2715766"/>
          </a:xfrm>
          <a:prstGeom prst="rect">
            <a:avLst/>
          </a:prstGeom>
        </p:spPr>
      </p:pic>
    </p:spTree>
    <p:extLst>
      <p:ext uri="{BB962C8B-B14F-4D97-AF65-F5344CB8AC3E}">
        <p14:creationId xmlns:p14="http://schemas.microsoft.com/office/powerpoint/2010/main" val="2254778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ChangeArrowheads="1"/>
          </p:cNvSpPr>
          <p:nvPr/>
        </p:nvSpPr>
        <p:spPr bwMode="auto">
          <a:xfrm>
            <a:off x="1657350" y="255985"/>
            <a:ext cx="5829300" cy="857250"/>
          </a:xfrm>
          <a:prstGeom prst="rect">
            <a:avLst/>
          </a:prstGeom>
          <a:noFill/>
          <a:ln>
            <a:noFill/>
          </a:ln>
        </p:spPr>
        <p:txBody>
          <a:bodyPr anchor="b"/>
          <a:lstStyle/>
          <a:p>
            <a:pPr algn="ctr"/>
            <a:r>
              <a:rPr lang="fr-FR" sz="3000" b="0" dirty="0">
                <a:solidFill>
                  <a:srgbClr val="FFC000"/>
                </a:solidFill>
                <a:effectLst>
                  <a:outerShdw blurRad="38100" dist="38100" dir="2700000" algn="tl">
                    <a:srgbClr val="212121"/>
                  </a:outerShdw>
                </a:effectLst>
                <a:latin typeface="Chalkboard" panose="03050602040202020205" pitchFamily="66" charset="77"/>
              </a:rPr>
              <a:t>Répartition de la promotion </a:t>
            </a:r>
          </a:p>
          <a:p>
            <a:pPr algn="ctr"/>
            <a:r>
              <a:rPr lang="fr-FR" sz="3000" b="0" dirty="0">
                <a:solidFill>
                  <a:srgbClr val="FFC000"/>
                </a:solidFill>
                <a:effectLst>
                  <a:outerShdw blurRad="38100" dist="38100" dir="2700000" algn="tl">
                    <a:srgbClr val="212121"/>
                  </a:outerShdw>
                </a:effectLst>
                <a:latin typeface="Chalkboard" panose="03050602040202020205" pitchFamily="66" charset="77"/>
              </a:rPr>
              <a:t>Rentrée 2025</a:t>
            </a:r>
          </a:p>
        </p:txBody>
      </p:sp>
      <p:graphicFrame>
        <p:nvGraphicFramePr>
          <p:cNvPr id="4133" name="Group 37"/>
          <p:cNvGraphicFramePr>
            <a:graphicFrameLocks noGrp="1"/>
          </p:cNvGraphicFramePr>
          <p:nvPr>
            <p:ph idx="1"/>
            <p:extLst>
              <p:ext uri="{D42A27DB-BD31-4B8C-83A1-F6EECF244321}">
                <p14:modId xmlns:p14="http://schemas.microsoft.com/office/powerpoint/2010/main" val="1024130793"/>
              </p:ext>
            </p:extLst>
          </p:nvPr>
        </p:nvGraphicFramePr>
        <p:xfrm>
          <a:off x="1385646" y="1635646"/>
          <a:ext cx="6372708" cy="2628614"/>
        </p:xfrm>
        <a:graphic>
          <a:graphicData uri="http://schemas.openxmlformats.org/drawingml/2006/table">
            <a:tbl>
              <a:tblPr/>
              <a:tblGrid>
                <a:gridCol w="2692905">
                  <a:extLst>
                    <a:ext uri="{9D8B030D-6E8A-4147-A177-3AD203B41FA5}">
                      <a16:colId xmlns:a16="http://schemas.microsoft.com/office/drawing/2014/main" val="20000"/>
                    </a:ext>
                  </a:extLst>
                </a:gridCol>
                <a:gridCol w="3679803">
                  <a:extLst>
                    <a:ext uri="{9D8B030D-6E8A-4147-A177-3AD203B41FA5}">
                      <a16:colId xmlns:a16="http://schemas.microsoft.com/office/drawing/2014/main" val="20001"/>
                    </a:ext>
                  </a:extLst>
                </a:gridCol>
              </a:tblGrid>
              <a:tr h="9942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a:ln>
                            <a:noFill/>
                          </a:ln>
                          <a:solidFill>
                            <a:schemeClr val="accent1">
                              <a:lumMod val="60000"/>
                              <a:lumOff val="40000"/>
                            </a:schemeClr>
                          </a:solidFill>
                          <a:effectLst/>
                          <a:latin typeface="Helvetica" pitchFamily="2" charset="0"/>
                          <a:ea typeface="ＭＳ Ｐゴシック" charset="0"/>
                          <a:cs typeface="ＭＳ Ｐゴシック" charset="0"/>
                        </a:rPr>
                        <a:t>Facultés</a:t>
                      </a:r>
                    </a:p>
                  </a:txBody>
                  <a:tcPr marL="68565" marR="68565" marT="34294" marB="3429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kern="1200" cap="none" normalizeH="0" baseline="0" dirty="0">
                          <a:ln>
                            <a:noFill/>
                          </a:ln>
                          <a:solidFill>
                            <a:schemeClr val="accent1">
                              <a:lumMod val="60000"/>
                              <a:lumOff val="40000"/>
                            </a:schemeClr>
                          </a:solidFill>
                          <a:effectLst/>
                          <a:latin typeface="Helvetica" pitchFamily="2" charset="0"/>
                          <a:ea typeface="ＭＳ Ｐゴシック" charset="0"/>
                          <a:cs typeface="ＭＳ Ｐゴシック" charset="0"/>
                        </a:rPr>
                        <a:t>Capacités d’accueil</a:t>
                      </a:r>
                    </a:p>
                  </a:txBody>
                  <a:tcPr marL="68565" marR="68565" marT="34294" marB="3429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4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a:ln>
                            <a:noFill/>
                          </a:ln>
                          <a:solidFill>
                            <a:schemeClr val="tx1"/>
                          </a:solidFill>
                          <a:effectLst/>
                          <a:latin typeface="Helvetica" pitchFamily="2" charset="0"/>
                          <a:ea typeface="ＭＳ Ｐゴシック" charset="0"/>
                          <a:cs typeface="ＭＳ Ｐゴシック" charset="0"/>
                        </a:rPr>
                        <a:t>UCBL</a:t>
                      </a:r>
                    </a:p>
                  </a:txBody>
                  <a:tcPr marL="68565" marR="68565" marT="34294" marB="3429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a:ln>
                            <a:noFill/>
                          </a:ln>
                          <a:solidFill>
                            <a:schemeClr val="tx1"/>
                          </a:solidFill>
                          <a:effectLst/>
                          <a:latin typeface="Helvetica" pitchFamily="2" charset="0"/>
                          <a:ea typeface="ＭＳ Ｐゴシック" charset="0"/>
                          <a:cs typeface="ＭＳ Ｐゴシック" charset="0"/>
                        </a:rPr>
                        <a:t>62</a:t>
                      </a:r>
                    </a:p>
                  </a:txBody>
                  <a:tcPr marL="68565" marR="68565" marT="34294" marB="3429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4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a:ln>
                            <a:noFill/>
                          </a:ln>
                          <a:solidFill>
                            <a:schemeClr val="tx1"/>
                          </a:solidFill>
                          <a:effectLst/>
                          <a:latin typeface="Helvetica" pitchFamily="2" charset="0"/>
                          <a:ea typeface="ＭＳ Ｐゴシック" charset="0"/>
                          <a:cs typeface="ＭＳ Ｐゴシック" charset="0"/>
                        </a:rPr>
                        <a:t>UJM </a:t>
                      </a:r>
                    </a:p>
                  </a:txBody>
                  <a:tcPr marL="68565" marR="68565" marT="34294" marB="3429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a:ln>
                            <a:noFill/>
                          </a:ln>
                          <a:solidFill>
                            <a:srgbClr val="FFFFFF"/>
                          </a:solidFill>
                          <a:effectLst/>
                          <a:latin typeface="Helvetica" pitchFamily="2" charset="0"/>
                          <a:ea typeface="ＭＳ Ｐゴシック" charset="0"/>
                          <a:cs typeface="ＭＳ Ｐゴシック" charset="0"/>
                        </a:rPr>
                        <a:t>17</a:t>
                      </a:r>
                    </a:p>
                  </a:txBody>
                  <a:tcPr marL="68565" marR="68565" marT="34294" marB="3429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4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a:ln>
                            <a:noFill/>
                          </a:ln>
                          <a:solidFill>
                            <a:schemeClr val="tx1"/>
                          </a:solidFill>
                          <a:effectLst/>
                          <a:latin typeface="Helvetica" pitchFamily="2" charset="0"/>
                          <a:ea typeface="ＭＳ Ｐゴシック" charset="0"/>
                          <a:cs typeface="ＭＳ Ｐゴシック" charset="0"/>
                        </a:rPr>
                        <a:t>UGA</a:t>
                      </a:r>
                    </a:p>
                  </a:txBody>
                  <a:tcPr marL="68565" marR="68565" marT="34294" marB="3429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a:ln>
                            <a:noFill/>
                          </a:ln>
                          <a:solidFill>
                            <a:srgbClr val="FFFFFF"/>
                          </a:solidFill>
                          <a:effectLst/>
                          <a:latin typeface="Helvetica" pitchFamily="2" charset="0"/>
                          <a:ea typeface="ＭＳ Ｐゴシック" charset="0"/>
                          <a:cs typeface="ＭＳ Ｐゴシック" charset="0"/>
                        </a:rPr>
                        <a:t>19</a:t>
                      </a:r>
                    </a:p>
                  </a:txBody>
                  <a:tcPr marL="68565" marR="68565" marT="34294" marB="3429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5400407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txBox="1">
            <a:spLocks noChangeArrowheads="1"/>
          </p:cNvSpPr>
          <p:nvPr/>
        </p:nvSpPr>
        <p:spPr bwMode="auto">
          <a:xfrm>
            <a:off x="1686255" y="115972"/>
            <a:ext cx="5615162" cy="39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fr-FR"/>
            </a:defPPr>
            <a:lvl1pPr algn="ctr">
              <a:defRPr sz="4000" b="0">
                <a:solidFill>
                  <a:srgbClr val="FFC000"/>
                </a:solidFill>
                <a:effectLst>
                  <a:outerShdw blurRad="38100" dist="38100" dir="2700000" algn="tl">
                    <a:srgbClr val="212121"/>
                  </a:outerShdw>
                </a:effectLst>
                <a:latin typeface="Chalkboard" panose="03050602040202020205" pitchFamily="66" charset="77"/>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fr-FR" sz="2700" dirty="0"/>
              <a:t>1</a:t>
            </a:r>
            <a:r>
              <a:rPr lang="fr-FR" sz="2700" baseline="30000" dirty="0"/>
              <a:t>er</a:t>
            </a:r>
            <a:r>
              <a:rPr lang="fr-FR" sz="2700" dirty="0"/>
              <a:t>, 2</a:t>
            </a:r>
            <a:r>
              <a:rPr lang="fr-FR" sz="2700" baseline="30000" dirty="0"/>
              <a:t>ème</a:t>
            </a:r>
            <a:r>
              <a:rPr lang="fr-FR" sz="2700" dirty="0"/>
              <a:t> cycle et 3</a:t>
            </a:r>
            <a:r>
              <a:rPr lang="fr-FR" sz="2700" baseline="30000" dirty="0"/>
              <a:t>ème </a:t>
            </a:r>
            <a:r>
              <a:rPr lang="fr-FR" sz="2700" dirty="0"/>
              <a:t>cycle court</a:t>
            </a:r>
          </a:p>
        </p:txBody>
      </p:sp>
      <p:sp>
        <p:nvSpPr>
          <p:cNvPr id="37891" name="Line 48"/>
          <p:cNvSpPr>
            <a:spLocks noChangeShapeType="1"/>
          </p:cNvSpPr>
          <p:nvPr/>
        </p:nvSpPr>
        <p:spPr bwMode="auto">
          <a:xfrm flipV="1">
            <a:off x="1315362" y="4195763"/>
            <a:ext cx="6048375" cy="0"/>
          </a:xfrm>
          <a:prstGeom prst="line">
            <a:avLst/>
          </a:prstGeom>
          <a:noFill/>
          <a:ln w="31750">
            <a:solidFill>
              <a:schemeClr val="tx1"/>
            </a:solidFill>
            <a:miter lim="800000"/>
            <a:headEnd/>
            <a:tailEnd/>
          </a:ln>
          <a:extLst>
            <a:ext uri="{909E8E84-426E-40dd-AFC4-6F175D3DCCD1}">
              <a14:hiddenFill xmlns="" xmlns:a14="http://schemas.microsoft.com/office/drawing/2010/main">
                <a:noFill/>
              </a14:hiddenFill>
            </a:ext>
          </a:extLst>
        </p:spPr>
        <p:txBody>
          <a:bodyPr wrap="none"/>
          <a:lstStyle/>
          <a:p>
            <a:endParaRPr lang="fr-FR" sz="1800" b="0">
              <a:solidFill>
                <a:prstClr val="white"/>
              </a:solidFill>
              <a:latin typeface="Times New Roman" charset="0"/>
              <a:cs typeface="ＭＳ Ｐゴシック" charset="0"/>
            </a:endParaRPr>
          </a:p>
        </p:txBody>
      </p:sp>
      <p:sp>
        <p:nvSpPr>
          <p:cNvPr id="37892" name="Line 51"/>
          <p:cNvSpPr>
            <a:spLocks noChangeShapeType="1"/>
          </p:cNvSpPr>
          <p:nvPr/>
        </p:nvSpPr>
        <p:spPr bwMode="auto">
          <a:xfrm>
            <a:off x="1315362" y="2652759"/>
            <a:ext cx="5983940" cy="30342"/>
          </a:xfrm>
          <a:prstGeom prst="line">
            <a:avLst/>
          </a:prstGeom>
          <a:noFill/>
          <a:ln w="31750">
            <a:solidFill>
              <a:schemeClr val="tx1"/>
            </a:solidFill>
            <a:miter lim="800000"/>
            <a:headEnd/>
            <a:tailEnd/>
          </a:ln>
          <a:extLst>
            <a:ext uri="{909E8E84-426E-40dd-AFC4-6F175D3DCCD1}">
              <a14:hiddenFill xmlns="" xmlns:a14="http://schemas.microsoft.com/office/drawing/2010/main">
                <a:noFill/>
              </a14:hiddenFill>
            </a:ext>
          </a:extLst>
        </p:spPr>
        <p:txBody>
          <a:bodyPr wrap="none"/>
          <a:lstStyle/>
          <a:p>
            <a:endParaRPr lang="fr-FR" sz="1800" b="0" dirty="0">
              <a:solidFill>
                <a:prstClr val="white"/>
              </a:solidFill>
              <a:latin typeface="Times New Roman" charset="0"/>
              <a:cs typeface="ＭＳ Ｐゴシック" charset="0"/>
            </a:endParaRPr>
          </a:p>
        </p:txBody>
      </p:sp>
      <p:grpSp>
        <p:nvGrpSpPr>
          <p:cNvPr id="2" name="Grouper 77"/>
          <p:cNvGrpSpPr>
            <a:grpSpLocks/>
          </p:cNvGrpSpPr>
          <p:nvPr/>
        </p:nvGrpSpPr>
        <p:grpSpPr bwMode="auto">
          <a:xfrm>
            <a:off x="1223963" y="582216"/>
            <a:ext cx="4049943" cy="1481481"/>
            <a:chOff x="107504" y="764704"/>
            <a:chExt cx="5400600" cy="1975085"/>
          </a:xfrm>
        </p:grpSpPr>
        <p:sp>
          <p:nvSpPr>
            <p:cNvPr id="37915" name="Text Box 3"/>
            <p:cNvSpPr txBox="1">
              <a:spLocks noChangeArrowheads="1"/>
            </p:cNvSpPr>
            <p:nvPr/>
          </p:nvSpPr>
          <p:spPr bwMode="auto">
            <a:xfrm>
              <a:off x="3419872" y="764704"/>
              <a:ext cx="2088232" cy="492387"/>
            </a:xfrm>
            <a:prstGeom prst="rect">
              <a:avLst/>
            </a:prstGeom>
            <a:ln/>
            <a:extLs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kumimoji="1" lang="fr-FR" sz="1800" b="0">
                  <a:latin typeface="Helvetica" pitchFamily="2" charset="0"/>
                </a:rPr>
                <a:t>PASS/LAS</a:t>
              </a:r>
              <a:endParaRPr kumimoji="1" lang="fr-FR" sz="900" b="0" dirty="0">
                <a:latin typeface="Helvetica" pitchFamily="2" charset="0"/>
              </a:endParaRPr>
            </a:p>
          </p:txBody>
        </p:sp>
        <p:sp>
          <p:nvSpPr>
            <p:cNvPr id="37916" name="Text Box 4"/>
            <p:cNvSpPr txBox="1">
              <a:spLocks noChangeArrowheads="1"/>
            </p:cNvSpPr>
            <p:nvPr/>
          </p:nvSpPr>
          <p:spPr bwMode="auto">
            <a:xfrm>
              <a:off x="3419871" y="1653120"/>
              <a:ext cx="2088232" cy="769354"/>
            </a:xfrm>
            <a:prstGeom prst="rect">
              <a:avLst/>
            </a:prstGeom>
            <a:ln/>
            <a:extLs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kumimoji="1" lang="fr-FR" sz="1800" b="0" dirty="0">
                  <a:latin typeface="Helvetica Light" panose="020B0403020202020204" pitchFamily="34" charset="0"/>
                </a:rPr>
                <a:t>DFGSO 2 </a:t>
              </a:r>
            </a:p>
            <a:p>
              <a:pPr algn="ctr" eaLnBrk="1" hangingPunct="1">
                <a:spcBef>
                  <a:spcPct val="50000"/>
                </a:spcBef>
              </a:pPr>
              <a:r>
                <a:rPr kumimoji="1" lang="fr-FR" sz="900" b="0" dirty="0">
                  <a:latin typeface="Helvetica Light" panose="020B0403020202020204" pitchFamily="34" charset="0"/>
                </a:rPr>
                <a:t>(2</a:t>
              </a:r>
              <a:r>
                <a:rPr kumimoji="1" lang="fr-FR" sz="900" b="0" baseline="30000" dirty="0">
                  <a:latin typeface="Helvetica Light" panose="020B0403020202020204" pitchFamily="34" charset="0"/>
                </a:rPr>
                <a:t>ème</a:t>
              </a:r>
              <a:r>
                <a:rPr kumimoji="1" lang="fr-FR" sz="900" b="0" dirty="0">
                  <a:latin typeface="Helvetica Light" panose="020B0403020202020204" pitchFamily="34" charset="0"/>
                </a:rPr>
                <a:t> année)</a:t>
              </a:r>
            </a:p>
          </p:txBody>
        </p:sp>
        <p:sp>
          <p:nvSpPr>
            <p:cNvPr id="37917" name="Text Box 10"/>
            <p:cNvSpPr txBox="1">
              <a:spLocks noChangeArrowheads="1"/>
            </p:cNvSpPr>
            <p:nvPr/>
          </p:nvSpPr>
          <p:spPr bwMode="auto">
            <a:xfrm>
              <a:off x="107504" y="1324177"/>
              <a:ext cx="1600200" cy="1415612"/>
            </a:xfrm>
            <a:prstGeom prst="rect">
              <a:avLst/>
            </a:prstGeom>
            <a:ln/>
            <a:extLs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kumimoji="1" lang="fr-FR" sz="1800" b="0" dirty="0">
                  <a:latin typeface="Helvetica Light" panose="020B0403020202020204" pitchFamily="34" charset="0"/>
                </a:rPr>
                <a:t>1</a:t>
              </a:r>
              <a:r>
                <a:rPr kumimoji="1" lang="fr-FR" sz="1800" b="0" baseline="30000" dirty="0">
                  <a:latin typeface="Helvetica Light" panose="020B0403020202020204" pitchFamily="34" charset="0"/>
                </a:rPr>
                <a:t>er</a:t>
              </a:r>
              <a:r>
                <a:rPr kumimoji="1" lang="fr-FR" sz="1800" b="0" dirty="0">
                  <a:latin typeface="Helvetica Light" panose="020B0403020202020204" pitchFamily="34" charset="0"/>
                </a:rPr>
                <a:t> cycle</a:t>
              </a:r>
            </a:p>
            <a:p>
              <a:pPr algn="ctr" eaLnBrk="1" hangingPunct="1">
                <a:spcBef>
                  <a:spcPct val="50000"/>
                </a:spcBef>
              </a:pPr>
              <a:r>
                <a:rPr kumimoji="1" lang="fr-FR" sz="1800" b="0" dirty="0">
                  <a:latin typeface="Helvetica Light" panose="020B0403020202020204" pitchFamily="34" charset="0"/>
                </a:rPr>
                <a:t>grade Licence</a:t>
              </a:r>
            </a:p>
          </p:txBody>
        </p:sp>
        <p:sp>
          <p:nvSpPr>
            <p:cNvPr id="37918" name="Text Box 63"/>
            <p:cNvSpPr txBox="1">
              <a:spLocks noChangeArrowheads="1"/>
            </p:cNvSpPr>
            <p:nvPr/>
          </p:nvSpPr>
          <p:spPr bwMode="auto">
            <a:xfrm>
              <a:off x="1757161" y="1261791"/>
              <a:ext cx="1656185" cy="36929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headEnd type="none" w="med" len="med"/>
              <a:tailEnd type="none" w="med" len="med"/>
            </a:ln>
            <a:extLst>
              <a:ext uri="{91240B29-F687-4f45-9708-019B960494DF}">
                <a14:hiddenLine xmlns="" xmlns:a14="http://schemas.microsoft.com/office/drawing/2010/main" w="9525">
                  <a:solidFill>
                    <a:srgbClr val="000000"/>
                  </a:solidFill>
                  <a:miter lim="800000"/>
                  <a:headEnd/>
                  <a:tailEnd/>
                </a14:hiddenLine>
              </a:ext>
            </a:extLst>
          </p:spPr>
          <p:style>
            <a:lnRef idx="1">
              <a:schemeClr val="accent2"/>
            </a:lnRef>
            <a:fillRef idx="3">
              <a:schemeClr val="accent2"/>
            </a:fillRef>
            <a:effectRef idx="2">
              <a:schemeClr val="accent2"/>
            </a:effectRef>
            <a:fontRef idx="minor">
              <a:schemeClr val="lt1"/>
            </a:fontRef>
          </p:style>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200" b="0" dirty="0">
                  <a:solidFill>
                    <a:schemeClr val="bg1"/>
                  </a:solidFill>
                  <a:latin typeface="Helvetica" pitchFamily="2" charset="0"/>
                </a:rPr>
                <a:t>Stage infirmier</a:t>
              </a:r>
            </a:p>
          </p:txBody>
        </p:sp>
        <p:cxnSp>
          <p:nvCxnSpPr>
            <p:cNvPr id="84" name="Connecteur droit avec flèche 83"/>
            <p:cNvCxnSpPr>
              <a:cxnSpLocks/>
              <a:stCxn id="37915" idx="2"/>
              <a:endCxn id="37916" idx="0"/>
            </p:cNvCxnSpPr>
            <p:nvPr/>
          </p:nvCxnSpPr>
          <p:spPr>
            <a:xfrm flipH="1">
              <a:off x="4463987" y="1257091"/>
              <a:ext cx="1" cy="396029"/>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 name="Grouper 86"/>
          <p:cNvGrpSpPr>
            <a:grpSpLocks/>
          </p:cNvGrpSpPr>
          <p:nvPr/>
        </p:nvGrpSpPr>
        <p:grpSpPr bwMode="auto">
          <a:xfrm>
            <a:off x="1169194" y="1825684"/>
            <a:ext cx="4375310" cy="2910022"/>
            <a:chOff x="35496" y="2422233"/>
            <a:chExt cx="5833666" cy="3880307"/>
          </a:xfrm>
        </p:grpSpPr>
        <p:sp>
          <p:nvSpPr>
            <p:cNvPr id="37905" name="Text Box 5"/>
            <p:cNvSpPr txBox="1">
              <a:spLocks noChangeArrowheads="1"/>
            </p:cNvSpPr>
            <p:nvPr/>
          </p:nvSpPr>
          <p:spPr bwMode="auto">
            <a:xfrm>
              <a:off x="3419872" y="2642334"/>
              <a:ext cx="2088232" cy="76949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kumimoji="1" lang="fr-FR" sz="1800" b="0" dirty="0">
                  <a:latin typeface="Helvetica Light" panose="020B0403020202020204" pitchFamily="34" charset="0"/>
                </a:rPr>
                <a:t>DFGSO 3 </a:t>
              </a:r>
            </a:p>
            <a:p>
              <a:pPr algn="ctr" eaLnBrk="1" hangingPunct="1">
                <a:spcBef>
                  <a:spcPct val="50000"/>
                </a:spcBef>
              </a:pPr>
              <a:r>
                <a:rPr kumimoji="1" lang="fr-FR" sz="900" b="0" dirty="0">
                  <a:latin typeface="Helvetica Light" panose="020B0403020202020204" pitchFamily="34" charset="0"/>
                </a:rPr>
                <a:t>(3</a:t>
              </a:r>
              <a:r>
                <a:rPr kumimoji="1" lang="fr-FR" sz="900" b="0" baseline="30000" dirty="0">
                  <a:latin typeface="Helvetica Light" panose="020B0403020202020204" pitchFamily="34" charset="0"/>
                </a:rPr>
                <a:t>ème</a:t>
              </a:r>
              <a:r>
                <a:rPr kumimoji="1" lang="fr-FR" sz="900" b="0" dirty="0">
                  <a:latin typeface="Helvetica Light" panose="020B0403020202020204" pitchFamily="34" charset="0"/>
                </a:rPr>
                <a:t> année)</a:t>
              </a:r>
            </a:p>
          </p:txBody>
        </p:sp>
        <p:sp>
          <p:nvSpPr>
            <p:cNvPr id="37906" name="Text Box 7"/>
            <p:cNvSpPr txBox="1">
              <a:spLocks noChangeArrowheads="1"/>
            </p:cNvSpPr>
            <p:nvPr/>
          </p:nvSpPr>
          <p:spPr bwMode="auto">
            <a:xfrm>
              <a:off x="3432961" y="3797183"/>
              <a:ext cx="2436201" cy="677156"/>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kumimoji="1" lang="fr-FR" sz="1800" b="0" dirty="0">
                  <a:latin typeface="Helvetica Light" panose="020B0403020202020204" pitchFamily="34" charset="0"/>
                </a:rPr>
                <a:t>DFASO 1 </a:t>
              </a:r>
              <a:r>
                <a:rPr kumimoji="1" lang="fr-FR" sz="900" b="0" dirty="0">
                  <a:latin typeface="Helvetica Light" panose="020B0403020202020204" pitchFamily="34" charset="0"/>
                </a:rPr>
                <a:t>(4</a:t>
              </a:r>
              <a:r>
                <a:rPr kumimoji="1" lang="fr-FR" sz="900" b="0" baseline="30000" dirty="0">
                  <a:latin typeface="Helvetica Light" panose="020B0403020202020204" pitchFamily="34" charset="0"/>
                </a:rPr>
                <a:t>ème</a:t>
              </a:r>
              <a:r>
                <a:rPr kumimoji="1" lang="fr-FR" sz="900" b="0" dirty="0">
                  <a:latin typeface="Helvetica Light" panose="020B0403020202020204" pitchFamily="34" charset="0"/>
                </a:rPr>
                <a:t> année)</a:t>
              </a:r>
              <a:endParaRPr kumimoji="1" lang="fr-FR" sz="1800" b="0" dirty="0">
                <a:latin typeface="Helvetica Light" panose="020B0403020202020204" pitchFamily="34" charset="0"/>
              </a:endParaRPr>
            </a:p>
          </p:txBody>
        </p:sp>
        <p:sp>
          <p:nvSpPr>
            <p:cNvPr id="37907" name="Text Box 8"/>
            <p:cNvSpPr txBox="1">
              <a:spLocks noChangeArrowheads="1"/>
            </p:cNvSpPr>
            <p:nvPr/>
          </p:nvSpPr>
          <p:spPr bwMode="auto">
            <a:xfrm>
              <a:off x="3419872" y="4581127"/>
              <a:ext cx="2436201" cy="677156"/>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kumimoji="1" lang="fr-FR" sz="1800" b="0" dirty="0">
                  <a:latin typeface="Helvetica Light" panose="020B0403020202020204" pitchFamily="34" charset="0"/>
                </a:rPr>
                <a:t>DFASO 2 </a:t>
              </a:r>
              <a:r>
                <a:rPr kumimoji="1" lang="fr-FR" sz="900" b="0" dirty="0">
                  <a:latin typeface="Helvetica Light" panose="020B0403020202020204" pitchFamily="34" charset="0"/>
                </a:rPr>
                <a:t>(5</a:t>
              </a:r>
              <a:r>
                <a:rPr kumimoji="1" lang="fr-FR" sz="900" b="0" baseline="30000" dirty="0">
                  <a:latin typeface="Helvetica Light" panose="020B0403020202020204" pitchFamily="34" charset="0"/>
                </a:rPr>
                <a:t>ème</a:t>
              </a:r>
              <a:r>
                <a:rPr kumimoji="1" lang="fr-FR" sz="900" b="0" dirty="0">
                  <a:latin typeface="Helvetica Light" panose="020B0403020202020204" pitchFamily="34" charset="0"/>
                </a:rPr>
                <a:t> année)</a:t>
              </a:r>
            </a:p>
          </p:txBody>
        </p:sp>
        <p:sp>
          <p:nvSpPr>
            <p:cNvPr id="37908" name="Text Box 11"/>
            <p:cNvSpPr txBox="1">
              <a:spLocks noChangeArrowheads="1"/>
            </p:cNvSpPr>
            <p:nvPr/>
          </p:nvSpPr>
          <p:spPr bwMode="auto">
            <a:xfrm>
              <a:off x="35496" y="3717032"/>
              <a:ext cx="1728192" cy="1600553"/>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xtLst>
              <a:ext uri="{91240B29-F687-4f45-9708-019B960494DF}">
                <a14:hiddenLine xmlns=""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inor">
              <a:schemeClr val="lt1"/>
            </a:fontRef>
          </p:style>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kumimoji="1" lang="fr-FR" sz="1800" b="0" i="1" dirty="0">
                  <a:latin typeface="Helvetica Light Oblique" panose="020B0403020202020204" pitchFamily="34" charset="0"/>
                </a:rPr>
                <a:t>2</a:t>
              </a:r>
              <a:r>
                <a:rPr kumimoji="1" lang="fr-FR" sz="1800" b="0" i="1" baseline="30000" dirty="0">
                  <a:latin typeface="Helvetica Light Oblique" panose="020B0403020202020204" pitchFamily="34" charset="0"/>
                </a:rPr>
                <a:t>ème</a:t>
              </a:r>
              <a:r>
                <a:rPr kumimoji="1" lang="fr-FR" sz="1800" b="0" i="1" dirty="0">
                  <a:latin typeface="Helvetica Light Oblique" panose="020B0403020202020204" pitchFamily="34" charset="0"/>
                </a:rPr>
                <a:t> cycle</a:t>
              </a:r>
            </a:p>
            <a:p>
              <a:pPr algn="ctr" eaLnBrk="1" hangingPunct="1">
                <a:spcBef>
                  <a:spcPct val="50000"/>
                </a:spcBef>
              </a:pPr>
              <a:r>
                <a:rPr kumimoji="1" lang="fr-FR" sz="1800" b="0" i="1" dirty="0">
                  <a:latin typeface="Helvetica Light Oblique" panose="020B0403020202020204" pitchFamily="34" charset="0"/>
                </a:rPr>
                <a:t>Grade</a:t>
              </a:r>
            </a:p>
            <a:p>
              <a:pPr algn="ctr" eaLnBrk="1" hangingPunct="1">
                <a:spcBef>
                  <a:spcPct val="50000"/>
                </a:spcBef>
              </a:pPr>
              <a:r>
                <a:rPr kumimoji="1" lang="fr-FR" sz="1800" b="0" i="1" dirty="0">
                  <a:latin typeface="Helvetica Light Oblique" panose="020B0403020202020204" pitchFamily="34" charset="0"/>
                </a:rPr>
                <a:t>Master</a:t>
              </a:r>
            </a:p>
          </p:txBody>
        </p:sp>
        <p:cxnSp>
          <p:nvCxnSpPr>
            <p:cNvPr id="93" name="Connecteur droit avec flèche 92"/>
            <p:cNvCxnSpPr>
              <a:cxnSpLocks/>
              <a:stCxn id="37916" idx="2"/>
              <a:endCxn id="37905" idx="0"/>
            </p:cNvCxnSpPr>
            <p:nvPr/>
          </p:nvCxnSpPr>
          <p:spPr>
            <a:xfrm flipH="1">
              <a:off x="4463988" y="2422233"/>
              <a:ext cx="409" cy="220101"/>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94" name="Connecteur droit avec flèche 93"/>
            <p:cNvCxnSpPr>
              <a:cxnSpLocks/>
              <a:stCxn id="37905" idx="2"/>
            </p:cNvCxnSpPr>
            <p:nvPr/>
          </p:nvCxnSpPr>
          <p:spPr>
            <a:xfrm>
              <a:off x="4463988" y="3411830"/>
              <a:ext cx="0" cy="421267"/>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95" name="Connecteur droit avec flèche 94"/>
            <p:cNvCxnSpPr>
              <a:cxnSpLocks/>
            </p:cNvCxnSpPr>
            <p:nvPr/>
          </p:nvCxnSpPr>
          <p:spPr>
            <a:xfrm>
              <a:off x="4494091" y="4312181"/>
              <a:ext cx="1" cy="282191"/>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37914" name="ZoneTexte 96"/>
            <p:cNvSpPr txBox="1">
              <a:spLocks noChangeArrowheads="1"/>
            </p:cNvSpPr>
            <p:nvPr/>
          </p:nvSpPr>
          <p:spPr bwMode="auto">
            <a:xfrm>
              <a:off x="1835696" y="3717032"/>
              <a:ext cx="1440160" cy="2585508"/>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fr-FR" sz="1200" dirty="0">
                <a:solidFill>
                  <a:prstClr val="black"/>
                </a:solidFill>
              </a:endParaRPr>
            </a:p>
            <a:p>
              <a:pPr algn="ctr" eaLnBrk="1" hangingPunct="1"/>
              <a:endParaRPr lang="fr-FR" sz="1200" dirty="0">
                <a:solidFill>
                  <a:prstClr val="black"/>
                </a:solidFill>
              </a:endParaRPr>
            </a:p>
            <a:p>
              <a:pPr algn="ctr" eaLnBrk="1" hangingPunct="1"/>
              <a:r>
                <a:rPr lang="fr-FR" sz="1200" dirty="0">
                  <a:solidFill>
                    <a:prstClr val="black"/>
                  </a:solidFill>
                </a:rPr>
                <a:t>Stages</a:t>
              </a:r>
            </a:p>
            <a:p>
              <a:pPr algn="ctr" eaLnBrk="1" hangingPunct="1"/>
              <a:endParaRPr lang="fr-FR" sz="1200" dirty="0">
                <a:solidFill>
                  <a:prstClr val="black"/>
                </a:solidFill>
              </a:endParaRPr>
            </a:p>
            <a:p>
              <a:pPr algn="ctr" eaLnBrk="1" hangingPunct="1"/>
              <a:endParaRPr lang="fr-FR" sz="1200" dirty="0">
                <a:solidFill>
                  <a:prstClr val="black"/>
                </a:solidFill>
              </a:endParaRPr>
            </a:p>
            <a:p>
              <a:pPr algn="ctr" eaLnBrk="1" hangingPunct="1"/>
              <a:endParaRPr lang="fr-FR" sz="1200" dirty="0">
                <a:solidFill>
                  <a:prstClr val="black"/>
                </a:solidFill>
              </a:endParaRPr>
            </a:p>
            <a:p>
              <a:pPr algn="ctr" eaLnBrk="1" hangingPunct="1"/>
              <a:endParaRPr lang="fr-FR" sz="1200" dirty="0">
                <a:solidFill>
                  <a:prstClr val="black"/>
                </a:solidFill>
              </a:endParaRPr>
            </a:p>
            <a:p>
              <a:pPr algn="ctr" eaLnBrk="1" hangingPunct="1"/>
              <a:endParaRPr lang="fr-FR" sz="1200" dirty="0">
                <a:solidFill>
                  <a:prstClr val="black"/>
                </a:solidFill>
              </a:endParaRPr>
            </a:p>
            <a:p>
              <a:pPr algn="ctr" eaLnBrk="1" hangingPunct="1"/>
              <a:r>
                <a:rPr lang="fr-FR" sz="1200" dirty="0">
                  <a:solidFill>
                    <a:prstClr val="black"/>
                  </a:solidFill>
                </a:rPr>
                <a:t>Hospitaliers</a:t>
              </a:r>
            </a:p>
            <a:p>
              <a:pPr algn="ctr" eaLnBrk="1" hangingPunct="1"/>
              <a:endParaRPr lang="fr-FR" sz="1200" dirty="0">
                <a:solidFill>
                  <a:prstClr val="black"/>
                </a:solidFill>
              </a:endParaRPr>
            </a:p>
          </p:txBody>
        </p:sp>
      </p:grpSp>
      <p:grpSp>
        <p:nvGrpSpPr>
          <p:cNvPr id="4" name="Grouper 97"/>
          <p:cNvGrpSpPr>
            <a:grpSpLocks/>
          </p:cNvGrpSpPr>
          <p:nvPr/>
        </p:nvGrpSpPr>
        <p:grpSpPr bwMode="auto">
          <a:xfrm>
            <a:off x="1223963" y="3813889"/>
            <a:ext cx="6696075" cy="1266648"/>
            <a:chOff x="107504" y="5073059"/>
            <a:chExt cx="8928992" cy="1688143"/>
          </a:xfrm>
        </p:grpSpPr>
        <p:cxnSp>
          <p:nvCxnSpPr>
            <p:cNvPr id="99" name="Connecteur droit avec flèche 98"/>
            <p:cNvCxnSpPr>
              <a:cxnSpLocks/>
            </p:cNvCxnSpPr>
            <p:nvPr/>
          </p:nvCxnSpPr>
          <p:spPr>
            <a:xfrm>
              <a:off x="4463467" y="5073059"/>
              <a:ext cx="0" cy="984935"/>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37899" name="Text Box 63"/>
            <p:cNvSpPr txBox="1">
              <a:spLocks noChangeArrowheads="1"/>
            </p:cNvSpPr>
            <p:nvPr/>
          </p:nvSpPr>
          <p:spPr bwMode="auto">
            <a:xfrm>
              <a:off x="3419234" y="5254188"/>
              <a:ext cx="2376264" cy="861407"/>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200" b="0" dirty="0">
                  <a:solidFill>
                    <a:srgbClr val="FF0000"/>
                  </a:solidFill>
                  <a:latin typeface="Helvetica Light" panose="020B0403020202020204" pitchFamily="34" charset="0"/>
                  <a:cs typeface="Arial Narrow Bold" charset="0"/>
                </a:rPr>
                <a:t>Certificat de Synthèse Clinique et Thérapeutique</a:t>
              </a:r>
            </a:p>
          </p:txBody>
        </p:sp>
        <p:sp>
          <p:nvSpPr>
            <p:cNvPr id="37900" name="Text Box 9"/>
            <p:cNvSpPr txBox="1">
              <a:spLocks noChangeArrowheads="1"/>
            </p:cNvSpPr>
            <p:nvPr/>
          </p:nvSpPr>
          <p:spPr bwMode="auto">
            <a:xfrm>
              <a:off x="3419746" y="6261813"/>
              <a:ext cx="2057400" cy="492232"/>
            </a:xfrm>
            <a:prstGeom prst="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kumimoji="1" lang="fr-FR" sz="1800" b="0" dirty="0">
                  <a:solidFill>
                    <a:prstClr val="black"/>
                  </a:solidFill>
                  <a:latin typeface="Arial Narrow" charset="0"/>
                </a:rPr>
                <a:t>TCEO 1 </a:t>
              </a:r>
              <a:r>
                <a:rPr kumimoji="1" lang="fr-FR" sz="900" b="0" dirty="0">
                  <a:solidFill>
                    <a:prstClr val="black"/>
                  </a:solidFill>
                  <a:latin typeface="Arial Narrow" charset="0"/>
                </a:rPr>
                <a:t>(6</a:t>
              </a:r>
              <a:r>
                <a:rPr kumimoji="1" lang="fr-FR" sz="900" b="0" baseline="30000" dirty="0">
                  <a:solidFill>
                    <a:prstClr val="black"/>
                  </a:solidFill>
                  <a:latin typeface="Arial Narrow" charset="0"/>
                </a:rPr>
                <a:t>ème</a:t>
              </a:r>
              <a:r>
                <a:rPr kumimoji="1" lang="fr-FR" sz="900" b="0" dirty="0">
                  <a:solidFill>
                    <a:prstClr val="black"/>
                  </a:solidFill>
                  <a:latin typeface="Arial Narrow" charset="0"/>
                </a:rPr>
                <a:t> année)</a:t>
              </a:r>
            </a:p>
          </p:txBody>
        </p:sp>
        <p:sp>
          <p:nvSpPr>
            <p:cNvPr id="37901" name="Text Box 12"/>
            <p:cNvSpPr txBox="1">
              <a:spLocks noChangeArrowheads="1"/>
            </p:cNvSpPr>
            <p:nvPr/>
          </p:nvSpPr>
          <p:spPr bwMode="auto">
            <a:xfrm>
              <a:off x="107504" y="5830813"/>
              <a:ext cx="1600200" cy="861407"/>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kumimoji="1" lang="fr-FR" sz="1800" dirty="0">
                  <a:solidFill>
                    <a:prstClr val="black"/>
                  </a:solidFill>
                  <a:latin typeface="Arial Narrow" charset="0"/>
                </a:rPr>
                <a:t>3ème cycle court</a:t>
              </a:r>
            </a:p>
          </p:txBody>
        </p:sp>
        <p:sp>
          <p:nvSpPr>
            <p:cNvPr id="37902" name="Text Box 40"/>
            <p:cNvSpPr txBox="1">
              <a:spLocks noChangeArrowheads="1"/>
            </p:cNvSpPr>
            <p:nvPr/>
          </p:nvSpPr>
          <p:spPr bwMode="auto">
            <a:xfrm>
              <a:off x="6588223" y="5715209"/>
              <a:ext cx="2448273" cy="1045993"/>
            </a:xfrm>
            <a:prstGeom prst="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500" b="0">
                  <a:solidFill>
                    <a:prstClr val="black"/>
                  </a:solidFill>
                  <a:latin typeface="Arial" charset="0"/>
                </a:rPr>
                <a:t>Diplôme d</a:t>
              </a:r>
              <a:r>
                <a:rPr lang="ja-JP" altLang="fr-FR" sz="1500" b="0">
                  <a:solidFill>
                    <a:prstClr val="black"/>
                  </a:solidFill>
                  <a:latin typeface="Arial" charset="0"/>
                </a:rPr>
                <a:t>’</a:t>
              </a:r>
              <a:r>
                <a:rPr lang="fr-FR" sz="1500" b="0">
                  <a:solidFill>
                    <a:prstClr val="black"/>
                  </a:solidFill>
                  <a:latin typeface="Arial" charset="0"/>
                </a:rPr>
                <a:t>Etat de Docteur en Chirurgie Dentaire</a:t>
              </a:r>
            </a:p>
          </p:txBody>
        </p:sp>
        <p:cxnSp>
          <p:nvCxnSpPr>
            <p:cNvPr id="104" name="Connecteur en angle 103"/>
            <p:cNvCxnSpPr>
              <a:stCxn id="37900" idx="3"/>
              <a:endCxn id="37902" idx="1"/>
            </p:cNvCxnSpPr>
            <p:nvPr/>
          </p:nvCxnSpPr>
          <p:spPr>
            <a:xfrm flipV="1">
              <a:off x="5477146" y="6238205"/>
              <a:ext cx="1111078" cy="269723"/>
            </a:xfrm>
            <a:prstGeom prst="bentConnector3">
              <a:avLst>
                <a:gd name="adj1" fmla="val 50000"/>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37904" name="Text Box 63"/>
            <p:cNvSpPr txBox="1">
              <a:spLocks noChangeArrowheads="1"/>
            </p:cNvSpPr>
            <p:nvPr/>
          </p:nvSpPr>
          <p:spPr bwMode="auto">
            <a:xfrm>
              <a:off x="1835041" y="6380203"/>
              <a:ext cx="1440160" cy="369174"/>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200" dirty="0">
                  <a:solidFill>
                    <a:prstClr val="black"/>
                  </a:solidFill>
                  <a:latin typeface="Arial" charset="0"/>
                </a:rPr>
                <a:t>Stage actif</a:t>
              </a:r>
            </a:p>
          </p:txBody>
        </p:sp>
      </p:grpSp>
      <p:sp>
        <p:nvSpPr>
          <p:cNvPr id="34" name="Text Box 28"/>
          <p:cNvSpPr txBox="1">
            <a:spLocks noChangeArrowheads="1"/>
          </p:cNvSpPr>
          <p:nvPr/>
        </p:nvSpPr>
        <p:spPr bwMode="auto">
          <a:xfrm>
            <a:off x="5534688" y="813369"/>
            <a:ext cx="1899017" cy="646331"/>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headEnd type="none" w="med" len="med"/>
            <a:tailEnd type="none" w="med" len="med"/>
          </a:ln>
          <a:extLst>
            <a:ext uri="{909E8E84-426E-40dd-AFC4-6F175D3DCCD1}">
              <a14:hiddenFill xmlns=""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wrap="square">
            <a:spAutoFit/>
          </a:bodyPr>
          <a:lstStyle>
            <a:defPPr>
              <a:defRPr lang="fr-FR"/>
            </a:defPPr>
            <a:lvl1pPr algn="ctr" eaLnBrk="1" hangingPunct="1">
              <a:spcBef>
                <a:spcPct val="50000"/>
              </a:spcBef>
              <a:defRPr sz="1600" b="0">
                <a:solidFill>
                  <a:schemeClr val="bg1"/>
                </a:solidFill>
                <a:latin typeface="Helvetica" pitchFamily="2" charset="0"/>
                <a:cs typeface="ＭＳ Ｐゴシック" charset="0"/>
              </a:defRPr>
            </a:lvl1pPr>
            <a:lvl2pPr marL="37931725" indent="-37474525" eaLnBrk="0" hangingPunct="0">
              <a:defRPr sz="2400">
                <a:solidFill>
                  <a:schemeClr val="tx1"/>
                </a:solidFill>
                <a:latin typeface="Times New Roman" charset="0"/>
              </a:defRPr>
            </a:lvl2pPr>
            <a:lvl3pPr eaLnBrk="0" hangingPunct="0">
              <a:defRPr sz="2400">
                <a:solidFill>
                  <a:schemeClr val="tx1"/>
                </a:solidFill>
                <a:latin typeface="Times New Roman" charset="0"/>
              </a:defRPr>
            </a:lvl3pPr>
            <a:lvl4pPr eaLnBrk="0" hangingPunct="0">
              <a:defRPr sz="2400">
                <a:solidFill>
                  <a:schemeClr val="tx1"/>
                </a:solidFill>
                <a:latin typeface="Times New Roman" charset="0"/>
              </a:defRPr>
            </a:lvl4pPr>
            <a:lvl5pPr eaLnBrk="0" hangingPunct="0">
              <a:defRPr sz="2400">
                <a:solidFill>
                  <a:schemeClr val="tx1"/>
                </a:solidFill>
                <a:latin typeface="Times New Roman" charset="0"/>
              </a:defRPr>
            </a:lvl5pPr>
            <a:lvl6pPr marL="457200" eaLnBrk="0" fontAlgn="base" hangingPunct="0">
              <a:spcBef>
                <a:spcPct val="0"/>
              </a:spcBef>
              <a:spcAft>
                <a:spcPct val="0"/>
              </a:spcAft>
              <a:defRPr sz="2400">
                <a:solidFill>
                  <a:schemeClr val="tx1"/>
                </a:solidFill>
                <a:latin typeface="Times New Roman" charset="0"/>
              </a:defRPr>
            </a:lvl6pPr>
            <a:lvl7pPr marL="914400" eaLnBrk="0" fontAlgn="base" hangingPunct="0">
              <a:spcBef>
                <a:spcPct val="0"/>
              </a:spcBef>
              <a:spcAft>
                <a:spcPct val="0"/>
              </a:spcAft>
              <a:defRPr sz="2400">
                <a:solidFill>
                  <a:schemeClr val="tx1"/>
                </a:solidFill>
                <a:latin typeface="Times New Roman" charset="0"/>
              </a:defRPr>
            </a:lvl7pPr>
            <a:lvl8pPr marL="1371600" eaLnBrk="0" fontAlgn="base" hangingPunct="0">
              <a:spcBef>
                <a:spcPct val="0"/>
              </a:spcBef>
              <a:spcAft>
                <a:spcPct val="0"/>
              </a:spcAft>
              <a:defRPr sz="2400">
                <a:solidFill>
                  <a:schemeClr val="tx1"/>
                </a:solidFill>
                <a:latin typeface="Times New Roman" charset="0"/>
              </a:defRPr>
            </a:lvl8pPr>
            <a:lvl9pPr marL="1828800" eaLnBrk="0" fontAlgn="base" hangingPunct="0">
              <a:spcBef>
                <a:spcPct val="0"/>
              </a:spcBef>
              <a:spcAft>
                <a:spcPct val="0"/>
              </a:spcAft>
              <a:defRPr sz="2400">
                <a:solidFill>
                  <a:schemeClr val="tx1"/>
                </a:solidFill>
                <a:latin typeface="Times New Roman" charset="0"/>
              </a:defRPr>
            </a:lvl9pPr>
          </a:lstStyle>
          <a:p>
            <a:r>
              <a:rPr lang="fr-FR" sz="1200" dirty="0"/>
              <a:t>+ Stage infirmier de 4 semaines consécutives (pendant l’été)</a:t>
            </a:r>
          </a:p>
        </p:txBody>
      </p:sp>
      <p:sp>
        <p:nvSpPr>
          <p:cNvPr id="36" name="Line 34"/>
          <p:cNvSpPr>
            <a:spLocks noChangeShapeType="1"/>
          </p:cNvSpPr>
          <p:nvPr/>
        </p:nvSpPr>
        <p:spPr bwMode="auto">
          <a:xfrm flipH="1" flipV="1">
            <a:off x="4529269" y="1167594"/>
            <a:ext cx="944165" cy="0"/>
          </a:xfrm>
          <a:prstGeom prst="line">
            <a:avLst/>
          </a:prstGeom>
          <a:noFill/>
          <a:ln w="9525">
            <a:solidFill>
              <a:srgbClr val="FFC000"/>
            </a:solidFill>
            <a:miter lim="800000"/>
            <a:headEnd/>
            <a:tailEnd type="triangle" w="med" len="med"/>
          </a:ln>
          <a:extLst>
            <a:ext uri="{909E8E84-426E-40dd-AFC4-6F175D3DCCD1}">
              <a14:hiddenFill xmlns="" xmlns:a14="http://schemas.microsoft.com/office/drawing/2010/main">
                <a:noFill/>
              </a14:hiddenFill>
            </a:ext>
          </a:extLst>
        </p:spPr>
        <p:txBody>
          <a:bodyPr wrap="none"/>
          <a:lstStyle/>
          <a:p>
            <a:endParaRPr lang="fr-FR" sz="3300"/>
          </a:p>
        </p:txBody>
      </p:sp>
      <p:sp>
        <p:nvSpPr>
          <p:cNvPr id="38" name="Text Box 33"/>
          <p:cNvSpPr txBox="1">
            <a:spLocks noChangeArrowheads="1"/>
          </p:cNvSpPr>
          <p:nvPr/>
        </p:nvSpPr>
        <p:spPr bwMode="auto">
          <a:xfrm>
            <a:off x="6188231" y="2014105"/>
            <a:ext cx="1402948" cy="369332"/>
          </a:xfrm>
          <a:prstGeom prst="rect">
            <a:avLst/>
          </a:prstGeom>
          <a:blipFill>
            <a:blip r:embed="rId2" cstate="email">
              <a:extLst>
                <a:ext uri="{28A0092B-C50C-407E-A947-70E740481C1C}">
                  <a14:useLocalDpi xmlns:a14="http://schemas.microsoft.com/office/drawing/2010/main"/>
                </a:ext>
              </a:extLst>
            </a:blip>
            <a:tile tx="0" ty="0" sx="100000" sy="100000" flip="none" algn="tl"/>
          </a:blip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4400" b="1">
                <a:solidFill>
                  <a:schemeClr val="tx2"/>
                </a:solidFill>
                <a:latin typeface="Arial Narrow" charset="0"/>
                <a:ea typeface="ＭＳ Ｐゴシック" charset="0"/>
              </a:defRPr>
            </a:lvl1pPr>
            <a:lvl2pPr marL="742950" indent="-285750" eaLnBrk="0" hangingPunct="0">
              <a:defRPr sz="4400" b="1">
                <a:solidFill>
                  <a:schemeClr val="tx2"/>
                </a:solidFill>
                <a:latin typeface="Arial Narrow" charset="0"/>
                <a:ea typeface="ＭＳ Ｐゴシック" charset="0"/>
              </a:defRPr>
            </a:lvl2pPr>
            <a:lvl3pPr marL="1143000" indent="-228600" eaLnBrk="0" hangingPunct="0">
              <a:defRPr sz="4400" b="1">
                <a:solidFill>
                  <a:schemeClr val="tx2"/>
                </a:solidFill>
                <a:latin typeface="Arial Narrow" charset="0"/>
                <a:ea typeface="ＭＳ Ｐゴシック" charset="0"/>
              </a:defRPr>
            </a:lvl3pPr>
            <a:lvl4pPr marL="1600200" indent="-228600" eaLnBrk="0" hangingPunct="0">
              <a:defRPr sz="4400" b="1">
                <a:solidFill>
                  <a:schemeClr val="tx2"/>
                </a:solidFill>
                <a:latin typeface="Arial Narrow" charset="0"/>
                <a:ea typeface="ＭＳ Ｐゴシック" charset="0"/>
              </a:defRPr>
            </a:lvl4pPr>
            <a:lvl5pPr marL="2057400" indent="-228600" eaLnBrk="0" hangingPunct="0">
              <a:defRPr sz="4400" b="1">
                <a:solidFill>
                  <a:schemeClr val="tx2"/>
                </a:solidFill>
                <a:latin typeface="Arial Narrow" charset="0"/>
                <a:ea typeface="ＭＳ Ｐゴシック" charset="0"/>
              </a:defRPr>
            </a:lvl5pPr>
            <a:lvl6pPr marL="2514600" indent="-228600" eaLnBrk="0" fontAlgn="base" hangingPunct="0">
              <a:spcBef>
                <a:spcPct val="0"/>
              </a:spcBef>
              <a:spcAft>
                <a:spcPct val="0"/>
              </a:spcAft>
              <a:defRPr sz="4400" b="1">
                <a:solidFill>
                  <a:schemeClr val="tx2"/>
                </a:solidFill>
                <a:latin typeface="Arial Narrow" charset="0"/>
                <a:ea typeface="ＭＳ Ｐゴシック" charset="0"/>
              </a:defRPr>
            </a:lvl6pPr>
            <a:lvl7pPr marL="2971800" indent="-228600" eaLnBrk="0" fontAlgn="base" hangingPunct="0">
              <a:spcBef>
                <a:spcPct val="0"/>
              </a:spcBef>
              <a:spcAft>
                <a:spcPct val="0"/>
              </a:spcAft>
              <a:defRPr sz="4400" b="1">
                <a:solidFill>
                  <a:schemeClr val="tx2"/>
                </a:solidFill>
                <a:latin typeface="Arial Narrow" charset="0"/>
                <a:ea typeface="ＭＳ Ｐゴシック" charset="0"/>
              </a:defRPr>
            </a:lvl7pPr>
            <a:lvl8pPr marL="3429000" indent="-228600" eaLnBrk="0" fontAlgn="base" hangingPunct="0">
              <a:spcBef>
                <a:spcPct val="0"/>
              </a:spcBef>
              <a:spcAft>
                <a:spcPct val="0"/>
              </a:spcAft>
              <a:defRPr sz="4400" b="1">
                <a:solidFill>
                  <a:schemeClr val="tx2"/>
                </a:solidFill>
                <a:latin typeface="Arial Narrow" charset="0"/>
                <a:ea typeface="ＭＳ Ｐゴシック" charset="0"/>
              </a:defRPr>
            </a:lvl8pPr>
            <a:lvl9pPr marL="3886200" indent="-228600" eaLnBrk="0" fontAlgn="base" hangingPunct="0">
              <a:spcBef>
                <a:spcPct val="0"/>
              </a:spcBef>
              <a:spcAft>
                <a:spcPct val="0"/>
              </a:spcAft>
              <a:defRPr sz="4400" b="1">
                <a:solidFill>
                  <a:schemeClr val="tx2"/>
                </a:solidFill>
                <a:latin typeface="Arial Narrow" charset="0"/>
                <a:ea typeface="ＭＳ Ｐゴシック" charset="0"/>
              </a:defRPr>
            </a:lvl9pPr>
          </a:lstStyle>
          <a:p>
            <a:pPr eaLnBrk="1" hangingPunct="1"/>
            <a:r>
              <a:rPr lang="fr-FR" sz="1800" b="0" dirty="0" err="1">
                <a:solidFill>
                  <a:schemeClr val="accent1">
                    <a:lumMod val="75000"/>
                  </a:schemeClr>
                </a:solidFill>
                <a:latin typeface="Helvetica" pitchFamily="2" charset="0"/>
                <a:cs typeface="Arial" charset="0"/>
              </a:rPr>
              <a:t>Pré-clinique</a:t>
            </a:r>
            <a:endParaRPr lang="fr-FR" sz="1800" b="0" dirty="0">
              <a:solidFill>
                <a:schemeClr val="accent1">
                  <a:lumMod val="75000"/>
                </a:schemeClr>
              </a:solidFill>
              <a:latin typeface="Helvetica" pitchFamily="2" charset="0"/>
              <a:cs typeface="Arial" charset="0"/>
            </a:endParaRPr>
          </a:p>
        </p:txBody>
      </p:sp>
      <p:sp>
        <p:nvSpPr>
          <p:cNvPr id="39" name="Text Box 32"/>
          <p:cNvSpPr txBox="1">
            <a:spLocks noChangeArrowheads="1"/>
          </p:cNvSpPr>
          <p:nvPr/>
        </p:nvSpPr>
        <p:spPr bwMode="auto">
          <a:xfrm>
            <a:off x="5908107" y="3243046"/>
            <a:ext cx="1774845" cy="369332"/>
          </a:xfrm>
          <a:prstGeom prst="rect">
            <a:avLst/>
          </a:prstGeom>
          <a:blipFill>
            <a:blip r:embed="rId2" cstate="email">
              <a:extLst>
                <a:ext uri="{28A0092B-C50C-407E-A947-70E740481C1C}">
                  <a14:useLocalDpi xmlns:a14="http://schemas.microsoft.com/office/drawing/2010/main"/>
                </a:ext>
              </a:extLst>
            </a:blip>
            <a:tile tx="0" ty="0" sx="100000" sy="100000" flip="none" algn="tl"/>
          </a:blip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defPPr>
              <a:defRPr lang="fr-FR"/>
            </a:defPPr>
            <a:lvl1pPr eaLnBrk="1" hangingPunct="1">
              <a:defRPr sz="2400" b="0">
                <a:solidFill>
                  <a:schemeClr val="bg1"/>
                </a:solidFill>
                <a:latin typeface="Helvetica" pitchFamily="2"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fr-FR" sz="1800" dirty="0">
                <a:solidFill>
                  <a:schemeClr val="accent1">
                    <a:lumMod val="75000"/>
                  </a:schemeClr>
                </a:solidFill>
              </a:rPr>
              <a:t>Clinique (soins)</a:t>
            </a:r>
          </a:p>
        </p:txBody>
      </p:sp>
      <p:sp>
        <p:nvSpPr>
          <p:cNvPr id="37" name="Text Box 63"/>
          <p:cNvSpPr txBox="1">
            <a:spLocks noChangeArrowheads="1"/>
          </p:cNvSpPr>
          <p:nvPr/>
        </p:nvSpPr>
        <p:spPr bwMode="auto">
          <a:xfrm>
            <a:off x="2492770" y="1887502"/>
            <a:ext cx="1106729" cy="553998"/>
          </a:xfrm>
          <a:prstGeom prst="rect">
            <a:avLst/>
          </a:prstGeom>
          <a:solidFill>
            <a:srgbClr val="FFFFD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200" dirty="0">
                <a:solidFill>
                  <a:prstClr val="black"/>
                </a:solidFill>
                <a:latin typeface="Arial" charset="0"/>
              </a:rPr>
              <a:t>Anglais</a:t>
            </a:r>
          </a:p>
          <a:p>
            <a:pPr algn="ctr" eaLnBrk="1" hangingPunct="1">
              <a:spcBef>
                <a:spcPct val="50000"/>
              </a:spcBef>
            </a:pPr>
            <a:r>
              <a:rPr lang="fr-FR" sz="1200" dirty="0" err="1">
                <a:solidFill>
                  <a:prstClr val="black"/>
                </a:solidFill>
                <a:latin typeface="Arial" charset="0"/>
              </a:rPr>
              <a:t>UElc</a:t>
            </a:r>
            <a:endParaRPr lang="fr-FR" sz="1200" dirty="0">
              <a:solidFill>
                <a:prstClr val="black"/>
              </a:solidFill>
              <a:latin typeface="Arial" charset="0"/>
            </a:endParaRPr>
          </a:p>
        </p:txBody>
      </p:sp>
    </p:spTree>
    <p:extLst>
      <p:ext uri="{BB962C8B-B14F-4D97-AF65-F5344CB8AC3E}">
        <p14:creationId xmlns:p14="http://schemas.microsoft.com/office/powerpoint/2010/main" val="7985197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3330773" y="210887"/>
            <a:ext cx="2482453" cy="531020"/>
          </a:xfrm>
          <a:noFill/>
          <a:ln>
            <a:noFill/>
          </a:ln>
        </p:spPr>
        <p:txBody>
          <a:bodyPr anchor="b">
            <a:normAutofit/>
          </a:bodyPr>
          <a:lstStyle/>
          <a:p>
            <a:r>
              <a:rPr lang="fr-FR" sz="2800" dirty="0">
                <a:solidFill>
                  <a:srgbClr val="FFC000"/>
                </a:solidFill>
                <a:effectLst>
                  <a:outerShdw blurRad="38100" dist="38100" dir="2700000" algn="tl">
                    <a:srgbClr val="212121"/>
                  </a:outerShdw>
                </a:effectLst>
                <a:latin typeface="Chalkboard" panose="03050602040202020205" pitchFamily="66" charset="77"/>
                <a:cs typeface="+mn-cs"/>
              </a:rPr>
              <a:t>L’</a:t>
            </a:r>
            <a:r>
              <a:rPr lang="fr-FR" altLang="ja-JP" sz="2800" dirty="0">
                <a:solidFill>
                  <a:srgbClr val="FFC000"/>
                </a:solidFill>
                <a:effectLst>
                  <a:outerShdw blurRad="38100" dist="38100" dir="2700000" algn="tl">
                    <a:srgbClr val="212121"/>
                  </a:outerShdw>
                </a:effectLst>
                <a:latin typeface="Chalkboard" panose="03050602040202020205" pitchFamily="66" charset="77"/>
                <a:cs typeface="+mn-cs"/>
              </a:rPr>
              <a:t>internat</a:t>
            </a:r>
            <a:endParaRPr lang="fr-FR" sz="2800" dirty="0">
              <a:solidFill>
                <a:srgbClr val="FFC000"/>
              </a:solidFill>
              <a:effectLst>
                <a:outerShdw blurRad="38100" dist="38100" dir="2700000" algn="tl">
                  <a:srgbClr val="212121"/>
                </a:outerShdw>
              </a:effectLst>
              <a:latin typeface="Chalkboard" panose="03050602040202020205" pitchFamily="66" charset="77"/>
              <a:cs typeface="+mn-cs"/>
            </a:endParaRPr>
          </a:p>
        </p:txBody>
      </p:sp>
      <p:sp>
        <p:nvSpPr>
          <p:cNvPr id="26626" name="Rectangle 3"/>
          <p:cNvSpPr>
            <a:spLocks noGrp="1" noChangeArrowheads="1"/>
          </p:cNvSpPr>
          <p:nvPr>
            <p:ph idx="1"/>
          </p:nvPr>
        </p:nvSpPr>
        <p:spPr>
          <a:xfrm>
            <a:off x="4619351" y="2404931"/>
            <a:ext cx="3132348" cy="1889522"/>
          </a:xfrm>
        </p:spPr>
        <p:txBody>
          <a:bodyPr/>
          <a:lstStyle/>
          <a:p>
            <a:pPr eaLnBrk="1" hangingPunct="1">
              <a:lnSpc>
                <a:spcPct val="80000"/>
              </a:lnSpc>
              <a:buFont typeface="Arial" panose="020B0604020202020204" pitchFamily="34" charset="0"/>
              <a:buChar char="•"/>
            </a:pPr>
            <a:r>
              <a:rPr lang="fr-FR" sz="1800" dirty="0">
                <a:effectLst>
                  <a:outerShdw blurRad="38100" dist="38100" dir="2700000" algn="tl">
                    <a:srgbClr val="212121"/>
                  </a:outerShdw>
                </a:effectLst>
                <a:latin typeface="Helvetica" pitchFamily="2" charset="0"/>
                <a:cs typeface="Times New Roman" charset="0"/>
              </a:rPr>
              <a:t>Concours présenté en FASO2 et/ou TCEO1</a:t>
            </a:r>
          </a:p>
          <a:p>
            <a:pPr eaLnBrk="1" hangingPunct="1">
              <a:lnSpc>
                <a:spcPct val="80000"/>
              </a:lnSpc>
              <a:buFont typeface="Arial" panose="020B0604020202020204" pitchFamily="34" charset="0"/>
              <a:buChar char="•"/>
            </a:pPr>
            <a:endParaRPr lang="fr-FR" sz="1800" dirty="0">
              <a:effectLst>
                <a:outerShdw blurRad="38100" dist="38100" dir="2700000" algn="tl">
                  <a:srgbClr val="212121"/>
                </a:outerShdw>
              </a:effectLst>
              <a:latin typeface="Helvetica" pitchFamily="2" charset="0"/>
              <a:cs typeface="Times New Roman" charset="0"/>
            </a:endParaRPr>
          </a:p>
          <a:p>
            <a:pPr eaLnBrk="1" hangingPunct="1">
              <a:lnSpc>
                <a:spcPct val="80000"/>
              </a:lnSpc>
              <a:buFont typeface="Arial" panose="020B0604020202020204" pitchFamily="34" charset="0"/>
              <a:buChar char="•"/>
            </a:pPr>
            <a:r>
              <a:rPr lang="fr-FR" sz="1800" dirty="0">
                <a:effectLst>
                  <a:outerShdw blurRad="38100" dist="38100" dir="2700000" algn="tl">
                    <a:srgbClr val="212121"/>
                  </a:outerShdw>
                </a:effectLst>
                <a:latin typeface="Helvetica" pitchFamily="2" charset="0"/>
                <a:cs typeface="Times New Roman" charset="0"/>
              </a:rPr>
              <a:t>Choix des postes déterminé en fonction du classement</a:t>
            </a:r>
            <a:endParaRPr lang="fr-FR" altLang="ja-JP" sz="1200" dirty="0">
              <a:effectLst>
                <a:outerShdw blurRad="38100" dist="38100" dir="2700000" algn="tl">
                  <a:srgbClr val="212121"/>
                </a:outerShdw>
              </a:effectLst>
              <a:latin typeface="Helvetica" pitchFamily="2" charset="0"/>
              <a:cs typeface="Times New Roman" charset="0"/>
            </a:endParaRPr>
          </a:p>
          <a:p>
            <a:pPr eaLnBrk="1" hangingPunct="1">
              <a:lnSpc>
                <a:spcPct val="80000"/>
              </a:lnSpc>
              <a:buFont typeface="Arial" panose="020B0604020202020204" pitchFamily="34" charset="0"/>
              <a:buChar char="•"/>
            </a:pPr>
            <a:endParaRPr lang="fr-FR" sz="1800" dirty="0">
              <a:effectLst>
                <a:outerShdw blurRad="38100" dist="38100" dir="2700000" algn="tl">
                  <a:srgbClr val="212121"/>
                </a:outerShdw>
              </a:effectLst>
              <a:latin typeface="Helvetica" pitchFamily="2" charset="0"/>
              <a:cs typeface="Times New Roman" charset="0"/>
            </a:endParaRPr>
          </a:p>
        </p:txBody>
      </p:sp>
      <p:sp>
        <p:nvSpPr>
          <p:cNvPr id="43012" name="Text Box 40"/>
          <p:cNvSpPr txBox="1">
            <a:spLocks noChangeArrowheads="1"/>
          </p:cNvSpPr>
          <p:nvPr/>
        </p:nvSpPr>
        <p:spPr bwMode="auto">
          <a:xfrm>
            <a:off x="1385647" y="1081025"/>
            <a:ext cx="2917031" cy="55399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37931725" indent="-37474525" defTabSz="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500" dirty="0">
                <a:latin typeface="Helvetica" pitchFamily="2" charset="0"/>
              </a:rPr>
              <a:t>Internat Qualifiant Odontologie</a:t>
            </a:r>
          </a:p>
        </p:txBody>
      </p:sp>
      <p:sp>
        <p:nvSpPr>
          <p:cNvPr id="43013" name="Text Box 40"/>
          <p:cNvSpPr txBox="1">
            <a:spLocks noChangeArrowheads="1"/>
          </p:cNvSpPr>
          <p:nvPr/>
        </p:nvSpPr>
        <p:spPr bwMode="auto">
          <a:xfrm>
            <a:off x="1400410" y="3086139"/>
            <a:ext cx="2917031" cy="738664"/>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9525">
            <a:solidFill>
              <a:schemeClr val="tx1"/>
            </a:solidFill>
            <a:miter lim="800000"/>
            <a:headEnd/>
            <a:tailEnd/>
          </a:ln>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37931725" indent="-37474525" defTabSz="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500" b="0" dirty="0">
                <a:solidFill>
                  <a:schemeClr val="bg1"/>
                </a:solidFill>
                <a:latin typeface="Helvetica" pitchFamily="2" charset="0"/>
              </a:rPr>
              <a:t>Diplôme</a:t>
            </a:r>
            <a:r>
              <a:rPr lang="fr-FR" sz="1350" b="0" dirty="0">
                <a:solidFill>
                  <a:schemeClr val="bg1"/>
                </a:solidFill>
                <a:latin typeface="Helvetica" pitchFamily="2" charset="0"/>
                <a:cs typeface="Arial" charset="0"/>
              </a:rPr>
              <a:t> d</a:t>
            </a:r>
            <a:r>
              <a:rPr lang="ja-JP" altLang="fr-FR" sz="1350" b="0">
                <a:solidFill>
                  <a:schemeClr val="bg1"/>
                </a:solidFill>
                <a:latin typeface="Helvetica" pitchFamily="2" charset="0"/>
                <a:cs typeface="Arial" charset="0"/>
              </a:rPr>
              <a:t>’</a:t>
            </a:r>
            <a:r>
              <a:rPr lang="fr-FR" altLang="ja-JP" sz="1350" b="0" dirty="0">
                <a:solidFill>
                  <a:schemeClr val="bg1"/>
                </a:solidFill>
                <a:latin typeface="Helvetica" pitchFamily="2" charset="0"/>
                <a:cs typeface="Arial" charset="0"/>
              </a:rPr>
              <a:t>É</a:t>
            </a:r>
            <a:r>
              <a:rPr lang="fr-FR" sz="1350" b="0" dirty="0">
                <a:solidFill>
                  <a:schemeClr val="bg1"/>
                </a:solidFill>
                <a:latin typeface="Helvetica" pitchFamily="2" charset="0"/>
                <a:cs typeface="Arial" charset="0"/>
              </a:rPr>
              <a:t>tudes Spécialisées en Médecine Bucco-Dentaire </a:t>
            </a:r>
            <a:r>
              <a:rPr lang="fr-FR" sz="1350" b="0" dirty="0">
                <a:solidFill>
                  <a:schemeClr val="bg1"/>
                </a:solidFill>
                <a:latin typeface="Helvetica" pitchFamily="2" charset="0"/>
              </a:rPr>
              <a:t>DESMBD  (3 ans)</a:t>
            </a:r>
          </a:p>
        </p:txBody>
      </p:sp>
      <p:sp>
        <p:nvSpPr>
          <p:cNvPr id="43014" name="Text Box 40"/>
          <p:cNvSpPr txBox="1">
            <a:spLocks noChangeArrowheads="1"/>
          </p:cNvSpPr>
          <p:nvPr/>
        </p:nvSpPr>
        <p:spPr bwMode="auto">
          <a:xfrm>
            <a:off x="1400410" y="2079241"/>
            <a:ext cx="2917031" cy="78483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9525">
            <a:solidFill>
              <a:schemeClr val="tx1"/>
            </a:solidFill>
            <a:miter lim="800000"/>
            <a:headEnd/>
            <a:tailEnd/>
          </a:ln>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37931725" indent="-37474525" defTabSz="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500" b="0" dirty="0">
                <a:solidFill>
                  <a:schemeClr val="bg1"/>
                </a:solidFill>
                <a:latin typeface="Helvetica" pitchFamily="2" charset="0"/>
              </a:rPr>
              <a:t>Diplôme d</a:t>
            </a:r>
            <a:r>
              <a:rPr lang="ja-JP" altLang="fr-FR" sz="1500" b="0">
                <a:solidFill>
                  <a:schemeClr val="bg1"/>
                </a:solidFill>
                <a:latin typeface="Helvetica" pitchFamily="2" charset="0"/>
              </a:rPr>
              <a:t>’</a:t>
            </a:r>
            <a:r>
              <a:rPr lang="fr-FR" altLang="ja-JP" sz="1500" b="0" dirty="0">
                <a:solidFill>
                  <a:schemeClr val="bg1"/>
                </a:solidFill>
                <a:latin typeface="Helvetica" pitchFamily="2" charset="0"/>
              </a:rPr>
              <a:t>É</a:t>
            </a:r>
            <a:r>
              <a:rPr lang="fr-FR" sz="1500" b="0" dirty="0">
                <a:solidFill>
                  <a:schemeClr val="bg1"/>
                </a:solidFill>
                <a:latin typeface="Helvetica" pitchFamily="2" charset="0"/>
              </a:rPr>
              <a:t>tudes Spécialisées en  Chirurgie Orale DESCO      (4 ans) </a:t>
            </a:r>
          </a:p>
        </p:txBody>
      </p:sp>
      <p:sp>
        <p:nvSpPr>
          <p:cNvPr id="43015" name="Text Box 40"/>
          <p:cNvSpPr txBox="1">
            <a:spLocks noChangeArrowheads="1"/>
          </p:cNvSpPr>
          <p:nvPr/>
        </p:nvSpPr>
        <p:spPr bwMode="auto">
          <a:xfrm>
            <a:off x="1400410" y="4023532"/>
            <a:ext cx="2917031" cy="784830"/>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w="9525">
            <a:solidFill>
              <a:schemeClr val="tx1"/>
            </a:solidFill>
            <a:miter lim="800000"/>
            <a:headEnd/>
            <a:tailEnd/>
          </a:ln>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37931725" indent="-37474525" defTabSz="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500" b="0" dirty="0">
                <a:solidFill>
                  <a:schemeClr val="bg1"/>
                </a:solidFill>
                <a:latin typeface="Helvetica" pitchFamily="2" charset="0"/>
              </a:rPr>
              <a:t>Diplôme d</a:t>
            </a:r>
            <a:r>
              <a:rPr lang="ja-JP" altLang="fr-FR" sz="1500" b="0">
                <a:solidFill>
                  <a:schemeClr val="bg1"/>
                </a:solidFill>
                <a:latin typeface="Helvetica" pitchFamily="2" charset="0"/>
              </a:rPr>
              <a:t>’</a:t>
            </a:r>
            <a:r>
              <a:rPr lang="fr-FR" altLang="ja-JP" sz="1500" b="0" dirty="0">
                <a:solidFill>
                  <a:schemeClr val="bg1"/>
                </a:solidFill>
                <a:latin typeface="Helvetica" pitchFamily="2" charset="0"/>
              </a:rPr>
              <a:t>É</a:t>
            </a:r>
            <a:r>
              <a:rPr lang="fr-FR" sz="1500" b="0" dirty="0">
                <a:solidFill>
                  <a:schemeClr val="bg1"/>
                </a:solidFill>
                <a:latin typeface="Helvetica" pitchFamily="2" charset="0"/>
              </a:rPr>
              <a:t>tudes Spécialisées en Orthopédie </a:t>
            </a:r>
            <a:r>
              <a:rPr lang="fr-FR" sz="1500" b="0" dirty="0" err="1">
                <a:solidFill>
                  <a:schemeClr val="bg1"/>
                </a:solidFill>
                <a:latin typeface="Helvetica" pitchFamily="2" charset="0"/>
              </a:rPr>
              <a:t>Dento-Faciale</a:t>
            </a:r>
            <a:r>
              <a:rPr lang="fr-FR" sz="1500" b="0" dirty="0">
                <a:solidFill>
                  <a:schemeClr val="bg1"/>
                </a:solidFill>
                <a:latin typeface="Helvetica" pitchFamily="2" charset="0"/>
              </a:rPr>
              <a:t> DESODF (3 ans)</a:t>
            </a:r>
          </a:p>
        </p:txBody>
      </p:sp>
    </p:spTree>
    <p:extLst>
      <p:ext uri="{BB962C8B-B14F-4D97-AF65-F5344CB8AC3E}">
        <p14:creationId xmlns:p14="http://schemas.microsoft.com/office/powerpoint/2010/main" val="335380693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istoire">
  <a:themeElements>
    <a:clrScheme name="Histoire">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Histoire">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Histoire">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900</TotalTime>
  <Words>1058</Words>
  <Application>Microsoft Macintosh PowerPoint</Application>
  <PresentationFormat>Affichage à l'écran (16:9)</PresentationFormat>
  <Paragraphs>265</Paragraphs>
  <Slides>36</Slides>
  <Notes>0</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36</vt:i4>
      </vt:variant>
    </vt:vector>
  </HeadingPairs>
  <TitlesOfParts>
    <vt:vector size="48" baseType="lpstr">
      <vt:lpstr>Arial</vt:lpstr>
      <vt:lpstr>Arial Narrow</vt:lpstr>
      <vt:lpstr>Calisto MT</vt:lpstr>
      <vt:lpstr>Chalkboard</vt:lpstr>
      <vt:lpstr>Garamond</vt:lpstr>
      <vt:lpstr>Helvetica</vt:lpstr>
      <vt:lpstr>Helvetica Light</vt:lpstr>
      <vt:lpstr>Helvetica Light Oblique</vt:lpstr>
      <vt:lpstr>Times New Roman</vt:lpstr>
      <vt:lpstr>Wingdings</vt:lpstr>
      <vt:lpstr>Histoire</vt:lpstr>
      <vt:lpstr>PhotoSuite Image</vt:lpstr>
      <vt:lpstr>Présentation PowerPoint</vt:lpstr>
      <vt:lpstr>Présentation PowerPoint</vt:lpstr>
      <vt:lpstr>Présentation PowerPoint</vt:lpstr>
      <vt:lpstr>Présentation PowerPoint</vt:lpstr>
      <vt:lpstr>Présentation PowerPoint</vt:lpstr>
      <vt:lpstr>ORGANISATION DES ÉTUDES</vt:lpstr>
      <vt:lpstr>Présentation PowerPoint</vt:lpstr>
      <vt:lpstr>Présentation PowerPoint</vt:lpstr>
      <vt:lpstr>L’internat</vt:lpstr>
      <vt:lpstr>L’internat</vt:lpstr>
      <vt:lpstr>Présentation PowerPoint</vt:lpstr>
      <vt:lpstr>Présentation PowerPoint</vt:lpstr>
      <vt:lpstr>Présentation PowerPoint</vt:lpstr>
      <vt:lpstr>Matières fondamentales</vt:lpstr>
      <vt:lpstr>Matières cliniques</vt:lpstr>
      <vt:lpstr>Présentation PowerPoint</vt:lpstr>
      <vt:lpstr>Présentation PowerPoint</vt:lpstr>
      <vt:lpstr>Présentation PowerPoint</vt:lpstr>
      <vt:lpstr>Autres Matières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Jean-Christophe MAURIN</dc:creator>
  <cp:lastModifiedBy>Jean-Christophe MAURIN</cp:lastModifiedBy>
  <cp:revision>37</cp:revision>
  <dcterms:created xsi:type="dcterms:W3CDTF">2020-12-10T09:31:31Z</dcterms:created>
  <dcterms:modified xsi:type="dcterms:W3CDTF">2024-11-07T08:10:49Z</dcterms:modified>
</cp:coreProperties>
</file>