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9" r:id="rId4"/>
    <p:sldId id="266" r:id="rId5"/>
    <p:sldId id="268" r:id="rId6"/>
    <p:sldId id="265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116" d="100"/>
          <a:sy n="116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054CD3-93BA-B235-6140-F294952A3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3334A0-C72B-7E07-43A8-FB7527AFF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E257F9-F677-9354-716F-DD72B3706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42AA-58FE-EA4F-8361-4717E72C34B8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3F1C16-29F2-33ED-950F-BC5012157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F85E2B-D106-8950-896F-23A2FBE7F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ECFD-EA5B-764B-B86E-E32D32C6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96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B0842C-10EA-2214-0325-A3A9CFB3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55DA3A-9B9F-03BA-1473-F2533BE20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CDB281-D30C-5D3D-3BC4-B2AA8C5FD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42AA-58FE-EA4F-8361-4717E72C34B8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DC30DB-350C-C8E3-EB8E-217163F15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75C2C9-AB6B-85F5-8432-5F2C27DCE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ECFD-EA5B-764B-B86E-E32D32C6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12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643E6DC-6148-84CD-9E7A-261D27AA0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FF59FE-2B81-A25C-AEDD-6E24DAE0A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9590DD-C1AF-8B53-1EEC-6969DF77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42AA-58FE-EA4F-8361-4717E72C34B8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064972-8177-7BBB-D71E-5D9389530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FD1EF7-B82D-7DCC-9F61-B57B04C5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ECFD-EA5B-764B-B86E-E32D32C6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48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6F54-9ED3-D6D6-1BF8-7A4F6D61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1BE548-5AF1-1C69-9569-4792BBF92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16AF75-163A-8989-097E-3AD220B56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42AA-58FE-EA4F-8361-4717E72C34B8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7B8BA4-522E-E7D1-2DEA-56FEA2AD8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ED083A-D965-9495-BEED-7BD19885E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ECFD-EA5B-764B-B86E-E32D32C6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68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0449E4-6441-C933-233D-6E2537D87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6DA1F8-0AC1-BC2A-EC10-BED138CB5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969D69-97EE-D775-1BE5-1050C46F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42AA-58FE-EA4F-8361-4717E72C34B8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6C0723-9288-19FA-C68D-5A8A83D51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821B8-74A6-7D22-CC51-97A09320D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ECFD-EA5B-764B-B86E-E32D32C6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47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9699A2-7919-5C29-A7D1-DFC8389EF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3AF3B-72CB-5342-AA57-12AA1F001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B18EAF-D274-B422-9CBD-10F569AF7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B0E339-B320-39DE-8B8C-ADC58425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42AA-58FE-EA4F-8361-4717E72C34B8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33391D-4256-B83B-CB59-0A0F16AA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4047CF-35B4-2430-9296-64B78D3B5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ECFD-EA5B-764B-B86E-E32D32C6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91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C611A8-B4CB-1854-D09D-5A66BF931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2387D9-75CD-48FE-1B3F-5D658B2FF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EC2919-CA29-B108-B17F-B6385D90C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E7282C-6442-614F-F8D1-2D7976DB6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CA25421-E7FD-DD7C-F0E4-0BCC0D938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D21A068-B5F5-0C83-F51D-08FAFA1CB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42AA-58FE-EA4F-8361-4717E72C34B8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4589C3F-66A5-ECBB-27D3-F70CA52B1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A52655E-5310-EE5D-815A-F7FA285C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ECFD-EA5B-764B-B86E-E32D32C6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46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CE9D79-8FBC-A26E-9782-756E2345E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6827100-552D-A7AD-F5B0-54AA0B63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42AA-58FE-EA4F-8361-4717E72C34B8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DD9E23-40D4-B064-0EC8-293EA9A7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8843D7-3ADC-A6F0-E8C8-8644D78CD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ECFD-EA5B-764B-B86E-E32D32C6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48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31DDAF2-CE73-C137-A3B4-162E69A87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42AA-58FE-EA4F-8361-4717E72C34B8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10C405-AE5B-39FD-9899-8B4362DB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2B2D48-4AB0-63A0-C748-6B085C351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ECFD-EA5B-764B-B86E-E32D32C6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17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B0765-EA25-0122-FC3C-5F659D7F6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9F8178-665B-9CD5-1E17-CB9EF461B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2EC534-F2CF-FC68-D4DC-D114A1C9E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653C3E-19DE-2CCD-A368-0F21C2ABD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42AA-58FE-EA4F-8361-4717E72C34B8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DFC23C-C81D-7BAA-F800-E10C26FD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97A02D-842E-2DFC-40CD-B4ED9969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ECFD-EA5B-764B-B86E-E32D32C6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13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0E69A2-E2C0-BA6A-BA72-AC3AB329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9CEBF15-72FE-201D-A479-41DADA0ED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0179DE-B674-4EBA-D32B-E38A63847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6E8F3E-9909-3B92-D452-B240CCB7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42AA-58FE-EA4F-8361-4717E72C34B8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4AAAD0-7CA1-02CF-46E5-400F8D30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8B9461-F815-02DA-B55D-66122FB2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ECFD-EA5B-764B-B86E-E32D32C6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02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A5DFA40-DB89-1668-C8E5-7F6F29996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540928-670A-44A2-FD0E-1D65FFF00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C3CB14-733B-83FB-22AC-57B6BDBE7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642AA-58FE-EA4F-8361-4717E72C34B8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3D42FC-079B-511E-842F-27AA22E76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3D95DD-D5AF-0E35-F2AB-5D847367F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7ECFD-EA5B-764B-B86E-E32D32C6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4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C393C9-890B-A3A6-DD54-0E6DEBFFC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766" y="1188637"/>
            <a:ext cx="3124755" cy="448072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Réunion de promo </a:t>
            </a: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 </a:t>
            </a:r>
            <a:r>
              <a:rPr lang="en-US" sz="6600"/>
              <a:t>4</a:t>
            </a: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/12/24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us-titre 2">
            <a:extLst>
              <a:ext uri="{FF2B5EF4-FFF2-40B4-BE49-F238E27FC236}">
                <a16:creationId xmlns:a16="http://schemas.microsoft.com/office/drawing/2014/main" id="{6DC298EB-F309-996F-251E-81B3D0BA8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/>
              <a:t>Ordre du jour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Absences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Partiels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Retour simulation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Stage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Questions </a:t>
            </a:r>
            <a:r>
              <a:rPr lang="en-US" dirty="0" err="1"/>
              <a:t>diverses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4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527EA7-A425-99B4-51DF-AA157013D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9BD898-4977-9473-95D9-4F1564B2A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fr-FR" sz="7200" dirty="0"/>
              <a:t>Absences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2BC928-0317-03E6-26CD-8478B5C71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225407"/>
            <a:ext cx="8074815" cy="3544457"/>
          </a:xfrm>
        </p:spPr>
        <p:txBody>
          <a:bodyPr anchor="t">
            <a:normAutofit/>
          </a:bodyPr>
          <a:lstStyle/>
          <a:p>
            <a:r>
              <a:rPr lang="fr-FR" sz="1800" dirty="0"/>
              <a:t>A justifier :</a:t>
            </a:r>
          </a:p>
          <a:p>
            <a:pPr lvl="1"/>
            <a:r>
              <a:rPr lang="fr-FR" sz="1600" dirty="0"/>
              <a:t>A la scolarité</a:t>
            </a:r>
          </a:p>
          <a:p>
            <a:pPr lvl="1"/>
            <a:r>
              <a:rPr lang="fr-FR" sz="1600" dirty="0"/>
              <a:t>Eventuellement à moi en copie</a:t>
            </a:r>
          </a:p>
          <a:p>
            <a:pPr lvl="1"/>
            <a:endParaRPr lang="fr-FR" sz="1400" dirty="0"/>
          </a:p>
          <a:p>
            <a:r>
              <a:rPr lang="fr-FR" sz="1800" dirty="0"/>
              <a:t>Suivent les mêmes règles que le monde professionnel</a:t>
            </a:r>
            <a:endParaRPr lang="fr-FR" sz="1300" dirty="0"/>
          </a:p>
          <a:p>
            <a:pPr lvl="1"/>
            <a:r>
              <a:rPr lang="fr-FR" sz="1600" dirty="0"/>
              <a:t>Justifier dans les 24h</a:t>
            </a:r>
          </a:p>
          <a:p>
            <a:pPr lvl="1"/>
            <a:r>
              <a:rPr lang="fr-FR" sz="1600" dirty="0"/>
              <a:t>Avec certificat médical</a:t>
            </a:r>
          </a:p>
          <a:p>
            <a:r>
              <a:rPr lang="fr-FR" sz="1800" dirty="0"/>
              <a:t>Lors d’une absence en cours obligatoire </a:t>
            </a:r>
          </a:p>
          <a:p>
            <a:pPr lvl="1"/>
            <a:r>
              <a:rPr lang="fr-FR" sz="1600" dirty="0"/>
              <a:t>il vous revient le soin de savoir ce qui s’est fait</a:t>
            </a:r>
          </a:p>
          <a:p>
            <a:pPr lvl="1"/>
            <a:r>
              <a:rPr lang="fr-FR" sz="1600" dirty="0"/>
              <a:t>Vous pouvez aller voir l’enseignant en début de cours suivant pour le lui dire</a:t>
            </a:r>
          </a:p>
          <a:p>
            <a:pPr lvl="1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53605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D5A8C33-ADEF-8299-56B8-F672F5BC4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fr-FR" sz="7200" dirty="0"/>
              <a:t>Partiels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EC099C-BF4D-D398-ACF8-C10988E4D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417379"/>
            <a:ext cx="8074815" cy="3352485"/>
          </a:xfrm>
        </p:spPr>
        <p:txBody>
          <a:bodyPr anchor="t">
            <a:normAutofit lnSpcReduction="10000"/>
          </a:bodyPr>
          <a:lstStyle/>
          <a:p>
            <a:r>
              <a:rPr lang="fr-FR" sz="2400" dirty="0"/>
              <a:t>Rappel par UE</a:t>
            </a:r>
          </a:p>
          <a:p>
            <a:pPr lvl="1"/>
            <a:r>
              <a:rPr lang="fr-FR" sz="2000" dirty="0"/>
              <a:t>UE1 : C2 santé publique : QCM</a:t>
            </a:r>
          </a:p>
          <a:p>
            <a:pPr lvl="1"/>
            <a:r>
              <a:rPr lang="fr-FR" sz="2000" dirty="0"/>
              <a:t>UE2 : C3 Anatomie : QCM</a:t>
            </a:r>
          </a:p>
          <a:p>
            <a:pPr lvl="1"/>
            <a:r>
              <a:rPr lang="fr-FR" sz="2000" dirty="0"/>
              <a:t>UE 3 :</a:t>
            </a:r>
          </a:p>
          <a:p>
            <a:pPr lvl="2"/>
            <a:r>
              <a:rPr lang="fr-FR" sz="1600" dirty="0"/>
              <a:t>C2 physiologie : QCM</a:t>
            </a:r>
          </a:p>
          <a:p>
            <a:pPr lvl="2"/>
            <a:r>
              <a:rPr lang="fr-FR" sz="1600" dirty="0"/>
              <a:t>C3 neurosciences : QCM </a:t>
            </a:r>
          </a:p>
          <a:p>
            <a:pPr lvl="1"/>
            <a:r>
              <a:rPr lang="fr-FR" sz="2000" dirty="0"/>
              <a:t>UE 4 :</a:t>
            </a:r>
            <a:endParaRPr lang="fr-FR" sz="1600" dirty="0"/>
          </a:p>
          <a:p>
            <a:pPr lvl="2"/>
            <a:r>
              <a:rPr lang="fr-FR" sz="1600" dirty="0"/>
              <a:t>C2 neuropsychologie : QCM</a:t>
            </a:r>
          </a:p>
          <a:p>
            <a:pPr lvl="2"/>
            <a:r>
              <a:rPr lang="fr-FR" sz="1600" dirty="0"/>
              <a:t>C3 psychologie générale : QCM</a:t>
            </a:r>
          </a:p>
          <a:p>
            <a:pPr lvl="1"/>
            <a:r>
              <a:rPr lang="fr-FR" sz="2000" dirty="0"/>
              <a:t>UE 5 : C2 psychiatrie : QCM et questions rédactionnelles</a:t>
            </a:r>
          </a:p>
          <a:p>
            <a:pPr lvl="1"/>
            <a:r>
              <a:rPr lang="fr-FR" sz="2000" dirty="0"/>
              <a:t>UE 6 : C2 psychomotricité : Questions rédactionnelles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5739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D5A8C33-ADEF-8299-56B8-F672F5BC4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fr-FR" sz="7200" dirty="0"/>
              <a:t>Partiels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EC099C-BF4D-D398-ACF8-C10988E4D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fr-FR" sz="1300" dirty="0"/>
              <a:t>QCM</a:t>
            </a:r>
          </a:p>
          <a:p>
            <a:endParaRPr lang="fr-FR" sz="1300" dirty="0"/>
          </a:p>
          <a:p>
            <a:pPr marL="0" indent="0">
              <a:buNone/>
            </a:pPr>
            <a:endParaRPr lang="fr-FR" sz="1300" dirty="0"/>
          </a:p>
        </p:txBody>
      </p:sp>
      <p:pic>
        <p:nvPicPr>
          <p:cNvPr id="5" name="Image 4" descr="Une image contenant texte, ordinateur, capture d’écran&#10;&#10;Description générée automatiquement">
            <a:extLst>
              <a:ext uri="{FF2B5EF4-FFF2-40B4-BE49-F238E27FC236}">
                <a16:creationId xmlns:a16="http://schemas.microsoft.com/office/drawing/2014/main" id="{141835B0-0452-08E6-B956-2CB18FDE6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107" y="762050"/>
            <a:ext cx="3823368" cy="54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3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1306EE-5000-349E-F931-B88617B7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fr-FR" sz="6100"/>
              <a:t>Retour sur la simulation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77529A-A481-775D-934B-0681EFFBC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2171701"/>
            <a:ext cx="9529763" cy="4214812"/>
          </a:xfrm>
        </p:spPr>
        <p:txBody>
          <a:bodyPr anchor="t">
            <a:normAutofit/>
          </a:bodyPr>
          <a:lstStyle/>
          <a:p>
            <a:r>
              <a:rPr lang="fr-FR" sz="2000"/>
              <a:t>Contexte </a:t>
            </a:r>
          </a:p>
          <a:p>
            <a:pPr lvl="1"/>
            <a:r>
              <a:rPr lang="fr-FR" sz="2000"/>
              <a:t>Bienveillant</a:t>
            </a:r>
          </a:p>
          <a:p>
            <a:pPr lvl="1"/>
            <a:r>
              <a:rPr lang="fr-FR" sz="2000"/>
              <a:t>Non évalué</a:t>
            </a:r>
          </a:p>
          <a:p>
            <a:pPr lvl="1"/>
            <a:r>
              <a:rPr lang="fr-FR" sz="2000"/>
              <a:t>Mise en situation</a:t>
            </a:r>
          </a:p>
          <a:p>
            <a:r>
              <a:rPr lang="fr-FR" sz="2000"/>
              <a:t>En première année une seule fois</a:t>
            </a:r>
          </a:p>
          <a:p>
            <a:r>
              <a:rPr lang="fr-FR" sz="2000"/>
              <a:t>Préparation au stage :</a:t>
            </a:r>
          </a:p>
          <a:p>
            <a:pPr lvl="1"/>
            <a:r>
              <a:rPr lang="fr-FR" sz="2000"/>
              <a:t>Document à bien faire remplir</a:t>
            </a:r>
          </a:p>
          <a:p>
            <a:pPr lvl="1"/>
            <a:r>
              <a:rPr lang="fr-FR" sz="2000"/>
              <a:t>Portfolio à expliquer</a:t>
            </a:r>
          </a:p>
          <a:p>
            <a:pPr lvl="1"/>
            <a:r>
              <a:rPr lang="fr-FR" sz="2000"/>
              <a:t>Ecrit à rendre avant la fin du stage et mise en accord avec maitre de stage</a:t>
            </a:r>
          </a:p>
          <a:p>
            <a:pPr lvl="1"/>
            <a:r>
              <a:rPr lang="fr-FR" sz="2000"/>
              <a:t>Observations à haute voix</a:t>
            </a:r>
          </a:p>
        </p:txBody>
      </p:sp>
    </p:spTree>
    <p:extLst>
      <p:ext uri="{BB962C8B-B14F-4D97-AF65-F5344CB8AC3E}">
        <p14:creationId xmlns:p14="http://schemas.microsoft.com/office/powerpoint/2010/main" val="710363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C15AC3B-A4F1-3158-9F7B-46B77D182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fr-FR" sz="7200" dirty="0"/>
              <a:t>Stage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6B1F5F-65EC-99CE-9AA9-A8F320632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4" y="2294965"/>
            <a:ext cx="8230502" cy="3474899"/>
          </a:xfrm>
        </p:spPr>
        <p:txBody>
          <a:bodyPr anchor="t">
            <a:normAutofit/>
          </a:bodyPr>
          <a:lstStyle/>
          <a:p>
            <a:r>
              <a:rPr lang="fr-FR" sz="2400" dirty="0"/>
              <a:t>Concrétisation</a:t>
            </a:r>
          </a:p>
          <a:p>
            <a:r>
              <a:rPr lang="fr-FR" sz="2400" dirty="0"/>
              <a:t>Observation</a:t>
            </a:r>
          </a:p>
          <a:p>
            <a:r>
              <a:rPr lang="fr-FR" sz="2400" dirty="0"/>
              <a:t>Nourrir</a:t>
            </a:r>
          </a:p>
          <a:p>
            <a:r>
              <a:rPr lang="fr-FR" sz="2400" dirty="0"/>
              <a:t>Galvaniser</a:t>
            </a:r>
          </a:p>
          <a:p>
            <a:r>
              <a:rPr lang="fr-FR" sz="2400" dirty="0"/>
              <a:t>Étoffer, Élaborer</a:t>
            </a:r>
          </a:p>
          <a:p>
            <a:r>
              <a:rPr lang="fr-FR" sz="2400" dirty="0"/>
              <a:t>Synthétiser</a:t>
            </a:r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506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C4148C-13EC-264A-3279-73CF75065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fr-FR" sz="7200" dirty="0"/>
              <a:t>Questions diverses</a:t>
            </a:r>
          </a:p>
        </p:txBody>
      </p:sp>
    </p:spTree>
    <p:extLst>
      <p:ext uri="{BB962C8B-B14F-4D97-AF65-F5344CB8AC3E}">
        <p14:creationId xmlns:p14="http://schemas.microsoft.com/office/powerpoint/2010/main" val="42773438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193</Words>
  <Application>Microsoft Macintosh PowerPoint</Application>
  <PresentationFormat>Grand écran</PresentationFormat>
  <Paragraphs>51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Thème Office</vt:lpstr>
      <vt:lpstr>Réunion de promo du 4/12/24</vt:lpstr>
      <vt:lpstr>Absences</vt:lpstr>
      <vt:lpstr>Partiels</vt:lpstr>
      <vt:lpstr>Partiels</vt:lpstr>
      <vt:lpstr>Retour sur la simulation</vt:lpstr>
      <vt:lpstr>Stage</vt:lpstr>
      <vt:lpstr>Questions diverses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Bastien Morin</cp:lastModifiedBy>
  <cp:revision>3</cp:revision>
  <dcterms:modified xsi:type="dcterms:W3CDTF">2024-12-04T14:56:54Z</dcterms:modified>
</cp:coreProperties>
</file>