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55" r:id="rId2"/>
  </p:sldMasterIdLst>
  <p:notesMasterIdLst>
    <p:notesMasterId r:id="rId10"/>
  </p:notesMasterIdLst>
  <p:sldIdLst>
    <p:sldId id="554" r:id="rId3"/>
    <p:sldId id="563" r:id="rId4"/>
    <p:sldId id="516" r:id="rId5"/>
    <p:sldId id="550" r:id="rId6"/>
    <p:sldId id="531" r:id="rId7"/>
    <p:sldId id="532" r:id="rId8"/>
    <p:sldId id="549" r:id="rId9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oduits perf" id="{902C032C-E605-46EB-AC67-13DF2D10C65A}">
          <p14:sldIdLst/>
        </p14:section>
        <p14:section name="Exelia" id="{9C9A7D5A-1680-4A63-9D5A-D01638C8E0DD}">
          <p14:sldIdLst>
            <p14:sldId id="554"/>
            <p14:sldId id="563"/>
          </p14:sldIdLst>
        </p14:section>
        <p14:section name="Focus Anesthesie" id="{6692AC08-EE29-44D6-9EC3-A6BBD1C69433}">
          <p14:sldIdLst>
            <p14:sldId id="516"/>
            <p14:sldId id="550"/>
            <p14:sldId id="531"/>
            <p14:sldId id="532"/>
          </p14:sldIdLst>
        </p14:section>
        <p14:section name="Nutrition" id="{7A0251C3-FFDF-447A-BD22-A34C8C147E00}">
          <p14:sldIdLst/>
        </p14:section>
        <p14:section name="Autres" id="{994017B9-B13F-4502-BAE9-37B0F6A8A077}">
          <p14:sldIdLst>
            <p14:sldId id="5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ril Deleaval" initials="CD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E9E7"/>
    <a:srgbClr val="FFC000"/>
    <a:srgbClr val="ED7D31"/>
    <a:srgbClr val="AD74B2"/>
    <a:srgbClr val="0063BE"/>
    <a:srgbClr val="33CCCC"/>
    <a:srgbClr val="A6A6A6"/>
    <a:srgbClr val="A9AAAB"/>
    <a:srgbClr val="63972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EB450-FF8C-4E40-B605-EFA53D17B58C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6D0E950-C287-4951-9AA5-3CE6D9C57ABE}">
      <dgm:prSet phldrT="[Texte]"/>
      <dgm:spPr/>
      <dgm:t>
        <a:bodyPr/>
        <a:lstStyle/>
        <a:p>
          <a:r>
            <a:rPr lang="fr-FR"/>
            <a:t>Anesthésie</a:t>
          </a:r>
        </a:p>
      </dgm:t>
    </dgm:pt>
    <dgm:pt modelId="{2443A2F6-13BA-4BF5-BA87-B70C100D6544}" type="parTrans" cxnId="{D81D6FE0-CCA3-4DD5-A5E5-DD19D773BF97}">
      <dgm:prSet/>
      <dgm:spPr/>
      <dgm:t>
        <a:bodyPr/>
        <a:lstStyle/>
        <a:p>
          <a:endParaRPr lang="fr-FR"/>
        </a:p>
      </dgm:t>
    </dgm:pt>
    <dgm:pt modelId="{28F72718-FEEA-4A00-9534-6CEDE655C026}" type="sibTrans" cxnId="{D81D6FE0-CCA3-4DD5-A5E5-DD19D773BF97}">
      <dgm:prSet/>
      <dgm:spPr/>
      <dgm:t>
        <a:bodyPr/>
        <a:lstStyle/>
        <a:p>
          <a:endParaRPr lang="fr-FR"/>
        </a:p>
      </dgm:t>
    </dgm:pt>
    <dgm:pt modelId="{A9F0F47E-2835-40A6-8253-F01742ACAEE0}">
      <dgm:prSet phldrT="[Texte]"/>
      <dgm:spPr/>
      <dgm:t>
        <a:bodyPr/>
        <a:lstStyle/>
        <a:p>
          <a:r>
            <a:rPr lang="fr-FR"/>
            <a:t>Locorégionale</a:t>
          </a:r>
        </a:p>
      </dgm:t>
    </dgm:pt>
    <dgm:pt modelId="{9F2A539C-8FB8-4F5E-BF0D-A7E251796DFD}" type="parTrans" cxnId="{26F31082-8D0F-4218-AC16-1C5C7FF07589}">
      <dgm:prSet/>
      <dgm:spPr/>
      <dgm:t>
        <a:bodyPr/>
        <a:lstStyle/>
        <a:p>
          <a:endParaRPr lang="fr-FR"/>
        </a:p>
      </dgm:t>
    </dgm:pt>
    <dgm:pt modelId="{36246A3A-8657-4D72-A4EE-177B1E7DA6E8}" type="sibTrans" cxnId="{26F31082-8D0F-4218-AC16-1C5C7FF07589}">
      <dgm:prSet/>
      <dgm:spPr/>
      <dgm:t>
        <a:bodyPr/>
        <a:lstStyle/>
        <a:p>
          <a:endParaRPr lang="fr-FR"/>
        </a:p>
      </dgm:t>
    </dgm:pt>
    <dgm:pt modelId="{C53A37E7-BE39-4D48-81FF-10BCC2B4B016}">
      <dgm:prSet phldrT="[Texte]"/>
      <dgm:spPr/>
      <dgm:t>
        <a:bodyPr/>
        <a:lstStyle/>
        <a:p>
          <a:r>
            <a:rPr lang="fr-FR"/>
            <a:t>Générale</a:t>
          </a:r>
        </a:p>
      </dgm:t>
    </dgm:pt>
    <dgm:pt modelId="{C4BC2935-1065-4216-A2A9-5AB4098DD6FB}" type="sibTrans" cxnId="{707CE020-3B20-4649-9D6B-F4BD4139AD4A}">
      <dgm:prSet/>
      <dgm:spPr/>
      <dgm:t>
        <a:bodyPr/>
        <a:lstStyle/>
        <a:p>
          <a:endParaRPr lang="fr-FR"/>
        </a:p>
      </dgm:t>
    </dgm:pt>
    <dgm:pt modelId="{48E1FA2E-575B-47D9-BF18-C567E943391B}" type="parTrans" cxnId="{707CE020-3B20-4649-9D6B-F4BD4139AD4A}">
      <dgm:prSet/>
      <dgm:spPr/>
      <dgm:t>
        <a:bodyPr/>
        <a:lstStyle/>
        <a:p>
          <a:endParaRPr lang="fr-FR"/>
        </a:p>
      </dgm:t>
    </dgm:pt>
    <dgm:pt modelId="{48B0A2AC-1CE1-44EE-B650-9A61B8BE6906}">
      <dgm:prSet/>
      <dgm:spPr/>
      <dgm:t>
        <a:bodyPr/>
        <a:lstStyle/>
        <a:p>
          <a:r>
            <a:rPr lang="fr-FR" err="1"/>
            <a:t>Inhalatoire</a:t>
          </a:r>
          <a:endParaRPr lang="fr-FR"/>
        </a:p>
      </dgm:t>
    </dgm:pt>
    <dgm:pt modelId="{778490CF-564E-40F5-938F-6F40349D1B07}" type="parTrans" cxnId="{B67E2C0D-D1C8-4332-A4F1-CEE058DE52A9}">
      <dgm:prSet/>
      <dgm:spPr/>
      <dgm:t>
        <a:bodyPr/>
        <a:lstStyle/>
        <a:p>
          <a:endParaRPr lang="fr-FR"/>
        </a:p>
      </dgm:t>
    </dgm:pt>
    <dgm:pt modelId="{BDCA2FA7-7659-4D6C-9805-0998F4307754}" type="sibTrans" cxnId="{B67E2C0D-D1C8-4332-A4F1-CEE058DE52A9}">
      <dgm:prSet/>
      <dgm:spPr/>
      <dgm:t>
        <a:bodyPr/>
        <a:lstStyle/>
        <a:p>
          <a:endParaRPr lang="fr-FR"/>
        </a:p>
      </dgm:t>
    </dgm:pt>
    <dgm:pt modelId="{7EA9BC12-A7FA-4814-84D5-78AF88CB47C5}">
      <dgm:prSet/>
      <dgm:spPr/>
      <dgm:t>
        <a:bodyPr/>
        <a:lstStyle/>
        <a:p>
          <a:r>
            <a:rPr lang="fr-FR"/>
            <a:t>Intraveineuse</a:t>
          </a:r>
        </a:p>
      </dgm:t>
    </dgm:pt>
    <dgm:pt modelId="{7BC02EB8-9C8C-4C79-9C81-6480F28F7BB9}" type="parTrans" cxnId="{88B77C4D-41F8-43D7-8EAE-6F1E4B8963F3}">
      <dgm:prSet/>
      <dgm:spPr/>
      <dgm:t>
        <a:bodyPr/>
        <a:lstStyle/>
        <a:p>
          <a:endParaRPr lang="fr-FR"/>
        </a:p>
      </dgm:t>
    </dgm:pt>
    <dgm:pt modelId="{7CF99706-7145-41D3-9C84-5EC571FF8C67}" type="sibTrans" cxnId="{88B77C4D-41F8-43D7-8EAE-6F1E4B8963F3}">
      <dgm:prSet/>
      <dgm:spPr/>
      <dgm:t>
        <a:bodyPr/>
        <a:lstStyle/>
        <a:p>
          <a:endParaRPr lang="fr-FR"/>
        </a:p>
      </dgm:t>
    </dgm:pt>
    <dgm:pt modelId="{8DCCA4E9-08E7-46A2-814F-DB8D4F90CDFC}" type="pres">
      <dgm:prSet presAssocID="{C32EB450-FF8C-4E40-B605-EFA53D17B5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358B76-6405-44E6-9E23-5C23907D1241}" type="pres">
      <dgm:prSet presAssocID="{D6D0E950-C287-4951-9AA5-3CE6D9C57ABE}" presName="hierRoot1" presStyleCnt="0"/>
      <dgm:spPr/>
    </dgm:pt>
    <dgm:pt modelId="{3DF1CCD1-92DB-4D3C-9660-E00B88C404D3}" type="pres">
      <dgm:prSet presAssocID="{D6D0E950-C287-4951-9AA5-3CE6D9C57ABE}" presName="composite" presStyleCnt="0"/>
      <dgm:spPr/>
    </dgm:pt>
    <dgm:pt modelId="{A7DF3A6C-6DC3-4C55-A4FA-FD41CB50EF2E}" type="pres">
      <dgm:prSet presAssocID="{D6D0E950-C287-4951-9AA5-3CE6D9C57ABE}" presName="image" presStyleLbl="node0" presStyleIdx="0" presStyleCnt="1"/>
      <dgm:spPr/>
    </dgm:pt>
    <dgm:pt modelId="{56DB8D1E-FEF0-4668-9F96-FA2324108EC1}" type="pres">
      <dgm:prSet presAssocID="{D6D0E950-C287-4951-9AA5-3CE6D9C57ABE}" presName="text" presStyleLbl="revTx" presStyleIdx="0" presStyleCnt="5">
        <dgm:presLayoutVars>
          <dgm:chPref val="3"/>
        </dgm:presLayoutVars>
      </dgm:prSet>
      <dgm:spPr/>
    </dgm:pt>
    <dgm:pt modelId="{B2E4309E-B649-41BE-96C4-5FF7720BF48D}" type="pres">
      <dgm:prSet presAssocID="{D6D0E950-C287-4951-9AA5-3CE6D9C57ABE}" presName="hierChild2" presStyleCnt="0"/>
      <dgm:spPr/>
    </dgm:pt>
    <dgm:pt modelId="{F9A40D56-FEBC-4684-B371-5272984C3574}" type="pres">
      <dgm:prSet presAssocID="{9F2A539C-8FB8-4F5E-BF0D-A7E251796DFD}" presName="Name10" presStyleLbl="parChTrans1D2" presStyleIdx="0" presStyleCnt="2"/>
      <dgm:spPr/>
    </dgm:pt>
    <dgm:pt modelId="{3083D525-910F-4512-9D29-0701B52789FC}" type="pres">
      <dgm:prSet presAssocID="{A9F0F47E-2835-40A6-8253-F01742ACAEE0}" presName="hierRoot2" presStyleCnt="0"/>
      <dgm:spPr/>
    </dgm:pt>
    <dgm:pt modelId="{70F8048A-4A19-45AB-B247-2E961526A3E2}" type="pres">
      <dgm:prSet presAssocID="{A9F0F47E-2835-40A6-8253-F01742ACAEE0}" presName="composite2" presStyleCnt="0"/>
      <dgm:spPr/>
    </dgm:pt>
    <dgm:pt modelId="{2705A852-3602-4A9C-8793-73B63595B3C3}" type="pres">
      <dgm:prSet presAssocID="{A9F0F47E-2835-40A6-8253-F01742ACAEE0}" presName="image2" presStyleLbl="node2" presStyleIdx="0" presStyleCnt="2"/>
      <dgm:spPr/>
    </dgm:pt>
    <dgm:pt modelId="{883AFC1B-FDD3-4786-9613-BBD88925DBEF}" type="pres">
      <dgm:prSet presAssocID="{A9F0F47E-2835-40A6-8253-F01742ACAEE0}" presName="text2" presStyleLbl="revTx" presStyleIdx="1" presStyleCnt="5">
        <dgm:presLayoutVars>
          <dgm:chPref val="3"/>
        </dgm:presLayoutVars>
      </dgm:prSet>
      <dgm:spPr/>
    </dgm:pt>
    <dgm:pt modelId="{AEA9CAC1-2D4A-4055-9644-60E62625C417}" type="pres">
      <dgm:prSet presAssocID="{A9F0F47E-2835-40A6-8253-F01742ACAEE0}" presName="hierChild3" presStyleCnt="0"/>
      <dgm:spPr/>
    </dgm:pt>
    <dgm:pt modelId="{93D33594-BDCF-4F4E-AC4B-376042AB4846}" type="pres">
      <dgm:prSet presAssocID="{48E1FA2E-575B-47D9-BF18-C567E943391B}" presName="Name10" presStyleLbl="parChTrans1D2" presStyleIdx="1" presStyleCnt="2"/>
      <dgm:spPr/>
    </dgm:pt>
    <dgm:pt modelId="{9885FF5D-37F9-4685-A65E-46262838634A}" type="pres">
      <dgm:prSet presAssocID="{C53A37E7-BE39-4D48-81FF-10BCC2B4B016}" presName="hierRoot2" presStyleCnt="0"/>
      <dgm:spPr/>
    </dgm:pt>
    <dgm:pt modelId="{7FC2E4C2-2594-41E0-A7E6-867CAD62DC0A}" type="pres">
      <dgm:prSet presAssocID="{C53A37E7-BE39-4D48-81FF-10BCC2B4B016}" presName="composite2" presStyleCnt="0"/>
      <dgm:spPr/>
    </dgm:pt>
    <dgm:pt modelId="{B423DC53-913C-4611-915D-047AC2B52558}" type="pres">
      <dgm:prSet presAssocID="{C53A37E7-BE39-4D48-81FF-10BCC2B4B016}" presName="image2" presStyleLbl="node2" presStyleIdx="1" presStyleCnt="2"/>
      <dgm:spPr/>
    </dgm:pt>
    <dgm:pt modelId="{26285860-84A3-46DC-8BC7-FA8200AF6B8A}" type="pres">
      <dgm:prSet presAssocID="{C53A37E7-BE39-4D48-81FF-10BCC2B4B016}" presName="text2" presStyleLbl="revTx" presStyleIdx="2" presStyleCnt="5">
        <dgm:presLayoutVars>
          <dgm:chPref val="3"/>
        </dgm:presLayoutVars>
      </dgm:prSet>
      <dgm:spPr/>
    </dgm:pt>
    <dgm:pt modelId="{DE002B9F-C230-48A7-8631-A7D646AF2E9E}" type="pres">
      <dgm:prSet presAssocID="{C53A37E7-BE39-4D48-81FF-10BCC2B4B016}" presName="hierChild3" presStyleCnt="0"/>
      <dgm:spPr/>
    </dgm:pt>
    <dgm:pt modelId="{E6305907-12C0-4B3C-90FC-131D7AC81854}" type="pres">
      <dgm:prSet presAssocID="{778490CF-564E-40F5-938F-6F40349D1B07}" presName="Name17" presStyleLbl="parChTrans1D3" presStyleIdx="0" presStyleCnt="2"/>
      <dgm:spPr/>
    </dgm:pt>
    <dgm:pt modelId="{7B9F565F-EE55-4169-9C5F-9E78B434B8CC}" type="pres">
      <dgm:prSet presAssocID="{48B0A2AC-1CE1-44EE-B650-9A61B8BE6906}" presName="hierRoot3" presStyleCnt="0"/>
      <dgm:spPr/>
    </dgm:pt>
    <dgm:pt modelId="{FF1374D9-216F-4907-B88A-0011CDE75B48}" type="pres">
      <dgm:prSet presAssocID="{48B0A2AC-1CE1-44EE-B650-9A61B8BE6906}" presName="composite3" presStyleCnt="0"/>
      <dgm:spPr/>
    </dgm:pt>
    <dgm:pt modelId="{1BF352E1-6B74-4F61-9E35-15AE79F191F6}" type="pres">
      <dgm:prSet presAssocID="{48B0A2AC-1CE1-44EE-B650-9A61B8BE6906}" presName="image3" presStyleLbl="node3" presStyleIdx="0" presStyleCnt="2"/>
      <dgm:spPr/>
    </dgm:pt>
    <dgm:pt modelId="{26DE348F-766C-4144-AA46-FE638B25C467}" type="pres">
      <dgm:prSet presAssocID="{48B0A2AC-1CE1-44EE-B650-9A61B8BE6906}" presName="text3" presStyleLbl="revTx" presStyleIdx="3" presStyleCnt="5">
        <dgm:presLayoutVars>
          <dgm:chPref val="3"/>
        </dgm:presLayoutVars>
      </dgm:prSet>
      <dgm:spPr/>
    </dgm:pt>
    <dgm:pt modelId="{28DEBCF9-2B5E-4BEA-B017-952D449473E3}" type="pres">
      <dgm:prSet presAssocID="{48B0A2AC-1CE1-44EE-B650-9A61B8BE6906}" presName="hierChild4" presStyleCnt="0"/>
      <dgm:spPr/>
    </dgm:pt>
    <dgm:pt modelId="{637DE32E-0E12-4B72-9DF4-04E85D6DEF1F}" type="pres">
      <dgm:prSet presAssocID="{7BC02EB8-9C8C-4C79-9C81-6480F28F7BB9}" presName="Name17" presStyleLbl="parChTrans1D3" presStyleIdx="1" presStyleCnt="2"/>
      <dgm:spPr/>
    </dgm:pt>
    <dgm:pt modelId="{8800E686-AADC-4EFD-8617-55BF3C11D525}" type="pres">
      <dgm:prSet presAssocID="{7EA9BC12-A7FA-4814-84D5-78AF88CB47C5}" presName="hierRoot3" presStyleCnt="0"/>
      <dgm:spPr/>
    </dgm:pt>
    <dgm:pt modelId="{FF4A0BE6-F016-4C72-A3F6-B5B2B591B8E4}" type="pres">
      <dgm:prSet presAssocID="{7EA9BC12-A7FA-4814-84D5-78AF88CB47C5}" presName="composite3" presStyleCnt="0"/>
      <dgm:spPr/>
    </dgm:pt>
    <dgm:pt modelId="{CD7ACFCE-BACB-4082-8689-4F3CF6D3ABAF}" type="pres">
      <dgm:prSet presAssocID="{7EA9BC12-A7FA-4814-84D5-78AF88CB47C5}" presName="image3" presStyleLbl="node3" presStyleIdx="1" presStyleCnt="2"/>
      <dgm:spPr/>
    </dgm:pt>
    <dgm:pt modelId="{FFA15961-5E52-4935-BE9B-D06AFD26ABFE}" type="pres">
      <dgm:prSet presAssocID="{7EA9BC12-A7FA-4814-84D5-78AF88CB47C5}" presName="text3" presStyleLbl="revTx" presStyleIdx="4" presStyleCnt="5">
        <dgm:presLayoutVars>
          <dgm:chPref val="3"/>
        </dgm:presLayoutVars>
      </dgm:prSet>
      <dgm:spPr/>
    </dgm:pt>
    <dgm:pt modelId="{EB784E5F-7446-4AAD-BD03-A2AF23953412}" type="pres">
      <dgm:prSet presAssocID="{7EA9BC12-A7FA-4814-84D5-78AF88CB47C5}" presName="hierChild4" presStyleCnt="0"/>
      <dgm:spPr/>
    </dgm:pt>
  </dgm:ptLst>
  <dgm:cxnLst>
    <dgm:cxn modelId="{0B8B940B-7C25-4FA9-A654-6C09FE472521}" type="presOf" srcId="{C32EB450-FF8C-4E40-B605-EFA53D17B58C}" destId="{8DCCA4E9-08E7-46A2-814F-DB8D4F90CDFC}" srcOrd="0" destOrd="0" presId="urn:microsoft.com/office/officeart/2009/layout/CirclePictureHierarchy"/>
    <dgm:cxn modelId="{B67E2C0D-D1C8-4332-A4F1-CEE058DE52A9}" srcId="{C53A37E7-BE39-4D48-81FF-10BCC2B4B016}" destId="{48B0A2AC-1CE1-44EE-B650-9A61B8BE6906}" srcOrd="0" destOrd="0" parTransId="{778490CF-564E-40F5-938F-6F40349D1B07}" sibTransId="{BDCA2FA7-7659-4D6C-9805-0998F4307754}"/>
    <dgm:cxn modelId="{707CE020-3B20-4649-9D6B-F4BD4139AD4A}" srcId="{D6D0E950-C287-4951-9AA5-3CE6D9C57ABE}" destId="{C53A37E7-BE39-4D48-81FF-10BCC2B4B016}" srcOrd="1" destOrd="0" parTransId="{48E1FA2E-575B-47D9-BF18-C567E943391B}" sibTransId="{C4BC2935-1065-4216-A2A9-5AB4098DD6FB}"/>
    <dgm:cxn modelId="{4F92082F-235E-4F4D-81CA-FAEA3613D37C}" type="presOf" srcId="{9F2A539C-8FB8-4F5E-BF0D-A7E251796DFD}" destId="{F9A40D56-FEBC-4684-B371-5272984C3574}" srcOrd="0" destOrd="0" presId="urn:microsoft.com/office/officeart/2009/layout/CirclePictureHierarchy"/>
    <dgm:cxn modelId="{88B77C4D-41F8-43D7-8EAE-6F1E4B8963F3}" srcId="{C53A37E7-BE39-4D48-81FF-10BCC2B4B016}" destId="{7EA9BC12-A7FA-4814-84D5-78AF88CB47C5}" srcOrd="1" destOrd="0" parTransId="{7BC02EB8-9C8C-4C79-9C81-6480F28F7BB9}" sibTransId="{7CF99706-7145-41D3-9C84-5EC571FF8C67}"/>
    <dgm:cxn modelId="{7B554174-ECBD-4592-B7C5-D8A9CE18CA18}" type="presOf" srcId="{D6D0E950-C287-4951-9AA5-3CE6D9C57ABE}" destId="{56DB8D1E-FEF0-4668-9F96-FA2324108EC1}" srcOrd="0" destOrd="0" presId="urn:microsoft.com/office/officeart/2009/layout/CirclePictureHierarchy"/>
    <dgm:cxn modelId="{26F31082-8D0F-4218-AC16-1C5C7FF07589}" srcId="{D6D0E950-C287-4951-9AA5-3CE6D9C57ABE}" destId="{A9F0F47E-2835-40A6-8253-F01742ACAEE0}" srcOrd="0" destOrd="0" parTransId="{9F2A539C-8FB8-4F5E-BF0D-A7E251796DFD}" sibTransId="{36246A3A-8657-4D72-A4EE-177B1E7DA6E8}"/>
    <dgm:cxn modelId="{5C52198D-2C80-4647-AFAD-F44DEAF963BE}" type="presOf" srcId="{48E1FA2E-575B-47D9-BF18-C567E943391B}" destId="{93D33594-BDCF-4F4E-AC4B-376042AB4846}" srcOrd="0" destOrd="0" presId="urn:microsoft.com/office/officeart/2009/layout/CirclePictureHierarchy"/>
    <dgm:cxn modelId="{0E63D491-F7AB-4AD4-A66A-4BBB5B5EBCC7}" type="presOf" srcId="{A9F0F47E-2835-40A6-8253-F01742ACAEE0}" destId="{883AFC1B-FDD3-4786-9613-BBD88925DBEF}" srcOrd="0" destOrd="0" presId="urn:microsoft.com/office/officeart/2009/layout/CirclePictureHierarchy"/>
    <dgm:cxn modelId="{FE8233A5-2E08-4BB0-B1E4-F6B12407E746}" type="presOf" srcId="{7BC02EB8-9C8C-4C79-9C81-6480F28F7BB9}" destId="{637DE32E-0E12-4B72-9DF4-04E85D6DEF1F}" srcOrd="0" destOrd="0" presId="urn:microsoft.com/office/officeart/2009/layout/CirclePictureHierarchy"/>
    <dgm:cxn modelId="{FC9811D1-76F5-4C38-95D8-1823313E0F4B}" type="presOf" srcId="{7EA9BC12-A7FA-4814-84D5-78AF88CB47C5}" destId="{FFA15961-5E52-4935-BE9B-D06AFD26ABFE}" srcOrd="0" destOrd="0" presId="urn:microsoft.com/office/officeart/2009/layout/CirclePictureHierarchy"/>
    <dgm:cxn modelId="{D81D6FE0-CCA3-4DD5-A5E5-DD19D773BF97}" srcId="{C32EB450-FF8C-4E40-B605-EFA53D17B58C}" destId="{D6D0E950-C287-4951-9AA5-3CE6D9C57ABE}" srcOrd="0" destOrd="0" parTransId="{2443A2F6-13BA-4BF5-BA87-B70C100D6544}" sibTransId="{28F72718-FEEA-4A00-9534-6CEDE655C026}"/>
    <dgm:cxn modelId="{1E1C16F0-3C3B-44EE-8865-0BA5A36E5BA2}" type="presOf" srcId="{48B0A2AC-1CE1-44EE-B650-9A61B8BE6906}" destId="{26DE348F-766C-4144-AA46-FE638B25C467}" srcOrd="0" destOrd="0" presId="urn:microsoft.com/office/officeart/2009/layout/CirclePictureHierarchy"/>
    <dgm:cxn modelId="{998460F0-EE3C-4D07-A222-1CA9B9F5B398}" type="presOf" srcId="{C53A37E7-BE39-4D48-81FF-10BCC2B4B016}" destId="{26285860-84A3-46DC-8BC7-FA8200AF6B8A}" srcOrd="0" destOrd="0" presId="urn:microsoft.com/office/officeart/2009/layout/CirclePictureHierarchy"/>
    <dgm:cxn modelId="{EA7333F2-707A-488A-93DA-E42E0B0E56B9}" type="presOf" srcId="{778490CF-564E-40F5-938F-6F40349D1B07}" destId="{E6305907-12C0-4B3C-90FC-131D7AC81854}" srcOrd="0" destOrd="0" presId="urn:microsoft.com/office/officeart/2009/layout/CirclePictureHierarchy"/>
    <dgm:cxn modelId="{0E66257E-5476-4E6C-9CF8-EF8655F2F526}" type="presParOf" srcId="{8DCCA4E9-08E7-46A2-814F-DB8D4F90CDFC}" destId="{3D358B76-6405-44E6-9E23-5C23907D1241}" srcOrd="0" destOrd="0" presId="urn:microsoft.com/office/officeart/2009/layout/CirclePictureHierarchy"/>
    <dgm:cxn modelId="{62B366E3-EAC5-48FD-B1C3-8B4B242E29C7}" type="presParOf" srcId="{3D358B76-6405-44E6-9E23-5C23907D1241}" destId="{3DF1CCD1-92DB-4D3C-9660-E00B88C404D3}" srcOrd="0" destOrd="0" presId="urn:microsoft.com/office/officeart/2009/layout/CirclePictureHierarchy"/>
    <dgm:cxn modelId="{AFBA21E8-F16F-48A4-B17B-6D8D628FA067}" type="presParOf" srcId="{3DF1CCD1-92DB-4D3C-9660-E00B88C404D3}" destId="{A7DF3A6C-6DC3-4C55-A4FA-FD41CB50EF2E}" srcOrd="0" destOrd="0" presId="urn:microsoft.com/office/officeart/2009/layout/CirclePictureHierarchy"/>
    <dgm:cxn modelId="{CA7B859A-20F0-448E-B01C-A127711D0D1E}" type="presParOf" srcId="{3DF1CCD1-92DB-4D3C-9660-E00B88C404D3}" destId="{56DB8D1E-FEF0-4668-9F96-FA2324108EC1}" srcOrd="1" destOrd="0" presId="urn:microsoft.com/office/officeart/2009/layout/CirclePictureHierarchy"/>
    <dgm:cxn modelId="{FAE5505E-5DBE-489C-93ED-A733ED1E80C8}" type="presParOf" srcId="{3D358B76-6405-44E6-9E23-5C23907D1241}" destId="{B2E4309E-B649-41BE-96C4-5FF7720BF48D}" srcOrd="1" destOrd="0" presId="urn:microsoft.com/office/officeart/2009/layout/CirclePictureHierarchy"/>
    <dgm:cxn modelId="{3E496D07-DB88-4A40-A024-30C0269DD3EF}" type="presParOf" srcId="{B2E4309E-B649-41BE-96C4-5FF7720BF48D}" destId="{F9A40D56-FEBC-4684-B371-5272984C3574}" srcOrd="0" destOrd="0" presId="urn:microsoft.com/office/officeart/2009/layout/CirclePictureHierarchy"/>
    <dgm:cxn modelId="{B9FA48E2-54E6-4A8B-8C10-6288C5325C75}" type="presParOf" srcId="{B2E4309E-B649-41BE-96C4-5FF7720BF48D}" destId="{3083D525-910F-4512-9D29-0701B52789FC}" srcOrd="1" destOrd="0" presId="urn:microsoft.com/office/officeart/2009/layout/CirclePictureHierarchy"/>
    <dgm:cxn modelId="{067B947A-67D0-4428-A598-22C3BB70A7E5}" type="presParOf" srcId="{3083D525-910F-4512-9D29-0701B52789FC}" destId="{70F8048A-4A19-45AB-B247-2E961526A3E2}" srcOrd="0" destOrd="0" presId="urn:microsoft.com/office/officeart/2009/layout/CirclePictureHierarchy"/>
    <dgm:cxn modelId="{6BEE00B8-402C-4B9C-AA9C-538697FA8CA2}" type="presParOf" srcId="{70F8048A-4A19-45AB-B247-2E961526A3E2}" destId="{2705A852-3602-4A9C-8793-73B63595B3C3}" srcOrd="0" destOrd="0" presId="urn:microsoft.com/office/officeart/2009/layout/CirclePictureHierarchy"/>
    <dgm:cxn modelId="{8EDEBCDD-6CE2-406C-A7B9-8690B3F5BC02}" type="presParOf" srcId="{70F8048A-4A19-45AB-B247-2E961526A3E2}" destId="{883AFC1B-FDD3-4786-9613-BBD88925DBEF}" srcOrd="1" destOrd="0" presId="urn:microsoft.com/office/officeart/2009/layout/CirclePictureHierarchy"/>
    <dgm:cxn modelId="{5C28080B-7BE5-4603-8CBB-458AED8FCB46}" type="presParOf" srcId="{3083D525-910F-4512-9D29-0701B52789FC}" destId="{AEA9CAC1-2D4A-4055-9644-60E62625C417}" srcOrd="1" destOrd="0" presId="urn:microsoft.com/office/officeart/2009/layout/CirclePictureHierarchy"/>
    <dgm:cxn modelId="{58633CB3-DB10-46A3-A8E3-AAFEAEC51297}" type="presParOf" srcId="{B2E4309E-B649-41BE-96C4-5FF7720BF48D}" destId="{93D33594-BDCF-4F4E-AC4B-376042AB4846}" srcOrd="2" destOrd="0" presId="urn:microsoft.com/office/officeart/2009/layout/CirclePictureHierarchy"/>
    <dgm:cxn modelId="{86C061AD-076E-47F9-8DC9-0AE078CE1B1F}" type="presParOf" srcId="{B2E4309E-B649-41BE-96C4-5FF7720BF48D}" destId="{9885FF5D-37F9-4685-A65E-46262838634A}" srcOrd="3" destOrd="0" presId="urn:microsoft.com/office/officeart/2009/layout/CirclePictureHierarchy"/>
    <dgm:cxn modelId="{A1E2FB4A-C8FA-4C7A-A9E6-1A874443E1D7}" type="presParOf" srcId="{9885FF5D-37F9-4685-A65E-46262838634A}" destId="{7FC2E4C2-2594-41E0-A7E6-867CAD62DC0A}" srcOrd="0" destOrd="0" presId="urn:microsoft.com/office/officeart/2009/layout/CirclePictureHierarchy"/>
    <dgm:cxn modelId="{28346331-336C-4D28-8FBC-BA5D27ECAB58}" type="presParOf" srcId="{7FC2E4C2-2594-41E0-A7E6-867CAD62DC0A}" destId="{B423DC53-913C-4611-915D-047AC2B52558}" srcOrd="0" destOrd="0" presId="urn:microsoft.com/office/officeart/2009/layout/CirclePictureHierarchy"/>
    <dgm:cxn modelId="{A6926098-D4F0-4E19-9F33-CFE46D6D0B7B}" type="presParOf" srcId="{7FC2E4C2-2594-41E0-A7E6-867CAD62DC0A}" destId="{26285860-84A3-46DC-8BC7-FA8200AF6B8A}" srcOrd="1" destOrd="0" presId="urn:microsoft.com/office/officeart/2009/layout/CirclePictureHierarchy"/>
    <dgm:cxn modelId="{06BB9F79-EEB6-4BAF-B9C0-9F953D315FA0}" type="presParOf" srcId="{9885FF5D-37F9-4685-A65E-46262838634A}" destId="{DE002B9F-C230-48A7-8631-A7D646AF2E9E}" srcOrd="1" destOrd="0" presId="urn:microsoft.com/office/officeart/2009/layout/CirclePictureHierarchy"/>
    <dgm:cxn modelId="{89F63457-96F4-48C5-A611-2D112E9977F9}" type="presParOf" srcId="{DE002B9F-C230-48A7-8631-A7D646AF2E9E}" destId="{E6305907-12C0-4B3C-90FC-131D7AC81854}" srcOrd="0" destOrd="0" presId="urn:microsoft.com/office/officeart/2009/layout/CirclePictureHierarchy"/>
    <dgm:cxn modelId="{FE9C5074-5712-4570-A32B-D8799C80E53B}" type="presParOf" srcId="{DE002B9F-C230-48A7-8631-A7D646AF2E9E}" destId="{7B9F565F-EE55-4169-9C5F-9E78B434B8CC}" srcOrd="1" destOrd="0" presId="urn:microsoft.com/office/officeart/2009/layout/CirclePictureHierarchy"/>
    <dgm:cxn modelId="{53A16216-F2CA-487D-B847-B1AEC65BE28B}" type="presParOf" srcId="{7B9F565F-EE55-4169-9C5F-9E78B434B8CC}" destId="{FF1374D9-216F-4907-B88A-0011CDE75B48}" srcOrd="0" destOrd="0" presId="urn:microsoft.com/office/officeart/2009/layout/CirclePictureHierarchy"/>
    <dgm:cxn modelId="{739D3D9B-EA69-4340-8071-50689E0EA296}" type="presParOf" srcId="{FF1374D9-216F-4907-B88A-0011CDE75B48}" destId="{1BF352E1-6B74-4F61-9E35-15AE79F191F6}" srcOrd="0" destOrd="0" presId="urn:microsoft.com/office/officeart/2009/layout/CirclePictureHierarchy"/>
    <dgm:cxn modelId="{BAEFC7FC-3C9F-4ECE-8405-211803CA603F}" type="presParOf" srcId="{FF1374D9-216F-4907-B88A-0011CDE75B48}" destId="{26DE348F-766C-4144-AA46-FE638B25C467}" srcOrd="1" destOrd="0" presId="urn:microsoft.com/office/officeart/2009/layout/CirclePictureHierarchy"/>
    <dgm:cxn modelId="{79178275-7E45-4357-8E12-42DC0DEA979F}" type="presParOf" srcId="{7B9F565F-EE55-4169-9C5F-9E78B434B8CC}" destId="{28DEBCF9-2B5E-4BEA-B017-952D449473E3}" srcOrd="1" destOrd="0" presId="urn:microsoft.com/office/officeart/2009/layout/CirclePictureHierarchy"/>
    <dgm:cxn modelId="{3D3A0E56-E6EB-4FAC-BF03-711CE05FF139}" type="presParOf" srcId="{DE002B9F-C230-48A7-8631-A7D646AF2E9E}" destId="{637DE32E-0E12-4B72-9DF4-04E85D6DEF1F}" srcOrd="2" destOrd="0" presId="urn:microsoft.com/office/officeart/2009/layout/CirclePictureHierarchy"/>
    <dgm:cxn modelId="{E9BC2679-7CB7-4250-8477-17565535641B}" type="presParOf" srcId="{DE002B9F-C230-48A7-8631-A7D646AF2E9E}" destId="{8800E686-AADC-4EFD-8617-55BF3C11D525}" srcOrd="3" destOrd="0" presId="urn:microsoft.com/office/officeart/2009/layout/CirclePictureHierarchy"/>
    <dgm:cxn modelId="{3270697D-E5BE-4148-9091-E112E53F91C2}" type="presParOf" srcId="{8800E686-AADC-4EFD-8617-55BF3C11D525}" destId="{FF4A0BE6-F016-4C72-A3F6-B5B2B591B8E4}" srcOrd="0" destOrd="0" presId="urn:microsoft.com/office/officeart/2009/layout/CirclePictureHierarchy"/>
    <dgm:cxn modelId="{FD98915C-CADE-4040-A9B4-7DEE7F7EDE3C}" type="presParOf" srcId="{FF4A0BE6-F016-4C72-A3F6-B5B2B591B8E4}" destId="{CD7ACFCE-BACB-4082-8689-4F3CF6D3ABAF}" srcOrd="0" destOrd="0" presId="urn:microsoft.com/office/officeart/2009/layout/CirclePictureHierarchy"/>
    <dgm:cxn modelId="{44B7479B-1271-4F5C-86A7-12765700ED0F}" type="presParOf" srcId="{FF4A0BE6-F016-4C72-A3F6-B5B2B591B8E4}" destId="{FFA15961-5E52-4935-BE9B-D06AFD26ABFE}" srcOrd="1" destOrd="0" presId="urn:microsoft.com/office/officeart/2009/layout/CirclePictureHierarchy"/>
    <dgm:cxn modelId="{3BA633CF-C3B3-48DD-9982-7AF3FFFB072F}" type="presParOf" srcId="{8800E686-AADC-4EFD-8617-55BF3C11D525}" destId="{EB784E5F-7446-4AAD-BD03-A2AF2395341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BEA10-5C8C-480A-9E57-2090BE3CC2A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D73CE26-77DE-4A0E-876E-E1F5969D6CBB}">
      <dgm:prSet phldrT="[Texte]"/>
      <dgm:spPr>
        <a:solidFill>
          <a:srgbClr val="ED7D31">
            <a:alpha val="50000"/>
          </a:srgbClr>
        </a:solidFill>
      </dgm:spPr>
      <dgm:t>
        <a:bodyPr/>
        <a:lstStyle/>
        <a:p>
          <a:r>
            <a:rPr lang="fr-FR"/>
            <a:t>Analgésique</a:t>
          </a:r>
        </a:p>
      </dgm:t>
    </dgm:pt>
    <dgm:pt modelId="{46AB7929-7A64-4577-8AD0-8081B0B85102}" type="parTrans" cxnId="{7EF2E885-BD04-4351-9595-897D007E9C1C}">
      <dgm:prSet/>
      <dgm:spPr/>
      <dgm:t>
        <a:bodyPr/>
        <a:lstStyle/>
        <a:p>
          <a:endParaRPr lang="fr-FR"/>
        </a:p>
      </dgm:t>
    </dgm:pt>
    <dgm:pt modelId="{6C3235F2-3675-4097-8D0A-B286208CBEDA}" type="sibTrans" cxnId="{7EF2E885-BD04-4351-9595-897D007E9C1C}">
      <dgm:prSet/>
      <dgm:spPr/>
      <dgm:t>
        <a:bodyPr/>
        <a:lstStyle/>
        <a:p>
          <a:endParaRPr lang="fr-FR"/>
        </a:p>
      </dgm:t>
    </dgm:pt>
    <dgm:pt modelId="{6B835D23-9CE6-441B-97DF-1162D5B42BED}">
      <dgm:prSet phldrT="[Texte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fr-FR"/>
            <a:t>Myorelaxant</a:t>
          </a:r>
        </a:p>
      </dgm:t>
    </dgm:pt>
    <dgm:pt modelId="{38FC2978-B7C2-4690-B328-6F020D34EC1C}" type="parTrans" cxnId="{884496EC-8B2F-483D-A7D1-CD9D525B6CEE}">
      <dgm:prSet/>
      <dgm:spPr/>
      <dgm:t>
        <a:bodyPr/>
        <a:lstStyle/>
        <a:p>
          <a:endParaRPr lang="fr-FR"/>
        </a:p>
      </dgm:t>
    </dgm:pt>
    <dgm:pt modelId="{8396A460-814F-4182-91BD-B4454DDC61EE}" type="sibTrans" cxnId="{884496EC-8B2F-483D-A7D1-CD9D525B6CEE}">
      <dgm:prSet/>
      <dgm:spPr/>
      <dgm:t>
        <a:bodyPr/>
        <a:lstStyle/>
        <a:p>
          <a:endParaRPr lang="fr-FR"/>
        </a:p>
      </dgm:t>
    </dgm:pt>
    <dgm:pt modelId="{2322752A-49C2-49B3-8B07-18FCA5C14ADB}">
      <dgm:prSet phldrT="[Texte]"/>
      <dgm:spPr/>
      <dgm:t>
        <a:bodyPr/>
        <a:lstStyle/>
        <a:p>
          <a:r>
            <a:rPr lang="fr-FR"/>
            <a:t>Hypnotique</a:t>
          </a:r>
        </a:p>
      </dgm:t>
    </dgm:pt>
    <dgm:pt modelId="{8C1EC20F-675D-4A5E-ACC1-323E0EA53950}" type="parTrans" cxnId="{1BB147B2-EFC5-47DE-8917-39E77B0C5FC0}">
      <dgm:prSet/>
      <dgm:spPr/>
      <dgm:t>
        <a:bodyPr/>
        <a:lstStyle/>
        <a:p>
          <a:endParaRPr lang="fr-FR"/>
        </a:p>
      </dgm:t>
    </dgm:pt>
    <dgm:pt modelId="{C081963F-ACBB-42F6-B4A8-1708AEE65400}" type="sibTrans" cxnId="{1BB147B2-EFC5-47DE-8917-39E77B0C5FC0}">
      <dgm:prSet/>
      <dgm:spPr/>
      <dgm:t>
        <a:bodyPr/>
        <a:lstStyle/>
        <a:p>
          <a:endParaRPr lang="fr-FR"/>
        </a:p>
      </dgm:t>
    </dgm:pt>
    <dgm:pt modelId="{9EC64407-96E6-4482-B669-1E02F6D8246F}" type="pres">
      <dgm:prSet presAssocID="{5F0BEA10-5C8C-480A-9E57-2090BE3CC2A8}" presName="compositeShape" presStyleCnt="0">
        <dgm:presLayoutVars>
          <dgm:chMax val="7"/>
          <dgm:dir/>
          <dgm:resizeHandles val="exact"/>
        </dgm:presLayoutVars>
      </dgm:prSet>
      <dgm:spPr/>
    </dgm:pt>
    <dgm:pt modelId="{08DBE77B-160D-40AA-A17D-D0F761097F56}" type="pres">
      <dgm:prSet presAssocID="{DD73CE26-77DE-4A0E-876E-E1F5969D6CBB}" presName="circ1" presStyleLbl="vennNode1" presStyleIdx="0" presStyleCnt="3"/>
      <dgm:spPr/>
    </dgm:pt>
    <dgm:pt modelId="{7EF4B7E7-ACD4-43CC-A790-50FE0BCE9B53}" type="pres">
      <dgm:prSet presAssocID="{DD73CE26-77DE-4A0E-876E-E1F5969D6CB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E6EDC3C-57F9-4ABF-8030-FF1B6EBC2F54}" type="pres">
      <dgm:prSet presAssocID="{6B835D23-9CE6-441B-97DF-1162D5B42BED}" presName="circ2" presStyleLbl="vennNode1" presStyleIdx="1" presStyleCnt="3"/>
      <dgm:spPr/>
    </dgm:pt>
    <dgm:pt modelId="{619F0D69-A129-469B-9499-FD812C5F914B}" type="pres">
      <dgm:prSet presAssocID="{6B835D23-9CE6-441B-97DF-1162D5B42BE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8768DE-1E20-462E-8642-0E420C472E2A}" type="pres">
      <dgm:prSet presAssocID="{2322752A-49C2-49B3-8B07-18FCA5C14ADB}" presName="circ3" presStyleLbl="vennNode1" presStyleIdx="2" presStyleCnt="3"/>
      <dgm:spPr/>
    </dgm:pt>
    <dgm:pt modelId="{5911586A-95B2-4792-89A9-5A203CAF7F86}" type="pres">
      <dgm:prSet presAssocID="{2322752A-49C2-49B3-8B07-18FCA5C14A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B64A305-B301-4740-A09F-8860587C8BF4}" type="presOf" srcId="{5F0BEA10-5C8C-480A-9E57-2090BE3CC2A8}" destId="{9EC64407-96E6-4482-B669-1E02F6D8246F}" srcOrd="0" destOrd="0" presId="urn:microsoft.com/office/officeart/2005/8/layout/venn1"/>
    <dgm:cxn modelId="{5137E119-17CD-4152-B75B-A436CD8A9DC2}" type="presOf" srcId="{DD73CE26-77DE-4A0E-876E-E1F5969D6CBB}" destId="{7EF4B7E7-ACD4-43CC-A790-50FE0BCE9B53}" srcOrd="1" destOrd="0" presId="urn:microsoft.com/office/officeart/2005/8/layout/venn1"/>
    <dgm:cxn modelId="{FE7F3D63-0419-49AE-9467-A18C8299320B}" type="presOf" srcId="{6B835D23-9CE6-441B-97DF-1162D5B42BED}" destId="{9E6EDC3C-57F9-4ABF-8030-FF1B6EBC2F54}" srcOrd="0" destOrd="0" presId="urn:microsoft.com/office/officeart/2005/8/layout/venn1"/>
    <dgm:cxn modelId="{AD849F73-A282-4400-B42C-570EE83CEB57}" type="presOf" srcId="{6B835D23-9CE6-441B-97DF-1162D5B42BED}" destId="{619F0D69-A129-469B-9499-FD812C5F914B}" srcOrd="1" destOrd="0" presId="urn:microsoft.com/office/officeart/2005/8/layout/venn1"/>
    <dgm:cxn modelId="{7EF2E885-BD04-4351-9595-897D007E9C1C}" srcId="{5F0BEA10-5C8C-480A-9E57-2090BE3CC2A8}" destId="{DD73CE26-77DE-4A0E-876E-E1F5969D6CBB}" srcOrd="0" destOrd="0" parTransId="{46AB7929-7A64-4577-8AD0-8081B0B85102}" sibTransId="{6C3235F2-3675-4097-8D0A-B286208CBEDA}"/>
    <dgm:cxn modelId="{630E7FA0-A1C7-43F6-A096-B7FA8590F00A}" type="presOf" srcId="{DD73CE26-77DE-4A0E-876E-E1F5969D6CBB}" destId="{08DBE77B-160D-40AA-A17D-D0F761097F56}" srcOrd="0" destOrd="0" presId="urn:microsoft.com/office/officeart/2005/8/layout/venn1"/>
    <dgm:cxn modelId="{E9D313A8-C5EC-422F-B9AE-C908ACD22249}" type="presOf" srcId="{2322752A-49C2-49B3-8B07-18FCA5C14ADB}" destId="{E28768DE-1E20-462E-8642-0E420C472E2A}" srcOrd="0" destOrd="0" presId="urn:microsoft.com/office/officeart/2005/8/layout/venn1"/>
    <dgm:cxn modelId="{1BB147B2-EFC5-47DE-8917-39E77B0C5FC0}" srcId="{5F0BEA10-5C8C-480A-9E57-2090BE3CC2A8}" destId="{2322752A-49C2-49B3-8B07-18FCA5C14ADB}" srcOrd="2" destOrd="0" parTransId="{8C1EC20F-675D-4A5E-ACC1-323E0EA53950}" sibTransId="{C081963F-ACBB-42F6-B4A8-1708AEE65400}"/>
    <dgm:cxn modelId="{884496EC-8B2F-483D-A7D1-CD9D525B6CEE}" srcId="{5F0BEA10-5C8C-480A-9E57-2090BE3CC2A8}" destId="{6B835D23-9CE6-441B-97DF-1162D5B42BED}" srcOrd="1" destOrd="0" parTransId="{38FC2978-B7C2-4690-B328-6F020D34EC1C}" sibTransId="{8396A460-814F-4182-91BD-B4454DDC61EE}"/>
    <dgm:cxn modelId="{1354DCF3-7FBF-4C1A-AED8-C715591F12B8}" type="presOf" srcId="{2322752A-49C2-49B3-8B07-18FCA5C14ADB}" destId="{5911586A-95B2-4792-89A9-5A203CAF7F86}" srcOrd="1" destOrd="0" presId="urn:microsoft.com/office/officeart/2005/8/layout/venn1"/>
    <dgm:cxn modelId="{087006C1-C9B2-42A2-8A61-95486C550804}" type="presParOf" srcId="{9EC64407-96E6-4482-B669-1E02F6D8246F}" destId="{08DBE77B-160D-40AA-A17D-D0F761097F56}" srcOrd="0" destOrd="0" presId="urn:microsoft.com/office/officeart/2005/8/layout/venn1"/>
    <dgm:cxn modelId="{C77AE318-0625-49B8-B9C2-5D5B28FFE376}" type="presParOf" srcId="{9EC64407-96E6-4482-B669-1E02F6D8246F}" destId="{7EF4B7E7-ACD4-43CC-A790-50FE0BCE9B53}" srcOrd="1" destOrd="0" presId="urn:microsoft.com/office/officeart/2005/8/layout/venn1"/>
    <dgm:cxn modelId="{85D24EBA-00BD-4097-A0FF-DEB8F0E61573}" type="presParOf" srcId="{9EC64407-96E6-4482-B669-1E02F6D8246F}" destId="{9E6EDC3C-57F9-4ABF-8030-FF1B6EBC2F54}" srcOrd="2" destOrd="0" presId="urn:microsoft.com/office/officeart/2005/8/layout/venn1"/>
    <dgm:cxn modelId="{45094AFA-7996-423F-81B5-CDDAFA63C0DF}" type="presParOf" srcId="{9EC64407-96E6-4482-B669-1E02F6D8246F}" destId="{619F0D69-A129-469B-9499-FD812C5F914B}" srcOrd="3" destOrd="0" presId="urn:microsoft.com/office/officeart/2005/8/layout/venn1"/>
    <dgm:cxn modelId="{3209D435-809F-4334-BBD4-E28320F28EA8}" type="presParOf" srcId="{9EC64407-96E6-4482-B669-1E02F6D8246F}" destId="{E28768DE-1E20-462E-8642-0E420C472E2A}" srcOrd="4" destOrd="0" presId="urn:microsoft.com/office/officeart/2005/8/layout/venn1"/>
    <dgm:cxn modelId="{7D560636-1370-40E0-93AB-237A85103E49}" type="presParOf" srcId="{9EC64407-96E6-4482-B669-1E02F6D8246F}" destId="{5911586A-95B2-4792-89A9-5A203CAF7F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DE32E-0E12-4B72-9DF4-04E85D6DEF1F}">
      <dsp:nvSpPr>
        <dsp:cNvPr id="0" name=""/>
        <dsp:cNvSpPr/>
      </dsp:nvSpPr>
      <dsp:spPr>
        <a:xfrm>
          <a:off x="3987403" y="3323640"/>
          <a:ext cx="1685131" cy="386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56"/>
              </a:lnTo>
              <a:lnTo>
                <a:pt x="1685131" y="194556"/>
              </a:lnTo>
              <a:lnTo>
                <a:pt x="1685131" y="3860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05907-12C0-4B3C-90FC-131D7AC81854}">
      <dsp:nvSpPr>
        <dsp:cNvPr id="0" name=""/>
        <dsp:cNvSpPr/>
      </dsp:nvSpPr>
      <dsp:spPr>
        <a:xfrm>
          <a:off x="2302271" y="3323640"/>
          <a:ext cx="1685131" cy="386048"/>
        </a:xfrm>
        <a:custGeom>
          <a:avLst/>
          <a:gdLst/>
          <a:ahLst/>
          <a:cxnLst/>
          <a:rect l="0" t="0" r="0" b="0"/>
          <a:pathLst>
            <a:path>
              <a:moveTo>
                <a:pt x="1685131" y="0"/>
              </a:moveTo>
              <a:lnTo>
                <a:pt x="1685131" y="194556"/>
              </a:lnTo>
              <a:lnTo>
                <a:pt x="0" y="194556"/>
              </a:lnTo>
              <a:lnTo>
                <a:pt x="0" y="3860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33594-BDCF-4F4E-AC4B-376042AB4846}">
      <dsp:nvSpPr>
        <dsp:cNvPr id="0" name=""/>
        <dsp:cNvSpPr/>
      </dsp:nvSpPr>
      <dsp:spPr>
        <a:xfrm>
          <a:off x="2302271" y="1712042"/>
          <a:ext cx="1685131" cy="386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56"/>
              </a:lnTo>
              <a:lnTo>
                <a:pt x="1685131" y="194556"/>
              </a:lnTo>
              <a:lnTo>
                <a:pt x="1685131" y="386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40D56-FEBC-4684-B371-5272984C3574}">
      <dsp:nvSpPr>
        <dsp:cNvPr id="0" name=""/>
        <dsp:cNvSpPr/>
      </dsp:nvSpPr>
      <dsp:spPr>
        <a:xfrm>
          <a:off x="617140" y="1712042"/>
          <a:ext cx="1685131" cy="386048"/>
        </a:xfrm>
        <a:custGeom>
          <a:avLst/>
          <a:gdLst/>
          <a:ahLst/>
          <a:cxnLst/>
          <a:rect l="0" t="0" r="0" b="0"/>
          <a:pathLst>
            <a:path>
              <a:moveTo>
                <a:pt x="1685131" y="0"/>
              </a:moveTo>
              <a:lnTo>
                <a:pt x="1685131" y="194556"/>
              </a:lnTo>
              <a:lnTo>
                <a:pt x="0" y="194556"/>
              </a:lnTo>
              <a:lnTo>
                <a:pt x="0" y="386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F3A6C-6DC3-4C55-A4FA-FD41CB50EF2E}">
      <dsp:nvSpPr>
        <dsp:cNvPr id="0" name=""/>
        <dsp:cNvSpPr/>
      </dsp:nvSpPr>
      <dsp:spPr>
        <a:xfrm>
          <a:off x="1689496" y="486492"/>
          <a:ext cx="1225550" cy="1225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B8D1E-FEF0-4668-9F96-FA2324108EC1}">
      <dsp:nvSpPr>
        <dsp:cNvPr id="0" name=""/>
        <dsp:cNvSpPr/>
      </dsp:nvSpPr>
      <dsp:spPr>
        <a:xfrm>
          <a:off x="2915046" y="483428"/>
          <a:ext cx="1838325" cy="12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Anesthésie</a:t>
          </a:r>
        </a:p>
      </dsp:txBody>
      <dsp:txXfrm>
        <a:off x="2915046" y="483428"/>
        <a:ext cx="1838325" cy="1225550"/>
      </dsp:txXfrm>
    </dsp:sp>
    <dsp:sp modelId="{2705A852-3602-4A9C-8793-73B63595B3C3}">
      <dsp:nvSpPr>
        <dsp:cNvPr id="0" name=""/>
        <dsp:cNvSpPr/>
      </dsp:nvSpPr>
      <dsp:spPr>
        <a:xfrm>
          <a:off x="4365" y="2098090"/>
          <a:ext cx="1225550" cy="1225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AFC1B-FDD3-4786-9613-BBD88925DBEF}">
      <dsp:nvSpPr>
        <dsp:cNvPr id="0" name=""/>
        <dsp:cNvSpPr/>
      </dsp:nvSpPr>
      <dsp:spPr>
        <a:xfrm>
          <a:off x="1229915" y="2095026"/>
          <a:ext cx="1838325" cy="12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Locorégionale</a:t>
          </a:r>
        </a:p>
      </dsp:txBody>
      <dsp:txXfrm>
        <a:off x="1229915" y="2095026"/>
        <a:ext cx="1838325" cy="1225550"/>
      </dsp:txXfrm>
    </dsp:sp>
    <dsp:sp modelId="{B423DC53-913C-4611-915D-047AC2B52558}">
      <dsp:nvSpPr>
        <dsp:cNvPr id="0" name=""/>
        <dsp:cNvSpPr/>
      </dsp:nvSpPr>
      <dsp:spPr>
        <a:xfrm>
          <a:off x="3374628" y="2098090"/>
          <a:ext cx="1225550" cy="1225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85860-84A3-46DC-8BC7-FA8200AF6B8A}">
      <dsp:nvSpPr>
        <dsp:cNvPr id="0" name=""/>
        <dsp:cNvSpPr/>
      </dsp:nvSpPr>
      <dsp:spPr>
        <a:xfrm>
          <a:off x="4600178" y="2095026"/>
          <a:ext cx="1838325" cy="12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Générale</a:t>
          </a:r>
        </a:p>
      </dsp:txBody>
      <dsp:txXfrm>
        <a:off x="4600178" y="2095026"/>
        <a:ext cx="1838325" cy="1225550"/>
      </dsp:txXfrm>
    </dsp:sp>
    <dsp:sp modelId="{1BF352E1-6B74-4F61-9E35-15AE79F191F6}">
      <dsp:nvSpPr>
        <dsp:cNvPr id="0" name=""/>
        <dsp:cNvSpPr/>
      </dsp:nvSpPr>
      <dsp:spPr>
        <a:xfrm>
          <a:off x="1689496" y="3709688"/>
          <a:ext cx="1225550" cy="1225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E348F-766C-4144-AA46-FE638B25C467}">
      <dsp:nvSpPr>
        <dsp:cNvPr id="0" name=""/>
        <dsp:cNvSpPr/>
      </dsp:nvSpPr>
      <dsp:spPr>
        <a:xfrm>
          <a:off x="2915046" y="3706624"/>
          <a:ext cx="1838325" cy="12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err="1"/>
            <a:t>Inhalatoire</a:t>
          </a:r>
          <a:endParaRPr lang="fr-FR" sz="1900" kern="1200"/>
        </a:p>
      </dsp:txBody>
      <dsp:txXfrm>
        <a:off x="2915046" y="3706624"/>
        <a:ext cx="1838325" cy="1225550"/>
      </dsp:txXfrm>
    </dsp:sp>
    <dsp:sp modelId="{CD7ACFCE-BACB-4082-8689-4F3CF6D3ABAF}">
      <dsp:nvSpPr>
        <dsp:cNvPr id="0" name=""/>
        <dsp:cNvSpPr/>
      </dsp:nvSpPr>
      <dsp:spPr>
        <a:xfrm>
          <a:off x="5059759" y="3709688"/>
          <a:ext cx="1225550" cy="1225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15961-5E52-4935-BE9B-D06AFD26ABFE}">
      <dsp:nvSpPr>
        <dsp:cNvPr id="0" name=""/>
        <dsp:cNvSpPr/>
      </dsp:nvSpPr>
      <dsp:spPr>
        <a:xfrm>
          <a:off x="6285309" y="3706624"/>
          <a:ext cx="1838325" cy="12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Intraveineuse</a:t>
          </a:r>
        </a:p>
      </dsp:txBody>
      <dsp:txXfrm>
        <a:off x="6285309" y="3706624"/>
        <a:ext cx="1838325" cy="1225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BE77B-160D-40AA-A17D-D0F761097F56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rgbClr val="ED7D31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Analgésique</a:t>
          </a:r>
        </a:p>
      </dsp:txBody>
      <dsp:txXfrm>
        <a:off x="2871893" y="636693"/>
        <a:ext cx="2384213" cy="1463040"/>
      </dsp:txXfrm>
    </dsp:sp>
    <dsp:sp modelId="{9E6EDC3C-57F9-4ABF-8030-FF1B6EBC2F54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Myorelaxant</a:t>
          </a:r>
        </a:p>
      </dsp:txBody>
      <dsp:txXfrm>
        <a:off x="4605866" y="2939626"/>
        <a:ext cx="1950720" cy="1788160"/>
      </dsp:txXfrm>
    </dsp:sp>
    <dsp:sp modelId="{E28768DE-1E20-462E-8642-0E420C472E2A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Hypnotique</a:t>
          </a:r>
        </a:p>
      </dsp:txBody>
      <dsp:txXfrm>
        <a:off x="1571413" y="2939626"/>
        <a:ext cx="1950720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3B8D7-0321-45FA-8516-A4725878386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E512C-5467-4B3C-BE68-A6429032B8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244231" y="336551"/>
            <a:ext cx="91830" cy="62642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defRPr/>
            </a:pPr>
            <a:endParaRPr lang="de-DE" altLang="de-DE" sz="1723">
              <a:cs typeface="+mn-cs"/>
            </a:endParaRPr>
          </a:p>
        </p:txBody>
      </p:sp>
      <p:grpSp>
        <p:nvGrpSpPr>
          <p:cNvPr id="13" name="Gruppieren 33"/>
          <p:cNvGrpSpPr>
            <a:grpSpLocks/>
          </p:cNvGrpSpPr>
          <p:nvPr/>
        </p:nvGrpSpPr>
        <p:grpSpPr bwMode="auto">
          <a:xfrm>
            <a:off x="949569" y="1128714"/>
            <a:ext cx="10996246" cy="65087"/>
            <a:chOff x="771525" y="1128713"/>
            <a:chExt cx="8934451" cy="65087"/>
          </a:xfrm>
        </p:grpSpPr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817563" y="1128713"/>
              <a:ext cx="8888413" cy="65087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defRPr/>
              </a:pPr>
              <a:endParaRPr lang="de-DE" altLang="de-DE" sz="1723">
                <a:cs typeface="+mn-cs"/>
              </a:endParaRPr>
            </a:p>
          </p:txBody>
        </p:sp>
        <p:sp>
          <p:nvSpPr>
            <p:cNvPr id="15" name="Oval 28"/>
            <p:cNvSpPr>
              <a:spLocks noChangeArrowheads="1"/>
            </p:cNvSpPr>
            <p:nvPr/>
          </p:nvSpPr>
          <p:spPr bwMode="auto">
            <a:xfrm>
              <a:off x="771525" y="1128713"/>
              <a:ext cx="82550" cy="65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defRPr/>
              </a:pPr>
              <a:endParaRPr lang="de-DE" altLang="de-DE" sz="1723">
                <a:cs typeface="+mn-cs"/>
              </a:endParaRPr>
            </a:p>
          </p:txBody>
        </p:sp>
      </p:grpSp>
      <p:sp>
        <p:nvSpPr>
          <p:cNvPr id="18698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76755" y="1612901"/>
            <a:ext cx="8330130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4062"/>
              </a:lnSpc>
              <a:defRPr/>
            </a:lvl1pPr>
          </a:lstStyle>
          <a:p>
            <a:pPr lvl="0"/>
            <a:r>
              <a:rPr lang="fr-FR" altLang="de-DE" noProof="0"/>
              <a:t>Modifiez le style du titre</a:t>
            </a:r>
            <a:endParaRPr lang="de-DE" altLang="de-DE" noProof="0"/>
          </a:p>
        </p:txBody>
      </p:sp>
      <p:sp>
        <p:nvSpPr>
          <p:cNvPr id="18698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76755" y="3244442"/>
            <a:ext cx="8330130" cy="1080120"/>
          </a:xfrm>
        </p:spPr>
        <p:txBody>
          <a:bodyPr tIns="0"/>
          <a:lstStyle>
            <a:lvl1pPr marL="0" indent="0">
              <a:buFont typeface="Wingdings" pitchFamily="2" charset="2"/>
              <a:buNone/>
              <a:defRPr sz="2462"/>
            </a:lvl1pPr>
          </a:lstStyle>
          <a:p>
            <a:pPr lvl="0"/>
            <a:r>
              <a:rPr lang="fr-FR" altLang="de-DE" noProof="0"/>
              <a:t>Modifiez le style des sous-titres du masque</a:t>
            </a:r>
            <a:endParaRPr lang="de-DE" altLang="de-DE" noProof="0"/>
          </a:p>
        </p:txBody>
      </p:sp>
      <p:sp>
        <p:nvSpPr>
          <p:cNvPr id="39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1576755" y="4501961"/>
            <a:ext cx="8330130" cy="360362"/>
          </a:xfrm>
        </p:spPr>
        <p:txBody>
          <a:bodyPr/>
          <a:lstStyle>
            <a:lvl1pPr marL="0" indent="0">
              <a:buFontTx/>
              <a:buNone/>
              <a:defRPr sz="1477" baseline="0"/>
            </a:lvl1pPr>
          </a:lstStyle>
          <a:p>
            <a:r>
              <a:rPr lang="fr-FR" altLang="fr-FR"/>
              <a:t>Cliquer ici pour indiquer : Rédacteur – Date</a:t>
            </a:r>
          </a:p>
        </p:txBody>
      </p:sp>
      <p:sp>
        <p:nvSpPr>
          <p:cNvPr id="23" name="Rectangle 29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24" name="Rectangle 42"/>
          <p:cNvSpPr>
            <a:spLocks noGrp="1" noChangeArrowheads="1"/>
          </p:cNvSpPr>
          <p:nvPr>
            <p:ph type="dt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AFA87-4F81-4A8F-B4E6-A20DE0F800CD}" type="datetime1">
              <a:rPr lang="en-US" altLang="de-DE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25" name="Rectangle 43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C8BB-09D1-48D7-AE28-AA7D6F5C7166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  <p:grpSp>
        <p:nvGrpSpPr>
          <p:cNvPr id="40" name="Gruppieren 3">
            <a:extLst>
              <a:ext uri="{FF2B5EF4-FFF2-40B4-BE49-F238E27FC236}">
                <a16:creationId xmlns:a16="http://schemas.microsoft.com/office/drawing/2014/main" id="{6B2329D1-4BF5-4F4E-873F-279A8239C4D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76703" y="333375"/>
            <a:ext cx="1619250" cy="703263"/>
            <a:chOff x="107950" y="1441450"/>
            <a:chExt cx="8878888" cy="3859213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A5A2A60-DAF3-4C65-AF48-70522C8134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616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7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6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3" y="2465"/>
                  </a:lnTo>
                  <a:lnTo>
                    <a:pt x="1849" y="2426"/>
                  </a:lnTo>
                  <a:lnTo>
                    <a:pt x="1833" y="2389"/>
                  </a:lnTo>
                  <a:lnTo>
                    <a:pt x="1818" y="2354"/>
                  </a:lnTo>
                  <a:lnTo>
                    <a:pt x="1801" y="2320"/>
                  </a:lnTo>
                  <a:lnTo>
                    <a:pt x="1783" y="2288"/>
                  </a:lnTo>
                  <a:lnTo>
                    <a:pt x="1764" y="2257"/>
                  </a:lnTo>
                  <a:lnTo>
                    <a:pt x="1744" y="2229"/>
                  </a:lnTo>
                  <a:lnTo>
                    <a:pt x="1723" y="2202"/>
                  </a:lnTo>
                  <a:lnTo>
                    <a:pt x="1702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9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3" y="2028"/>
                  </a:lnTo>
                  <a:lnTo>
                    <a:pt x="1506" y="2011"/>
                  </a:lnTo>
                  <a:lnTo>
                    <a:pt x="1481" y="1994"/>
                  </a:lnTo>
                  <a:lnTo>
                    <a:pt x="1454" y="1979"/>
                  </a:lnTo>
                  <a:lnTo>
                    <a:pt x="1401" y="1948"/>
                  </a:lnTo>
                  <a:lnTo>
                    <a:pt x="1346" y="1920"/>
                  </a:lnTo>
                  <a:lnTo>
                    <a:pt x="1238" y="1866"/>
                  </a:lnTo>
                  <a:lnTo>
                    <a:pt x="1185" y="1839"/>
                  </a:lnTo>
                  <a:lnTo>
                    <a:pt x="1134" y="1812"/>
                  </a:lnTo>
                  <a:lnTo>
                    <a:pt x="1084" y="1784"/>
                  </a:lnTo>
                  <a:lnTo>
                    <a:pt x="1060" y="1770"/>
                  </a:lnTo>
                  <a:lnTo>
                    <a:pt x="1037" y="1754"/>
                  </a:lnTo>
                  <a:lnTo>
                    <a:pt x="1013" y="1738"/>
                  </a:lnTo>
                  <a:lnTo>
                    <a:pt x="991" y="1721"/>
                  </a:lnTo>
                  <a:lnTo>
                    <a:pt x="969" y="1703"/>
                  </a:lnTo>
                  <a:lnTo>
                    <a:pt x="949" y="1685"/>
                  </a:lnTo>
                  <a:lnTo>
                    <a:pt x="929" y="1666"/>
                  </a:lnTo>
                  <a:lnTo>
                    <a:pt x="910" y="1646"/>
                  </a:lnTo>
                  <a:lnTo>
                    <a:pt x="892" y="1625"/>
                  </a:lnTo>
                  <a:lnTo>
                    <a:pt x="875" y="1602"/>
                  </a:lnTo>
                  <a:lnTo>
                    <a:pt x="859" y="1579"/>
                  </a:lnTo>
                  <a:lnTo>
                    <a:pt x="843" y="1554"/>
                  </a:lnTo>
                  <a:lnTo>
                    <a:pt x="830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8" y="1408"/>
                  </a:lnTo>
                  <a:lnTo>
                    <a:pt x="780" y="1374"/>
                  </a:lnTo>
                  <a:lnTo>
                    <a:pt x="775" y="1338"/>
                  </a:lnTo>
                  <a:lnTo>
                    <a:pt x="771" y="1301"/>
                  </a:lnTo>
                  <a:lnTo>
                    <a:pt x="769" y="1261"/>
                  </a:lnTo>
                  <a:lnTo>
                    <a:pt x="768" y="1219"/>
                  </a:lnTo>
                  <a:lnTo>
                    <a:pt x="769" y="1185"/>
                  </a:lnTo>
                  <a:lnTo>
                    <a:pt x="771" y="1147"/>
                  </a:lnTo>
                  <a:lnTo>
                    <a:pt x="776" y="1107"/>
                  </a:lnTo>
                  <a:lnTo>
                    <a:pt x="780" y="1064"/>
                  </a:lnTo>
                  <a:lnTo>
                    <a:pt x="794" y="974"/>
                  </a:lnTo>
                  <a:lnTo>
                    <a:pt x="810" y="879"/>
                  </a:lnTo>
                  <a:lnTo>
                    <a:pt x="824" y="783"/>
                  </a:lnTo>
                  <a:lnTo>
                    <a:pt x="838" y="690"/>
                  </a:lnTo>
                  <a:lnTo>
                    <a:pt x="843" y="645"/>
                  </a:lnTo>
                  <a:lnTo>
                    <a:pt x="848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7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30" y="310"/>
                  </a:lnTo>
                  <a:lnTo>
                    <a:pt x="824" y="285"/>
                  </a:lnTo>
                  <a:lnTo>
                    <a:pt x="819" y="261"/>
                  </a:lnTo>
                  <a:lnTo>
                    <a:pt x="812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6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20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8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40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6" y="122"/>
                  </a:lnTo>
                  <a:lnTo>
                    <a:pt x="102" y="156"/>
                  </a:lnTo>
                  <a:lnTo>
                    <a:pt x="117" y="194"/>
                  </a:lnTo>
                  <a:lnTo>
                    <a:pt x="125" y="216"/>
                  </a:lnTo>
                  <a:lnTo>
                    <a:pt x="132" y="237"/>
                  </a:lnTo>
                  <a:lnTo>
                    <a:pt x="139" y="261"/>
                  </a:lnTo>
                  <a:lnTo>
                    <a:pt x="144" y="285"/>
                  </a:lnTo>
                  <a:lnTo>
                    <a:pt x="150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7" y="425"/>
                  </a:lnTo>
                  <a:lnTo>
                    <a:pt x="169" y="456"/>
                  </a:lnTo>
                  <a:lnTo>
                    <a:pt x="171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8" y="602"/>
                  </a:lnTo>
                  <a:lnTo>
                    <a:pt x="163" y="645"/>
                  </a:lnTo>
                  <a:lnTo>
                    <a:pt x="158" y="689"/>
                  </a:lnTo>
                  <a:lnTo>
                    <a:pt x="145" y="782"/>
                  </a:lnTo>
                  <a:lnTo>
                    <a:pt x="130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6" y="1104"/>
                  </a:lnTo>
                  <a:lnTo>
                    <a:pt x="91" y="1146"/>
                  </a:lnTo>
                  <a:lnTo>
                    <a:pt x="89" y="1184"/>
                  </a:lnTo>
                  <a:lnTo>
                    <a:pt x="88" y="1219"/>
                  </a:lnTo>
                  <a:lnTo>
                    <a:pt x="89" y="1261"/>
                  </a:lnTo>
                  <a:lnTo>
                    <a:pt x="91" y="1301"/>
                  </a:lnTo>
                  <a:lnTo>
                    <a:pt x="95" y="1339"/>
                  </a:lnTo>
                  <a:lnTo>
                    <a:pt x="100" y="1375"/>
                  </a:lnTo>
                  <a:lnTo>
                    <a:pt x="108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50" y="1529"/>
                  </a:lnTo>
                  <a:lnTo>
                    <a:pt x="163" y="1556"/>
                  </a:lnTo>
                  <a:lnTo>
                    <a:pt x="179" y="1581"/>
                  </a:lnTo>
                  <a:lnTo>
                    <a:pt x="195" y="1604"/>
                  </a:lnTo>
                  <a:lnTo>
                    <a:pt x="212" y="1627"/>
                  </a:lnTo>
                  <a:lnTo>
                    <a:pt x="230" y="1649"/>
                  </a:lnTo>
                  <a:lnTo>
                    <a:pt x="249" y="1670"/>
                  </a:lnTo>
                  <a:lnTo>
                    <a:pt x="268" y="1689"/>
                  </a:lnTo>
                  <a:lnTo>
                    <a:pt x="289" y="1707"/>
                  </a:lnTo>
                  <a:lnTo>
                    <a:pt x="311" y="1725"/>
                  </a:lnTo>
                  <a:lnTo>
                    <a:pt x="333" y="1741"/>
                  </a:lnTo>
                  <a:lnTo>
                    <a:pt x="356" y="1758"/>
                  </a:lnTo>
                  <a:lnTo>
                    <a:pt x="379" y="1774"/>
                  </a:lnTo>
                  <a:lnTo>
                    <a:pt x="404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8" y="1872"/>
                  </a:lnTo>
                  <a:lnTo>
                    <a:pt x="666" y="1926"/>
                  </a:lnTo>
                  <a:lnTo>
                    <a:pt x="720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2" y="2035"/>
                  </a:lnTo>
                  <a:lnTo>
                    <a:pt x="877" y="2053"/>
                  </a:lnTo>
                  <a:lnTo>
                    <a:pt x="903" y="2072"/>
                  </a:lnTo>
                  <a:lnTo>
                    <a:pt x="928" y="2091"/>
                  </a:lnTo>
                  <a:lnTo>
                    <a:pt x="951" y="2112"/>
                  </a:lnTo>
                  <a:lnTo>
                    <a:pt x="975" y="2135"/>
                  </a:lnTo>
                  <a:lnTo>
                    <a:pt x="997" y="2157"/>
                  </a:lnTo>
                  <a:lnTo>
                    <a:pt x="1020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3" y="2263"/>
                  </a:lnTo>
                  <a:lnTo>
                    <a:pt x="1101" y="2293"/>
                  </a:lnTo>
                  <a:lnTo>
                    <a:pt x="1119" y="2325"/>
                  </a:lnTo>
                  <a:lnTo>
                    <a:pt x="1137" y="2358"/>
                  </a:lnTo>
                  <a:lnTo>
                    <a:pt x="1152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3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3" y="2646"/>
                  </a:lnTo>
                  <a:lnTo>
                    <a:pt x="1230" y="2695"/>
                  </a:lnTo>
                  <a:lnTo>
                    <a:pt x="1236" y="2747"/>
                  </a:lnTo>
                  <a:lnTo>
                    <a:pt x="1239" y="2801"/>
                  </a:lnTo>
                  <a:lnTo>
                    <a:pt x="1242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163E39A0-4CC4-46DE-B23A-1CE4448915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50" y="1441450"/>
              <a:ext cx="988085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6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5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2" y="2465"/>
                  </a:lnTo>
                  <a:lnTo>
                    <a:pt x="1848" y="2426"/>
                  </a:lnTo>
                  <a:lnTo>
                    <a:pt x="1833" y="2389"/>
                  </a:lnTo>
                  <a:lnTo>
                    <a:pt x="1817" y="2354"/>
                  </a:lnTo>
                  <a:lnTo>
                    <a:pt x="1800" y="2320"/>
                  </a:lnTo>
                  <a:lnTo>
                    <a:pt x="1783" y="2288"/>
                  </a:lnTo>
                  <a:lnTo>
                    <a:pt x="1763" y="2257"/>
                  </a:lnTo>
                  <a:lnTo>
                    <a:pt x="1743" y="2229"/>
                  </a:lnTo>
                  <a:lnTo>
                    <a:pt x="1723" y="2202"/>
                  </a:lnTo>
                  <a:lnTo>
                    <a:pt x="1700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8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2" y="2028"/>
                  </a:lnTo>
                  <a:lnTo>
                    <a:pt x="1506" y="2011"/>
                  </a:lnTo>
                  <a:lnTo>
                    <a:pt x="1480" y="1994"/>
                  </a:lnTo>
                  <a:lnTo>
                    <a:pt x="1453" y="1979"/>
                  </a:lnTo>
                  <a:lnTo>
                    <a:pt x="1399" y="1948"/>
                  </a:lnTo>
                  <a:lnTo>
                    <a:pt x="1345" y="1920"/>
                  </a:lnTo>
                  <a:lnTo>
                    <a:pt x="1237" y="1866"/>
                  </a:lnTo>
                  <a:lnTo>
                    <a:pt x="1185" y="1839"/>
                  </a:lnTo>
                  <a:lnTo>
                    <a:pt x="1133" y="1812"/>
                  </a:lnTo>
                  <a:lnTo>
                    <a:pt x="1083" y="1784"/>
                  </a:lnTo>
                  <a:lnTo>
                    <a:pt x="1059" y="1770"/>
                  </a:lnTo>
                  <a:lnTo>
                    <a:pt x="1035" y="1754"/>
                  </a:lnTo>
                  <a:lnTo>
                    <a:pt x="1013" y="1738"/>
                  </a:lnTo>
                  <a:lnTo>
                    <a:pt x="990" y="1721"/>
                  </a:lnTo>
                  <a:lnTo>
                    <a:pt x="969" y="1703"/>
                  </a:lnTo>
                  <a:lnTo>
                    <a:pt x="947" y="1685"/>
                  </a:lnTo>
                  <a:lnTo>
                    <a:pt x="928" y="1666"/>
                  </a:lnTo>
                  <a:lnTo>
                    <a:pt x="909" y="1646"/>
                  </a:lnTo>
                  <a:lnTo>
                    <a:pt x="891" y="1625"/>
                  </a:lnTo>
                  <a:lnTo>
                    <a:pt x="874" y="1602"/>
                  </a:lnTo>
                  <a:lnTo>
                    <a:pt x="858" y="1579"/>
                  </a:lnTo>
                  <a:lnTo>
                    <a:pt x="843" y="1554"/>
                  </a:lnTo>
                  <a:lnTo>
                    <a:pt x="829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7" y="1408"/>
                  </a:lnTo>
                  <a:lnTo>
                    <a:pt x="780" y="1374"/>
                  </a:lnTo>
                  <a:lnTo>
                    <a:pt x="774" y="1338"/>
                  </a:lnTo>
                  <a:lnTo>
                    <a:pt x="771" y="1301"/>
                  </a:lnTo>
                  <a:lnTo>
                    <a:pt x="768" y="1261"/>
                  </a:lnTo>
                  <a:lnTo>
                    <a:pt x="768" y="1219"/>
                  </a:lnTo>
                  <a:lnTo>
                    <a:pt x="768" y="1185"/>
                  </a:lnTo>
                  <a:lnTo>
                    <a:pt x="771" y="1147"/>
                  </a:lnTo>
                  <a:lnTo>
                    <a:pt x="774" y="1107"/>
                  </a:lnTo>
                  <a:lnTo>
                    <a:pt x="780" y="1064"/>
                  </a:lnTo>
                  <a:lnTo>
                    <a:pt x="793" y="974"/>
                  </a:lnTo>
                  <a:lnTo>
                    <a:pt x="809" y="879"/>
                  </a:lnTo>
                  <a:lnTo>
                    <a:pt x="824" y="783"/>
                  </a:lnTo>
                  <a:lnTo>
                    <a:pt x="837" y="690"/>
                  </a:lnTo>
                  <a:lnTo>
                    <a:pt x="843" y="645"/>
                  </a:lnTo>
                  <a:lnTo>
                    <a:pt x="846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6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29" y="310"/>
                  </a:lnTo>
                  <a:lnTo>
                    <a:pt x="824" y="285"/>
                  </a:lnTo>
                  <a:lnTo>
                    <a:pt x="817" y="261"/>
                  </a:lnTo>
                  <a:lnTo>
                    <a:pt x="810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5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19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7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39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5" y="122"/>
                  </a:lnTo>
                  <a:lnTo>
                    <a:pt x="101" y="156"/>
                  </a:lnTo>
                  <a:lnTo>
                    <a:pt x="117" y="194"/>
                  </a:lnTo>
                  <a:lnTo>
                    <a:pt x="124" y="216"/>
                  </a:lnTo>
                  <a:lnTo>
                    <a:pt x="131" y="237"/>
                  </a:lnTo>
                  <a:lnTo>
                    <a:pt x="137" y="261"/>
                  </a:lnTo>
                  <a:lnTo>
                    <a:pt x="144" y="285"/>
                  </a:lnTo>
                  <a:lnTo>
                    <a:pt x="149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6" y="425"/>
                  </a:lnTo>
                  <a:lnTo>
                    <a:pt x="169" y="456"/>
                  </a:lnTo>
                  <a:lnTo>
                    <a:pt x="170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7" y="602"/>
                  </a:lnTo>
                  <a:lnTo>
                    <a:pt x="163" y="645"/>
                  </a:lnTo>
                  <a:lnTo>
                    <a:pt x="157" y="689"/>
                  </a:lnTo>
                  <a:lnTo>
                    <a:pt x="144" y="782"/>
                  </a:lnTo>
                  <a:lnTo>
                    <a:pt x="129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4" y="1104"/>
                  </a:lnTo>
                  <a:lnTo>
                    <a:pt x="91" y="1146"/>
                  </a:lnTo>
                  <a:lnTo>
                    <a:pt x="88" y="1184"/>
                  </a:lnTo>
                  <a:lnTo>
                    <a:pt x="88" y="1219"/>
                  </a:lnTo>
                  <a:lnTo>
                    <a:pt x="88" y="1261"/>
                  </a:lnTo>
                  <a:lnTo>
                    <a:pt x="91" y="1301"/>
                  </a:lnTo>
                  <a:lnTo>
                    <a:pt x="94" y="1339"/>
                  </a:lnTo>
                  <a:lnTo>
                    <a:pt x="100" y="1375"/>
                  </a:lnTo>
                  <a:lnTo>
                    <a:pt x="107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49" y="1529"/>
                  </a:lnTo>
                  <a:lnTo>
                    <a:pt x="163" y="1556"/>
                  </a:lnTo>
                  <a:lnTo>
                    <a:pt x="178" y="1581"/>
                  </a:lnTo>
                  <a:lnTo>
                    <a:pt x="193" y="1604"/>
                  </a:lnTo>
                  <a:lnTo>
                    <a:pt x="211" y="1627"/>
                  </a:lnTo>
                  <a:lnTo>
                    <a:pt x="229" y="1649"/>
                  </a:lnTo>
                  <a:lnTo>
                    <a:pt x="248" y="1670"/>
                  </a:lnTo>
                  <a:lnTo>
                    <a:pt x="267" y="1689"/>
                  </a:lnTo>
                  <a:lnTo>
                    <a:pt x="289" y="1707"/>
                  </a:lnTo>
                  <a:lnTo>
                    <a:pt x="310" y="1725"/>
                  </a:lnTo>
                  <a:lnTo>
                    <a:pt x="333" y="1741"/>
                  </a:lnTo>
                  <a:lnTo>
                    <a:pt x="355" y="1758"/>
                  </a:lnTo>
                  <a:lnTo>
                    <a:pt x="379" y="1774"/>
                  </a:lnTo>
                  <a:lnTo>
                    <a:pt x="402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7" y="1872"/>
                  </a:lnTo>
                  <a:lnTo>
                    <a:pt x="664" y="1926"/>
                  </a:lnTo>
                  <a:lnTo>
                    <a:pt x="718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1" y="2035"/>
                  </a:lnTo>
                  <a:lnTo>
                    <a:pt x="877" y="2053"/>
                  </a:lnTo>
                  <a:lnTo>
                    <a:pt x="901" y="2072"/>
                  </a:lnTo>
                  <a:lnTo>
                    <a:pt x="926" y="2091"/>
                  </a:lnTo>
                  <a:lnTo>
                    <a:pt x="951" y="2112"/>
                  </a:lnTo>
                  <a:lnTo>
                    <a:pt x="974" y="2135"/>
                  </a:lnTo>
                  <a:lnTo>
                    <a:pt x="997" y="2157"/>
                  </a:lnTo>
                  <a:lnTo>
                    <a:pt x="1019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1" y="2263"/>
                  </a:lnTo>
                  <a:lnTo>
                    <a:pt x="1100" y="2293"/>
                  </a:lnTo>
                  <a:lnTo>
                    <a:pt x="1118" y="2325"/>
                  </a:lnTo>
                  <a:lnTo>
                    <a:pt x="1135" y="2358"/>
                  </a:lnTo>
                  <a:lnTo>
                    <a:pt x="1151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2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2" y="2646"/>
                  </a:lnTo>
                  <a:lnTo>
                    <a:pt x="1230" y="2695"/>
                  </a:lnTo>
                  <a:lnTo>
                    <a:pt x="1235" y="2747"/>
                  </a:lnTo>
                  <a:lnTo>
                    <a:pt x="1239" y="2801"/>
                  </a:lnTo>
                  <a:lnTo>
                    <a:pt x="1241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876E31A7-63A8-476F-8737-DE7B998811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1512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2147483647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243" y="4605"/>
                  </a:lnTo>
                  <a:lnTo>
                    <a:pt x="1243" y="2918"/>
                  </a:lnTo>
                  <a:lnTo>
                    <a:pt x="1241" y="2858"/>
                  </a:lnTo>
                  <a:lnTo>
                    <a:pt x="1239" y="2801"/>
                  </a:lnTo>
                  <a:lnTo>
                    <a:pt x="1235" y="2747"/>
                  </a:lnTo>
                  <a:lnTo>
                    <a:pt x="1229" y="2695"/>
                  </a:lnTo>
                  <a:lnTo>
                    <a:pt x="1222" y="2646"/>
                  </a:lnTo>
                  <a:lnTo>
                    <a:pt x="1213" y="2599"/>
                  </a:lnTo>
                  <a:lnTo>
                    <a:pt x="1203" y="2554"/>
                  </a:lnTo>
                  <a:lnTo>
                    <a:pt x="1192" y="2510"/>
                  </a:lnTo>
                  <a:lnTo>
                    <a:pt x="1180" y="2470"/>
                  </a:lnTo>
                  <a:lnTo>
                    <a:pt x="1166" y="2430"/>
                  </a:lnTo>
                  <a:lnTo>
                    <a:pt x="1152" y="2393"/>
                  </a:lnTo>
                  <a:lnTo>
                    <a:pt x="1136" y="2358"/>
                  </a:lnTo>
                  <a:lnTo>
                    <a:pt x="1119" y="2325"/>
                  </a:lnTo>
                  <a:lnTo>
                    <a:pt x="1101" y="2293"/>
                  </a:lnTo>
                  <a:lnTo>
                    <a:pt x="1082" y="2263"/>
                  </a:lnTo>
                  <a:lnTo>
                    <a:pt x="1062" y="2235"/>
                  </a:lnTo>
                  <a:lnTo>
                    <a:pt x="1041" y="2208"/>
                  </a:lnTo>
                  <a:lnTo>
                    <a:pt x="1019" y="2182"/>
                  </a:lnTo>
                  <a:lnTo>
                    <a:pt x="998" y="2157"/>
                  </a:lnTo>
                  <a:lnTo>
                    <a:pt x="974" y="2135"/>
                  </a:lnTo>
                  <a:lnTo>
                    <a:pt x="950" y="2112"/>
                  </a:lnTo>
                  <a:lnTo>
                    <a:pt x="927" y="2091"/>
                  </a:lnTo>
                  <a:lnTo>
                    <a:pt x="902" y="2072"/>
                  </a:lnTo>
                  <a:lnTo>
                    <a:pt x="876" y="2053"/>
                  </a:lnTo>
                  <a:lnTo>
                    <a:pt x="851" y="2035"/>
                  </a:lnTo>
                  <a:lnTo>
                    <a:pt x="826" y="2017"/>
                  </a:lnTo>
                  <a:lnTo>
                    <a:pt x="799" y="2001"/>
                  </a:lnTo>
                  <a:lnTo>
                    <a:pt x="773" y="1985"/>
                  </a:lnTo>
                  <a:lnTo>
                    <a:pt x="719" y="1955"/>
                  </a:lnTo>
                  <a:lnTo>
                    <a:pt x="665" y="1926"/>
                  </a:lnTo>
                  <a:lnTo>
                    <a:pt x="557" y="1872"/>
                  </a:lnTo>
                  <a:lnTo>
                    <a:pt x="504" y="1845"/>
                  </a:lnTo>
                  <a:lnTo>
                    <a:pt x="452" y="1818"/>
                  </a:lnTo>
                  <a:lnTo>
                    <a:pt x="403" y="1789"/>
                  </a:lnTo>
                  <a:lnTo>
                    <a:pt x="378" y="1774"/>
                  </a:lnTo>
                  <a:lnTo>
                    <a:pt x="355" y="1758"/>
                  </a:lnTo>
                  <a:lnTo>
                    <a:pt x="332" y="1741"/>
                  </a:lnTo>
                  <a:lnTo>
                    <a:pt x="310" y="1725"/>
                  </a:lnTo>
                  <a:lnTo>
                    <a:pt x="288" y="1707"/>
                  </a:lnTo>
                  <a:lnTo>
                    <a:pt x="268" y="1689"/>
                  </a:lnTo>
                  <a:lnTo>
                    <a:pt x="248" y="1670"/>
                  </a:lnTo>
                  <a:lnTo>
                    <a:pt x="229" y="1649"/>
                  </a:lnTo>
                  <a:lnTo>
                    <a:pt x="211" y="1627"/>
                  </a:lnTo>
                  <a:lnTo>
                    <a:pt x="194" y="1604"/>
                  </a:lnTo>
                  <a:lnTo>
                    <a:pt x="178" y="1581"/>
                  </a:lnTo>
                  <a:lnTo>
                    <a:pt x="162" y="1556"/>
                  </a:lnTo>
                  <a:lnTo>
                    <a:pt x="149" y="1529"/>
                  </a:lnTo>
                  <a:lnTo>
                    <a:pt x="137" y="1502"/>
                  </a:lnTo>
                  <a:lnTo>
                    <a:pt x="125" y="1473"/>
                  </a:lnTo>
                  <a:lnTo>
                    <a:pt x="115" y="1442"/>
                  </a:lnTo>
                  <a:lnTo>
                    <a:pt x="107" y="1409"/>
                  </a:lnTo>
                  <a:lnTo>
                    <a:pt x="101" y="1375"/>
                  </a:lnTo>
                  <a:lnTo>
                    <a:pt x="95" y="1339"/>
                  </a:lnTo>
                  <a:lnTo>
                    <a:pt x="91" y="1301"/>
                  </a:lnTo>
                  <a:lnTo>
                    <a:pt x="88" y="1261"/>
                  </a:lnTo>
                  <a:lnTo>
                    <a:pt x="87" y="1219"/>
                  </a:lnTo>
                  <a:lnTo>
                    <a:pt x="88" y="1184"/>
                  </a:lnTo>
                  <a:lnTo>
                    <a:pt x="91" y="1146"/>
                  </a:lnTo>
                  <a:lnTo>
                    <a:pt x="95" y="1104"/>
                  </a:lnTo>
                  <a:lnTo>
                    <a:pt x="101" y="1062"/>
                  </a:lnTo>
                  <a:lnTo>
                    <a:pt x="114" y="971"/>
                  </a:lnTo>
                  <a:lnTo>
                    <a:pt x="129" y="876"/>
                  </a:lnTo>
                  <a:lnTo>
                    <a:pt x="144" y="782"/>
                  </a:lnTo>
                  <a:lnTo>
                    <a:pt x="158" y="689"/>
                  </a:lnTo>
                  <a:lnTo>
                    <a:pt x="162" y="645"/>
                  </a:lnTo>
                  <a:lnTo>
                    <a:pt x="167" y="602"/>
                  </a:lnTo>
                  <a:lnTo>
                    <a:pt x="169" y="562"/>
                  </a:lnTo>
                  <a:lnTo>
                    <a:pt x="170" y="524"/>
                  </a:lnTo>
                  <a:lnTo>
                    <a:pt x="170" y="489"/>
                  </a:lnTo>
                  <a:lnTo>
                    <a:pt x="168" y="456"/>
                  </a:lnTo>
                  <a:lnTo>
                    <a:pt x="166" y="425"/>
                  </a:lnTo>
                  <a:lnTo>
                    <a:pt x="164" y="394"/>
                  </a:lnTo>
                  <a:lnTo>
                    <a:pt x="159" y="365"/>
                  </a:lnTo>
                  <a:lnTo>
                    <a:pt x="155" y="337"/>
                  </a:lnTo>
                  <a:lnTo>
                    <a:pt x="150" y="310"/>
                  </a:lnTo>
                  <a:lnTo>
                    <a:pt x="143" y="285"/>
                  </a:lnTo>
                  <a:lnTo>
                    <a:pt x="138" y="261"/>
                  </a:lnTo>
                  <a:lnTo>
                    <a:pt x="131" y="237"/>
                  </a:lnTo>
                  <a:lnTo>
                    <a:pt x="124" y="216"/>
                  </a:lnTo>
                  <a:lnTo>
                    <a:pt x="116" y="194"/>
                  </a:lnTo>
                  <a:lnTo>
                    <a:pt x="101" y="156"/>
                  </a:lnTo>
                  <a:lnTo>
                    <a:pt x="85" y="122"/>
                  </a:lnTo>
                  <a:lnTo>
                    <a:pt x="69" y="93"/>
                  </a:lnTo>
                  <a:lnTo>
                    <a:pt x="53" y="67"/>
                  </a:lnTo>
                  <a:lnTo>
                    <a:pt x="40" y="46"/>
                  </a:lnTo>
                  <a:lnTo>
                    <a:pt x="26" y="29"/>
                  </a:lnTo>
                  <a:lnTo>
                    <a:pt x="15" y="17"/>
                  </a:lnTo>
                  <a:lnTo>
                    <a:pt x="7" y="7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687" y="7"/>
                  </a:lnTo>
                  <a:lnTo>
                    <a:pt x="696" y="17"/>
                  </a:lnTo>
                  <a:lnTo>
                    <a:pt x="706" y="29"/>
                  </a:lnTo>
                  <a:lnTo>
                    <a:pt x="720" y="46"/>
                  </a:lnTo>
                  <a:lnTo>
                    <a:pt x="735" y="67"/>
                  </a:lnTo>
                  <a:lnTo>
                    <a:pt x="750" y="93"/>
                  </a:lnTo>
                  <a:lnTo>
                    <a:pt x="766" y="122"/>
                  </a:lnTo>
                  <a:lnTo>
                    <a:pt x="782" y="156"/>
                  </a:lnTo>
                  <a:lnTo>
                    <a:pt x="797" y="194"/>
                  </a:lnTo>
                  <a:lnTo>
                    <a:pt x="805" y="216"/>
                  </a:lnTo>
                  <a:lnTo>
                    <a:pt x="812" y="237"/>
                  </a:lnTo>
                  <a:lnTo>
                    <a:pt x="819" y="261"/>
                  </a:lnTo>
                  <a:lnTo>
                    <a:pt x="826" y="285"/>
                  </a:lnTo>
                  <a:lnTo>
                    <a:pt x="831" y="310"/>
                  </a:lnTo>
                  <a:lnTo>
                    <a:pt x="837" y="337"/>
                  </a:lnTo>
                  <a:lnTo>
                    <a:pt x="841" y="365"/>
                  </a:lnTo>
                  <a:lnTo>
                    <a:pt x="845" y="394"/>
                  </a:lnTo>
                  <a:lnTo>
                    <a:pt x="848" y="425"/>
                  </a:lnTo>
                  <a:lnTo>
                    <a:pt x="850" y="456"/>
                  </a:lnTo>
                  <a:lnTo>
                    <a:pt x="851" y="489"/>
                  </a:lnTo>
                  <a:lnTo>
                    <a:pt x="853" y="524"/>
                  </a:lnTo>
                  <a:lnTo>
                    <a:pt x="851" y="562"/>
                  </a:lnTo>
                  <a:lnTo>
                    <a:pt x="849" y="602"/>
                  </a:lnTo>
                  <a:lnTo>
                    <a:pt x="845" y="645"/>
                  </a:lnTo>
                  <a:lnTo>
                    <a:pt x="839" y="690"/>
                  </a:lnTo>
                  <a:lnTo>
                    <a:pt x="826" y="783"/>
                  </a:lnTo>
                  <a:lnTo>
                    <a:pt x="811" y="879"/>
                  </a:lnTo>
                  <a:lnTo>
                    <a:pt x="795" y="974"/>
                  </a:lnTo>
                  <a:lnTo>
                    <a:pt x="782" y="1064"/>
                  </a:lnTo>
                  <a:lnTo>
                    <a:pt x="777" y="1107"/>
                  </a:lnTo>
                  <a:lnTo>
                    <a:pt x="773" y="1147"/>
                  </a:lnTo>
                  <a:lnTo>
                    <a:pt x="771" y="1185"/>
                  </a:lnTo>
                  <a:lnTo>
                    <a:pt x="769" y="1219"/>
                  </a:lnTo>
                  <a:lnTo>
                    <a:pt x="771" y="1261"/>
                  </a:lnTo>
                  <a:lnTo>
                    <a:pt x="773" y="1301"/>
                  </a:lnTo>
                  <a:lnTo>
                    <a:pt x="776" y="1338"/>
                  </a:lnTo>
                  <a:lnTo>
                    <a:pt x="782" y="1374"/>
                  </a:lnTo>
                  <a:lnTo>
                    <a:pt x="790" y="1408"/>
                  </a:lnTo>
                  <a:lnTo>
                    <a:pt x="797" y="1440"/>
                  </a:lnTo>
                  <a:lnTo>
                    <a:pt x="808" y="1471"/>
                  </a:lnTo>
                  <a:lnTo>
                    <a:pt x="819" y="1500"/>
                  </a:lnTo>
                  <a:lnTo>
                    <a:pt x="831" y="1528"/>
                  </a:lnTo>
                  <a:lnTo>
                    <a:pt x="845" y="1554"/>
                  </a:lnTo>
                  <a:lnTo>
                    <a:pt x="859" y="1579"/>
                  </a:lnTo>
                  <a:lnTo>
                    <a:pt x="876" y="1602"/>
                  </a:lnTo>
                  <a:lnTo>
                    <a:pt x="893" y="1625"/>
                  </a:lnTo>
                  <a:lnTo>
                    <a:pt x="911" y="1646"/>
                  </a:lnTo>
                  <a:lnTo>
                    <a:pt x="930" y="1666"/>
                  </a:lnTo>
                  <a:lnTo>
                    <a:pt x="949" y="1685"/>
                  </a:lnTo>
                  <a:lnTo>
                    <a:pt x="971" y="1703"/>
                  </a:lnTo>
                  <a:lnTo>
                    <a:pt x="992" y="1721"/>
                  </a:lnTo>
                  <a:lnTo>
                    <a:pt x="1014" y="1738"/>
                  </a:lnTo>
                  <a:lnTo>
                    <a:pt x="1037" y="1754"/>
                  </a:lnTo>
                  <a:lnTo>
                    <a:pt x="1060" y="1770"/>
                  </a:lnTo>
                  <a:lnTo>
                    <a:pt x="1085" y="1784"/>
                  </a:lnTo>
                  <a:lnTo>
                    <a:pt x="1135" y="1812"/>
                  </a:lnTo>
                  <a:lnTo>
                    <a:pt x="1186" y="1839"/>
                  </a:lnTo>
                  <a:lnTo>
                    <a:pt x="1239" y="1866"/>
                  </a:lnTo>
                  <a:lnTo>
                    <a:pt x="1347" y="1920"/>
                  </a:lnTo>
                  <a:lnTo>
                    <a:pt x="1401" y="1948"/>
                  </a:lnTo>
                  <a:lnTo>
                    <a:pt x="1454" y="1979"/>
                  </a:lnTo>
                  <a:lnTo>
                    <a:pt x="1481" y="1994"/>
                  </a:lnTo>
                  <a:lnTo>
                    <a:pt x="1507" y="2011"/>
                  </a:lnTo>
                  <a:lnTo>
                    <a:pt x="1533" y="2028"/>
                  </a:lnTo>
                  <a:lnTo>
                    <a:pt x="1558" y="2046"/>
                  </a:lnTo>
                  <a:lnTo>
                    <a:pt x="1584" y="2065"/>
                  </a:lnTo>
                  <a:lnTo>
                    <a:pt x="1609" y="2085"/>
                  </a:lnTo>
                  <a:lnTo>
                    <a:pt x="1633" y="2106"/>
                  </a:lnTo>
                  <a:lnTo>
                    <a:pt x="1656" y="2128"/>
                  </a:lnTo>
                  <a:lnTo>
                    <a:pt x="1679" y="2152"/>
                  </a:lnTo>
                  <a:lnTo>
                    <a:pt x="1701" y="2176"/>
                  </a:lnTo>
                  <a:lnTo>
                    <a:pt x="1722" y="2202"/>
                  </a:lnTo>
                  <a:lnTo>
                    <a:pt x="1744" y="2229"/>
                  </a:lnTo>
                  <a:lnTo>
                    <a:pt x="1763" y="2257"/>
                  </a:lnTo>
                  <a:lnTo>
                    <a:pt x="1782" y="2288"/>
                  </a:lnTo>
                  <a:lnTo>
                    <a:pt x="1800" y="2320"/>
                  </a:lnTo>
                  <a:lnTo>
                    <a:pt x="1817" y="2354"/>
                  </a:lnTo>
                  <a:lnTo>
                    <a:pt x="1834" y="2389"/>
                  </a:lnTo>
                  <a:lnTo>
                    <a:pt x="1848" y="2426"/>
                  </a:lnTo>
                  <a:lnTo>
                    <a:pt x="1862" y="2465"/>
                  </a:lnTo>
                  <a:lnTo>
                    <a:pt x="1874" y="2507"/>
                  </a:lnTo>
                  <a:lnTo>
                    <a:pt x="1885" y="2550"/>
                  </a:lnTo>
                  <a:lnTo>
                    <a:pt x="1896" y="2595"/>
                  </a:lnTo>
                  <a:lnTo>
                    <a:pt x="1903" y="2643"/>
                  </a:lnTo>
                  <a:lnTo>
                    <a:pt x="1911" y="2693"/>
                  </a:lnTo>
                  <a:lnTo>
                    <a:pt x="1917" y="2745"/>
                  </a:lnTo>
                  <a:lnTo>
                    <a:pt x="1920" y="2800"/>
                  </a:lnTo>
                  <a:lnTo>
                    <a:pt x="1924" y="2857"/>
                  </a:lnTo>
                  <a:lnTo>
                    <a:pt x="1924" y="2918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4D338DEB-86AC-426B-942F-CFF7F000C0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3079767"/>
              <a:ext cx="2403158" cy="728997"/>
            </a:xfrm>
            <a:custGeom>
              <a:avLst/>
              <a:gdLst>
                <a:gd name="T0" fmla="*/ 2147483647 w 4675"/>
                <a:gd name="T1" fmla="*/ 2147483647 h 1417"/>
                <a:gd name="T2" fmla="*/ 2147483647 w 4675"/>
                <a:gd name="T3" fmla="*/ 2147483647 h 1417"/>
                <a:gd name="T4" fmla="*/ 2147483647 w 4675"/>
                <a:gd name="T5" fmla="*/ 2147483647 h 1417"/>
                <a:gd name="T6" fmla="*/ 2147483647 w 4675"/>
                <a:gd name="T7" fmla="*/ 2147483647 h 1417"/>
                <a:gd name="T8" fmla="*/ 2147483647 w 4675"/>
                <a:gd name="T9" fmla="*/ 2147483647 h 1417"/>
                <a:gd name="T10" fmla="*/ 2147483647 w 4675"/>
                <a:gd name="T11" fmla="*/ 2147483647 h 1417"/>
                <a:gd name="T12" fmla="*/ 2147483647 w 4675"/>
                <a:gd name="T13" fmla="*/ 2147483647 h 1417"/>
                <a:gd name="T14" fmla="*/ 2147483647 w 4675"/>
                <a:gd name="T15" fmla="*/ 2147483647 h 1417"/>
                <a:gd name="T16" fmla="*/ 2147483647 w 4675"/>
                <a:gd name="T17" fmla="*/ 2147483647 h 1417"/>
                <a:gd name="T18" fmla="*/ 2147483647 w 4675"/>
                <a:gd name="T19" fmla="*/ 2147483647 h 1417"/>
                <a:gd name="T20" fmla="*/ 2147483647 w 4675"/>
                <a:gd name="T21" fmla="*/ 2147483647 h 1417"/>
                <a:gd name="T22" fmla="*/ 2147483647 w 4675"/>
                <a:gd name="T23" fmla="*/ 2147483647 h 1417"/>
                <a:gd name="T24" fmla="*/ 2147483647 w 4675"/>
                <a:gd name="T25" fmla="*/ 2147483647 h 1417"/>
                <a:gd name="T26" fmla="*/ 2147483647 w 4675"/>
                <a:gd name="T27" fmla="*/ 2147483647 h 1417"/>
                <a:gd name="T28" fmla="*/ 2147483647 w 4675"/>
                <a:gd name="T29" fmla="*/ 2147483647 h 1417"/>
                <a:gd name="T30" fmla="*/ 2147483647 w 4675"/>
                <a:gd name="T31" fmla="*/ 2147483647 h 1417"/>
                <a:gd name="T32" fmla="*/ 2147483647 w 4675"/>
                <a:gd name="T33" fmla="*/ 2147483647 h 1417"/>
                <a:gd name="T34" fmla="*/ 2147483647 w 4675"/>
                <a:gd name="T35" fmla="*/ 2147483647 h 1417"/>
                <a:gd name="T36" fmla="*/ 2147483647 w 4675"/>
                <a:gd name="T37" fmla="*/ 2147483647 h 1417"/>
                <a:gd name="T38" fmla="*/ 2147483647 w 4675"/>
                <a:gd name="T39" fmla="*/ 2147483647 h 1417"/>
                <a:gd name="T40" fmla="*/ 2147483647 w 4675"/>
                <a:gd name="T41" fmla="*/ 2147483647 h 1417"/>
                <a:gd name="T42" fmla="*/ 2147483647 w 4675"/>
                <a:gd name="T43" fmla="*/ 2147483647 h 1417"/>
                <a:gd name="T44" fmla="*/ 2147483647 w 4675"/>
                <a:gd name="T45" fmla="*/ 2147483647 h 1417"/>
                <a:gd name="T46" fmla="*/ 2147483647 w 4675"/>
                <a:gd name="T47" fmla="*/ 2147483647 h 1417"/>
                <a:gd name="T48" fmla="*/ 2147483647 w 4675"/>
                <a:gd name="T49" fmla="*/ 2147483647 h 1417"/>
                <a:gd name="T50" fmla="*/ 2147483647 w 4675"/>
                <a:gd name="T51" fmla="*/ 2147483647 h 1417"/>
                <a:gd name="T52" fmla="*/ 2147483647 w 4675"/>
                <a:gd name="T53" fmla="*/ 2147483647 h 1417"/>
                <a:gd name="T54" fmla="*/ 2147483647 w 4675"/>
                <a:gd name="T55" fmla="*/ 2147483647 h 1417"/>
                <a:gd name="T56" fmla="*/ 2147483647 w 4675"/>
                <a:gd name="T57" fmla="*/ 2147483647 h 1417"/>
                <a:gd name="T58" fmla="*/ 2147483647 w 4675"/>
                <a:gd name="T59" fmla="*/ 2147483647 h 1417"/>
                <a:gd name="T60" fmla="*/ 2147483647 w 4675"/>
                <a:gd name="T61" fmla="*/ 2147483647 h 1417"/>
                <a:gd name="T62" fmla="*/ 2147483647 w 4675"/>
                <a:gd name="T63" fmla="*/ 2147483647 h 1417"/>
                <a:gd name="T64" fmla="*/ 2147483647 w 4675"/>
                <a:gd name="T65" fmla="*/ 0 h 1417"/>
                <a:gd name="T66" fmla="*/ 2147483647 w 4675"/>
                <a:gd name="T67" fmla="*/ 2147483647 h 1417"/>
                <a:gd name="T68" fmla="*/ 2147483647 w 4675"/>
                <a:gd name="T69" fmla="*/ 2147483647 h 1417"/>
                <a:gd name="T70" fmla="*/ 2147483647 w 4675"/>
                <a:gd name="T71" fmla="*/ 2147483647 h 1417"/>
                <a:gd name="T72" fmla="*/ 2147483647 w 4675"/>
                <a:gd name="T73" fmla="*/ 2147483647 h 1417"/>
                <a:gd name="T74" fmla="*/ 2147483647 w 4675"/>
                <a:gd name="T75" fmla="*/ 2147483647 h 1417"/>
                <a:gd name="T76" fmla="*/ 2147483647 w 4675"/>
                <a:gd name="T77" fmla="*/ 2147483647 h 1417"/>
                <a:gd name="T78" fmla="*/ 2147483647 w 4675"/>
                <a:gd name="T79" fmla="*/ 2147483647 h 1417"/>
                <a:gd name="T80" fmla="*/ 2147483647 w 4675"/>
                <a:gd name="T81" fmla="*/ 2147483647 h 1417"/>
                <a:gd name="T82" fmla="*/ 2147483647 w 4675"/>
                <a:gd name="T83" fmla="*/ 2147483647 h 1417"/>
                <a:gd name="T84" fmla="*/ 2147483647 w 4675"/>
                <a:gd name="T85" fmla="*/ 2147483647 h 1417"/>
                <a:gd name="T86" fmla="*/ 2147483647 w 4675"/>
                <a:gd name="T87" fmla="*/ 2147483647 h 1417"/>
                <a:gd name="T88" fmla="*/ 2147483647 w 4675"/>
                <a:gd name="T89" fmla="*/ 2147483647 h 1417"/>
                <a:gd name="T90" fmla="*/ 2147483647 w 4675"/>
                <a:gd name="T91" fmla="*/ 2147483647 h 1417"/>
                <a:gd name="T92" fmla="*/ 2147483647 w 4675"/>
                <a:gd name="T93" fmla="*/ 2147483647 h 1417"/>
                <a:gd name="T94" fmla="*/ 2147483647 w 4675"/>
                <a:gd name="T95" fmla="*/ 2147483647 h 1417"/>
                <a:gd name="T96" fmla="*/ 2147483647 w 4675"/>
                <a:gd name="T97" fmla="*/ 2147483647 h 1417"/>
                <a:gd name="T98" fmla="*/ 2147483647 w 4675"/>
                <a:gd name="T99" fmla="*/ 2147483647 h 1417"/>
                <a:gd name="T100" fmla="*/ 2147483647 w 4675"/>
                <a:gd name="T101" fmla="*/ 2147483647 h 1417"/>
                <a:gd name="T102" fmla="*/ 2147483647 w 4675"/>
                <a:gd name="T103" fmla="*/ 2147483647 h 1417"/>
                <a:gd name="T104" fmla="*/ 2147483647 w 4675"/>
                <a:gd name="T105" fmla="*/ 2147483647 h 1417"/>
                <a:gd name="T106" fmla="*/ 2147483647 w 4675"/>
                <a:gd name="T107" fmla="*/ 2147483647 h 1417"/>
                <a:gd name="T108" fmla="*/ 2147483647 w 4675"/>
                <a:gd name="T109" fmla="*/ 2147483647 h 1417"/>
                <a:gd name="T110" fmla="*/ 2147483647 w 4675"/>
                <a:gd name="T111" fmla="*/ 2147483647 h 14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675" h="1417">
                  <a:moveTo>
                    <a:pt x="860" y="1417"/>
                  </a:moveTo>
                  <a:lnTo>
                    <a:pt x="534" y="786"/>
                  </a:lnTo>
                  <a:lnTo>
                    <a:pt x="361" y="993"/>
                  </a:lnTo>
                  <a:lnTo>
                    <a:pt x="361" y="1417"/>
                  </a:lnTo>
                  <a:lnTo>
                    <a:pt x="0" y="1417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540"/>
                  </a:lnTo>
                  <a:lnTo>
                    <a:pt x="783" y="0"/>
                  </a:lnTo>
                  <a:lnTo>
                    <a:pt x="1217" y="0"/>
                  </a:lnTo>
                  <a:lnTo>
                    <a:pt x="793" y="495"/>
                  </a:lnTo>
                  <a:lnTo>
                    <a:pt x="1284" y="1417"/>
                  </a:lnTo>
                  <a:lnTo>
                    <a:pt x="860" y="1417"/>
                  </a:lnTo>
                  <a:close/>
                  <a:moveTo>
                    <a:pt x="2360" y="1417"/>
                  </a:moveTo>
                  <a:lnTo>
                    <a:pt x="2747" y="1417"/>
                  </a:lnTo>
                  <a:lnTo>
                    <a:pt x="2224" y="0"/>
                  </a:lnTo>
                  <a:lnTo>
                    <a:pt x="1867" y="0"/>
                  </a:lnTo>
                  <a:lnTo>
                    <a:pt x="1345" y="1417"/>
                  </a:lnTo>
                  <a:lnTo>
                    <a:pt x="1726" y="1417"/>
                  </a:lnTo>
                  <a:lnTo>
                    <a:pt x="1809" y="1145"/>
                  </a:lnTo>
                  <a:lnTo>
                    <a:pt x="2277" y="1145"/>
                  </a:lnTo>
                  <a:lnTo>
                    <a:pt x="2360" y="1417"/>
                  </a:lnTo>
                  <a:close/>
                  <a:moveTo>
                    <a:pt x="1902" y="847"/>
                  </a:moveTo>
                  <a:lnTo>
                    <a:pt x="2044" y="390"/>
                  </a:lnTo>
                  <a:lnTo>
                    <a:pt x="2183" y="847"/>
                  </a:lnTo>
                  <a:lnTo>
                    <a:pt x="1902" y="847"/>
                  </a:lnTo>
                  <a:close/>
                  <a:moveTo>
                    <a:pt x="3554" y="1417"/>
                  </a:moveTo>
                  <a:lnTo>
                    <a:pt x="3554" y="1417"/>
                  </a:lnTo>
                  <a:lnTo>
                    <a:pt x="3586" y="1415"/>
                  </a:lnTo>
                  <a:lnTo>
                    <a:pt x="3616" y="1414"/>
                  </a:lnTo>
                  <a:lnTo>
                    <a:pt x="3647" y="1412"/>
                  </a:lnTo>
                  <a:lnTo>
                    <a:pt x="3675" y="1409"/>
                  </a:lnTo>
                  <a:lnTo>
                    <a:pt x="3703" y="1404"/>
                  </a:lnTo>
                  <a:lnTo>
                    <a:pt x="3730" y="1400"/>
                  </a:lnTo>
                  <a:lnTo>
                    <a:pt x="3756" y="1393"/>
                  </a:lnTo>
                  <a:lnTo>
                    <a:pt x="3780" y="1386"/>
                  </a:lnTo>
                  <a:lnTo>
                    <a:pt x="3804" y="1378"/>
                  </a:lnTo>
                  <a:lnTo>
                    <a:pt x="3828" y="1369"/>
                  </a:lnTo>
                  <a:lnTo>
                    <a:pt x="3849" y="1359"/>
                  </a:lnTo>
                  <a:lnTo>
                    <a:pt x="3870" y="1348"/>
                  </a:lnTo>
                  <a:lnTo>
                    <a:pt x="3890" y="1337"/>
                  </a:lnTo>
                  <a:lnTo>
                    <a:pt x="3910" y="1324"/>
                  </a:lnTo>
                  <a:lnTo>
                    <a:pt x="3928" y="1311"/>
                  </a:lnTo>
                  <a:lnTo>
                    <a:pt x="3944" y="1297"/>
                  </a:lnTo>
                  <a:lnTo>
                    <a:pt x="3961" y="1282"/>
                  </a:lnTo>
                  <a:lnTo>
                    <a:pt x="3976" y="1266"/>
                  </a:lnTo>
                  <a:lnTo>
                    <a:pt x="3990" y="1249"/>
                  </a:lnTo>
                  <a:lnTo>
                    <a:pt x="4003" y="1232"/>
                  </a:lnTo>
                  <a:lnTo>
                    <a:pt x="4015" y="1213"/>
                  </a:lnTo>
                  <a:lnTo>
                    <a:pt x="4026" y="1194"/>
                  </a:lnTo>
                  <a:lnTo>
                    <a:pt x="4037" y="1174"/>
                  </a:lnTo>
                  <a:lnTo>
                    <a:pt x="4046" y="1154"/>
                  </a:lnTo>
                  <a:lnTo>
                    <a:pt x="4053" y="1132"/>
                  </a:lnTo>
                  <a:lnTo>
                    <a:pt x="4060" y="1110"/>
                  </a:lnTo>
                  <a:lnTo>
                    <a:pt x="4066" y="1086"/>
                  </a:lnTo>
                  <a:lnTo>
                    <a:pt x="4070" y="1063"/>
                  </a:lnTo>
                  <a:lnTo>
                    <a:pt x="4075" y="1038"/>
                  </a:lnTo>
                  <a:lnTo>
                    <a:pt x="4077" y="1012"/>
                  </a:lnTo>
                  <a:lnTo>
                    <a:pt x="4079" y="986"/>
                  </a:lnTo>
                  <a:lnTo>
                    <a:pt x="4079" y="959"/>
                  </a:lnTo>
                  <a:lnTo>
                    <a:pt x="4078" y="930"/>
                  </a:lnTo>
                  <a:lnTo>
                    <a:pt x="4076" y="902"/>
                  </a:lnTo>
                  <a:lnTo>
                    <a:pt x="4071" y="876"/>
                  </a:lnTo>
                  <a:lnTo>
                    <a:pt x="4065" y="851"/>
                  </a:lnTo>
                  <a:lnTo>
                    <a:pt x="4057" y="828"/>
                  </a:lnTo>
                  <a:lnTo>
                    <a:pt x="4048" y="805"/>
                  </a:lnTo>
                  <a:lnTo>
                    <a:pt x="4037" y="784"/>
                  </a:lnTo>
                  <a:lnTo>
                    <a:pt x="4024" y="764"/>
                  </a:lnTo>
                  <a:lnTo>
                    <a:pt x="4011" y="745"/>
                  </a:lnTo>
                  <a:lnTo>
                    <a:pt x="3995" y="728"/>
                  </a:lnTo>
                  <a:lnTo>
                    <a:pt x="3978" y="711"/>
                  </a:lnTo>
                  <a:lnTo>
                    <a:pt x="3960" y="696"/>
                  </a:lnTo>
                  <a:lnTo>
                    <a:pt x="3941" y="682"/>
                  </a:lnTo>
                  <a:lnTo>
                    <a:pt x="3921" y="669"/>
                  </a:lnTo>
                  <a:lnTo>
                    <a:pt x="3899" y="657"/>
                  </a:lnTo>
                  <a:lnTo>
                    <a:pt x="3877" y="647"/>
                  </a:lnTo>
                  <a:lnTo>
                    <a:pt x="3895" y="636"/>
                  </a:lnTo>
                  <a:lnTo>
                    <a:pt x="3912" y="624"/>
                  </a:lnTo>
                  <a:lnTo>
                    <a:pt x="3928" y="613"/>
                  </a:lnTo>
                  <a:lnTo>
                    <a:pt x="3942" y="600"/>
                  </a:lnTo>
                  <a:lnTo>
                    <a:pt x="3957" y="586"/>
                  </a:lnTo>
                  <a:lnTo>
                    <a:pt x="3970" y="573"/>
                  </a:lnTo>
                  <a:lnTo>
                    <a:pt x="3983" y="557"/>
                  </a:lnTo>
                  <a:lnTo>
                    <a:pt x="3995" y="541"/>
                  </a:lnTo>
                  <a:lnTo>
                    <a:pt x="4005" y="524"/>
                  </a:lnTo>
                  <a:lnTo>
                    <a:pt x="4014" y="505"/>
                  </a:lnTo>
                  <a:lnTo>
                    <a:pt x="4022" y="486"/>
                  </a:lnTo>
                  <a:lnTo>
                    <a:pt x="4029" y="466"/>
                  </a:lnTo>
                  <a:lnTo>
                    <a:pt x="4034" y="444"/>
                  </a:lnTo>
                  <a:lnTo>
                    <a:pt x="4038" y="421"/>
                  </a:lnTo>
                  <a:lnTo>
                    <a:pt x="4040" y="396"/>
                  </a:lnTo>
                  <a:lnTo>
                    <a:pt x="4041" y="369"/>
                  </a:lnTo>
                  <a:lnTo>
                    <a:pt x="4040" y="348"/>
                  </a:lnTo>
                  <a:lnTo>
                    <a:pt x="4039" y="327"/>
                  </a:lnTo>
                  <a:lnTo>
                    <a:pt x="4037" y="305"/>
                  </a:lnTo>
                  <a:lnTo>
                    <a:pt x="4033" y="285"/>
                  </a:lnTo>
                  <a:lnTo>
                    <a:pt x="4030" y="266"/>
                  </a:lnTo>
                  <a:lnTo>
                    <a:pt x="4024" y="247"/>
                  </a:lnTo>
                  <a:lnTo>
                    <a:pt x="4019" y="229"/>
                  </a:lnTo>
                  <a:lnTo>
                    <a:pt x="4012" y="211"/>
                  </a:lnTo>
                  <a:lnTo>
                    <a:pt x="4004" y="194"/>
                  </a:lnTo>
                  <a:lnTo>
                    <a:pt x="3995" y="178"/>
                  </a:lnTo>
                  <a:lnTo>
                    <a:pt x="3986" y="163"/>
                  </a:lnTo>
                  <a:lnTo>
                    <a:pt x="3975" y="148"/>
                  </a:lnTo>
                  <a:lnTo>
                    <a:pt x="3964" y="133"/>
                  </a:lnTo>
                  <a:lnTo>
                    <a:pt x="3951" y="120"/>
                  </a:lnTo>
                  <a:lnTo>
                    <a:pt x="3938" y="108"/>
                  </a:lnTo>
                  <a:lnTo>
                    <a:pt x="3923" y="95"/>
                  </a:lnTo>
                  <a:lnTo>
                    <a:pt x="3907" y="84"/>
                  </a:lnTo>
                  <a:lnTo>
                    <a:pt x="3892" y="73"/>
                  </a:lnTo>
                  <a:lnTo>
                    <a:pt x="3875" y="63"/>
                  </a:lnTo>
                  <a:lnTo>
                    <a:pt x="3856" y="54"/>
                  </a:lnTo>
                  <a:lnTo>
                    <a:pt x="3837" y="45"/>
                  </a:lnTo>
                  <a:lnTo>
                    <a:pt x="3816" y="37"/>
                  </a:lnTo>
                  <a:lnTo>
                    <a:pt x="3796" y="30"/>
                  </a:lnTo>
                  <a:lnTo>
                    <a:pt x="3774" y="23"/>
                  </a:lnTo>
                  <a:lnTo>
                    <a:pt x="3750" y="18"/>
                  </a:lnTo>
                  <a:lnTo>
                    <a:pt x="3726" y="13"/>
                  </a:lnTo>
                  <a:lnTo>
                    <a:pt x="3702" y="9"/>
                  </a:lnTo>
                  <a:lnTo>
                    <a:pt x="3675" y="5"/>
                  </a:lnTo>
                  <a:lnTo>
                    <a:pt x="3648" y="3"/>
                  </a:lnTo>
                  <a:lnTo>
                    <a:pt x="3620" y="1"/>
                  </a:lnTo>
                  <a:lnTo>
                    <a:pt x="3590" y="0"/>
                  </a:lnTo>
                  <a:lnTo>
                    <a:pt x="3561" y="0"/>
                  </a:lnTo>
                  <a:lnTo>
                    <a:pt x="2887" y="0"/>
                  </a:lnTo>
                  <a:lnTo>
                    <a:pt x="2887" y="1417"/>
                  </a:lnTo>
                  <a:lnTo>
                    <a:pt x="3554" y="1417"/>
                  </a:lnTo>
                  <a:close/>
                  <a:moveTo>
                    <a:pt x="3549" y="293"/>
                  </a:moveTo>
                  <a:lnTo>
                    <a:pt x="3549" y="293"/>
                  </a:lnTo>
                  <a:lnTo>
                    <a:pt x="3567" y="293"/>
                  </a:lnTo>
                  <a:lnTo>
                    <a:pt x="3585" y="295"/>
                  </a:lnTo>
                  <a:lnTo>
                    <a:pt x="3600" y="297"/>
                  </a:lnTo>
                  <a:lnTo>
                    <a:pt x="3614" y="302"/>
                  </a:lnTo>
                  <a:lnTo>
                    <a:pt x="3627" y="306"/>
                  </a:lnTo>
                  <a:lnTo>
                    <a:pt x="3639" y="312"/>
                  </a:lnTo>
                  <a:lnTo>
                    <a:pt x="3649" y="319"/>
                  </a:lnTo>
                  <a:lnTo>
                    <a:pt x="3658" y="326"/>
                  </a:lnTo>
                  <a:lnTo>
                    <a:pt x="3665" y="335"/>
                  </a:lnTo>
                  <a:lnTo>
                    <a:pt x="3671" y="344"/>
                  </a:lnTo>
                  <a:lnTo>
                    <a:pt x="3677" y="354"/>
                  </a:lnTo>
                  <a:lnTo>
                    <a:pt x="3681" y="364"/>
                  </a:lnTo>
                  <a:lnTo>
                    <a:pt x="3685" y="375"/>
                  </a:lnTo>
                  <a:lnTo>
                    <a:pt x="3687" y="387"/>
                  </a:lnTo>
                  <a:lnTo>
                    <a:pt x="3688" y="400"/>
                  </a:lnTo>
                  <a:lnTo>
                    <a:pt x="3688" y="412"/>
                  </a:lnTo>
                  <a:lnTo>
                    <a:pt x="3688" y="426"/>
                  </a:lnTo>
                  <a:lnTo>
                    <a:pt x="3687" y="438"/>
                  </a:lnTo>
                  <a:lnTo>
                    <a:pt x="3685" y="450"/>
                  </a:lnTo>
                  <a:lnTo>
                    <a:pt x="3681" y="462"/>
                  </a:lnTo>
                  <a:lnTo>
                    <a:pt x="3677" y="472"/>
                  </a:lnTo>
                  <a:lnTo>
                    <a:pt x="3671" y="482"/>
                  </a:lnTo>
                  <a:lnTo>
                    <a:pt x="3666" y="491"/>
                  </a:lnTo>
                  <a:lnTo>
                    <a:pt x="3658" y="499"/>
                  </a:lnTo>
                  <a:lnTo>
                    <a:pt x="3649" y="506"/>
                  </a:lnTo>
                  <a:lnTo>
                    <a:pt x="3640" y="513"/>
                  </a:lnTo>
                  <a:lnTo>
                    <a:pt x="3629" y="519"/>
                  </a:lnTo>
                  <a:lnTo>
                    <a:pt x="3616" y="523"/>
                  </a:lnTo>
                  <a:lnTo>
                    <a:pt x="3603" y="527"/>
                  </a:lnTo>
                  <a:lnTo>
                    <a:pt x="3587" y="530"/>
                  </a:lnTo>
                  <a:lnTo>
                    <a:pt x="3571" y="531"/>
                  </a:lnTo>
                  <a:lnTo>
                    <a:pt x="3553" y="532"/>
                  </a:lnTo>
                  <a:lnTo>
                    <a:pt x="3231" y="532"/>
                  </a:lnTo>
                  <a:lnTo>
                    <a:pt x="3231" y="293"/>
                  </a:lnTo>
                  <a:lnTo>
                    <a:pt x="3549" y="293"/>
                  </a:lnTo>
                  <a:close/>
                  <a:moveTo>
                    <a:pt x="3565" y="815"/>
                  </a:moveTo>
                  <a:lnTo>
                    <a:pt x="3565" y="815"/>
                  </a:lnTo>
                  <a:lnTo>
                    <a:pt x="3585" y="815"/>
                  </a:lnTo>
                  <a:lnTo>
                    <a:pt x="3603" y="818"/>
                  </a:lnTo>
                  <a:lnTo>
                    <a:pt x="3620" y="821"/>
                  </a:lnTo>
                  <a:lnTo>
                    <a:pt x="3635" y="826"/>
                  </a:lnTo>
                  <a:lnTo>
                    <a:pt x="3650" y="831"/>
                  </a:lnTo>
                  <a:lnTo>
                    <a:pt x="3662" y="838"/>
                  </a:lnTo>
                  <a:lnTo>
                    <a:pt x="3675" y="846"/>
                  </a:lnTo>
                  <a:lnTo>
                    <a:pt x="3685" y="855"/>
                  </a:lnTo>
                  <a:lnTo>
                    <a:pt x="3695" y="865"/>
                  </a:lnTo>
                  <a:lnTo>
                    <a:pt x="3703" y="876"/>
                  </a:lnTo>
                  <a:lnTo>
                    <a:pt x="3710" y="888"/>
                  </a:lnTo>
                  <a:lnTo>
                    <a:pt x="3715" y="902"/>
                  </a:lnTo>
                  <a:lnTo>
                    <a:pt x="3720" y="915"/>
                  </a:lnTo>
                  <a:lnTo>
                    <a:pt x="3722" y="931"/>
                  </a:lnTo>
                  <a:lnTo>
                    <a:pt x="3724" y="948"/>
                  </a:lnTo>
                  <a:lnTo>
                    <a:pt x="3725" y="965"/>
                  </a:lnTo>
                  <a:lnTo>
                    <a:pt x="3724" y="982"/>
                  </a:lnTo>
                  <a:lnTo>
                    <a:pt x="3722" y="997"/>
                  </a:lnTo>
                  <a:lnTo>
                    <a:pt x="3720" y="1013"/>
                  </a:lnTo>
                  <a:lnTo>
                    <a:pt x="3715" y="1028"/>
                  </a:lnTo>
                  <a:lnTo>
                    <a:pt x="3710" y="1041"/>
                  </a:lnTo>
                  <a:lnTo>
                    <a:pt x="3703" y="1055"/>
                  </a:lnTo>
                  <a:lnTo>
                    <a:pt x="3695" y="1066"/>
                  </a:lnTo>
                  <a:lnTo>
                    <a:pt x="3686" y="1077"/>
                  </a:lnTo>
                  <a:lnTo>
                    <a:pt x="3675" y="1087"/>
                  </a:lnTo>
                  <a:lnTo>
                    <a:pt x="3663" y="1095"/>
                  </a:lnTo>
                  <a:lnTo>
                    <a:pt x="3650" y="1103"/>
                  </a:lnTo>
                  <a:lnTo>
                    <a:pt x="3635" y="1110"/>
                  </a:lnTo>
                  <a:lnTo>
                    <a:pt x="3620" y="1114"/>
                  </a:lnTo>
                  <a:lnTo>
                    <a:pt x="3602" y="1118"/>
                  </a:lnTo>
                  <a:lnTo>
                    <a:pt x="3584" y="1120"/>
                  </a:lnTo>
                  <a:lnTo>
                    <a:pt x="3563" y="1121"/>
                  </a:lnTo>
                  <a:lnTo>
                    <a:pt x="3231" y="1121"/>
                  </a:lnTo>
                  <a:lnTo>
                    <a:pt x="3231" y="815"/>
                  </a:lnTo>
                  <a:lnTo>
                    <a:pt x="3565" y="815"/>
                  </a:lnTo>
                  <a:close/>
                  <a:moveTo>
                    <a:pt x="4312" y="1417"/>
                  </a:moveTo>
                  <a:lnTo>
                    <a:pt x="4675" y="1417"/>
                  </a:lnTo>
                  <a:lnTo>
                    <a:pt x="4675" y="0"/>
                  </a:lnTo>
                  <a:lnTo>
                    <a:pt x="4312" y="0"/>
                  </a:lnTo>
                  <a:lnTo>
                    <a:pt x="4312" y="1417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23D35E9-74C9-42B3-85E4-E61A0E6CCEB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1974712"/>
              <a:ext cx="5595549" cy="752115"/>
            </a:xfrm>
            <a:custGeom>
              <a:avLst/>
              <a:gdLst>
                <a:gd name="T0" fmla="*/ 2147483647 w 10889"/>
                <a:gd name="T1" fmla="*/ 2147483647 h 1464"/>
                <a:gd name="T2" fmla="*/ 2147483647 w 10889"/>
                <a:gd name="T3" fmla="*/ 2147483647 h 1464"/>
                <a:gd name="T4" fmla="*/ 2147483647 w 10889"/>
                <a:gd name="T5" fmla="*/ 2147483647 h 1464"/>
                <a:gd name="T6" fmla="*/ 2147483647 w 10889"/>
                <a:gd name="T7" fmla="*/ 2147483647 h 1464"/>
                <a:gd name="T8" fmla="*/ 2147483647 w 10889"/>
                <a:gd name="T9" fmla="*/ 2147483647 h 1464"/>
                <a:gd name="T10" fmla="*/ 2147483647 w 10889"/>
                <a:gd name="T11" fmla="*/ 2147483647 h 1464"/>
                <a:gd name="T12" fmla="*/ 2147483647 w 10889"/>
                <a:gd name="T13" fmla="*/ 2147483647 h 1464"/>
                <a:gd name="T14" fmla="*/ 2147483647 w 10889"/>
                <a:gd name="T15" fmla="*/ 2147483647 h 1464"/>
                <a:gd name="T16" fmla="*/ 2147483647 w 10889"/>
                <a:gd name="T17" fmla="*/ 2147483647 h 1464"/>
                <a:gd name="T18" fmla="*/ 2147483647 w 10889"/>
                <a:gd name="T19" fmla="*/ 2147483647 h 1464"/>
                <a:gd name="T20" fmla="*/ 2147483647 w 10889"/>
                <a:gd name="T21" fmla="*/ 2147483647 h 1464"/>
                <a:gd name="T22" fmla="*/ 2147483647 w 10889"/>
                <a:gd name="T23" fmla="*/ 2147483647 h 1464"/>
                <a:gd name="T24" fmla="*/ 2147483647 w 10889"/>
                <a:gd name="T25" fmla="*/ 2147483647 h 1464"/>
                <a:gd name="T26" fmla="*/ 2147483647 w 10889"/>
                <a:gd name="T27" fmla="*/ 2147483647 h 1464"/>
                <a:gd name="T28" fmla="*/ 2147483647 w 10889"/>
                <a:gd name="T29" fmla="*/ 2147483647 h 1464"/>
                <a:gd name="T30" fmla="*/ 2147483647 w 10889"/>
                <a:gd name="T31" fmla="*/ 2147483647 h 1464"/>
                <a:gd name="T32" fmla="*/ 2147483647 w 10889"/>
                <a:gd name="T33" fmla="*/ 2147483647 h 1464"/>
                <a:gd name="T34" fmla="*/ 2147483647 w 10889"/>
                <a:gd name="T35" fmla="*/ 2147483647 h 1464"/>
                <a:gd name="T36" fmla="*/ 2147483647 w 10889"/>
                <a:gd name="T37" fmla="*/ 2147483647 h 1464"/>
                <a:gd name="T38" fmla="*/ 2147483647 w 10889"/>
                <a:gd name="T39" fmla="*/ 0 h 1464"/>
                <a:gd name="T40" fmla="*/ 2147483647 w 10889"/>
                <a:gd name="T41" fmla="*/ 2147483647 h 1464"/>
                <a:gd name="T42" fmla="*/ 2147483647 w 10889"/>
                <a:gd name="T43" fmla="*/ 2147483647 h 1464"/>
                <a:gd name="T44" fmla="*/ 2147483647 w 10889"/>
                <a:gd name="T45" fmla="*/ 2147483647 h 1464"/>
                <a:gd name="T46" fmla="*/ 2147483647 w 10889"/>
                <a:gd name="T47" fmla="*/ 2147483647 h 1464"/>
                <a:gd name="T48" fmla="*/ 2147483647 w 10889"/>
                <a:gd name="T49" fmla="*/ 2147483647 h 1464"/>
                <a:gd name="T50" fmla="*/ 2147483647 w 10889"/>
                <a:gd name="T51" fmla="*/ 2147483647 h 1464"/>
                <a:gd name="T52" fmla="*/ 2147483647 w 10889"/>
                <a:gd name="T53" fmla="*/ 2147483647 h 1464"/>
                <a:gd name="T54" fmla="*/ 2147483647 w 10889"/>
                <a:gd name="T55" fmla="*/ 2147483647 h 1464"/>
                <a:gd name="T56" fmla="*/ 2147483647 w 10889"/>
                <a:gd name="T57" fmla="*/ 2147483647 h 1464"/>
                <a:gd name="T58" fmla="*/ 2147483647 w 10889"/>
                <a:gd name="T59" fmla="*/ 2147483647 h 1464"/>
                <a:gd name="T60" fmla="*/ 2147483647 w 10889"/>
                <a:gd name="T61" fmla="*/ 2147483647 h 1464"/>
                <a:gd name="T62" fmla="*/ 2147483647 w 10889"/>
                <a:gd name="T63" fmla="*/ 2147483647 h 1464"/>
                <a:gd name="T64" fmla="*/ 2147483647 w 10889"/>
                <a:gd name="T65" fmla="*/ 2147483647 h 1464"/>
                <a:gd name="T66" fmla="*/ 2147483647 w 10889"/>
                <a:gd name="T67" fmla="*/ 2147483647 h 1464"/>
                <a:gd name="T68" fmla="*/ 2147483647 w 10889"/>
                <a:gd name="T69" fmla="*/ 2147483647 h 1464"/>
                <a:gd name="T70" fmla="*/ 2147483647 w 10889"/>
                <a:gd name="T71" fmla="*/ 2147483647 h 1464"/>
                <a:gd name="T72" fmla="*/ 2147483647 w 10889"/>
                <a:gd name="T73" fmla="*/ 2147483647 h 1464"/>
                <a:gd name="T74" fmla="*/ 2147483647 w 10889"/>
                <a:gd name="T75" fmla="*/ 2147483647 h 1464"/>
                <a:gd name="T76" fmla="*/ 2147483647 w 10889"/>
                <a:gd name="T77" fmla="*/ 2147483647 h 1464"/>
                <a:gd name="T78" fmla="*/ 2147483647 w 10889"/>
                <a:gd name="T79" fmla="*/ 2147483647 h 1464"/>
                <a:gd name="T80" fmla="*/ 2147483647 w 10889"/>
                <a:gd name="T81" fmla="*/ 2147483647 h 1464"/>
                <a:gd name="T82" fmla="*/ 2147483647 w 10889"/>
                <a:gd name="T83" fmla="*/ 2147483647 h 1464"/>
                <a:gd name="T84" fmla="*/ 2147483647 w 10889"/>
                <a:gd name="T85" fmla="*/ 2147483647 h 1464"/>
                <a:gd name="T86" fmla="*/ 2147483647 w 10889"/>
                <a:gd name="T87" fmla="*/ 2147483647 h 1464"/>
                <a:gd name="T88" fmla="*/ 2147483647 w 10889"/>
                <a:gd name="T89" fmla="*/ 2147483647 h 1464"/>
                <a:gd name="T90" fmla="*/ 2147483647 w 10889"/>
                <a:gd name="T91" fmla="*/ 2147483647 h 1464"/>
                <a:gd name="T92" fmla="*/ 2147483647 w 10889"/>
                <a:gd name="T93" fmla="*/ 2147483647 h 1464"/>
                <a:gd name="T94" fmla="*/ 2147483647 w 10889"/>
                <a:gd name="T95" fmla="*/ 2147483647 h 1464"/>
                <a:gd name="T96" fmla="*/ 2147483647 w 10889"/>
                <a:gd name="T97" fmla="*/ 2147483647 h 1464"/>
                <a:gd name="T98" fmla="*/ 2147483647 w 10889"/>
                <a:gd name="T99" fmla="*/ 2147483647 h 1464"/>
                <a:gd name="T100" fmla="*/ 2147483647 w 10889"/>
                <a:gd name="T101" fmla="*/ 2147483647 h 1464"/>
                <a:gd name="T102" fmla="*/ 2147483647 w 10889"/>
                <a:gd name="T103" fmla="*/ 2147483647 h 1464"/>
                <a:gd name="T104" fmla="*/ 2147483647 w 10889"/>
                <a:gd name="T105" fmla="*/ 2147483647 h 1464"/>
                <a:gd name="T106" fmla="*/ 2147483647 w 10889"/>
                <a:gd name="T107" fmla="*/ 2147483647 h 1464"/>
                <a:gd name="T108" fmla="*/ 2147483647 w 10889"/>
                <a:gd name="T109" fmla="*/ 2147483647 h 1464"/>
                <a:gd name="T110" fmla="*/ 2147483647 w 10889"/>
                <a:gd name="T111" fmla="*/ 2147483647 h 1464"/>
                <a:gd name="T112" fmla="*/ 2147483647 w 10889"/>
                <a:gd name="T113" fmla="*/ 2147483647 h 1464"/>
                <a:gd name="T114" fmla="*/ 2147483647 w 10889"/>
                <a:gd name="T115" fmla="*/ 2147483647 h 1464"/>
                <a:gd name="T116" fmla="*/ 2147483647 w 10889"/>
                <a:gd name="T117" fmla="*/ 2147483647 h 1464"/>
                <a:gd name="T118" fmla="*/ 2147483647 w 10889"/>
                <a:gd name="T119" fmla="*/ 2147483647 h 1464"/>
                <a:gd name="T120" fmla="*/ 2147483647 w 10889"/>
                <a:gd name="T121" fmla="*/ 2147483647 h 1464"/>
                <a:gd name="T122" fmla="*/ 2147483647 w 10889"/>
                <a:gd name="T123" fmla="*/ 2147483647 h 1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889" h="1464">
                  <a:moveTo>
                    <a:pt x="356" y="340"/>
                  </a:moveTo>
                  <a:lnTo>
                    <a:pt x="356" y="559"/>
                  </a:lnTo>
                  <a:lnTo>
                    <a:pt x="857" y="559"/>
                  </a:lnTo>
                  <a:lnTo>
                    <a:pt x="857" y="872"/>
                  </a:lnTo>
                  <a:lnTo>
                    <a:pt x="356" y="872"/>
                  </a:lnTo>
                  <a:lnTo>
                    <a:pt x="356" y="1442"/>
                  </a:lnTo>
                  <a:lnTo>
                    <a:pt x="0" y="1442"/>
                  </a:lnTo>
                  <a:lnTo>
                    <a:pt x="0" y="23"/>
                  </a:lnTo>
                  <a:lnTo>
                    <a:pt x="1057" y="23"/>
                  </a:lnTo>
                  <a:lnTo>
                    <a:pt x="1057" y="340"/>
                  </a:lnTo>
                  <a:lnTo>
                    <a:pt x="356" y="340"/>
                  </a:lnTo>
                  <a:close/>
                  <a:moveTo>
                    <a:pt x="1989" y="1442"/>
                  </a:moveTo>
                  <a:lnTo>
                    <a:pt x="2390" y="1442"/>
                  </a:lnTo>
                  <a:lnTo>
                    <a:pt x="2110" y="897"/>
                  </a:lnTo>
                  <a:lnTo>
                    <a:pt x="2141" y="882"/>
                  </a:lnTo>
                  <a:lnTo>
                    <a:pt x="2169" y="868"/>
                  </a:lnTo>
                  <a:lnTo>
                    <a:pt x="2196" y="851"/>
                  </a:lnTo>
                  <a:lnTo>
                    <a:pt x="2220" y="832"/>
                  </a:lnTo>
                  <a:lnTo>
                    <a:pt x="2244" y="811"/>
                  </a:lnTo>
                  <a:lnTo>
                    <a:pt x="2265" y="790"/>
                  </a:lnTo>
                  <a:lnTo>
                    <a:pt x="2286" y="767"/>
                  </a:lnTo>
                  <a:lnTo>
                    <a:pt x="2302" y="742"/>
                  </a:lnTo>
                  <a:lnTo>
                    <a:pt x="2318" y="716"/>
                  </a:lnTo>
                  <a:lnTo>
                    <a:pt x="2333" y="688"/>
                  </a:lnTo>
                  <a:lnTo>
                    <a:pt x="2344" y="658"/>
                  </a:lnTo>
                  <a:lnTo>
                    <a:pt x="2354" y="626"/>
                  </a:lnTo>
                  <a:lnTo>
                    <a:pt x="2362" y="592"/>
                  </a:lnTo>
                  <a:lnTo>
                    <a:pt x="2368" y="558"/>
                  </a:lnTo>
                  <a:lnTo>
                    <a:pt x="2371" y="520"/>
                  </a:lnTo>
                  <a:lnTo>
                    <a:pt x="2372" y="481"/>
                  </a:lnTo>
                  <a:lnTo>
                    <a:pt x="2371" y="451"/>
                  </a:lnTo>
                  <a:lnTo>
                    <a:pt x="2370" y="423"/>
                  </a:lnTo>
                  <a:lnTo>
                    <a:pt x="2366" y="395"/>
                  </a:lnTo>
                  <a:lnTo>
                    <a:pt x="2362" y="368"/>
                  </a:lnTo>
                  <a:lnTo>
                    <a:pt x="2356" y="343"/>
                  </a:lnTo>
                  <a:lnTo>
                    <a:pt x="2350" y="318"/>
                  </a:lnTo>
                  <a:lnTo>
                    <a:pt x="2342" y="295"/>
                  </a:lnTo>
                  <a:lnTo>
                    <a:pt x="2333" y="272"/>
                  </a:lnTo>
                  <a:lnTo>
                    <a:pt x="2323" y="251"/>
                  </a:lnTo>
                  <a:lnTo>
                    <a:pt x="2311" y="231"/>
                  </a:lnTo>
                  <a:lnTo>
                    <a:pt x="2299" y="212"/>
                  </a:lnTo>
                  <a:lnTo>
                    <a:pt x="2286" y="194"/>
                  </a:lnTo>
                  <a:lnTo>
                    <a:pt x="2271" y="177"/>
                  </a:lnTo>
                  <a:lnTo>
                    <a:pt x="2256" y="160"/>
                  </a:lnTo>
                  <a:lnTo>
                    <a:pt x="2239" y="144"/>
                  </a:lnTo>
                  <a:lnTo>
                    <a:pt x="2223" y="131"/>
                  </a:lnTo>
                  <a:lnTo>
                    <a:pt x="2205" y="117"/>
                  </a:lnTo>
                  <a:lnTo>
                    <a:pt x="2185" y="105"/>
                  </a:lnTo>
                  <a:lnTo>
                    <a:pt x="2165" y="92"/>
                  </a:lnTo>
                  <a:lnTo>
                    <a:pt x="2145" y="82"/>
                  </a:lnTo>
                  <a:lnTo>
                    <a:pt x="2124" y="72"/>
                  </a:lnTo>
                  <a:lnTo>
                    <a:pt x="2101" y="63"/>
                  </a:lnTo>
                  <a:lnTo>
                    <a:pt x="2079" y="55"/>
                  </a:lnTo>
                  <a:lnTo>
                    <a:pt x="2054" y="49"/>
                  </a:lnTo>
                  <a:lnTo>
                    <a:pt x="2030" y="43"/>
                  </a:lnTo>
                  <a:lnTo>
                    <a:pt x="2005" y="37"/>
                  </a:lnTo>
                  <a:lnTo>
                    <a:pt x="1979" y="33"/>
                  </a:lnTo>
                  <a:lnTo>
                    <a:pt x="1953" y="29"/>
                  </a:lnTo>
                  <a:lnTo>
                    <a:pt x="1926" y="26"/>
                  </a:lnTo>
                  <a:lnTo>
                    <a:pt x="1898" y="24"/>
                  </a:lnTo>
                  <a:lnTo>
                    <a:pt x="1870" y="23"/>
                  </a:lnTo>
                  <a:lnTo>
                    <a:pt x="1840" y="23"/>
                  </a:lnTo>
                  <a:lnTo>
                    <a:pt x="1195" y="23"/>
                  </a:lnTo>
                  <a:lnTo>
                    <a:pt x="1195" y="1442"/>
                  </a:lnTo>
                  <a:lnTo>
                    <a:pt x="1548" y="1442"/>
                  </a:lnTo>
                  <a:lnTo>
                    <a:pt x="1548" y="953"/>
                  </a:lnTo>
                  <a:lnTo>
                    <a:pt x="1749" y="953"/>
                  </a:lnTo>
                  <a:lnTo>
                    <a:pt x="1989" y="1442"/>
                  </a:lnTo>
                  <a:close/>
                  <a:moveTo>
                    <a:pt x="1830" y="329"/>
                  </a:moveTo>
                  <a:lnTo>
                    <a:pt x="1830" y="329"/>
                  </a:lnTo>
                  <a:lnTo>
                    <a:pt x="1853" y="329"/>
                  </a:lnTo>
                  <a:lnTo>
                    <a:pt x="1874" y="332"/>
                  </a:lnTo>
                  <a:lnTo>
                    <a:pt x="1894" y="335"/>
                  </a:lnTo>
                  <a:lnTo>
                    <a:pt x="1912" y="340"/>
                  </a:lnTo>
                  <a:lnTo>
                    <a:pt x="1928" y="345"/>
                  </a:lnTo>
                  <a:lnTo>
                    <a:pt x="1944" y="353"/>
                  </a:lnTo>
                  <a:lnTo>
                    <a:pt x="1957" y="361"/>
                  </a:lnTo>
                  <a:lnTo>
                    <a:pt x="1969" y="371"/>
                  </a:lnTo>
                  <a:lnTo>
                    <a:pt x="1980" y="382"/>
                  </a:lnTo>
                  <a:lnTo>
                    <a:pt x="1989" y="394"/>
                  </a:lnTo>
                  <a:lnTo>
                    <a:pt x="1996" y="407"/>
                  </a:lnTo>
                  <a:lnTo>
                    <a:pt x="2002" y="422"/>
                  </a:lnTo>
                  <a:lnTo>
                    <a:pt x="2007" y="436"/>
                  </a:lnTo>
                  <a:lnTo>
                    <a:pt x="2010" y="453"/>
                  </a:lnTo>
                  <a:lnTo>
                    <a:pt x="2012" y="471"/>
                  </a:lnTo>
                  <a:lnTo>
                    <a:pt x="2012" y="489"/>
                  </a:lnTo>
                  <a:lnTo>
                    <a:pt x="2012" y="509"/>
                  </a:lnTo>
                  <a:lnTo>
                    <a:pt x="2010" y="528"/>
                  </a:lnTo>
                  <a:lnTo>
                    <a:pt x="2007" y="545"/>
                  </a:lnTo>
                  <a:lnTo>
                    <a:pt x="2002" y="562"/>
                  </a:lnTo>
                  <a:lnTo>
                    <a:pt x="1996" y="577"/>
                  </a:lnTo>
                  <a:lnTo>
                    <a:pt x="1988" y="590"/>
                  </a:lnTo>
                  <a:lnTo>
                    <a:pt x="1979" y="602"/>
                  </a:lnTo>
                  <a:lnTo>
                    <a:pt x="1969" y="615"/>
                  </a:lnTo>
                  <a:lnTo>
                    <a:pt x="1956" y="624"/>
                  </a:lnTo>
                  <a:lnTo>
                    <a:pt x="1943" y="633"/>
                  </a:lnTo>
                  <a:lnTo>
                    <a:pt x="1927" y="641"/>
                  </a:lnTo>
                  <a:lnTo>
                    <a:pt x="1910" y="646"/>
                  </a:lnTo>
                  <a:lnTo>
                    <a:pt x="1892" y="651"/>
                  </a:lnTo>
                  <a:lnTo>
                    <a:pt x="1872" y="654"/>
                  </a:lnTo>
                  <a:lnTo>
                    <a:pt x="1849" y="656"/>
                  </a:lnTo>
                  <a:lnTo>
                    <a:pt x="1827" y="658"/>
                  </a:lnTo>
                  <a:lnTo>
                    <a:pt x="1548" y="658"/>
                  </a:lnTo>
                  <a:lnTo>
                    <a:pt x="1548" y="329"/>
                  </a:lnTo>
                  <a:lnTo>
                    <a:pt x="1830" y="329"/>
                  </a:lnTo>
                  <a:close/>
                  <a:moveTo>
                    <a:pt x="2575" y="1442"/>
                  </a:moveTo>
                  <a:lnTo>
                    <a:pt x="3649" y="1442"/>
                  </a:lnTo>
                  <a:lnTo>
                    <a:pt x="3649" y="1129"/>
                  </a:lnTo>
                  <a:lnTo>
                    <a:pt x="2931" y="1129"/>
                  </a:lnTo>
                  <a:lnTo>
                    <a:pt x="2931" y="852"/>
                  </a:lnTo>
                  <a:lnTo>
                    <a:pt x="3378" y="852"/>
                  </a:lnTo>
                  <a:lnTo>
                    <a:pt x="3378" y="544"/>
                  </a:lnTo>
                  <a:lnTo>
                    <a:pt x="2931" y="544"/>
                  </a:lnTo>
                  <a:lnTo>
                    <a:pt x="2931" y="335"/>
                  </a:lnTo>
                  <a:lnTo>
                    <a:pt x="3599" y="335"/>
                  </a:lnTo>
                  <a:lnTo>
                    <a:pt x="3599" y="23"/>
                  </a:lnTo>
                  <a:lnTo>
                    <a:pt x="2575" y="23"/>
                  </a:lnTo>
                  <a:lnTo>
                    <a:pt x="2575" y="1442"/>
                  </a:lnTo>
                  <a:close/>
                  <a:moveTo>
                    <a:pt x="4302" y="1464"/>
                  </a:moveTo>
                  <a:lnTo>
                    <a:pt x="4302" y="1464"/>
                  </a:lnTo>
                  <a:lnTo>
                    <a:pt x="4334" y="1464"/>
                  </a:lnTo>
                  <a:lnTo>
                    <a:pt x="4367" y="1462"/>
                  </a:lnTo>
                  <a:lnTo>
                    <a:pt x="4398" y="1461"/>
                  </a:lnTo>
                  <a:lnTo>
                    <a:pt x="4429" y="1458"/>
                  </a:lnTo>
                  <a:lnTo>
                    <a:pt x="4459" y="1453"/>
                  </a:lnTo>
                  <a:lnTo>
                    <a:pt x="4487" y="1449"/>
                  </a:lnTo>
                  <a:lnTo>
                    <a:pt x="4515" y="1443"/>
                  </a:lnTo>
                  <a:lnTo>
                    <a:pt x="4542" y="1436"/>
                  </a:lnTo>
                  <a:lnTo>
                    <a:pt x="4569" y="1428"/>
                  </a:lnTo>
                  <a:lnTo>
                    <a:pt x="4594" y="1420"/>
                  </a:lnTo>
                  <a:lnTo>
                    <a:pt x="4619" y="1411"/>
                  </a:lnTo>
                  <a:lnTo>
                    <a:pt x="4641" y="1400"/>
                  </a:lnTo>
                  <a:lnTo>
                    <a:pt x="4664" y="1390"/>
                  </a:lnTo>
                  <a:lnTo>
                    <a:pt x="4685" y="1378"/>
                  </a:lnTo>
                  <a:lnTo>
                    <a:pt x="4705" y="1365"/>
                  </a:lnTo>
                  <a:lnTo>
                    <a:pt x="4724" y="1351"/>
                  </a:lnTo>
                  <a:lnTo>
                    <a:pt x="4742" y="1336"/>
                  </a:lnTo>
                  <a:lnTo>
                    <a:pt x="4760" y="1320"/>
                  </a:lnTo>
                  <a:lnTo>
                    <a:pt x="4776" y="1305"/>
                  </a:lnTo>
                  <a:lnTo>
                    <a:pt x="4791" y="1287"/>
                  </a:lnTo>
                  <a:lnTo>
                    <a:pt x="4805" y="1269"/>
                  </a:lnTo>
                  <a:lnTo>
                    <a:pt x="4818" y="1250"/>
                  </a:lnTo>
                  <a:lnTo>
                    <a:pt x="4829" y="1229"/>
                  </a:lnTo>
                  <a:lnTo>
                    <a:pt x="4840" y="1208"/>
                  </a:lnTo>
                  <a:lnTo>
                    <a:pt x="4849" y="1187"/>
                  </a:lnTo>
                  <a:lnTo>
                    <a:pt x="4857" y="1164"/>
                  </a:lnTo>
                  <a:lnTo>
                    <a:pt x="4864" y="1141"/>
                  </a:lnTo>
                  <a:lnTo>
                    <a:pt x="4869" y="1116"/>
                  </a:lnTo>
                  <a:lnTo>
                    <a:pt x="4874" y="1090"/>
                  </a:lnTo>
                  <a:lnTo>
                    <a:pt x="4877" y="1063"/>
                  </a:lnTo>
                  <a:lnTo>
                    <a:pt x="4879" y="1036"/>
                  </a:lnTo>
                  <a:lnTo>
                    <a:pt x="4879" y="1008"/>
                  </a:lnTo>
                  <a:lnTo>
                    <a:pt x="4879" y="982"/>
                  </a:lnTo>
                  <a:lnTo>
                    <a:pt x="4877" y="958"/>
                  </a:lnTo>
                  <a:lnTo>
                    <a:pt x="4875" y="934"/>
                  </a:lnTo>
                  <a:lnTo>
                    <a:pt x="4872" y="911"/>
                  </a:lnTo>
                  <a:lnTo>
                    <a:pt x="4866" y="890"/>
                  </a:lnTo>
                  <a:lnTo>
                    <a:pt x="4860" y="869"/>
                  </a:lnTo>
                  <a:lnTo>
                    <a:pt x="4854" y="849"/>
                  </a:lnTo>
                  <a:lnTo>
                    <a:pt x="4846" y="829"/>
                  </a:lnTo>
                  <a:lnTo>
                    <a:pt x="4837" y="811"/>
                  </a:lnTo>
                  <a:lnTo>
                    <a:pt x="4827" y="793"/>
                  </a:lnTo>
                  <a:lnTo>
                    <a:pt x="4815" y="778"/>
                  </a:lnTo>
                  <a:lnTo>
                    <a:pt x="4804" y="761"/>
                  </a:lnTo>
                  <a:lnTo>
                    <a:pt x="4791" y="746"/>
                  </a:lnTo>
                  <a:lnTo>
                    <a:pt x="4777" y="732"/>
                  </a:lnTo>
                  <a:lnTo>
                    <a:pt x="4763" y="718"/>
                  </a:lnTo>
                  <a:lnTo>
                    <a:pt x="4747" y="705"/>
                  </a:lnTo>
                  <a:lnTo>
                    <a:pt x="4730" y="692"/>
                  </a:lnTo>
                  <a:lnTo>
                    <a:pt x="4712" y="680"/>
                  </a:lnTo>
                  <a:lnTo>
                    <a:pt x="4694" y="669"/>
                  </a:lnTo>
                  <a:lnTo>
                    <a:pt x="4674" y="658"/>
                  </a:lnTo>
                  <a:lnTo>
                    <a:pt x="4654" y="646"/>
                  </a:lnTo>
                  <a:lnTo>
                    <a:pt x="4633" y="637"/>
                  </a:lnTo>
                  <a:lnTo>
                    <a:pt x="4611" y="627"/>
                  </a:lnTo>
                  <a:lnTo>
                    <a:pt x="4588" y="618"/>
                  </a:lnTo>
                  <a:lnTo>
                    <a:pt x="4540" y="601"/>
                  </a:lnTo>
                  <a:lnTo>
                    <a:pt x="4488" y="585"/>
                  </a:lnTo>
                  <a:lnTo>
                    <a:pt x="4434" y="570"/>
                  </a:lnTo>
                  <a:lnTo>
                    <a:pt x="4377" y="556"/>
                  </a:lnTo>
                  <a:lnTo>
                    <a:pt x="4310" y="540"/>
                  </a:lnTo>
                  <a:lnTo>
                    <a:pt x="4255" y="524"/>
                  </a:lnTo>
                  <a:lnTo>
                    <a:pt x="4232" y="516"/>
                  </a:lnTo>
                  <a:lnTo>
                    <a:pt x="4212" y="509"/>
                  </a:lnTo>
                  <a:lnTo>
                    <a:pt x="4194" y="501"/>
                  </a:lnTo>
                  <a:lnTo>
                    <a:pt x="4178" y="494"/>
                  </a:lnTo>
                  <a:lnTo>
                    <a:pt x="4166" y="486"/>
                  </a:lnTo>
                  <a:lnTo>
                    <a:pt x="4155" y="478"/>
                  </a:lnTo>
                  <a:lnTo>
                    <a:pt x="4146" y="470"/>
                  </a:lnTo>
                  <a:lnTo>
                    <a:pt x="4139" y="461"/>
                  </a:lnTo>
                  <a:lnTo>
                    <a:pt x="4133" y="451"/>
                  </a:lnTo>
                  <a:lnTo>
                    <a:pt x="4130" y="441"/>
                  </a:lnTo>
                  <a:lnTo>
                    <a:pt x="4128" y="429"/>
                  </a:lnTo>
                  <a:lnTo>
                    <a:pt x="4128" y="418"/>
                  </a:lnTo>
                  <a:lnTo>
                    <a:pt x="4128" y="408"/>
                  </a:lnTo>
                  <a:lnTo>
                    <a:pt x="4129" y="398"/>
                  </a:lnTo>
                  <a:lnTo>
                    <a:pt x="4131" y="389"/>
                  </a:lnTo>
                  <a:lnTo>
                    <a:pt x="4135" y="380"/>
                  </a:lnTo>
                  <a:lnTo>
                    <a:pt x="4140" y="371"/>
                  </a:lnTo>
                  <a:lnTo>
                    <a:pt x="4146" y="363"/>
                  </a:lnTo>
                  <a:lnTo>
                    <a:pt x="4152" y="355"/>
                  </a:lnTo>
                  <a:lnTo>
                    <a:pt x="4161" y="347"/>
                  </a:lnTo>
                  <a:lnTo>
                    <a:pt x="4171" y="342"/>
                  </a:lnTo>
                  <a:lnTo>
                    <a:pt x="4183" y="336"/>
                  </a:lnTo>
                  <a:lnTo>
                    <a:pt x="4196" y="331"/>
                  </a:lnTo>
                  <a:lnTo>
                    <a:pt x="4211" y="326"/>
                  </a:lnTo>
                  <a:lnTo>
                    <a:pt x="4229" y="324"/>
                  </a:lnTo>
                  <a:lnTo>
                    <a:pt x="4248" y="320"/>
                  </a:lnTo>
                  <a:lnTo>
                    <a:pt x="4268" y="319"/>
                  </a:lnTo>
                  <a:lnTo>
                    <a:pt x="4292" y="319"/>
                  </a:lnTo>
                  <a:lnTo>
                    <a:pt x="4318" y="319"/>
                  </a:lnTo>
                  <a:lnTo>
                    <a:pt x="4343" y="322"/>
                  </a:lnTo>
                  <a:lnTo>
                    <a:pt x="4368" y="324"/>
                  </a:lnTo>
                  <a:lnTo>
                    <a:pt x="4393" y="327"/>
                  </a:lnTo>
                  <a:lnTo>
                    <a:pt x="4418" y="333"/>
                  </a:lnTo>
                  <a:lnTo>
                    <a:pt x="4441" y="338"/>
                  </a:lnTo>
                  <a:lnTo>
                    <a:pt x="4465" y="345"/>
                  </a:lnTo>
                  <a:lnTo>
                    <a:pt x="4488" y="353"/>
                  </a:lnTo>
                  <a:lnTo>
                    <a:pt x="4511" y="362"/>
                  </a:lnTo>
                  <a:lnTo>
                    <a:pt x="4534" y="372"/>
                  </a:lnTo>
                  <a:lnTo>
                    <a:pt x="4556" y="383"/>
                  </a:lnTo>
                  <a:lnTo>
                    <a:pt x="4578" y="395"/>
                  </a:lnTo>
                  <a:lnTo>
                    <a:pt x="4601" y="408"/>
                  </a:lnTo>
                  <a:lnTo>
                    <a:pt x="4622" y="422"/>
                  </a:lnTo>
                  <a:lnTo>
                    <a:pt x="4643" y="435"/>
                  </a:lnTo>
                  <a:lnTo>
                    <a:pt x="4665" y="451"/>
                  </a:lnTo>
                  <a:lnTo>
                    <a:pt x="4857" y="185"/>
                  </a:lnTo>
                  <a:lnTo>
                    <a:pt x="4830" y="163"/>
                  </a:lnTo>
                  <a:lnTo>
                    <a:pt x="4802" y="143"/>
                  </a:lnTo>
                  <a:lnTo>
                    <a:pt x="4774" y="124"/>
                  </a:lnTo>
                  <a:lnTo>
                    <a:pt x="4744" y="107"/>
                  </a:lnTo>
                  <a:lnTo>
                    <a:pt x="4713" y="90"/>
                  </a:lnTo>
                  <a:lnTo>
                    <a:pt x="4683" y="74"/>
                  </a:lnTo>
                  <a:lnTo>
                    <a:pt x="4650" y="61"/>
                  </a:lnTo>
                  <a:lnTo>
                    <a:pt x="4618" y="49"/>
                  </a:lnTo>
                  <a:lnTo>
                    <a:pt x="4583" y="37"/>
                  </a:lnTo>
                  <a:lnTo>
                    <a:pt x="4548" y="27"/>
                  </a:lnTo>
                  <a:lnTo>
                    <a:pt x="4511" y="19"/>
                  </a:lnTo>
                  <a:lnTo>
                    <a:pt x="4473" y="13"/>
                  </a:lnTo>
                  <a:lnTo>
                    <a:pt x="4434" y="7"/>
                  </a:lnTo>
                  <a:lnTo>
                    <a:pt x="4394" y="4"/>
                  </a:lnTo>
                  <a:lnTo>
                    <a:pt x="4351" y="1"/>
                  </a:lnTo>
                  <a:lnTo>
                    <a:pt x="4309" y="0"/>
                  </a:lnTo>
                  <a:lnTo>
                    <a:pt x="4278" y="1"/>
                  </a:lnTo>
                  <a:lnTo>
                    <a:pt x="4249" y="3"/>
                  </a:lnTo>
                  <a:lnTo>
                    <a:pt x="4221" y="5"/>
                  </a:lnTo>
                  <a:lnTo>
                    <a:pt x="4193" y="8"/>
                  </a:lnTo>
                  <a:lnTo>
                    <a:pt x="4166" y="13"/>
                  </a:lnTo>
                  <a:lnTo>
                    <a:pt x="4139" y="18"/>
                  </a:lnTo>
                  <a:lnTo>
                    <a:pt x="4113" y="24"/>
                  </a:lnTo>
                  <a:lnTo>
                    <a:pt x="4088" y="32"/>
                  </a:lnTo>
                  <a:lnTo>
                    <a:pt x="4064" y="40"/>
                  </a:lnTo>
                  <a:lnTo>
                    <a:pt x="4040" y="49"/>
                  </a:lnTo>
                  <a:lnTo>
                    <a:pt x="4017" y="59"/>
                  </a:lnTo>
                  <a:lnTo>
                    <a:pt x="3996" y="69"/>
                  </a:lnTo>
                  <a:lnTo>
                    <a:pt x="3975" y="80"/>
                  </a:lnTo>
                  <a:lnTo>
                    <a:pt x="3955" y="92"/>
                  </a:lnTo>
                  <a:lnTo>
                    <a:pt x="3935" y="106"/>
                  </a:lnTo>
                  <a:lnTo>
                    <a:pt x="3917" y="119"/>
                  </a:lnTo>
                  <a:lnTo>
                    <a:pt x="3899" y="134"/>
                  </a:lnTo>
                  <a:lnTo>
                    <a:pt x="3884" y="150"/>
                  </a:lnTo>
                  <a:lnTo>
                    <a:pt x="3868" y="167"/>
                  </a:lnTo>
                  <a:lnTo>
                    <a:pt x="3853" y="183"/>
                  </a:lnTo>
                  <a:lnTo>
                    <a:pt x="3840" y="200"/>
                  </a:lnTo>
                  <a:lnTo>
                    <a:pt x="3828" y="219"/>
                  </a:lnTo>
                  <a:lnTo>
                    <a:pt x="3816" y="238"/>
                  </a:lnTo>
                  <a:lnTo>
                    <a:pt x="3806" y="258"/>
                  </a:lnTo>
                  <a:lnTo>
                    <a:pt x="3797" y="278"/>
                  </a:lnTo>
                  <a:lnTo>
                    <a:pt x="3789" y="299"/>
                  </a:lnTo>
                  <a:lnTo>
                    <a:pt x="3783" y="320"/>
                  </a:lnTo>
                  <a:lnTo>
                    <a:pt x="3777" y="343"/>
                  </a:lnTo>
                  <a:lnTo>
                    <a:pt x="3772" y="367"/>
                  </a:lnTo>
                  <a:lnTo>
                    <a:pt x="3769" y="390"/>
                  </a:lnTo>
                  <a:lnTo>
                    <a:pt x="3767" y="414"/>
                  </a:lnTo>
                  <a:lnTo>
                    <a:pt x="3767" y="438"/>
                  </a:lnTo>
                  <a:lnTo>
                    <a:pt x="3767" y="464"/>
                  </a:lnTo>
                  <a:lnTo>
                    <a:pt x="3769" y="489"/>
                  </a:lnTo>
                  <a:lnTo>
                    <a:pt x="3771" y="513"/>
                  </a:lnTo>
                  <a:lnTo>
                    <a:pt x="3775" y="535"/>
                  </a:lnTo>
                  <a:lnTo>
                    <a:pt x="3779" y="558"/>
                  </a:lnTo>
                  <a:lnTo>
                    <a:pt x="3785" y="578"/>
                  </a:lnTo>
                  <a:lnTo>
                    <a:pt x="3790" y="598"/>
                  </a:lnTo>
                  <a:lnTo>
                    <a:pt x="3798" y="616"/>
                  </a:lnTo>
                  <a:lnTo>
                    <a:pt x="3806" y="634"/>
                  </a:lnTo>
                  <a:lnTo>
                    <a:pt x="3815" y="652"/>
                  </a:lnTo>
                  <a:lnTo>
                    <a:pt x="3826" y="668"/>
                  </a:lnTo>
                  <a:lnTo>
                    <a:pt x="3838" y="683"/>
                  </a:lnTo>
                  <a:lnTo>
                    <a:pt x="3849" y="698"/>
                  </a:lnTo>
                  <a:lnTo>
                    <a:pt x="3862" y="713"/>
                  </a:lnTo>
                  <a:lnTo>
                    <a:pt x="3876" y="726"/>
                  </a:lnTo>
                  <a:lnTo>
                    <a:pt x="3892" y="738"/>
                  </a:lnTo>
                  <a:lnTo>
                    <a:pt x="3907" y="751"/>
                  </a:lnTo>
                  <a:lnTo>
                    <a:pt x="3924" y="762"/>
                  </a:lnTo>
                  <a:lnTo>
                    <a:pt x="3941" y="773"/>
                  </a:lnTo>
                  <a:lnTo>
                    <a:pt x="3960" y="785"/>
                  </a:lnTo>
                  <a:lnTo>
                    <a:pt x="3979" y="795"/>
                  </a:lnTo>
                  <a:lnTo>
                    <a:pt x="3999" y="804"/>
                  </a:lnTo>
                  <a:lnTo>
                    <a:pt x="4021" y="813"/>
                  </a:lnTo>
                  <a:lnTo>
                    <a:pt x="4043" y="822"/>
                  </a:lnTo>
                  <a:lnTo>
                    <a:pt x="4091" y="838"/>
                  </a:lnTo>
                  <a:lnTo>
                    <a:pt x="4141" y="854"/>
                  </a:lnTo>
                  <a:lnTo>
                    <a:pt x="4195" y="869"/>
                  </a:lnTo>
                  <a:lnTo>
                    <a:pt x="4253" y="882"/>
                  </a:lnTo>
                  <a:lnTo>
                    <a:pt x="4327" y="900"/>
                  </a:lnTo>
                  <a:lnTo>
                    <a:pt x="4358" y="909"/>
                  </a:lnTo>
                  <a:lnTo>
                    <a:pt x="4385" y="918"/>
                  </a:lnTo>
                  <a:lnTo>
                    <a:pt x="4410" y="927"/>
                  </a:lnTo>
                  <a:lnTo>
                    <a:pt x="4432" y="935"/>
                  </a:lnTo>
                  <a:lnTo>
                    <a:pt x="4450" y="944"/>
                  </a:lnTo>
                  <a:lnTo>
                    <a:pt x="4467" y="952"/>
                  </a:lnTo>
                  <a:lnTo>
                    <a:pt x="4481" y="961"/>
                  </a:lnTo>
                  <a:lnTo>
                    <a:pt x="4492" y="970"/>
                  </a:lnTo>
                  <a:lnTo>
                    <a:pt x="4501" y="980"/>
                  </a:lnTo>
                  <a:lnTo>
                    <a:pt x="4507" y="990"/>
                  </a:lnTo>
                  <a:lnTo>
                    <a:pt x="4513" y="1000"/>
                  </a:lnTo>
                  <a:lnTo>
                    <a:pt x="4516" y="1011"/>
                  </a:lnTo>
                  <a:lnTo>
                    <a:pt x="4519" y="1023"/>
                  </a:lnTo>
                  <a:lnTo>
                    <a:pt x="4519" y="1035"/>
                  </a:lnTo>
                  <a:lnTo>
                    <a:pt x="4519" y="1049"/>
                  </a:lnTo>
                  <a:lnTo>
                    <a:pt x="4516" y="1062"/>
                  </a:lnTo>
                  <a:lnTo>
                    <a:pt x="4513" y="1074"/>
                  </a:lnTo>
                  <a:lnTo>
                    <a:pt x="4507" y="1086"/>
                  </a:lnTo>
                  <a:lnTo>
                    <a:pt x="4501" y="1096"/>
                  </a:lnTo>
                  <a:lnTo>
                    <a:pt x="4493" y="1105"/>
                  </a:lnTo>
                  <a:lnTo>
                    <a:pt x="4484" y="1113"/>
                  </a:lnTo>
                  <a:lnTo>
                    <a:pt x="4472" y="1120"/>
                  </a:lnTo>
                  <a:lnTo>
                    <a:pt x="4459" y="1126"/>
                  </a:lnTo>
                  <a:lnTo>
                    <a:pt x="4443" y="1132"/>
                  </a:lnTo>
                  <a:lnTo>
                    <a:pt x="4428" y="1136"/>
                  </a:lnTo>
                  <a:lnTo>
                    <a:pt x="4409" y="1140"/>
                  </a:lnTo>
                  <a:lnTo>
                    <a:pt x="4388" y="1143"/>
                  </a:lnTo>
                  <a:lnTo>
                    <a:pt x="4366" y="1144"/>
                  </a:lnTo>
                  <a:lnTo>
                    <a:pt x="4341" y="1145"/>
                  </a:lnTo>
                  <a:lnTo>
                    <a:pt x="4314" y="1146"/>
                  </a:lnTo>
                  <a:lnTo>
                    <a:pt x="4288" y="1145"/>
                  </a:lnTo>
                  <a:lnTo>
                    <a:pt x="4262" y="1143"/>
                  </a:lnTo>
                  <a:lnTo>
                    <a:pt x="4235" y="1140"/>
                  </a:lnTo>
                  <a:lnTo>
                    <a:pt x="4210" y="1135"/>
                  </a:lnTo>
                  <a:lnTo>
                    <a:pt x="4182" y="1129"/>
                  </a:lnTo>
                  <a:lnTo>
                    <a:pt x="4155" y="1122"/>
                  </a:lnTo>
                  <a:lnTo>
                    <a:pt x="4128" y="1114"/>
                  </a:lnTo>
                  <a:lnTo>
                    <a:pt x="4101" y="1105"/>
                  </a:lnTo>
                  <a:lnTo>
                    <a:pt x="4075" y="1095"/>
                  </a:lnTo>
                  <a:lnTo>
                    <a:pt x="4049" y="1083"/>
                  </a:lnTo>
                  <a:lnTo>
                    <a:pt x="4023" y="1071"/>
                  </a:lnTo>
                  <a:lnTo>
                    <a:pt x="3999" y="1059"/>
                  </a:lnTo>
                  <a:lnTo>
                    <a:pt x="3976" y="1045"/>
                  </a:lnTo>
                  <a:lnTo>
                    <a:pt x="3953" y="1032"/>
                  </a:lnTo>
                  <a:lnTo>
                    <a:pt x="3932" y="1017"/>
                  </a:lnTo>
                  <a:lnTo>
                    <a:pt x="3913" y="1002"/>
                  </a:lnTo>
                  <a:lnTo>
                    <a:pt x="3720" y="1264"/>
                  </a:lnTo>
                  <a:lnTo>
                    <a:pt x="3745" y="1286"/>
                  </a:lnTo>
                  <a:lnTo>
                    <a:pt x="3774" y="1306"/>
                  </a:lnTo>
                  <a:lnTo>
                    <a:pt x="3804" y="1326"/>
                  </a:lnTo>
                  <a:lnTo>
                    <a:pt x="3834" y="1345"/>
                  </a:lnTo>
                  <a:lnTo>
                    <a:pt x="3868" y="1362"/>
                  </a:lnTo>
                  <a:lnTo>
                    <a:pt x="3902" y="1379"/>
                  </a:lnTo>
                  <a:lnTo>
                    <a:pt x="3938" y="1395"/>
                  </a:lnTo>
                  <a:lnTo>
                    <a:pt x="3975" y="1408"/>
                  </a:lnTo>
                  <a:lnTo>
                    <a:pt x="4012" y="1420"/>
                  </a:lnTo>
                  <a:lnTo>
                    <a:pt x="4051" y="1432"/>
                  </a:lnTo>
                  <a:lnTo>
                    <a:pt x="4092" y="1442"/>
                  </a:lnTo>
                  <a:lnTo>
                    <a:pt x="4132" y="1450"/>
                  </a:lnTo>
                  <a:lnTo>
                    <a:pt x="4174" y="1456"/>
                  </a:lnTo>
                  <a:lnTo>
                    <a:pt x="4216" y="1461"/>
                  </a:lnTo>
                  <a:lnTo>
                    <a:pt x="4259" y="1463"/>
                  </a:lnTo>
                  <a:lnTo>
                    <a:pt x="4302" y="1464"/>
                  </a:lnTo>
                  <a:close/>
                  <a:moveTo>
                    <a:pt x="5072" y="1442"/>
                  </a:moveTo>
                  <a:lnTo>
                    <a:pt x="6145" y="1442"/>
                  </a:lnTo>
                  <a:lnTo>
                    <a:pt x="6145" y="1129"/>
                  </a:lnTo>
                  <a:lnTo>
                    <a:pt x="5427" y="1129"/>
                  </a:lnTo>
                  <a:lnTo>
                    <a:pt x="5427" y="852"/>
                  </a:lnTo>
                  <a:lnTo>
                    <a:pt x="5874" y="852"/>
                  </a:lnTo>
                  <a:lnTo>
                    <a:pt x="5874" y="544"/>
                  </a:lnTo>
                  <a:lnTo>
                    <a:pt x="5427" y="544"/>
                  </a:lnTo>
                  <a:lnTo>
                    <a:pt x="5427" y="335"/>
                  </a:lnTo>
                  <a:lnTo>
                    <a:pt x="6096" y="335"/>
                  </a:lnTo>
                  <a:lnTo>
                    <a:pt x="6096" y="23"/>
                  </a:lnTo>
                  <a:lnTo>
                    <a:pt x="5072" y="23"/>
                  </a:lnTo>
                  <a:lnTo>
                    <a:pt x="5072" y="1442"/>
                  </a:lnTo>
                  <a:close/>
                  <a:moveTo>
                    <a:pt x="7232" y="1442"/>
                  </a:moveTo>
                  <a:lnTo>
                    <a:pt x="7531" y="1442"/>
                  </a:lnTo>
                  <a:lnTo>
                    <a:pt x="7531" y="23"/>
                  </a:lnTo>
                  <a:lnTo>
                    <a:pt x="7186" y="23"/>
                  </a:lnTo>
                  <a:lnTo>
                    <a:pt x="7186" y="797"/>
                  </a:lnTo>
                  <a:lnTo>
                    <a:pt x="6638" y="23"/>
                  </a:lnTo>
                  <a:lnTo>
                    <a:pt x="6316" y="23"/>
                  </a:lnTo>
                  <a:lnTo>
                    <a:pt x="6316" y="1442"/>
                  </a:lnTo>
                  <a:lnTo>
                    <a:pt x="6661" y="1442"/>
                  </a:lnTo>
                  <a:lnTo>
                    <a:pt x="6661" y="629"/>
                  </a:lnTo>
                  <a:lnTo>
                    <a:pt x="7232" y="1442"/>
                  </a:lnTo>
                  <a:close/>
                  <a:moveTo>
                    <a:pt x="7788" y="1442"/>
                  </a:moveTo>
                  <a:lnTo>
                    <a:pt x="8151" y="1442"/>
                  </a:lnTo>
                  <a:lnTo>
                    <a:pt x="8151" y="23"/>
                  </a:lnTo>
                  <a:lnTo>
                    <a:pt x="7788" y="23"/>
                  </a:lnTo>
                  <a:lnTo>
                    <a:pt x="7788" y="1442"/>
                  </a:lnTo>
                  <a:close/>
                  <a:moveTo>
                    <a:pt x="8992" y="1464"/>
                  </a:moveTo>
                  <a:lnTo>
                    <a:pt x="8992" y="1464"/>
                  </a:lnTo>
                  <a:lnTo>
                    <a:pt x="9026" y="1464"/>
                  </a:lnTo>
                  <a:lnTo>
                    <a:pt x="9058" y="1462"/>
                  </a:lnTo>
                  <a:lnTo>
                    <a:pt x="9090" y="1459"/>
                  </a:lnTo>
                  <a:lnTo>
                    <a:pt x="9121" y="1455"/>
                  </a:lnTo>
                  <a:lnTo>
                    <a:pt x="9151" y="1450"/>
                  </a:lnTo>
                  <a:lnTo>
                    <a:pt x="9181" y="1443"/>
                  </a:lnTo>
                  <a:lnTo>
                    <a:pt x="9210" y="1435"/>
                  </a:lnTo>
                  <a:lnTo>
                    <a:pt x="9238" y="1426"/>
                  </a:lnTo>
                  <a:lnTo>
                    <a:pt x="9265" y="1416"/>
                  </a:lnTo>
                  <a:lnTo>
                    <a:pt x="9291" y="1405"/>
                  </a:lnTo>
                  <a:lnTo>
                    <a:pt x="9317" y="1392"/>
                  </a:lnTo>
                  <a:lnTo>
                    <a:pt x="9341" y="1379"/>
                  </a:lnTo>
                  <a:lnTo>
                    <a:pt x="9365" y="1363"/>
                  </a:lnTo>
                  <a:lnTo>
                    <a:pt x="9387" y="1347"/>
                  </a:lnTo>
                  <a:lnTo>
                    <a:pt x="9409" y="1329"/>
                  </a:lnTo>
                  <a:lnTo>
                    <a:pt x="9430" y="1310"/>
                  </a:lnTo>
                  <a:lnTo>
                    <a:pt x="9449" y="1290"/>
                  </a:lnTo>
                  <a:lnTo>
                    <a:pt x="9468" y="1269"/>
                  </a:lnTo>
                  <a:lnTo>
                    <a:pt x="9485" y="1246"/>
                  </a:lnTo>
                  <a:lnTo>
                    <a:pt x="9502" y="1222"/>
                  </a:lnTo>
                  <a:lnTo>
                    <a:pt x="9517" y="1197"/>
                  </a:lnTo>
                  <a:lnTo>
                    <a:pt x="9531" y="1170"/>
                  </a:lnTo>
                  <a:lnTo>
                    <a:pt x="9544" y="1142"/>
                  </a:lnTo>
                  <a:lnTo>
                    <a:pt x="9555" y="1113"/>
                  </a:lnTo>
                  <a:lnTo>
                    <a:pt x="9566" y="1082"/>
                  </a:lnTo>
                  <a:lnTo>
                    <a:pt x="9575" y="1050"/>
                  </a:lnTo>
                  <a:lnTo>
                    <a:pt x="9583" y="1017"/>
                  </a:lnTo>
                  <a:lnTo>
                    <a:pt x="9589" y="982"/>
                  </a:lnTo>
                  <a:lnTo>
                    <a:pt x="9594" y="946"/>
                  </a:lnTo>
                  <a:lnTo>
                    <a:pt x="9598" y="909"/>
                  </a:lnTo>
                  <a:lnTo>
                    <a:pt x="9600" y="870"/>
                  </a:lnTo>
                  <a:lnTo>
                    <a:pt x="9600" y="829"/>
                  </a:lnTo>
                  <a:lnTo>
                    <a:pt x="9600" y="23"/>
                  </a:lnTo>
                  <a:lnTo>
                    <a:pt x="9239" y="23"/>
                  </a:lnTo>
                  <a:lnTo>
                    <a:pt x="9239" y="829"/>
                  </a:lnTo>
                  <a:lnTo>
                    <a:pt x="9238" y="865"/>
                  </a:lnTo>
                  <a:lnTo>
                    <a:pt x="9236" y="898"/>
                  </a:lnTo>
                  <a:lnTo>
                    <a:pt x="9230" y="929"/>
                  </a:lnTo>
                  <a:lnTo>
                    <a:pt x="9223" y="960"/>
                  </a:lnTo>
                  <a:lnTo>
                    <a:pt x="9216" y="987"/>
                  </a:lnTo>
                  <a:lnTo>
                    <a:pt x="9205" y="1013"/>
                  </a:lnTo>
                  <a:lnTo>
                    <a:pt x="9193" y="1036"/>
                  </a:lnTo>
                  <a:lnTo>
                    <a:pt x="9185" y="1046"/>
                  </a:lnTo>
                  <a:lnTo>
                    <a:pt x="9178" y="1058"/>
                  </a:lnTo>
                  <a:lnTo>
                    <a:pt x="9171" y="1067"/>
                  </a:lnTo>
                  <a:lnTo>
                    <a:pt x="9163" y="1077"/>
                  </a:lnTo>
                  <a:lnTo>
                    <a:pt x="9154" y="1084"/>
                  </a:lnTo>
                  <a:lnTo>
                    <a:pt x="9144" y="1092"/>
                  </a:lnTo>
                  <a:lnTo>
                    <a:pt x="9135" y="1100"/>
                  </a:lnTo>
                  <a:lnTo>
                    <a:pt x="9124" y="1107"/>
                  </a:lnTo>
                  <a:lnTo>
                    <a:pt x="9113" y="1113"/>
                  </a:lnTo>
                  <a:lnTo>
                    <a:pt x="9102" y="1118"/>
                  </a:lnTo>
                  <a:lnTo>
                    <a:pt x="9091" y="1124"/>
                  </a:lnTo>
                  <a:lnTo>
                    <a:pt x="9078" y="1128"/>
                  </a:lnTo>
                  <a:lnTo>
                    <a:pt x="9066" y="1132"/>
                  </a:lnTo>
                  <a:lnTo>
                    <a:pt x="9053" y="1135"/>
                  </a:lnTo>
                  <a:lnTo>
                    <a:pt x="9039" y="1137"/>
                  </a:lnTo>
                  <a:lnTo>
                    <a:pt x="9026" y="1138"/>
                  </a:lnTo>
                  <a:lnTo>
                    <a:pt x="9011" y="1140"/>
                  </a:lnTo>
                  <a:lnTo>
                    <a:pt x="8996" y="1140"/>
                  </a:lnTo>
                  <a:lnTo>
                    <a:pt x="8981" y="1140"/>
                  </a:lnTo>
                  <a:lnTo>
                    <a:pt x="8966" y="1138"/>
                  </a:lnTo>
                  <a:lnTo>
                    <a:pt x="8951" y="1137"/>
                  </a:lnTo>
                  <a:lnTo>
                    <a:pt x="8938" y="1135"/>
                  </a:lnTo>
                  <a:lnTo>
                    <a:pt x="8924" y="1132"/>
                  </a:lnTo>
                  <a:lnTo>
                    <a:pt x="8912" y="1128"/>
                  </a:lnTo>
                  <a:lnTo>
                    <a:pt x="8900" y="1124"/>
                  </a:lnTo>
                  <a:lnTo>
                    <a:pt x="8888" y="1118"/>
                  </a:lnTo>
                  <a:lnTo>
                    <a:pt x="8877" y="1113"/>
                  </a:lnTo>
                  <a:lnTo>
                    <a:pt x="8866" y="1107"/>
                  </a:lnTo>
                  <a:lnTo>
                    <a:pt x="8856" y="1099"/>
                  </a:lnTo>
                  <a:lnTo>
                    <a:pt x="8846" y="1092"/>
                  </a:lnTo>
                  <a:lnTo>
                    <a:pt x="8837" y="1084"/>
                  </a:lnTo>
                  <a:lnTo>
                    <a:pt x="8828" y="1076"/>
                  </a:lnTo>
                  <a:lnTo>
                    <a:pt x="8820" y="1067"/>
                  </a:lnTo>
                  <a:lnTo>
                    <a:pt x="8812" y="1056"/>
                  </a:lnTo>
                  <a:lnTo>
                    <a:pt x="8804" y="1046"/>
                  </a:lnTo>
                  <a:lnTo>
                    <a:pt x="8797" y="1035"/>
                  </a:lnTo>
                  <a:lnTo>
                    <a:pt x="8791" y="1024"/>
                  </a:lnTo>
                  <a:lnTo>
                    <a:pt x="8785" y="1011"/>
                  </a:lnTo>
                  <a:lnTo>
                    <a:pt x="8774" y="987"/>
                  </a:lnTo>
                  <a:lnTo>
                    <a:pt x="8766" y="959"/>
                  </a:lnTo>
                  <a:lnTo>
                    <a:pt x="8759" y="929"/>
                  </a:lnTo>
                  <a:lnTo>
                    <a:pt x="8755" y="898"/>
                  </a:lnTo>
                  <a:lnTo>
                    <a:pt x="8751" y="864"/>
                  </a:lnTo>
                  <a:lnTo>
                    <a:pt x="8750" y="829"/>
                  </a:lnTo>
                  <a:lnTo>
                    <a:pt x="8750" y="23"/>
                  </a:lnTo>
                  <a:lnTo>
                    <a:pt x="8387" y="23"/>
                  </a:lnTo>
                  <a:lnTo>
                    <a:pt x="8387" y="829"/>
                  </a:lnTo>
                  <a:lnTo>
                    <a:pt x="8388" y="870"/>
                  </a:lnTo>
                  <a:lnTo>
                    <a:pt x="8391" y="909"/>
                  </a:lnTo>
                  <a:lnTo>
                    <a:pt x="8394" y="946"/>
                  </a:lnTo>
                  <a:lnTo>
                    <a:pt x="8398" y="982"/>
                  </a:lnTo>
                  <a:lnTo>
                    <a:pt x="8405" y="1017"/>
                  </a:lnTo>
                  <a:lnTo>
                    <a:pt x="8413" y="1051"/>
                  </a:lnTo>
                  <a:lnTo>
                    <a:pt x="8422" y="1083"/>
                  </a:lnTo>
                  <a:lnTo>
                    <a:pt x="8432" y="1114"/>
                  </a:lnTo>
                  <a:lnTo>
                    <a:pt x="8443" y="1143"/>
                  </a:lnTo>
                  <a:lnTo>
                    <a:pt x="8456" y="1171"/>
                  </a:lnTo>
                  <a:lnTo>
                    <a:pt x="8470" y="1198"/>
                  </a:lnTo>
                  <a:lnTo>
                    <a:pt x="8485" y="1223"/>
                  </a:lnTo>
                  <a:lnTo>
                    <a:pt x="8502" y="1247"/>
                  </a:lnTo>
                  <a:lnTo>
                    <a:pt x="8519" y="1270"/>
                  </a:lnTo>
                  <a:lnTo>
                    <a:pt x="8538" y="1291"/>
                  </a:lnTo>
                  <a:lnTo>
                    <a:pt x="8557" y="1311"/>
                  </a:lnTo>
                  <a:lnTo>
                    <a:pt x="8578" y="1331"/>
                  </a:lnTo>
                  <a:lnTo>
                    <a:pt x="8600" y="1347"/>
                  </a:lnTo>
                  <a:lnTo>
                    <a:pt x="8622" y="1364"/>
                  </a:lnTo>
                  <a:lnTo>
                    <a:pt x="8646" y="1379"/>
                  </a:lnTo>
                  <a:lnTo>
                    <a:pt x="8670" y="1392"/>
                  </a:lnTo>
                  <a:lnTo>
                    <a:pt x="8695" y="1406"/>
                  </a:lnTo>
                  <a:lnTo>
                    <a:pt x="8721" y="1417"/>
                  </a:lnTo>
                  <a:lnTo>
                    <a:pt x="8749" y="1427"/>
                  </a:lnTo>
                  <a:lnTo>
                    <a:pt x="8776" y="1436"/>
                  </a:lnTo>
                  <a:lnTo>
                    <a:pt x="8805" y="1443"/>
                  </a:lnTo>
                  <a:lnTo>
                    <a:pt x="8835" y="1450"/>
                  </a:lnTo>
                  <a:lnTo>
                    <a:pt x="8865" y="1455"/>
                  </a:lnTo>
                  <a:lnTo>
                    <a:pt x="8895" y="1459"/>
                  </a:lnTo>
                  <a:lnTo>
                    <a:pt x="8927" y="1462"/>
                  </a:lnTo>
                  <a:lnTo>
                    <a:pt x="8959" y="1464"/>
                  </a:lnTo>
                  <a:lnTo>
                    <a:pt x="8992" y="1464"/>
                  </a:lnTo>
                  <a:close/>
                  <a:moveTo>
                    <a:pt x="10311" y="1464"/>
                  </a:moveTo>
                  <a:lnTo>
                    <a:pt x="10311" y="1464"/>
                  </a:lnTo>
                  <a:lnTo>
                    <a:pt x="10344" y="1464"/>
                  </a:lnTo>
                  <a:lnTo>
                    <a:pt x="10377" y="1462"/>
                  </a:lnTo>
                  <a:lnTo>
                    <a:pt x="10408" y="1461"/>
                  </a:lnTo>
                  <a:lnTo>
                    <a:pt x="10438" y="1458"/>
                  </a:lnTo>
                  <a:lnTo>
                    <a:pt x="10468" y="1453"/>
                  </a:lnTo>
                  <a:lnTo>
                    <a:pt x="10497" y="1449"/>
                  </a:lnTo>
                  <a:lnTo>
                    <a:pt x="10525" y="1443"/>
                  </a:lnTo>
                  <a:lnTo>
                    <a:pt x="10552" y="1436"/>
                  </a:lnTo>
                  <a:lnTo>
                    <a:pt x="10578" y="1428"/>
                  </a:lnTo>
                  <a:lnTo>
                    <a:pt x="10602" y="1420"/>
                  </a:lnTo>
                  <a:lnTo>
                    <a:pt x="10627" y="1411"/>
                  </a:lnTo>
                  <a:lnTo>
                    <a:pt x="10651" y="1400"/>
                  </a:lnTo>
                  <a:lnTo>
                    <a:pt x="10673" y="1390"/>
                  </a:lnTo>
                  <a:lnTo>
                    <a:pt x="10693" y="1378"/>
                  </a:lnTo>
                  <a:lnTo>
                    <a:pt x="10715" y="1365"/>
                  </a:lnTo>
                  <a:lnTo>
                    <a:pt x="10734" y="1351"/>
                  </a:lnTo>
                  <a:lnTo>
                    <a:pt x="10752" y="1336"/>
                  </a:lnTo>
                  <a:lnTo>
                    <a:pt x="10769" y="1320"/>
                  </a:lnTo>
                  <a:lnTo>
                    <a:pt x="10784" y="1305"/>
                  </a:lnTo>
                  <a:lnTo>
                    <a:pt x="10800" y="1287"/>
                  </a:lnTo>
                  <a:lnTo>
                    <a:pt x="10814" y="1269"/>
                  </a:lnTo>
                  <a:lnTo>
                    <a:pt x="10826" y="1250"/>
                  </a:lnTo>
                  <a:lnTo>
                    <a:pt x="10838" y="1229"/>
                  </a:lnTo>
                  <a:lnTo>
                    <a:pt x="10849" y="1208"/>
                  </a:lnTo>
                  <a:lnTo>
                    <a:pt x="10858" y="1187"/>
                  </a:lnTo>
                  <a:lnTo>
                    <a:pt x="10865" y="1164"/>
                  </a:lnTo>
                  <a:lnTo>
                    <a:pt x="10873" y="1141"/>
                  </a:lnTo>
                  <a:lnTo>
                    <a:pt x="10879" y="1116"/>
                  </a:lnTo>
                  <a:lnTo>
                    <a:pt x="10883" y="1090"/>
                  </a:lnTo>
                  <a:lnTo>
                    <a:pt x="10886" y="1063"/>
                  </a:lnTo>
                  <a:lnTo>
                    <a:pt x="10888" y="1036"/>
                  </a:lnTo>
                  <a:lnTo>
                    <a:pt x="10889" y="1008"/>
                  </a:lnTo>
                  <a:lnTo>
                    <a:pt x="10888" y="982"/>
                  </a:lnTo>
                  <a:lnTo>
                    <a:pt x="10887" y="958"/>
                  </a:lnTo>
                  <a:lnTo>
                    <a:pt x="10883" y="934"/>
                  </a:lnTo>
                  <a:lnTo>
                    <a:pt x="10880" y="911"/>
                  </a:lnTo>
                  <a:lnTo>
                    <a:pt x="10876" y="890"/>
                  </a:lnTo>
                  <a:lnTo>
                    <a:pt x="10869" y="869"/>
                  </a:lnTo>
                  <a:lnTo>
                    <a:pt x="10862" y="849"/>
                  </a:lnTo>
                  <a:lnTo>
                    <a:pt x="10854" y="829"/>
                  </a:lnTo>
                  <a:lnTo>
                    <a:pt x="10845" y="811"/>
                  </a:lnTo>
                  <a:lnTo>
                    <a:pt x="10835" y="793"/>
                  </a:lnTo>
                  <a:lnTo>
                    <a:pt x="10824" y="778"/>
                  </a:lnTo>
                  <a:lnTo>
                    <a:pt x="10813" y="761"/>
                  </a:lnTo>
                  <a:lnTo>
                    <a:pt x="10799" y="746"/>
                  </a:lnTo>
                  <a:lnTo>
                    <a:pt x="10786" y="732"/>
                  </a:lnTo>
                  <a:lnTo>
                    <a:pt x="10771" y="718"/>
                  </a:lnTo>
                  <a:lnTo>
                    <a:pt x="10755" y="705"/>
                  </a:lnTo>
                  <a:lnTo>
                    <a:pt x="10738" y="692"/>
                  </a:lnTo>
                  <a:lnTo>
                    <a:pt x="10720" y="680"/>
                  </a:lnTo>
                  <a:lnTo>
                    <a:pt x="10702" y="669"/>
                  </a:lnTo>
                  <a:lnTo>
                    <a:pt x="10683" y="658"/>
                  </a:lnTo>
                  <a:lnTo>
                    <a:pt x="10663" y="646"/>
                  </a:lnTo>
                  <a:lnTo>
                    <a:pt x="10642" y="637"/>
                  </a:lnTo>
                  <a:lnTo>
                    <a:pt x="10619" y="627"/>
                  </a:lnTo>
                  <a:lnTo>
                    <a:pt x="10597" y="618"/>
                  </a:lnTo>
                  <a:lnTo>
                    <a:pt x="10548" y="601"/>
                  </a:lnTo>
                  <a:lnTo>
                    <a:pt x="10498" y="585"/>
                  </a:lnTo>
                  <a:lnTo>
                    <a:pt x="10443" y="570"/>
                  </a:lnTo>
                  <a:lnTo>
                    <a:pt x="10385" y="556"/>
                  </a:lnTo>
                  <a:lnTo>
                    <a:pt x="10318" y="540"/>
                  </a:lnTo>
                  <a:lnTo>
                    <a:pt x="10264" y="524"/>
                  </a:lnTo>
                  <a:lnTo>
                    <a:pt x="10241" y="516"/>
                  </a:lnTo>
                  <a:lnTo>
                    <a:pt x="10220" y="509"/>
                  </a:lnTo>
                  <a:lnTo>
                    <a:pt x="10202" y="501"/>
                  </a:lnTo>
                  <a:lnTo>
                    <a:pt x="10188" y="494"/>
                  </a:lnTo>
                  <a:lnTo>
                    <a:pt x="10174" y="486"/>
                  </a:lnTo>
                  <a:lnTo>
                    <a:pt x="10163" y="478"/>
                  </a:lnTo>
                  <a:lnTo>
                    <a:pt x="10154" y="470"/>
                  </a:lnTo>
                  <a:lnTo>
                    <a:pt x="10147" y="461"/>
                  </a:lnTo>
                  <a:lnTo>
                    <a:pt x="10143" y="451"/>
                  </a:lnTo>
                  <a:lnTo>
                    <a:pt x="10139" y="441"/>
                  </a:lnTo>
                  <a:lnTo>
                    <a:pt x="10137" y="429"/>
                  </a:lnTo>
                  <a:lnTo>
                    <a:pt x="10136" y="418"/>
                  </a:lnTo>
                  <a:lnTo>
                    <a:pt x="10137" y="408"/>
                  </a:lnTo>
                  <a:lnTo>
                    <a:pt x="10138" y="398"/>
                  </a:lnTo>
                  <a:lnTo>
                    <a:pt x="10140" y="389"/>
                  </a:lnTo>
                  <a:lnTo>
                    <a:pt x="10144" y="380"/>
                  </a:lnTo>
                  <a:lnTo>
                    <a:pt x="10148" y="371"/>
                  </a:lnTo>
                  <a:lnTo>
                    <a:pt x="10154" y="363"/>
                  </a:lnTo>
                  <a:lnTo>
                    <a:pt x="10161" y="355"/>
                  </a:lnTo>
                  <a:lnTo>
                    <a:pt x="10170" y="347"/>
                  </a:lnTo>
                  <a:lnTo>
                    <a:pt x="10180" y="342"/>
                  </a:lnTo>
                  <a:lnTo>
                    <a:pt x="10191" y="336"/>
                  </a:lnTo>
                  <a:lnTo>
                    <a:pt x="10205" y="331"/>
                  </a:lnTo>
                  <a:lnTo>
                    <a:pt x="10220" y="326"/>
                  </a:lnTo>
                  <a:lnTo>
                    <a:pt x="10237" y="324"/>
                  </a:lnTo>
                  <a:lnTo>
                    <a:pt x="10256" y="320"/>
                  </a:lnTo>
                  <a:lnTo>
                    <a:pt x="10278" y="319"/>
                  </a:lnTo>
                  <a:lnTo>
                    <a:pt x="10300" y="319"/>
                  </a:lnTo>
                  <a:lnTo>
                    <a:pt x="10327" y="319"/>
                  </a:lnTo>
                  <a:lnTo>
                    <a:pt x="10352" y="322"/>
                  </a:lnTo>
                  <a:lnTo>
                    <a:pt x="10378" y="324"/>
                  </a:lnTo>
                  <a:lnTo>
                    <a:pt x="10402" y="327"/>
                  </a:lnTo>
                  <a:lnTo>
                    <a:pt x="10426" y="333"/>
                  </a:lnTo>
                  <a:lnTo>
                    <a:pt x="10451" y="338"/>
                  </a:lnTo>
                  <a:lnTo>
                    <a:pt x="10473" y="345"/>
                  </a:lnTo>
                  <a:lnTo>
                    <a:pt x="10497" y="353"/>
                  </a:lnTo>
                  <a:lnTo>
                    <a:pt x="10520" y="362"/>
                  </a:lnTo>
                  <a:lnTo>
                    <a:pt x="10543" y="372"/>
                  </a:lnTo>
                  <a:lnTo>
                    <a:pt x="10565" y="383"/>
                  </a:lnTo>
                  <a:lnTo>
                    <a:pt x="10587" y="395"/>
                  </a:lnTo>
                  <a:lnTo>
                    <a:pt x="10609" y="408"/>
                  </a:lnTo>
                  <a:lnTo>
                    <a:pt x="10631" y="422"/>
                  </a:lnTo>
                  <a:lnTo>
                    <a:pt x="10653" y="435"/>
                  </a:lnTo>
                  <a:lnTo>
                    <a:pt x="10674" y="451"/>
                  </a:lnTo>
                  <a:lnTo>
                    <a:pt x="10867" y="185"/>
                  </a:lnTo>
                  <a:lnTo>
                    <a:pt x="10840" y="163"/>
                  </a:lnTo>
                  <a:lnTo>
                    <a:pt x="10811" y="143"/>
                  </a:lnTo>
                  <a:lnTo>
                    <a:pt x="10782" y="124"/>
                  </a:lnTo>
                  <a:lnTo>
                    <a:pt x="10753" y="107"/>
                  </a:lnTo>
                  <a:lnTo>
                    <a:pt x="10723" y="90"/>
                  </a:lnTo>
                  <a:lnTo>
                    <a:pt x="10691" y="74"/>
                  </a:lnTo>
                  <a:lnTo>
                    <a:pt x="10659" y="61"/>
                  </a:lnTo>
                  <a:lnTo>
                    <a:pt x="10626" y="49"/>
                  </a:lnTo>
                  <a:lnTo>
                    <a:pt x="10591" y="37"/>
                  </a:lnTo>
                  <a:lnTo>
                    <a:pt x="10556" y="27"/>
                  </a:lnTo>
                  <a:lnTo>
                    <a:pt x="10519" y="19"/>
                  </a:lnTo>
                  <a:lnTo>
                    <a:pt x="10482" y="13"/>
                  </a:lnTo>
                  <a:lnTo>
                    <a:pt x="10443" y="7"/>
                  </a:lnTo>
                  <a:lnTo>
                    <a:pt x="10402" y="4"/>
                  </a:lnTo>
                  <a:lnTo>
                    <a:pt x="10360" y="1"/>
                  </a:lnTo>
                  <a:lnTo>
                    <a:pt x="10317" y="0"/>
                  </a:lnTo>
                  <a:lnTo>
                    <a:pt x="10287" y="1"/>
                  </a:lnTo>
                  <a:lnTo>
                    <a:pt x="10258" y="3"/>
                  </a:lnTo>
                  <a:lnTo>
                    <a:pt x="10229" y="5"/>
                  </a:lnTo>
                  <a:lnTo>
                    <a:pt x="10201" y="8"/>
                  </a:lnTo>
                  <a:lnTo>
                    <a:pt x="10174" y="13"/>
                  </a:lnTo>
                  <a:lnTo>
                    <a:pt x="10148" y="18"/>
                  </a:lnTo>
                  <a:lnTo>
                    <a:pt x="10122" y="24"/>
                  </a:lnTo>
                  <a:lnTo>
                    <a:pt x="10097" y="32"/>
                  </a:lnTo>
                  <a:lnTo>
                    <a:pt x="10073" y="40"/>
                  </a:lnTo>
                  <a:lnTo>
                    <a:pt x="10049" y="49"/>
                  </a:lnTo>
                  <a:lnTo>
                    <a:pt x="10027" y="59"/>
                  </a:lnTo>
                  <a:lnTo>
                    <a:pt x="10004" y="69"/>
                  </a:lnTo>
                  <a:lnTo>
                    <a:pt x="9983" y="80"/>
                  </a:lnTo>
                  <a:lnTo>
                    <a:pt x="9964" y="92"/>
                  </a:lnTo>
                  <a:lnTo>
                    <a:pt x="9944" y="106"/>
                  </a:lnTo>
                  <a:lnTo>
                    <a:pt x="9926" y="119"/>
                  </a:lnTo>
                  <a:lnTo>
                    <a:pt x="9909" y="134"/>
                  </a:lnTo>
                  <a:lnTo>
                    <a:pt x="9892" y="150"/>
                  </a:lnTo>
                  <a:lnTo>
                    <a:pt x="9876" y="167"/>
                  </a:lnTo>
                  <a:lnTo>
                    <a:pt x="9862" y="183"/>
                  </a:lnTo>
                  <a:lnTo>
                    <a:pt x="9848" y="200"/>
                  </a:lnTo>
                  <a:lnTo>
                    <a:pt x="9836" y="219"/>
                  </a:lnTo>
                  <a:lnTo>
                    <a:pt x="9825" y="238"/>
                  </a:lnTo>
                  <a:lnTo>
                    <a:pt x="9815" y="258"/>
                  </a:lnTo>
                  <a:lnTo>
                    <a:pt x="9806" y="278"/>
                  </a:lnTo>
                  <a:lnTo>
                    <a:pt x="9798" y="299"/>
                  </a:lnTo>
                  <a:lnTo>
                    <a:pt x="9791" y="320"/>
                  </a:lnTo>
                  <a:lnTo>
                    <a:pt x="9785" y="343"/>
                  </a:lnTo>
                  <a:lnTo>
                    <a:pt x="9781" y="367"/>
                  </a:lnTo>
                  <a:lnTo>
                    <a:pt x="9777" y="390"/>
                  </a:lnTo>
                  <a:lnTo>
                    <a:pt x="9775" y="414"/>
                  </a:lnTo>
                  <a:lnTo>
                    <a:pt x="9775" y="438"/>
                  </a:lnTo>
                  <a:lnTo>
                    <a:pt x="9775" y="464"/>
                  </a:lnTo>
                  <a:lnTo>
                    <a:pt x="9777" y="489"/>
                  </a:lnTo>
                  <a:lnTo>
                    <a:pt x="9780" y="513"/>
                  </a:lnTo>
                  <a:lnTo>
                    <a:pt x="9783" y="535"/>
                  </a:lnTo>
                  <a:lnTo>
                    <a:pt x="9788" y="558"/>
                  </a:lnTo>
                  <a:lnTo>
                    <a:pt x="9793" y="578"/>
                  </a:lnTo>
                  <a:lnTo>
                    <a:pt x="9799" y="598"/>
                  </a:lnTo>
                  <a:lnTo>
                    <a:pt x="9807" y="616"/>
                  </a:lnTo>
                  <a:lnTo>
                    <a:pt x="9815" y="634"/>
                  </a:lnTo>
                  <a:lnTo>
                    <a:pt x="9825" y="652"/>
                  </a:lnTo>
                  <a:lnTo>
                    <a:pt x="9835" y="668"/>
                  </a:lnTo>
                  <a:lnTo>
                    <a:pt x="9846" y="683"/>
                  </a:lnTo>
                  <a:lnTo>
                    <a:pt x="9858" y="698"/>
                  </a:lnTo>
                  <a:lnTo>
                    <a:pt x="9871" y="713"/>
                  </a:lnTo>
                  <a:lnTo>
                    <a:pt x="9885" y="726"/>
                  </a:lnTo>
                  <a:lnTo>
                    <a:pt x="9900" y="738"/>
                  </a:lnTo>
                  <a:lnTo>
                    <a:pt x="9916" y="751"/>
                  </a:lnTo>
                  <a:lnTo>
                    <a:pt x="9933" y="762"/>
                  </a:lnTo>
                  <a:lnTo>
                    <a:pt x="9951" y="773"/>
                  </a:lnTo>
                  <a:lnTo>
                    <a:pt x="9969" y="785"/>
                  </a:lnTo>
                  <a:lnTo>
                    <a:pt x="9989" y="795"/>
                  </a:lnTo>
                  <a:lnTo>
                    <a:pt x="10009" y="804"/>
                  </a:lnTo>
                  <a:lnTo>
                    <a:pt x="10030" y="813"/>
                  </a:lnTo>
                  <a:lnTo>
                    <a:pt x="10053" y="822"/>
                  </a:lnTo>
                  <a:lnTo>
                    <a:pt x="10100" y="838"/>
                  </a:lnTo>
                  <a:lnTo>
                    <a:pt x="10151" y="854"/>
                  </a:lnTo>
                  <a:lnTo>
                    <a:pt x="10205" y="869"/>
                  </a:lnTo>
                  <a:lnTo>
                    <a:pt x="10262" y="882"/>
                  </a:lnTo>
                  <a:lnTo>
                    <a:pt x="10335" y="900"/>
                  </a:lnTo>
                  <a:lnTo>
                    <a:pt x="10366" y="909"/>
                  </a:lnTo>
                  <a:lnTo>
                    <a:pt x="10394" y="918"/>
                  </a:lnTo>
                  <a:lnTo>
                    <a:pt x="10419" y="927"/>
                  </a:lnTo>
                  <a:lnTo>
                    <a:pt x="10441" y="935"/>
                  </a:lnTo>
                  <a:lnTo>
                    <a:pt x="10460" y="944"/>
                  </a:lnTo>
                  <a:lnTo>
                    <a:pt x="10475" y="952"/>
                  </a:lnTo>
                  <a:lnTo>
                    <a:pt x="10489" y="961"/>
                  </a:lnTo>
                  <a:lnTo>
                    <a:pt x="10500" y="970"/>
                  </a:lnTo>
                  <a:lnTo>
                    <a:pt x="10509" y="980"/>
                  </a:lnTo>
                  <a:lnTo>
                    <a:pt x="10517" y="990"/>
                  </a:lnTo>
                  <a:lnTo>
                    <a:pt x="10521" y="1000"/>
                  </a:lnTo>
                  <a:lnTo>
                    <a:pt x="10525" y="1011"/>
                  </a:lnTo>
                  <a:lnTo>
                    <a:pt x="10527" y="1023"/>
                  </a:lnTo>
                  <a:lnTo>
                    <a:pt x="10528" y="1035"/>
                  </a:lnTo>
                  <a:lnTo>
                    <a:pt x="10527" y="1049"/>
                  </a:lnTo>
                  <a:lnTo>
                    <a:pt x="10525" y="1062"/>
                  </a:lnTo>
                  <a:lnTo>
                    <a:pt x="10521" y="1074"/>
                  </a:lnTo>
                  <a:lnTo>
                    <a:pt x="10517" y="1086"/>
                  </a:lnTo>
                  <a:lnTo>
                    <a:pt x="10510" y="1096"/>
                  </a:lnTo>
                  <a:lnTo>
                    <a:pt x="10502" y="1105"/>
                  </a:lnTo>
                  <a:lnTo>
                    <a:pt x="10492" y="1113"/>
                  </a:lnTo>
                  <a:lnTo>
                    <a:pt x="10481" y="1120"/>
                  </a:lnTo>
                  <a:lnTo>
                    <a:pt x="10468" y="1126"/>
                  </a:lnTo>
                  <a:lnTo>
                    <a:pt x="10453" y="1132"/>
                  </a:lnTo>
                  <a:lnTo>
                    <a:pt x="10436" y="1136"/>
                  </a:lnTo>
                  <a:lnTo>
                    <a:pt x="10417" y="1140"/>
                  </a:lnTo>
                  <a:lnTo>
                    <a:pt x="10397" y="1143"/>
                  </a:lnTo>
                  <a:lnTo>
                    <a:pt x="10374" y="1144"/>
                  </a:lnTo>
                  <a:lnTo>
                    <a:pt x="10350" y="1145"/>
                  </a:lnTo>
                  <a:lnTo>
                    <a:pt x="10323" y="1146"/>
                  </a:lnTo>
                  <a:lnTo>
                    <a:pt x="10298" y="1145"/>
                  </a:lnTo>
                  <a:lnTo>
                    <a:pt x="10272" y="1143"/>
                  </a:lnTo>
                  <a:lnTo>
                    <a:pt x="10245" y="1140"/>
                  </a:lnTo>
                  <a:lnTo>
                    <a:pt x="10218" y="1135"/>
                  </a:lnTo>
                  <a:lnTo>
                    <a:pt x="10191" y="1129"/>
                  </a:lnTo>
                  <a:lnTo>
                    <a:pt x="10164" y="1122"/>
                  </a:lnTo>
                  <a:lnTo>
                    <a:pt x="10137" y="1114"/>
                  </a:lnTo>
                  <a:lnTo>
                    <a:pt x="10110" y="1105"/>
                  </a:lnTo>
                  <a:lnTo>
                    <a:pt x="10083" y="1095"/>
                  </a:lnTo>
                  <a:lnTo>
                    <a:pt x="10057" y="1083"/>
                  </a:lnTo>
                  <a:lnTo>
                    <a:pt x="10033" y="1071"/>
                  </a:lnTo>
                  <a:lnTo>
                    <a:pt x="10008" y="1059"/>
                  </a:lnTo>
                  <a:lnTo>
                    <a:pt x="9984" y="1045"/>
                  </a:lnTo>
                  <a:lnTo>
                    <a:pt x="9962" y="1032"/>
                  </a:lnTo>
                  <a:lnTo>
                    <a:pt x="9940" y="1017"/>
                  </a:lnTo>
                  <a:lnTo>
                    <a:pt x="9921" y="1002"/>
                  </a:lnTo>
                  <a:lnTo>
                    <a:pt x="9728" y="1264"/>
                  </a:lnTo>
                  <a:lnTo>
                    <a:pt x="9755" y="1286"/>
                  </a:lnTo>
                  <a:lnTo>
                    <a:pt x="9782" y="1306"/>
                  </a:lnTo>
                  <a:lnTo>
                    <a:pt x="9812" y="1326"/>
                  </a:lnTo>
                  <a:lnTo>
                    <a:pt x="9844" y="1345"/>
                  </a:lnTo>
                  <a:lnTo>
                    <a:pt x="9876" y="1362"/>
                  </a:lnTo>
                  <a:lnTo>
                    <a:pt x="9910" y="1379"/>
                  </a:lnTo>
                  <a:lnTo>
                    <a:pt x="9946" y="1395"/>
                  </a:lnTo>
                  <a:lnTo>
                    <a:pt x="9983" y="1408"/>
                  </a:lnTo>
                  <a:lnTo>
                    <a:pt x="10021" y="1420"/>
                  </a:lnTo>
                  <a:lnTo>
                    <a:pt x="10061" y="1432"/>
                  </a:lnTo>
                  <a:lnTo>
                    <a:pt x="10100" y="1442"/>
                  </a:lnTo>
                  <a:lnTo>
                    <a:pt x="10142" y="1450"/>
                  </a:lnTo>
                  <a:lnTo>
                    <a:pt x="10183" y="1456"/>
                  </a:lnTo>
                  <a:lnTo>
                    <a:pt x="10225" y="1461"/>
                  </a:lnTo>
                  <a:lnTo>
                    <a:pt x="10267" y="1463"/>
                  </a:lnTo>
                  <a:lnTo>
                    <a:pt x="10311" y="1464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47DCB64D-FB62-48AB-B468-EF595F280FD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41962" y="4443745"/>
              <a:ext cx="5626379" cy="856918"/>
            </a:xfrm>
            <a:custGeom>
              <a:avLst/>
              <a:gdLst>
                <a:gd name="T0" fmla="*/ 2147483647 w 10949"/>
                <a:gd name="T1" fmla="*/ 2147483647 h 1667"/>
                <a:gd name="T2" fmla="*/ 2147483647 w 10949"/>
                <a:gd name="T3" fmla="*/ 2147483647 h 1667"/>
                <a:gd name="T4" fmla="*/ 2147483647 w 10949"/>
                <a:gd name="T5" fmla="*/ 2147483647 h 1667"/>
                <a:gd name="T6" fmla="*/ 2147483647 w 10949"/>
                <a:gd name="T7" fmla="*/ 2147483647 h 1667"/>
                <a:gd name="T8" fmla="*/ 2147483647 w 10949"/>
                <a:gd name="T9" fmla="*/ 2147483647 h 1667"/>
                <a:gd name="T10" fmla="*/ 2147483647 w 10949"/>
                <a:gd name="T11" fmla="*/ 2147483647 h 1667"/>
                <a:gd name="T12" fmla="*/ 2147483647 w 10949"/>
                <a:gd name="T13" fmla="*/ 2147483647 h 1667"/>
                <a:gd name="T14" fmla="*/ 2147483647 w 10949"/>
                <a:gd name="T15" fmla="*/ 2147483647 h 1667"/>
                <a:gd name="T16" fmla="*/ 2147483647 w 10949"/>
                <a:gd name="T17" fmla="*/ 2147483647 h 1667"/>
                <a:gd name="T18" fmla="*/ 2147483647 w 10949"/>
                <a:gd name="T19" fmla="*/ 2147483647 h 1667"/>
                <a:gd name="T20" fmla="*/ 2147483647 w 10949"/>
                <a:gd name="T21" fmla="*/ 2147483647 h 1667"/>
                <a:gd name="T22" fmla="*/ 2147483647 w 10949"/>
                <a:gd name="T23" fmla="*/ 2147483647 h 1667"/>
                <a:gd name="T24" fmla="*/ 2147483647 w 10949"/>
                <a:gd name="T25" fmla="*/ 2147483647 h 1667"/>
                <a:gd name="T26" fmla="*/ 2147483647 w 10949"/>
                <a:gd name="T27" fmla="*/ 2147483647 h 1667"/>
                <a:gd name="T28" fmla="*/ 2147483647 w 10949"/>
                <a:gd name="T29" fmla="*/ 2147483647 h 1667"/>
                <a:gd name="T30" fmla="*/ 2147483647 w 10949"/>
                <a:gd name="T31" fmla="*/ 2147483647 h 1667"/>
                <a:gd name="T32" fmla="*/ 2147483647 w 10949"/>
                <a:gd name="T33" fmla="*/ 2147483647 h 1667"/>
                <a:gd name="T34" fmla="*/ 2147483647 w 10949"/>
                <a:gd name="T35" fmla="*/ 2147483647 h 1667"/>
                <a:gd name="T36" fmla="*/ 2147483647 w 10949"/>
                <a:gd name="T37" fmla="*/ 2147483647 h 1667"/>
                <a:gd name="T38" fmla="*/ 2147483647 w 10949"/>
                <a:gd name="T39" fmla="*/ 2147483647 h 1667"/>
                <a:gd name="T40" fmla="*/ 2147483647 w 10949"/>
                <a:gd name="T41" fmla="*/ 2147483647 h 1667"/>
                <a:gd name="T42" fmla="*/ 2147483647 w 10949"/>
                <a:gd name="T43" fmla="*/ 2147483647 h 1667"/>
                <a:gd name="T44" fmla="*/ 2147483647 w 10949"/>
                <a:gd name="T45" fmla="*/ 2147483647 h 1667"/>
                <a:gd name="T46" fmla="*/ 2147483647 w 10949"/>
                <a:gd name="T47" fmla="*/ 2147483647 h 1667"/>
                <a:gd name="T48" fmla="*/ 2147483647 w 10949"/>
                <a:gd name="T49" fmla="*/ 2147483647 h 1667"/>
                <a:gd name="T50" fmla="*/ 2147483647 w 10949"/>
                <a:gd name="T51" fmla="*/ 2147483647 h 1667"/>
                <a:gd name="T52" fmla="*/ 2147483647 w 10949"/>
                <a:gd name="T53" fmla="*/ 2147483647 h 1667"/>
                <a:gd name="T54" fmla="*/ 2147483647 w 10949"/>
                <a:gd name="T55" fmla="*/ 2147483647 h 1667"/>
                <a:gd name="T56" fmla="*/ 2147483647 w 10949"/>
                <a:gd name="T57" fmla="*/ 2147483647 h 1667"/>
                <a:gd name="T58" fmla="*/ 2147483647 w 10949"/>
                <a:gd name="T59" fmla="*/ 2147483647 h 1667"/>
                <a:gd name="T60" fmla="*/ 2147483647 w 10949"/>
                <a:gd name="T61" fmla="*/ 2147483647 h 1667"/>
                <a:gd name="T62" fmla="*/ 2147483647 w 10949"/>
                <a:gd name="T63" fmla="*/ 2147483647 h 1667"/>
                <a:gd name="T64" fmla="*/ 2147483647 w 10949"/>
                <a:gd name="T65" fmla="*/ 2147483647 h 1667"/>
                <a:gd name="T66" fmla="*/ 2147483647 w 10949"/>
                <a:gd name="T67" fmla="*/ 2147483647 h 1667"/>
                <a:gd name="T68" fmla="*/ 2147483647 w 10949"/>
                <a:gd name="T69" fmla="*/ 2147483647 h 1667"/>
                <a:gd name="T70" fmla="*/ 2147483647 w 10949"/>
                <a:gd name="T71" fmla="*/ 2147483647 h 1667"/>
                <a:gd name="T72" fmla="*/ 2147483647 w 10949"/>
                <a:gd name="T73" fmla="*/ 2147483647 h 1667"/>
                <a:gd name="T74" fmla="*/ 2147483647 w 10949"/>
                <a:gd name="T75" fmla="*/ 2147483647 h 1667"/>
                <a:gd name="T76" fmla="*/ 2147483647 w 10949"/>
                <a:gd name="T77" fmla="*/ 2147483647 h 1667"/>
                <a:gd name="T78" fmla="*/ 2147483647 w 10949"/>
                <a:gd name="T79" fmla="*/ 2147483647 h 1667"/>
                <a:gd name="T80" fmla="*/ 2147483647 w 10949"/>
                <a:gd name="T81" fmla="*/ 2147483647 h 1667"/>
                <a:gd name="T82" fmla="*/ 2147483647 w 10949"/>
                <a:gd name="T83" fmla="*/ 2147483647 h 1667"/>
                <a:gd name="T84" fmla="*/ 2147483647 w 10949"/>
                <a:gd name="T85" fmla="*/ 2147483647 h 1667"/>
                <a:gd name="T86" fmla="*/ 2147483647 w 10949"/>
                <a:gd name="T87" fmla="*/ 2147483647 h 1667"/>
                <a:gd name="T88" fmla="*/ 2147483647 w 10949"/>
                <a:gd name="T89" fmla="*/ 2147483647 h 1667"/>
                <a:gd name="T90" fmla="*/ 2147483647 w 10949"/>
                <a:gd name="T91" fmla="*/ 2147483647 h 1667"/>
                <a:gd name="T92" fmla="*/ 2147483647 w 10949"/>
                <a:gd name="T93" fmla="*/ 2147483647 h 1667"/>
                <a:gd name="T94" fmla="*/ 2147483647 w 10949"/>
                <a:gd name="T95" fmla="*/ 2147483647 h 1667"/>
                <a:gd name="T96" fmla="*/ 2147483647 w 10949"/>
                <a:gd name="T97" fmla="*/ 2147483647 h 1667"/>
                <a:gd name="T98" fmla="*/ 2147483647 w 10949"/>
                <a:gd name="T99" fmla="*/ 2147483647 h 1667"/>
                <a:gd name="T100" fmla="*/ 2147483647 w 10949"/>
                <a:gd name="T101" fmla="*/ 2147483647 h 1667"/>
                <a:gd name="T102" fmla="*/ 2147483647 w 10949"/>
                <a:gd name="T103" fmla="*/ 2147483647 h 1667"/>
                <a:gd name="T104" fmla="*/ 2147483647 w 10949"/>
                <a:gd name="T105" fmla="*/ 2147483647 h 1667"/>
                <a:gd name="T106" fmla="*/ 2147483647 w 10949"/>
                <a:gd name="T107" fmla="*/ 2147483647 h 1667"/>
                <a:gd name="T108" fmla="*/ 2147483647 w 10949"/>
                <a:gd name="T109" fmla="*/ 2147483647 h 1667"/>
                <a:gd name="T110" fmla="*/ 2147483647 w 10949"/>
                <a:gd name="T111" fmla="*/ 2147483647 h 1667"/>
                <a:gd name="T112" fmla="*/ 2147483647 w 10949"/>
                <a:gd name="T113" fmla="*/ 2147483647 h 1667"/>
                <a:gd name="T114" fmla="*/ 2147483647 w 10949"/>
                <a:gd name="T115" fmla="*/ 2147483647 h 1667"/>
                <a:gd name="T116" fmla="*/ 2147483647 w 10949"/>
                <a:gd name="T117" fmla="*/ 2147483647 h 1667"/>
                <a:gd name="T118" fmla="*/ 2147483647 w 10949"/>
                <a:gd name="T119" fmla="*/ 2147483647 h 1667"/>
                <a:gd name="T120" fmla="*/ 2147483647 w 10949"/>
                <a:gd name="T121" fmla="*/ 2147483647 h 1667"/>
                <a:gd name="T122" fmla="*/ 2147483647 w 10949"/>
                <a:gd name="T123" fmla="*/ 2147483647 h 1667"/>
                <a:gd name="T124" fmla="*/ 2147483647 w 10949"/>
                <a:gd name="T125" fmla="*/ 2147483647 h 16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9" h="1667">
                  <a:moveTo>
                    <a:pt x="10949" y="815"/>
                  </a:moveTo>
                  <a:lnTo>
                    <a:pt x="10949" y="815"/>
                  </a:lnTo>
                  <a:lnTo>
                    <a:pt x="10949" y="790"/>
                  </a:lnTo>
                  <a:lnTo>
                    <a:pt x="10948" y="765"/>
                  </a:lnTo>
                  <a:lnTo>
                    <a:pt x="10946" y="741"/>
                  </a:lnTo>
                  <a:lnTo>
                    <a:pt x="10943" y="716"/>
                  </a:lnTo>
                  <a:lnTo>
                    <a:pt x="10940" y="694"/>
                  </a:lnTo>
                  <a:lnTo>
                    <a:pt x="10936" y="672"/>
                  </a:lnTo>
                  <a:lnTo>
                    <a:pt x="10930" y="649"/>
                  </a:lnTo>
                  <a:lnTo>
                    <a:pt x="10924" y="628"/>
                  </a:lnTo>
                  <a:lnTo>
                    <a:pt x="10918" y="606"/>
                  </a:lnTo>
                  <a:lnTo>
                    <a:pt x="10911" y="586"/>
                  </a:lnTo>
                  <a:lnTo>
                    <a:pt x="10903" y="567"/>
                  </a:lnTo>
                  <a:lnTo>
                    <a:pt x="10894" y="548"/>
                  </a:lnTo>
                  <a:lnTo>
                    <a:pt x="10884" y="530"/>
                  </a:lnTo>
                  <a:lnTo>
                    <a:pt x="10874" y="513"/>
                  </a:lnTo>
                  <a:lnTo>
                    <a:pt x="10864" y="496"/>
                  </a:lnTo>
                  <a:lnTo>
                    <a:pt x="10851" y="481"/>
                  </a:lnTo>
                  <a:lnTo>
                    <a:pt x="10839" y="465"/>
                  </a:lnTo>
                  <a:lnTo>
                    <a:pt x="10825" y="450"/>
                  </a:lnTo>
                  <a:lnTo>
                    <a:pt x="10812" y="437"/>
                  </a:lnTo>
                  <a:lnTo>
                    <a:pt x="10797" y="424"/>
                  </a:lnTo>
                  <a:lnTo>
                    <a:pt x="10782" y="413"/>
                  </a:lnTo>
                  <a:lnTo>
                    <a:pt x="10766" y="402"/>
                  </a:lnTo>
                  <a:lnTo>
                    <a:pt x="10749" y="392"/>
                  </a:lnTo>
                  <a:lnTo>
                    <a:pt x="10732" y="383"/>
                  </a:lnTo>
                  <a:lnTo>
                    <a:pt x="10714" y="375"/>
                  </a:lnTo>
                  <a:lnTo>
                    <a:pt x="10695" y="368"/>
                  </a:lnTo>
                  <a:lnTo>
                    <a:pt x="10676" y="363"/>
                  </a:lnTo>
                  <a:lnTo>
                    <a:pt x="10656" y="357"/>
                  </a:lnTo>
                  <a:lnTo>
                    <a:pt x="10634" y="354"/>
                  </a:lnTo>
                  <a:lnTo>
                    <a:pt x="10613" y="351"/>
                  </a:lnTo>
                  <a:lnTo>
                    <a:pt x="10591" y="349"/>
                  </a:lnTo>
                  <a:lnTo>
                    <a:pt x="10568" y="349"/>
                  </a:lnTo>
                  <a:lnTo>
                    <a:pt x="10547" y="349"/>
                  </a:lnTo>
                  <a:lnTo>
                    <a:pt x="10526" y="350"/>
                  </a:lnTo>
                  <a:lnTo>
                    <a:pt x="10506" y="354"/>
                  </a:lnTo>
                  <a:lnTo>
                    <a:pt x="10486" y="357"/>
                  </a:lnTo>
                  <a:lnTo>
                    <a:pt x="10467" y="363"/>
                  </a:lnTo>
                  <a:lnTo>
                    <a:pt x="10448" y="368"/>
                  </a:lnTo>
                  <a:lnTo>
                    <a:pt x="10429" y="375"/>
                  </a:lnTo>
                  <a:lnTo>
                    <a:pt x="10411" y="383"/>
                  </a:lnTo>
                  <a:lnTo>
                    <a:pt x="10394" y="392"/>
                  </a:lnTo>
                  <a:lnTo>
                    <a:pt x="10377" y="402"/>
                  </a:lnTo>
                  <a:lnTo>
                    <a:pt x="10360" y="412"/>
                  </a:lnTo>
                  <a:lnTo>
                    <a:pt x="10344" y="424"/>
                  </a:lnTo>
                  <a:lnTo>
                    <a:pt x="10329" y="437"/>
                  </a:lnTo>
                  <a:lnTo>
                    <a:pt x="10314" y="450"/>
                  </a:lnTo>
                  <a:lnTo>
                    <a:pt x="10301" y="465"/>
                  </a:lnTo>
                  <a:lnTo>
                    <a:pt x="10287" y="481"/>
                  </a:lnTo>
                  <a:lnTo>
                    <a:pt x="10274" y="496"/>
                  </a:lnTo>
                  <a:lnTo>
                    <a:pt x="10262" y="514"/>
                  </a:lnTo>
                  <a:lnTo>
                    <a:pt x="10250" y="532"/>
                  </a:lnTo>
                  <a:lnTo>
                    <a:pt x="10240" y="551"/>
                  </a:lnTo>
                  <a:lnTo>
                    <a:pt x="10230" y="570"/>
                  </a:lnTo>
                  <a:lnTo>
                    <a:pt x="10221" y="591"/>
                  </a:lnTo>
                  <a:lnTo>
                    <a:pt x="10213" y="612"/>
                  </a:lnTo>
                  <a:lnTo>
                    <a:pt x="10205" y="634"/>
                  </a:lnTo>
                  <a:lnTo>
                    <a:pt x="10198" y="657"/>
                  </a:lnTo>
                  <a:lnTo>
                    <a:pt x="10193" y="682"/>
                  </a:lnTo>
                  <a:lnTo>
                    <a:pt x="10187" y="705"/>
                  </a:lnTo>
                  <a:lnTo>
                    <a:pt x="10183" y="731"/>
                  </a:lnTo>
                  <a:lnTo>
                    <a:pt x="10179" y="757"/>
                  </a:lnTo>
                  <a:lnTo>
                    <a:pt x="10177" y="783"/>
                  </a:lnTo>
                  <a:lnTo>
                    <a:pt x="10176" y="811"/>
                  </a:lnTo>
                  <a:lnTo>
                    <a:pt x="10176" y="839"/>
                  </a:lnTo>
                  <a:lnTo>
                    <a:pt x="10176" y="873"/>
                  </a:lnTo>
                  <a:lnTo>
                    <a:pt x="10178" y="905"/>
                  </a:lnTo>
                  <a:lnTo>
                    <a:pt x="10180" y="937"/>
                  </a:lnTo>
                  <a:lnTo>
                    <a:pt x="10185" y="967"/>
                  </a:lnTo>
                  <a:lnTo>
                    <a:pt x="10190" y="995"/>
                  </a:lnTo>
                  <a:lnTo>
                    <a:pt x="10196" y="1023"/>
                  </a:lnTo>
                  <a:lnTo>
                    <a:pt x="10203" y="1049"/>
                  </a:lnTo>
                  <a:lnTo>
                    <a:pt x="10211" y="1074"/>
                  </a:lnTo>
                  <a:lnTo>
                    <a:pt x="10220" y="1097"/>
                  </a:lnTo>
                  <a:lnTo>
                    <a:pt x="10230" y="1120"/>
                  </a:lnTo>
                  <a:lnTo>
                    <a:pt x="10240" y="1140"/>
                  </a:lnTo>
                  <a:lnTo>
                    <a:pt x="10251" y="1160"/>
                  </a:lnTo>
                  <a:lnTo>
                    <a:pt x="10263" y="1178"/>
                  </a:lnTo>
                  <a:lnTo>
                    <a:pt x="10276" y="1196"/>
                  </a:lnTo>
                  <a:lnTo>
                    <a:pt x="10289" y="1213"/>
                  </a:lnTo>
                  <a:lnTo>
                    <a:pt x="10303" y="1228"/>
                  </a:lnTo>
                  <a:lnTo>
                    <a:pt x="10317" y="1242"/>
                  </a:lnTo>
                  <a:lnTo>
                    <a:pt x="10332" y="1255"/>
                  </a:lnTo>
                  <a:lnTo>
                    <a:pt x="10347" y="1267"/>
                  </a:lnTo>
                  <a:lnTo>
                    <a:pt x="10362" y="1278"/>
                  </a:lnTo>
                  <a:lnTo>
                    <a:pt x="10378" y="1288"/>
                  </a:lnTo>
                  <a:lnTo>
                    <a:pt x="10394" y="1297"/>
                  </a:lnTo>
                  <a:lnTo>
                    <a:pt x="10411" y="1305"/>
                  </a:lnTo>
                  <a:lnTo>
                    <a:pt x="10428" y="1312"/>
                  </a:lnTo>
                  <a:lnTo>
                    <a:pt x="10443" y="1319"/>
                  </a:lnTo>
                  <a:lnTo>
                    <a:pt x="10460" y="1323"/>
                  </a:lnTo>
                  <a:lnTo>
                    <a:pt x="10477" y="1328"/>
                  </a:lnTo>
                  <a:lnTo>
                    <a:pt x="10494" y="1331"/>
                  </a:lnTo>
                  <a:lnTo>
                    <a:pt x="10511" y="1334"/>
                  </a:lnTo>
                  <a:lnTo>
                    <a:pt x="10528" y="1337"/>
                  </a:lnTo>
                  <a:lnTo>
                    <a:pt x="10544" y="1338"/>
                  </a:lnTo>
                  <a:lnTo>
                    <a:pt x="10560" y="1338"/>
                  </a:lnTo>
                  <a:lnTo>
                    <a:pt x="10586" y="1338"/>
                  </a:lnTo>
                  <a:lnTo>
                    <a:pt x="10611" y="1336"/>
                  </a:lnTo>
                  <a:lnTo>
                    <a:pt x="10635" y="1333"/>
                  </a:lnTo>
                  <a:lnTo>
                    <a:pt x="10658" y="1331"/>
                  </a:lnTo>
                  <a:lnTo>
                    <a:pt x="10679" y="1327"/>
                  </a:lnTo>
                  <a:lnTo>
                    <a:pt x="10701" y="1322"/>
                  </a:lnTo>
                  <a:lnTo>
                    <a:pt x="10721" y="1316"/>
                  </a:lnTo>
                  <a:lnTo>
                    <a:pt x="10741" y="1310"/>
                  </a:lnTo>
                  <a:lnTo>
                    <a:pt x="10761" y="1302"/>
                  </a:lnTo>
                  <a:lnTo>
                    <a:pt x="10780" y="1294"/>
                  </a:lnTo>
                  <a:lnTo>
                    <a:pt x="10800" y="1285"/>
                  </a:lnTo>
                  <a:lnTo>
                    <a:pt x="10820" y="1275"/>
                  </a:lnTo>
                  <a:lnTo>
                    <a:pt x="10859" y="1252"/>
                  </a:lnTo>
                  <a:lnTo>
                    <a:pt x="10901" y="1228"/>
                  </a:lnTo>
                  <a:lnTo>
                    <a:pt x="10837" y="1130"/>
                  </a:lnTo>
                  <a:lnTo>
                    <a:pt x="10805" y="1150"/>
                  </a:lnTo>
                  <a:lnTo>
                    <a:pt x="10775" y="1168"/>
                  </a:lnTo>
                  <a:lnTo>
                    <a:pt x="10746" y="1184"/>
                  </a:lnTo>
                  <a:lnTo>
                    <a:pt x="10730" y="1191"/>
                  </a:lnTo>
                  <a:lnTo>
                    <a:pt x="10715" y="1196"/>
                  </a:lnTo>
                  <a:lnTo>
                    <a:pt x="10700" y="1202"/>
                  </a:lnTo>
                  <a:lnTo>
                    <a:pt x="10684" y="1206"/>
                  </a:lnTo>
                  <a:lnTo>
                    <a:pt x="10667" y="1211"/>
                  </a:lnTo>
                  <a:lnTo>
                    <a:pt x="10650" y="1214"/>
                  </a:lnTo>
                  <a:lnTo>
                    <a:pt x="10632" y="1216"/>
                  </a:lnTo>
                  <a:lnTo>
                    <a:pt x="10614" y="1219"/>
                  </a:lnTo>
                  <a:lnTo>
                    <a:pt x="10595" y="1220"/>
                  </a:lnTo>
                  <a:lnTo>
                    <a:pt x="10575" y="1220"/>
                  </a:lnTo>
                  <a:lnTo>
                    <a:pt x="10560" y="1220"/>
                  </a:lnTo>
                  <a:lnTo>
                    <a:pt x="10547" y="1219"/>
                  </a:lnTo>
                  <a:lnTo>
                    <a:pt x="10533" y="1216"/>
                  </a:lnTo>
                  <a:lnTo>
                    <a:pt x="10520" y="1214"/>
                  </a:lnTo>
                  <a:lnTo>
                    <a:pt x="10506" y="1211"/>
                  </a:lnTo>
                  <a:lnTo>
                    <a:pt x="10494" y="1206"/>
                  </a:lnTo>
                  <a:lnTo>
                    <a:pt x="10481" y="1202"/>
                  </a:lnTo>
                  <a:lnTo>
                    <a:pt x="10470" y="1196"/>
                  </a:lnTo>
                  <a:lnTo>
                    <a:pt x="10458" y="1191"/>
                  </a:lnTo>
                  <a:lnTo>
                    <a:pt x="10447" y="1184"/>
                  </a:lnTo>
                  <a:lnTo>
                    <a:pt x="10437" y="1177"/>
                  </a:lnTo>
                  <a:lnTo>
                    <a:pt x="10426" y="1168"/>
                  </a:lnTo>
                  <a:lnTo>
                    <a:pt x="10416" y="1160"/>
                  </a:lnTo>
                  <a:lnTo>
                    <a:pt x="10407" y="1151"/>
                  </a:lnTo>
                  <a:lnTo>
                    <a:pt x="10398" y="1141"/>
                  </a:lnTo>
                  <a:lnTo>
                    <a:pt x="10389" y="1130"/>
                  </a:lnTo>
                  <a:lnTo>
                    <a:pt x="10381" y="1120"/>
                  </a:lnTo>
                  <a:lnTo>
                    <a:pt x="10374" y="1107"/>
                  </a:lnTo>
                  <a:lnTo>
                    <a:pt x="10359" y="1083"/>
                  </a:lnTo>
                  <a:lnTo>
                    <a:pt x="10347" y="1056"/>
                  </a:lnTo>
                  <a:lnTo>
                    <a:pt x="10335" y="1027"/>
                  </a:lnTo>
                  <a:lnTo>
                    <a:pt x="10326" y="995"/>
                  </a:lnTo>
                  <a:lnTo>
                    <a:pt x="10320" y="961"/>
                  </a:lnTo>
                  <a:lnTo>
                    <a:pt x="10314" y="927"/>
                  </a:lnTo>
                  <a:lnTo>
                    <a:pt x="10311" y="890"/>
                  </a:lnTo>
                  <a:lnTo>
                    <a:pt x="10943" y="890"/>
                  </a:lnTo>
                  <a:lnTo>
                    <a:pt x="10947" y="873"/>
                  </a:lnTo>
                  <a:lnTo>
                    <a:pt x="10948" y="856"/>
                  </a:lnTo>
                  <a:lnTo>
                    <a:pt x="10949" y="837"/>
                  </a:lnTo>
                  <a:lnTo>
                    <a:pt x="10949" y="815"/>
                  </a:lnTo>
                  <a:close/>
                  <a:moveTo>
                    <a:pt x="10311" y="779"/>
                  </a:moveTo>
                  <a:lnTo>
                    <a:pt x="10311" y="779"/>
                  </a:lnTo>
                  <a:lnTo>
                    <a:pt x="10315" y="741"/>
                  </a:lnTo>
                  <a:lnTo>
                    <a:pt x="10321" y="705"/>
                  </a:lnTo>
                  <a:lnTo>
                    <a:pt x="10329" y="672"/>
                  </a:lnTo>
                  <a:lnTo>
                    <a:pt x="10338" y="641"/>
                  </a:lnTo>
                  <a:lnTo>
                    <a:pt x="10349" y="613"/>
                  </a:lnTo>
                  <a:lnTo>
                    <a:pt x="10361" y="587"/>
                  </a:lnTo>
                  <a:lnTo>
                    <a:pt x="10376" y="564"/>
                  </a:lnTo>
                  <a:lnTo>
                    <a:pt x="10384" y="554"/>
                  </a:lnTo>
                  <a:lnTo>
                    <a:pt x="10392" y="543"/>
                  </a:lnTo>
                  <a:lnTo>
                    <a:pt x="10399" y="533"/>
                  </a:lnTo>
                  <a:lnTo>
                    <a:pt x="10408" y="525"/>
                  </a:lnTo>
                  <a:lnTo>
                    <a:pt x="10417" y="516"/>
                  </a:lnTo>
                  <a:lnTo>
                    <a:pt x="10428" y="510"/>
                  </a:lnTo>
                  <a:lnTo>
                    <a:pt x="10438" y="502"/>
                  </a:lnTo>
                  <a:lnTo>
                    <a:pt x="10448" y="496"/>
                  </a:lnTo>
                  <a:lnTo>
                    <a:pt x="10458" y="491"/>
                  </a:lnTo>
                  <a:lnTo>
                    <a:pt x="10469" y="485"/>
                  </a:lnTo>
                  <a:lnTo>
                    <a:pt x="10492" y="477"/>
                  </a:lnTo>
                  <a:lnTo>
                    <a:pt x="10515" y="470"/>
                  </a:lnTo>
                  <a:lnTo>
                    <a:pt x="10540" y="467"/>
                  </a:lnTo>
                  <a:lnTo>
                    <a:pt x="10566" y="466"/>
                  </a:lnTo>
                  <a:lnTo>
                    <a:pt x="10582" y="467"/>
                  </a:lnTo>
                  <a:lnTo>
                    <a:pt x="10596" y="468"/>
                  </a:lnTo>
                  <a:lnTo>
                    <a:pt x="10611" y="469"/>
                  </a:lnTo>
                  <a:lnTo>
                    <a:pt x="10624" y="472"/>
                  </a:lnTo>
                  <a:lnTo>
                    <a:pt x="10638" y="475"/>
                  </a:lnTo>
                  <a:lnTo>
                    <a:pt x="10650" y="479"/>
                  </a:lnTo>
                  <a:lnTo>
                    <a:pt x="10662" y="484"/>
                  </a:lnTo>
                  <a:lnTo>
                    <a:pt x="10675" y="490"/>
                  </a:lnTo>
                  <a:lnTo>
                    <a:pt x="10686" y="495"/>
                  </a:lnTo>
                  <a:lnTo>
                    <a:pt x="10697" y="502"/>
                  </a:lnTo>
                  <a:lnTo>
                    <a:pt x="10707" y="509"/>
                  </a:lnTo>
                  <a:lnTo>
                    <a:pt x="10718" y="516"/>
                  </a:lnTo>
                  <a:lnTo>
                    <a:pt x="10727" y="524"/>
                  </a:lnTo>
                  <a:lnTo>
                    <a:pt x="10735" y="533"/>
                  </a:lnTo>
                  <a:lnTo>
                    <a:pt x="10744" y="543"/>
                  </a:lnTo>
                  <a:lnTo>
                    <a:pt x="10752" y="554"/>
                  </a:lnTo>
                  <a:lnTo>
                    <a:pt x="10767" y="575"/>
                  </a:lnTo>
                  <a:lnTo>
                    <a:pt x="10780" y="599"/>
                  </a:lnTo>
                  <a:lnTo>
                    <a:pt x="10792" y="624"/>
                  </a:lnTo>
                  <a:lnTo>
                    <a:pt x="10802" y="652"/>
                  </a:lnTo>
                  <a:lnTo>
                    <a:pt x="10810" y="682"/>
                  </a:lnTo>
                  <a:lnTo>
                    <a:pt x="10815" y="713"/>
                  </a:lnTo>
                  <a:lnTo>
                    <a:pt x="10820" y="745"/>
                  </a:lnTo>
                  <a:lnTo>
                    <a:pt x="10823" y="779"/>
                  </a:lnTo>
                  <a:lnTo>
                    <a:pt x="10311" y="779"/>
                  </a:lnTo>
                  <a:close/>
                  <a:moveTo>
                    <a:pt x="9704" y="238"/>
                  </a:moveTo>
                  <a:lnTo>
                    <a:pt x="9704" y="368"/>
                  </a:lnTo>
                  <a:lnTo>
                    <a:pt x="9573" y="368"/>
                  </a:lnTo>
                  <a:lnTo>
                    <a:pt x="9573" y="483"/>
                  </a:lnTo>
                  <a:lnTo>
                    <a:pt x="9704" y="483"/>
                  </a:lnTo>
                  <a:lnTo>
                    <a:pt x="9704" y="1318"/>
                  </a:lnTo>
                  <a:lnTo>
                    <a:pt x="9839" y="1318"/>
                  </a:lnTo>
                  <a:lnTo>
                    <a:pt x="9839" y="483"/>
                  </a:lnTo>
                  <a:lnTo>
                    <a:pt x="10025" y="483"/>
                  </a:lnTo>
                  <a:lnTo>
                    <a:pt x="10025" y="368"/>
                  </a:lnTo>
                  <a:lnTo>
                    <a:pt x="9839" y="368"/>
                  </a:lnTo>
                  <a:lnTo>
                    <a:pt x="9839" y="228"/>
                  </a:lnTo>
                  <a:lnTo>
                    <a:pt x="9840" y="213"/>
                  </a:lnTo>
                  <a:lnTo>
                    <a:pt x="9841" y="201"/>
                  </a:lnTo>
                  <a:lnTo>
                    <a:pt x="9843" y="188"/>
                  </a:lnTo>
                  <a:lnTo>
                    <a:pt x="9846" y="178"/>
                  </a:lnTo>
                  <a:lnTo>
                    <a:pt x="9851" y="169"/>
                  </a:lnTo>
                  <a:lnTo>
                    <a:pt x="9855" y="160"/>
                  </a:lnTo>
                  <a:lnTo>
                    <a:pt x="9861" y="154"/>
                  </a:lnTo>
                  <a:lnTo>
                    <a:pt x="9867" y="148"/>
                  </a:lnTo>
                  <a:lnTo>
                    <a:pt x="9873" y="142"/>
                  </a:lnTo>
                  <a:lnTo>
                    <a:pt x="9881" y="138"/>
                  </a:lnTo>
                  <a:lnTo>
                    <a:pt x="9889" y="134"/>
                  </a:lnTo>
                  <a:lnTo>
                    <a:pt x="9898" y="132"/>
                  </a:lnTo>
                  <a:lnTo>
                    <a:pt x="9907" y="130"/>
                  </a:lnTo>
                  <a:lnTo>
                    <a:pt x="9916" y="129"/>
                  </a:lnTo>
                  <a:lnTo>
                    <a:pt x="9936" y="128"/>
                  </a:lnTo>
                  <a:lnTo>
                    <a:pt x="9953" y="129"/>
                  </a:lnTo>
                  <a:lnTo>
                    <a:pt x="9968" y="129"/>
                  </a:lnTo>
                  <a:lnTo>
                    <a:pt x="9982" y="131"/>
                  </a:lnTo>
                  <a:lnTo>
                    <a:pt x="9997" y="133"/>
                  </a:lnTo>
                  <a:lnTo>
                    <a:pt x="10011" y="137"/>
                  </a:lnTo>
                  <a:lnTo>
                    <a:pt x="10023" y="140"/>
                  </a:lnTo>
                  <a:lnTo>
                    <a:pt x="10035" y="145"/>
                  </a:lnTo>
                  <a:lnTo>
                    <a:pt x="10047" y="149"/>
                  </a:lnTo>
                  <a:lnTo>
                    <a:pt x="10047" y="21"/>
                  </a:lnTo>
                  <a:lnTo>
                    <a:pt x="10022" y="14"/>
                  </a:lnTo>
                  <a:lnTo>
                    <a:pt x="9996" y="9"/>
                  </a:lnTo>
                  <a:lnTo>
                    <a:pt x="9964" y="6"/>
                  </a:lnTo>
                  <a:lnTo>
                    <a:pt x="9927" y="5"/>
                  </a:lnTo>
                  <a:lnTo>
                    <a:pt x="9904" y="6"/>
                  </a:lnTo>
                  <a:lnTo>
                    <a:pt x="9880" y="9"/>
                  </a:lnTo>
                  <a:lnTo>
                    <a:pt x="9858" y="12"/>
                  </a:lnTo>
                  <a:lnTo>
                    <a:pt x="9836" y="18"/>
                  </a:lnTo>
                  <a:lnTo>
                    <a:pt x="9817" y="26"/>
                  </a:lnTo>
                  <a:lnTo>
                    <a:pt x="9798" y="34"/>
                  </a:lnTo>
                  <a:lnTo>
                    <a:pt x="9781" y="45"/>
                  </a:lnTo>
                  <a:lnTo>
                    <a:pt x="9766" y="58"/>
                  </a:lnTo>
                  <a:lnTo>
                    <a:pt x="9752" y="73"/>
                  </a:lnTo>
                  <a:lnTo>
                    <a:pt x="9740" y="90"/>
                  </a:lnTo>
                  <a:lnTo>
                    <a:pt x="9728" y="109"/>
                  </a:lnTo>
                  <a:lnTo>
                    <a:pt x="9719" y="130"/>
                  </a:lnTo>
                  <a:lnTo>
                    <a:pt x="9713" y="154"/>
                  </a:lnTo>
                  <a:lnTo>
                    <a:pt x="9708" y="179"/>
                  </a:lnTo>
                  <a:lnTo>
                    <a:pt x="9705" y="208"/>
                  </a:lnTo>
                  <a:lnTo>
                    <a:pt x="9704" y="238"/>
                  </a:lnTo>
                  <a:close/>
                  <a:moveTo>
                    <a:pt x="9143" y="1318"/>
                  </a:moveTo>
                  <a:lnTo>
                    <a:pt x="9279" y="1318"/>
                  </a:lnTo>
                  <a:lnTo>
                    <a:pt x="9279" y="368"/>
                  </a:lnTo>
                  <a:lnTo>
                    <a:pt x="9143" y="368"/>
                  </a:lnTo>
                  <a:lnTo>
                    <a:pt x="9143" y="1318"/>
                  </a:lnTo>
                  <a:close/>
                  <a:moveTo>
                    <a:pt x="9214" y="5"/>
                  </a:moveTo>
                  <a:lnTo>
                    <a:pt x="9214" y="5"/>
                  </a:lnTo>
                  <a:lnTo>
                    <a:pt x="9202" y="5"/>
                  </a:lnTo>
                  <a:lnTo>
                    <a:pt x="9193" y="8"/>
                  </a:lnTo>
                  <a:lnTo>
                    <a:pt x="9183" y="10"/>
                  </a:lnTo>
                  <a:lnTo>
                    <a:pt x="9174" y="13"/>
                  </a:lnTo>
                  <a:lnTo>
                    <a:pt x="9165" y="17"/>
                  </a:lnTo>
                  <a:lnTo>
                    <a:pt x="9158" y="22"/>
                  </a:lnTo>
                  <a:lnTo>
                    <a:pt x="9150" y="28"/>
                  </a:lnTo>
                  <a:lnTo>
                    <a:pt x="9143" y="33"/>
                  </a:lnTo>
                  <a:lnTo>
                    <a:pt x="9136" y="40"/>
                  </a:lnTo>
                  <a:lnTo>
                    <a:pt x="9131" y="48"/>
                  </a:lnTo>
                  <a:lnTo>
                    <a:pt x="9126" y="56"/>
                  </a:lnTo>
                  <a:lnTo>
                    <a:pt x="9122" y="65"/>
                  </a:lnTo>
                  <a:lnTo>
                    <a:pt x="9118" y="74"/>
                  </a:lnTo>
                  <a:lnTo>
                    <a:pt x="9116" y="83"/>
                  </a:lnTo>
                  <a:lnTo>
                    <a:pt x="9115" y="93"/>
                  </a:lnTo>
                  <a:lnTo>
                    <a:pt x="9114" y="102"/>
                  </a:lnTo>
                  <a:lnTo>
                    <a:pt x="9115" y="112"/>
                  </a:lnTo>
                  <a:lnTo>
                    <a:pt x="9116" y="122"/>
                  </a:lnTo>
                  <a:lnTo>
                    <a:pt x="9118" y="131"/>
                  </a:lnTo>
                  <a:lnTo>
                    <a:pt x="9122" y="140"/>
                  </a:lnTo>
                  <a:lnTo>
                    <a:pt x="9126" y="148"/>
                  </a:lnTo>
                  <a:lnTo>
                    <a:pt x="9131" y="156"/>
                  </a:lnTo>
                  <a:lnTo>
                    <a:pt x="9136" y="164"/>
                  </a:lnTo>
                  <a:lnTo>
                    <a:pt x="9143" y="170"/>
                  </a:lnTo>
                  <a:lnTo>
                    <a:pt x="9150" y="176"/>
                  </a:lnTo>
                  <a:lnTo>
                    <a:pt x="9158" y="182"/>
                  </a:lnTo>
                  <a:lnTo>
                    <a:pt x="9165" y="187"/>
                  </a:lnTo>
                  <a:lnTo>
                    <a:pt x="9174" y="191"/>
                  </a:lnTo>
                  <a:lnTo>
                    <a:pt x="9183" y="194"/>
                  </a:lnTo>
                  <a:lnTo>
                    <a:pt x="9193" y="196"/>
                  </a:lnTo>
                  <a:lnTo>
                    <a:pt x="9202" y="199"/>
                  </a:lnTo>
                  <a:lnTo>
                    <a:pt x="9214" y="199"/>
                  </a:lnTo>
                  <a:lnTo>
                    <a:pt x="9223" y="199"/>
                  </a:lnTo>
                  <a:lnTo>
                    <a:pt x="9232" y="196"/>
                  </a:lnTo>
                  <a:lnTo>
                    <a:pt x="9241" y="194"/>
                  </a:lnTo>
                  <a:lnTo>
                    <a:pt x="9250" y="191"/>
                  </a:lnTo>
                  <a:lnTo>
                    <a:pt x="9258" y="187"/>
                  </a:lnTo>
                  <a:lnTo>
                    <a:pt x="9265" y="182"/>
                  </a:lnTo>
                  <a:lnTo>
                    <a:pt x="9272" y="176"/>
                  </a:lnTo>
                  <a:lnTo>
                    <a:pt x="9279" y="170"/>
                  </a:lnTo>
                  <a:lnTo>
                    <a:pt x="9286" y="164"/>
                  </a:lnTo>
                  <a:lnTo>
                    <a:pt x="9291" y="156"/>
                  </a:lnTo>
                  <a:lnTo>
                    <a:pt x="9296" y="148"/>
                  </a:lnTo>
                  <a:lnTo>
                    <a:pt x="9299" y="140"/>
                  </a:lnTo>
                  <a:lnTo>
                    <a:pt x="9303" y="131"/>
                  </a:lnTo>
                  <a:lnTo>
                    <a:pt x="9305" y="122"/>
                  </a:lnTo>
                  <a:lnTo>
                    <a:pt x="9307" y="112"/>
                  </a:lnTo>
                  <a:lnTo>
                    <a:pt x="9307" y="102"/>
                  </a:lnTo>
                  <a:lnTo>
                    <a:pt x="9307" y="93"/>
                  </a:lnTo>
                  <a:lnTo>
                    <a:pt x="9305" y="83"/>
                  </a:lnTo>
                  <a:lnTo>
                    <a:pt x="9303" y="74"/>
                  </a:lnTo>
                  <a:lnTo>
                    <a:pt x="9299" y="65"/>
                  </a:lnTo>
                  <a:lnTo>
                    <a:pt x="9296" y="56"/>
                  </a:lnTo>
                  <a:lnTo>
                    <a:pt x="9291" y="48"/>
                  </a:lnTo>
                  <a:lnTo>
                    <a:pt x="9286" y="40"/>
                  </a:lnTo>
                  <a:lnTo>
                    <a:pt x="9279" y="33"/>
                  </a:lnTo>
                  <a:lnTo>
                    <a:pt x="9272" y="28"/>
                  </a:lnTo>
                  <a:lnTo>
                    <a:pt x="9265" y="22"/>
                  </a:lnTo>
                  <a:lnTo>
                    <a:pt x="9258" y="17"/>
                  </a:lnTo>
                  <a:lnTo>
                    <a:pt x="9250" y="13"/>
                  </a:lnTo>
                  <a:lnTo>
                    <a:pt x="9241" y="10"/>
                  </a:lnTo>
                  <a:lnTo>
                    <a:pt x="9232" y="8"/>
                  </a:lnTo>
                  <a:lnTo>
                    <a:pt x="9223" y="5"/>
                  </a:lnTo>
                  <a:lnTo>
                    <a:pt x="9214" y="5"/>
                  </a:lnTo>
                  <a:close/>
                  <a:moveTo>
                    <a:pt x="8632" y="1318"/>
                  </a:moveTo>
                  <a:lnTo>
                    <a:pt x="8766" y="1318"/>
                  </a:lnTo>
                  <a:lnTo>
                    <a:pt x="8766" y="0"/>
                  </a:lnTo>
                  <a:lnTo>
                    <a:pt x="8632" y="76"/>
                  </a:lnTo>
                  <a:lnTo>
                    <a:pt x="8632" y="1318"/>
                  </a:lnTo>
                  <a:close/>
                  <a:moveTo>
                    <a:pt x="7498" y="486"/>
                  </a:moveTo>
                  <a:lnTo>
                    <a:pt x="7498" y="368"/>
                  </a:lnTo>
                  <a:lnTo>
                    <a:pt x="7363" y="368"/>
                  </a:lnTo>
                  <a:lnTo>
                    <a:pt x="7363" y="1318"/>
                  </a:lnTo>
                  <a:lnTo>
                    <a:pt x="7498" y="1318"/>
                  </a:lnTo>
                  <a:lnTo>
                    <a:pt x="7498" y="761"/>
                  </a:lnTo>
                  <a:lnTo>
                    <a:pt x="7499" y="728"/>
                  </a:lnTo>
                  <a:lnTo>
                    <a:pt x="7501" y="696"/>
                  </a:lnTo>
                  <a:lnTo>
                    <a:pt x="7505" y="667"/>
                  </a:lnTo>
                  <a:lnTo>
                    <a:pt x="7512" y="640"/>
                  </a:lnTo>
                  <a:lnTo>
                    <a:pt x="7519" y="614"/>
                  </a:lnTo>
                  <a:lnTo>
                    <a:pt x="7528" y="591"/>
                  </a:lnTo>
                  <a:lnTo>
                    <a:pt x="7539" y="569"/>
                  </a:lnTo>
                  <a:lnTo>
                    <a:pt x="7551" y="549"/>
                  </a:lnTo>
                  <a:lnTo>
                    <a:pt x="7565" y="532"/>
                  </a:lnTo>
                  <a:lnTo>
                    <a:pt x="7581" y="516"/>
                  </a:lnTo>
                  <a:lnTo>
                    <a:pt x="7598" y="504"/>
                  </a:lnTo>
                  <a:lnTo>
                    <a:pt x="7607" y="497"/>
                  </a:lnTo>
                  <a:lnTo>
                    <a:pt x="7617" y="493"/>
                  </a:lnTo>
                  <a:lnTo>
                    <a:pt x="7626" y="488"/>
                  </a:lnTo>
                  <a:lnTo>
                    <a:pt x="7636" y="484"/>
                  </a:lnTo>
                  <a:lnTo>
                    <a:pt x="7657" y="478"/>
                  </a:lnTo>
                  <a:lnTo>
                    <a:pt x="7680" y="475"/>
                  </a:lnTo>
                  <a:lnTo>
                    <a:pt x="7704" y="474"/>
                  </a:lnTo>
                  <a:lnTo>
                    <a:pt x="7727" y="474"/>
                  </a:lnTo>
                  <a:lnTo>
                    <a:pt x="7748" y="476"/>
                  </a:lnTo>
                  <a:lnTo>
                    <a:pt x="7767" y="479"/>
                  </a:lnTo>
                  <a:lnTo>
                    <a:pt x="7785" y="483"/>
                  </a:lnTo>
                  <a:lnTo>
                    <a:pt x="7802" y="488"/>
                  </a:lnTo>
                  <a:lnTo>
                    <a:pt x="7818" y="495"/>
                  </a:lnTo>
                  <a:lnTo>
                    <a:pt x="7832" y="502"/>
                  </a:lnTo>
                  <a:lnTo>
                    <a:pt x="7847" y="510"/>
                  </a:lnTo>
                  <a:lnTo>
                    <a:pt x="7882" y="372"/>
                  </a:lnTo>
                  <a:lnTo>
                    <a:pt x="7868" y="367"/>
                  </a:lnTo>
                  <a:lnTo>
                    <a:pt x="7855" y="363"/>
                  </a:lnTo>
                  <a:lnTo>
                    <a:pt x="7839" y="358"/>
                  </a:lnTo>
                  <a:lnTo>
                    <a:pt x="7821" y="355"/>
                  </a:lnTo>
                  <a:lnTo>
                    <a:pt x="7802" y="352"/>
                  </a:lnTo>
                  <a:lnTo>
                    <a:pt x="7782" y="350"/>
                  </a:lnTo>
                  <a:lnTo>
                    <a:pt x="7758" y="349"/>
                  </a:lnTo>
                  <a:lnTo>
                    <a:pt x="7734" y="349"/>
                  </a:lnTo>
                  <a:lnTo>
                    <a:pt x="7714" y="349"/>
                  </a:lnTo>
                  <a:lnTo>
                    <a:pt x="7695" y="351"/>
                  </a:lnTo>
                  <a:lnTo>
                    <a:pt x="7677" y="355"/>
                  </a:lnTo>
                  <a:lnTo>
                    <a:pt x="7659" y="359"/>
                  </a:lnTo>
                  <a:lnTo>
                    <a:pt x="7643" y="365"/>
                  </a:lnTo>
                  <a:lnTo>
                    <a:pt x="7626" y="372"/>
                  </a:lnTo>
                  <a:lnTo>
                    <a:pt x="7610" y="379"/>
                  </a:lnTo>
                  <a:lnTo>
                    <a:pt x="7594" y="388"/>
                  </a:lnTo>
                  <a:lnTo>
                    <a:pt x="7578" y="399"/>
                  </a:lnTo>
                  <a:lnTo>
                    <a:pt x="7565" y="409"/>
                  </a:lnTo>
                  <a:lnTo>
                    <a:pt x="7551" y="420"/>
                  </a:lnTo>
                  <a:lnTo>
                    <a:pt x="7539" y="432"/>
                  </a:lnTo>
                  <a:lnTo>
                    <a:pt x="7527" y="445"/>
                  </a:lnTo>
                  <a:lnTo>
                    <a:pt x="7517" y="458"/>
                  </a:lnTo>
                  <a:lnTo>
                    <a:pt x="7507" y="472"/>
                  </a:lnTo>
                  <a:lnTo>
                    <a:pt x="7498" y="486"/>
                  </a:lnTo>
                  <a:close/>
                  <a:moveTo>
                    <a:pt x="6667" y="349"/>
                  </a:moveTo>
                  <a:lnTo>
                    <a:pt x="6667" y="349"/>
                  </a:lnTo>
                  <a:lnTo>
                    <a:pt x="6646" y="349"/>
                  </a:lnTo>
                  <a:lnTo>
                    <a:pt x="6624" y="350"/>
                  </a:lnTo>
                  <a:lnTo>
                    <a:pt x="6604" y="354"/>
                  </a:lnTo>
                  <a:lnTo>
                    <a:pt x="6583" y="357"/>
                  </a:lnTo>
                  <a:lnTo>
                    <a:pt x="6562" y="361"/>
                  </a:lnTo>
                  <a:lnTo>
                    <a:pt x="6543" y="367"/>
                  </a:lnTo>
                  <a:lnTo>
                    <a:pt x="6523" y="373"/>
                  </a:lnTo>
                  <a:lnTo>
                    <a:pt x="6505" y="381"/>
                  </a:lnTo>
                  <a:lnTo>
                    <a:pt x="6486" y="390"/>
                  </a:lnTo>
                  <a:lnTo>
                    <a:pt x="6468" y="399"/>
                  </a:lnTo>
                  <a:lnTo>
                    <a:pt x="6451" y="409"/>
                  </a:lnTo>
                  <a:lnTo>
                    <a:pt x="6434" y="420"/>
                  </a:lnTo>
                  <a:lnTo>
                    <a:pt x="6417" y="432"/>
                  </a:lnTo>
                  <a:lnTo>
                    <a:pt x="6402" y="446"/>
                  </a:lnTo>
                  <a:lnTo>
                    <a:pt x="6387" y="460"/>
                  </a:lnTo>
                  <a:lnTo>
                    <a:pt x="6373" y="476"/>
                  </a:lnTo>
                  <a:lnTo>
                    <a:pt x="6359" y="492"/>
                  </a:lnTo>
                  <a:lnTo>
                    <a:pt x="6346" y="509"/>
                  </a:lnTo>
                  <a:lnTo>
                    <a:pt x="6333" y="527"/>
                  </a:lnTo>
                  <a:lnTo>
                    <a:pt x="6322" y="546"/>
                  </a:lnTo>
                  <a:lnTo>
                    <a:pt x="6311" y="566"/>
                  </a:lnTo>
                  <a:lnTo>
                    <a:pt x="6301" y="586"/>
                  </a:lnTo>
                  <a:lnTo>
                    <a:pt x="6292" y="608"/>
                  </a:lnTo>
                  <a:lnTo>
                    <a:pt x="6284" y="631"/>
                  </a:lnTo>
                  <a:lnTo>
                    <a:pt x="6276" y="655"/>
                  </a:lnTo>
                  <a:lnTo>
                    <a:pt x="6270" y="678"/>
                  </a:lnTo>
                  <a:lnTo>
                    <a:pt x="6265" y="704"/>
                  </a:lnTo>
                  <a:lnTo>
                    <a:pt x="6259" y="730"/>
                  </a:lnTo>
                  <a:lnTo>
                    <a:pt x="6256" y="757"/>
                  </a:lnTo>
                  <a:lnTo>
                    <a:pt x="6253" y="785"/>
                  </a:lnTo>
                  <a:lnTo>
                    <a:pt x="6252" y="814"/>
                  </a:lnTo>
                  <a:lnTo>
                    <a:pt x="6251" y="843"/>
                  </a:lnTo>
                  <a:lnTo>
                    <a:pt x="6251" y="874"/>
                  </a:lnTo>
                  <a:lnTo>
                    <a:pt x="6253" y="903"/>
                  </a:lnTo>
                  <a:lnTo>
                    <a:pt x="6256" y="930"/>
                  </a:lnTo>
                  <a:lnTo>
                    <a:pt x="6259" y="958"/>
                  </a:lnTo>
                  <a:lnTo>
                    <a:pt x="6263" y="984"/>
                  </a:lnTo>
                  <a:lnTo>
                    <a:pt x="6269" y="1009"/>
                  </a:lnTo>
                  <a:lnTo>
                    <a:pt x="6276" y="1033"/>
                  </a:lnTo>
                  <a:lnTo>
                    <a:pt x="6283" y="1057"/>
                  </a:lnTo>
                  <a:lnTo>
                    <a:pt x="6290" y="1079"/>
                  </a:lnTo>
                  <a:lnTo>
                    <a:pt x="6299" y="1101"/>
                  </a:lnTo>
                  <a:lnTo>
                    <a:pt x="6310" y="1122"/>
                  </a:lnTo>
                  <a:lnTo>
                    <a:pt x="6320" y="1141"/>
                  </a:lnTo>
                  <a:lnTo>
                    <a:pt x="6331" y="1160"/>
                  </a:lnTo>
                  <a:lnTo>
                    <a:pt x="6343" y="1178"/>
                  </a:lnTo>
                  <a:lnTo>
                    <a:pt x="6356" y="1195"/>
                  </a:lnTo>
                  <a:lnTo>
                    <a:pt x="6369" y="1212"/>
                  </a:lnTo>
                  <a:lnTo>
                    <a:pt x="6383" y="1227"/>
                  </a:lnTo>
                  <a:lnTo>
                    <a:pt x="6397" y="1241"/>
                  </a:lnTo>
                  <a:lnTo>
                    <a:pt x="6413" y="1255"/>
                  </a:lnTo>
                  <a:lnTo>
                    <a:pt x="6429" y="1266"/>
                  </a:lnTo>
                  <a:lnTo>
                    <a:pt x="6446" y="1278"/>
                  </a:lnTo>
                  <a:lnTo>
                    <a:pt x="6462" y="1288"/>
                  </a:lnTo>
                  <a:lnTo>
                    <a:pt x="6480" y="1297"/>
                  </a:lnTo>
                  <a:lnTo>
                    <a:pt x="6498" y="1306"/>
                  </a:lnTo>
                  <a:lnTo>
                    <a:pt x="6517" y="1313"/>
                  </a:lnTo>
                  <a:lnTo>
                    <a:pt x="6537" y="1320"/>
                  </a:lnTo>
                  <a:lnTo>
                    <a:pt x="6556" y="1325"/>
                  </a:lnTo>
                  <a:lnTo>
                    <a:pt x="6576" y="1330"/>
                  </a:lnTo>
                  <a:lnTo>
                    <a:pt x="6596" y="1333"/>
                  </a:lnTo>
                  <a:lnTo>
                    <a:pt x="6618" y="1336"/>
                  </a:lnTo>
                  <a:lnTo>
                    <a:pt x="6639" y="1338"/>
                  </a:lnTo>
                  <a:lnTo>
                    <a:pt x="6660" y="1338"/>
                  </a:lnTo>
                  <a:lnTo>
                    <a:pt x="6682" y="1337"/>
                  </a:lnTo>
                  <a:lnTo>
                    <a:pt x="6703" y="1336"/>
                  </a:lnTo>
                  <a:lnTo>
                    <a:pt x="6724" y="1333"/>
                  </a:lnTo>
                  <a:lnTo>
                    <a:pt x="6745" y="1330"/>
                  </a:lnTo>
                  <a:lnTo>
                    <a:pt x="6765" y="1324"/>
                  </a:lnTo>
                  <a:lnTo>
                    <a:pt x="6785" y="1319"/>
                  </a:lnTo>
                  <a:lnTo>
                    <a:pt x="6804" y="1312"/>
                  </a:lnTo>
                  <a:lnTo>
                    <a:pt x="6823" y="1305"/>
                  </a:lnTo>
                  <a:lnTo>
                    <a:pt x="6841" y="1296"/>
                  </a:lnTo>
                  <a:lnTo>
                    <a:pt x="6859" y="1286"/>
                  </a:lnTo>
                  <a:lnTo>
                    <a:pt x="6877" y="1276"/>
                  </a:lnTo>
                  <a:lnTo>
                    <a:pt x="6894" y="1264"/>
                  </a:lnTo>
                  <a:lnTo>
                    <a:pt x="6910" y="1251"/>
                  </a:lnTo>
                  <a:lnTo>
                    <a:pt x="6925" y="1238"/>
                  </a:lnTo>
                  <a:lnTo>
                    <a:pt x="6941" y="1223"/>
                  </a:lnTo>
                  <a:lnTo>
                    <a:pt x="6955" y="1207"/>
                  </a:lnTo>
                  <a:lnTo>
                    <a:pt x="6969" y="1192"/>
                  </a:lnTo>
                  <a:lnTo>
                    <a:pt x="6982" y="1174"/>
                  </a:lnTo>
                  <a:lnTo>
                    <a:pt x="6994" y="1156"/>
                  </a:lnTo>
                  <a:lnTo>
                    <a:pt x="7005" y="1137"/>
                  </a:lnTo>
                  <a:lnTo>
                    <a:pt x="7017" y="1116"/>
                  </a:lnTo>
                  <a:lnTo>
                    <a:pt x="7027" y="1095"/>
                  </a:lnTo>
                  <a:lnTo>
                    <a:pt x="7036" y="1074"/>
                  </a:lnTo>
                  <a:lnTo>
                    <a:pt x="7043" y="1051"/>
                  </a:lnTo>
                  <a:lnTo>
                    <a:pt x="7051" y="1027"/>
                  </a:lnTo>
                  <a:lnTo>
                    <a:pt x="7058" y="1003"/>
                  </a:lnTo>
                  <a:lnTo>
                    <a:pt x="7064" y="977"/>
                  </a:lnTo>
                  <a:lnTo>
                    <a:pt x="7068" y="950"/>
                  </a:lnTo>
                  <a:lnTo>
                    <a:pt x="7072" y="923"/>
                  </a:lnTo>
                  <a:lnTo>
                    <a:pt x="7074" y="895"/>
                  </a:lnTo>
                  <a:lnTo>
                    <a:pt x="7076" y="866"/>
                  </a:lnTo>
                  <a:lnTo>
                    <a:pt x="7076" y="837"/>
                  </a:lnTo>
                  <a:lnTo>
                    <a:pt x="7076" y="807"/>
                  </a:lnTo>
                  <a:lnTo>
                    <a:pt x="7074" y="778"/>
                  </a:lnTo>
                  <a:lnTo>
                    <a:pt x="7072" y="750"/>
                  </a:lnTo>
                  <a:lnTo>
                    <a:pt x="7068" y="723"/>
                  </a:lnTo>
                  <a:lnTo>
                    <a:pt x="7064" y="697"/>
                  </a:lnTo>
                  <a:lnTo>
                    <a:pt x="7058" y="673"/>
                  </a:lnTo>
                  <a:lnTo>
                    <a:pt x="7052" y="648"/>
                  </a:lnTo>
                  <a:lnTo>
                    <a:pt x="7045" y="624"/>
                  </a:lnTo>
                  <a:lnTo>
                    <a:pt x="7037" y="602"/>
                  </a:lnTo>
                  <a:lnTo>
                    <a:pt x="7028" y="581"/>
                  </a:lnTo>
                  <a:lnTo>
                    <a:pt x="7019" y="560"/>
                  </a:lnTo>
                  <a:lnTo>
                    <a:pt x="7008" y="541"/>
                  </a:lnTo>
                  <a:lnTo>
                    <a:pt x="6996" y="522"/>
                  </a:lnTo>
                  <a:lnTo>
                    <a:pt x="6985" y="504"/>
                  </a:lnTo>
                  <a:lnTo>
                    <a:pt x="6972" y="487"/>
                  </a:lnTo>
                  <a:lnTo>
                    <a:pt x="6959" y="472"/>
                  </a:lnTo>
                  <a:lnTo>
                    <a:pt x="6945" y="457"/>
                  </a:lnTo>
                  <a:lnTo>
                    <a:pt x="6930" y="443"/>
                  </a:lnTo>
                  <a:lnTo>
                    <a:pt x="6914" y="430"/>
                  </a:lnTo>
                  <a:lnTo>
                    <a:pt x="6898" y="418"/>
                  </a:lnTo>
                  <a:lnTo>
                    <a:pt x="6882" y="408"/>
                  </a:lnTo>
                  <a:lnTo>
                    <a:pt x="6865" y="397"/>
                  </a:lnTo>
                  <a:lnTo>
                    <a:pt x="6847" y="387"/>
                  </a:lnTo>
                  <a:lnTo>
                    <a:pt x="6829" y="379"/>
                  </a:lnTo>
                  <a:lnTo>
                    <a:pt x="6810" y="373"/>
                  </a:lnTo>
                  <a:lnTo>
                    <a:pt x="6791" y="366"/>
                  </a:lnTo>
                  <a:lnTo>
                    <a:pt x="6771" y="360"/>
                  </a:lnTo>
                  <a:lnTo>
                    <a:pt x="6751" y="356"/>
                  </a:lnTo>
                  <a:lnTo>
                    <a:pt x="6731" y="352"/>
                  </a:lnTo>
                  <a:lnTo>
                    <a:pt x="6710" y="350"/>
                  </a:lnTo>
                  <a:lnTo>
                    <a:pt x="6688" y="349"/>
                  </a:lnTo>
                  <a:lnTo>
                    <a:pt x="6667" y="349"/>
                  </a:lnTo>
                  <a:close/>
                  <a:moveTo>
                    <a:pt x="6664" y="1220"/>
                  </a:moveTo>
                  <a:lnTo>
                    <a:pt x="6664" y="1220"/>
                  </a:lnTo>
                  <a:lnTo>
                    <a:pt x="6648" y="1220"/>
                  </a:lnTo>
                  <a:lnTo>
                    <a:pt x="6633" y="1219"/>
                  </a:lnTo>
                  <a:lnTo>
                    <a:pt x="6619" y="1216"/>
                  </a:lnTo>
                  <a:lnTo>
                    <a:pt x="6604" y="1214"/>
                  </a:lnTo>
                  <a:lnTo>
                    <a:pt x="6591" y="1211"/>
                  </a:lnTo>
                  <a:lnTo>
                    <a:pt x="6577" y="1206"/>
                  </a:lnTo>
                  <a:lnTo>
                    <a:pt x="6564" y="1202"/>
                  </a:lnTo>
                  <a:lnTo>
                    <a:pt x="6551" y="1195"/>
                  </a:lnTo>
                  <a:lnTo>
                    <a:pt x="6539" y="1189"/>
                  </a:lnTo>
                  <a:lnTo>
                    <a:pt x="6526" y="1182"/>
                  </a:lnTo>
                  <a:lnTo>
                    <a:pt x="6515" y="1174"/>
                  </a:lnTo>
                  <a:lnTo>
                    <a:pt x="6504" y="1166"/>
                  </a:lnTo>
                  <a:lnTo>
                    <a:pt x="6494" y="1156"/>
                  </a:lnTo>
                  <a:lnTo>
                    <a:pt x="6484" y="1146"/>
                  </a:lnTo>
                  <a:lnTo>
                    <a:pt x="6474" y="1136"/>
                  </a:lnTo>
                  <a:lnTo>
                    <a:pt x="6465" y="1123"/>
                  </a:lnTo>
                  <a:lnTo>
                    <a:pt x="6456" y="1111"/>
                  </a:lnTo>
                  <a:lnTo>
                    <a:pt x="6448" y="1098"/>
                  </a:lnTo>
                  <a:lnTo>
                    <a:pt x="6440" y="1085"/>
                  </a:lnTo>
                  <a:lnTo>
                    <a:pt x="6432" y="1070"/>
                  </a:lnTo>
                  <a:lnTo>
                    <a:pt x="6425" y="1055"/>
                  </a:lnTo>
                  <a:lnTo>
                    <a:pt x="6420" y="1039"/>
                  </a:lnTo>
                  <a:lnTo>
                    <a:pt x="6414" y="1022"/>
                  </a:lnTo>
                  <a:lnTo>
                    <a:pt x="6408" y="1005"/>
                  </a:lnTo>
                  <a:lnTo>
                    <a:pt x="6404" y="987"/>
                  </a:lnTo>
                  <a:lnTo>
                    <a:pt x="6399" y="968"/>
                  </a:lnTo>
                  <a:lnTo>
                    <a:pt x="6396" y="949"/>
                  </a:lnTo>
                  <a:lnTo>
                    <a:pt x="6394" y="929"/>
                  </a:lnTo>
                  <a:lnTo>
                    <a:pt x="6392" y="907"/>
                  </a:lnTo>
                  <a:lnTo>
                    <a:pt x="6389" y="886"/>
                  </a:lnTo>
                  <a:lnTo>
                    <a:pt x="6388" y="840"/>
                  </a:lnTo>
                  <a:lnTo>
                    <a:pt x="6389" y="795"/>
                  </a:lnTo>
                  <a:lnTo>
                    <a:pt x="6392" y="774"/>
                  </a:lnTo>
                  <a:lnTo>
                    <a:pt x="6394" y="752"/>
                  </a:lnTo>
                  <a:lnTo>
                    <a:pt x="6396" y="732"/>
                  </a:lnTo>
                  <a:lnTo>
                    <a:pt x="6399" y="713"/>
                  </a:lnTo>
                  <a:lnTo>
                    <a:pt x="6404" y="695"/>
                  </a:lnTo>
                  <a:lnTo>
                    <a:pt x="6408" y="677"/>
                  </a:lnTo>
                  <a:lnTo>
                    <a:pt x="6414" y="659"/>
                  </a:lnTo>
                  <a:lnTo>
                    <a:pt x="6420" y="643"/>
                  </a:lnTo>
                  <a:lnTo>
                    <a:pt x="6425" y="628"/>
                  </a:lnTo>
                  <a:lnTo>
                    <a:pt x="6432" y="612"/>
                  </a:lnTo>
                  <a:lnTo>
                    <a:pt x="6440" y="599"/>
                  </a:lnTo>
                  <a:lnTo>
                    <a:pt x="6448" y="585"/>
                  </a:lnTo>
                  <a:lnTo>
                    <a:pt x="6456" y="572"/>
                  </a:lnTo>
                  <a:lnTo>
                    <a:pt x="6465" y="559"/>
                  </a:lnTo>
                  <a:lnTo>
                    <a:pt x="6474" y="548"/>
                  </a:lnTo>
                  <a:lnTo>
                    <a:pt x="6484" y="538"/>
                  </a:lnTo>
                  <a:lnTo>
                    <a:pt x="6494" y="528"/>
                  </a:lnTo>
                  <a:lnTo>
                    <a:pt x="6504" y="519"/>
                  </a:lnTo>
                  <a:lnTo>
                    <a:pt x="6515" y="511"/>
                  </a:lnTo>
                  <a:lnTo>
                    <a:pt x="6526" y="503"/>
                  </a:lnTo>
                  <a:lnTo>
                    <a:pt x="6539" y="496"/>
                  </a:lnTo>
                  <a:lnTo>
                    <a:pt x="6551" y="490"/>
                  </a:lnTo>
                  <a:lnTo>
                    <a:pt x="6564" y="484"/>
                  </a:lnTo>
                  <a:lnTo>
                    <a:pt x="6577" y="479"/>
                  </a:lnTo>
                  <a:lnTo>
                    <a:pt x="6591" y="475"/>
                  </a:lnTo>
                  <a:lnTo>
                    <a:pt x="6604" y="472"/>
                  </a:lnTo>
                  <a:lnTo>
                    <a:pt x="6619" y="469"/>
                  </a:lnTo>
                  <a:lnTo>
                    <a:pt x="6633" y="468"/>
                  </a:lnTo>
                  <a:lnTo>
                    <a:pt x="6648" y="467"/>
                  </a:lnTo>
                  <a:lnTo>
                    <a:pt x="6664" y="466"/>
                  </a:lnTo>
                  <a:lnTo>
                    <a:pt x="6679" y="467"/>
                  </a:lnTo>
                  <a:lnTo>
                    <a:pt x="6694" y="468"/>
                  </a:lnTo>
                  <a:lnTo>
                    <a:pt x="6709" y="469"/>
                  </a:lnTo>
                  <a:lnTo>
                    <a:pt x="6723" y="472"/>
                  </a:lnTo>
                  <a:lnTo>
                    <a:pt x="6737" y="475"/>
                  </a:lnTo>
                  <a:lnTo>
                    <a:pt x="6750" y="479"/>
                  </a:lnTo>
                  <a:lnTo>
                    <a:pt x="6764" y="484"/>
                  </a:lnTo>
                  <a:lnTo>
                    <a:pt x="6776" y="490"/>
                  </a:lnTo>
                  <a:lnTo>
                    <a:pt x="6788" y="496"/>
                  </a:lnTo>
                  <a:lnTo>
                    <a:pt x="6801" y="503"/>
                  </a:lnTo>
                  <a:lnTo>
                    <a:pt x="6812" y="511"/>
                  </a:lnTo>
                  <a:lnTo>
                    <a:pt x="6823" y="519"/>
                  </a:lnTo>
                  <a:lnTo>
                    <a:pt x="6834" y="528"/>
                  </a:lnTo>
                  <a:lnTo>
                    <a:pt x="6845" y="538"/>
                  </a:lnTo>
                  <a:lnTo>
                    <a:pt x="6855" y="548"/>
                  </a:lnTo>
                  <a:lnTo>
                    <a:pt x="6864" y="559"/>
                  </a:lnTo>
                  <a:lnTo>
                    <a:pt x="6873" y="572"/>
                  </a:lnTo>
                  <a:lnTo>
                    <a:pt x="6882" y="585"/>
                  </a:lnTo>
                  <a:lnTo>
                    <a:pt x="6889" y="599"/>
                  </a:lnTo>
                  <a:lnTo>
                    <a:pt x="6896" y="612"/>
                  </a:lnTo>
                  <a:lnTo>
                    <a:pt x="6903" y="628"/>
                  </a:lnTo>
                  <a:lnTo>
                    <a:pt x="6910" y="643"/>
                  </a:lnTo>
                  <a:lnTo>
                    <a:pt x="6915" y="659"/>
                  </a:lnTo>
                  <a:lnTo>
                    <a:pt x="6921" y="677"/>
                  </a:lnTo>
                  <a:lnTo>
                    <a:pt x="6925" y="695"/>
                  </a:lnTo>
                  <a:lnTo>
                    <a:pt x="6929" y="713"/>
                  </a:lnTo>
                  <a:lnTo>
                    <a:pt x="6932" y="732"/>
                  </a:lnTo>
                  <a:lnTo>
                    <a:pt x="6936" y="752"/>
                  </a:lnTo>
                  <a:lnTo>
                    <a:pt x="6938" y="774"/>
                  </a:lnTo>
                  <a:lnTo>
                    <a:pt x="6939" y="795"/>
                  </a:lnTo>
                  <a:lnTo>
                    <a:pt x="6940" y="840"/>
                  </a:lnTo>
                  <a:lnTo>
                    <a:pt x="6939" y="886"/>
                  </a:lnTo>
                  <a:lnTo>
                    <a:pt x="6938" y="907"/>
                  </a:lnTo>
                  <a:lnTo>
                    <a:pt x="6936" y="929"/>
                  </a:lnTo>
                  <a:lnTo>
                    <a:pt x="6932" y="949"/>
                  </a:lnTo>
                  <a:lnTo>
                    <a:pt x="6929" y="968"/>
                  </a:lnTo>
                  <a:lnTo>
                    <a:pt x="6925" y="987"/>
                  </a:lnTo>
                  <a:lnTo>
                    <a:pt x="6921" y="1005"/>
                  </a:lnTo>
                  <a:lnTo>
                    <a:pt x="6915" y="1022"/>
                  </a:lnTo>
                  <a:lnTo>
                    <a:pt x="6910" y="1039"/>
                  </a:lnTo>
                  <a:lnTo>
                    <a:pt x="6903" y="1055"/>
                  </a:lnTo>
                  <a:lnTo>
                    <a:pt x="6896" y="1070"/>
                  </a:lnTo>
                  <a:lnTo>
                    <a:pt x="6889" y="1085"/>
                  </a:lnTo>
                  <a:lnTo>
                    <a:pt x="6882" y="1098"/>
                  </a:lnTo>
                  <a:lnTo>
                    <a:pt x="6873" y="1111"/>
                  </a:lnTo>
                  <a:lnTo>
                    <a:pt x="6864" y="1123"/>
                  </a:lnTo>
                  <a:lnTo>
                    <a:pt x="6855" y="1136"/>
                  </a:lnTo>
                  <a:lnTo>
                    <a:pt x="6845" y="1146"/>
                  </a:lnTo>
                  <a:lnTo>
                    <a:pt x="6834" y="1156"/>
                  </a:lnTo>
                  <a:lnTo>
                    <a:pt x="6823" y="1166"/>
                  </a:lnTo>
                  <a:lnTo>
                    <a:pt x="6812" y="1174"/>
                  </a:lnTo>
                  <a:lnTo>
                    <a:pt x="6801" y="1182"/>
                  </a:lnTo>
                  <a:lnTo>
                    <a:pt x="6788" y="1189"/>
                  </a:lnTo>
                  <a:lnTo>
                    <a:pt x="6776" y="1195"/>
                  </a:lnTo>
                  <a:lnTo>
                    <a:pt x="6764" y="1202"/>
                  </a:lnTo>
                  <a:lnTo>
                    <a:pt x="6750" y="1206"/>
                  </a:lnTo>
                  <a:lnTo>
                    <a:pt x="6737" y="1211"/>
                  </a:lnTo>
                  <a:lnTo>
                    <a:pt x="6723" y="1214"/>
                  </a:lnTo>
                  <a:lnTo>
                    <a:pt x="6709" y="1216"/>
                  </a:lnTo>
                  <a:lnTo>
                    <a:pt x="6694" y="1219"/>
                  </a:lnTo>
                  <a:lnTo>
                    <a:pt x="6679" y="1220"/>
                  </a:lnTo>
                  <a:lnTo>
                    <a:pt x="6664" y="1220"/>
                  </a:lnTo>
                  <a:close/>
                  <a:moveTo>
                    <a:pt x="5759" y="238"/>
                  </a:moveTo>
                  <a:lnTo>
                    <a:pt x="5759" y="368"/>
                  </a:lnTo>
                  <a:lnTo>
                    <a:pt x="5628" y="368"/>
                  </a:lnTo>
                  <a:lnTo>
                    <a:pt x="5628" y="483"/>
                  </a:lnTo>
                  <a:lnTo>
                    <a:pt x="5759" y="483"/>
                  </a:lnTo>
                  <a:lnTo>
                    <a:pt x="5759" y="1318"/>
                  </a:lnTo>
                  <a:lnTo>
                    <a:pt x="5895" y="1318"/>
                  </a:lnTo>
                  <a:lnTo>
                    <a:pt x="5895" y="483"/>
                  </a:lnTo>
                  <a:lnTo>
                    <a:pt x="6081" y="483"/>
                  </a:lnTo>
                  <a:lnTo>
                    <a:pt x="6081" y="368"/>
                  </a:lnTo>
                  <a:lnTo>
                    <a:pt x="5895" y="368"/>
                  </a:lnTo>
                  <a:lnTo>
                    <a:pt x="5895" y="228"/>
                  </a:lnTo>
                  <a:lnTo>
                    <a:pt x="5896" y="213"/>
                  </a:lnTo>
                  <a:lnTo>
                    <a:pt x="5897" y="201"/>
                  </a:lnTo>
                  <a:lnTo>
                    <a:pt x="5899" y="188"/>
                  </a:lnTo>
                  <a:lnTo>
                    <a:pt x="5903" y="178"/>
                  </a:lnTo>
                  <a:lnTo>
                    <a:pt x="5906" y="169"/>
                  </a:lnTo>
                  <a:lnTo>
                    <a:pt x="5911" y="160"/>
                  </a:lnTo>
                  <a:lnTo>
                    <a:pt x="5916" y="154"/>
                  </a:lnTo>
                  <a:lnTo>
                    <a:pt x="5923" y="148"/>
                  </a:lnTo>
                  <a:lnTo>
                    <a:pt x="5930" y="142"/>
                  </a:lnTo>
                  <a:lnTo>
                    <a:pt x="5936" y="138"/>
                  </a:lnTo>
                  <a:lnTo>
                    <a:pt x="5944" y="134"/>
                  </a:lnTo>
                  <a:lnTo>
                    <a:pt x="5953" y="132"/>
                  </a:lnTo>
                  <a:lnTo>
                    <a:pt x="5962" y="130"/>
                  </a:lnTo>
                  <a:lnTo>
                    <a:pt x="5972" y="129"/>
                  </a:lnTo>
                  <a:lnTo>
                    <a:pt x="5993" y="128"/>
                  </a:lnTo>
                  <a:lnTo>
                    <a:pt x="6008" y="129"/>
                  </a:lnTo>
                  <a:lnTo>
                    <a:pt x="6023" y="129"/>
                  </a:lnTo>
                  <a:lnTo>
                    <a:pt x="6039" y="131"/>
                  </a:lnTo>
                  <a:lnTo>
                    <a:pt x="6052" y="133"/>
                  </a:lnTo>
                  <a:lnTo>
                    <a:pt x="6066" y="137"/>
                  </a:lnTo>
                  <a:lnTo>
                    <a:pt x="6078" y="140"/>
                  </a:lnTo>
                  <a:lnTo>
                    <a:pt x="6090" y="145"/>
                  </a:lnTo>
                  <a:lnTo>
                    <a:pt x="6103" y="149"/>
                  </a:lnTo>
                  <a:lnTo>
                    <a:pt x="6103" y="21"/>
                  </a:lnTo>
                  <a:lnTo>
                    <a:pt x="6078" y="14"/>
                  </a:lnTo>
                  <a:lnTo>
                    <a:pt x="6051" y="9"/>
                  </a:lnTo>
                  <a:lnTo>
                    <a:pt x="6021" y="6"/>
                  </a:lnTo>
                  <a:lnTo>
                    <a:pt x="5983" y="5"/>
                  </a:lnTo>
                  <a:lnTo>
                    <a:pt x="5959" y="6"/>
                  </a:lnTo>
                  <a:lnTo>
                    <a:pt x="5935" y="9"/>
                  </a:lnTo>
                  <a:lnTo>
                    <a:pt x="5913" y="12"/>
                  </a:lnTo>
                  <a:lnTo>
                    <a:pt x="5893" y="18"/>
                  </a:lnTo>
                  <a:lnTo>
                    <a:pt x="5872" y="26"/>
                  </a:lnTo>
                  <a:lnTo>
                    <a:pt x="5854" y="34"/>
                  </a:lnTo>
                  <a:lnTo>
                    <a:pt x="5838" y="45"/>
                  </a:lnTo>
                  <a:lnTo>
                    <a:pt x="5822" y="58"/>
                  </a:lnTo>
                  <a:lnTo>
                    <a:pt x="5807" y="73"/>
                  </a:lnTo>
                  <a:lnTo>
                    <a:pt x="5795" y="90"/>
                  </a:lnTo>
                  <a:lnTo>
                    <a:pt x="5785" y="109"/>
                  </a:lnTo>
                  <a:lnTo>
                    <a:pt x="5776" y="130"/>
                  </a:lnTo>
                  <a:lnTo>
                    <a:pt x="5769" y="154"/>
                  </a:lnTo>
                  <a:lnTo>
                    <a:pt x="5763" y="179"/>
                  </a:lnTo>
                  <a:lnTo>
                    <a:pt x="5760" y="208"/>
                  </a:lnTo>
                  <a:lnTo>
                    <a:pt x="5759" y="238"/>
                  </a:lnTo>
                  <a:close/>
                  <a:moveTo>
                    <a:pt x="4698" y="475"/>
                  </a:moveTo>
                  <a:lnTo>
                    <a:pt x="4698" y="475"/>
                  </a:lnTo>
                  <a:lnTo>
                    <a:pt x="4684" y="461"/>
                  </a:lnTo>
                  <a:lnTo>
                    <a:pt x="4672" y="448"/>
                  </a:lnTo>
                  <a:lnTo>
                    <a:pt x="4659" y="436"/>
                  </a:lnTo>
                  <a:lnTo>
                    <a:pt x="4644" y="423"/>
                  </a:lnTo>
                  <a:lnTo>
                    <a:pt x="4629" y="412"/>
                  </a:lnTo>
                  <a:lnTo>
                    <a:pt x="4615" y="402"/>
                  </a:lnTo>
                  <a:lnTo>
                    <a:pt x="4599" y="392"/>
                  </a:lnTo>
                  <a:lnTo>
                    <a:pt x="4583" y="383"/>
                  </a:lnTo>
                  <a:lnTo>
                    <a:pt x="4566" y="376"/>
                  </a:lnTo>
                  <a:lnTo>
                    <a:pt x="4550" y="368"/>
                  </a:lnTo>
                  <a:lnTo>
                    <a:pt x="4532" y="363"/>
                  </a:lnTo>
                  <a:lnTo>
                    <a:pt x="4512" y="358"/>
                  </a:lnTo>
                  <a:lnTo>
                    <a:pt x="4493" y="354"/>
                  </a:lnTo>
                  <a:lnTo>
                    <a:pt x="4473" y="351"/>
                  </a:lnTo>
                  <a:lnTo>
                    <a:pt x="4452" y="349"/>
                  </a:lnTo>
                  <a:lnTo>
                    <a:pt x="4430" y="349"/>
                  </a:lnTo>
                  <a:lnTo>
                    <a:pt x="4411" y="349"/>
                  </a:lnTo>
                  <a:lnTo>
                    <a:pt x="4393" y="350"/>
                  </a:lnTo>
                  <a:lnTo>
                    <a:pt x="4375" y="354"/>
                  </a:lnTo>
                  <a:lnTo>
                    <a:pt x="4357" y="357"/>
                  </a:lnTo>
                  <a:lnTo>
                    <a:pt x="4340" y="361"/>
                  </a:lnTo>
                  <a:lnTo>
                    <a:pt x="4323" y="367"/>
                  </a:lnTo>
                  <a:lnTo>
                    <a:pt x="4307" y="374"/>
                  </a:lnTo>
                  <a:lnTo>
                    <a:pt x="4290" y="381"/>
                  </a:lnTo>
                  <a:lnTo>
                    <a:pt x="4274" y="390"/>
                  </a:lnTo>
                  <a:lnTo>
                    <a:pt x="4258" y="399"/>
                  </a:lnTo>
                  <a:lnTo>
                    <a:pt x="4244" y="410"/>
                  </a:lnTo>
                  <a:lnTo>
                    <a:pt x="4229" y="421"/>
                  </a:lnTo>
                  <a:lnTo>
                    <a:pt x="4215" y="433"/>
                  </a:lnTo>
                  <a:lnTo>
                    <a:pt x="4201" y="447"/>
                  </a:lnTo>
                  <a:lnTo>
                    <a:pt x="4189" y="461"/>
                  </a:lnTo>
                  <a:lnTo>
                    <a:pt x="4176" y="477"/>
                  </a:lnTo>
                  <a:lnTo>
                    <a:pt x="4164" y="494"/>
                  </a:lnTo>
                  <a:lnTo>
                    <a:pt x="4153" y="511"/>
                  </a:lnTo>
                  <a:lnTo>
                    <a:pt x="4143" y="530"/>
                  </a:lnTo>
                  <a:lnTo>
                    <a:pt x="4133" y="549"/>
                  </a:lnTo>
                  <a:lnTo>
                    <a:pt x="4124" y="569"/>
                  </a:lnTo>
                  <a:lnTo>
                    <a:pt x="4115" y="591"/>
                  </a:lnTo>
                  <a:lnTo>
                    <a:pt x="4107" y="613"/>
                  </a:lnTo>
                  <a:lnTo>
                    <a:pt x="4100" y="637"/>
                  </a:lnTo>
                  <a:lnTo>
                    <a:pt x="4093" y="661"/>
                  </a:lnTo>
                  <a:lnTo>
                    <a:pt x="4088" y="686"/>
                  </a:lnTo>
                  <a:lnTo>
                    <a:pt x="4083" y="712"/>
                  </a:lnTo>
                  <a:lnTo>
                    <a:pt x="4079" y="740"/>
                  </a:lnTo>
                  <a:lnTo>
                    <a:pt x="4075" y="768"/>
                  </a:lnTo>
                  <a:lnTo>
                    <a:pt x="4073" y="797"/>
                  </a:lnTo>
                  <a:lnTo>
                    <a:pt x="4072" y="827"/>
                  </a:lnTo>
                  <a:lnTo>
                    <a:pt x="4072" y="858"/>
                  </a:lnTo>
                  <a:lnTo>
                    <a:pt x="4072" y="888"/>
                  </a:lnTo>
                  <a:lnTo>
                    <a:pt x="4073" y="919"/>
                  </a:lnTo>
                  <a:lnTo>
                    <a:pt x="4075" y="947"/>
                  </a:lnTo>
                  <a:lnTo>
                    <a:pt x="4079" y="975"/>
                  </a:lnTo>
                  <a:lnTo>
                    <a:pt x="4082" y="1002"/>
                  </a:lnTo>
                  <a:lnTo>
                    <a:pt x="4086" y="1027"/>
                  </a:lnTo>
                  <a:lnTo>
                    <a:pt x="4092" y="1051"/>
                  </a:lnTo>
                  <a:lnTo>
                    <a:pt x="4098" y="1074"/>
                  </a:lnTo>
                  <a:lnTo>
                    <a:pt x="4104" y="1096"/>
                  </a:lnTo>
                  <a:lnTo>
                    <a:pt x="4112" y="1118"/>
                  </a:lnTo>
                  <a:lnTo>
                    <a:pt x="4120" y="1138"/>
                  </a:lnTo>
                  <a:lnTo>
                    <a:pt x="4129" y="1157"/>
                  </a:lnTo>
                  <a:lnTo>
                    <a:pt x="4138" y="1175"/>
                  </a:lnTo>
                  <a:lnTo>
                    <a:pt x="4148" y="1192"/>
                  </a:lnTo>
                  <a:lnTo>
                    <a:pt x="4160" y="1209"/>
                  </a:lnTo>
                  <a:lnTo>
                    <a:pt x="4171" y="1223"/>
                  </a:lnTo>
                  <a:lnTo>
                    <a:pt x="4182" y="1238"/>
                  </a:lnTo>
                  <a:lnTo>
                    <a:pt x="4194" y="1251"/>
                  </a:lnTo>
                  <a:lnTo>
                    <a:pt x="4208" y="1263"/>
                  </a:lnTo>
                  <a:lnTo>
                    <a:pt x="4220" y="1274"/>
                  </a:lnTo>
                  <a:lnTo>
                    <a:pt x="4235" y="1285"/>
                  </a:lnTo>
                  <a:lnTo>
                    <a:pt x="4248" y="1294"/>
                  </a:lnTo>
                  <a:lnTo>
                    <a:pt x="4263" y="1302"/>
                  </a:lnTo>
                  <a:lnTo>
                    <a:pt x="4279" y="1310"/>
                  </a:lnTo>
                  <a:lnTo>
                    <a:pt x="4294" y="1316"/>
                  </a:lnTo>
                  <a:lnTo>
                    <a:pt x="4310" y="1322"/>
                  </a:lnTo>
                  <a:lnTo>
                    <a:pt x="4326" y="1327"/>
                  </a:lnTo>
                  <a:lnTo>
                    <a:pt x="4343" y="1331"/>
                  </a:lnTo>
                  <a:lnTo>
                    <a:pt x="4360" y="1334"/>
                  </a:lnTo>
                  <a:lnTo>
                    <a:pt x="4376" y="1336"/>
                  </a:lnTo>
                  <a:lnTo>
                    <a:pt x="4394" y="1338"/>
                  </a:lnTo>
                  <a:lnTo>
                    <a:pt x="4411" y="1338"/>
                  </a:lnTo>
                  <a:lnTo>
                    <a:pt x="4435" y="1337"/>
                  </a:lnTo>
                  <a:lnTo>
                    <a:pt x="4458" y="1334"/>
                  </a:lnTo>
                  <a:lnTo>
                    <a:pt x="4480" y="1331"/>
                  </a:lnTo>
                  <a:lnTo>
                    <a:pt x="4501" y="1327"/>
                  </a:lnTo>
                  <a:lnTo>
                    <a:pt x="4521" y="1321"/>
                  </a:lnTo>
                  <a:lnTo>
                    <a:pt x="4541" y="1314"/>
                  </a:lnTo>
                  <a:lnTo>
                    <a:pt x="4560" y="1306"/>
                  </a:lnTo>
                  <a:lnTo>
                    <a:pt x="4578" y="1297"/>
                  </a:lnTo>
                  <a:lnTo>
                    <a:pt x="4594" y="1287"/>
                  </a:lnTo>
                  <a:lnTo>
                    <a:pt x="4611" y="1277"/>
                  </a:lnTo>
                  <a:lnTo>
                    <a:pt x="4627" y="1266"/>
                  </a:lnTo>
                  <a:lnTo>
                    <a:pt x="4643" y="1254"/>
                  </a:lnTo>
                  <a:lnTo>
                    <a:pt x="4657" y="1241"/>
                  </a:lnTo>
                  <a:lnTo>
                    <a:pt x="4671" y="1229"/>
                  </a:lnTo>
                  <a:lnTo>
                    <a:pt x="4698" y="1202"/>
                  </a:lnTo>
                  <a:lnTo>
                    <a:pt x="4698" y="1251"/>
                  </a:lnTo>
                  <a:lnTo>
                    <a:pt x="4697" y="1291"/>
                  </a:lnTo>
                  <a:lnTo>
                    <a:pt x="4693" y="1328"/>
                  </a:lnTo>
                  <a:lnTo>
                    <a:pt x="4691" y="1345"/>
                  </a:lnTo>
                  <a:lnTo>
                    <a:pt x="4689" y="1361"/>
                  </a:lnTo>
                  <a:lnTo>
                    <a:pt x="4686" y="1377"/>
                  </a:lnTo>
                  <a:lnTo>
                    <a:pt x="4681" y="1392"/>
                  </a:lnTo>
                  <a:lnTo>
                    <a:pt x="4677" y="1406"/>
                  </a:lnTo>
                  <a:lnTo>
                    <a:pt x="4671" y="1420"/>
                  </a:lnTo>
                  <a:lnTo>
                    <a:pt x="4665" y="1432"/>
                  </a:lnTo>
                  <a:lnTo>
                    <a:pt x="4659" y="1445"/>
                  </a:lnTo>
                  <a:lnTo>
                    <a:pt x="4651" y="1456"/>
                  </a:lnTo>
                  <a:lnTo>
                    <a:pt x="4642" y="1467"/>
                  </a:lnTo>
                  <a:lnTo>
                    <a:pt x="4633" y="1477"/>
                  </a:lnTo>
                  <a:lnTo>
                    <a:pt x="4621" y="1487"/>
                  </a:lnTo>
                  <a:lnTo>
                    <a:pt x="4610" y="1496"/>
                  </a:lnTo>
                  <a:lnTo>
                    <a:pt x="4598" y="1504"/>
                  </a:lnTo>
                  <a:lnTo>
                    <a:pt x="4585" y="1512"/>
                  </a:lnTo>
                  <a:lnTo>
                    <a:pt x="4571" y="1519"/>
                  </a:lnTo>
                  <a:lnTo>
                    <a:pt x="4555" y="1525"/>
                  </a:lnTo>
                  <a:lnTo>
                    <a:pt x="4539" y="1531"/>
                  </a:lnTo>
                  <a:lnTo>
                    <a:pt x="4521" y="1537"/>
                  </a:lnTo>
                  <a:lnTo>
                    <a:pt x="4503" y="1542"/>
                  </a:lnTo>
                  <a:lnTo>
                    <a:pt x="4483" y="1547"/>
                  </a:lnTo>
                  <a:lnTo>
                    <a:pt x="4462" y="1550"/>
                  </a:lnTo>
                  <a:lnTo>
                    <a:pt x="4416" y="1557"/>
                  </a:lnTo>
                  <a:lnTo>
                    <a:pt x="4365" y="1561"/>
                  </a:lnTo>
                  <a:lnTo>
                    <a:pt x="4309" y="1564"/>
                  </a:lnTo>
                  <a:lnTo>
                    <a:pt x="4352" y="1667"/>
                  </a:lnTo>
                  <a:lnTo>
                    <a:pt x="4384" y="1666"/>
                  </a:lnTo>
                  <a:lnTo>
                    <a:pt x="4416" y="1664"/>
                  </a:lnTo>
                  <a:lnTo>
                    <a:pt x="4445" y="1660"/>
                  </a:lnTo>
                  <a:lnTo>
                    <a:pt x="4474" y="1657"/>
                  </a:lnTo>
                  <a:lnTo>
                    <a:pt x="4501" y="1652"/>
                  </a:lnTo>
                  <a:lnTo>
                    <a:pt x="4527" y="1647"/>
                  </a:lnTo>
                  <a:lnTo>
                    <a:pt x="4553" y="1641"/>
                  </a:lnTo>
                  <a:lnTo>
                    <a:pt x="4577" y="1634"/>
                  </a:lnTo>
                  <a:lnTo>
                    <a:pt x="4599" y="1627"/>
                  </a:lnTo>
                  <a:lnTo>
                    <a:pt x="4620" y="1619"/>
                  </a:lnTo>
                  <a:lnTo>
                    <a:pt x="4641" y="1610"/>
                  </a:lnTo>
                  <a:lnTo>
                    <a:pt x="4660" y="1600"/>
                  </a:lnTo>
                  <a:lnTo>
                    <a:pt x="4678" y="1589"/>
                  </a:lnTo>
                  <a:lnTo>
                    <a:pt x="4695" y="1578"/>
                  </a:lnTo>
                  <a:lnTo>
                    <a:pt x="4710" y="1566"/>
                  </a:lnTo>
                  <a:lnTo>
                    <a:pt x="4725" y="1552"/>
                  </a:lnTo>
                  <a:lnTo>
                    <a:pt x="4738" y="1539"/>
                  </a:lnTo>
                  <a:lnTo>
                    <a:pt x="4752" y="1524"/>
                  </a:lnTo>
                  <a:lnTo>
                    <a:pt x="4763" y="1509"/>
                  </a:lnTo>
                  <a:lnTo>
                    <a:pt x="4774" y="1493"/>
                  </a:lnTo>
                  <a:lnTo>
                    <a:pt x="4784" y="1476"/>
                  </a:lnTo>
                  <a:lnTo>
                    <a:pt x="4792" y="1458"/>
                  </a:lnTo>
                  <a:lnTo>
                    <a:pt x="4801" y="1439"/>
                  </a:lnTo>
                  <a:lnTo>
                    <a:pt x="4808" y="1420"/>
                  </a:lnTo>
                  <a:lnTo>
                    <a:pt x="4814" y="1398"/>
                  </a:lnTo>
                  <a:lnTo>
                    <a:pt x="4819" y="1378"/>
                  </a:lnTo>
                  <a:lnTo>
                    <a:pt x="4824" y="1356"/>
                  </a:lnTo>
                  <a:lnTo>
                    <a:pt x="4827" y="1333"/>
                  </a:lnTo>
                  <a:lnTo>
                    <a:pt x="4831" y="1309"/>
                  </a:lnTo>
                  <a:lnTo>
                    <a:pt x="4832" y="1284"/>
                  </a:lnTo>
                  <a:lnTo>
                    <a:pt x="4833" y="1259"/>
                  </a:lnTo>
                  <a:lnTo>
                    <a:pt x="4834" y="1232"/>
                  </a:lnTo>
                  <a:lnTo>
                    <a:pt x="4834" y="368"/>
                  </a:lnTo>
                  <a:lnTo>
                    <a:pt x="4698" y="368"/>
                  </a:lnTo>
                  <a:lnTo>
                    <a:pt x="4698" y="475"/>
                  </a:lnTo>
                  <a:close/>
                  <a:moveTo>
                    <a:pt x="4698" y="1083"/>
                  </a:moveTo>
                  <a:lnTo>
                    <a:pt x="4698" y="1083"/>
                  </a:lnTo>
                  <a:lnTo>
                    <a:pt x="4684" y="1097"/>
                  </a:lnTo>
                  <a:lnTo>
                    <a:pt x="4672" y="1112"/>
                  </a:lnTo>
                  <a:lnTo>
                    <a:pt x="4659" y="1127"/>
                  </a:lnTo>
                  <a:lnTo>
                    <a:pt x="4644" y="1139"/>
                  </a:lnTo>
                  <a:lnTo>
                    <a:pt x="4630" y="1151"/>
                  </a:lnTo>
                  <a:lnTo>
                    <a:pt x="4615" y="1163"/>
                  </a:lnTo>
                  <a:lnTo>
                    <a:pt x="4600" y="1173"/>
                  </a:lnTo>
                  <a:lnTo>
                    <a:pt x="4584" y="1183"/>
                  </a:lnTo>
                  <a:lnTo>
                    <a:pt x="4569" y="1191"/>
                  </a:lnTo>
                  <a:lnTo>
                    <a:pt x="4553" y="1198"/>
                  </a:lnTo>
                  <a:lnTo>
                    <a:pt x="4536" y="1205"/>
                  </a:lnTo>
                  <a:lnTo>
                    <a:pt x="4519" y="1210"/>
                  </a:lnTo>
                  <a:lnTo>
                    <a:pt x="4501" y="1214"/>
                  </a:lnTo>
                  <a:lnTo>
                    <a:pt x="4483" y="1218"/>
                  </a:lnTo>
                  <a:lnTo>
                    <a:pt x="4465" y="1220"/>
                  </a:lnTo>
                  <a:lnTo>
                    <a:pt x="4446" y="1220"/>
                  </a:lnTo>
                  <a:lnTo>
                    <a:pt x="4433" y="1220"/>
                  </a:lnTo>
                  <a:lnTo>
                    <a:pt x="4418" y="1219"/>
                  </a:lnTo>
                  <a:lnTo>
                    <a:pt x="4406" y="1216"/>
                  </a:lnTo>
                  <a:lnTo>
                    <a:pt x="4392" y="1214"/>
                  </a:lnTo>
                  <a:lnTo>
                    <a:pt x="4380" y="1211"/>
                  </a:lnTo>
                  <a:lnTo>
                    <a:pt x="4369" y="1206"/>
                  </a:lnTo>
                  <a:lnTo>
                    <a:pt x="4356" y="1202"/>
                  </a:lnTo>
                  <a:lnTo>
                    <a:pt x="4345" y="1196"/>
                  </a:lnTo>
                  <a:lnTo>
                    <a:pt x="4334" y="1191"/>
                  </a:lnTo>
                  <a:lnTo>
                    <a:pt x="4324" y="1184"/>
                  </a:lnTo>
                  <a:lnTo>
                    <a:pt x="4314" y="1176"/>
                  </a:lnTo>
                  <a:lnTo>
                    <a:pt x="4305" y="1168"/>
                  </a:lnTo>
                  <a:lnTo>
                    <a:pt x="4294" y="1159"/>
                  </a:lnTo>
                  <a:lnTo>
                    <a:pt x="4285" y="1149"/>
                  </a:lnTo>
                  <a:lnTo>
                    <a:pt x="4278" y="1139"/>
                  </a:lnTo>
                  <a:lnTo>
                    <a:pt x="4270" y="1128"/>
                  </a:lnTo>
                  <a:lnTo>
                    <a:pt x="4262" y="1115"/>
                  </a:lnTo>
                  <a:lnTo>
                    <a:pt x="4255" y="1103"/>
                  </a:lnTo>
                  <a:lnTo>
                    <a:pt x="4248" y="1091"/>
                  </a:lnTo>
                  <a:lnTo>
                    <a:pt x="4242" y="1076"/>
                  </a:lnTo>
                  <a:lnTo>
                    <a:pt x="4236" y="1061"/>
                  </a:lnTo>
                  <a:lnTo>
                    <a:pt x="4231" y="1047"/>
                  </a:lnTo>
                  <a:lnTo>
                    <a:pt x="4222" y="1014"/>
                  </a:lnTo>
                  <a:lnTo>
                    <a:pt x="4215" y="978"/>
                  </a:lnTo>
                  <a:lnTo>
                    <a:pt x="4210" y="940"/>
                  </a:lnTo>
                  <a:lnTo>
                    <a:pt x="4207" y="900"/>
                  </a:lnTo>
                  <a:lnTo>
                    <a:pt x="4206" y="857"/>
                  </a:lnTo>
                  <a:lnTo>
                    <a:pt x="4207" y="810"/>
                  </a:lnTo>
                  <a:lnTo>
                    <a:pt x="4209" y="766"/>
                  </a:lnTo>
                  <a:lnTo>
                    <a:pt x="4213" y="725"/>
                  </a:lnTo>
                  <a:lnTo>
                    <a:pt x="4220" y="688"/>
                  </a:lnTo>
                  <a:lnTo>
                    <a:pt x="4228" y="652"/>
                  </a:lnTo>
                  <a:lnTo>
                    <a:pt x="4238" y="621"/>
                  </a:lnTo>
                  <a:lnTo>
                    <a:pt x="4244" y="606"/>
                  </a:lnTo>
                  <a:lnTo>
                    <a:pt x="4251" y="592"/>
                  </a:lnTo>
                  <a:lnTo>
                    <a:pt x="4257" y="578"/>
                  </a:lnTo>
                  <a:lnTo>
                    <a:pt x="4264" y="566"/>
                  </a:lnTo>
                  <a:lnTo>
                    <a:pt x="4272" y="554"/>
                  </a:lnTo>
                  <a:lnTo>
                    <a:pt x="4280" y="542"/>
                  </a:lnTo>
                  <a:lnTo>
                    <a:pt x="4288" y="532"/>
                  </a:lnTo>
                  <a:lnTo>
                    <a:pt x="4297" y="522"/>
                  </a:lnTo>
                  <a:lnTo>
                    <a:pt x="4307" y="513"/>
                  </a:lnTo>
                  <a:lnTo>
                    <a:pt x="4317" y="505"/>
                  </a:lnTo>
                  <a:lnTo>
                    <a:pt x="4327" y="497"/>
                  </a:lnTo>
                  <a:lnTo>
                    <a:pt x="4337" y="492"/>
                  </a:lnTo>
                  <a:lnTo>
                    <a:pt x="4348" y="485"/>
                  </a:lnTo>
                  <a:lnTo>
                    <a:pt x="4361" y="481"/>
                  </a:lnTo>
                  <a:lnTo>
                    <a:pt x="4373" y="476"/>
                  </a:lnTo>
                  <a:lnTo>
                    <a:pt x="4385" y="473"/>
                  </a:lnTo>
                  <a:lnTo>
                    <a:pt x="4399" y="469"/>
                  </a:lnTo>
                  <a:lnTo>
                    <a:pt x="4412" y="468"/>
                  </a:lnTo>
                  <a:lnTo>
                    <a:pt x="4426" y="467"/>
                  </a:lnTo>
                  <a:lnTo>
                    <a:pt x="4441" y="466"/>
                  </a:lnTo>
                  <a:lnTo>
                    <a:pt x="4462" y="467"/>
                  </a:lnTo>
                  <a:lnTo>
                    <a:pt x="4482" y="469"/>
                  </a:lnTo>
                  <a:lnTo>
                    <a:pt x="4501" y="473"/>
                  </a:lnTo>
                  <a:lnTo>
                    <a:pt x="4520" y="477"/>
                  </a:lnTo>
                  <a:lnTo>
                    <a:pt x="4539" y="483"/>
                  </a:lnTo>
                  <a:lnTo>
                    <a:pt x="4557" y="491"/>
                  </a:lnTo>
                  <a:lnTo>
                    <a:pt x="4574" y="499"/>
                  </a:lnTo>
                  <a:lnTo>
                    <a:pt x="4591" y="508"/>
                  </a:lnTo>
                  <a:lnTo>
                    <a:pt x="4608" y="518"/>
                  </a:lnTo>
                  <a:lnTo>
                    <a:pt x="4623" y="529"/>
                  </a:lnTo>
                  <a:lnTo>
                    <a:pt x="4637" y="540"/>
                  </a:lnTo>
                  <a:lnTo>
                    <a:pt x="4651" y="552"/>
                  </a:lnTo>
                  <a:lnTo>
                    <a:pt x="4664" y="566"/>
                  </a:lnTo>
                  <a:lnTo>
                    <a:pt x="4677" y="579"/>
                  </a:lnTo>
                  <a:lnTo>
                    <a:pt x="4688" y="594"/>
                  </a:lnTo>
                  <a:lnTo>
                    <a:pt x="4698" y="609"/>
                  </a:lnTo>
                  <a:lnTo>
                    <a:pt x="4698" y="1083"/>
                  </a:lnTo>
                  <a:close/>
                  <a:moveTo>
                    <a:pt x="3508" y="349"/>
                  </a:moveTo>
                  <a:lnTo>
                    <a:pt x="3508" y="349"/>
                  </a:lnTo>
                  <a:lnTo>
                    <a:pt x="3485" y="349"/>
                  </a:lnTo>
                  <a:lnTo>
                    <a:pt x="3464" y="351"/>
                  </a:lnTo>
                  <a:lnTo>
                    <a:pt x="3444" y="355"/>
                  </a:lnTo>
                  <a:lnTo>
                    <a:pt x="3423" y="358"/>
                  </a:lnTo>
                  <a:lnTo>
                    <a:pt x="3404" y="364"/>
                  </a:lnTo>
                  <a:lnTo>
                    <a:pt x="3386" y="370"/>
                  </a:lnTo>
                  <a:lnTo>
                    <a:pt x="3368" y="378"/>
                  </a:lnTo>
                  <a:lnTo>
                    <a:pt x="3351" y="386"/>
                  </a:lnTo>
                  <a:lnTo>
                    <a:pt x="3336" y="396"/>
                  </a:lnTo>
                  <a:lnTo>
                    <a:pt x="3320" y="406"/>
                  </a:lnTo>
                  <a:lnTo>
                    <a:pt x="3305" y="418"/>
                  </a:lnTo>
                  <a:lnTo>
                    <a:pt x="3292" y="430"/>
                  </a:lnTo>
                  <a:lnTo>
                    <a:pt x="3280" y="442"/>
                  </a:lnTo>
                  <a:lnTo>
                    <a:pt x="3267" y="456"/>
                  </a:lnTo>
                  <a:lnTo>
                    <a:pt x="3256" y="469"/>
                  </a:lnTo>
                  <a:lnTo>
                    <a:pt x="3245" y="484"/>
                  </a:lnTo>
                  <a:lnTo>
                    <a:pt x="3245" y="368"/>
                  </a:lnTo>
                  <a:lnTo>
                    <a:pt x="3110" y="368"/>
                  </a:lnTo>
                  <a:lnTo>
                    <a:pt x="3110" y="1318"/>
                  </a:lnTo>
                  <a:lnTo>
                    <a:pt x="3245" y="1318"/>
                  </a:lnTo>
                  <a:lnTo>
                    <a:pt x="3245" y="763"/>
                  </a:lnTo>
                  <a:lnTo>
                    <a:pt x="3246" y="725"/>
                  </a:lnTo>
                  <a:lnTo>
                    <a:pt x="3249" y="691"/>
                  </a:lnTo>
                  <a:lnTo>
                    <a:pt x="3255" y="658"/>
                  </a:lnTo>
                  <a:lnTo>
                    <a:pt x="3263" y="629"/>
                  </a:lnTo>
                  <a:lnTo>
                    <a:pt x="3267" y="614"/>
                  </a:lnTo>
                  <a:lnTo>
                    <a:pt x="3273" y="602"/>
                  </a:lnTo>
                  <a:lnTo>
                    <a:pt x="3278" y="590"/>
                  </a:lnTo>
                  <a:lnTo>
                    <a:pt x="3284" y="577"/>
                  </a:lnTo>
                  <a:lnTo>
                    <a:pt x="3291" y="566"/>
                  </a:lnTo>
                  <a:lnTo>
                    <a:pt x="3298" y="556"/>
                  </a:lnTo>
                  <a:lnTo>
                    <a:pt x="3305" y="546"/>
                  </a:lnTo>
                  <a:lnTo>
                    <a:pt x="3313" y="537"/>
                  </a:lnTo>
                  <a:lnTo>
                    <a:pt x="3321" y="528"/>
                  </a:lnTo>
                  <a:lnTo>
                    <a:pt x="3330" y="520"/>
                  </a:lnTo>
                  <a:lnTo>
                    <a:pt x="3338" y="512"/>
                  </a:lnTo>
                  <a:lnTo>
                    <a:pt x="3348" y="505"/>
                  </a:lnTo>
                  <a:lnTo>
                    <a:pt x="3367" y="493"/>
                  </a:lnTo>
                  <a:lnTo>
                    <a:pt x="3387" y="483"/>
                  </a:lnTo>
                  <a:lnTo>
                    <a:pt x="3410" y="476"/>
                  </a:lnTo>
                  <a:lnTo>
                    <a:pt x="3432" y="470"/>
                  </a:lnTo>
                  <a:lnTo>
                    <a:pt x="3456" y="467"/>
                  </a:lnTo>
                  <a:lnTo>
                    <a:pt x="3481" y="466"/>
                  </a:lnTo>
                  <a:lnTo>
                    <a:pt x="3508" y="467"/>
                  </a:lnTo>
                  <a:lnTo>
                    <a:pt x="3534" y="470"/>
                  </a:lnTo>
                  <a:lnTo>
                    <a:pt x="3557" y="476"/>
                  </a:lnTo>
                  <a:lnTo>
                    <a:pt x="3568" y="479"/>
                  </a:lnTo>
                  <a:lnTo>
                    <a:pt x="3580" y="484"/>
                  </a:lnTo>
                  <a:lnTo>
                    <a:pt x="3590" y="488"/>
                  </a:lnTo>
                  <a:lnTo>
                    <a:pt x="3600" y="494"/>
                  </a:lnTo>
                  <a:lnTo>
                    <a:pt x="3609" y="500"/>
                  </a:lnTo>
                  <a:lnTo>
                    <a:pt x="3618" y="506"/>
                  </a:lnTo>
                  <a:lnTo>
                    <a:pt x="3627" y="513"/>
                  </a:lnTo>
                  <a:lnTo>
                    <a:pt x="3635" y="521"/>
                  </a:lnTo>
                  <a:lnTo>
                    <a:pt x="3643" y="529"/>
                  </a:lnTo>
                  <a:lnTo>
                    <a:pt x="3649" y="538"/>
                  </a:lnTo>
                  <a:lnTo>
                    <a:pt x="3656" y="547"/>
                  </a:lnTo>
                  <a:lnTo>
                    <a:pt x="3663" y="557"/>
                  </a:lnTo>
                  <a:lnTo>
                    <a:pt x="3674" y="579"/>
                  </a:lnTo>
                  <a:lnTo>
                    <a:pt x="3683" y="603"/>
                  </a:lnTo>
                  <a:lnTo>
                    <a:pt x="3691" y="630"/>
                  </a:lnTo>
                  <a:lnTo>
                    <a:pt x="3696" y="659"/>
                  </a:lnTo>
                  <a:lnTo>
                    <a:pt x="3701" y="691"/>
                  </a:lnTo>
                  <a:lnTo>
                    <a:pt x="3704" y="725"/>
                  </a:lnTo>
                  <a:lnTo>
                    <a:pt x="3704" y="763"/>
                  </a:lnTo>
                  <a:lnTo>
                    <a:pt x="3704" y="1318"/>
                  </a:lnTo>
                  <a:lnTo>
                    <a:pt x="3840" y="1318"/>
                  </a:lnTo>
                  <a:lnTo>
                    <a:pt x="3840" y="739"/>
                  </a:lnTo>
                  <a:lnTo>
                    <a:pt x="3840" y="714"/>
                  </a:lnTo>
                  <a:lnTo>
                    <a:pt x="3839" y="690"/>
                  </a:lnTo>
                  <a:lnTo>
                    <a:pt x="3837" y="667"/>
                  </a:lnTo>
                  <a:lnTo>
                    <a:pt x="3835" y="645"/>
                  </a:lnTo>
                  <a:lnTo>
                    <a:pt x="3831" y="622"/>
                  </a:lnTo>
                  <a:lnTo>
                    <a:pt x="3827" y="602"/>
                  </a:lnTo>
                  <a:lnTo>
                    <a:pt x="3822" y="582"/>
                  </a:lnTo>
                  <a:lnTo>
                    <a:pt x="3817" y="563"/>
                  </a:lnTo>
                  <a:lnTo>
                    <a:pt x="3810" y="545"/>
                  </a:lnTo>
                  <a:lnTo>
                    <a:pt x="3803" y="528"/>
                  </a:lnTo>
                  <a:lnTo>
                    <a:pt x="3797" y="511"/>
                  </a:lnTo>
                  <a:lnTo>
                    <a:pt x="3788" y="495"/>
                  </a:lnTo>
                  <a:lnTo>
                    <a:pt x="3780" y="481"/>
                  </a:lnTo>
                  <a:lnTo>
                    <a:pt x="3770" y="467"/>
                  </a:lnTo>
                  <a:lnTo>
                    <a:pt x="3759" y="454"/>
                  </a:lnTo>
                  <a:lnTo>
                    <a:pt x="3749" y="441"/>
                  </a:lnTo>
                  <a:lnTo>
                    <a:pt x="3738" y="430"/>
                  </a:lnTo>
                  <a:lnTo>
                    <a:pt x="3726" y="419"/>
                  </a:lnTo>
                  <a:lnTo>
                    <a:pt x="3713" y="410"/>
                  </a:lnTo>
                  <a:lnTo>
                    <a:pt x="3701" y="400"/>
                  </a:lnTo>
                  <a:lnTo>
                    <a:pt x="3688" y="392"/>
                  </a:lnTo>
                  <a:lnTo>
                    <a:pt x="3674" y="384"/>
                  </a:lnTo>
                  <a:lnTo>
                    <a:pt x="3659" y="377"/>
                  </a:lnTo>
                  <a:lnTo>
                    <a:pt x="3644" y="372"/>
                  </a:lnTo>
                  <a:lnTo>
                    <a:pt x="3629" y="366"/>
                  </a:lnTo>
                  <a:lnTo>
                    <a:pt x="3612" y="361"/>
                  </a:lnTo>
                  <a:lnTo>
                    <a:pt x="3596" y="357"/>
                  </a:lnTo>
                  <a:lnTo>
                    <a:pt x="3580" y="355"/>
                  </a:lnTo>
                  <a:lnTo>
                    <a:pt x="3562" y="351"/>
                  </a:lnTo>
                  <a:lnTo>
                    <a:pt x="3544" y="350"/>
                  </a:lnTo>
                  <a:lnTo>
                    <a:pt x="3526" y="349"/>
                  </a:lnTo>
                  <a:lnTo>
                    <a:pt x="3508" y="349"/>
                  </a:lnTo>
                  <a:close/>
                  <a:moveTo>
                    <a:pt x="2638" y="1318"/>
                  </a:moveTo>
                  <a:lnTo>
                    <a:pt x="2773" y="1318"/>
                  </a:lnTo>
                  <a:lnTo>
                    <a:pt x="2773" y="368"/>
                  </a:lnTo>
                  <a:lnTo>
                    <a:pt x="2638" y="368"/>
                  </a:lnTo>
                  <a:lnTo>
                    <a:pt x="2638" y="1318"/>
                  </a:lnTo>
                  <a:close/>
                  <a:moveTo>
                    <a:pt x="2707" y="5"/>
                  </a:moveTo>
                  <a:lnTo>
                    <a:pt x="2707" y="5"/>
                  </a:lnTo>
                  <a:lnTo>
                    <a:pt x="2697" y="5"/>
                  </a:lnTo>
                  <a:lnTo>
                    <a:pt x="2687" y="8"/>
                  </a:lnTo>
                  <a:lnTo>
                    <a:pt x="2678" y="10"/>
                  </a:lnTo>
                  <a:lnTo>
                    <a:pt x="2668" y="13"/>
                  </a:lnTo>
                  <a:lnTo>
                    <a:pt x="2660" y="17"/>
                  </a:lnTo>
                  <a:lnTo>
                    <a:pt x="2652" y="22"/>
                  </a:lnTo>
                  <a:lnTo>
                    <a:pt x="2645" y="28"/>
                  </a:lnTo>
                  <a:lnTo>
                    <a:pt x="2638" y="33"/>
                  </a:lnTo>
                  <a:lnTo>
                    <a:pt x="2631" y="40"/>
                  </a:lnTo>
                  <a:lnTo>
                    <a:pt x="2625" y="48"/>
                  </a:lnTo>
                  <a:lnTo>
                    <a:pt x="2621" y="56"/>
                  </a:lnTo>
                  <a:lnTo>
                    <a:pt x="2616" y="65"/>
                  </a:lnTo>
                  <a:lnTo>
                    <a:pt x="2613" y="74"/>
                  </a:lnTo>
                  <a:lnTo>
                    <a:pt x="2611" y="83"/>
                  </a:lnTo>
                  <a:lnTo>
                    <a:pt x="2610" y="93"/>
                  </a:lnTo>
                  <a:lnTo>
                    <a:pt x="2609" y="102"/>
                  </a:lnTo>
                  <a:lnTo>
                    <a:pt x="2610" y="112"/>
                  </a:lnTo>
                  <a:lnTo>
                    <a:pt x="2611" y="122"/>
                  </a:lnTo>
                  <a:lnTo>
                    <a:pt x="2613" y="131"/>
                  </a:lnTo>
                  <a:lnTo>
                    <a:pt x="2616" y="140"/>
                  </a:lnTo>
                  <a:lnTo>
                    <a:pt x="2621" y="148"/>
                  </a:lnTo>
                  <a:lnTo>
                    <a:pt x="2625" y="156"/>
                  </a:lnTo>
                  <a:lnTo>
                    <a:pt x="2631" y="164"/>
                  </a:lnTo>
                  <a:lnTo>
                    <a:pt x="2638" y="170"/>
                  </a:lnTo>
                  <a:lnTo>
                    <a:pt x="2645" y="176"/>
                  </a:lnTo>
                  <a:lnTo>
                    <a:pt x="2652" y="182"/>
                  </a:lnTo>
                  <a:lnTo>
                    <a:pt x="2660" y="187"/>
                  </a:lnTo>
                  <a:lnTo>
                    <a:pt x="2668" y="191"/>
                  </a:lnTo>
                  <a:lnTo>
                    <a:pt x="2678" y="194"/>
                  </a:lnTo>
                  <a:lnTo>
                    <a:pt x="2687" y="196"/>
                  </a:lnTo>
                  <a:lnTo>
                    <a:pt x="2697" y="199"/>
                  </a:lnTo>
                  <a:lnTo>
                    <a:pt x="2707" y="199"/>
                  </a:lnTo>
                  <a:lnTo>
                    <a:pt x="2718" y="199"/>
                  </a:lnTo>
                  <a:lnTo>
                    <a:pt x="2727" y="196"/>
                  </a:lnTo>
                  <a:lnTo>
                    <a:pt x="2736" y="194"/>
                  </a:lnTo>
                  <a:lnTo>
                    <a:pt x="2745" y="191"/>
                  </a:lnTo>
                  <a:lnTo>
                    <a:pt x="2752" y="187"/>
                  </a:lnTo>
                  <a:lnTo>
                    <a:pt x="2760" y="182"/>
                  </a:lnTo>
                  <a:lnTo>
                    <a:pt x="2767" y="176"/>
                  </a:lnTo>
                  <a:lnTo>
                    <a:pt x="2774" y="170"/>
                  </a:lnTo>
                  <a:lnTo>
                    <a:pt x="2781" y="164"/>
                  </a:lnTo>
                  <a:lnTo>
                    <a:pt x="2786" y="156"/>
                  </a:lnTo>
                  <a:lnTo>
                    <a:pt x="2791" y="148"/>
                  </a:lnTo>
                  <a:lnTo>
                    <a:pt x="2794" y="140"/>
                  </a:lnTo>
                  <a:lnTo>
                    <a:pt x="2797" y="131"/>
                  </a:lnTo>
                  <a:lnTo>
                    <a:pt x="2800" y="122"/>
                  </a:lnTo>
                  <a:lnTo>
                    <a:pt x="2802" y="112"/>
                  </a:lnTo>
                  <a:lnTo>
                    <a:pt x="2802" y="102"/>
                  </a:lnTo>
                  <a:lnTo>
                    <a:pt x="2802" y="93"/>
                  </a:lnTo>
                  <a:lnTo>
                    <a:pt x="2800" y="83"/>
                  </a:lnTo>
                  <a:lnTo>
                    <a:pt x="2797" y="74"/>
                  </a:lnTo>
                  <a:lnTo>
                    <a:pt x="2794" y="65"/>
                  </a:lnTo>
                  <a:lnTo>
                    <a:pt x="2791" y="56"/>
                  </a:lnTo>
                  <a:lnTo>
                    <a:pt x="2786" y="48"/>
                  </a:lnTo>
                  <a:lnTo>
                    <a:pt x="2781" y="40"/>
                  </a:lnTo>
                  <a:lnTo>
                    <a:pt x="2774" y="33"/>
                  </a:lnTo>
                  <a:lnTo>
                    <a:pt x="2767" y="28"/>
                  </a:lnTo>
                  <a:lnTo>
                    <a:pt x="2760" y="22"/>
                  </a:lnTo>
                  <a:lnTo>
                    <a:pt x="2752" y="17"/>
                  </a:lnTo>
                  <a:lnTo>
                    <a:pt x="2745" y="13"/>
                  </a:lnTo>
                  <a:lnTo>
                    <a:pt x="2736" y="10"/>
                  </a:lnTo>
                  <a:lnTo>
                    <a:pt x="2727" y="8"/>
                  </a:lnTo>
                  <a:lnTo>
                    <a:pt x="2718" y="5"/>
                  </a:lnTo>
                  <a:lnTo>
                    <a:pt x="2707" y="5"/>
                  </a:lnTo>
                  <a:close/>
                  <a:moveTo>
                    <a:pt x="2050" y="486"/>
                  </a:moveTo>
                  <a:lnTo>
                    <a:pt x="2050" y="368"/>
                  </a:lnTo>
                  <a:lnTo>
                    <a:pt x="1914" y="368"/>
                  </a:lnTo>
                  <a:lnTo>
                    <a:pt x="1914" y="1318"/>
                  </a:lnTo>
                  <a:lnTo>
                    <a:pt x="2050" y="1318"/>
                  </a:lnTo>
                  <a:lnTo>
                    <a:pt x="2050" y="761"/>
                  </a:lnTo>
                  <a:lnTo>
                    <a:pt x="2050" y="728"/>
                  </a:lnTo>
                  <a:lnTo>
                    <a:pt x="2053" y="696"/>
                  </a:lnTo>
                  <a:lnTo>
                    <a:pt x="2057" y="667"/>
                  </a:lnTo>
                  <a:lnTo>
                    <a:pt x="2063" y="640"/>
                  </a:lnTo>
                  <a:lnTo>
                    <a:pt x="2070" y="614"/>
                  </a:lnTo>
                  <a:lnTo>
                    <a:pt x="2080" y="591"/>
                  </a:lnTo>
                  <a:lnTo>
                    <a:pt x="2090" y="569"/>
                  </a:lnTo>
                  <a:lnTo>
                    <a:pt x="2103" y="549"/>
                  </a:lnTo>
                  <a:lnTo>
                    <a:pt x="2117" y="532"/>
                  </a:lnTo>
                  <a:lnTo>
                    <a:pt x="2132" y="516"/>
                  </a:lnTo>
                  <a:lnTo>
                    <a:pt x="2149" y="504"/>
                  </a:lnTo>
                  <a:lnTo>
                    <a:pt x="2158" y="497"/>
                  </a:lnTo>
                  <a:lnTo>
                    <a:pt x="2168" y="493"/>
                  </a:lnTo>
                  <a:lnTo>
                    <a:pt x="2177" y="488"/>
                  </a:lnTo>
                  <a:lnTo>
                    <a:pt x="2187" y="484"/>
                  </a:lnTo>
                  <a:lnTo>
                    <a:pt x="2208" y="478"/>
                  </a:lnTo>
                  <a:lnTo>
                    <a:pt x="2232" y="475"/>
                  </a:lnTo>
                  <a:lnTo>
                    <a:pt x="2256" y="474"/>
                  </a:lnTo>
                  <a:lnTo>
                    <a:pt x="2278" y="474"/>
                  </a:lnTo>
                  <a:lnTo>
                    <a:pt x="2299" y="476"/>
                  </a:lnTo>
                  <a:lnTo>
                    <a:pt x="2319" y="479"/>
                  </a:lnTo>
                  <a:lnTo>
                    <a:pt x="2337" y="483"/>
                  </a:lnTo>
                  <a:lnTo>
                    <a:pt x="2353" y="488"/>
                  </a:lnTo>
                  <a:lnTo>
                    <a:pt x="2369" y="495"/>
                  </a:lnTo>
                  <a:lnTo>
                    <a:pt x="2384" y="502"/>
                  </a:lnTo>
                  <a:lnTo>
                    <a:pt x="2398" y="510"/>
                  </a:lnTo>
                  <a:lnTo>
                    <a:pt x="2433" y="372"/>
                  </a:lnTo>
                  <a:lnTo>
                    <a:pt x="2420" y="367"/>
                  </a:lnTo>
                  <a:lnTo>
                    <a:pt x="2406" y="363"/>
                  </a:lnTo>
                  <a:lnTo>
                    <a:pt x="2391" y="358"/>
                  </a:lnTo>
                  <a:lnTo>
                    <a:pt x="2373" y="355"/>
                  </a:lnTo>
                  <a:lnTo>
                    <a:pt x="2353" y="352"/>
                  </a:lnTo>
                  <a:lnTo>
                    <a:pt x="2333" y="350"/>
                  </a:lnTo>
                  <a:lnTo>
                    <a:pt x="2310" y="349"/>
                  </a:lnTo>
                  <a:lnTo>
                    <a:pt x="2285" y="349"/>
                  </a:lnTo>
                  <a:lnTo>
                    <a:pt x="2266" y="349"/>
                  </a:lnTo>
                  <a:lnTo>
                    <a:pt x="2247" y="351"/>
                  </a:lnTo>
                  <a:lnTo>
                    <a:pt x="2229" y="355"/>
                  </a:lnTo>
                  <a:lnTo>
                    <a:pt x="2211" y="359"/>
                  </a:lnTo>
                  <a:lnTo>
                    <a:pt x="2194" y="365"/>
                  </a:lnTo>
                  <a:lnTo>
                    <a:pt x="2177" y="372"/>
                  </a:lnTo>
                  <a:lnTo>
                    <a:pt x="2161" y="379"/>
                  </a:lnTo>
                  <a:lnTo>
                    <a:pt x="2146" y="388"/>
                  </a:lnTo>
                  <a:lnTo>
                    <a:pt x="2131" y="399"/>
                  </a:lnTo>
                  <a:lnTo>
                    <a:pt x="2116" y="409"/>
                  </a:lnTo>
                  <a:lnTo>
                    <a:pt x="2103" y="420"/>
                  </a:lnTo>
                  <a:lnTo>
                    <a:pt x="2090" y="432"/>
                  </a:lnTo>
                  <a:lnTo>
                    <a:pt x="2078" y="445"/>
                  </a:lnTo>
                  <a:lnTo>
                    <a:pt x="2068" y="458"/>
                  </a:lnTo>
                  <a:lnTo>
                    <a:pt x="2058" y="472"/>
                  </a:lnTo>
                  <a:lnTo>
                    <a:pt x="2050" y="486"/>
                  </a:lnTo>
                  <a:close/>
                  <a:moveTo>
                    <a:pt x="1274" y="349"/>
                  </a:moveTo>
                  <a:lnTo>
                    <a:pt x="1274" y="349"/>
                  </a:lnTo>
                  <a:lnTo>
                    <a:pt x="1252" y="349"/>
                  </a:lnTo>
                  <a:lnTo>
                    <a:pt x="1230" y="350"/>
                  </a:lnTo>
                  <a:lnTo>
                    <a:pt x="1207" y="351"/>
                  </a:lnTo>
                  <a:lnTo>
                    <a:pt x="1185" y="354"/>
                  </a:lnTo>
                  <a:lnTo>
                    <a:pt x="1142" y="360"/>
                  </a:lnTo>
                  <a:lnTo>
                    <a:pt x="1100" y="369"/>
                  </a:lnTo>
                  <a:lnTo>
                    <a:pt x="1061" y="381"/>
                  </a:lnTo>
                  <a:lnTo>
                    <a:pt x="1024" y="393"/>
                  </a:lnTo>
                  <a:lnTo>
                    <a:pt x="989" y="409"/>
                  </a:lnTo>
                  <a:lnTo>
                    <a:pt x="956" y="424"/>
                  </a:lnTo>
                  <a:lnTo>
                    <a:pt x="1007" y="534"/>
                  </a:lnTo>
                  <a:lnTo>
                    <a:pt x="1036" y="519"/>
                  </a:lnTo>
                  <a:lnTo>
                    <a:pt x="1067" y="504"/>
                  </a:lnTo>
                  <a:lnTo>
                    <a:pt x="1097" y="492"/>
                  </a:lnTo>
                  <a:lnTo>
                    <a:pt x="1128" y="482"/>
                  </a:lnTo>
                  <a:lnTo>
                    <a:pt x="1161" y="474"/>
                  </a:lnTo>
                  <a:lnTo>
                    <a:pt x="1195" y="467"/>
                  </a:lnTo>
                  <a:lnTo>
                    <a:pt x="1230" y="464"/>
                  </a:lnTo>
                  <a:lnTo>
                    <a:pt x="1265" y="463"/>
                  </a:lnTo>
                  <a:lnTo>
                    <a:pt x="1291" y="464"/>
                  </a:lnTo>
                  <a:lnTo>
                    <a:pt x="1315" y="466"/>
                  </a:lnTo>
                  <a:lnTo>
                    <a:pt x="1336" y="469"/>
                  </a:lnTo>
                  <a:lnTo>
                    <a:pt x="1357" y="475"/>
                  </a:lnTo>
                  <a:lnTo>
                    <a:pt x="1376" y="483"/>
                  </a:lnTo>
                  <a:lnTo>
                    <a:pt x="1392" y="492"/>
                  </a:lnTo>
                  <a:lnTo>
                    <a:pt x="1407" y="502"/>
                  </a:lnTo>
                  <a:lnTo>
                    <a:pt x="1421" y="514"/>
                  </a:lnTo>
                  <a:lnTo>
                    <a:pt x="1433" y="528"/>
                  </a:lnTo>
                  <a:lnTo>
                    <a:pt x="1443" y="543"/>
                  </a:lnTo>
                  <a:lnTo>
                    <a:pt x="1452" y="561"/>
                  </a:lnTo>
                  <a:lnTo>
                    <a:pt x="1460" y="579"/>
                  </a:lnTo>
                  <a:lnTo>
                    <a:pt x="1464" y="601"/>
                  </a:lnTo>
                  <a:lnTo>
                    <a:pt x="1469" y="622"/>
                  </a:lnTo>
                  <a:lnTo>
                    <a:pt x="1471" y="647"/>
                  </a:lnTo>
                  <a:lnTo>
                    <a:pt x="1472" y="673"/>
                  </a:lnTo>
                  <a:lnTo>
                    <a:pt x="1472" y="784"/>
                  </a:lnTo>
                  <a:lnTo>
                    <a:pt x="1450" y="774"/>
                  </a:lnTo>
                  <a:lnTo>
                    <a:pt x="1425" y="763"/>
                  </a:lnTo>
                  <a:lnTo>
                    <a:pt x="1398" y="754"/>
                  </a:lnTo>
                  <a:lnTo>
                    <a:pt x="1369" y="746"/>
                  </a:lnTo>
                  <a:lnTo>
                    <a:pt x="1337" y="739"/>
                  </a:lnTo>
                  <a:lnTo>
                    <a:pt x="1305" y="734"/>
                  </a:lnTo>
                  <a:lnTo>
                    <a:pt x="1270" y="731"/>
                  </a:lnTo>
                  <a:lnTo>
                    <a:pt x="1235" y="730"/>
                  </a:lnTo>
                  <a:lnTo>
                    <a:pt x="1200" y="731"/>
                  </a:lnTo>
                  <a:lnTo>
                    <a:pt x="1165" y="734"/>
                  </a:lnTo>
                  <a:lnTo>
                    <a:pt x="1132" y="740"/>
                  </a:lnTo>
                  <a:lnTo>
                    <a:pt x="1099" y="748"/>
                  </a:lnTo>
                  <a:lnTo>
                    <a:pt x="1068" y="758"/>
                  </a:lnTo>
                  <a:lnTo>
                    <a:pt x="1052" y="764"/>
                  </a:lnTo>
                  <a:lnTo>
                    <a:pt x="1037" y="770"/>
                  </a:lnTo>
                  <a:lnTo>
                    <a:pt x="1023" y="777"/>
                  </a:lnTo>
                  <a:lnTo>
                    <a:pt x="1009" y="785"/>
                  </a:lnTo>
                  <a:lnTo>
                    <a:pt x="996" y="793"/>
                  </a:lnTo>
                  <a:lnTo>
                    <a:pt x="982" y="802"/>
                  </a:lnTo>
                  <a:lnTo>
                    <a:pt x="970" y="812"/>
                  </a:lnTo>
                  <a:lnTo>
                    <a:pt x="959" y="822"/>
                  </a:lnTo>
                  <a:lnTo>
                    <a:pt x="947" y="832"/>
                  </a:lnTo>
                  <a:lnTo>
                    <a:pt x="937" y="843"/>
                  </a:lnTo>
                  <a:lnTo>
                    <a:pt x="927" y="856"/>
                  </a:lnTo>
                  <a:lnTo>
                    <a:pt x="918" y="869"/>
                  </a:lnTo>
                  <a:lnTo>
                    <a:pt x="909" y="883"/>
                  </a:lnTo>
                  <a:lnTo>
                    <a:pt x="901" y="896"/>
                  </a:lnTo>
                  <a:lnTo>
                    <a:pt x="895" y="911"/>
                  </a:lnTo>
                  <a:lnTo>
                    <a:pt x="889" y="927"/>
                  </a:lnTo>
                  <a:lnTo>
                    <a:pt x="883" y="942"/>
                  </a:lnTo>
                  <a:lnTo>
                    <a:pt x="879" y="959"/>
                  </a:lnTo>
                  <a:lnTo>
                    <a:pt x="875" y="977"/>
                  </a:lnTo>
                  <a:lnTo>
                    <a:pt x="873" y="995"/>
                  </a:lnTo>
                  <a:lnTo>
                    <a:pt x="872" y="1014"/>
                  </a:lnTo>
                  <a:lnTo>
                    <a:pt x="871" y="1033"/>
                  </a:lnTo>
                  <a:lnTo>
                    <a:pt x="872" y="1055"/>
                  </a:lnTo>
                  <a:lnTo>
                    <a:pt x="873" y="1075"/>
                  </a:lnTo>
                  <a:lnTo>
                    <a:pt x="875" y="1094"/>
                  </a:lnTo>
                  <a:lnTo>
                    <a:pt x="879" y="1113"/>
                  </a:lnTo>
                  <a:lnTo>
                    <a:pt x="882" y="1130"/>
                  </a:lnTo>
                  <a:lnTo>
                    <a:pt x="887" y="1147"/>
                  </a:lnTo>
                  <a:lnTo>
                    <a:pt x="892" y="1164"/>
                  </a:lnTo>
                  <a:lnTo>
                    <a:pt x="898" y="1178"/>
                  </a:lnTo>
                  <a:lnTo>
                    <a:pt x="905" y="1193"/>
                  </a:lnTo>
                  <a:lnTo>
                    <a:pt x="913" y="1206"/>
                  </a:lnTo>
                  <a:lnTo>
                    <a:pt x="920" y="1219"/>
                  </a:lnTo>
                  <a:lnTo>
                    <a:pt x="928" y="1231"/>
                  </a:lnTo>
                  <a:lnTo>
                    <a:pt x="937" y="1242"/>
                  </a:lnTo>
                  <a:lnTo>
                    <a:pt x="947" y="1252"/>
                  </a:lnTo>
                  <a:lnTo>
                    <a:pt x="958" y="1263"/>
                  </a:lnTo>
                  <a:lnTo>
                    <a:pt x="968" y="1272"/>
                  </a:lnTo>
                  <a:lnTo>
                    <a:pt x="979" y="1281"/>
                  </a:lnTo>
                  <a:lnTo>
                    <a:pt x="990" y="1288"/>
                  </a:lnTo>
                  <a:lnTo>
                    <a:pt x="1001" y="1295"/>
                  </a:lnTo>
                  <a:lnTo>
                    <a:pt x="1014" y="1302"/>
                  </a:lnTo>
                  <a:lnTo>
                    <a:pt x="1040" y="1313"/>
                  </a:lnTo>
                  <a:lnTo>
                    <a:pt x="1065" y="1322"/>
                  </a:lnTo>
                  <a:lnTo>
                    <a:pt x="1092" y="1330"/>
                  </a:lnTo>
                  <a:lnTo>
                    <a:pt x="1119" y="1334"/>
                  </a:lnTo>
                  <a:lnTo>
                    <a:pt x="1147" y="1337"/>
                  </a:lnTo>
                  <a:lnTo>
                    <a:pt x="1176" y="1338"/>
                  </a:lnTo>
                  <a:lnTo>
                    <a:pt x="1200" y="1337"/>
                  </a:lnTo>
                  <a:lnTo>
                    <a:pt x="1224" y="1334"/>
                  </a:lnTo>
                  <a:lnTo>
                    <a:pt x="1248" y="1331"/>
                  </a:lnTo>
                  <a:lnTo>
                    <a:pt x="1270" y="1327"/>
                  </a:lnTo>
                  <a:lnTo>
                    <a:pt x="1291" y="1321"/>
                  </a:lnTo>
                  <a:lnTo>
                    <a:pt x="1312" y="1314"/>
                  </a:lnTo>
                  <a:lnTo>
                    <a:pt x="1331" y="1306"/>
                  </a:lnTo>
                  <a:lnTo>
                    <a:pt x="1350" y="1297"/>
                  </a:lnTo>
                  <a:lnTo>
                    <a:pt x="1368" y="1287"/>
                  </a:lnTo>
                  <a:lnTo>
                    <a:pt x="1385" y="1277"/>
                  </a:lnTo>
                  <a:lnTo>
                    <a:pt x="1400" y="1266"/>
                  </a:lnTo>
                  <a:lnTo>
                    <a:pt x="1416" y="1254"/>
                  </a:lnTo>
                  <a:lnTo>
                    <a:pt x="1432" y="1241"/>
                  </a:lnTo>
                  <a:lnTo>
                    <a:pt x="1445" y="1229"/>
                  </a:lnTo>
                  <a:lnTo>
                    <a:pt x="1459" y="1215"/>
                  </a:lnTo>
                  <a:lnTo>
                    <a:pt x="1472" y="1202"/>
                  </a:lnTo>
                  <a:lnTo>
                    <a:pt x="1472" y="1318"/>
                  </a:lnTo>
                  <a:lnTo>
                    <a:pt x="1607" y="1318"/>
                  </a:lnTo>
                  <a:lnTo>
                    <a:pt x="1607" y="656"/>
                  </a:lnTo>
                  <a:lnTo>
                    <a:pt x="1607" y="636"/>
                  </a:lnTo>
                  <a:lnTo>
                    <a:pt x="1606" y="616"/>
                  </a:lnTo>
                  <a:lnTo>
                    <a:pt x="1604" y="597"/>
                  </a:lnTo>
                  <a:lnTo>
                    <a:pt x="1602" y="579"/>
                  </a:lnTo>
                  <a:lnTo>
                    <a:pt x="1598" y="563"/>
                  </a:lnTo>
                  <a:lnTo>
                    <a:pt x="1595" y="546"/>
                  </a:lnTo>
                  <a:lnTo>
                    <a:pt x="1590" y="530"/>
                  </a:lnTo>
                  <a:lnTo>
                    <a:pt x="1585" y="515"/>
                  </a:lnTo>
                  <a:lnTo>
                    <a:pt x="1578" y="501"/>
                  </a:lnTo>
                  <a:lnTo>
                    <a:pt x="1571" y="487"/>
                  </a:lnTo>
                  <a:lnTo>
                    <a:pt x="1564" y="474"/>
                  </a:lnTo>
                  <a:lnTo>
                    <a:pt x="1557" y="461"/>
                  </a:lnTo>
                  <a:lnTo>
                    <a:pt x="1548" y="450"/>
                  </a:lnTo>
                  <a:lnTo>
                    <a:pt x="1539" y="439"/>
                  </a:lnTo>
                  <a:lnTo>
                    <a:pt x="1528" y="429"/>
                  </a:lnTo>
                  <a:lnTo>
                    <a:pt x="1518" y="420"/>
                  </a:lnTo>
                  <a:lnTo>
                    <a:pt x="1507" y="411"/>
                  </a:lnTo>
                  <a:lnTo>
                    <a:pt x="1495" y="402"/>
                  </a:lnTo>
                  <a:lnTo>
                    <a:pt x="1482" y="395"/>
                  </a:lnTo>
                  <a:lnTo>
                    <a:pt x="1470" y="387"/>
                  </a:lnTo>
                  <a:lnTo>
                    <a:pt x="1457" y="382"/>
                  </a:lnTo>
                  <a:lnTo>
                    <a:pt x="1443" y="375"/>
                  </a:lnTo>
                  <a:lnTo>
                    <a:pt x="1428" y="370"/>
                  </a:lnTo>
                  <a:lnTo>
                    <a:pt x="1413" y="366"/>
                  </a:lnTo>
                  <a:lnTo>
                    <a:pt x="1397" y="361"/>
                  </a:lnTo>
                  <a:lnTo>
                    <a:pt x="1381" y="358"/>
                  </a:lnTo>
                  <a:lnTo>
                    <a:pt x="1348" y="352"/>
                  </a:lnTo>
                  <a:lnTo>
                    <a:pt x="1313" y="349"/>
                  </a:lnTo>
                  <a:lnTo>
                    <a:pt x="1274" y="349"/>
                  </a:lnTo>
                  <a:close/>
                  <a:moveTo>
                    <a:pt x="1472" y="1084"/>
                  </a:moveTo>
                  <a:lnTo>
                    <a:pt x="1472" y="1084"/>
                  </a:lnTo>
                  <a:lnTo>
                    <a:pt x="1461" y="1100"/>
                  </a:lnTo>
                  <a:lnTo>
                    <a:pt x="1449" y="1113"/>
                  </a:lnTo>
                  <a:lnTo>
                    <a:pt x="1436" y="1128"/>
                  </a:lnTo>
                  <a:lnTo>
                    <a:pt x="1422" y="1140"/>
                  </a:lnTo>
                  <a:lnTo>
                    <a:pt x="1408" y="1152"/>
                  </a:lnTo>
                  <a:lnTo>
                    <a:pt x="1392" y="1165"/>
                  </a:lnTo>
                  <a:lnTo>
                    <a:pt x="1377" y="1176"/>
                  </a:lnTo>
                  <a:lnTo>
                    <a:pt x="1360" y="1186"/>
                  </a:lnTo>
                  <a:lnTo>
                    <a:pt x="1342" y="1195"/>
                  </a:lnTo>
                  <a:lnTo>
                    <a:pt x="1324" y="1203"/>
                  </a:lnTo>
                  <a:lnTo>
                    <a:pt x="1305" y="1210"/>
                  </a:lnTo>
                  <a:lnTo>
                    <a:pt x="1286" y="1216"/>
                  </a:lnTo>
                  <a:lnTo>
                    <a:pt x="1264" y="1221"/>
                  </a:lnTo>
                  <a:lnTo>
                    <a:pt x="1244" y="1224"/>
                  </a:lnTo>
                  <a:lnTo>
                    <a:pt x="1222" y="1227"/>
                  </a:lnTo>
                  <a:lnTo>
                    <a:pt x="1199" y="1228"/>
                  </a:lnTo>
                  <a:lnTo>
                    <a:pt x="1178" y="1227"/>
                  </a:lnTo>
                  <a:lnTo>
                    <a:pt x="1158" y="1224"/>
                  </a:lnTo>
                  <a:lnTo>
                    <a:pt x="1138" y="1221"/>
                  </a:lnTo>
                  <a:lnTo>
                    <a:pt x="1119" y="1215"/>
                  </a:lnTo>
                  <a:lnTo>
                    <a:pt x="1103" y="1209"/>
                  </a:lnTo>
                  <a:lnTo>
                    <a:pt x="1087" y="1201"/>
                  </a:lnTo>
                  <a:lnTo>
                    <a:pt x="1072" y="1191"/>
                  </a:lnTo>
                  <a:lnTo>
                    <a:pt x="1059" y="1179"/>
                  </a:lnTo>
                  <a:lnTo>
                    <a:pt x="1046" y="1166"/>
                  </a:lnTo>
                  <a:lnTo>
                    <a:pt x="1036" y="1151"/>
                  </a:lnTo>
                  <a:lnTo>
                    <a:pt x="1027" y="1134"/>
                  </a:lnTo>
                  <a:lnTo>
                    <a:pt x="1019" y="1116"/>
                  </a:lnTo>
                  <a:lnTo>
                    <a:pt x="1014" y="1096"/>
                  </a:lnTo>
                  <a:lnTo>
                    <a:pt x="1009" y="1074"/>
                  </a:lnTo>
                  <a:lnTo>
                    <a:pt x="1006" y="1050"/>
                  </a:lnTo>
                  <a:lnTo>
                    <a:pt x="1006" y="1024"/>
                  </a:lnTo>
                  <a:lnTo>
                    <a:pt x="1006" y="1003"/>
                  </a:lnTo>
                  <a:lnTo>
                    <a:pt x="1009" y="983"/>
                  </a:lnTo>
                  <a:lnTo>
                    <a:pt x="1014" y="964"/>
                  </a:lnTo>
                  <a:lnTo>
                    <a:pt x="1020" y="946"/>
                  </a:lnTo>
                  <a:lnTo>
                    <a:pt x="1029" y="929"/>
                  </a:lnTo>
                  <a:lnTo>
                    <a:pt x="1040" y="913"/>
                  </a:lnTo>
                  <a:lnTo>
                    <a:pt x="1051" y="900"/>
                  </a:lnTo>
                  <a:lnTo>
                    <a:pt x="1064" y="887"/>
                  </a:lnTo>
                  <a:lnTo>
                    <a:pt x="1080" y="876"/>
                  </a:lnTo>
                  <a:lnTo>
                    <a:pt x="1096" y="866"/>
                  </a:lnTo>
                  <a:lnTo>
                    <a:pt x="1115" y="858"/>
                  </a:lnTo>
                  <a:lnTo>
                    <a:pt x="1134" y="851"/>
                  </a:lnTo>
                  <a:lnTo>
                    <a:pt x="1155" y="846"/>
                  </a:lnTo>
                  <a:lnTo>
                    <a:pt x="1178" y="841"/>
                  </a:lnTo>
                  <a:lnTo>
                    <a:pt x="1203" y="839"/>
                  </a:lnTo>
                  <a:lnTo>
                    <a:pt x="1228" y="839"/>
                  </a:lnTo>
                  <a:lnTo>
                    <a:pt x="1269" y="839"/>
                  </a:lnTo>
                  <a:lnTo>
                    <a:pt x="1306" y="842"/>
                  </a:lnTo>
                  <a:lnTo>
                    <a:pt x="1340" y="847"/>
                  </a:lnTo>
                  <a:lnTo>
                    <a:pt x="1370" y="852"/>
                  </a:lnTo>
                  <a:lnTo>
                    <a:pt x="1398" y="860"/>
                  </a:lnTo>
                  <a:lnTo>
                    <a:pt x="1424" y="869"/>
                  </a:lnTo>
                  <a:lnTo>
                    <a:pt x="1449" y="881"/>
                  </a:lnTo>
                  <a:lnTo>
                    <a:pt x="1472" y="893"/>
                  </a:lnTo>
                  <a:lnTo>
                    <a:pt x="1472" y="1084"/>
                  </a:lnTo>
                  <a:close/>
                  <a:moveTo>
                    <a:pt x="400" y="466"/>
                  </a:moveTo>
                  <a:lnTo>
                    <a:pt x="400" y="466"/>
                  </a:lnTo>
                  <a:lnTo>
                    <a:pt x="418" y="467"/>
                  </a:lnTo>
                  <a:lnTo>
                    <a:pt x="435" y="468"/>
                  </a:lnTo>
                  <a:lnTo>
                    <a:pt x="451" y="469"/>
                  </a:lnTo>
                  <a:lnTo>
                    <a:pt x="466" y="473"/>
                  </a:lnTo>
                  <a:lnTo>
                    <a:pt x="481" y="476"/>
                  </a:lnTo>
                  <a:lnTo>
                    <a:pt x="496" y="481"/>
                  </a:lnTo>
                  <a:lnTo>
                    <a:pt x="510" y="485"/>
                  </a:lnTo>
                  <a:lnTo>
                    <a:pt x="524" y="491"/>
                  </a:lnTo>
                  <a:lnTo>
                    <a:pt x="537" y="497"/>
                  </a:lnTo>
                  <a:lnTo>
                    <a:pt x="551" y="504"/>
                  </a:lnTo>
                  <a:lnTo>
                    <a:pt x="564" y="512"/>
                  </a:lnTo>
                  <a:lnTo>
                    <a:pt x="577" y="521"/>
                  </a:lnTo>
                  <a:lnTo>
                    <a:pt x="602" y="540"/>
                  </a:lnTo>
                  <a:lnTo>
                    <a:pt x="628" y="561"/>
                  </a:lnTo>
                  <a:lnTo>
                    <a:pt x="709" y="460"/>
                  </a:lnTo>
                  <a:lnTo>
                    <a:pt x="696" y="449"/>
                  </a:lnTo>
                  <a:lnTo>
                    <a:pt x="680" y="437"/>
                  </a:lnTo>
                  <a:lnTo>
                    <a:pt x="665" y="425"/>
                  </a:lnTo>
                  <a:lnTo>
                    <a:pt x="650" y="415"/>
                  </a:lnTo>
                  <a:lnTo>
                    <a:pt x="633" y="405"/>
                  </a:lnTo>
                  <a:lnTo>
                    <a:pt x="616" y="396"/>
                  </a:lnTo>
                  <a:lnTo>
                    <a:pt x="598" y="388"/>
                  </a:lnTo>
                  <a:lnTo>
                    <a:pt x="580" y="381"/>
                  </a:lnTo>
                  <a:lnTo>
                    <a:pt x="561" y="373"/>
                  </a:lnTo>
                  <a:lnTo>
                    <a:pt x="541" y="367"/>
                  </a:lnTo>
                  <a:lnTo>
                    <a:pt x="520" y="361"/>
                  </a:lnTo>
                  <a:lnTo>
                    <a:pt x="500" y="357"/>
                  </a:lnTo>
                  <a:lnTo>
                    <a:pt x="478" y="354"/>
                  </a:lnTo>
                  <a:lnTo>
                    <a:pt x="456" y="350"/>
                  </a:lnTo>
                  <a:lnTo>
                    <a:pt x="433" y="349"/>
                  </a:lnTo>
                  <a:lnTo>
                    <a:pt x="409" y="349"/>
                  </a:lnTo>
                  <a:lnTo>
                    <a:pt x="390" y="349"/>
                  </a:lnTo>
                  <a:lnTo>
                    <a:pt x="372" y="350"/>
                  </a:lnTo>
                  <a:lnTo>
                    <a:pt x="353" y="352"/>
                  </a:lnTo>
                  <a:lnTo>
                    <a:pt x="334" y="356"/>
                  </a:lnTo>
                  <a:lnTo>
                    <a:pt x="316" y="359"/>
                  </a:lnTo>
                  <a:lnTo>
                    <a:pt x="298" y="365"/>
                  </a:lnTo>
                  <a:lnTo>
                    <a:pt x="279" y="370"/>
                  </a:lnTo>
                  <a:lnTo>
                    <a:pt x="261" y="377"/>
                  </a:lnTo>
                  <a:lnTo>
                    <a:pt x="244" y="385"/>
                  </a:lnTo>
                  <a:lnTo>
                    <a:pt x="226" y="394"/>
                  </a:lnTo>
                  <a:lnTo>
                    <a:pt x="209" y="403"/>
                  </a:lnTo>
                  <a:lnTo>
                    <a:pt x="192" y="414"/>
                  </a:lnTo>
                  <a:lnTo>
                    <a:pt x="176" y="425"/>
                  </a:lnTo>
                  <a:lnTo>
                    <a:pt x="161" y="438"/>
                  </a:lnTo>
                  <a:lnTo>
                    <a:pt x="145" y="451"/>
                  </a:lnTo>
                  <a:lnTo>
                    <a:pt x="130" y="467"/>
                  </a:lnTo>
                  <a:lnTo>
                    <a:pt x="116" y="482"/>
                  </a:lnTo>
                  <a:lnTo>
                    <a:pt x="102" y="499"/>
                  </a:lnTo>
                  <a:lnTo>
                    <a:pt x="90" y="516"/>
                  </a:lnTo>
                  <a:lnTo>
                    <a:pt x="78" y="536"/>
                  </a:lnTo>
                  <a:lnTo>
                    <a:pt x="65" y="556"/>
                  </a:lnTo>
                  <a:lnTo>
                    <a:pt x="55" y="576"/>
                  </a:lnTo>
                  <a:lnTo>
                    <a:pt x="45" y="599"/>
                  </a:lnTo>
                  <a:lnTo>
                    <a:pt x="36" y="622"/>
                  </a:lnTo>
                  <a:lnTo>
                    <a:pt x="28" y="646"/>
                  </a:lnTo>
                  <a:lnTo>
                    <a:pt x="21" y="672"/>
                  </a:lnTo>
                  <a:lnTo>
                    <a:pt x="15" y="697"/>
                  </a:lnTo>
                  <a:lnTo>
                    <a:pt x="10" y="725"/>
                  </a:lnTo>
                  <a:lnTo>
                    <a:pt x="6" y="755"/>
                  </a:lnTo>
                  <a:lnTo>
                    <a:pt x="2" y="784"/>
                  </a:lnTo>
                  <a:lnTo>
                    <a:pt x="1" y="815"/>
                  </a:lnTo>
                  <a:lnTo>
                    <a:pt x="0" y="848"/>
                  </a:lnTo>
                  <a:lnTo>
                    <a:pt x="1" y="878"/>
                  </a:lnTo>
                  <a:lnTo>
                    <a:pt x="2" y="907"/>
                  </a:lnTo>
                  <a:lnTo>
                    <a:pt x="6" y="937"/>
                  </a:lnTo>
                  <a:lnTo>
                    <a:pt x="9" y="964"/>
                  </a:lnTo>
                  <a:lnTo>
                    <a:pt x="13" y="991"/>
                  </a:lnTo>
                  <a:lnTo>
                    <a:pt x="19" y="1015"/>
                  </a:lnTo>
                  <a:lnTo>
                    <a:pt x="26" y="1040"/>
                  </a:lnTo>
                  <a:lnTo>
                    <a:pt x="34" y="1064"/>
                  </a:lnTo>
                  <a:lnTo>
                    <a:pt x="42" y="1086"/>
                  </a:lnTo>
                  <a:lnTo>
                    <a:pt x="51" y="1109"/>
                  </a:lnTo>
                  <a:lnTo>
                    <a:pt x="61" y="1129"/>
                  </a:lnTo>
                  <a:lnTo>
                    <a:pt x="72" y="1148"/>
                  </a:lnTo>
                  <a:lnTo>
                    <a:pt x="83" y="1167"/>
                  </a:lnTo>
                  <a:lnTo>
                    <a:pt x="96" y="1185"/>
                  </a:lnTo>
                  <a:lnTo>
                    <a:pt x="109" y="1201"/>
                  </a:lnTo>
                  <a:lnTo>
                    <a:pt x="122" y="1216"/>
                  </a:lnTo>
                  <a:lnTo>
                    <a:pt x="136" y="1232"/>
                  </a:lnTo>
                  <a:lnTo>
                    <a:pt x="151" y="1246"/>
                  </a:lnTo>
                  <a:lnTo>
                    <a:pt x="166" y="1258"/>
                  </a:lnTo>
                  <a:lnTo>
                    <a:pt x="182" y="1270"/>
                  </a:lnTo>
                  <a:lnTo>
                    <a:pt x="199" y="1281"/>
                  </a:lnTo>
                  <a:lnTo>
                    <a:pt x="215" y="1291"/>
                  </a:lnTo>
                  <a:lnTo>
                    <a:pt x="233" y="1300"/>
                  </a:lnTo>
                  <a:lnTo>
                    <a:pt x="249" y="1307"/>
                  </a:lnTo>
                  <a:lnTo>
                    <a:pt x="267" y="1315"/>
                  </a:lnTo>
                  <a:lnTo>
                    <a:pt x="285" y="1321"/>
                  </a:lnTo>
                  <a:lnTo>
                    <a:pt x="305" y="1327"/>
                  </a:lnTo>
                  <a:lnTo>
                    <a:pt x="324" y="1330"/>
                  </a:lnTo>
                  <a:lnTo>
                    <a:pt x="342" y="1333"/>
                  </a:lnTo>
                  <a:lnTo>
                    <a:pt x="362" y="1336"/>
                  </a:lnTo>
                  <a:lnTo>
                    <a:pt x="381" y="1338"/>
                  </a:lnTo>
                  <a:lnTo>
                    <a:pt x="400" y="1338"/>
                  </a:lnTo>
                  <a:lnTo>
                    <a:pt x="425" y="1337"/>
                  </a:lnTo>
                  <a:lnTo>
                    <a:pt x="448" y="1336"/>
                  </a:lnTo>
                  <a:lnTo>
                    <a:pt x="471" y="1332"/>
                  </a:lnTo>
                  <a:lnTo>
                    <a:pt x="493" y="1329"/>
                  </a:lnTo>
                  <a:lnTo>
                    <a:pt x="515" y="1323"/>
                  </a:lnTo>
                  <a:lnTo>
                    <a:pt x="535" y="1318"/>
                  </a:lnTo>
                  <a:lnTo>
                    <a:pt x="554" y="1311"/>
                  </a:lnTo>
                  <a:lnTo>
                    <a:pt x="573" y="1302"/>
                  </a:lnTo>
                  <a:lnTo>
                    <a:pt x="591" y="1293"/>
                  </a:lnTo>
                  <a:lnTo>
                    <a:pt x="609" y="1283"/>
                  </a:lnTo>
                  <a:lnTo>
                    <a:pt x="626" y="1273"/>
                  </a:lnTo>
                  <a:lnTo>
                    <a:pt x="643" y="1260"/>
                  </a:lnTo>
                  <a:lnTo>
                    <a:pt x="660" y="1248"/>
                  </a:lnTo>
                  <a:lnTo>
                    <a:pt x="675" y="1234"/>
                  </a:lnTo>
                  <a:lnTo>
                    <a:pt x="690" y="1221"/>
                  </a:lnTo>
                  <a:lnTo>
                    <a:pt x="706" y="1206"/>
                  </a:lnTo>
                  <a:lnTo>
                    <a:pt x="625" y="1119"/>
                  </a:lnTo>
                  <a:lnTo>
                    <a:pt x="600" y="1141"/>
                  </a:lnTo>
                  <a:lnTo>
                    <a:pt x="575" y="1161"/>
                  </a:lnTo>
                  <a:lnTo>
                    <a:pt x="563" y="1170"/>
                  </a:lnTo>
                  <a:lnTo>
                    <a:pt x="551" y="1178"/>
                  </a:lnTo>
                  <a:lnTo>
                    <a:pt x="538" y="1186"/>
                  </a:lnTo>
                  <a:lnTo>
                    <a:pt x="525" y="1193"/>
                  </a:lnTo>
                  <a:lnTo>
                    <a:pt x="511" y="1200"/>
                  </a:lnTo>
                  <a:lnTo>
                    <a:pt x="498" y="1204"/>
                  </a:lnTo>
                  <a:lnTo>
                    <a:pt x="484" y="1210"/>
                  </a:lnTo>
                  <a:lnTo>
                    <a:pt x="470" y="1213"/>
                  </a:lnTo>
                  <a:lnTo>
                    <a:pt x="454" y="1216"/>
                  </a:lnTo>
                  <a:lnTo>
                    <a:pt x="438" y="1219"/>
                  </a:lnTo>
                  <a:lnTo>
                    <a:pt x="423" y="1220"/>
                  </a:lnTo>
                  <a:lnTo>
                    <a:pt x="406" y="1220"/>
                  </a:lnTo>
                  <a:lnTo>
                    <a:pt x="390" y="1220"/>
                  </a:lnTo>
                  <a:lnTo>
                    <a:pt x="374" y="1219"/>
                  </a:lnTo>
                  <a:lnTo>
                    <a:pt x="360" y="1216"/>
                  </a:lnTo>
                  <a:lnTo>
                    <a:pt x="346" y="1213"/>
                  </a:lnTo>
                  <a:lnTo>
                    <a:pt x="332" y="1210"/>
                  </a:lnTo>
                  <a:lnTo>
                    <a:pt x="318" y="1204"/>
                  </a:lnTo>
                  <a:lnTo>
                    <a:pt x="306" y="1200"/>
                  </a:lnTo>
                  <a:lnTo>
                    <a:pt x="292" y="1193"/>
                  </a:lnTo>
                  <a:lnTo>
                    <a:pt x="281" y="1186"/>
                  </a:lnTo>
                  <a:lnTo>
                    <a:pt x="269" y="1178"/>
                  </a:lnTo>
                  <a:lnTo>
                    <a:pt x="257" y="1169"/>
                  </a:lnTo>
                  <a:lnTo>
                    <a:pt x="247" y="1160"/>
                  </a:lnTo>
                  <a:lnTo>
                    <a:pt x="236" y="1150"/>
                  </a:lnTo>
                  <a:lnTo>
                    <a:pt x="227" y="1139"/>
                  </a:lnTo>
                  <a:lnTo>
                    <a:pt x="217" y="1128"/>
                  </a:lnTo>
                  <a:lnTo>
                    <a:pt x="209" y="1115"/>
                  </a:lnTo>
                  <a:lnTo>
                    <a:pt x="200" y="1103"/>
                  </a:lnTo>
                  <a:lnTo>
                    <a:pt x="192" y="1089"/>
                  </a:lnTo>
                  <a:lnTo>
                    <a:pt x="185" y="1075"/>
                  </a:lnTo>
                  <a:lnTo>
                    <a:pt x="178" y="1060"/>
                  </a:lnTo>
                  <a:lnTo>
                    <a:pt x="172" y="1045"/>
                  </a:lnTo>
                  <a:lnTo>
                    <a:pt x="166" y="1029"/>
                  </a:lnTo>
                  <a:lnTo>
                    <a:pt x="161" y="1012"/>
                  </a:lnTo>
                  <a:lnTo>
                    <a:pt x="156" y="995"/>
                  </a:lnTo>
                  <a:lnTo>
                    <a:pt x="148" y="959"/>
                  </a:lnTo>
                  <a:lnTo>
                    <a:pt x="143" y="920"/>
                  </a:lnTo>
                  <a:lnTo>
                    <a:pt x="139" y="879"/>
                  </a:lnTo>
                  <a:lnTo>
                    <a:pt x="138" y="837"/>
                  </a:lnTo>
                  <a:lnTo>
                    <a:pt x="138" y="814"/>
                  </a:lnTo>
                  <a:lnTo>
                    <a:pt x="139" y="793"/>
                  </a:lnTo>
                  <a:lnTo>
                    <a:pt x="140" y="773"/>
                  </a:lnTo>
                  <a:lnTo>
                    <a:pt x="143" y="752"/>
                  </a:lnTo>
                  <a:lnTo>
                    <a:pt x="146" y="733"/>
                  </a:lnTo>
                  <a:lnTo>
                    <a:pt x="149" y="714"/>
                  </a:lnTo>
                  <a:lnTo>
                    <a:pt x="153" y="696"/>
                  </a:lnTo>
                  <a:lnTo>
                    <a:pt x="157" y="678"/>
                  </a:lnTo>
                  <a:lnTo>
                    <a:pt x="163" y="661"/>
                  </a:lnTo>
                  <a:lnTo>
                    <a:pt x="169" y="646"/>
                  </a:lnTo>
                  <a:lnTo>
                    <a:pt x="175" y="630"/>
                  </a:lnTo>
                  <a:lnTo>
                    <a:pt x="182" y="615"/>
                  </a:lnTo>
                  <a:lnTo>
                    <a:pt x="189" y="601"/>
                  </a:lnTo>
                  <a:lnTo>
                    <a:pt x="197" y="587"/>
                  </a:lnTo>
                  <a:lnTo>
                    <a:pt x="205" y="575"/>
                  </a:lnTo>
                  <a:lnTo>
                    <a:pt x="214" y="563"/>
                  </a:lnTo>
                  <a:lnTo>
                    <a:pt x="223" y="551"/>
                  </a:lnTo>
                  <a:lnTo>
                    <a:pt x="232" y="540"/>
                  </a:lnTo>
                  <a:lnTo>
                    <a:pt x="242" y="530"/>
                  </a:lnTo>
                  <a:lnTo>
                    <a:pt x="252" y="521"/>
                  </a:lnTo>
                  <a:lnTo>
                    <a:pt x="263" y="512"/>
                  </a:lnTo>
                  <a:lnTo>
                    <a:pt x="273" y="504"/>
                  </a:lnTo>
                  <a:lnTo>
                    <a:pt x="284" y="497"/>
                  </a:lnTo>
                  <a:lnTo>
                    <a:pt x="297" y="491"/>
                  </a:lnTo>
                  <a:lnTo>
                    <a:pt x="309" y="485"/>
                  </a:lnTo>
                  <a:lnTo>
                    <a:pt x="320" y="481"/>
                  </a:lnTo>
                  <a:lnTo>
                    <a:pt x="334" y="476"/>
                  </a:lnTo>
                  <a:lnTo>
                    <a:pt x="346" y="473"/>
                  </a:lnTo>
                  <a:lnTo>
                    <a:pt x="360" y="469"/>
                  </a:lnTo>
                  <a:lnTo>
                    <a:pt x="373" y="468"/>
                  </a:lnTo>
                  <a:lnTo>
                    <a:pt x="387" y="467"/>
                  </a:lnTo>
                  <a:lnTo>
                    <a:pt x="400" y="466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E1B94E1E-F60E-4421-A9D8-9B25E6ADED82}"/>
              </a:ext>
            </a:extLst>
          </p:cNvPr>
          <p:cNvGrpSpPr/>
          <p:nvPr userDrawn="1"/>
        </p:nvGrpSpPr>
        <p:grpSpPr>
          <a:xfrm>
            <a:off x="804097" y="4992849"/>
            <a:ext cx="11208938" cy="1584119"/>
            <a:chOff x="226184" y="5138272"/>
            <a:chExt cx="8906723" cy="1427539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E76CB666-4285-4109-AFB8-FEB9DF70A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618" y="5140211"/>
              <a:ext cx="2317044" cy="1425600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1623D7C5-83F9-4516-9D9E-EC8E10FDE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705" y="5138273"/>
              <a:ext cx="2138202" cy="1427365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BB2CFCFD-C57E-4125-8308-74D3F0B20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9" t="8475" r="15798" b="18949"/>
            <a:stretch/>
          </p:blipFill>
          <p:spPr>
            <a:xfrm>
              <a:off x="234899" y="5140211"/>
              <a:ext cx="2301718" cy="1404000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D1F16670-ECB5-493B-9EE3-6E76E82B3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999" y="5138272"/>
              <a:ext cx="2145080" cy="1427365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8E5332E-FF2E-4430-91E9-D0890025CDA9}"/>
                </a:ext>
              </a:extLst>
            </p:cNvPr>
            <p:cNvSpPr/>
            <p:nvPr/>
          </p:nvSpPr>
          <p:spPr bwMode="auto">
            <a:xfrm>
              <a:off x="226184" y="6168042"/>
              <a:ext cx="8897018" cy="39759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F5B35262-A2BC-44C2-940D-C5A3811FD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215" y="6168042"/>
              <a:ext cx="302863" cy="397595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5B32EA4-875E-4608-91BE-EB0E5FA2D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797" y="6168042"/>
              <a:ext cx="302864" cy="397595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E2AD0EF9-F83B-4B96-AE54-9FF9F56C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0043" y="6168042"/>
              <a:ext cx="302864" cy="397595"/>
            </a:xfrm>
            <a:prstGeom prst="rect">
              <a:avLst/>
            </a:prstGeom>
          </p:spPr>
        </p:pic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49362DF5-F146-4902-911E-A8E0F48EF876}"/>
                </a:ext>
              </a:extLst>
            </p:cNvPr>
            <p:cNvSpPr txBox="1"/>
            <p:nvPr/>
          </p:nvSpPr>
          <p:spPr>
            <a:xfrm>
              <a:off x="2536617" y="6259711"/>
              <a:ext cx="1590556" cy="22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>
                  <a:solidFill>
                    <a:schemeClr val="tx1"/>
                  </a:solidFill>
                </a:rPr>
                <a:t>Disposables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8D901B2B-AE0D-4CC2-9FE7-16280D61A90A}"/>
                </a:ext>
              </a:extLst>
            </p:cNvPr>
            <p:cNvSpPr txBox="1"/>
            <p:nvPr/>
          </p:nvSpPr>
          <p:spPr>
            <a:xfrm>
              <a:off x="307669" y="6259711"/>
              <a:ext cx="1913414" cy="22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>
                  <a:solidFill>
                    <a:schemeClr val="tx1"/>
                  </a:solidFill>
                </a:rPr>
                <a:t>Infusion Devices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58ABAE8-BBD9-430F-8A78-A75C84800200}"/>
                </a:ext>
              </a:extLst>
            </p:cNvPr>
            <p:cNvSpPr txBox="1"/>
            <p:nvPr/>
          </p:nvSpPr>
          <p:spPr>
            <a:xfrm>
              <a:off x="4830250" y="6259711"/>
              <a:ext cx="1849972" cy="22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>
                  <a:solidFill>
                    <a:schemeClr val="tx1"/>
                  </a:solidFill>
                </a:rPr>
                <a:t>Enteral Devices</a:t>
              </a:r>
            </a:p>
          </p:txBody>
        </p:sp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0ED6704E-1653-4AE2-B45C-B00230002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415" y="6166102"/>
              <a:ext cx="302864" cy="397595"/>
            </a:xfrm>
            <a:prstGeom prst="rect">
              <a:avLst/>
            </a:prstGeom>
          </p:spPr>
        </p:pic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94E3F830-361A-49A8-9B9C-581B35079656}"/>
                </a:ext>
              </a:extLst>
            </p:cNvPr>
            <p:cNvSpPr txBox="1"/>
            <p:nvPr/>
          </p:nvSpPr>
          <p:spPr>
            <a:xfrm>
              <a:off x="6994705" y="6265748"/>
              <a:ext cx="1849972" cy="22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>
                  <a:solidFill>
                    <a:schemeClr val="tx1"/>
                  </a:solidFill>
                </a:rPr>
                <a:t>Software Solutions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7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second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1A21-916C-497F-8F4C-61D76DB34460}" type="datetime1">
              <a:rPr lang="en-US" altLang="de-DE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2C92E-FF69-43A6-96CD-BB0B3FC84789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81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63046" y="1733006"/>
            <a:ext cx="10113556" cy="35269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63050" y="695383"/>
            <a:ext cx="10113552" cy="898303"/>
          </a:xfrm>
          <a:prstGeom prst="rect">
            <a:avLst/>
          </a:prstGeom>
        </p:spPr>
        <p:txBody>
          <a:bodyPr/>
          <a:lstStyle>
            <a:lvl1pPr>
              <a:defRPr sz="2953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1F717005-F1BC-4E1B-BFCF-EC269C7A72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1AD9336E-CBF1-4731-836B-9700480414C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D86C342F-BC6F-40E6-91B5-E6859C4F2D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90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1463051" y="1750430"/>
            <a:ext cx="10113556" cy="365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3"/>
            </a:lvl1pPr>
            <a:lvl2pPr marL="421984" indent="0">
              <a:buNone/>
              <a:defRPr sz="2584"/>
            </a:lvl2pPr>
            <a:lvl3pPr marL="843967" indent="0">
              <a:buNone/>
              <a:defRPr sz="2216"/>
            </a:lvl3pPr>
            <a:lvl4pPr marL="1265952" indent="0">
              <a:buNone/>
              <a:defRPr sz="1847"/>
            </a:lvl4pPr>
            <a:lvl5pPr marL="1687936" indent="0">
              <a:buNone/>
              <a:defRPr sz="1847"/>
            </a:lvl5pPr>
            <a:lvl6pPr marL="2109921" indent="0">
              <a:buNone/>
              <a:defRPr sz="1847"/>
            </a:lvl6pPr>
            <a:lvl7pPr marL="2531903" indent="0">
              <a:buNone/>
              <a:defRPr sz="1847"/>
            </a:lvl7pPr>
            <a:lvl8pPr marL="2953887" indent="0">
              <a:buNone/>
              <a:defRPr sz="1847"/>
            </a:lvl8pPr>
            <a:lvl9pPr marL="3375872" indent="0">
              <a:buNone/>
              <a:defRPr sz="1847"/>
            </a:lvl9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3050" y="695383"/>
            <a:ext cx="10113552" cy="898303"/>
          </a:xfrm>
          <a:prstGeom prst="rect">
            <a:avLst/>
          </a:prstGeom>
        </p:spPr>
        <p:txBody>
          <a:bodyPr/>
          <a:lstStyle>
            <a:lvl1pPr>
              <a:defRPr sz="2953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82C6BE8E-85E4-4E60-BE31-4ABD31B2EE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4" name="Rectangle 39">
            <a:extLst>
              <a:ext uri="{FF2B5EF4-FFF2-40B4-BE49-F238E27FC236}">
                <a16:creationId xmlns:a16="http://schemas.microsoft.com/office/drawing/2014/main" id="{AF9E3392-8C8C-41C1-9B24-3797090A46E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5" name="Rectangle 40">
            <a:extLst>
              <a:ext uri="{FF2B5EF4-FFF2-40B4-BE49-F238E27FC236}">
                <a16:creationId xmlns:a16="http://schemas.microsoft.com/office/drawing/2014/main" id="{B2C8700F-F870-4D70-9704-55C507E280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52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63038" y="1715605"/>
            <a:ext cx="4800000" cy="35443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776592" y="1715605"/>
            <a:ext cx="4800000" cy="35443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3050" y="695383"/>
            <a:ext cx="10113552" cy="898303"/>
          </a:xfrm>
          <a:prstGeom prst="rect">
            <a:avLst/>
          </a:prstGeom>
        </p:spPr>
        <p:txBody>
          <a:bodyPr/>
          <a:lstStyle>
            <a:lvl1pPr>
              <a:defRPr sz="2953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49FCDD13-F7BF-4386-8CC9-1908C16B8F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4E833CC-7A11-4A42-921A-B68D509DA49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1" name="Rectangle 40">
            <a:extLst>
              <a:ext uri="{FF2B5EF4-FFF2-40B4-BE49-F238E27FC236}">
                <a16:creationId xmlns:a16="http://schemas.microsoft.com/office/drawing/2014/main" id="{159FAEA2-2FF9-4508-9B8D-1EC31164D5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10152438" algn="r"/>
              </a:tabLst>
              <a:defRPr sz="862" kern="1200">
                <a:solidFill>
                  <a:srgbClr val="00267A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ACA8F5A-1EA6-49D3-AAD3-25456E9AC77F}" type="slidenum">
              <a:rPr lang="de-DE" altLang="de-DE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de-DE" alt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50" y="695377"/>
            <a:ext cx="5236756" cy="1011513"/>
          </a:xfrm>
          <a:prstGeom prst="rect">
            <a:avLst/>
          </a:prstGeom>
        </p:spPr>
        <p:txBody>
          <a:bodyPr/>
          <a:lstStyle>
            <a:lvl1pPr>
              <a:defRPr sz="2400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93969"/>
            <a:ext cx="5236757" cy="34660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7071360" y="14"/>
            <a:ext cx="5120640" cy="5408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3"/>
            </a:lvl1pPr>
            <a:lvl2pPr marL="421984" indent="0">
              <a:buNone/>
              <a:defRPr sz="2584"/>
            </a:lvl2pPr>
            <a:lvl3pPr marL="843967" indent="0">
              <a:buNone/>
              <a:defRPr sz="2216"/>
            </a:lvl3pPr>
            <a:lvl4pPr marL="1265952" indent="0">
              <a:buNone/>
              <a:defRPr sz="1847"/>
            </a:lvl4pPr>
            <a:lvl5pPr marL="1687936" indent="0">
              <a:buNone/>
              <a:defRPr sz="1847"/>
            </a:lvl5pPr>
            <a:lvl6pPr marL="2109921" indent="0">
              <a:buNone/>
              <a:defRPr sz="1847"/>
            </a:lvl6pPr>
            <a:lvl7pPr marL="2531903" indent="0">
              <a:buNone/>
              <a:defRPr sz="1847"/>
            </a:lvl7pPr>
            <a:lvl8pPr marL="2953887" indent="0">
              <a:buNone/>
              <a:defRPr sz="1847"/>
            </a:lvl8pPr>
            <a:lvl9pPr marL="3375872" indent="0">
              <a:buNone/>
              <a:defRPr sz="1847"/>
            </a:lvl9pPr>
          </a:lstStyle>
          <a:p>
            <a:endParaRPr lang="en-US"/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37A10E89-C425-48D5-A096-008D2BF7E3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48F30B1B-9E9F-45C9-BC8B-D425126F6C7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39FB0DA8-C363-465F-99E1-8530C3F569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257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239" y="1698187"/>
            <a:ext cx="7280368" cy="35618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96231" y="695383"/>
            <a:ext cx="7280366" cy="898303"/>
          </a:xfrm>
          <a:prstGeom prst="rect">
            <a:avLst/>
          </a:prstGeom>
        </p:spPr>
        <p:txBody>
          <a:bodyPr/>
          <a:lstStyle>
            <a:lvl1pPr>
              <a:defRPr sz="2953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1" y="695385"/>
            <a:ext cx="3994332" cy="4712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3"/>
            </a:lvl1pPr>
            <a:lvl2pPr marL="421984" indent="0">
              <a:buNone/>
              <a:defRPr sz="2584"/>
            </a:lvl2pPr>
            <a:lvl3pPr marL="843967" indent="0">
              <a:buNone/>
              <a:defRPr sz="2216"/>
            </a:lvl3pPr>
            <a:lvl4pPr marL="1265952" indent="0">
              <a:buNone/>
              <a:defRPr sz="1847"/>
            </a:lvl4pPr>
            <a:lvl5pPr marL="1687936" indent="0">
              <a:buNone/>
              <a:defRPr sz="1847"/>
            </a:lvl5pPr>
            <a:lvl6pPr marL="2109921" indent="0">
              <a:buNone/>
              <a:defRPr sz="1847"/>
            </a:lvl6pPr>
            <a:lvl7pPr marL="2531903" indent="0">
              <a:buNone/>
              <a:defRPr sz="1847"/>
            </a:lvl7pPr>
            <a:lvl8pPr marL="2953887" indent="0">
              <a:buNone/>
              <a:defRPr sz="1847"/>
            </a:lvl8pPr>
            <a:lvl9pPr marL="3375872" indent="0">
              <a:buNone/>
              <a:defRPr sz="1847"/>
            </a:lvl9pPr>
          </a:lstStyle>
          <a:p>
            <a:endParaRPr lang="en-US"/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50C9460E-BD58-4EE0-BC7C-1B4894EEDE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307A4EBF-E552-430E-A66C-3AD464C4F388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3" name="Rectangle 40">
            <a:extLst>
              <a:ext uri="{FF2B5EF4-FFF2-40B4-BE49-F238E27FC236}">
                <a16:creationId xmlns:a16="http://schemas.microsoft.com/office/drawing/2014/main" id="{A908BDC0-F943-4E9C-BD57-DF93CEEBE7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07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4" y="695369"/>
            <a:ext cx="3262811" cy="1412107"/>
          </a:xfrm>
          <a:prstGeom prst="rect">
            <a:avLst/>
          </a:prstGeom>
        </p:spPr>
        <p:txBody>
          <a:bodyPr/>
          <a:lstStyle>
            <a:lvl1pPr>
              <a:defRPr sz="2400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4" y="2264229"/>
            <a:ext cx="3262811" cy="31437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5016144" y="692333"/>
            <a:ext cx="6560455" cy="47156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79A752C4-9C1E-444B-9CE8-14B40F426C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213927F3-46F0-4F5D-A8B9-E9821C906FA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7CE57CAD-8703-4BDF-80B6-B1E0CAD266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25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49570" y="306388"/>
            <a:ext cx="886850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de-DE" altLang="de-DE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570" y="1628776"/>
            <a:ext cx="1098452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1028" name="Rectangle 37"/>
          <p:cNvSpPr>
            <a:spLocks noChangeArrowheads="1"/>
          </p:cNvSpPr>
          <p:nvPr/>
        </p:nvSpPr>
        <p:spPr bwMode="auto">
          <a:xfrm>
            <a:off x="244231" y="336551"/>
            <a:ext cx="91830" cy="62642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defRPr/>
            </a:pPr>
            <a:endParaRPr lang="de-DE" altLang="de-DE" sz="1723">
              <a:cs typeface="+mn-cs"/>
            </a:endParaRPr>
          </a:p>
        </p:txBody>
      </p:sp>
      <p:sp>
        <p:nvSpPr>
          <p:cNvPr id="1868838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rgbClr val="00267A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868839" name="Rectangle 3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rgbClr val="00267A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868840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rgbClr val="00267A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  <p:grpSp>
        <p:nvGrpSpPr>
          <p:cNvPr id="1033" name="Gruppieren 17"/>
          <p:cNvGrpSpPr>
            <a:grpSpLocks/>
          </p:cNvGrpSpPr>
          <p:nvPr/>
        </p:nvGrpSpPr>
        <p:grpSpPr bwMode="auto">
          <a:xfrm>
            <a:off x="949569" y="1128714"/>
            <a:ext cx="10996246" cy="65087"/>
            <a:chOff x="771525" y="1128713"/>
            <a:chExt cx="8934451" cy="65087"/>
          </a:xfrm>
        </p:grpSpPr>
        <p:sp>
          <p:nvSpPr>
            <p:cNvPr id="1034" name="Rectangle 27"/>
            <p:cNvSpPr>
              <a:spLocks noChangeArrowheads="1"/>
            </p:cNvSpPr>
            <p:nvPr/>
          </p:nvSpPr>
          <p:spPr bwMode="auto">
            <a:xfrm>
              <a:off x="817563" y="1128713"/>
              <a:ext cx="8888413" cy="65087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defRPr/>
              </a:pPr>
              <a:endParaRPr lang="de-DE" altLang="de-DE" sz="1723">
                <a:cs typeface="+mn-cs"/>
              </a:endParaRPr>
            </a:p>
          </p:txBody>
        </p:sp>
        <p:sp>
          <p:nvSpPr>
            <p:cNvPr id="1035" name="Oval 28"/>
            <p:cNvSpPr>
              <a:spLocks noChangeArrowheads="1"/>
            </p:cNvSpPr>
            <p:nvPr/>
          </p:nvSpPr>
          <p:spPr bwMode="auto">
            <a:xfrm>
              <a:off x="771525" y="1128713"/>
              <a:ext cx="82550" cy="65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defRPr/>
              </a:pPr>
              <a:endParaRPr lang="de-DE" altLang="de-DE" sz="1723">
                <a:cs typeface="+mn-cs"/>
              </a:endParaRPr>
            </a:p>
          </p:txBody>
        </p:sp>
      </p:grpSp>
      <p:grpSp>
        <p:nvGrpSpPr>
          <p:cNvPr id="18" name="Gruppieren 3">
            <a:extLst>
              <a:ext uri="{FF2B5EF4-FFF2-40B4-BE49-F238E27FC236}">
                <a16:creationId xmlns:a16="http://schemas.microsoft.com/office/drawing/2014/main" id="{4B71E359-DBFE-4384-9E4D-E5CB7A06264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76703" y="333375"/>
            <a:ext cx="1619250" cy="703263"/>
            <a:chOff x="107950" y="1441450"/>
            <a:chExt cx="8878888" cy="38592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F20D37D-D13D-433D-B4D5-95418F386B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616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7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6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3" y="2465"/>
                  </a:lnTo>
                  <a:lnTo>
                    <a:pt x="1849" y="2426"/>
                  </a:lnTo>
                  <a:lnTo>
                    <a:pt x="1833" y="2389"/>
                  </a:lnTo>
                  <a:lnTo>
                    <a:pt x="1818" y="2354"/>
                  </a:lnTo>
                  <a:lnTo>
                    <a:pt x="1801" y="2320"/>
                  </a:lnTo>
                  <a:lnTo>
                    <a:pt x="1783" y="2288"/>
                  </a:lnTo>
                  <a:lnTo>
                    <a:pt x="1764" y="2257"/>
                  </a:lnTo>
                  <a:lnTo>
                    <a:pt x="1744" y="2229"/>
                  </a:lnTo>
                  <a:lnTo>
                    <a:pt x="1723" y="2202"/>
                  </a:lnTo>
                  <a:lnTo>
                    <a:pt x="1702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9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3" y="2028"/>
                  </a:lnTo>
                  <a:lnTo>
                    <a:pt x="1506" y="2011"/>
                  </a:lnTo>
                  <a:lnTo>
                    <a:pt x="1481" y="1994"/>
                  </a:lnTo>
                  <a:lnTo>
                    <a:pt x="1454" y="1979"/>
                  </a:lnTo>
                  <a:lnTo>
                    <a:pt x="1401" y="1948"/>
                  </a:lnTo>
                  <a:lnTo>
                    <a:pt x="1346" y="1920"/>
                  </a:lnTo>
                  <a:lnTo>
                    <a:pt x="1238" y="1866"/>
                  </a:lnTo>
                  <a:lnTo>
                    <a:pt x="1185" y="1839"/>
                  </a:lnTo>
                  <a:lnTo>
                    <a:pt x="1134" y="1812"/>
                  </a:lnTo>
                  <a:lnTo>
                    <a:pt x="1084" y="1784"/>
                  </a:lnTo>
                  <a:lnTo>
                    <a:pt x="1060" y="1770"/>
                  </a:lnTo>
                  <a:lnTo>
                    <a:pt x="1037" y="1754"/>
                  </a:lnTo>
                  <a:lnTo>
                    <a:pt x="1013" y="1738"/>
                  </a:lnTo>
                  <a:lnTo>
                    <a:pt x="991" y="1721"/>
                  </a:lnTo>
                  <a:lnTo>
                    <a:pt x="969" y="1703"/>
                  </a:lnTo>
                  <a:lnTo>
                    <a:pt x="949" y="1685"/>
                  </a:lnTo>
                  <a:lnTo>
                    <a:pt x="929" y="1666"/>
                  </a:lnTo>
                  <a:lnTo>
                    <a:pt x="910" y="1646"/>
                  </a:lnTo>
                  <a:lnTo>
                    <a:pt x="892" y="1625"/>
                  </a:lnTo>
                  <a:lnTo>
                    <a:pt x="875" y="1602"/>
                  </a:lnTo>
                  <a:lnTo>
                    <a:pt x="859" y="1579"/>
                  </a:lnTo>
                  <a:lnTo>
                    <a:pt x="843" y="1554"/>
                  </a:lnTo>
                  <a:lnTo>
                    <a:pt x="830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8" y="1408"/>
                  </a:lnTo>
                  <a:lnTo>
                    <a:pt x="780" y="1374"/>
                  </a:lnTo>
                  <a:lnTo>
                    <a:pt x="775" y="1338"/>
                  </a:lnTo>
                  <a:lnTo>
                    <a:pt x="771" y="1301"/>
                  </a:lnTo>
                  <a:lnTo>
                    <a:pt x="769" y="1261"/>
                  </a:lnTo>
                  <a:lnTo>
                    <a:pt x="768" y="1219"/>
                  </a:lnTo>
                  <a:lnTo>
                    <a:pt x="769" y="1185"/>
                  </a:lnTo>
                  <a:lnTo>
                    <a:pt x="771" y="1147"/>
                  </a:lnTo>
                  <a:lnTo>
                    <a:pt x="776" y="1107"/>
                  </a:lnTo>
                  <a:lnTo>
                    <a:pt x="780" y="1064"/>
                  </a:lnTo>
                  <a:lnTo>
                    <a:pt x="794" y="974"/>
                  </a:lnTo>
                  <a:lnTo>
                    <a:pt x="810" y="879"/>
                  </a:lnTo>
                  <a:lnTo>
                    <a:pt x="824" y="783"/>
                  </a:lnTo>
                  <a:lnTo>
                    <a:pt x="838" y="690"/>
                  </a:lnTo>
                  <a:lnTo>
                    <a:pt x="843" y="645"/>
                  </a:lnTo>
                  <a:lnTo>
                    <a:pt x="848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7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30" y="310"/>
                  </a:lnTo>
                  <a:lnTo>
                    <a:pt x="824" y="285"/>
                  </a:lnTo>
                  <a:lnTo>
                    <a:pt x="819" y="261"/>
                  </a:lnTo>
                  <a:lnTo>
                    <a:pt x="812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6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20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8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40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6" y="122"/>
                  </a:lnTo>
                  <a:lnTo>
                    <a:pt x="102" y="156"/>
                  </a:lnTo>
                  <a:lnTo>
                    <a:pt x="117" y="194"/>
                  </a:lnTo>
                  <a:lnTo>
                    <a:pt x="125" y="216"/>
                  </a:lnTo>
                  <a:lnTo>
                    <a:pt x="132" y="237"/>
                  </a:lnTo>
                  <a:lnTo>
                    <a:pt x="139" y="261"/>
                  </a:lnTo>
                  <a:lnTo>
                    <a:pt x="144" y="285"/>
                  </a:lnTo>
                  <a:lnTo>
                    <a:pt x="150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7" y="425"/>
                  </a:lnTo>
                  <a:lnTo>
                    <a:pt x="169" y="456"/>
                  </a:lnTo>
                  <a:lnTo>
                    <a:pt x="171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8" y="602"/>
                  </a:lnTo>
                  <a:lnTo>
                    <a:pt x="163" y="645"/>
                  </a:lnTo>
                  <a:lnTo>
                    <a:pt x="158" y="689"/>
                  </a:lnTo>
                  <a:lnTo>
                    <a:pt x="145" y="782"/>
                  </a:lnTo>
                  <a:lnTo>
                    <a:pt x="130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6" y="1104"/>
                  </a:lnTo>
                  <a:lnTo>
                    <a:pt x="91" y="1146"/>
                  </a:lnTo>
                  <a:lnTo>
                    <a:pt x="89" y="1184"/>
                  </a:lnTo>
                  <a:lnTo>
                    <a:pt x="88" y="1219"/>
                  </a:lnTo>
                  <a:lnTo>
                    <a:pt x="89" y="1261"/>
                  </a:lnTo>
                  <a:lnTo>
                    <a:pt x="91" y="1301"/>
                  </a:lnTo>
                  <a:lnTo>
                    <a:pt x="95" y="1339"/>
                  </a:lnTo>
                  <a:lnTo>
                    <a:pt x="100" y="1375"/>
                  </a:lnTo>
                  <a:lnTo>
                    <a:pt x="108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50" y="1529"/>
                  </a:lnTo>
                  <a:lnTo>
                    <a:pt x="163" y="1556"/>
                  </a:lnTo>
                  <a:lnTo>
                    <a:pt x="179" y="1581"/>
                  </a:lnTo>
                  <a:lnTo>
                    <a:pt x="195" y="1604"/>
                  </a:lnTo>
                  <a:lnTo>
                    <a:pt x="212" y="1627"/>
                  </a:lnTo>
                  <a:lnTo>
                    <a:pt x="230" y="1649"/>
                  </a:lnTo>
                  <a:lnTo>
                    <a:pt x="249" y="1670"/>
                  </a:lnTo>
                  <a:lnTo>
                    <a:pt x="268" y="1689"/>
                  </a:lnTo>
                  <a:lnTo>
                    <a:pt x="289" y="1707"/>
                  </a:lnTo>
                  <a:lnTo>
                    <a:pt x="311" y="1725"/>
                  </a:lnTo>
                  <a:lnTo>
                    <a:pt x="333" y="1741"/>
                  </a:lnTo>
                  <a:lnTo>
                    <a:pt x="356" y="1758"/>
                  </a:lnTo>
                  <a:lnTo>
                    <a:pt x="379" y="1774"/>
                  </a:lnTo>
                  <a:lnTo>
                    <a:pt x="404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8" y="1872"/>
                  </a:lnTo>
                  <a:lnTo>
                    <a:pt x="666" y="1926"/>
                  </a:lnTo>
                  <a:lnTo>
                    <a:pt x="720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2" y="2035"/>
                  </a:lnTo>
                  <a:lnTo>
                    <a:pt x="877" y="2053"/>
                  </a:lnTo>
                  <a:lnTo>
                    <a:pt x="903" y="2072"/>
                  </a:lnTo>
                  <a:lnTo>
                    <a:pt x="928" y="2091"/>
                  </a:lnTo>
                  <a:lnTo>
                    <a:pt x="951" y="2112"/>
                  </a:lnTo>
                  <a:lnTo>
                    <a:pt x="975" y="2135"/>
                  </a:lnTo>
                  <a:lnTo>
                    <a:pt x="997" y="2157"/>
                  </a:lnTo>
                  <a:lnTo>
                    <a:pt x="1020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3" y="2263"/>
                  </a:lnTo>
                  <a:lnTo>
                    <a:pt x="1101" y="2293"/>
                  </a:lnTo>
                  <a:lnTo>
                    <a:pt x="1119" y="2325"/>
                  </a:lnTo>
                  <a:lnTo>
                    <a:pt x="1137" y="2358"/>
                  </a:lnTo>
                  <a:lnTo>
                    <a:pt x="1152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3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3" y="2646"/>
                  </a:lnTo>
                  <a:lnTo>
                    <a:pt x="1230" y="2695"/>
                  </a:lnTo>
                  <a:lnTo>
                    <a:pt x="1236" y="2747"/>
                  </a:lnTo>
                  <a:lnTo>
                    <a:pt x="1239" y="2801"/>
                  </a:lnTo>
                  <a:lnTo>
                    <a:pt x="1242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D07A4BF0-02BD-4393-B95E-6BE0A7584D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50" y="1441450"/>
              <a:ext cx="988085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6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5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2" y="2465"/>
                  </a:lnTo>
                  <a:lnTo>
                    <a:pt x="1848" y="2426"/>
                  </a:lnTo>
                  <a:lnTo>
                    <a:pt x="1833" y="2389"/>
                  </a:lnTo>
                  <a:lnTo>
                    <a:pt x="1817" y="2354"/>
                  </a:lnTo>
                  <a:lnTo>
                    <a:pt x="1800" y="2320"/>
                  </a:lnTo>
                  <a:lnTo>
                    <a:pt x="1783" y="2288"/>
                  </a:lnTo>
                  <a:lnTo>
                    <a:pt x="1763" y="2257"/>
                  </a:lnTo>
                  <a:lnTo>
                    <a:pt x="1743" y="2229"/>
                  </a:lnTo>
                  <a:lnTo>
                    <a:pt x="1723" y="2202"/>
                  </a:lnTo>
                  <a:lnTo>
                    <a:pt x="1700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8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2" y="2028"/>
                  </a:lnTo>
                  <a:lnTo>
                    <a:pt x="1506" y="2011"/>
                  </a:lnTo>
                  <a:lnTo>
                    <a:pt x="1480" y="1994"/>
                  </a:lnTo>
                  <a:lnTo>
                    <a:pt x="1453" y="1979"/>
                  </a:lnTo>
                  <a:lnTo>
                    <a:pt x="1399" y="1948"/>
                  </a:lnTo>
                  <a:lnTo>
                    <a:pt x="1345" y="1920"/>
                  </a:lnTo>
                  <a:lnTo>
                    <a:pt x="1237" y="1866"/>
                  </a:lnTo>
                  <a:lnTo>
                    <a:pt x="1185" y="1839"/>
                  </a:lnTo>
                  <a:lnTo>
                    <a:pt x="1133" y="1812"/>
                  </a:lnTo>
                  <a:lnTo>
                    <a:pt x="1083" y="1784"/>
                  </a:lnTo>
                  <a:lnTo>
                    <a:pt x="1059" y="1770"/>
                  </a:lnTo>
                  <a:lnTo>
                    <a:pt x="1035" y="1754"/>
                  </a:lnTo>
                  <a:lnTo>
                    <a:pt x="1013" y="1738"/>
                  </a:lnTo>
                  <a:lnTo>
                    <a:pt x="990" y="1721"/>
                  </a:lnTo>
                  <a:lnTo>
                    <a:pt x="969" y="1703"/>
                  </a:lnTo>
                  <a:lnTo>
                    <a:pt x="947" y="1685"/>
                  </a:lnTo>
                  <a:lnTo>
                    <a:pt x="928" y="1666"/>
                  </a:lnTo>
                  <a:lnTo>
                    <a:pt x="909" y="1646"/>
                  </a:lnTo>
                  <a:lnTo>
                    <a:pt x="891" y="1625"/>
                  </a:lnTo>
                  <a:lnTo>
                    <a:pt x="874" y="1602"/>
                  </a:lnTo>
                  <a:lnTo>
                    <a:pt x="858" y="1579"/>
                  </a:lnTo>
                  <a:lnTo>
                    <a:pt x="843" y="1554"/>
                  </a:lnTo>
                  <a:lnTo>
                    <a:pt x="829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7" y="1408"/>
                  </a:lnTo>
                  <a:lnTo>
                    <a:pt x="780" y="1374"/>
                  </a:lnTo>
                  <a:lnTo>
                    <a:pt x="774" y="1338"/>
                  </a:lnTo>
                  <a:lnTo>
                    <a:pt x="771" y="1301"/>
                  </a:lnTo>
                  <a:lnTo>
                    <a:pt x="768" y="1261"/>
                  </a:lnTo>
                  <a:lnTo>
                    <a:pt x="768" y="1219"/>
                  </a:lnTo>
                  <a:lnTo>
                    <a:pt x="768" y="1185"/>
                  </a:lnTo>
                  <a:lnTo>
                    <a:pt x="771" y="1147"/>
                  </a:lnTo>
                  <a:lnTo>
                    <a:pt x="774" y="1107"/>
                  </a:lnTo>
                  <a:lnTo>
                    <a:pt x="780" y="1064"/>
                  </a:lnTo>
                  <a:lnTo>
                    <a:pt x="793" y="974"/>
                  </a:lnTo>
                  <a:lnTo>
                    <a:pt x="809" y="879"/>
                  </a:lnTo>
                  <a:lnTo>
                    <a:pt x="824" y="783"/>
                  </a:lnTo>
                  <a:lnTo>
                    <a:pt x="837" y="690"/>
                  </a:lnTo>
                  <a:lnTo>
                    <a:pt x="843" y="645"/>
                  </a:lnTo>
                  <a:lnTo>
                    <a:pt x="846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6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29" y="310"/>
                  </a:lnTo>
                  <a:lnTo>
                    <a:pt x="824" y="285"/>
                  </a:lnTo>
                  <a:lnTo>
                    <a:pt x="817" y="261"/>
                  </a:lnTo>
                  <a:lnTo>
                    <a:pt x="810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5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19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7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39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5" y="122"/>
                  </a:lnTo>
                  <a:lnTo>
                    <a:pt x="101" y="156"/>
                  </a:lnTo>
                  <a:lnTo>
                    <a:pt x="117" y="194"/>
                  </a:lnTo>
                  <a:lnTo>
                    <a:pt x="124" y="216"/>
                  </a:lnTo>
                  <a:lnTo>
                    <a:pt x="131" y="237"/>
                  </a:lnTo>
                  <a:lnTo>
                    <a:pt x="137" y="261"/>
                  </a:lnTo>
                  <a:lnTo>
                    <a:pt x="144" y="285"/>
                  </a:lnTo>
                  <a:lnTo>
                    <a:pt x="149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6" y="425"/>
                  </a:lnTo>
                  <a:lnTo>
                    <a:pt x="169" y="456"/>
                  </a:lnTo>
                  <a:lnTo>
                    <a:pt x="170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7" y="602"/>
                  </a:lnTo>
                  <a:lnTo>
                    <a:pt x="163" y="645"/>
                  </a:lnTo>
                  <a:lnTo>
                    <a:pt x="157" y="689"/>
                  </a:lnTo>
                  <a:lnTo>
                    <a:pt x="144" y="782"/>
                  </a:lnTo>
                  <a:lnTo>
                    <a:pt x="129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4" y="1104"/>
                  </a:lnTo>
                  <a:lnTo>
                    <a:pt x="91" y="1146"/>
                  </a:lnTo>
                  <a:lnTo>
                    <a:pt x="88" y="1184"/>
                  </a:lnTo>
                  <a:lnTo>
                    <a:pt x="88" y="1219"/>
                  </a:lnTo>
                  <a:lnTo>
                    <a:pt x="88" y="1261"/>
                  </a:lnTo>
                  <a:lnTo>
                    <a:pt x="91" y="1301"/>
                  </a:lnTo>
                  <a:lnTo>
                    <a:pt x="94" y="1339"/>
                  </a:lnTo>
                  <a:lnTo>
                    <a:pt x="100" y="1375"/>
                  </a:lnTo>
                  <a:lnTo>
                    <a:pt x="107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49" y="1529"/>
                  </a:lnTo>
                  <a:lnTo>
                    <a:pt x="163" y="1556"/>
                  </a:lnTo>
                  <a:lnTo>
                    <a:pt x="178" y="1581"/>
                  </a:lnTo>
                  <a:lnTo>
                    <a:pt x="193" y="1604"/>
                  </a:lnTo>
                  <a:lnTo>
                    <a:pt x="211" y="1627"/>
                  </a:lnTo>
                  <a:lnTo>
                    <a:pt x="229" y="1649"/>
                  </a:lnTo>
                  <a:lnTo>
                    <a:pt x="248" y="1670"/>
                  </a:lnTo>
                  <a:lnTo>
                    <a:pt x="267" y="1689"/>
                  </a:lnTo>
                  <a:lnTo>
                    <a:pt x="289" y="1707"/>
                  </a:lnTo>
                  <a:lnTo>
                    <a:pt x="310" y="1725"/>
                  </a:lnTo>
                  <a:lnTo>
                    <a:pt x="333" y="1741"/>
                  </a:lnTo>
                  <a:lnTo>
                    <a:pt x="355" y="1758"/>
                  </a:lnTo>
                  <a:lnTo>
                    <a:pt x="379" y="1774"/>
                  </a:lnTo>
                  <a:lnTo>
                    <a:pt x="402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7" y="1872"/>
                  </a:lnTo>
                  <a:lnTo>
                    <a:pt x="664" y="1926"/>
                  </a:lnTo>
                  <a:lnTo>
                    <a:pt x="718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1" y="2035"/>
                  </a:lnTo>
                  <a:lnTo>
                    <a:pt x="877" y="2053"/>
                  </a:lnTo>
                  <a:lnTo>
                    <a:pt x="901" y="2072"/>
                  </a:lnTo>
                  <a:lnTo>
                    <a:pt x="926" y="2091"/>
                  </a:lnTo>
                  <a:lnTo>
                    <a:pt x="951" y="2112"/>
                  </a:lnTo>
                  <a:lnTo>
                    <a:pt x="974" y="2135"/>
                  </a:lnTo>
                  <a:lnTo>
                    <a:pt x="997" y="2157"/>
                  </a:lnTo>
                  <a:lnTo>
                    <a:pt x="1019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1" y="2263"/>
                  </a:lnTo>
                  <a:lnTo>
                    <a:pt x="1100" y="2293"/>
                  </a:lnTo>
                  <a:lnTo>
                    <a:pt x="1118" y="2325"/>
                  </a:lnTo>
                  <a:lnTo>
                    <a:pt x="1135" y="2358"/>
                  </a:lnTo>
                  <a:lnTo>
                    <a:pt x="1151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2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2" y="2646"/>
                  </a:lnTo>
                  <a:lnTo>
                    <a:pt x="1230" y="2695"/>
                  </a:lnTo>
                  <a:lnTo>
                    <a:pt x="1235" y="2747"/>
                  </a:lnTo>
                  <a:lnTo>
                    <a:pt x="1239" y="2801"/>
                  </a:lnTo>
                  <a:lnTo>
                    <a:pt x="1241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FCC9D22-67E8-49A3-B8C5-5E20ABA34A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1512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2147483647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243" y="4605"/>
                  </a:lnTo>
                  <a:lnTo>
                    <a:pt x="1243" y="2918"/>
                  </a:lnTo>
                  <a:lnTo>
                    <a:pt x="1241" y="2858"/>
                  </a:lnTo>
                  <a:lnTo>
                    <a:pt x="1239" y="2801"/>
                  </a:lnTo>
                  <a:lnTo>
                    <a:pt x="1235" y="2747"/>
                  </a:lnTo>
                  <a:lnTo>
                    <a:pt x="1229" y="2695"/>
                  </a:lnTo>
                  <a:lnTo>
                    <a:pt x="1222" y="2646"/>
                  </a:lnTo>
                  <a:lnTo>
                    <a:pt x="1213" y="2599"/>
                  </a:lnTo>
                  <a:lnTo>
                    <a:pt x="1203" y="2554"/>
                  </a:lnTo>
                  <a:lnTo>
                    <a:pt x="1192" y="2510"/>
                  </a:lnTo>
                  <a:lnTo>
                    <a:pt x="1180" y="2470"/>
                  </a:lnTo>
                  <a:lnTo>
                    <a:pt x="1166" y="2430"/>
                  </a:lnTo>
                  <a:lnTo>
                    <a:pt x="1152" y="2393"/>
                  </a:lnTo>
                  <a:lnTo>
                    <a:pt x="1136" y="2358"/>
                  </a:lnTo>
                  <a:lnTo>
                    <a:pt x="1119" y="2325"/>
                  </a:lnTo>
                  <a:lnTo>
                    <a:pt x="1101" y="2293"/>
                  </a:lnTo>
                  <a:lnTo>
                    <a:pt x="1082" y="2263"/>
                  </a:lnTo>
                  <a:lnTo>
                    <a:pt x="1062" y="2235"/>
                  </a:lnTo>
                  <a:lnTo>
                    <a:pt x="1041" y="2208"/>
                  </a:lnTo>
                  <a:lnTo>
                    <a:pt x="1019" y="2182"/>
                  </a:lnTo>
                  <a:lnTo>
                    <a:pt x="998" y="2157"/>
                  </a:lnTo>
                  <a:lnTo>
                    <a:pt x="974" y="2135"/>
                  </a:lnTo>
                  <a:lnTo>
                    <a:pt x="950" y="2112"/>
                  </a:lnTo>
                  <a:lnTo>
                    <a:pt x="927" y="2091"/>
                  </a:lnTo>
                  <a:lnTo>
                    <a:pt x="902" y="2072"/>
                  </a:lnTo>
                  <a:lnTo>
                    <a:pt x="876" y="2053"/>
                  </a:lnTo>
                  <a:lnTo>
                    <a:pt x="851" y="2035"/>
                  </a:lnTo>
                  <a:lnTo>
                    <a:pt x="826" y="2017"/>
                  </a:lnTo>
                  <a:lnTo>
                    <a:pt x="799" y="2001"/>
                  </a:lnTo>
                  <a:lnTo>
                    <a:pt x="773" y="1985"/>
                  </a:lnTo>
                  <a:lnTo>
                    <a:pt x="719" y="1955"/>
                  </a:lnTo>
                  <a:lnTo>
                    <a:pt x="665" y="1926"/>
                  </a:lnTo>
                  <a:lnTo>
                    <a:pt x="557" y="1872"/>
                  </a:lnTo>
                  <a:lnTo>
                    <a:pt x="504" y="1845"/>
                  </a:lnTo>
                  <a:lnTo>
                    <a:pt x="452" y="1818"/>
                  </a:lnTo>
                  <a:lnTo>
                    <a:pt x="403" y="1789"/>
                  </a:lnTo>
                  <a:lnTo>
                    <a:pt x="378" y="1774"/>
                  </a:lnTo>
                  <a:lnTo>
                    <a:pt x="355" y="1758"/>
                  </a:lnTo>
                  <a:lnTo>
                    <a:pt x="332" y="1741"/>
                  </a:lnTo>
                  <a:lnTo>
                    <a:pt x="310" y="1725"/>
                  </a:lnTo>
                  <a:lnTo>
                    <a:pt x="288" y="1707"/>
                  </a:lnTo>
                  <a:lnTo>
                    <a:pt x="268" y="1689"/>
                  </a:lnTo>
                  <a:lnTo>
                    <a:pt x="248" y="1670"/>
                  </a:lnTo>
                  <a:lnTo>
                    <a:pt x="229" y="1649"/>
                  </a:lnTo>
                  <a:lnTo>
                    <a:pt x="211" y="1627"/>
                  </a:lnTo>
                  <a:lnTo>
                    <a:pt x="194" y="1604"/>
                  </a:lnTo>
                  <a:lnTo>
                    <a:pt x="178" y="1581"/>
                  </a:lnTo>
                  <a:lnTo>
                    <a:pt x="162" y="1556"/>
                  </a:lnTo>
                  <a:lnTo>
                    <a:pt x="149" y="1529"/>
                  </a:lnTo>
                  <a:lnTo>
                    <a:pt x="137" y="1502"/>
                  </a:lnTo>
                  <a:lnTo>
                    <a:pt x="125" y="1473"/>
                  </a:lnTo>
                  <a:lnTo>
                    <a:pt x="115" y="1442"/>
                  </a:lnTo>
                  <a:lnTo>
                    <a:pt x="107" y="1409"/>
                  </a:lnTo>
                  <a:lnTo>
                    <a:pt x="101" y="1375"/>
                  </a:lnTo>
                  <a:lnTo>
                    <a:pt x="95" y="1339"/>
                  </a:lnTo>
                  <a:lnTo>
                    <a:pt x="91" y="1301"/>
                  </a:lnTo>
                  <a:lnTo>
                    <a:pt x="88" y="1261"/>
                  </a:lnTo>
                  <a:lnTo>
                    <a:pt x="87" y="1219"/>
                  </a:lnTo>
                  <a:lnTo>
                    <a:pt x="88" y="1184"/>
                  </a:lnTo>
                  <a:lnTo>
                    <a:pt x="91" y="1146"/>
                  </a:lnTo>
                  <a:lnTo>
                    <a:pt x="95" y="1104"/>
                  </a:lnTo>
                  <a:lnTo>
                    <a:pt x="101" y="1062"/>
                  </a:lnTo>
                  <a:lnTo>
                    <a:pt x="114" y="971"/>
                  </a:lnTo>
                  <a:lnTo>
                    <a:pt x="129" y="876"/>
                  </a:lnTo>
                  <a:lnTo>
                    <a:pt x="144" y="782"/>
                  </a:lnTo>
                  <a:lnTo>
                    <a:pt x="158" y="689"/>
                  </a:lnTo>
                  <a:lnTo>
                    <a:pt x="162" y="645"/>
                  </a:lnTo>
                  <a:lnTo>
                    <a:pt x="167" y="602"/>
                  </a:lnTo>
                  <a:lnTo>
                    <a:pt x="169" y="562"/>
                  </a:lnTo>
                  <a:lnTo>
                    <a:pt x="170" y="524"/>
                  </a:lnTo>
                  <a:lnTo>
                    <a:pt x="170" y="489"/>
                  </a:lnTo>
                  <a:lnTo>
                    <a:pt x="168" y="456"/>
                  </a:lnTo>
                  <a:lnTo>
                    <a:pt x="166" y="425"/>
                  </a:lnTo>
                  <a:lnTo>
                    <a:pt x="164" y="394"/>
                  </a:lnTo>
                  <a:lnTo>
                    <a:pt x="159" y="365"/>
                  </a:lnTo>
                  <a:lnTo>
                    <a:pt x="155" y="337"/>
                  </a:lnTo>
                  <a:lnTo>
                    <a:pt x="150" y="310"/>
                  </a:lnTo>
                  <a:lnTo>
                    <a:pt x="143" y="285"/>
                  </a:lnTo>
                  <a:lnTo>
                    <a:pt x="138" y="261"/>
                  </a:lnTo>
                  <a:lnTo>
                    <a:pt x="131" y="237"/>
                  </a:lnTo>
                  <a:lnTo>
                    <a:pt x="124" y="216"/>
                  </a:lnTo>
                  <a:lnTo>
                    <a:pt x="116" y="194"/>
                  </a:lnTo>
                  <a:lnTo>
                    <a:pt x="101" y="156"/>
                  </a:lnTo>
                  <a:lnTo>
                    <a:pt x="85" y="122"/>
                  </a:lnTo>
                  <a:lnTo>
                    <a:pt x="69" y="93"/>
                  </a:lnTo>
                  <a:lnTo>
                    <a:pt x="53" y="67"/>
                  </a:lnTo>
                  <a:lnTo>
                    <a:pt x="40" y="46"/>
                  </a:lnTo>
                  <a:lnTo>
                    <a:pt x="26" y="29"/>
                  </a:lnTo>
                  <a:lnTo>
                    <a:pt x="15" y="17"/>
                  </a:lnTo>
                  <a:lnTo>
                    <a:pt x="7" y="7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687" y="7"/>
                  </a:lnTo>
                  <a:lnTo>
                    <a:pt x="696" y="17"/>
                  </a:lnTo>
                  <a:lnTo>
                    <a:pt x="706" y="29"/>
                  </a:lnTo>
                  <a:lnTo>
                    <a:pt x="720" y="46"/>
                  </a:lnTo>
                  <a:lnTo>
                    <a:pt x="735" y="67"/>
                  </a:lnTo>
                  <a:lnTo>
                    <a:pt x="750" y="93"/>
                  </a:lnTo>
                  <a:lnTo>
                    <a:pt x="766" y="122"/>
                  </a:lnTo>
                  <a:lnTo>
                    <a:pt x="782" y="156"/>
                  </a:lnTo>
                  <a:lnTo>
                    <a:pt x="797" y="194"/>
                  </a:lnTo>
                  <a:lnTo>
                    <a:pt x="805" y="216"/>
                  </a:lnTo>
                  <a:lnTo>
                    <a:pt x="812" y="237"/>
                  </a:lnTo>
                  <a:lnTo>
                    <a:pt x="819" y="261"/>
                  </a:lnTo>
                  <a:lnTo>
                    <a:pt x="826" y="285"/>
                  </a:lnTo>
                  <a:lnTo>
                    <a:pt x="831" y="310"/>
                  </a:lnTo>
                  <a:lnTo>
                    <a:pt x="837" y="337"/>
                  </a:lnTo>
                  <a:lnTo>
                    <a:pt x="841" y="365"/>
                  </a:lnTo>
                  <a:lnTo>
                    <a:pt x="845" y="394"/>
                  </a:lnTo>
                  <a:lnTo>
                    <a:pt x="848" y="425"/>
                  </a:lnTo>
                  <a:lnTo>
                    <a:pt x="850" y="456"/>
                  </a:lnTo>
                  <a:lnTo>
                    <a:pt x="851" y="489"/>
                  </a:lnTo>
                  <a:lnTo>
                    <a:pt x="853" y="524"/>
                  </a:lnTo>
                  <a:lnTo>
                    <a:pt x="851" y="562"/>
                  </a:lnTo>
                  <a:lnTo>
                    <a:pt x="849" y="602"/>
                  </a:lnTo>
                  <a:lnTo>
                    <a:pt x="845" y="645"/>
                  </a:lnTo>
                  <a:lnTo>
                    <a:pt x="839" y="690"/>
                  </a:lnTo>
                  <a:lnTo>
                    <a:pt x="826" y="783"/>
                  </a:lnTo>
                  <a:lnTo>
                    <a:pt x="811" y="879"/>
                  </a:lnTo>
                  <a:lnTo>
                    <a:pt x="795" y="974"/>
                  </a:lnTo>
                  <a:lnTo>
                    <a:pt x="782" y="1064"/>
                  </a:lnTo>
                  <a:lnTo>
                    <a:pt x="777" y="1107"/>
                  </a:lnTo>
                  <a:lnTo>
                    <a:pt x="773" y="1147"/>
                  </a:lnTo>
                  <a:lnTo>
                    <a:pt x="771" y="1185"/>
                  </a:lnTo>
                  <a:lnTo>
                    <a:pt x="769" y="1219"/>
                  </a:lnTo>
                  <a:lnTo>
                    <a:pt x="771" y="1261"/>
                  </a:lnTo>
                  <a:lnTo>
                    <a:pt x="773" y="1301"/>
                  </a:lnTo>
                  <a:lnTo>
                    <a:pt x="776" y="1338"/>
                  </a:lnTo>
                  <a:lnTo>
                    <a:pt x="782" y="1374"/>
                  </a:lnTo>
                  <a:lnTo>
                    <a:pt x="790" y="1408"/>
                  </a:lnTo>
                  <a:lnTo>
                    <a:pt x="797" y="1440"/>
                  </a:lnTo>
                  <a:lnTo>
                    <a:pt x="808" y="1471"/>
                  </a:lnTo>
                  <a:lnTo>
                    <a:pt x="819" y="1500"/>
                  </a:lnTo>
                  <a:lnTo>
                    <a:pt x="831" y="1528"/>
                  </a:lnTo>
                  <a:lnTo>
                    <a:pt x="845" y="1554"/>
                  </a:lnTo>
                  <a:lnTo>
                    <a:pt x="859" y="1579"/>
                  </a:lnTo>
                  <a:lnTo>
                    <a:pt x="876" y="1602"/>
                  </a:lnTo>
                  <a:lnTo>
                    <a:pt x="893" y="1625"/>
                  </a:lnTo>
                  <a:lnTo>
                    <a:pt x="911" y="1646"/>
                  </a:lnTo>
                  <a:lnTo>
                    <a:pt x="930" y="1666"/>
                  </a:lnTo>
                  <a:lnTo>
                    <a:pt x="949" y="1685"/>
                  </a:lnTo>
                  <a:lnTo>
                    <a:pt x="971" y="1703"/>
                  </a:lnTo>
                  <a:lnTo>
                    <a:pt x="992" y="1721"/>
                  </a:lnTo>
                  <a:lnTo>
                    <a:pt x="1014" y="1738"/>
                  </a:lnTo>
                  <a:lnTo>
                    <a:pt x="1037" y="1754"/>
                  </a:lnTo>
                  <a:lnTo>
                    <a:pt x="1060" y="1770"/>
                  </a:lnTo>
                  <a:lnTo>
                    <a:pt x="1085" y="1784"/>
                  </a:lnTo>
                  <a:lnTo>
                    <a:pt x="1135" y="1812"/>
                  </a:lnTo>
                  <a:lnTo>
                    <a:pt x="1186" y="1839"/>
                  </a:lnTo>
                  <a:lnTo>
                    <a:pt x="1239" y="1866"/>
                  </a:lnTo>
                  <a:lnTo>
                    <a:pt x="1347" y="1920"/>
                  </a:lnTo>
                  <a:lnTo>
                    <a:pt x="1401" y="1948"/>
                  </a:lnTo>
                  <a:lnTo>
                    <a:pt x="1454" y="1979"/>
                  </a:lnTo>
                  <a:lnTo>
                    <a:pt x="1481" y="1994"/>
                  </a:lnTo>
                  <a:lnTo>
                    <a:pt x="1507" y="2011"/>
                  </a:lnTo>
                  <a:lnTo>
                    <a:pt x="1533" y="2028"/>
                  </a:lnTo>
                  <a:lnTo>
                    <a:pt x="1558" y="2046"/>
                  </a:lnTo>
                  <a:lnTo>
                    <a:pt x="1584" y="2065"/>
                  </a:lnTo>
                  <a:lnTo>
                    <a:pt x="1609" y="2085"/>
                  </a:lnTo>
                  <a:lnTo>
                    <a:pt x="1633" y="2106"/>
                  </a:lnTo>
                  <a:lnTo>
                    <a:pt x="1656" y="2128"/>
                  </a:lnTo>
                  <a:lnTo>
                    <a:pt x="1679" y="2152"/>
                  </a:lnTo>
                  <a:lnTo>
                    <a:pt x="1701" y="2176"/>
                  </a:lnTo>
                  <a:lnTo>
                    <a:pt x="1722" y="2202"/>
                  </a:lnTo>
                  <a:lnTo>
                    <a:pt x="1744" y="2229"/>
                  </a:lnTo>
                  <a:lnTo>
                    <a:pt x="1763" y="2257"/>
                  </a:lnTo>
                  <a:lnTo>
                    <a:pt x="1782" y="2288"/>
                  </a:lnTo>
                  <a:lnTo>
                    <a:pt x="1800" y="2320"/>
                  </a:lnTo>
                  <a:lnTo>
                    <a:pt x="1817" y="2354"/>
                  </a:lnTo>
                  <a:lnTo>
                    <a:pt x="1834" y="2389"/>
                  </a:lnTo>
                  <a:lnTo>
                    <a:pt x="1848" y="2426"/>
                  </a:lnTo>
                  <a:lnTo>
                    <a:pt x="1862" y="2465"/>
                  </a:lnTo>
                  <a:lnTo>
                    <a:pt x="1874" y="2507"/>
                  </a:lnTo>
                  <a:lnTo>
                    <a:pt x="1885" y="2550"/>
                  </a:lnTo>
                  <a:lnTo>
                    <a:pt x="1896" y="2595"/>
                  </a:lnTo>
                  <a:lnTo>
                    <a:pt x="1903" y="2643"/>
                  </a:lnTo>
                  <a:lnTo>
                    <a:pt x="1911" y="2693"/>
                  </a:lnTo>
                  <a:lnTo>
                    <a:pt x="1917" y="2745"/>
                  </a:lnTo>
                  <a:lnTo>
                    <a:pt x="1920" y="2800"/>
                  </a:lnTo>
                  <a:lnTo>
                    <a:pt x="1924" y="2857"/>
                  </a:lnTo>
                  <a:lnTo>
                    <a:pt x="1924" y="2918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7B20C2EE-FA7A-4574-9C0F-DFD4187E768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3079767"/>
              <a:ext cx="2403158" cy="728997"/>
            </a:xfrm>
            <a:custGeom>
              <a:avLst/>
              <a:gdLst>
                <a:gd name="T0" fmla="*/ 2147483647 w 4675"/>
                <a:gd name="T1" fmla="*/ 2147483647 h 1417"/>
                <a:gd name="T2" fmla="*/ 2147483647 w 4675"/>
                <a:gd name="T3" fmla="*/ 2147483647 h 1417"/>
                <a:gd name="T4" fmla="*/ 2147483647 w 4675"/>
                <a:gd name="T5" fmla="*/ 2147483647 h 1417"/>
                <a:gd name="T6" fmla="*/ 2147483647 w 4675"/>
                <a:gd name="T7" fmla="*/ 2147483647 h 1417"/>
                <a:gd name="T8" fmla="*/ 2147483647 w 4675"/>
                <a:gd name="T9" fmla="*/ 2147483647 h 1417"/>
                <a:gd name="T10" fmla="*/ 2147483647 w 4675"/>
                <a:gd name="T11" fmla="*/ 2147483647 h 1417"/>
                <a:gd name="T12" fmla="*/ 2147483647 w 4675"/>
                <a:gd name="T13" fmla="*/ 2147483647 h 1417"/>
                <a:gd name="T14" fmla="*/ 2147483647 w 4675"/>
                <a:gd name="T15" fmla="*/ 2147483647 h 1417"/>
                <a:gd name="T16" fmla="*/ 2147483647 w 4675"/>
                <a:gd name="T17" fmla="*/ 2147483647 h 1417"/>
                <a:gd name="T18" fmla="*/ 2147483647 w 4675"/>
                <a:gd name="T19" fmla="*/ 2147483647 h 1417"/>
                <a:gd name="T20" fmla="*/ 2147483647 w 4675"/>
                <a:gd name="T21" fmla="*/ 2147483647 h 1417"/>
                <a:gd name="T22" fmla="*/ 2147483647 w 4675"/>
                <a:gd name="T23" fmla="*/ 2147483647 h 1417"/>
                <a:gd name="T24" fmla="*/ 2147483647 w 4675"/>
                <a:gd name="T25" fmla="*/ 2147483647 h 1417"/>
                <a:gd name="T26" fmla="*/ 2147483647 w 4675"/>
                <a:gd name="T27" fmla="*/ 2147483647 h 1417"/>
                <a:gd name="T28" fmla="*/ 2147483647 w 4675"/>
                <a:gd name="T29" fmla="*/ 2147483647 h 1417"/>
                <a:gd name="T30" fmla="*/ 2147483647 w 4675"/>
                <a:gd name="T31" fmla="*/ 2147483647 h 1417"/>
                <a:gd name="T32" fmla="*/ 2147483647 w 4675"/>
                <a:gd name="T33" fmla="*/ 2147483647 h 1417"/>
                <a:gd name="T34" fmla="*/ 2147483647 w 4675"/>
                <a:gd name="T35" fmla="*/ 2147483647 h 1417"/>
                <a:gd name="T36" fmla="*/ 2147483647 w 4675"/>
                <a:gd name="T37" fmla="*/ 2147483647 h 1417"/>
                <a:gd name="T38" fmla="*/ 2147483647 w 4675"/>
                <a:gd name="T39" fmla="*/ 2147483647 h 1417"/>
                <a:gd name="T40" fmla="*/ 2147483647 w 4675"/>
                <a:gd name="T41" fmla="*/ 2147483647 h 1417"/>
                <a:gd name="T42" fmla="*/ 2147483647 w 4675"/>
                <a:gd name="T43" fmla="*/ 2147483647 h 1417"/>
                <a:gd name="T44" fmla="*/ 2147483647 w 4675"/>
                <a:gd name="T45" fmla="*/ 2147483647 h 1417"/>
                <a:gd name="T46" fmla="*/ 2147483647 w 4675"/>
                <a:gd name="T47" fmla="*/ 2147483647 h 1417"/>
                <a:gd name="T48" fmla="*/ 2147483647 w 4675"/>
                <a:gd name="T49" fmla="*/ 2147483647 h 1417"/>
                <a:gd name="T50" fmla="*/ 2147483647 w 4675"/>
                <a:gd name="T51" fmla="*/ 2147483647 h 1417"/>
                <a:gd name="T52" fmla="*/ 2147483647 w 4675"/>
                <a:gd name="T53" fmla="*/ 2147483647 h 1417"/>
                <a:gd name="T54" fmla="*/ 2147483647 w 4675"/>
                <a:gd name="T55" fmla="*/ 2147483647 h 1417"/>
                <a:gd name="T56" fmla="*/ 2147483647 w 4675"/>
                <a:gd name="T57" fmla="*/ 2147483647 h 1417"/>
                <a:gd name="T58" fmla="*/ 2147483647 w 4675"/>
                <a:gd name="T59" fmla="*/ 2147483647 h 1417"/>
                <a:gd name="T60" fmla="*/ 2147483647 w 4675"/>
                <a:gd name="T61" fmla="*/ 2147483647 h 1417"/>
                <a:gd name="T62" fmla="*/ 2147483647 w 4675"/>
                <a:gd name="T63" fmla="*/ 2147483647 h 1417"/>
                <a:gd name="T64" fmla="*/ 2147483647 w 4675"/>
                <a:gd name="T65" fmla="*/ 0 h 1417"/>
                <a:gd name="T66" fmla="*/ 2147483647 w 4675"/>
                <a:gd name="T67" fmla="*/ 2147483647 h 1417"/>
                <a:gd name="T68" fmla="*/ 2147483647 w 4675"/>
                <a:gd name="T69" fmla="*/ 2147483647 h 1417"/>
                <a:gd name="T70" fmla="*/ 2147483647 w 4675"/>
                <a:gd name="T71" fmla="*/ 2147483647 h 1417"/>
                <a:gd name="T72" fmla="*/ 2147483647 w 4675"/>
                <a:gd name="T73" fmla="*/ 2147483647 h 1417"/>
                <a:gd name="T74" fmla="*/ 2147483647 w 4675"/>
                <a:gd name="T75" fmla="*/ 2147483647 h 1417"/>
                <a:gd name="T76" fmla="*/ 2147483647 w 4675"/>
                <a:gd name="T77" fmla="*/ 2147483647 h 1417"/>
                <a:gd name="T78" fmla="*/ 2147483647 w 4675"/>
                <a:gd name="T79" fmla="*/ 2147483647 h 1417"/>
                <a:gd name="T80" fmla="*/ 2147483647 w 4675"/>
                <a:gd name="T81" fmla="*/ 2147483647 h 1417"/>
                <a:gd name="T82" fmla="*/ 2147483647 w 4675"/>
                <a:gd name="T83" fmla="*/ 2147483647 h 1417"/>
                <a:gd name="T84" fmla="*/ 2147483647 w 4675"/>
                <a:gd name="T85" fmla="*/ 2147483647 h 1417"/>
                <a:gd name="T86" fmla="*/ 2147483647 w 4675"/>
                <a:gd name="T87" fmla="*/ 2147483647 h 1417"/>
                <a:gd name="T88" fmla="*/ 2147483647 w 4675"/>
                <a:gd name="T89" fmla="*/ 2147483647 h 1417"/>
                <a:gd name="T90" fmla="*/ 2147483647 w 4675"/>
                <a:gd name="T91" fmla="*/ 2147483647 h 1417"/>
                <a:gd name="T92" fmla="*/ 2147483647 w 4675"/>
                <a:gd name="T93" fmla="*/ 2147483647 h 1417"/>
                <a:gd name="T94" fmla="*/ 2147483647 w 4675"/>
                <a:gd name="T95" fmla="*/ 2147483647 h 1417"/>
                <a:gd name="T96" fmla="*/ 2147483647 w 4675"/>
                <a:gd name="T97" fmla="*/ 2147483647 h 1417"/>
                <a:gd name="T98" fmla="*/ 2147483647 w 4675"/>
                <a:gd name="T99" fmla="*/ 2147483647 h 1417"/>
                <a:gd name="T100" fmla="*/ 2147483647 w 4675"/>
                <a:gd name="T101" fmla="*/ 2147483647 h 1417"/>
                <a:gd name="T102" fmla="*/ 2147483647 w 4675"/>
                <a:gd name="T103" fmla="*/ 2147483647 h 1417"/>
                <a:gd name="T104" fmla="*/ 2147483647 w 4675"/>
                <a:gd name="T105" fmla="*/ 2147483647 h 1417"/>
                <a:gd name="T106" fmla="*/ 2147483647 w 4675"/>
                <a:gd name="T107" fmla="*/ 2147483647 h 1417"/>
                <a:gd name="T108" fmla="*/ 2147483647 w 4675"/>
                <a:gd name="T109" fmla="*/ 2147483647 h 1417"/>
                <a:gd name="T110" fmla="*/ 2147483647 w 4675"/>
                <a:gd name="T111" fmla="*/ 2147483647 h 14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675" h="1417">
                  <a:moveTo>
                    <a:pt x="860" y="1417"/>
                  </a:moveTo>
                  <a:lnTo>
                    <a:pt x="534" y="786"/>
                  </a:lnTo>
                  <a:lnTo>
                    <a:pt x="361" y="993"/>
                  </a:lnTo>
                  <a:lnTo>
                    <a:pt x="361" y="1417"/>
                  </a:lnTo>
                  <a:lnTo>
                    <a:pt x="0" y="1417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540"/>
                  </a:lnTo>
                  <a:lnTo>
                    <a:pt x="783" y="0"/>
                  </a:lnTo>
                  <a:lnTo>
                    <a:pt x="1217" y="0"/>
                  </a:lnTo>
                  <a:lnTo>
                    <a:pt x="793" y="495"/>
                  </a:lnTo>
                  <a:lnTo>
                    <a:pt x="1284" y="1417"/>
                  </a:lnTo>
                  <a:lnTo>
                    <a:pt x="860" y="1417"/>
                  </a:lnTo>
                  <a:close/>
                  <a:moveTo>
                    <a:pt x="2360" y="1417"/>
                  </a:moveTo>
                  <a:lnTo>
                    <a:pt x="2747" y="1417"/>
                  </a:lnTo>
                  <a:lnTo>
                    <a:pt x="2224" y="0"/>
                  </a:lnTo>
                  <a:lnTo>
                    <a:pt x="1867" y="0"/>
                  </a:lnTo>
                  <a:lnTo>
                    <a:pt x="1345" y="1417"/>
                  </a:lnTo>
                  <a:lnTo>
                    <a:pt x="1726" y="1417"/>
                  </a:lnTo>
                  <a:lnTo>
                    <a:pt x="1809" y="1145"/>
                  </a:lnTo>
                  <a:lnTo>
                    <a:pt x="2277" y="1145"/>
                  </a:lnTo>
                  <a:lnTo>
                    <a:pt x="2360" y="1417"/>
                  </a:lnTo>
                  <a:close/>
                  <a:moveTo>
                    <a:pt x="1902" y="847"/>
                  </a:moveTo>
                  <a:lnTo>
                    <a:pt x="2044" y="390"/>
                  </a:lnTo>
                  <a:lnTo>
                    <a:pt x="2183" y="847"/>
                  </a:lnTo>
                  <a:lnTo>
                    <a:pt x="1902" y="847"/>
                  </a:lnTo>
                  <a:close/>
                  <a:moveTo>
                    <a:pt x="3554" y="1417"/>
                  </a:moveTo>
                  <a:lnTo>
                    <a:pt x="3554" y="1417"/>
                  </a:lnTo>
                  <a:lnTo>
                    <a:pt x="3586" y="1415"/>
                  </a:lnTo>
                  <a:lnTo>
                    <a:pt x="3616" y="1414"/>
                  </a:lnTo>
                  <a:lnTo>
                    <a:pt x="3647" y="1412"/>
                  </a:lnTo>
                  <a:lnTo>
                    <a:pt x="3675" y="1409"/>
                  </a:lnTo>
                  <a:lnTo>
                    <a:pt x="3703" y="1404"/>
                  </a:lnTo>
                  <a:lnTo>
                    <a:pt x="3730" y="1400"/>
                  </a:lnTo>
                  <a:lnTo>
                    <a:pt x="3756" y="1393"/>
                  </a:lnTo>
                  <a:lnTo>
                    <a:pt x="3780" y="1386"/>
                  </a:lnTo>
                  <a:lnTo>
                    <a:pt x="3804" y="1378"/>
                  </a:lnTo>
                  <a:lnTo>
                    <a:pt x="3828" y="1369"/>
                  </a:lnTo>
                  <a:lnTo>
                    <a:pt x="3849" y="1359"/>
                  </a:lnTo>
                  <a:lnTo>
                    <a:pt x="3870" y="1348"/>
                  </a:lnTo>
                  <a:lnTo>
                    <a:pt x="3890" y="1337"/>
                  </a:lnTo>
                  <a:lnTo>
                    <a:pt x="3910" y="1324"/>
                  </a:lnTo>
                  <a:lnTo>
                    <a:pt x="3928" y="1311"/>
                  </a:lnTo>
                  <a:lnTo>
                    <a:pt x="3944" y="1297"/>
                  </a:lnTo>
                  <a:lnTo>
                    <a:pt x="3961" y="1282"/>
                  </a:lnTo>
                  <a:lnTo>
                    <a:pt x="3976" y="1266"/>
                  </a:lnTo>
                  <a:lnTo>
                    <a:pt x="3990" y="1249"/>
                  </a:lnTo>
                  <a:lnTo>
                    <a:pt x="4003" y="1232"/>
                  </a:lnTo>
                  <a:lnTo>
                    <a:pt x="4015" y="1213"/>
                  </a:lnTo>
                  <a:lnTo>
                    <a:pt x="4026" y="1194"/>
                  </a:lnTo>
                  <a:lnTo>
                    <a:pt x="4037" y="1174"/>
                  </a:lnTo>
                  <a:lnTo>
                    <a:pt x="4046" y="1154"/>
                  </a:lnTo>
                  <a:lnTo>
                    <a:pt x="4053" y="1132"/>
                  </a:lnTo>
                  <a:lnTo>
                    <a:pt x="4060" y="1110"/>
                  </a:lnTo>
                  <a:lnTo>
                    <a:pt x="4066" y="1086"/>
                  </a:lnTo>
                  <a:lnTo>
                    <a:pt x="4070" y="1063"/>
                  </a:lnTo>
                  <a:lnTo>
                    <a:pt x="4075" y="1038"/>
                  </a:lnTo>
                  <a:lnTo>
                    <a:pt x="4077" y="1012"/>
                  </a:lnTo>
                  <a:lnTo>
                    <a:pt x="4079" y="986"/>
                  </a:lnTo>
                  <a:lnTo>
                    <a:pt x="4079" y="959"/>
                  </a:lnTo>
                  <a:lnTo>
                    <a:pt x="4078" y="930"/>
                  </a:lnTo>
                  <a:lnTo>
                    <a:pt x="4076" y="902"/>
                  </a:lnTo>
                  <a:lnTo>
                    <a:pt x="4071" y="876"/>
                  </a:lnTo>
                  <a:lnTo>
                    <a:pt x="4065" y="851"/>
                  </a:lnTo>
                  <a:lnTo>
                    <a:pt x="4057" y="828"/>
                  </a:lnTo>
                  <a:lnTo>
                    <a:pt x="4048" y="805"/>
                  </a:lnTo>
                  <a:lnTo>
                    <a:pt x="4037" y="784"/>
                  </a:lnTo>
                  <a:lnTo>
                    <a:pt x="4024" y="764"/>
                  </a:lnTo>
                  <a:lnTo>
                    <a:pt x="4011" y="745"/>
                  </a:lnTo>
                  <a:lnTo>
                    <a:pt x="3995" y="728"/>
                  </a:lnTo>
                  <a:lnTo>
                    <a:pt x="3978" y="711"/>
                  </a:lnTo>
                  <a:lnTo>
                    <a:pt x="3960" y="696"/>
                  </a:lnTo>
                  <a:lnTo>
                    <a:pt x="3941" y="682"/>
                  </a:lnTo>
                  <a:lnTo>
                    <a:pt x="3921" y="669"/>
                  </a:lnTo>
                  <a:lnTo>
                    <a:pt x="3899" y="657"/>
                  </a:lnTo>
                  <a:lnTo>
                    <a:pt x="3877" y="647"/>
                  </a:lnTo>
                  <a:lnTo>
                    <a:pt x="3895" y="636"/>
                  </a:lnTo>
                  <a:lnTo>
                    <a:pt x="3912" y="624"/>
                  </a:lnTo>
                  <a:lnTo>
                    <a:pt x="3928" y="613"/>
                  </a:lnTo>
                  <a:lnTo>
                    <a:pt x="3942" y="600"/>
                  </a:lnTo>
                  <a:lnTo>
                    <a:pt x="3957" y="586"/>
                  </a:lnTo>
                  <a:lnTo>
                    <a:pt x="3970" y="573"/>
                  </a:lnTo>
                  <a:lnTo>
                    <a:pt x="3983" y="557"/>
                  </a:lnTo>
                  <a:lnTo>
                    <a:pt x="3995" y="541"/>
                  </a:lnTo>
                  <a:lnTo>
                    <a:pt x="4005" y="524"/>
                  </a:lnTo>
                  <a:lnTo>
                    <a:pt x="4014" y="505"/>
                  </a:lnTo>
                  <a:lnTo>
                    <a:pt x="4022" y="486"/>
                  </a:lnTo>
                  <a:lnTo>
                    <a:pt x="4029" y="466"/>
                  </a:lnTo>
                  <a:lnTo>
                    <a:pt x="4034" y="444"/>
                  </a:lnTo>
                  <a:lnTo>
                    <a:pt x="4038" y="421"/>
                  </a:lnTo>
                  <a:lnTo>
                    <a:pt x="4040" y="396"/>
                  </a:lnTo>
                  <a:lnTo>
                    <a:pt x="4041" y="369"/>
                  </a:lnTo>
                  <a:lnTo>
                    <a:pt x="4040" y="348"/>
                  </a:lnTo>
                  <a:lnTo>
                    <a:pt x="4039" y="327"/>
                  </a:lnTo>
                  <a:lnTo>
                    <a:pt x="4037" y="305"/>
                  </a:lnTo>
                  <a:lnTo>
                    <a:pt x="4033" y="285"/>
                  </a:lnTo>
                  <a:lnTo>
                    <a:pt x="4030" y="266"/>
                  </a:lnTo>
                  <a:lnTo>
                    <a:pt x="4024" y="247"/>
                  </a:lnTo>
                  <a:lnTo>
                    <a:pt x="4019" y="229"/>
                  </a:lnTo>
                  <a:lnTo>
                    <a:pt x="4012" y="211"/>
                  </a:lnTo>
                  <a:lnTo>
                    <a:pt x="4004" y="194"/>
                  </a:lnTo>
                  <a:lnTo>
                    <a:pt x="3995" y="178"/>
                  </a:lnTo>
                  <a:lnTo>
                    <a:pt x="3986" y="163"/>
                  </a:lnTo>
                  <a:lnTo>
                    <a:pt x="3975" y="148"/>
                  </a:lnTo>
                  <a:lnTo>
                    <a:pt x="3964" y="133"/>
                  </a:lnTo>
                  <a:lnTo>
                    <a:pt x="3951" y="120"/>
                  </a:lnTo>
                  <a:lnTo>
                    <a:pt x="3938" y="108"/>
                  </a:lnTo>
                  <a:lnTo>
                    <a:pt x="3923" y="95"/>
                  </a:lnTo>
                  <a:lnTo>
                    <a:pt x="3907" y="84"/>
                  </a:lnTo>
                  <a:lnTo>
                    <a:pt x="3892" y="73"/>
                  </a:lnTo>
                  <a:lnTo>
                    <a:pt x="3875" y="63"/>
                  </a:lnTo>
                  <a:lnTo>
                    <a:pt x="3856" y="54"/>
                  </a:lnTo>
                  <a:lnTo>
                    <a:pt x="3837" y="45"/>
                  </a:lnTo>
                  <a:lnTo>
                    <a:pt x="3816" y="37"/>
                  </a:lnTo>
                  <a:lnTo>
                    <a:pt x="3796" y="30"/>
                  </a:lnTo>
                  <a:lnTo>
                    <a:pt x="3774" y="23"/>
                  </a:lnTo>
                  <a:lnTo>
                    <a:pt x="3750" y="18"/>
                  </a:lnTo>
                  <a:lnTo>
                    <a:pt x="3726" y="13"/>
                  </a:lnTo>
                  <a:lnTo>
                    <a:pt x="3702" y="9"/>
                  </a:lnTo>
                  <a:lnTo>
                    <a:pt x="3675" y="5"/>
                  </a:lnTo>
                  <a:lnTo>
                    <a:pt x="3648" y="3"/>
                  </a:lnTo>
                  <a:lnTo>
                    <a:pt x="3620" y="1"/>
                  </a:lnTo>
                  <a:lnTo>
                    <a:pt x="3590" y="0"/>
                  </a:lnTo>
                  <a:lnTo>
                    <a:pt x="3561" y="0"/>
                  </a:lnTo>
                  <a:lnTo>
                    <a:pt x="2887" y="0"/>
                  </a:lnTo>
                  <a:lnTo>
                    <a:pt x="2887" y="1417"/>
                  </a:lnTo>
                  <a:lnTo>
                    <a:pt x="3554" y="1417"/>
                  </a:lnTo>
                  <a:close/>
                  <a:moveTo>
                    <a:pt x="3549" y="293"/>
                  </a:moveTo>
                  <a:lnTo>
                    <a:pt x="3549" y="293"/>
                  </a:lnTo>
                  <a:lnTo>
                    <a:pt x="3567" y="293"/>
                  </a:lnTo>
                  <a:lnTo>
                    <a:pt x="3585" y="295"/>
                  </a:lnTo>
                  <a:lnTo>
                    <a:pt x="3600" y="297"/>
                  </a:lnTo>
                  <a:lnTo>
                    <a:pt x="3614" y="302"/>
                  </a:lnTo>
                  <a:lnTo>
                    <a:pt x="3627" y="306"/>
                  </a:lnTo>
                  <a:lnTo>
                    <a:pt x="3639" y="312"/>
                  </a:lnTo>
                  <a:lnTo>
                    <a:pt x="3649" y="319"/>
                  </a:lnTo>
                  <a:lnTo>
                    <a:pt x="3658" y="326"/>
                  </a:lnTo>
                  <a:lnTo>
                    <a:pt x="3665" y="335"/>
                  </a:lnTo>
                  <a:lnTo>
                    <a:pt x="3671" y="344"/>
                  </a:lnTo>
                  <a:lnTo>
                    <a:pt x="3677" y="354"/>
                  </a:lnTo>
                  <a:lnTo>
                    <a:pt x="3681" y="364"/>
                  </a:lnTo>
                  <a:lnTo>
                    <a:pt x="3685" y="375"/>
                  </a:lnTo>
                  <a:lnTo>
                    <a:pt x="3687" y="387"/>
                  </a:lnTo>
                  <a:lnTo>
                    <a:pt x="3688" y="400"/>
                  </a:lnTo>
                  <a:lnTo>
                    <a:pt x="3688" y="412"/>
                  </a:lnTo>
                  <a:lnTo>
                    <a:pt x="3688" y="426"/>
                  </a:lnTo>
                  <a:lnTo>
                    <a:pt x="3687" y="438"/>
                  </a:lnTo>
                  <a:lnTo>
                    <a:pt x="3685" y="450"/>
                  </a:lnTo>
                  <a:lnTo>
                    <a:pt x="3681" y="462"/>
                  </a:lnTo>
                  <a:lnTo>
                    <a:pt x="3677" y="472"/>
                  </a:lnTo>
                  <a:lnTo>
                    <a:pt x="3671" y="482"/>
                  </a:lnTo>
                  <a:lnTo>
                    <a:pt x="3666" y="491"/>
                  </a:lnTo>
                  <a:lnTo>
                    <a:pt x="3658" y="499"/>
                  </a:lnTo>
                  <a:lnTo>
                    <a:pt x="3649" y="506"/>
                  </a:lnTo>
                  <a:lnTo>
                    <a:pt x="3640" y="513"/>
                  </a:lnTo>
                  <a:lnTo>
                    <a:pt x="3629" y="519"/>
                  </a:lnTo>
                  <a:lnTo>
                    <a:pt x="3616" y="523"/>
                  </a:lnTo>
                  <a:lnTo>
                    <a:pt x="3603" y="527"/>
                  </a:lnTo>
                  <a:lnTo>
                    <a:pt x="3587" y="530"/>
                  </a:lnTo>
                  <a:lnTo>
                    <a:pt x="3571" y="531"/>
                  </a:lnTo>
                  <a:lnTo>
                    <a:pt x="3553" y="532"/>
                  </a:lnTo>
                  <a:lnTo>
                    <a:pt x="3231" y="532"/>
                  </a:lnTo>
                  <a:lnTo>
                    <a:pt x="3231" y="293"/>
                  </a:lnTo>
                  <a:lnTo>
                    <a:pt x="3549" y="293"/>
                  </a:lnTo>
                  <a:close/>
                  <a:moveTo>
                    <a:pt x="3565" y="815"/>
                  </a:moveTo>
                  <a:lnTo>
                    <a:pt x="3565" y="815"/>
                  </a:lnTo>
                  <a:lnTo>
                    <a:pt x="3585" y="815"/>
                  </a:lnTo>
                  <a:lnTo>
                    <a:pt x="3603" y="818"/>
                  </a:lnTo>
                  <a:lnTo>
                    <a:pt x="3620" y="821"/>
                  </a:lnTo>
                  <a:lnTo>
                    <a:pt x="3635" y="826"/>
                  </a:lnTo>
                  <a:lnTo>
                    <a:pt x="3650" y="831"/>
                  </a:lnTo>
                  <a:lnTo>
                    <a:pt x="3662" y="838"/>
                  </a:lnTo>
                  <a:lnTo>
                    <a:pt x="3675" y="846"/>
                  </a:lnTo>
                  <a:lnTo>
                    <a:pt x="3685" y="855"/>
                  </a:lnTo>
                  <a:lnTo>
                    <a:pt x="3695" y="865"/>
                  </a:lnTo>
                  <a:lnTo>
                    <a:pt x="3703" y="876"/>
                  </a:lnTo>
                  <a:lnTo>
                    <a:pt x="3710" y="888"/>
                  </a:lnTo>
                  <a:lnTo>
                    <a:pt x="3715" y="902"/>
                  </a:lnTo>
                  <a:lnTo>
                    <a:pt x="3720" y="915"/>
                  </a:lnTo>
                  <a:lnTo>
                    <a:pt x="3722" y="931"/>
                  </a:lnTo>
                  <a:lnTo>
                    <a:pt x="3724" y="948"/>
                  </a:lnTo>
                  <a:lnTo>
                    <a:pt x="3725" y="965"/>
                  </a:lnTo>
                  <a:lnTo>
                    <a:pt x="3724" y="982"/>
                  </a:lnTo>
                  <a:lnTo>
                    <a:pt x="3722" y="997"/>
                  </a:lnTo>
                  <a:lnTo>
                    <a:pt x="3720" y="1013"/>
                  </a:lnTo>
                  <a:lnTo>
                    <a:pt x="3715" y="1028"/>
                  </a:lnTo>
                  <a:lnTo>
                    <a:pt x="3710" y="1041"/>
                  </a:lnTo>
                  <a:lnTo>
                    <a:pt x="3703" y="1055"/>
                  </a:lnTo>
                  <a:lnTo>
                    <a:pt x="3695" y="1066"/>
                  </a:lnTo>
                  <a:lnTo>
                    <a:pt x="3686" y="1077"/>
                  </a:lnTo>
                  <a:lnTo>
                    <a:pt x="3675" y="1087"/>
                  </a:lnTo>
                  <a:lnTo>
                    <a:pt x="3663" y="1095"/>
                  </a:lnTo>
                  <a:lnTo>
                    <a:pt x="3650" y="1103"/>
                  </a:lnTo>
                  <a:lnTo>
                    <a:pt x="3635" y="1110"/>
                  </a:lnTo>
                  <a:lnTo>
                    <a:pt x="3620" y="1114"/>
                  </a:lnTo>
                  <a:lnTo>
                    <a:pt x="3602" y="1118"/>
                  </a:lnTo>
                  <a:lnTo>
                    <a:pt x="3584" y="1120"/>
                  </a:lnTo>
                  <a:lnTo>
                    <a:pt x="3563" y="1121"/>
                  </a:lnTo>
                  <a:lnTo>
                    <a:pt x="3231" y="1121"/>
                  </a:lnTo>
                  <a:lnTo>
                    <a:pt x="3231" y="815"/>
                  </a:lnTo>
                  <a:lnTo>
                    <a:pt x="3565" y="815"/>
                  </a:lnTo>
                  <a:close/>
                  <a:moveTo>
                    <a:pt x="4312" y="1417"/>
                  </a:moveTo>
                  <a:lnTo>
                    <a:pt x="4675" y="1417"/>
                  </a:lnTo>
                  <a:lnTo>
                    <a:pt x="4675" y="0"/>
                  </a:lnTo>
                  <a:lnTo>
                    <a:pt x="4312" y="0"/>
                  </a:lnTo>
                  <a:lnTo>
                    <a:pt x="4312" y="1417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E660332-0102-4B39-B6AA-E6BB0F72569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1974712"/>
              <a:ext cx="5595549" cy="752115"/>
            </a:xfrm>
            <a:custGeom>
              <a:avLst/>
              <a:gdLst>
                <a:gd name="T0" fmla="*/ 2147483647 w 10889"/>
                <a:gd name="T1" fmla="*/ 2147483647 h 1464"/>
                <a:gd name="T2" fmla="*/ 2147483647 w 10889"/>
                <a:gd name="T3" fmla="*/ 2147483647 h 1464"/>
                <a:gd name="T4" fmla="*/ 2147483647 w 10889"/>
                <a:gd name="T5" fmla="*/ 2147483647 h 1464"/>
                <a:gd name="T6" fmla="*/ 2147483647 w 10889"/>
                <a:gd name="T7" fmla="*/ 2147483647 h 1464"/>
                <a:gd name="T8" fmla="*/ 2147483647 w 10889"/>
                <a:gd name="T9" fmla="*/ 2147483647 h 1464"/>
                <a:gd name="T10" fmla="*/ 2147483647 w 10889"/>
                <a:gd name="T11" fmla="*/ 2147483647 h 1464"/>
                <a:gd name="T12" fmla="*/ 2147483647 w 10889"/>
                <a:gd name="T13" fmla="*/ 2147483647 h 1464"/>
                <a:gd name="T14" fmla="*/ 2147483647 w 10889"/>
                <a:gd name="T15" fmla="*/ 2147483647 h 1464"/>
                <a:gd name="T16" fmla="*/ 2147483647 w 10889"/>
                <a:gd name="T17" fmla="*/ 2147483647 h 1464"/>
                <a:gd name="T18" fmla="*/ 2147483647 w 10889"/>
                <a:gd name="T19" fmla="*/ 2147483647 h 1464"/>
                <a:gd name="T20" fmla="*/ 2147483647 w 10889"/>
                <a:gd name="T21" fmla="*/ 2147483647 h 1464"/>
                <a:gd name="T22" fmla="*/ 2147483647 w 10889"/>
                <a:gd name="T23" fmla="*/ 2147483647 h 1464"/>
                <a:gd name="T24" fmla="*/ 2147483647 w 10889"/>
                <a:gd name="T25" fmla="*/ 2147483647 h 1464"/>
                <a:gd name="T26" fmla="*/ 2147483647 w 10889"/>
                <a:gd name="T27" fmla="*/ 2147483647 h 1464"/>
                <a:gd name="T28" fmla="*/ 2147483647 w 10889"/>
                <a:gd name="T29" fmla="*/ 2147483647 h 1464"/>
                <a:gd name="T30" fmla="*/ 2147483647 w 10889"/>
                <a:gd name="T31" fmla="*/ 2147483647 h 1464"/>
                <a:gd name="T32" fmla="*/ 2147483647 w 10889"/>
                <a:gd name="T33" fmla="*/ 2147483647 h 1464"/>
                <a:gd name="T34" fmla="*/ 2147483647 w 10889"/>
                <a:gd name="T35" fmla="*/ 2147483647 h 1464"/>
                <a:gd name="T36" fmla="*/ 2147483647 w 10889"/>
                <a:gd name="T37" fmla="*/ 2147483647 h 1464"/>
                <a:gd name="T38" fmla="*/ 2147483647 w 10889"/>
                <a:gd name="T39" fmla="*/ 0 h 1464"/>
                <a:gd name="T40" fmla="*/ 2147483647 w 10889"/>
                <a:gd name="T41" fmla="*/ 2147483647 h 1464"/>
                <a:gd name="T42" fmla="*/ 2147483647 w 10889"/>
                <a:gd name="T43" fmla="*/ 2147483647 h 1464"/>
                <a:gd name="T44" fmla="*/ 2147483647 w 10889"/>
                <a:gd name="T45" fmla="*/ 2147483647 h 1464"/>
                <a:gd name="T46" fmla="*/ 2147483647 w 10889"/>
                <a:gd name="T47" fmla="*/ 2147483647 h 1464"/>
                <a:gd name="T48" fmla="*/ 2147483647 w 10889"/>
                <a:gd name="T49" fmla="*/ 2147483647 h 1464"/>
                <a:gd name="T50" fmla="*/ 2147483647 w 10889"/>
                <a:gd name="T51" fmla="*/ 2147483647 h 1464"/>
                <a:gd name="T52" fmla="*/ 2147483647 w 10889"/>
                <a:gd name="T53" fmla="*/ 2147483647 h 1464"/>
                <a:gd name="T54" fmla="*/ 2147483647 w 10889"/>
                <a:gd name="T55" fmla="*/ 2147483647 h 1464"/>
                <a:gd name="T56" fmla="*/ 2147483647 w 10889"/>
                <a:gd name="T57" fmla="*/ 2147483647 h 1464"/>
                <a:gd name="T58" fmla="*/ 2147483647 w 10889"/>
                <a:gd name="T59" fmla="*/ 2147483647 h 1464"/>
                <a:gd name="T60" fmla="*/ 2147483647 w 10889"/>
                <a:gd name="T61" fmla="*/ 2147483647 h 1464"/>
                <a:gd name="T62" fmla="*/ 2147483647 w 10889"/>
                <a:gd name="T63" fmla="*/ 2147483647 h 1464"/>
                <a:gd name="T64" fmla="*/ 2147483647 w 10889"/>
                <a:gd name="T65" fmla="*/ 2147483647 h 1464"/>
                <a:gd name="T66" fmla="*/ 2147483647 w 10889"/>
                <a:gd name="T67" fmla="*/ 2147483647 h 1464"/>
                <a:gd name="T68" fmla="*/ 2147483647 w 10889"/>
                <a:gd name="T69" fmla="*/ 2147483647 h 1464"/>
                <a:gd name="T70" fmla="*/ 2147483647 w 10889"/>
                <a:gd name="T71" fmla="*/ 2147483647 h 1464"/>
                <a:gd name="T72" fmla="*/ 2147483647 w 10889"/>
                <a:gd name="T73" fmla="*/ 2147483647 h 1464"/>
                <a:gd name="T74" fmla="*/ 2147483647 w 10889"/>
                <a:gd name="T75" fmla="*/ 2147483647 h 1464"/>
                <a:gd name="T76" fmla="*/ 2147483647 w 10889"/>
                <a:gd name="T77" fmla="*/ 2147483647 h 1464"/>
                <a:gd name="T78" fmla="*/ 2147483647 w 10889"/>
                <a:gd name="T79" fmla="*/ 2147483647 h 1464"/>
                <a:gd name="T80" fmla="*/ 2147483647 w 10889"/>
                <a:gd name="T81" fmla="*/ 2147483647 h 1464"/>
                <a:gd name="T82" fmla="*/ 2147483647 w 10889"/>
                <a:gd name="T83" fmla="*/ 2147483647 h 1464"/>
                <a:gd name="T84" fmla="*/ 2147483647 w 10889"/>
                <a:gd name="T85" fmla="*/ 2147483647 h 1464"/>
                <a:gd name="T86" fmla="*/ 2147483647 w 10889"/>
                <a:gd name="T87" fmla="*/ 2147483647 h 1464"/>
                <a:gd name="T88" fmla="*/ 2147483647 w 10889"/>
                <a:gd name="T89" fmla="*/ 2147483647 h 1464"/>
                <a:gd name="T90" fmla="*/ 2147483647 w 10889"/>
                <a:gd name="T91" fmla="*/ 2147483647 h 1464"/>
                <a:gd name="T92" fmla="*/ 2147483647 w 10889"/>
                <a:gd name="T93" fmla="*/ 2147483647 h 1464"/>
                <a:gd name="T94" fmla="*/ 2147483647 w 10889"/>
                <a:gd name="T95" fmla="*/ 2147483647 h 1464"/>
                <a:gd name="T96" fmla="*/ 2147483647 w 10889"/>
                <a:gd name="T97" fmla="*/ 2147483647 h 1464"/>
                <a:gd name="T98" fmla="*/ 2147483647 w 10889"/>
                <a:gd name="T99" fmla="*/ 2147483647 h 1464"/>
                <a:gd name="T100" fmla="*/ 2147483647 w 10889"/>
                <a:gd name="T101" fmla="*/ 2147483647 h 1464"/>
                <a:gd name="T102" fmla="*/ 2147483647 w 10889"/>
                <a:gd name="T103" fmla="*/ 2147483647 h 1464"/>
                <a:gd name="T104" fmla="*/ 2147483647 w 10889"/>
                <a:gd name="T105" fmla="*/ 2147483647 h 1464"/>
                <a:gd name="T106" fmla="*/ 2147483647 w 10889"/>
                <a:gd name="T107" fmla="*/ 2147483647 h 1464"/>
                <a:gd name="T108" fmla="*/ 2147483647 w 10889"/>
                <a:gd name="T109" fmla="*/ 2147483647 h 1464"/>
                <a:gd name="T110" fmla="*/ 2147483647 w 10889"/>
                <a:gd name="T111" fmla="*/ 2147483647 h 1464"/>
                <a:gd name="T112" fmla="*/ 2147483647 w 10889"/>
                <a:gd name="T113" fmla="*/ 2147483647 h 1464"/>
                <a:gd name="T114" fmla="*/ 2147483647 w 10889"/>
                <a:gd name="T115" fmla="*/ 2147483647 h 1464"/>
                <a:gd name="T116" fmla="*/ 2147483647 w 10889"/>
                <a:gd name="T117" fmla="*/ 2147483647 h 1464"/>
                <a:gd name="T118" fmla="*/ 2147483647 w 10889"/>
                <a:gd name="T119" fmla="*/ 2147483647 h 1464"/>
                <a:gd name="T120" fmla="*/ 2147483647 w 10889"/>
                <a:gd name="T121" fmla="*/ 2147483647 h 1464"/>
                <a:gd name="T122" fmla="*/ 2147483647 w 10889"/>
                <a:gd name="T123" fmla="*/ 2147483647 h 1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889" h="1464">
                  <a:moveTo>
                    <a:pt x="356" y="340"/>
                  </a:moveTo>
                  <a:lnTo>
                    <a:pt x="356" y="559"/>
                  </a:lnTo>
                  <a:lnTo>
                    <a:pt x="857" y="559"/>
                  </a:lnTo>
                  <a:lnTo>
                    <a:pt x="857" y="872"/>
                  </a:lnTo>
                  <a:lnTo>
                    <a:pt x="356" y="872"/>
                  </a:lnTo>
                  <a:lnTo>
                    <a:pt x="356" y="1442"/>
                  </a:lnTo>
                  <a:lnTo>
                    <a:pt x="0" y="1442"/>
                  </a:lnTo>
                  <a:lnTo>
                    <a:pt x="0" y="23"/>
                  </a:lnTo>
                  <a:lnTo>
                    <a:pt x="1057" y="23"/>
                  </a:lnTo>
                  <a:lnTo>
                    <a:pt x="1057" y="340"/>
                  </a:lnTo>
                  <a:lnTo>
                    <a:pt x="356" y="340"/>
                  </a:lnTo>
                  <a:close/>
                  <a:moveTo>
                    <a:pt x="1989" y="1442"/>
                  </a:moveTo>
                  <a:lnTo>
                    <a:pt x="2390" y="1442"/>
                  </a:lnTo>
                  <a:lnTo>
                    <a:pt x="2110" y="897"/>
                  </a:lnTo>
                  <a:lnTo>
                    <a:pt x="2141" y="882"/>
                  </a:lnTo>
                  <a:lnTo>
                    <a:pt x="2169" y="868"/>
                  </a:lnTo>
                  <a:lnTo>
                    <a:pt x="2196" y="851"/>
                  </a:lnTo>
                  <a:lnTo>
                    <a:pt x="2220" y="832"/>
                  </a:lnTo>
                  <a:lnTo>
                    <a:pt x="2244" y="811"/>
                  </a:lnTo>
                  <a:lnTo>
                    <a:pt x="2265" y="790"/>
                  </a:lnTo>
                  <a:lnTo>
                    <a:pt x="2286" y="767"/>
                  </a:lnTo>
                  <a:lnTo>
                    <a:pt x="2302" y="742"/>
                  </a:lnTo>
                  <a:lnTo>
                    <a:pt x="2318" y="716"/>
                  </a:lnTo>
                  <a:lnTo>
                    <a:pt x="2333" y="688"/>
                  </a:lnTo>
                  <a:lnTo>
                    <a:pt x="2344" y="658"/>
                  </a:lnTo>
                  <a:lnTo>
                    <a:pt x="2354" y="626"/>
                  </a:lnTo>
                  <a:lnTo>
                    <a:pt x="2362" y="592"/>
                  </a:lnTo>
                  <a:lnTo>
                    <a:pt x="2368" y="558"/>
                  </a:lnTo>
                  <a:lnTo>
                    <a:pt x="2371" y="520"/>
                  </a:lnTo>
                  <a:lnTo>
                    <a:pt x="2372" y="481"/>
                  </a:lnTo>
                  <a:lnTo>
                    <a:pt x="2371" y="451"/>
                  </a:lnTo>
                  <a:lnTo>
                    <a:pt x="2370" y="423"/>
                  </a:lnTo>
                  <a:lnTo>
                    <a:pt x="2366" y="395"/>
                  </a:lnTo>
                  <a:lnTo>
                    <a:pt x="2362" y="368"/>
                  </a:lnTo>
                  <a:lnTo>
                    <a:pt x="2356" y="343"/>
                  </a:lnTo>
                  <a:lnTo>
                    <a:pt x="2350" y="318"/>
                  </a:lnTo>
                  <a:lnTo>
                    <a:pt x="2342" y="295"/>
                  </a:lnTo>
                  <a:lnTo>
                    <a:pt x="2333" y="272"/>
                  </a:lnTo>
                  <a:lnTo>
                    <a:pt x="2323" y="251"/>
                  </a:lnTo>
                  <a:lnTo>
                    <a:pt x="2311" y="231"/>
                  </a:lnTo>
                  <a:lnTo>
                    <a:pt x="2299" y="212"/>
                  </a:lnTo>
                  <a:lnTo>
                    <a:pt x="2286" y="194"/>
                  </a:lnTo>
                  <a:lnTo>
                    <a:pt x="2271" y="177"/>
                  </a:lnTo>
                  <a:lnTo>
                    <a:pt x="2256" y="160"/>
                  </a:lnTo>
                  <a:lnTo>
                    <a:pt x="2239" y="144"/>
                  </a:lnTo>
                  <a:lnTo>
                    <a:pt x="2223" y="131"/>
                  </a:lnTo>
                  <a:lnTo>
                    <a:pt x="2205" y="117"/>
                  </a:lnTo>
                  <a:lnTo>
                    <a:pt x="2185" y="105"/>
                  </a:lnTo>
                  <a:lnTo>
                    <a:pt x="2165" y="92"/>
                  </a:lnTo>
                  <a:lnTo>
                    <a:pt x="2145" y="82"/>
                  </a:lnTo>
                  <a:lnTo>
                    <a:pt x="2124" y="72"/>
                  </a:lnTo>
                  <a:lnTo>
                    <a:pt x="2101" y="63"/>
                  </a:lnTo>
                  <a:lnTo>
                    <a:pt x="2079" y="55"/>
                  </a:lnTo>
                  <a:lnTo>
                    <a:pt x="2054" y="49"/>
                  </a:lnTo>
                  <a:lnTo>
                    <a:pt x="2030" y="43"/>
                  </a:lnTo>
                  <a:lnTo>
                    <a:pt x="2005" y="37"/>
                  </a:lnTo>
                  <a:lnTo>
                    <a:pt x="1979" y="33"/>
                  </a:lnTo>
                  <a:lnTo>
                    <a:pt x="1953" y="29"/>
                  </a:lnTo>
                  <a:lnTo>
                    <a:pt x="1926" y="26"/>
                  </a:lnTo>
                  <a:lnTo>
                    <a:pt x="1898" y="24"/>
                  </a:lnTo>
                  <a:lnTo>
                    <a:pt x="1870" y="23"/>
                  </a:lnTo>
                  <a:lnTo>
                    <a:pt x="1840" y="23"/>
                  </a:lnTo>
                  <a:lnTo>
                    <a:pt x="1195" y="23"/>
                  </a:lnTo>
                  <a:lnTo>
                    <a:pt x="1195" y="1442"/>
                  </a:lnTo>
                  <a:lnTo>
                    <a:pt x="1548" y="1442"/>
                  </a:lnTo>
                  <a:lnTo>
                    <a:pt x="1548" y="953"/>
                  </a:lnTo>
                  <a:lnTo>
                    <a:pt x="1749" y="953"/>
                  </a:lnTo>
                  <a:lnTo>
                    <a:pt x="1989" y="1442"/>
                  </a:lnTo>
                  <a:close/>
                  <a:moveTo>
                    <a:pt x="1830" y="329"/>
                  </a:moveTo>
                  <a:lnTo>
                    <a:pt x="1830" y="329"/>
                  </a:lnTo>
                  <a:lnTo>
                    <a:pt x="1853" y="329"/>
                  </a:lnTo>
                  <a:lnTo>
                    <a:pt x="1874" y="332"/>
                  </a:lnTo>
                  <a:lnTo>
                    <a:pt x="1894" y="335"/>
                  </a:lnTo>
                  <a:lnTo>
                    <a:pt x="1912" y="340"/>
                  </a:lnTo>
                  <a:lnTo>
                    <a:pt x="1928" y="345"/>
                  </a:lnTo>
                  <a:lnTo>
                    <a:pt x="1944" y="353"/>
                  </a:lnTo>
                  <a:lnTo>
                    <a:pt x="1957" y="361"/>
                  </a:lnTo>
                  <a:lnTo>
                    <a:pt x="1969" y="371"/>
                  </a:lnTo>
                  <a:lnTo>
                    <a:pt x="1980" y="382"/>
                  </a:lnTo>
                  <a:lnTo>
                    <a:pt x="1989" y="394"/>
                  </a:lnTo>
                  <a:lnTo>
                    <a:pt x="1996" y="407"/>
                  </a:lnTo>
                  <a:lnTo>
                    <a:pt x="2002" y="422"/>
                  </a:lnTo>
                  <a:lnTo>
                    <a:pt x="2007" y="436"/>
                  </a:lnTo>
                  <a:lnTo>
                    <a:pt x="2010" y="453"/>
                  </a:lnTo>
                  <a:lnTo>
                    <a:pt x="2012" y="471"/>
                  </a:lnTo>
                  <a:lnTo>
                    <a:pt x="2012" y="489"/>
                  </a:lnTo>
                  <a:lnTo>
                    <a:pt x="2012" y="509"/>
                  </a:lnTo>
                  <a:lnTo>
                    <a:pt x="2010" y="528"/>
                  </a:lnTo>
                  <a:lnTo>
                    <a:pt x="2007" y="545"/>
                  </a:lnTo>
                  <a:lnTo>
                    <a:pt x="2002" y="562"/>
                  </a:lnTo>
                  <a:lnTo>
                    <a:pt x="1996" y="577"/>
                  </a:lnTo>
                  <a:lnTo>
                    <a:pt x="1988" y="590"/>
                  </a:lnTo>
                  <a:lnTo>
                    <a:pt x="1979" y="602"/>
                  </a:lnTo>
                  <a:lnTo>
                    <a:pt x="1969" y="615"/>
                  </a:lnTo>
                  <a:lnTo>
                    <a:pt x="1956" y="624"/>
                  </a:lnTo>
                  <a:lnTo>
                    <a:pt x="1943" y="633"/>
                  </a:lnTo>
                  <a:lnTo>
                    <a:pt x="1927" y="641"/>
                  </a:lnTo>
                  <a:lnTo>
                    <a:pt x="1910" y="646"/>
                  </a:lnTo>
                  <a:lnTo>
                    <a:pt x="1892" y="651"/>
                  </a:lnTo>
                  <a:lnTo>
                    <a:pt x="1872" y="654"/>
                  </a:lnTo>
                  <a:lnTo>
                    <a:pt x="1849" y="656"/>
                  </a:lnTo>
                  <a:lnTo>
                    <a:pt x="1827" y="658"/>
                  </a:lnTo>
                  <a:lnTo>
                    <a:pt x="1548" y="658"/>
                  </a:lnTo>
                  <a:lnTo>
                    <a:pt x="1548" y="329"/>
                  </a:lnTo>
                  <a:lnTo>
                    <a:pt x="1830" y="329"/>
                  </a:lnTo>
                  <a:close/>
                  <a:moveTo>
                    <a:pt x="2575" y="1442"/>
                  </a:moveTo>
                  <a:lnTo>
                    <a:pt x="3649" y="1442"/>
                  </a:lnTo>
                  <a:lnTo>
                    <a:pt x="3649" y="1129"/>
                  </a:lnTo>
                  <a:lnTo>
                    <a:pt x="2931" y="1129"/>
                  </a:lnTo>
                  <a:lnTo>
                    <a:pt x="2931" y="852"/>
                  </a:lnTo>
                  <a:lnTo>
                    <a:pt x="3378" y="852"/>
                  </a:lnTo>
                  <a:lnTo>
                    <a:pt x="3378" y="544"/>
                  </a:lnTo>
                  <a:lnTo>
                    <a:pt x="2931" y="544"/>
                  </a:lnTo>
                  <a:lnTo>
                    <a:pt x="2931" y="335"/>
                  </a:lnTo>
                  <a:lnTo>
                    <a:pt x="3599" y="335"/>
                  </a:lnTo>
                  <a:lnTo>
                    <a:pt x="3599" y="23"/>
                  </a:lnTo>
                  <a:lnTo>
                    <a:pt x="2575" y="23"/>
                  </a:lnTo>
                  <a:lnTo>
                    <a:pt x="2575" y="1442"/>
                  </a:lnTo>
                  <a:close/>
                  <a:moveTo>
                    <a:pt x="4302" y="1464"/>
                  </a:moveTo>
                  <a:lnTo>
                    <a:pt x="4302" y="1464"/>
                  </a:lnTo>
                  <a:lnTo>
                    <a:pt x="4334" y="1464"/>
                  </a:lnTo>
                  <a:lnTo>
                    <a:pt x="4367" y="1462"/>
                  </a:lnTo>
                  <a:lnTo>
                    <a:pt x="4398" y="1461"/>
                  </a:lnTo>
                  <a:lnTo>
                    <a:pt x="4429" y="1458"/>
                  </a:lnTo>
                  <a:lnTo>
                    <a:pt x="4459" y="1453"/>
                  </a:lnTo>
                  <a:lnTo>
                    <a:pt x="4487" y="1449"/>
                  </a:lnTo>
                  <a:lnTo>
                    <a:pt x="4515" y="1443"/>
                  </a:lnTo>
                  <a:lnTo>
                    <a:pt x="4542" y="1436"/>
                  </a:lnTo>
                  <a:lnTo>
                    <a:pt x="4569" y="1428"/>
                  </a:lnTo>
                  <a:lnTo>
                    <a:pt x="4594" y="1420"/>
                  </a:lnTo>
                  <a:lnTo>
                    <a:pt x="4619" y="1411"/>
                  </a:lnTo>
                  <a:lnTo>
                    <a:pt x="4641" y="1400"/>
                  </a:lnTo>
                  <a:lnTo>
                    <a:pt x="4664" y="1390"/>
                  </a:lnTo>
                  <a:lnTo>
                    <a:pt x="4685" y="1378"/>
                  </a:lnTo>
                  <a:lnTo>
                    <a:pt x="4705" y="1365"/>
                  </a:lnTo>
                  <a:lnTo>
                    <a:pt x="4724" y="1351"/>
                  </a:lnTo>
                  <a:lnTo>
                    <a:pt x="4742" y="1336"/>
                  </a:lnTo>
                  <a:lnTo>
                    <a:pt x="4760" y="1320"/>
                  </a:lnTo>
                  <a:lnTo>
                    <a:pt x="4776" y="1305"/>
                  </a:lnTo>
                  <a:lnTo>
                    <a:pt x="4791" y="1287"/>
                  </a:lnTo>
                  <a:lnTo>
                    <a:pt x="4805" y="1269"/>
                  </a:lnTo>
                  <a:lnTo>
                    <a:pt x="4818" y="1250"/>
                  </a:lnTo>
                  <a:lnTo>
                    <a:pt x="4829" y="1229"/>
                  </a:lnTo>
                  <a:lnTo>
                    <a:pt x="4840" y="1208"/>
                  </a:lnTo>
                  <a:lnTo>
                    <a:pt x="4849" y="1187"/>
                  </a:lnTo>
                  <a:lnTo>
                    <a:pt x="4857" y="1164"/>
                  </a:lnTo>
                  <a:lnTo>
                    <a:pt x="4864" y="1141"/>
                  </a:lnTo>
                  <a:lnTo>
                    <a:pt x="4869" y="1116"/>
                  </a:lnTo>
                  <a:lnTo>
                    <a:pt x="4874" y="1090"/>
                  </a:lnTo>
                  <a:lnTo>
                    <a:pt x="4877" y="1063"/>
                  </a:lnTo>
                  <a:lnTo>
                    <a:pt x="4879" y="1036"/>
                  </a:lnTo>
                  <a:lnTo>
                    <a:pt x="4879" y="1008"/>
                  </a:lnTo>
                  <a:lnTo>
                    <a:pt x="4879" y="982"/>
                  </a:lnTo>
                  <a:lnTo>
                    <a:pt x="4877" y="958"/>
                  </a:lnTo>
                  <a:lnTo>
                    <a:pt x="4875" y="934"/>
                  </a:lnTo>
                  <a:lnTo>
                    <a:pt x="4872" y="911"/>
                  </a:lnTo>
                  <a:lnTo>
                    <a:pt x="4866" y="890"/>
                  </a:lnTo>
                  <a:lnTo>
                    <a:pt x="4860" y="869"/>
                  </a:lnTo>
                  <a:lnTo>
                    <a:pt x="4854" y="849"/>
                  </a:lnTo>
                  <a:lnTo>
                    <a:pt x="4846" y="829"/>
                  </a:lnTo>
                  <a:lnTo>
                    <a:pt x="4837" y="811"/>
                  </a:lnTo>
                  <a:lnTo>
                    <a:pt x="4827" y="793"/>
                  </a:lnTo>
                  <a:lnTo>
                    <a:pt x="4815" y="778"/>
                  </a:lnTo>
                  <a:lnTo>
                    <a:pt x="4804" y="761"/>
                  </a:lnTo>
                  <a:lnTo>
                    <a:pt x="4791" y="746"/>
                  </a:lnTo>
                  <a:lnTo>
                    <a:pt x="4777" y="732"/>
                  </a:lnTo>
                  <a:lnTo>
                    <a:pt x="4763" y="718"/>
                  </a:lnTo>
                  <a:lnTo>
                    <a:pt x="4747" y="705"/>
                  </a:lnTo>
                  <a:lnTo>
                    <a:pt x="4730" y="692"/>
                  </a:lnTo>
                  <a:lnTo>
                    <a:pt x="4712" y="680"/>
                  </a:lnTo>
                  <a:lnTo>
                    <a:pt x="4694" y="669"/>
                  </a:lnTo>
                  <a:lnTo>
                    <a:pt x="4674" y="658"/>
                  </a:lnTo>
                  <a:lnTo>
                    <a:pt x="4654" y="646"/>
                  </a:lnTo>
                  <a:lnTo>
                    <a:pt x="4633" y="637"/>
                  </a:lnTo>
                  <a:lnTo>
                    <a:pt x="4611" y="627"/>
                  </a:lnTo>
                  <a:lnTo>
                    <a:pt x="4588" y="618"/>
                  </a:lnTo>
                  <a:lnTo>
                    <a:pt x="4540" y="601"/>
                  </a:lnTo>
                  <a:lnTo>
                    <a:pt x="4488" y="585"/>
                  </a:lnTo>
                  <a:lnTo>
                    <a:pt x="4434" y="570"/>
                  </a:lnTo>
                  <a:lnTo>
                    <a:pt x="4377" y="556"/>
                  </a:lnTo>
                  <a:lnTo>
                    <a:pt x="4310" y="540"/>
                  </a:lnTo>
                  <a:lnTo>
                    <a:pt x="4255" y="524"/>
                  </a:lnTo>
                  <a:lnTo>
                    <a:pt x="4232" y="516"/>
                  </a:lnTo>
                  <a:lnTo>
                    <a:pt x="4212" y="509"/>
                  </a:lnTo>
                  <a:lnTo>
                    <a:pt x="4194" y="501"/>
                  </a:lnTo>
                  <a:lnTo>
                    <a:pt x="4178" y="494"/>
                  </a:lnTo>
                  <a:lnTo>
                    <a:pt x="4166" y="486"/>
                  </a:lnTo>
                  <a:lnTo>
                    <a:pt x="4155" y="478"/>
                  </a:lnTo>
                  <a:lnTo>
                    <a:pt x="4146" y="470"/>
                  </a:lnTo>
                  <a:lnTo>
                    <a:pt x="4139" y="461"/>
                  </a:lnTo>
                  <a:lnTo>
                    <a:pt x="4133" y="451"/>
                  </a:lnTo>
                  <a:lnTo>
                    <a:pt x="4130" y="441"/>
                  </a:lnTo>
                  <a:lnTo>
                    <a:pt x="4128" y="429"/>
                  </a:lnTo>
                  <a:lnTo>
                    <a:pt x="4128" y="418"/>
                  </a:lnTo>
                  <a:lnTo>
                    <a:pt x="4128" y="408"/>
                  </a:lnTo>
                  <a:lnTo>
                    <a:pt x="4129" y="398"/>
                  </a:lnTo>
                  <a:lnTo>
                    <a:pt x="4131" y="389"/>
                  </a:lnTo>
                  <a:lnTo>
                    <a:pt x="4135" y="380"/>
                  </a:lnTo>
                  <a:lnTo>
                    <a:pt x="4140" y="371"/>
                  </a:lnTo>
                  <a:lnTo>
                    <a:pt x="4146" y="363"/>
                  </a:lnTo>
                  <a:lnTo>
                    <a:pt x="4152" y="355"/>
                  </a:lnTo>
                  <a:lnTo>
                    <a:pt x="4161" y="347"/>
                  </a:lnTo>
                  <a:lnTo>
                    <a:pt x="4171" y="342"/>
                  </a:lnTo>
                  <a:lnTo>
                    <a:pt x="4183" y="336"/>
                  </a:lnTo>
                  <a:lnTo>
                    <a:pt x="4196" y="331"/>
                  </a:lnTo>
                  <a:lnTo>
                    <a:pt x="4211" y="326"/>
                  </a:lnTo>
                  <a:lnTo>
                    <a:pt x="4229" y="324"/>
                  </a:lnTo>
                  <a:lnTo>
                    <a:pt x="4248" y="320"/>
                  </a:lnTo>
                  <a:lnTo>
                    <a:pt x="4268" y="319"/>
                  </a:lnTo>
                  <a:lnTo>
                    <a:pt x="4292" y="319"/>
                  </a:lnTo>
                  <a:lnTo>
                    <a:pt x="4318" y="319"/>
                  </a:lnTo>
                  <a:lnTo>
                    <a:pt x="4343" y="322"/>
                  </a:lnTo>
                  <a:lnTo>
                    <a:pt x="4368" y="324"/>
                  </a:lnTo>
                  <a:lnTo>
                    <a:pt x="4393" y="327"/>
                  </a:lnTo>
                  <a:lnTo>
                    <a:pt x="4418" y="333"/>
                  </a:lnTo>
                  <a:lnTo>
                    <a:pt x="4441" y="338"/>
                  </a:lnTo>
                  <a:lnTo>
                    <a:pt x="4465" y="345"/>
                  </a:lnTo>
                  <a:lnTo>
                    <a:pt x="4488" y="353"/>
                  </a:lnTo>
                  <a:lnTo>
                    <a:pt x="4511" y="362"/>
                  </a:lnTo>
                  <a:lnTo>
                    <a:pt x="4534" y="372"/>
                  </a:lnTo>
                  <a:lnTo>
                    <a:pt x="4556" y="383"/>
                  </a:lnTo>
                  <a:lnTo>
                    <a:pt x="4578" y="395"/>
                  </a:lnTo>
                  <a:lnTo>
                    <a:pt x="4601" y="408"/>
                  </a:lnTo>
                  <a:lnTo>
                    <a:pt x="4622" y="422"/>
                  </a:lnTo>
                  <a:lnTo>
                    <a:pt x="4643" y="435"/>
                  </a:lnTo>
                  <a:lnTo>
                    <a:pt x="4665" y="451"/>
                  </a:lnTo>
                  <a:lnTo>
                    <a:pt x="4857" y="185"/>
                  </a:lnTo>
                  <a:lnTo>
                    <a:pt x="4830" y="163"/>
                  </a:lnTo>
                  <a:lnTo>
                    <a:pt x="4802" y="143"/>
                  </a:lnTo>
                  <a:lnTo>
                    <a:pt x="4774" y="124"/>
                  </a:lnTo>
                  <a:lnTo>
                    <a:pt x="4744" y="107"/>
                  </a:lnTo>
                  <a:lnTo>
                    <a:pt x="4713" y="90"/>
                  </a:lnTo>
                  <a:lnTo>
                    <a:pt x="4683" y="74"/>
                  </a:lnTo>
                  <a:lnTo>
                    <a:pt x="4650" y="61"/>
                  </a:lnTo>
                  <a:lnTo>
                    <a:pt x="4618" y="49"/>
                  </a:lnTo>
                  <a:lnTo>
                    <a:pt x="4583" y="37"/>
                  </a:lnTo>
                  <a:lnTo>
                    <a:pt x="4548" y="27"/>
                  </a:lnTo>
                  <a:lnTo>
                    <a:pt x="4511" y="19"/>
                  </a:lnTo>
                  <a:lnTo>
                    <a:pt x="4473" y="13"/>
                  </a:lnTo>
                  <a:lnTo>
                    <a:pt x="4434" y="7"/>
                  </a:lnTo>
                  <a:lnTo>
                    <a:pt x="4394" y="4"/>
                  </a:lnTo>
                  <a:lnTo>
                    <a:pt x="4351" y="1"/>
                  </a:lnTo>
                  <a:lnTo>
                    <a:pt x="4309" y="0"/>
                  </a:lnTo>
                  <a:lnTo>
                    <a:pt x="4278" y="1"/>
                  </a:lnTo>
                  <a:lnTo>
                    <a:pt x="4249" y="3"/>
                  </a:lnTo>
                  <a:lnTo>
                    <a:pt x="4221" y="5"/>
                  </a:lnTo>
                  <a:lnTo>
                    <a:pt x="4193" y="8"/>
                  </a:lnTo>
                  <a:lnTo>
                    <a:pt x="4166" y="13"/>
                  </a:lnTo>
                  <a:lnTo>
                    <a:pt x="4139" y="18"/>
                  </a:lnTo>
                  <a:lnTo>
                    <a:pt x="4113" y="24"/>
                  </a:lnTo>
                  <a:lnTo>
                    <a:pt x="4088" y="32"/>
                  </a:lnTo>
                  <a:lnTo>
                    <a:pt x="4064" y="40"/>
                  </a:lnTo>
                  <a:lnTo>
                    <a:pt x="4040" y="49"/>
                  </a:lnTo>
                  <a:lnTo>
                    <a:pt x="4017" y="59"/>
                  </a:lnTo>
                  <a:lnTo>
                    <a:pt x="3996" y="69"/>
                  </a:lnTo>
                  <a:lnTo>
                    <a:pt x="3975" y="80"/>
                  </a:lnTo>
                  <a:lnTo>
                    <a:pt x="3955" y="92"/>
                  </a:lnTo>
                  <a:lnTo>
                    <a:pt x="3935" y="106"/>
                  </a:lnTo>
                  <a:lnTo>
                    <a:pt x="3917" y="119"/>
                  </a:lnTo>
                  <a:lnTo>
                    <a:pt x="3899" y="134"/>
                  </a:lnTo>
                  <a:lnTo>
                    <a:pt x="3884" y="150"/>
                  </a:lnTo>
                  <a:lnTo>
                    <a:pt x="3868" y="167"/>
                  </a:lnTo>
                  <a:lnTo>
                    <a:pt x="3853" y="183"/>
                  </a:lnTo>
                  <a:lnTo>
                    <a:pt x="3840" y="200"/>
                  </a:lnTo>
                  <a:lnTo>
                    <a:pt x="3828" y="219"/>
                  </a:lnTo>
                  <a:lnTo>
                    <a:pt x="3816" y="238"/>
                  </a:lnTo>
                  <a:lnTo>
                    <a:pt x="3806" y="258"/>
                  </a:lnTo>
                  <a:lnTo>
                    <a:pt x="3797" y="278"/>
                  </a:lnTo>
                  <a:lnTo>
                    <a:pt x="3789" y="299"/>
                  </a:lnTo>
                  <a:lnTo>
                    <a:pt x="3783" y="320"/>
                  </a:lnTo>
                  <a:lnTo>
                    <a:pt x="3777" y="343"/>
                  </a:lnTo>
                  <a:lnTo>
                    <a:pt x="3772" y="367"/>
                  </a:lnTo>
                  <a:lnTo>
                    <a:pt x="3769" y="390"/>
                  </a:lnTo>
                  <a:lnTo>
                    <a:pt x="3767" y="414"/>
                  </a:lnTo>
                  <a:lnTo>
                    <a:pt x="3767" y="438"/>
                  </a:lnTo>
                  <a:lnTo>
                    <a:pt x="3767" y="464"/>
                  </a:lnTo>
                  <a:lnTo>
                    <a:pt x="3769" y="489"/>
                  </a:lnTo>
                  <a:lnTo>
                    <a:pt x="3771" y="513"/>
                  </a:lnTo>
                  <a:lnTo>
                    <a:pt x="3775" y="535"/>
                  </a:lnTo>
                  <a:lnTo>
                    <a:pt x="3779" y="558"/>
                  </a:lnTo>
                  <a:lnTo>
                    <a:pt x="3785" y="578"/>
                  </a:lnTo>
                  <a:lnTo>
                    <a:pt x="3790" y="598"/>
                  </a:lnTo>
                  <a:lnTo>
                    <a:pt x="3798" y="616"/>
                  </a:lnTo>
                  <a:lnTo>
                    <a:pt x="3806" y="634"/>
                  </a:lnTo>
                  <a:lnTo>
                    <a:pt x="3815" y="652"/>
                  </a:lnTo>
                  <a:lnTo>
                    <a:pt x="3826" y="668"/>
                  </a:lnTo>
                  <a:lnTo>
                    <a:pt x="3838" y="683"/>
                  </a:lnTo>
                  <a:lnTo>
                    <a:pt x="3849" y="698"/>
                  </a:lnTo>
                  <a:lnTo>
                    <a:pt x="3862" y="713"/>
                  </a:lnTo>
                  <a:lnTo>
                    <a:pt x="3876" y="726"/>
                  </a:lnTo>
                  <a:lnTo>
                    <a:pt x="3892" y="738"/>
                  </a:lnTo>
                  <a:lnTo>
                    <a:pt x="3907" y="751"/>
                  </a:lnTo>
                  <a:lnTo>
                    <a:pt x="3924" y="762"/>
                  </a:lnTo>
                  <a:lnTo>
                    <a:pt x="3941" y="773"/>
                  </a:lnTo>
                  <a:lnTo>
                    <a:pt x="3960" y="785"/>
                  </a:lnTo>
                  <a:lnTo>
                    <a:pt x="3979" y="795"/>
                  </a:lnTo>
                  <a:lnTo>
                    <a:pt x="3999" y="804"/>
                  </a:lnTo>
                  <a:lnTo>
                    <a:pt x="4021" y="813"/>
                  </a:lnTo>
                  <a:lnTo>
                    <a:pt x="4043" y="822"/>
                  </a:lnTo>
                  <a:lnTo>
                    <a:pt x="4091" y="838"/>
                  </a:lnTo>
                  <a:lnTo>
                    <a:pt x="4141" y="854"/>
                  </a:lnTo>
                  <a:lnTo>
                    <a:pt x="4195" y="869"/>
                  </a:lnTo>
                  <a:lnTo>
                    <a:pt x="4253" y="882"/>
                  </a:lnTo>
                  <a:lnTo>
                    <a:pt x="4327" y="900"/>
                  </a:lnTo>
                  <a:lnTo>
                    <a:pt x="4358" y="909"/>
                  </a:lnTo>
                  <a:lnTo>
                    <a:pt x="4385" y="918"/>
                  </a:lnTo>
                  <a:lnTo>
                    <a:pt x="4410" y="927"/>
                  </a:lnTo>
                  <a:lnTo>
                    <a:pt x="4432" y="935"/>
                  </a:lnTo>
                  <a:lnTo>
                    <a:pt x="4450" y="944"/>
                  </a:lnTo>
                  <a:lnTo>
                    <a:pt x="4467" y="952"/>
                  </a:lnTo>
                  <a:lnTo>
                    <a:pt x="4481" y="961"/>
                  </a:lnTo>
                  <a:lnTo>
                    <a:pt x="4492" y="970"/>
                  </a:lnTo>
                  <a:lnTo>
                    <a:pt x="4501" y="980"/>
                  </a:lnTo>
                  <a:lnTo>
                    <a:pt x="4507" y="990"/>
                  </a:lnTo>
                  <a:lnTo>
                    <a:pt x="4513" y="1000"/>
                  </a:lnTo>
                  <a:lnTo>
                    <a:pt x="4516" y="1011"/>
                  </a:lnTo>
                  <a:lnTo>
                    <a:pt x="4519" y="1023"/>
                  </a:lnTo>
                  <a:lnTo>
                    <a:pt x="4519" y="1035"/>
                  </a:lnTo>
                  <a:lnTo>
                    <a:pt x="4519" y="1049"/>
                  </a:lnTo>
                  <a:lnTo>
                    <a:pt x="4516" y="1062"/>
                  </a:lnTo>
                  <a:lnTo>
                    <a:pt x="4513" y="1074"/>
                  </a:lnTo>
                  <a:lnTo>
                    <a:pt x="4507" y="1086"/>
                  </a:lnTo>
                  <a:lnTo>
                    <a:pt x="4501" y="1096"/>
                  </a:lnTo>
                  <a:lnTo>
                    <a:pt x="4493" y="1105"/>
                  </a:lnTo>
                  <a:lnTo>
                    <a:pt x="4484" y="1113"/>
                  </a:lnTo>
                  <a:lnTo>
                    <a:pt x="4472" y="1120"/>
                  </a:lnTo>
                  <a:lnTo>
                    <a:pt x="4459" y="1126"/>
                  </a:lnTo>
                  <a:lnTo>
                    <a:pt x="4443" y="1132"/>
                  </a:lnTo>
                  <a:lnTo>
                    <a:pt x="4428" y="1136"/>
                  </a:lnTo>
                  <a:lnTo>
                    <a:pt x="4409" y="1140"/>
                  </a:lnTo>
                  <a:lnTo>
                    <a:pt x="4388" y="1143"/>
                  </a:lnTo>
                  <a:lnTo>
                    <a:pt x="4366" y="1144"/>
                  </a:lnTo>
                  <a:lnTo>
                    <a:pt x="4341" y="1145"/>
                  </a:lnTo>
                  <a:lnTo>
                    <a:pt x="4314" y="1146"/>
                  </a:lnTo>
                  <a:lnTo>
                    <a:pt x="4288" y="1145"/>
                  </a:lnTo>
                  <a:lnTo>
                    <a:pt x="4262" y="1143"/>
                  </a:lnTo>
                  <a:lnTo>
                    <a:pt x="4235" y="1140"/>
                  </a:lnTo>
                  <a:lnTo>
                    <a:pt x="4210" y="1135"/>
                  </a:lnTo>
                  <a:lnTo>
                    <a:pt x="4182" y="1129"/>
                  </a:lnTo>
                  <a:lnTo>
                    <a:pt x="4155" y="1122"/>
                  </a:lnTo>
                  <a:lnTo>
                    <a:pt x="4128" y="1114"/>
                  </a:lnTo>
                  <a:lnTo>
                    <a:pt x="4101" y="1105"/>
                  </a:lnTo>
                  <a:lnTo>
                    <a:pt x="4075" y="1095"/>
                  </a:lnTo>
                  <a:lnTo>
                    <a:pt x="4049" y="1083"/>
                  </a:lnTo>
                  <a:lnTo>
                    <a:pt x="4023" y="1071"/>
                  </a:lnTo>
                  <a:lnTo>
                    <a:pt x="3999" y="1059"/>
                  </a:lnTo>
                  <a:lnTo>
                    <a:pt x="3976" y="1045"/>
                  </a:lnTo>
                  <a:lnTo>
                    <a:pt x="3953" y="1032"/>
                  </a:lnTo>
                  <a:lnTo>
                    <a:pt x="3932" y="1017"/>
                  </a:lnTo>
                  <a:lnTo>
                    <a:pt x="3913" y="1002"/>
                  </a:lnTo>
                  <a:lnTo>
                    <a:pt x="3720" y="1264"/>
                  </a:lnTo>
                  <a:lnTo>
                    <a:pt x="3745" y="1286"/>
                  </a:lnTo>
                  <a:lnTo>
                    <a:pt x="3774" y="1306"/>
                  </a:lnTo>
                  <a:lnTo>
                    <a:pt x="3804" y="1326"/>
                  </a:lnTo>
                  <a:lnTo>
                    <a:pt x="3834" y="1345"/>
                  </a:lnTo>
                  <a:lnTo>
                    <a:pt x="3868" y="1362"/>
                  </a:lnTo>
                  <a:lnTo>
                    <a:pt x="3902" y="1379"/>
                  </a:lnTo>
                  <a:lnTo>
                    <a:pt x="3938" y="1395"/>
                  </a:lnTo>
                  <a:lnTo>
                    <a:pt x="3975" y="1408"/>
                  </a:lnTo>
                  <a:lnTo>
                    <a:pt x="4012" y="1420"/>
                  </a:lnTo>
                  <a:lnTo>
                    <a:pt x="4051" y="1432"/>
                  </a:lnTo>
                  <a:lnTo>
                    <a:pt x="4092" y="1442"/>
                  </a:lnTo>
                  <a:lnTo>
                    <a:pt x="4132" y="1450"/>
                  </a:lnTo>
                  <a:lnTo>
                    <a:pt x="4174" y="1456"/>
                  </a:lnTo>
                  <a:lnTo>
                    <a:pt x="4216" y="1461"/>
                  </a:lnTo>
                  <a:lnTo>
                    <a:pt x="4259" y="1463"/>
                  </a:lnTo>
                  <a:lnTo>
                    <a:pt x="4302" y="1464"/>
                  </a:lnTo>
                  <a:close/>
                  <a:moveTo>
                    <a:pt x="5072" y="1442"/>
                  </a:moveTo>
                  <a:lnTo>
                    <a:pt x="6145" y="1442"/>
                  </a:lnTo>
                  <a:lnTo>
                    <a:pt x="6145" y="1129"/>
                  </a:lnTo>
                  <a:lnTo>
                    <a:pt x="5427" y="1129"/>
                  </a:lnTo>
                  <a:lnTo>
                    <a:pt x="5427" y="852"/>
                  </a:lnTo>
                  <a:lnTo>
                    <a:pt x="5874" y="852"/>
                  </a:lnTo>
                  <a:lnTo>
                    <a:pt x="5874" y="544"/>
                  </a:lnTo>
                  <a:lnTo>
                    <a:pt x="5427" y="544"/>
                  </a:lnTo>
                  <a:lnTo>
                    <a:pt x="5427" y="335"/>
                  </a:lnTo>
                  <a:lnTo>
                    <a:pt x="6096" y="335"/>
                  </a:lnTo>
                  <a:lnTo>
                    <a:pt x="6096" y="23"/>
                  </a:lnTo>
                  <a:lnTo>
                    <a:pt x="5072" y="23"/>
                  </a:lnTo>
                  <a:lnTo>
                    <a:pt x="5072" y="1442"/>
                  </a:lnTo>
                  <a:close/>
                  <a:moveTo>
                    <a:pt x="7232" y="1442"/>
                  </a:moveTo>
                  <a:lnTo>
                    <a:pt x="7531" y="1442"/>
                  </a:lnTo>
                  <a:lnTo>
                    <a:pt x="7531" y="23"/>
                  </a:lnTo>
                  <a:lnTo>
                    <a:pt x="7186" y="23"/>
                  </a:lnTo>
                  <a:lnTo>
                    <a:pt x="7186" y="797"/>
                  </a:lnTo>
                  <a:lnTo>
                    <a:pt x="6638" y="23"/>
                  </a:lnTo>
                  <a:lnTo>
                    <a:pt x="6316" y="23"/>
                  </a:lnTo>
                  <a:lnTo>
                    <a:pt x="6316" y="1442"/>
                  </a:lnTo>
                  <a:lnTo>
                    <a:pt x="6661" y="1442"/>
                  </a:lnTo>
                  <a:lnTo>
                    <a:pt x="6661" y="629"/>
                  </a:lnTo>
                  <a:lnTo>
                    <a:pt x="7232" y="1442"/>
                  </a:lnTo>
                  <a:close/>
                  <a:moveTo>
                    <a:pt x="7788" y="1442"/>
                  </a:moveTo>
                  <a:lnTo>
                    <a:pt x="8151" y="1442"/>
                  </a:lnTo>
                  <a:lnTo>
                    <a:pt x="8151" y="23"/>
                  </a:lnTo>
                  <a:lnTo>
                    <a:pt x="7788" y="23"/>
                  </a:lnTo>
                  <a:lnTo>
                    <a:pt x="7788" y="1442"/>
                  </a:lnTo>
                  <a:close/>
                  <a:moveTo>
                    <a:pt x="8992" y="1464"/>
                  </a:moveTo>
                  <a:lnTo>
                    <a:pt x="8992" y="1464"/>
                  </a:lnTo>
                  <a:lnTo>
                    <a:pt x="9026" y="1464"/>
                  </a:lnTo>
                  <a:lnTo>
                    <a:pt x="9058" y="1462"/>
                  </a:lnTo>
                  <a:lnTo>
                    <a:pt x="9090" y="1459"/>
                  </a:lnTo>
                  <a:lnTo>
                    <a:pt x="9121" y="1455"/>
                  </a:lnTo>
                  <a:lnTo>
                    <a:pt x="9151" y="1450"/>
                  </a:lnTo>
                  <a:lnTo>
                    <a:pt x="9181" y="1443"/>
                  </a:lnTo>
                  <a:lnTo>
                    <a:pt x="9210" y="1435"/>
                  </a:lnTo>
                  <a:lnTo>
                    <a:pt x="9238" y="1426"/>
                  </a:lnTo>
                  <a:lnTo>
                    <a:pt x="9265" y="1416"/>
                  </a:lnTo>
                  <a:lnTo>
                    <a:pt x="9291" y="1405"/>
                  </a:lnTo>
                  <a:lnTo>
                    <a:pt x="9317" y="1392"/>
                  </a:lnTo>
                  <a:lnTo>
                    <a:pt x="9341" y="1379"/>
                  </a:lnTo>
                  <a:lnTo>
                    <a:pt x="9365" y="1363"/>
                  </a:lnTo>
                  <a:lnTo>
                    <a:pt x="9387" y="1347"/>
                  </a:lnTo>
                  <a:lnTo>
                    <a:pt x="9409" y="1329"/>
                  </a:lnTo>
                  <a:lnTo>
                    <a:pt x="9430" y="1310"/>
                  </a:lnTo>
                  <a:lnTo>
                    <a:pt x="9449" y="1290"/>
                  </a:lnTo>
                  <a:lnTo>
                    <a:pt x="9468" y="1269"/>
                  </a:lnTo>
                  <a:lnTo>
                    <a:pt x="9485" y="1246"/>
                  </a:lnTo>
                  <a:lnTo>
                    <a:pt x="9502" y="1222"/>
                  </a:lnTo>
                  <a:lnTo>
                    <a:pt x="9517" y="1197"/>
                  </a:lnTo>
                  <a:lnTo>
                    <a:pt x="9531" y="1170"/>
                  </a:lnTo>
                  <a:lnTo>
                    <a:pt x="9544" y="1142"/>
                  </a:lnTo>
                  <a:lnTo>
                    <a:pt x="9555" y="1113"/>
                  </a:lnTo>
                  <a:lnTo>
                    <a:pt x="9566" y="1082"/>
                  </a:lnTo>
                  <a:lnTo>
                    <a:pt x="9575" y="1050"/>
                  </a:lnTo>
                  <a:lnTo>
                    <a:pt x="9583" y="1017"/>
                  </a:lnTo>
                  <a:lnTo>
                    <a:pt x="9589" y="982"/>
                  </a:lnTo>
                  <a:lnTo>
                    <a:pt x="9594" y="946"/>
                  </a:lnTo>
                  <a:lnTo>
                    <a:pt x="9598" y="909"/>
                  </a:lnTo>
                  <a:lnTo>
                    <a:pt x="9600" y="870"/>
                  </a:lnTo>
                  <a:lnTo>
                    <a:pt x="9600" y="829"/>
                  </a:lnTo>
                  <a:lnTo>
                    <a:pt x="9600" y="23"/>
                  </a:lnTo>
                  <a:lnTo>
                    <a:pt x="9239" y="23"/>
                  </a:lnTo>
                  <a:lnTo>
                    <a:pt x="9239" y="829"/>
                  </a:lnTo>
                  <a:lnTo>
                    <a:pt x="9238" y="865"/>
                  </a:lnTo>
                  <a:lnTo>
                    <a:pt x="9236" y="898"/>
                  </a:lnTo>
                  <a:lnTo>
                    <a:pt x="9230" y="929"/>
                  </a:lnTo>
                  <a:lnTo>
                    <a:pt x="9223" y="960"/>
                  </a:lnTo>
                  <a:lnTo>
                    <a:pt x="9216" y="987"/>
                  </a:lnTo>
                  <a:lnTo>
                    <a:pt x="9205" y="1013"/>
                  </a:lnTo>
                  <a:lnTo>
                    <a:pt x="9193" y="1036"/>
                  </a:lnTo>
                  <a:lnTo>
                    <a:pt x="9185" y="1046"/>
                  </a:lnTo>
                  <a:lnTo>
                    <a:pt x="9178" y="1058"/>
                  </a:lnTo>
                  <a:lnTo>
                    <a:pt x="9171" y="1067"/>
                  </a:lnTo>
                  <a:lnTo>
                    <a:pt x="9163" y="1077"/>
                  </a:lnTo>
                  <a:lnTo>
                    <a:pt x="9154" y="1084"/>
                  </a:lnTo>
                  <a:lnTo>
                    <a:pt x="9144" y="1092"/>
                  </a:lnTo>
                  <a:lnTo>
                    <a:pt x="9135" y="1100"/>
                  </a:lnTo>
                  <a:lnTo>
                    <a:pt x="9124" y="1107"/>
                  </a:lnTo>
                  <a:lnTo>
                    <a:pt x="9113" y="1113"/>
                  </a:lnTo>
                  <a:lnTo>
                    <a:pt x="9102" y="1118"/>
                  </a:lnTo>
                  <a:lnTo>
                    <a:pt x="9091" y="1124"/>
                  </a:lnTo>
                  <a:lnTo>
                    <a:pt x="9078" y="1128"/>
                  </a:lnTo>
                  <a:lnTo>
                    <a:pt x="9066" y="1132"/>
                  </a:lnTo>
                  <a:lnTo>
                    <a:pt x="9053" y="1135"/>
                  </a:lnTo>
                  <a:lnTo>
                    <a:pt x="9039" y="1137"/>
                  </a:lnTo>
                  <a:lnTo>
                    <a:pt x="9026" y="1138"/>
                  </a:lnTo>
                  <a:lnTo>
                    <a:pt x="9011" y="1140"/>
                  </a:lnTo>
                  <a:lnTo>
                    <a:pt x="8996" y="1140"/>
                  </a:lnTo>
                  <a:lnTo>
                    <a:pt x="8981" y="1140"/>
                  </a:lnTo>
                  <a:lnTo>
                    <a:pt x="8966" y="1138"/>
                  </a:lnTo>
                  <a:lnTo>
                    <a:pt x="8951" y="1137"/>
                  </a:lnTo>
                  <a:lnTo>
                    <a:pt x="8938" y="1135"/>
                  </a:lnTo>
                  <a:lnTo>
                    <a:pt x="8924" y="1132"/>
                  </a:lnTo>
                  <a:lnTo>
                    <a:pt x="8912" y="1128"/>
                  </a:lnTo>
                  <a:lnTo>
                    <a:pt x="8900" y="1124"/>
                  </a:lnTo>
                  <a:lnTo>
                    <a:pt x="8888" y="1118"/>
                  </a:lnTo>
                  <a:lnTo>
                    <a:pt x="8877" y="1113"/>
                  </a:lnTo>
                  <a:lnTo>
                    <a:pt x="8866" y="1107"/>
                  </a:lnTo>
                  <a:lnTo>
                    <a:pt x="8856" y="1099"/>
                  </a:lnTo>
                  <a:lnTo>
                    <a:pt x="8846" y="1092"/>
                  </a:lnTo>
                  <a:lnTo>
                    <a:pt x="8837" y="1084"/>
                  </a:lnTo>
                  <a:lnTo>
                    <a:pt x="8828" y="1076"/>
                  </a:lnTo>
                  <a:lnTo>
                    <a:pt x="8820" y="1067"/>
                  </a:lnTo>
                  <a:lnTo>
                    <a:pt x="8812" y="1056"/>
                  </a:lnTo>
                  <a:lnTo>
                    <a:pt x="8804" y="1046"/>
                  </a:lnTo>
                  <a:lnTo>
                    <a:pt x="8797" y="1035"/>
                  </a:lnTo>
                  <a:lnTo>
                    <a:pt x="8791" y="1024"/>
                  </a:lnTo>
                  <a:lnTo>
                    <a:pt x="8785" y="1011"/>
                  </a:lnTo>
                  <a:lnTo>
                    <a:pt x="8774" y="987"/>
                  </a:lnTo>
                  <a:lnTo>
                    <a:pt x="8766" y="959"/>
                  </a:lnTo>
                  <a:lnTo>
                    <a:pt x="8759" y="929"/>
                  </a:lnTo>
                  <a:lnTo>
                    <a:pt x="8755" y="898"/>
                  </a:lnTo>
                  <a:lnTo>
                    <a:pt x="8751" y="864"/>
                  </a:lnTo>
                  <a:lnTo>
                    <a:pt x="8750" y="829"/>
                  </a:lnTo>
                  <a:lnTo>
                    <a:pt x="8750" y="23"/>
                  </a:lnTo>
                  <a:lnTo>
                    <a:pt x="8387" y="23"/>
                  </a:lnTo>
                  <a:lnTo>
                    <a:pt x="8387" y="829"/>
                  </a:lnTo>
                  <a:lnTo>
                    <a:pt x="8388" y="870"/>
                  </a:lnTo>
                  <a:lnTo>
                    <a:pt x="8391" y="909"/>
                  </a:lnTo>
                  <a:lnTo>
                    <a:pt x="8394" y="946"/>
                  </a:lnTo>
                  <a:lnTo>
                    <a:pt x="8398" y="982"/>
                  </a:lnTo>
                  <a:lnTo>
                    <a:pt x="8405" y="1017"/>
                  </a:lnTo>
                  <a:lnTo>
                    <a:pt x="8413" y="1051"/>
                  </a:lnTo>
                  <a:lnTo>
                    <a:pt x="8422" y="1083"/>
                  </a:lnTo>
                  <a:lnTo>
                    <a:pt x="8432" y="1114"/>
                  </a:lnTo>
                  <a:lnTo>
                    <a:pt x="8443" y="1143"/>
                  </a:lnTo>
                  <a:lnTo>
                    <a:pt x="8456" y="1171"/>
                  </a:lnTo>
                  <a:lnTo>
                    <a:pt x="8470" y="1198"/>
                  </a:lnTo>
                  <a:lnTo>
                    <a:pt x="8485" y="1223"/>
                  </a:lnTo>
                  <a:lnTo>
                    <a:pt x="8502" y="1247"/>
                  </a:lnTo>
                  <a:lnTo>
                    <a:pt x="8519" y="1270"/>
                  </a:lnTo>
                  <a:lnTo>
                    <a:pt x="8538" y="1291"/>
                  </a:lnTo>
                  <a:lnTo>
                    <a:pt x="8557" y="1311"/>
                  </a:lnTo>
                  <a:lnTo>
                    <a:pt x="8578" y="1331"/>
                  </a:lnTo>
                  <a:lnTo>
                    <a:pt x="8600" y="1347"/>
                  </a:lnTo>
                  <a:lnTo>
                    <a:pt x="8622" y="1364"/>
                  </a:lnTo>
                  <a:lnTo>
                    <a:pt x="8646" y="1379"/>
                  </a:lnTo>
                  <a:lnTo>
                    <a:pt x="8670" y="1392"/>
                  </a:lnTo>
                  <a:lnTo>
                    <a:pt x="8695" y="1406"/>
                  </a:lnTo>
                  <a:lnTo>
                    <a:pt x="8721" y="1417"/>
                  </a:lnTo>
                  <a:lnTo>
                    <a:pt x="8749" y="1427"/>
                  </a:lnTo>
                  <a:lnTo>
                    <a:pt x="8776" y="1436"/>
                  </a:lnTo>
                  <a:lnTo>
                    <a:pt x="8805" y="1443"/>
                  </a:lnTo>
                  <a:lnTo>
                    <a:pt x="8835" y="1450"/>
                  </a:lnTo>
                  <a:lnTo>
                    <a:pt x="8865" y="1455"/>
                  </a:lnTo>
                  <a:lnTo>
                    <a:pt x="8895" y="1459"/>
                  </a:lnTo>
                  <a:lnTo>
                    <a:pt x="8927" y="1462"/>
                  </a:lnTo>
                  <a:lnTo>
                    <a:pt x="8959" y="1464"/>
                  </a:lnTo>
                  <a:lnTo>
                    <a:pt x="8992" y="1464"/>
                  </a:lnTo>
                  <a:close/>
                  <a:moveTo>
                    <a:pt x="10311" y="1464"/>
                  </a:moveTo>
                  <a:lnTo>
                    <a:pt x="10311" y="1464"/>
                  </a:lnTo>
                  <a:lnTo>
                    <a:pt x="10344" y="1464"/>
                  </a:lnTo>
                  <a:lnTo>
                    <a:pt x="10377" y="1462"/>
                  </a:lnTo>
                  <a:lnTo>
                    <a:pt x="10408" y="1461"/>
                  </a:lnTo>
                  <a:lnTo>
                    <a:pt x="10438" y="1458"/>
                  </a:lnTo>
                  <a:lnTo>
                    <a:pt x="10468" y="1453"/>
                  </a:lnTo>
                  <a:lnTo>
                    <a:pt x="10497" y="1449"/>
                  </a:lnTo>
                  <a:lnTo>
                    <a:pt x="10525" y="1443"/>
                  </a:lnTo>
                  <a:lnTo>
                    <a:pt x="10552" y="1436"/>
                  </a:lnTo>
                  <a:lnTo>
                    <a:pt x="10578" y="1428"/>
                  </a:lnTo>
                  <a:lnTo>
                    <a:pt x="10602" y="1420"/>
                  </a:lnTo>
                  <a:lnTo>
                    <a:pt x="10627" y="1411"/>
                  </a:lnTo>
                  <a:lnTo>
                    <a:pt x="10651" y="1400"/>
                  </a:lnTo>
                  <a:lnTo>
                    <a:pt x="10673" y="1390"/>
                  </a:lnTo>
                  <a:lnTo>
                    <a:pt x="10693" y="1378"/>
                  </a:lnTo>
                  <a:lnTo>
                    <a:pt x="10715" y="1365"/>
                  </a:lnTo>
                  <a:lnTo>
                    <a:pt x="10734" y="1351"/>
                  </a:lnTo>
                  <a:lnTo>
                    <a:pt x="10752" y="1336"/>
                  </a:lnTo>
                  <a:lnTo>
                    <a:pt x="10769" y="1320"/>
                  </a:lnTo>
                  <a:lnTo>
                    <a:pt x="10784" y="1305"/>
                  </a:lnTo>
                  <a:lnTo>
                    <a:pt x="10800" y="1287"/>
                  </a:lnTo>
                  <a:lnTo>
                    <a:pt x="10814" y="1269"/>
                  </a:lnTo>
                  <a:lnTo>
                    <a:pt x="10826" y="1250"/>
                  </a:lnTo>
                  <a:lnTo>
                    <a:pt x="10838" y="1229"/>
                  </a:lnTo>
                  <a:lnTo>
                    <a:pt x="10849" y="1208"/>
                  </a:lnTo>
                  <a:lnTo>
                    <a:pt x="10858" y="1187"/>
                  </a:lnTo>
                  <a:lnTo>
                    <a:pt x="10865" y="1164"/>
                  </a:lnTo>
                  <a:lnTo>
                    <a:pt x="10873" y="1141"/>
                  </a:lnTo>
                  <a:lnTo>
                    <a:pt x="10879" y="1116"/>
                  </a:lnTo>
                  <a:lnTo>
                    <a:pt x="10883" y="1090"/>
                  </a:lnTo>
                  <a:lnTo>
                    <a:pt x="10886" y="1063"/>
                  </a:lnTo>
                  <a:lnTo>
                    <a:pt x="10888" y="1036"/>
                  </a:lnTo>
                  <a:lnTo>
                    <a:pt x="10889" y="1008"/>
                  </a:lnTo>
                  <a:lnTo>
                    <a:pt x="10888" y="982"/>
                  </a:lnTo>
                  <a:lnTo>
                    <a:pt x="10887" y="958"/>
                  </a:lnTo>
                  <a:lnTo>
                    <a:pt x="10883" y="934"/>
                  </a:lnTo>
                  <a:lnTo>
                    <a:pt x="10880" y="911"/>
                  </a:lnTo>
                  <a:lnTo>
                    <a:pt x="10876" y="890"/>
                  </a:lnTo>
                  <a:lnTo>
                    <a:pt x="10869" y="869"/>
                  </a:lnTo>
                  <a:lnTo>
                    <a:pt x="10862" y="849"/>
                  </a:lnTo>
                  <a:lnTo>
                    <a:pt x="10854" y="829"/>
                  </a:lnTo>
                  <a:lnTo>
                    <a:pt x="10845" y="811"/>
                  </a:lnTo>
                  <a:lnTo>
                    <a:pt x="10835" y="793"/>
                  </a:lnTo>
                  <a:lnTo>
                    <a:pt x="10824" y="778"/>
                  </a:lnTo>
                  <a:lnTo>
                    <a:pt x="10813" y="761"/>
                  </a:lnTo>
                  <a:lnTo>
                    <a:pt x="10799" y="746"/>
                  </a:lnTo>
                  <a:lnTo>
                    <a:pt x="10786" y="732"/>
                  </a:lnTo>
                  <a:lnTo>
                    <a:pt x="10771" y="718"/>
                  </a:lnTo>
                  <a:lnTo>
                    <a:pt x="10755" y="705"/>
                  </a:lnTo>
                  <a:lnTo>
                    <a:pt x="10738" y="692"/>
                  </a:lnTo>
                  <a:lnTo>
                    <a:pt x="10720" y="680"/>
                  </a:lnTo>
                  <a:lnTo>
                    <a:pt x="10702" y="669"/>
                  </a:lnTo>
                  <a:lnTo>
                    <a:pt x="10683" y="658"/>
                  </a:lnTo>
                  <a:lnTo>
                    <a:pt x="10663" y="646"/>
                  </a:lnTo>
                  <a:lnTo>
                    <a:pt x="10642" y="637"/>
                  </a:lnTo>
                  <a:lnTo>
                    <a:pt x="10619" y="627"/>
                  </a:lnTo>
                  <a:lnTo>
                    <a:pt x="10597" y="618"/>
                  </a:lnTo>
                  <a:lnTo>
                    <a:pt x="10548" y="601"/>
                  </a:lnTo>
                  <a:lnTo>
                    <a:pt x="10498" y="585"/>
                  </a:lnTo>
                  <a:lnTo>
                    <a:pt x="10443" y="570"/>
                  </a:lnTo>
                  <a:lnTo>
                    <a:pt x="10385" y="556"/>
                  </a:lnTo>
                  <a:lnTo>
                    <a:pt x="10318" y="540"/>
                  </a:lnTo>
                  <a:lnTo>
                    <a:pt x="10264" y="524"/>
                  </a:lnTo>
                  <a:lnTo>
                    <a:pt x="10241" y="516"/>
                  </a:lnTo>
                  <a:lnTo>
                    <a:pt x="10220" y="509"/>
                  </a:lnTo>
                  <a:lnTo>
                    <a:pt x="10202" y="501"/>
                  </a:lnTo>
                  <a:lnTo>
                    <a:pt x="10188" y="494"/>
                  </a:lnTo>
                  <a:lnTo>
                    <a:pt x="10174" y="486"/>
                  </a:lnTo>
                  <a:lnTo>
                    <a:pt x="10163" y="478"/>
                  </a:lnTo>
                  <a:lnTo>
                    <a:pt x="10154" y="470"/>
                  </a:lnTo>
                  <a:lnTo>
                    <a:pt x="10147" y="461"/>
                  </a:lnTo>
                  <a:lnTo>
                    <a:pt x="10143" y="451"/>
                  </a:lnTo>
                  <a:lnTo>
                    <a:pt x="10139" y="441"/>
                  </a:lnTo>
                  <a:lnTo>
                    <a:pt x="10137" y="429"/>
                  </a:lnTo>
                  <a:lnTo>
                    <a:pt x="10136" y="418"/>
                  </a:lnTo>
                  <a:lnTo>
                    <a:pt x="10137" y="408"/>
                  </a:lnTo>
                  <a:lnTo>
                    <a:pt x="10138" y="398"/>
                  </a:lnTo>
                  <a:lnTo>
                    <a:pt x="10140" y="389"/>
                  </a:lnTo>
                  <a:lnTo>
                    <a:pt x="10144" y="380"/>
                  </a:lnTo>
                  <a:lnTo>
                    <a:pt x="10148" y="371"/>
                  </a:lnTo>
                  <a:lnTo>
                    <a:pt x="10154" y="363"/>
                  </a:lnTo>
                  <a:lnTo>
                    <a:pt x="10161" y="355"/>
                  </a:lnTo>
                  <a:lnTo>
                    <a:pt x="10170" y="347"/>
                  </a:lnTo>
                  <a:lnTo>
                    <a:pt x="10180" y="342"/>
                  </a:lnTo>
                  <a:lnTo>
                    <a:pt x="10191" y="336"/>
                  </a:lnTo>
                  <a:lnTo>
                    <a:pt x="10205" y="331"/>
                  </a:lnTo>
                  <a:lnTo>
                    <a:pt x="10220" y="326"/>
                  </a:lnTo>
                  <a:lnTo>
                    <a:pt x="10237" y="324"/>
                  </a:lnTo>
                  <a:lnTo>
                    <a:pt x="10256" y="320"/>
                  </a:lnTo>
                  <a:lnTo>
                    <a:pt x="10278" y="319"/>
                  </a:lnTo>
                  <a:lnTo>
                    <a:pt x="10300" y="319"/>
                  </a:lnTo>
                  <a:lnTo>
                    <a:pt x="10327" y="319"/>
                  </a:lnTo>
                  <a:lnTo>
                    <a:pt x="10352" y="322"/>
                  </a:lnTo>
                  <a:lnTo>
                    <a:pt x="10378" y="324"/>
                  </a:lnTo>
                  <a:lnTo>
                    <a:pt x="10402" y="327"/>
                  </a:lnTo>
                  <a:lnTo>
                    <a:pt x="10426" y="333"/>
                  </a:lnTo>
                  <a:lnTo>
                    <a:pt x="10451" y="338"/>
                  </a:lnTo>
                  <a:lnTo>
                    <a:pt x="10473" y="345"/>
                  </a:lnTo>
                  <a:lnTo>
                    <a:pt x="10497" y="353"/>
                  </a:lnTo>
                  <a:lnTo>
                    <a:pt x="10520" y="362"/>
                  </a:lnTo>
                  <a:lnTo>
                    <a:pt x="10543" y="372"/>
                  </a:lnTo>
                  <a:lnTo>
                    <a:pt x="10565" y="383"/>
                  </a:lnTo>
                  <a:lnTo>
                    <a:pt x="10587" y="395"/>
                  </a:lnTo>
                  <a:lnTo>
                    <a:pt x="10609" y="408"/>
                  </a:lnTo>
                  <a:lnTo>
                    <a:pt x="10631" y="422"/>
                  </a:lnTo>
                  <a:lnTo>
                    <a:pt x="10653" y="435"/>
                  </a:lnTo>
                  <a:lnTo>
                    <a:pt x="10674" y="451"/>
                  </a:lnTo>
                  <a:lnTo>
                    <a:pt x="10867" y="185"/>
                  </a:lnTo>
                  <a:lnTo>
                    <a:pt x="10840" y="163"/>
                  </a:lnTo>
                  <a:lnTo>
                    <a:pt x="10811" y="143"/>
                  </a:lnTo>
                  <a:lnTo>
                    <a:pt x="10782" y="124"/>
                  </a:lnTo>
                  <a:lnTo>
                    <a:pt x="10753" y="107"/>
                  </a:lnTo>
                  <a:lnTo>
                    <a:pt x="10723" y="90"/>
                  </a:lnTo>
                  <a:lnTo>
                    <a:pt x="10691" y="74"/>
                  </a:lnTo>
                  <a:lnTo>
                    <a:pt x="10659" y="61"/>
                  </a:lnTo>
                  <a:lnTo>
                    <a:pt x="10626" y="49"/>
                  </a:lnTo>
                  <a:lnTo>
                    <a:pt x="10591" y="37"/>
                  </a:lnTo>
                  <a:lnTo>
                    <a:pt x="10556" y="27"/>
                  </a:lnTo>
                  <a:lnTo>
                    <a:pt x="10519" y="19"/>
                  </a:lnTo>
                  <a:lnTo>
                    <a:pt x="10482" y="13"/>
                  </a:lnTo>
                  <a:lnTo>
                    <a:pt x="10443" y="7"/>
                  </a:lnTo>
                  <a:lnTo>
                    <a:pt x="10402" y="4"/>
                  </a:lnTo>
                  <a:lnTo>
                    <a:pt x="10360" y="1"/>
                  </a:lnTo>
                  <a:lnTo>
                    <a:pt x="10317" y="0"/>
                  </a:lnTo>
                  <a:lnTo>
                    <a:pt x="10287" y="1"/>
                  </a:lnTo>
                  <a:lnTo>
                    <a:pt x="10258" y="3"/>
                  </a:lnTo>
                  <a:lnTo>
                    <a:pt x="10229" y="5"/>
                  </a:lnTo>
                  <a:lnTo>
                    <a:pt x="10201" y="8"/>
                  </a:lnTo>
                  <a:lnTo>
                    <a:pt x="10174" y="13"/>
                  </a:lnTo>
                  <a:lnTo>
                    <a:pt x="10148" y="18"/>
                  </a:lnTo>
                  <a:lnTo>
                    <a:pt x="10122" y="24"/>
                  </a:lnTo>
                  <a:lnTo>
                    <a:pt x="10097" y="32"/>
                  </a:lnTo>
                  <a:lnTo>
                    <a:pt x="10073" y="40"/>
                  </a:lnTo>
                  <a:lnTo>
                    <a:pt x="10049" y="49"/>
                  </a:lnTo>
                  <a:lnTo>
                    <a:pt x="10027" y="59"/>
                  </a:lnTo>
                  <a:lnTo>
                    <a:pt x="10004" y="69"/>
                  </a:lnTo>
                  <a:lnTo>
                    <a:pt x="9983" y="80"/>
                  </a:lnTo>
                  <a:lnTo>
                    <a:pt x="9964" y="92"/>
                  </a:lnTo>
                  <a:lnTo>
                    <a:pt x="9944" y="106"/>
                  </a:lnTo>
                  <a:lnTo>
                    <a:pt x="9926" y="119"/>
                  </a:lnTo>
                  <a:lnTo>
                    <a:pt x="9909" y="134"/>
                  </a:lnTo>
                  <a:lnTo>
                    <a:pt x="9892" y="150"/>
                  </a:lnTo>
                  <a:lnTo>
                    <a:pt x="9876" y="167"/>
                  </a:lnTo>
                  <a:lnTo>
                    <a:pt x="9862" y="183"/>
                  </a:lnTo>
                  <a:lnTo>
                    <a:pt x="9848" y="200"/>
                  </a:lnTo>
                  <a:lnTo>
                    <a:pt x="9836" y="219"/>
                  </a:lnTo>
                  <a:lnTo>
                    <a:pt x="9825" y="238"/>
                  </a:lnTo>
                  <a:lnTo>
                    <a:pt x="9815" y="258"/>
                  </a:lnTo>
                  <a:lnTo>
                    <a:pt x="9806" y="278"/>
                  </a:lnTo>
                  <a:lnTo>
                    <a:pt x="9798" y="299"/>
                  </a:lnTo>
                  <a:lnTo>
                    <a:pt x="9791" y="320"/>
                  </a:lnTo>
                  <a:lnTo>
                    <a:pt x="9785" y="343"/>
                  </a:lnTo>
                  <a:lnTo>
                    <a:pt x="9781" y="367"/>
                  </a:lnTo>
                  <a:lnTo>
                    <a:pt x="9777" y="390"/>
                  </a:lnTo>
                  <a:lnTo>
                    <a:pt x="9775" y="414"/>
                  </a:lnTo>
                  <a:lnTo>
                    <a:pt x="9775" y="438"/>
                  </a:lnTo>
                  <a:lnTo>
                    <a:pt x="9775" y="464"/>
                  </a:lnTo>
                  <a:lnTo>
                    <a:pt x="9777" y="489"/>
                  </a:lnTo>
                  <a:lnTo>
                    <a:pt x="9780" y="513"/>
                  </a:lnTo>
                  <a:lnTo>
                    <a:pt x="9783" y="535"/>
                  </a:lnTo>
                  <a:lnTo>
                    <a:pt x="9788" y="558"/>
                  </a:lnTo>
                  <a:lnTo>
                    <a:pt x="9793" y="578"/>
                  </a:lnTo>
                  <a:lnTo>
                    <a:pt x="9799" y="598"/>
                  </a:lnTo>
                  <a:lnTo>
                    <a:pt x="9807" y="616"/>
                  </a:lnTo>
                  <a:lnTo>
                    <a:pt x="9815" y="634"/>
                  </a:lnTo>
                  <a:lnTo>
                    <a:pt x="9825" y="652"/>
                  </a:lnTo>
                  <a:lnTo>
                    <a:pt x="9835" y="668"/>
                  </a:lnTo>
                  <a:lnTo>
                    <a:pt x="9846" y="683"/>
                  </a:lnTo>
                  <a:lnTo>
                    <a:pt x="9858" y="698"/>
                  </a:lnTo>
                  <a:lnTo>
                    <a:pt x="9871" y="713"/>
                  </a:lnTo>
                  <a:lnTo>
                    <a:pt x="9885" y="726"/>
                  </a:lnTo>
                  <a:lnTo>
                    <a:pt x="9900" y="738"/>
                  </a:lnTo>
                  <a:lnTo>
                    <a:pt x="9916" y="751"/>
                  </a:lnTo>
                  <a:lnTo>
                    <a:pt x="9933" y="762"/>
                  </a:lnTo>
                  <a:lnTo>
                    <a:pt x="9951" y="773"/>
                  </a:lnTo>
                  <a:lnTo>
                    <a:pt x="9969" y="785"/>
                  </a:lnTo>
                  <a:lnTo>
                    <a:pt x="9989" y="795"/>
                  </a:lnTo>
                  <a:lnTo>
                    <a:pt x="10009" y="804"/>
                  </a:lnTo>
                  <a:lnTo>
                    <a:pt x="10030" y="813"/>
                  </a:lnTo>
                  <a:lnTo>
                    <a:pt x="10053" y="822"/>
                  </a:lnTo>
                  <a:lnTo>
                    <a:pt x="10100" y="838"/>
                  </a:lnTo>
                  <a:lnTo>
                    <a:pt x="10151" y="854"/>
                  </a:lnTo>
                  <a:lnTo>
                    <a:pt x="10205" y="869"/>
                  </a:lnTo>
                  <a:lnTo>
                    <a:pt x="10262" y="882"/>
                  </a:lnTo>
                  <a:lnTo>
                    <a:pt x="10335" y="900"/>
                  </a:lnTo>
                  <a:lnTo>
                    <a:pt x="10366" y="909"/>
                  </a:lnTo>
                  <a:lnTo>
                    <a:pt x="10394" y="918"/>
                  </a:lnTo>
                  <a:lnTo>
                    <a:pt x="10419" y="927"/>
                  </a:lnTo>
                  <a:lnTo>
                    <a:pt x="10441" y="935"/>
                  </a:lnTo>
                  <a:lnTo>
                    <a:pt x="10460" y="944"/>
                  </a:lnTo>
                  <a:lnTo>
                    <a:pt x="10475" y="952"/>
                  </a:lnTo>
                  <a:lnTo>
                    <a:pt x="10489" y="961"/>
                  </a:lnTo>
                  <a:lnTo>
                    <a:pt x="10500" y="970"/>
                  </a:lnTo>
                  <a:lnTo>
                    <a:pt x="10509" y="980"/>
                  </a:lnTo>
                  <a:lnTo>
                    <a:pt x="10517" y="990"/>
                  </a:lnTo>
                  <a:lnTo>
                    <a:pt x="10521" y="1000"/>
                  </a:lnTo>
                  <a:lnTo>
                    <a:pt x="10525" y="1011"/>
                  </a:lnTo>
                  <a:lnTo>
                    <a:pt x="10527" y="1023"/>
                  </a:lnTo>
                  <a:lnTo>
                    <a:pt x="10528" y="1035"/>
                  </a:lnTo>
                  <a:lnTo>
                    <a:pt x="10527" y="1049"/>
                  </a:lnTo>
                  <a:lnTo>
                    <a:pt x="10525" y="1062"/>
                  </a:lnTo>
                  <a:lnTo>
                    <a:pt x="10521" y="1074"/>
                  </a:lnTo>
                  <a:lnTo>
                    <a:pt x="10517" y="1086"/>
                  </a:lnTo>
                  <a:lnTo>
                    <a:pt x="10510" y="1096"/>
                  </a:lnTo>
                  <a:lnTo>
                    <a:pt x="10502" y="1105"/>
                  </a:lnTo>
                  <a:lnTo>
                    <a:pt x="10492" y="1113"/>
                  </a:lnTo>
                  <a:lnTo>
                    <a:pt x="10481" y="1120"/>
                  </a:lnTo>
                  <a:lnTo>
                    <a:pt x="10468" y="1126"/>
                  </a:lnTo>
                  <a:lnTo>
                    <a:pt x="10453" y="1132"/>
                  </a:lnTo>
                  <a:lnTo>
                    <a:pt x="10436" y="1136"/>
                  </a:lnTo>
                  <a:lnTo>
                    <a:pt x="10417" y="1140"/>
                  </a:lnTo>
                  <a:lnTo>
                    <a:pt x="10397" y="1143"/>
                  </a:lnTo>
                  <a:lnTo>
                    <a:pt x="10374" y="1144"/>
                  </a:lnTo>
                  <a:lnTo>
                    <a:pt x="10350" y="1145"/>
                  </a:lnTo>
                  <a:lnTo>
                    <a:pt x="10323" y="1146"/>
                  </a:lnTo>
                  <a:lnTo>
                    <a:pt x="10298" y="1145"/>
                  </a:lnTo>
                  <a:lnTo>
                    <a:pt x="10272" y="1143"/>
                  </a:lnTo>
                  <a:lnTo>
                    <a:pt x="10245" y="1140"/>
                  </a:lnTo>
                  <a:lnTo>
                    <a:pt x="10218" y="1135"/>
                  </a:lnTo>
                  <a:lnTo>
                    <a:pt x="10191" y="1129"/>
                  </a:lnTo>
                  <a:lnTo>
                    <a:pt x="10164" y="1122"/>
                  </a:lnTo>
                  <a:lnTo>
                    <a:pt x="10137" y="1114"/>
                  </a:lnTo>
                  <a:lnTo>
                    <a:pt x="10110" y="1105"/>
                  </a:lnTo>
                  <a:lnTo>
                    <a:pt x="10083" y="1095"/>
                  </a:lnTo>
                  <a:lnTo>
                    <a:pt x="10057" y="1083"/>
                  </a:lnTo>
                  <a:lnTo>
                    <a:pt x="10033" y="1071"/>
                  </a:lnTo>
                  <a:lnTo>
                    <a:pt x="10008" y="1059"/>
                  </a:lnTo>
                  <a:lnTo>
                    <a:pt x="9984" y="1045"/>
                  </a:lnTo>
                  <a:lnTo>
                    <a:pt x="9962" y="1032"/>
                  </a:lnTo>
                  <a:lnTo>
                    <a:pt x="9940" y="1017"/>
                  </a:lnTo>
                  <a:lnTo>
                    <a:pt x="9921" y="1002"/>
                  </a:lnTo>
                  <a:lnTo>
                    <a:pt x="9728" y="1264"/>
                  </a:lnTo>
                  <a:lnTo>
                    <a:pt x="9755" y="1286"/>
                  </a:lnTo>
                  <a:lnTo>
                    <a:pt x="9782" y="1306"/>
                  </a:lnTo>
                  <a:lnTo>
                    <a:pt x="9812" y="1326"/>
                  </a:lnTo>
                  <a:lnTo>
                    <a:pt x="9844" y="1345"/>
                  </a:lnTo>
                  <a:lnTo>
                    <a:pt x="9876" y="1362"/>
                  </a:lnTo>
                  <a:lnTo>
                    <a:pt x="9910" y="1379"/>
                  </a:lnTo>
                  <a:lnTo>
                    <a:pt x="9946" y="1395"/>
                  </a:lnTo>
                  <a:lnTo>
                    <a:pt x="9983" y="1408"/>
                  </a:lnTo>
                  <a:lnTo>
                    <a:pt x="10021" y="1420"/>
                  </a:lnTo>
                  <a:lnTo>
                    <a:pt x="10061" y="1432"/>
                  </a:lnTo>
                  <a:lnTo>
                    <a:pt x="10100" y="1442"/>
                  </a:lnTo>
                  <a:lnTo>
                    <a:pt x="10142" y="1450"/>
                  </a:lnTo>
                  <a:lnTo>
                    <a:pt x="10183" y="1456"/>
                  </a:lnTo>
                  <a:lnTo>
                    <a:pt x="10225" y="1461"/>
                  </a:lnTo>
                  <a:lnTo>
                    <a:pt x="10267" y="1463"/>
                  </a:lnTo>
                  <a:lnTo>
                    <a:pt x="10311" y="1464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EA22094-5ECC-449C-B755-EE023A53B6F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41962" y="4443745"/>
              <a:ext cx="5626379" cy="856918"/>
            </a:xfrm>
            <a:custGeom>
              <a:avLst/>
              <a:gdLst>
                <a:gd name="T0" fmla="*/ 2147483647 w 10949"/>
                <a:gd name="T1" fmla="*/ 2147483647 h 1667"/>
                <a:gd name="T2" fmla="*/ 2147483647 w 10949"/>
                <a:gd name="T3" fmla="*/ 2147483647 h 1667"/>
                <a:gd name="T4" fmla="*/ 2147483647 w 10949"/>
                <a:gd name="T5" fmla="*/ 2147483647 h 1667"/>
                <a:gd name="T6" fmla="*/ 2147483647 w 10949"/>
                <a:gd name="T7" fmla="*/ 2147483647 h 1667"/>
                <a:gd name="T8" fmla="*/ 2147483647 w 10949"/>
                <a:gd name="T9" fmla="*/ 2147483647 h 1667"/>
                <a:gd name="T10" fmla="*/ 2147483647 w 10949"/>
                <a:gd name="T11" fmla="*/ 2147483647 h 1667"/>
                <a:gd name="T12" fmla="*/ 2147483647 w 10949"/>
                <a:gd name="T13" fmla="*/ 2147483647 h 1667"/>
                <a:gd name="T14" fmla="*/ 2147483647 w 10949"/>
                <a:gd name="T15" fmla="*/ 2147483647 h 1667"/>
                <a:gd name="T16" fmla="*/ 2147483647 w 10949"/>
                <a:gd name="T17" fmla="*/ 2147483647 h 1667"/>
                <a:gd name="T18" fmla="*/ 2147483647 w 10949"/>
                <a:gd name="T19" fmla="*/ 2147483647 h 1667"/>
                <a:gd name="T20" fmla="*/ 2147483647 w 10949"/>
                <a:gd name="T21" fmla="*/ 2147483647 h 1667"/>
                <a:gd name="T22" fmla="*/ 2147483647 w 10949"/>
                <a:gd name="T23" fmla="*/ 2147483647 h 1667"/>
                <a:gd name="T24" fmla="*/ 2147483647 w 10949"/>
                <a:gd name="T25" fmla="*/ 2147483647 h 1667"/>
                <a:gd name="T26" fmla="*/ 2147483647 w 10949"/>
                <a:gd name="T27" fmla="*/ 2147483647 h 1667"/>
                <a:gd name="T28" fmla="*/ 2147483647 w 10949"/>
                <a:gd name="T29" fmla="*/ 2147483647 h 1667"/>
                <a:gd name="T30" fmla="*/ 2147483647 w 10949"/>
                <a:gd name="T31" fmla="*/ 2147483647 h 1667"/>
                <a:gd name="T32" fmla="*/ 2147483647 w 10949"/>
                <a:gd name="T33" fmla="*/ 2147483647 h 1667"/>
                <a:gd name="T34" fmla="*/ 2147483647 w 10949"/>
                <a:gd name="T35" fmla="*/ 2147483647 h 1667"/>
                <a:gd name="T36" fmla="*/ 2147483647 w 10949"/>
                <a:gd name="T37" fmla="*/ 2147483647 h 1667"/>
                <a:gd name="T38" fmla="*/ 2147483647 w 10949"/>
                <a:gd name="T39" fmla="*/ 2147483647 h 1667"/>
                <a:gd name="T40" fmla="*/ 2147483647 w 10949"/>
                <a:gd name="T41" fmla="*/ 2147483647 h 1667"/>
                <a:gd name="T42" fmla="*/ 2147483647 w 10949"/>
                <a:gd name="T43" fmla="*/ 2147483647 h 1667"/>
                <a:gd name="T44" fmla="*/ 2147483647 w 10949"/>
                <a:gd name="T45" fmla="*/ 2147483647 h 1667"/>
                <a:gd name="T46" fmla="*/ 2147483647 w 10949"/>
                <a:gd name="T47" fmla="*/ 2147483647 h 1667"/>
                <a:gd name="T48" fmla="*/ 2147483647 w 10949"/>
                <a:gd name="T49" fmla="*/ 2147483647 h 1667"/>
                <a:gd name="T50" fmla="*/ 2147483647 w 10949"/>
                <a:gd name="T51" fmla="*/ 2147483647 h 1667"/>
                <a:gd name="T52" fmla="*/ 2147483647 w 10949"/>
                <a:gd name="T53" fmla="*/ 2147483647 h 1667"/>
                <a:gd name="T54" fmla="*/ 2147483647 w 10949"/>
                <a:gd name="T55" fmla="*/ 2147483647 h 1667"/>
                <a:gd name="T56" fmla="*/ 2147483647 w 10949"/>
                <a:gd name="T57" fmla="*/ 2147483647 h 1667"/>
                <a:gd name="T58" fmla="*/ 2147483647 w 10949"/>
                <a:gd name="T59" fmla="*/ 2147483647 h 1667"/>
                <a:gd name="T60" fmla="*/ 2147483647 w 10949"/>
                <a:gd name="T61" fmla="*/ 2147483647 h 1667"/>
                <a:gd name="T62" fmla="*/ 2147483647 w 10949"/>
                <a:gd name="T63" fmla="*/ 2147483647 h 1667"/>
                <a:gd name="T64" fmla="*/ 2147483647 w 10949"/>
                <a:gd name="T65" fmla="*/ 2147483647 h 1667"/>
                <a:gd name="T66" fmla="*/ 2147483647 w 10949"/>
                <a:gd name="T67" fmla="*/ 2147483647 h 1667"/>
                <a:gd name="T68" fmla="*/ 2147483647 w 10949"/>
                <a:gd name="T69" fmla="*/ 2147483647 h 1667"/>
                <a:gd name="T70" fmla="*/ 2147483647 w 10949"/>
                <a:gd name="T71" fmla="*/ 2147483647 h 1667"/>
                <a:gd name="T72" fmla="*/ 2147483647 w 10949"/>
                <a:gd name="T73" fmla="*/ 2147483647 h 1667"/>
                <a:gd name="T74" fmla="*/ 2147483647 w 10949"/>
                <a:gd name="T75" fmla="*/ 2147483647 h 1667"/>
                <a:gd name="T76" fmla="*/ 2147483647 w 10949"/>
                <a:gd name="T77" fmla="*/ 2147483647 h 1667"/>
                <a:gd name="T78" fmla="*/ 2147483647 w 10949"/>
                <a:gd name="T79" fmla="*/ 2147483647 h 1667"/>
                <a:gd name="T80" fmla="*/ 2147483647 w 10949"/>
                <a:gd name="T81" fmla="*/ 2147483647 h 1667"/>
                <a:gd name="T82" fmla="*/ 2147483647 w 10949"/>
                <a:gd name="T83" fmla="*/ 2147483647 h 1667"/>
                <a:gd name="T84" fmla="*/ 2147483647 w 10949"/>
                <a:gd name="T85" fmla="*/ 2147483647 h 1667"/>
                <a:gd name="T86" fmla="*/ 2147483647 w 10949"/>
                <a:gd name="T87" fmla="*/ 2147483647 h 1667"/>
                <a:gd name="T88" fmla="*/ 2147483647 w 10949"/>
                <a:gd name="T89" fmla="*/ 2147483647 h 1667"/>
                <a:gd name="T90" fmla="*/ 2147483647 w 10949"/>
                <a:gd name="T91" fmla="*/ 2147483647 h 1667"/>
                <a:gd name="T92" fmla="*/ 2147483647 w 10949"/>
                <a:gd name="T93" fmla="*/ 2147483647 h 1667"/>
                <a:gd name="T94" fmla="*/ 2147483647 w 10949"/>
                <a:gd name="T95" fmla="*/ 2147483647 h 1667"/>
                <a:gd name="T96" fmla="*/ 2147483647 w 10949"/>
                <a:gd name="T97" fmla="*/ 2147483647 h 1667"/>
                <a:gd name="T98" fmla="*/ 2147483647 w 10949"/>
                <a:gd name="T99" fmla="*/ 2147483647 h 1667"/>
                <a:gd name="T100" fmla="*/ 2147483647 w 10949"/>
                <a:gd name="T101" fmla="*/ 2147483647 h 1667"/>
                <a:gd name="T102" fmla="*/ 2147483647 w 10949"/>
                <a:gd name="T103" fmla="*/ 2147483647 h 1667"/>
                <a:gd name="T104" fmla="*/ 2147483647 w 10949"/>
                <a:gd name="T105" fmla="*/ 2147483647 h 1667"/>
                <a:gd name="T106" fmla="*/ 2147483647 w 10949"/>
                <a:gd name="T107" fmla="*/ 2147483647 h 1667"/>
                <a:gd name="T108" fmla="*/ 2147483647 w 10949"/>
                <a:gd name="T109" fmla="*/ 2147483647 h 1667"/>
                <a:gd name="T110" fmla="*/ 2147483647 w 10949"/>
                <a:gd name="T111" fmla="*/ 2147483647 h 1667"/>
                <a:gd name="T112" fmla="*/ 2147483647 w 10949"/>
                <a:gd name="T113" fmla="*/ 2147483647 h 1667"/>
                <a:gd name="T114" fmla="*/ 2147483647 w 10949"/>
                <a:gd name="T115" fmla="*/ 2147483647 h 1667"/>
                <a:gd name="T116" fmla="*/ 2147483647 w 10949"/>
                <a:gd name="T117" fmla="*/ 2147483647 h 1667"/>
                <a:gd name="T118" fmla="*/ 2147483647 w 10949"/>
                <a:gd name="T119" fmla="*/ 2147483647 h 1667"/>
                <a:gd name="T120" fmla="*/ 2147483647 w 10949"/>
                <a:gd name="T121" fmla="*/ 2147483647 h 1667"/>
                <a:gd name="T122" fmla="*/ 2147483647 w 10949"/>
                <a:gd name="T123" fmla="*/ 2147483647 h 1667"/>
                <a:gd name="T124" fmla="*/ 2147483647 w 10949"/>
                <a:gd name="T125" fmla="*/ 2147483647 h 16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9" h="1667">
                  <a:moveTo>
                    <a:pt x="10949" y="815"/>
                  </a:moveTo>
                  <a:lnTo>
                    <a:pt x="10949" y="815"/>
                  </a:lnTo>
                  <a:lnTo>
                    <a:pt x="10949" y="790"/>
                  </a:lnTo>
                  <a:lnTo>
                    <a:pt x="10948" y="765"/>
                  </a:lnTo>
                  <a:lnTo>
                    <a:pt x="10946" y="741"/>
                  </a:lnTo>
                  <a:lnTo>
                    <a:pt x="10943" y="716"/>
                  </a:lnTo>
                  <a:lnTo>
                    <a:pt x="10940" y="694"/>
                  </a:lnTo>
                  <a:lnTo>
                    <a:pt x="10936" y="672"/>
                  </a:lnTo>
                  <a:lnTo>
                    <a:pt x="10930" y="649"/>
                  </a:lnTo>
                  <a:lnTo>
                    <a:pt x="10924" y="628"/>
                  </a:lnTo>
                  <a:lnTo>
                    <a:pt x="10918" y="606"/>
                  </a:lnTo>
                  <a:lnTo>
                    <a:pt x="10911" y="586"/>
                  </a:lnTo>
                  <a:lnTo>
                    <a:pt x="10903" y="567"/>
                  </a:lnTo>
                  <a:lnTo>
                    <a:pt x="10894" y="548"/>
                  </a:lnTo>
                  <a:lnTo>
                    <a:pt x="10884" y="530"/>
                  </a:lnTo>
                  <a:lnTo>
                    <a:pt x="10874" y="513"/>
                  </a:lnTo>
                  <a:lnTo>
                    <a:pt x="10864" y="496"/>
                  </a:lnTo>
                  <a:lnTo>
                    <a:pt x="10851" y="481"/>
                  </a:lnTo>
                  <a:lnTo>
                    <a:pt x="10839" y="465"/>
                  </a:lnTo>
                  <a:lnTo>
                    <a:pt x="10825" y="450"/>
                  </a:lnTo>
                  <a:lnTo>
                    <a:pt x="10812" y="437"/>
                  </a:lnTo>
                  <a:lnTo>
                    <a:pt x="10797" y="424"/>
                  </a:lnTo>
                  <a:lnTo>
                    <a:pt x="10782" y="413"/>
                  </a:lnTo>
                  <a:lnTo>
                    <a:pt x="10766" y="402"/>
                  </a:lnTo>
                  <a:lnTo>
                    <a:pt x="10749" y="392"/>
                  </a:lnTo>
                  <a:lnTo>
                    <a:pt x="10732" y="383"/>
                  </a:lnTo>
                  <a:lnTo>
                    <a:pt x="10714" y="375"/>
                  </a:lnTo>
                  <a:lnTo>
                    <a:pt x="10695" y="368"/>
                  </a:lnTo>
                  <a:lnTo>
                    <a:pt x="10676" y="363"/>
                  </a:lnTo>
                  <a:lnTo>
                    <a:pt x="10656" y="357"/>
                  </a:lnTo>
                  <a:lnTo>
                    <a:pt x="10634" y="354"/>
                  </a:lnTo>
                  <a:lnTo>
                    <a:pt x="10613" y="351"/>
                  </a:lnTo>
                  <a:lnTo>
                    <a:pt x="10591" y="349"/>
                  </a:lnTo>
                  <a:lnTo>
                    <a:pt x="10568" y="349"/>
                  </a:lnTo>
                  <a:lnTo>
                    <a:pt x="10547" y="349"/>
                  </a:lnTo>
                  <a:lnTo>
                    <a:pt x="10526" y="350"/>
                  </a:lnTo>
                  <a:lnTo>
                    <a:pt x="10506" y="354"/>
                  </a:lnTo>
                  <a:lnTo>
                    <a:pt x="10486" y="357"/>
                  </a:lnTo>
                  <a:lnTo>
                    <a:pt x="10467" y="363"/>
                  </a:lnTo>
                  <a:lnTo>
                    <a:pt x="10448" y="368"/>
                  </a:lnTo>
                  <a:lnTo>
                    <a:pt x="10429" y="375"/>
                  </a:lnTo>
                  <a:lnTo>
                    <a:pt x="10411" y="383"/>
                  </a:lnTo>
                  <a:lnTo>
                    <a:pt x="10394" y="392"/>
                  </a:lnTo>
                  <a:lnTo>
                    <a:pt x="10377" y="402"/>
                  </a:lnTo>
                  <a:lnTo>
                    <a:pt x="10360" y="412"/>
                  </a:lnTo>
                  <a:lnTo>
                    <a:pt x="10344" y="424"/>
                  </a:lnTo>
                  <a:lnTo>
                    <a:pt x="10329" y="437"/>
                  </a:lnTo>
                  <a:lnTo>
                    <a:pt x="10314" y="450"/>
                  </a:lnTo>
                  <a:lnTo>
                    <a:pt x="10301" y="465"/>
                  </a:lnTo>
                  <a:lnTo>
                    <a:pt x="10287" y="481"/>
                  </a:lnTo>
                  <a:lnTo>
                    <a:pt x="10274" y="496"/>
                  </a:lnTo>
                  <a:lnTo>
                    <a:pt x="10262" y="514"/>
                  </a:lnTo>
                  <a:lnTo>
                    <a:pt x="10250" y="532"/>
                  </a:lnTo>
                  <a:lnTo>
                    <a:pt x="10240" y="551"/>
                  </a:lnTo>
                  <a:lnTo>
                    <a:pt x="10230" y="570"/>
                  </a:lnTo>
                  <a:lnTo>
                    <a:pt x="10221" y="591"/>
                  </a:lnTo>
                  <a:lnTo>
                    <a:pt x="10213" y="612"/>
                  </a:lnTo>
                  <a:lnTo>
                    <a:pt x="10205" y="634"/>
                  </a:lnTo>
                  <a:lnTo>
                    <a:pt x="10198" y="657"/>
                  </a:lnTo>
                  <a:lnTo>
                    <a:pt x="10193" y="682"/>
                  </a:lnTo>
                  <a:lnTo>
                    <a:pt x="10187" y="705"/>
                  </a:lnTo>
                  <a:lnTo>
                    <a:pt x="10183" y="731"/>
                  </a:lnTo>
                  <a:lnTo>
                    <a:pt x="10179" y="757"/>
                  </a:lnTo>
                  <a:lnTo>
                    <a:pt x="10177" y="783"/>
                  </a:lnTo>
                  <a:lnTo>
                    <a:pt x="10176" y="811"/>
                  </a:lnTo>
                  <a:lnTo>
                    <a:pt x="10176" y="839"/>
                  </a:lnTo>
                  <a:lnTo>
                    <a:pt x="10176" y="873"/>
                  </a:lnTo>
                  <a:lnTo>
                    <a:pt x="10178" y="905"/>
                  </a:lnTo>
                  <a:lnTo>
                    <a:pt x="10180" y="937"/>
                  </a:lnTo>
                  <a:lnTo>
                    <a:pt x="10185" y="967"/>
                  </a:lnTo>
                  <a:lnTo>
                    <a:pt x="10190" y="995"/>
                  </a:lnTo>
                  <a:lnTo>
                    <a:pt x="10196" y="1023"/>
                  </a:lnTo>
                  <a:lnTo>
                    <a:pt x="10203" y="1049"/>
                  </a:lnTo>
                  <a:lnTo>
                    <a:pt x="10211" y="1074"/>
                  </a:lnTo>
                  <a:lnTo>
                    <a:pt x="10220" y="1097"/>
                  </a:lnTo>
                  <a:lnTo>
                    <a:pt x="10230" y="1120"/>
                  </a:lnTo>
                  <a:lnTo>
                    <a:pt x="10240" y="1140"/>
                  </a:lnTo>
                  <a:lnTo>
                    <a:pt x="10251" y="1160"/>
                  </a:lnTo>
                  <a:lnTo>
                    <a:pt x="10263" y="1178"/>
                  </a:lnTo>
                  <a:lnTo>
                    <a:pt x="10276" y="1196"/>
                  </a:lnTo>
                  <a:lnTo>
                    <a:pt x="10289" y="1213"/>
                  </a:lnTo>
                  <a:lnTo>
                    <a:pt x="10303" y="1228"/>
                  </a:lnTo>
                  <a:lnTo>
                    <a:pt x="10317" y="1242"/>
                  </a:lnTo>
                  <a:lnTo>
                    <a:pt x="10332" y="1255"/>
                  </a:lnTo>
                  <a:lnTo>
                    <a:pt x="10347" y="1267"/>
                  </a:lnTo>
                  <a:lnTo>
                    <a:pt x="10362" y="1278"/>
                  </a:lnTo>
                  <a:lnTo>
                    <a:pt x="10378" y="1288"/>
                  </a:lnTo>
                  <a:lnTo>
                    <a:pt x="10394" y="1297"/>
                  </a:lnTo>
                  <a:lnTo>
                    <a:pt x="10411" y="1305"/>
                  </a:lnTo>
                  <a:lnTo>
                    <a:pt x="10428" y="1312"/>
                  </a:lnTo>
                  <a:lnTo>
                    <a:pt x="10443" y="1319"/>
                  </a:lnTo>
                  <a:lnTo>
                    <a:pt x="10460" y="1323"/>
                  </a:lnTo>
                  <a:lnTo>
                    <a:pt x="10477" y="1328"/>
                  </a:lnTo>
                  <a:lnTo>
                    <a:pt x="10494" y="1331"/>
                  </a:lnTo>
                  <a:lnTo>
                    <a:pt x="10511" y="1334"/>
                  </a:lnTo>
                  <a:lnTo>
                    <a:pt x="10528" y="1337"/>
                  </a:lnTo>
                  <a:lnTo>
                    <a:pt x="10544" y="1338"/>
                  </a:lnTo>
                  <a:lnTo>
                    <a:pt x="10560" y="1338"/>
                  </a:lnTo>
                  <a:lnTo>
                    <a:pt x="10586" y="1338"/>
                  </a:lnTo>
                  <a:lnTo>
                    <a:pt x="10611" y="1336"/>
                  </a:lnTo>
                  <a:lnTo>
                    <a:pt x="10635" y="1333"/>
                  </a:lnTo>
                  <a:lnTo>
                    <a:pt x="10658" y="1331"/>
                  </a:lnTo>
                  <a:lnTo>
                    <a:pt x="10679" y="1327"/>
                  </a:lnTo>
                  <a:lnTo>
                    <a:pt x="10701" y="1322"/>
                  </a:lnTo>
                  <a:lnTo>
                    <a:pt x="10721" y="1316"/>
                  </a:lnTo>
                  <a:lnTo>
                    <a:pt x="10741" y="1310"/>
                  </a:lnTo>
                  <a:lnTo>
                    <a:pt x="10761" y="1302"/>
                  </a:lnTo>
                  <a:lnTo>
                    <a:pt x="10780" y="1294"/>
                  </a:lnTo>
                  <a:lnTo>
                    <a:pt x="10800" y="1285"/>
                  </a:lnTo>
                  <a:lnTo>
                    <a:pt x="10820" y="1275"/>
                  </a:lnTo>
                  <a:lnTo>
                    <a:pt x="10859" y="1252"/>
                  </a:lnTo>
                  <a:lnTo>
                    <a:pt x="10901" y="1228"/>
                  </a:lnTo>
                  <a:lnTo>
                    <a:pt x="10837" y="1130"/>
                  </a:lnTo>
                  <a:lnTo>
                    <a:pt x="10805" y="1150"/>
                  </a:lnTo>
                  <a:lnTo>
                    <a:pt x="10775" y="1168"/>
                  </a:lnTo>
                  <a:lnTo>
                    <a:pt x="10746" y="1184"/>
                  </a:lnTo>
                  <a:lnTo>
                    <a:pt x="10730" y="1191"/>
                  </a:lnTo>
                  <a:lnTo>
                    <a:pt x="10715" y="1196"/>
                  </a:lnTo>
                  <a:lnTo>
                    <a:pt x="10700" y="1202"/>
                  </a:lnTo>
                  <a:lnTo>
                    <a:pt x="10684" y="1206"/>
                  </a:lnTo>
                  <a:lnTo>
                    <a:pt x="10667" y="1211"/>
                  </a:lnTo>
                  <a:lnTo>
                    <a:pt x="10650" y="1214"/>
                  </a:lnTo>
                  <a:lnTo>
                    <a:pt x="10632" y="1216"/>
                  </a:lnTo>
                  <a:lnTo>
                    <a:pt x="10614" y="1219"/>
                  </a:lnTo>
                  <a:lnTo>
                    <a:pt x="10595" y="1220"/>
                  </a:lnTo>
                  <a:lnTo>
                    <a:pt x="10575" y="1220"/>
                  </a:lnTo>
                  <a:lnTo>
                    <a:pt x="10560" y="1220"/>
                  </a:lnTo>
                  <a:lnTo>
                    <a:pt x="10547" y="1219"/>
                  </a:lnTo>
                  <a:lnTo>
                    <a:pt x="10533" y="1216"/>
                  </a:lnTo>
                  <a:lnTo>
                    <a:pt x="10520" y="1214"/>
                  </a:lnTo>
                  <a:lnTo>
                    <a:pt x="10506" y="1211"/>
                  </a:lnTo>
                  <a:lnTo>
                    <a:pt x="10494" y="1206"/>
                  </a:lnTo>
                  <a:lnTo>
                    <a:pt x="10481" y="1202"/>
                  </a:lnTo>
                  <a:lnTo>
                    <a:pt x="10470" y="1196"/>
                  </a:lnTo>
                  <a:lnTo>
                    <a:pt x="10458" y="1191"/>
                  </a:lnTo>
                  <a:lnTo>
                    <a:pt x="10447" y="1184"/>
                  </a:lnTo>
                  <a:lnTo>
                    <a:pt x="10437" y="1177"/>
                  </a:lnTo>
                  <a:lnTo>
                    <a:pt x="10426" y="1168"/>
                  </a:lnTo>
                  <a:lnTo>
                    <a:pt x="10416" y="1160"/>
                  </a:lnTo>
                  <a:lnTo>
                    <a:pt x="10407" y="1151"/>
                  </a:lnTo>
                  <a:lnTo>
                    <a:pt x="10398" y="1141"/>
                  </a:lnTo>
                  <a:lnTo>
                    <a:pt x="10389" y="1130"/>
                  </a:lnTo>
                  <a:lnTo>
                    <a:pt x="10381" y="1120"/>
                  </a:lnTo>
                  <a:lnTo>
                    <a:pt x="10374" y="1107"/>
                  </a:lnTo>
                  <a:lnTo>
                    <a:pt x="10359" y="1083"/>
                  </a:lnTo>
                  <a:lnTo>
                    <a:pt x="10347" y="1056"/>
                  </a:lnTo>
                  <a:lnTo>
                    <a:pt x="10335" y="1027"/>
                  </a:lnTo>
                  <a:lnTo>
                    <a:pt x="10326" y="995"/>
                  </a:lnTo>
                  <a:lnTo>
                    <a:pt x="10320" y="961"/>
                  </a:lnTo>
                  <a:lnTo>
                    <a:pt x="10314" y="927"/>
                  </a:lnTo>
                  <a:lnTo>
                    <a:pt x="10311" y="890"/>
                  </a:lnTo>
                  <a:lnTo>
                    <a:pt x="10943" y="890"/>
                  </a:lnTo>
                  <a:lnTo>
                    <a:pt x="10947" y="873"/>
                  </a:lnTo>
                  <a:lnTo>
                    <a:pt x="10948" y="856"/>
                  </a:lnTo>
                  <a:lnTo>
                    <a:pt x="10949" y="837"/>
                  </a:lnTo>
                  <a:lnTo>
                    <a:pt x="10949" y="815"/>
                  </a:lnTo>
                  <a:close/>
                  <a:moveTo>
                    <a:pt x="10311" y="779"/>
                  </a:moveTo>
                  <a:lnTo>
                    <a:pt x="10311" y="779"/>
                  </a:lnTo>
                  <a:lnTo>
                    <a:pt x="10315" y="741"/>
                  </a:lnTo>
                  <a:lnTo>
                    <a:pt x="10321" y="705"/>
                  </a:lnTo>
                  <a:lnTo>
                    <a:pt x="10329" y="672"/>
                  </a:lnTo>
                  <a:lnTo>
                    <a:pt x="10338" y="641"/>
                  </a:lnTo>
                  <a:lnTo>
                    <a:pt x="10349" y="613"/>
                  </a:lnTo>
                  <a:lnTo>
                    <a:pt x="10361" y="587"/>
                  </a:lnTo>
                  <a:lnTo>
                    <a:pt x="10376" y="564"/>
                  </a:lnTo>
                  <a:lnTo>
                    <a:pt x="10384" y="554"/>
                  </a:lnTo>
                  <a:lnTo>
                    <a:pt x="10392" y="543"/>
                  </a:lnTo>
                  <a:lnTo>
                    <a:pt x="10399" y="533"/>
                  </a:lnTo>
                  <a:lnTo>
                    <a:pt x="10408" y="525"/>
                  </a:lnTo>
                  <a:lnTo>
                    <a:pt x="10417" y="516"/>
                  </a:lnTo>
                  <a:lnTo>
                    <a:pt x="10428" y="510"/>
                  </a:lnTo>
                  <a:lnTo>
                    <a:pt x="10438" y="502"/>
                  </a:lnTo>
                  <a:lnTo>
                    <a:pt x="10448" y="496"/>
                  </a:lnTo>
                  <a:lnTo>
                    <a:pt x="10458" y="491"/>
                  </a:lnTo>
                  <a:lnTo>
                    <a:pt x="10469" y="485"/>
                  </a:lnTo>
                  <a:lnTo>
                    <a:pt x="10492" y="477"/>
                  </a:lnTo>
                  <a:lnTo>
                    <a:pt x="10515" y="470"/>
                  </a:lnTo>
                  <a:lnTo>
                    <a:pt x="10540" y="467"/>
                  </a:lnTo>
                  <a:lnTo>
                    <a:pt x="10566" y="466"/>
                  </a:lnTo>
                  <a:lnTo>
                    <a:pt x="10582" y="467"/>
                  </a:lnTo>
                  <a:lnTo>
                    <a:pt x="10596" y="468"/>
                  </a:lnTo>
                  <a:lnTo>
                    <a:pt x="10611" y="469"/>
                  </a:lnTo>
                  <a:lnTo>
                    <a:pt x="10624" y="472"/>
                  </a:lnTo>
                  <a:lnTo>
                    <a:pt x="10638" y="475"/>
                  </a:lnTo>
                  <a:lnTo>
                    <a:pt x="10650" y="479"/>
                  </a:lnTo>
                  <a:lnTo>
                    <a:pt x="10662" y="484"/>
                  </a:lnTo>
                  <a:lnTo>
                    <a:pt x="10675" y="490"/>
                  </a:lnTo>
                  <a:lnTo>
                    <a:pt x="10686" y="495"/>
                  </a:lnTo>
                  <a:lnTo>
                    <a:pt x="10697" y="502"/>
                  </a:lnTo>
                  <a:lnTo>
                    <a:pt x="10707" y="509"/>
                  </a:lnTo>
                  <a:lnTo>
                    <a:pt x="10718" y="516"/>
                  </a:lnTo>
                  <a:lnTo>
                    <a:pt x="10727" y="524"/>
                  </a:lnTo>
                  <a:lnTo>
                    <a:pt x="10735" y="533"/>
                  </a:lnTo>
                  <a:lnTo>
                    <a:pt x="10744" y="543"/>
                  </a:lnTo>
                  <a:lnTo>
                    <a:pt x="10752" y="554"/>
                  </a:lnTo>
                  <a:lnTo>
                    <a:pt x="10767" y="575"/>
                  </a:lnTo>
                  <a:lnTo>
                    <a:pt x="10780" y="599"/>
                  </a:lnTo>
                  <a:lnTo>
                    <a:pt x="10792" y="624"/>
                  </a:lnTo>
                  <a:lnTo>
                    <a:pt x="10802" y="652"/>
                  </a:lnTo>
                  <a:lnTo>
                    <a:pt x="10810" y="682"/>
                  </a:lnTo>
                  <a:lnTo>
                    <a:pt x="10815" y="713"/>
                  </a:lnTo>
                  <a:lnTo>
                    <a:pt x="10820" y="745"/>
                  </a:lnTo>
                  <a:lnTo>
                    <a:pt x="10823" y="779"/>
                  </a:lnTo>
                  <a:lnTo>
                    <a:pt x="10311" y="779"/>
                  </a:lnTo>
                  <a:close/>
                  <a:moveTo>
                    <a:pt x="9704" y="238"/>
                  </a:moveTo>
                  <a:lnTo>
                    <a:pt x="9704" y="368"/>
                  </a:lnTo>
                  <a:lnTo>
                    <a:pt x="9573" y="368"/>
                  </a:lnTo>
                  <a:lnTo>
                    <a:pt x="9573" y="483"/>
                  </a:lnTo>
                  <a:lnTo>
                    <a:pt x="9704" y="483"/>
                  </a:lnTo>
                  <a:lnTo>
                    <a:pt x="9704" y="1318"/>
                  </a:lnTo>
                  <a:lnTo>
                    <a:pt x="9839" y="1318"/>
                  </a:lnTo>
                  <a:lnTo>
                    <a:pt x="9839" y="483"/>
                  </a:lnTo>
                  <a:lnTo>
                    <a:pt x="10025" y="483"/>
                  </a:lnTo>
                  <a:lnTo>
                    <a:pt x="10025" y="368"/>
                  </a:lnTo>
                  <a:lnTo>
                    <a:pt x="9839" y="368"/>
                  </a:lnTo>
                  <a:lnTo>
                    <a:pt x="9839" y="228"/>
                  </a:lnTo>
                  <a:lnTo>
                    <a:pt x="9840" y="213"/>
                  </a:lnTo>
                  <a:lnTo>
                    <a:pt x="9841" y="201"/>
                  </a:lnTo>
                  <a:lnTo>
                    <a:pt x="9843" y="188"/>
                  </a:lnTo>
                  <a:lnTo>
                    <a:pt x="9846" y="178"/>
                  </a:lnTo>
                  <a:lnTo>
                    <a:pt x="9851" y="169"/>
                  </a:lnTo>
                  <a:lnTo>
                    <a:pt x="9855" y="160"/>
                  </a:lnTo>
                  <a:lnTo>
                    <a:pt x="9861" y="154"/>
                  </a:lnTo>
                  <a:lnTo>
                    <a:pt x="9867" y="148"/>
                  </a:lnTo>
                  <a:lnTo>
                    <a:pt x="9873" y="142"/>
                  </a:lnTo>
                  <a:lnTo>
                    <a:pt x="9881" y="138"/>
                  </a:lnTo>
                  <a:lnTo>
                    <a:pt x="9889" y="134"/>
                  </a:lnTo>
                  <a:lnTo>
                    <a:pt x="9898" y="132"/>
                  </a:lnTo>
                  <a:lnTo>
                    <a:pt x="9907" y="130"/>
                  </a:lnTo>
                  <a:lnTo>
                    <a:pt x="9916" y="129"/>
                  </a:lnTo>
                  <a:lnTo>
                    <a:pt x="9936" y="128"/>
                  </a:lnTo>
                  <a:lnTo>
                    <a:pt x="9953" y="129"/>
                  </a:lnTo>
                  <a:lnTo>
                    <a:pt x="9968" y="129"/>
                  </a:lnTo>
                  <a:lnTo>
                    <a:pt x="9982" y="131"/>
                  </a:lnTo>
                  <a:lnTo>
                    <a:pt x="9997" y="133"/>
                  </a:lnTo>
                  <a:lnTo>
                    <a:pt x="10011" y="137"/>
                  </a:lnTo>
                  <a:lnTo>
                    <a:pt x="10023" y="140"/>
                  </a:lnTo>
                  <a:lnTo>
                    <a:pt x="10035" y="145"/>
                  </a:lnTo>
                  <a:lnTo>
                    <a:pt x="10047" y="149"/>
                  </a:lnTo>
                  <a:lnTo>
                    <a:pt x="10047" y="21"/>
                  </a:lnTo>
                  <a:lnTo>
                    <a:pt x="10022" y="14"/>
                  </a:lnTo>
                  <a:lnTo>
                    <a:pt x="9996" y="9"/>
                  </a:lnTo>
                  <a:lnTo>
                    <a:pt x="9964" y="6"/>
                  </a:lnTo>
                  <a:lnTo>
                    <a:pt x="9927" y="5"/>
                  </a:lnTo>
                  <a:lnTo>
                    <a:pt x="9904" y="6"/>
                  </a:lnTo>
                  <a:lnTo>
                    <a:pt x="9880" y="9"/>
                  </a:lnTo>
                  <a:lnTo>
                    <a:pt x="9858" y="12"/>
                  </a:lnTo>
                  <a:lnTo>
                    <a:pt x="9836" y="18"/>
                  </a:lnTo>
                  <a:lnTo>
                    <a:pt x="9817" y="26"/>
                  </a:lnTo>
                  <a:lnTo>
                    <a:pt x="9798" y="34"/>
                  </a:lnTo>
                  <a:lnTo>
                    <a:pt x="9781" y="45"/>
                  </a:lnTo>
                  <a:lnTo>
                    <a:pt x="9766" y="58"/>
                  </a:lnTo>
                  <a:lnTo>
                    <a:pt x="9752" y="73"/>
                  </a:lnTo>
                  <a:lnTo>
                    <a:pt x="9740" y="90"/>
                  </a:lnTo>
                  <a:lnTo>
                    <a:pt x="9728" y="109"/>
                  </a:lnTo>
                  <a:lnTo>
                    <a:pt x="9719" y="130"/>
                  </a:lnTo>
                  <a:lnTo>
                    <a:pt x="9713" y="154"/>
                  </a:lnTo>
                  <a:lnTo>
                    <a:pt x="9708" y="179"/>
                  </a:lnTo>
                  <a:lnTo>
                    <a:pt x="9705" y="208"/>
                  </a:lnTo>
                  <a:lnTo>
                    <a:pt x="9704" y="238"/>
                  </a:lnTo>
                  <a:close/>
                  <a:moveTo>
                    <a:pt x="9143" y="1318"/>
                  </a:moveTo>
                  <a:lnTo>
                    <a:pt x="9279" y="1318"/>
                  </a:lnTo>
                  <a:lnTo>
                    <a:pt x="9279" y="368"/>
                  </a:lnTo>
                  <a:lnTo>
                    <a:pt x="9143" y="368"/>
                  </a:lnTo>
                  <a:lnTo>
                    <a:pt x="9143" y="1318"/>
                  </a:lnTo>
                  <a:close/>
                  <a:moveTo>
                    <a:pt x="9214" y="5"/>
                  </a:moveTo>
                  <a:lnTo>
                    <a:pt x="9214" y="5"/>
                  </a:lnTo>
                  <a:lnTo>
                    <a:pt x="9202" y="5"/>
                  </a:lnTo>
                  <a:lnTo>
                    <a:pt x="9193" y="8"/>
                  </a:lnTo>
                  <a:lnTo>
                    <a:pt x="9183" y="10"/>
                  </a:lnTo>
                  <a:lnTo>
                    <a:pt x="9174" y="13"/>
                  </a:lnTo>
                  <a:lnTo>
                    <a:pt x="9165" y="17"/>
                  </a:lnTo>
                  <a:lnTo>
                    <a:pt x="9158" y="22"/>
                  </a:lnTo>
                  <a:lnTo>
                    <a:pt x="9150" y="28"/>
                  </a:lnTo>
                  <a:lnTo>
                    <a:pt x="9143" y="33"/>
                  </a:lnTo>
                  <a:lnTo>
                    <a:pt x="9136" y="40"/>
                  </a:lnTo>
                  <a:lnTo>
                    <a:pt x="9131" y="48"/>
                  </a:lnTo>
                  <a:lnTo>
                    <a:pt x="9126" y="56"/>
                  </a:lnTo>
                  <a:lnTo>
                    <a:pt x="9122" y="65"/>
                  </a:lnTo>
                  <a:lnTo>
                    <a:pt x="9118" y="74"/>
                  </a:lnTo>
                  <a:lnTo>
                    <a:pt x="9116" y="83"/>
                  </a:lnTo>
                  <a:lnTo>
                    <a:pt x="9115" y="93"/>
                  </a:lnTo>
                  <a:lnTo>
                    <a:pt x="9114" y="102"/>
                  </a:lnTo>
                  <a:lnTo>
                    <a:pt x="9115" y="112"/>
                  </a:lnTo>
                  <a:lnTo>
                    <a:pt x="9116" y="122"/>
                  </a:lnTo>
                  <a:lnTo>
                    <a:pt x="9118" y="131"/>
                  </a:lnTo>
                  <a:lnTo>
                    <a:pt x="9122" y="140"/>
                  </a:lnTo>
                  <a:lnTo>
                    <a:pt x="9126" y="148"/>
                  </a:lnTo>
                  <a:lnTo>
                    <a:pt x="9131" y="156"/>
                  </a:lnTo>
                  <a:lnTo>
                    <a:pt x="9136" y="164"/>
                  </a:lnTo>
                  <a:lnTo>
                    <a:pt x="9143" y="170"/>
                  </a:lnTo>
                  <a:lnTo>
                    <a:pt x="9150" y="176"/>
                  </a:lnTo>
                  <a:lnTo>
                    <a:pt x="9158" y="182"/>
                  </a:lnTo>
                  <a:lnTo>
                    <a:pt x="9165" y="187"/>
                  </a:lnTo>
                  <a:lnTo>
                    <a:pt x="9174" y="191"/>
                  </a:lnTo>
                  <a:lnTo>
                    <a:pt x="9183" y="194"/>
                  </a:lnTo>
                  <a:lnTo>
                    <a:pt x="9193" y="196"/>
                  </a:lnTo>
                  <a:lnTo>
                    <a:pt x="9202" y="199"/>
                  </a:lnTo>
                  <a:lnTo>
                    <a:pt x="9214" y="199"/>
                  </a:lnTo>
                  <a:lnTo>
                    <a:pt x="9223" y="199"/>
                  </a:lnTo>
                  <a:lnTo>
                    <a:pt x="9232" y="196"/>
                  </a:lnTo>
                  <a:lnTo>
                    <a:pt x="9241" y="194"/>
                  </a:lnTo>
                  <a:lnTo>
                    <a:pt x="9250" y="191"/>
                  </a:lnTo>
                  <a:lnTo>
                    <a:pt x="9258" y="187"/>
                  </a:lnTo>
                  <a:lnTo>
                    <a:pt x="9265" y="182"/>
                  </a:lnTo>
                  <a:lnTo>
                    <a:pt x="9272" y="176"/>
                  </a:lnTo>
                  <a:lnTo>
                    <a:pt x="9279" y="170"/>
                  </a:lnTo>
                  <a:lnTo>
                    <a:pt x="9286" y="164"/>
                  </a:lnTo>
                  <a:lnTo>
                    <a:pt x="9291" y="156"/>
                  </a:lnTo>
                  <a:lnTo>
                    <a:pt x="9296" y="148"/>
                  </a:lnTo>
                  <a:lnTo>
                    <a:pt x="9299" y="140"/>
                  </a:lnTo>
                  <a:lnTo>
                    <a:pt x="9303" y="131"/>
                  </a:lnTo>
                  <a:lnTo>
                    <a:pt x="9305" y="122"/>
                  </a:lnTo>
                  <a:lnTo>
                    <a:pt x="9307" y="112"/>
                  </a:lnTo>
                  <a:lnTo>
                    <a:pt x="9307" y="102"/>
                  </a:lnTo>
                  <a:lnTo>
                    <a:pt x="9307" y="93"/>
                  </a:lnTo>
                  <a:lnTo>
                    <a:pt x="9305" y="83"/>
                  </a:lnTo>
                  <a:lnTo>
                    <a:pt x="9303" y="74"/>
                  </a:lnTo>
                  <a:lnTo>
                    <a:pt x="9299" y="65"/>
                  </a:lnTo>
                  <a:lnTo>
                    <a:pt x="9296" y="56"/>
                  </a:lnTo>
                  <a:lnTo>
                    <a:pt x="9291" y="48"/>
                  </a:lnTo>
                  <a:lnTo>
                    <a:pt x="9286" y="40"/>
                  </a:lnTo>
                  <a:lnTo>
                    <a:pt x="9279" y="33"/>
                  </a:lnTo>
                  <a:lnTo>
                    <a:pt x="9272" y="28"/>
                  </a:lnTo>
                  <a:lnTo>
                    <a:pt x="9265" y="22"/>
                  </a:lnTo>
                  <a:lnTo>
                    <a:pt x="9258" y="17"/>
                  </a:lnTo>
                  <a:lnTo>
                    <a:pt x="9250" y="13"/>
                  </a:lnTo>
                  <a:lnTo>
                    <a:pt x="9241" y="10"/>
                  </a:lnTo>
                  <a:lnTo>
                    <a:pt x="9232" y="8"/>
                  </a:lnTo>
                  <a:lnTo>
                    <a:pt x="9223" y="5"/>
                  </a:lnTo>
                  <a:lnTo>
                    <a:pt x="9214" y="5"/>
                  </a:lnTo>
                  <a:close/>
                  <a:moveTo>
                    <a:pt x="8632" y="1318"/>
                  </a:moveTo>
                  <a:lnTo>
                    <a:pt x="8766" y="1318"/>
                  </a:lnTo>
                  <a:lnTo>
                    <a:pt x="8766" y="0"/>
                  </a:lnTo>
                  <a:lnTo>
                    <a:pt x="8632" y="76"/>
                  </a:lnTo>
                  <a:lnTo>
                    <a:pt x="8632" y="1318"/>
                  </a:lnTo>
                  <a:close/>
                  <a:moveTo>
                    <a:pt x="7498" y="486"/>
                  </a:moveTo>
                  <a:lnTo>
                    <a:pt x="7498" y="368"/>
                  </a:lnTo>
                  <a:lnTo>
                    <a:pt x="7363" y="368"/>
                  </a:lnTo>
                  <a:lnTo>
                    <a:pt x="7363" y="1318"/>
                  </a:lnTo>
                  <a:lnTo>
                    <a:pt x="7498" y="1318"/>
                  </a:lnTo>
                  <a:lnTo>
                    <a:pt x="7498" y="761"/>
                  </a:lnTo>
                  <a:lnTo>
                    <a:pt x="7499" y="728"/>
                  </a:lnTo>
                  <a:lnTo>
                    <a:pt x="7501" y="696"/>
                  </a:lnTo>
                  <a:lnTo>
                    <a:pt x="7505" y="667"/>
                  </a:lnTo>
                  <a:lnTo>
                    <a:pt x="7512" y="640"/>
                  </a:lnTo>
                  <a:lnTo>
                    <a:pt x="7519" y="614"/>
                  </a:lnTo>
                  <a:lnTo>
                    <a:pt x="7528" y="591"/>
                  </a:lnTo>
                  <a:lnTo>
                    <a:pt x="7539" y="569"/>
                  </a:lnTo>
                  <a:lnTo>
                    <a:pt x="7551" y="549"/>
                  </a:lnTo>
                  <a:lnTo>
                    <a:pt x="7565" y="532"/>
                  </a:lnTo>
                  <a:lnTo>
                    <a:pt x="7581" y="516"/>
                  </a:lnTo>
                  <a:lnTo>
                    <a:pt x="7598" y="504"/>
                  </a:lnTo>
                  <a:lnTo>
                    <a:pt x="7607" y="497"/>
                  </a:lnTo>
                  <a:lnTo>
                    <a:pt x="7617" y="493"/>
                  </a:lnTo>
                  <a:lnTo>
                    <a:pt x="7626" y="488"/>
                  </a:lnTo>
                  <a:lnTo>
                    <a:pt x="7636" y="484"/>
                  </a:lnTo>
                  <a:lnTo>
                    <a:pt x="7657" y="478"/>
                  </a:lnTo>
                  <a:lnTo>
                    <a:pt x="7680" y="475"/>
                  </a:lnTo>
                  <a:lnTo>
                    <a:pt x="7704" y="474"/>
                  </a:lnTo>
                  <a:lnTo>
                    <a:pt x="7727" y="474"/>
                  </a:lnTo>
                  <a:lnTo>
                    <a:pt x="7748" y="476"/>
                  </a:lnTo>
                  <a:lnTo>
                    <a:pt x="7767" y="479"/>
                  </a:lnTo>
                  <a:lnTo>
                    <a:pt x="7785" y="483"/>
                  </a:lnTo>
                  <a:lnTo>
                    <a:pt x="7802" y="488"/>
                  </a:lnTo>
                  <a:lnTo>
                    <a:pt x="7818" y="495"/>
                  </a:lnTo>
                  <a:lnTo>
                    <a:pt x="7832" y="502"/>
                  </a:lnTo>
                  <a:lnTo>
                    <a:pt x="7847" y="510"/>
                  </a:lnTo>
                  <a:lnTo>
                    <a:pt x="7882" y="372"/>
                  </a:lnTo>
                  <a:lnTo>
                    <a:pt x="7868" y="367"/>
                  </a:lnTo>
                  <a:lnTo>
                    <a:pt x="7855" y="363"/>
                  </a:lnTo>
                  <a:lnTo>
                    <a:pt x="7839" y="358"/>
                  </a:lnTo>
                  <a:lnTo>
                    <a:pt x="7821" y="355"/>
                  </a:lnTo>
                  <a:lnTo>
                    <a:pt x="7802" y="352"/>
                  </a:lnTo>
                  <a:lnTo>
                    <a:pt x="7782" y="350"/>
                  </a:lnTo>
                  <a:lnTo>
                    <a:pt x="7758" y="349"/>
                  </a:lnTo>
                  <a:lnTo>
                    <a:pt x="7734" y="349"/>
                  </a:lnTo>
                  <a:lnTo>
                    <a:pt x="7714" y="349"/>
                  </a:lnTo>
                  <a:lnTo>
                    <a:pt x="7695" y="351"/>
                  </a:lnTo>
                  <a:lnTo>
                    <a:pt x="7677" y="355"/>
                  </a:lnTo>
                  <a:lnTo>
                    <a:pt x="7659" y="359"/>
                  </a:lnTo>
                  <a:lnTo>
                    <a:pt x="7643" y="365"/>
                  </a:lnTo>
                  <a:lnTo>
                    <a:pt x="7626" y="372"/>
                  </a:lnTo>
                  <a:lnTo>
                    <a:pt x="7610" y="379"/>
                  </a:lnTo>
                  <a:lnTo>
                    <a:pt x="7594" y="388"/>
                  </a:lnTo>
                  <a:lnTo>
                    <a:pt x="7578" y="399"/>
                  </a:lnTo>
                  <a:lnTo>
                    <a:pt x="7565" y="409"/>
                  </a:lnTo>
                  <a:lnTo>
                    <a:pt x="7551" y="420"/>
                  </a:lnTo>
                  <a:lnTo>
                    <a:pt x="7539" y="432"/>
                  </a:lnTo>
                  <a:lnTo>
                    <a:pt x="7527" y="445"/>
                  </a:lnTo>
                  <a:lnTo>
                    <a:pt x="7517" y="458"/>
                  </a:lnTo>
                  <a:lnTo>
                    <a:pt x="7507" y="472"/>
                  </a:lnTo>
                  <a:lnTo>
                    <a:pt x="7498" y="486"/>
                  </a:lnTo>
                  <a:close/>
                  <a:moveTo>
                    <a:pt x="6667" y="349"/>
                  </a:moveTo>
                  <a:lnTo>
                    <a:pt x="6667" y="349"/>
                  </a:lnTo>
                  <a:lnTo>
                    <a:pt x="6646" y="349"/>
                  </a:lnTo>
                  <a:lnTo>
                    <a:pt x="6624" y="350"/>
                  </a:lnTo>
                  <a:lnTo>
                    <a:pt x="6604" y="354"/>
                  </a:lnTo>
                  <a:lnTo>
                    <a:pt x="6583" y="357"/>
                  </a:lnTo>
                  <a:lnTo>
                    <a:pt x="6562" y="361"/>
                  </a:lnTo>
                  <a:lnTo>
                    <a:pt x="6543" y="367"/>
                  </a:lnTo>
                  <a:lnTo>
                    <a:pt x="6523" y="373"/>
                  </a:lnTo>
                  <a:lnTo>
                    <a:pt x="6505" y="381"/>
                  </a:lnTo>
                  <a:lnTo>
                    <a:pt x="6486" y="390"/>
                  </a:lnTo>
                  <a:lnTo>
                    <a:pt x="6468" y="399"/>
                  </a:lnTo>
                  <a:lnTo>
                    <a:pt x="6451" y="409"/>
                  </a:lnTo>
                  <a:lnTo>
                    <a:pt x="6434" y="420"/>
                  </a:lnTo>
                  <a:lnTo>
                    <a:pt x="6417" y="432"/>
                  </a:lnTo>
                  <a:lnTo>
                    <a:pt x="6402" y="446"/>
                  </a:lnTo>
                  <a:lnTo>
                    <a:pt x="6387" y="460"/>
                  </a:lnTo>
                  <a:lnTo>
                    <a:pt x="6373" y="476"/>
                  </a:lnTo>
                  <a:lnTo>
                    <a:pt x="6359" y="492"/>
                  </a:lnTo>
                  <a:lnTo>
                    <a:pt x="6346" y="509"/>
                  </a:lnTo>
                  <a:lnTo>
                    <a:pt x="6333" y="527"/>
                  </a:lnTo>
                  <a:lnTo>
                    <a:pt x="6322" y="546"/>
                  </a:lnTo>
                  <a:lnTo>
                    <a:pt x="6311" y="566"/>
                  </a:lnTo>
                  <a:lnTo>
                    <a:pt x="6301" y="586"/>
                  </a:lnTo>
                  <a:lnTo>
                    <a:pt x="6292" y="608"/>
                  </a:lnTo>
                  <a:lnTo>
                    <a:pt x="6284" y="631"/>
                  </a:lnTo>
                  <a:lnTo>
                    <a:pt x="6276" y="655"/>
                  </a:lnTo>
                  <a:lnTo>
                    <a:pt x="6270" y="678"/>
                  </a:lnTo>
                  <a:lnTo>
                    <a:pt x="6265" y="704"/>
                  </a:lnTo>
                  <a:lnTo>
                    <a:pt x="6259" y="730"/>
                  </a:lnTo>
                  <a:lnTo>
                    <a:pt x="6256" y="757"/>
                  </a:lnTo>
                  <a:lnTo>
                    <a:pt x="6253" y="785"/>
                  </a:lnTo>
                  <a:lnTo>
                    <a:pt x="6252" y="814"/>
                  </a:lnTo>
                  <a:lnTo>
                    <a:pt x="6251" y="843"/>
                  </a:lnTo>
                  <a:lnTo>
                    <a:pt x="6251" y="874"/>
                  </a:lnTo>
                  <a:lnTo>
                    <a:pt x="6253" y="903"/>
                  </a:lnTo>
                  <a:lnTo>
                    <a:pt x="6256" y="930"/>
                  </a:lnTo>
                  <a:lnTo>
                    <a:pt x="6259" y="958"/>
                  </a:lnTo>
                  <a:lnTo>
                    <a:pt x="6263" y="984"/>
                  </a:lnTo>
                  <a:lnTo>
                    <a:pt x="6269" y="1009"/>
                  </a:lnTo>
                  <a:lnTo>
                    <a:pt x="6276" y="1033"/>
                  </a:lnTo>
                  <a:lnTo>
                    <a:pt x="6283" y="1057"/>
                  </a:lnTo>
                  <a:lnTo>
                    <a:pt x="6290" y="1079"/>
                  </a:lnTo>
                  <a:lnTo>
                    <a:pt x="6299" y="1101"/>
                  </a:lnTo>
                  <a:lnTo>
                    <a:pt x="6310" y="1122"/>
                  </a:lnTo>
                  <a:lnTo>
                    <a:pt x="6320" y="1141"/>
                  </a:lnTo>
                  <a:lnTo>
                    <a:pt x="6331" y="1160"/>
                  </a:lnTo>
                  <a:lnTo>
                    <a:pt x="6343" y="1178"/>
                  </a:lnTo>
                  <a:lnTo>
                    <a:pt x="6356" y="1195"/>
                  </a:lnTo>
                  <a:lnTo>
                    <a:pt x="6369" y="1212"/>
                  </a:lnTo>
                  <a:lnTo>
                    <a:pt x="6383" y="1227"/>
                  </a:lnTo>
                  <a:lnTo>
                    <a:pt x="6397" y="1241"/>
                  </a:lnTo>
                  <a:lnTo>
                    <a:pt x="6413" y="1255"/>
                  </a:lnTo>
                  <a:lnTo>
                    <a:pt x="6429" y="1266"/>
                  </a:lnTo>
                  <a:lnTo>
                    <a:pt x="6446" y="1278"/>
                  </a:lnTo>
                  <a:lnTo>
                    <a:pt x="6462" y="1288"/>
                  </a:lnTo>
                  <a:lnTo>
                    <a:pt x="6480" y="1297"/>
                  </a:lnTo>
                  <a:lnTo>
                    <a:pt x="6498" y="1306"/>
                  </a:lnTo>
                  <a:lnTo>
                    <a:pt x="6517" y="1313"/>
                  </a:lnTo>
                  <a:lnTo>
                    <a:pt x="6537" y="1320"/>
                  </a:lnTo>
                  <a:lnTo>
                    <a:pt x="6556" y="1325"/>
                  </a:lnTo>
                  <a:lnTo>
                    <a:pt x="6576" y="1330"/>
                  </a:lnTo>
                  <a:lnTo>
                    <a:pt x="6596" y="1333"/>
                  </a:lnTo>
                  <a:lnTo>
                    <a:pt x="6618" y="1336"/>
                  </a:lnTo>
                  <a:lnTo>
                    <a:pt x="6639" y="1338"/>
                  </a:lnTo>
                  <a:lnTo>
                    <a:pt x="6660" y="1338"/>
                  </a:lnTo>
                  <a:lnTo>
                    <a:pt x="6682" y="1337"/>
                  </a:lnTo>
                  <a:lnTo>
                    <a:pt x="6703" y="1336"/>
                  </a:lnTo>
                  <a:lnTo>
                    <a:pt x="6724" y="1333"/>
                  </a:lnTo>
                  <a:lnTo>
                    <a:pt x="6745" y="1330"/>
                  </a:lnTo>
                  <a:lnTo>
                    <a:pt x="6765" y="1324"/>
                  </a:lnTo>
                  <a:lnTo>
                    <a:pt x="6785" y="1319"/>
                  </a:lnTo>
                  <a:lnTo>
                    <a:pt x="6804" y="1312"/>
                  </a:lnTo>
                  <a:lnTo>
                    <a:pt x="6823" y="1305"/>
                  </a:lnTo>
                  <a:lnTo>
                    <a:pt x="6841" y="1296"/>
                  </a:lnTo>
                  <a:lnTo>
                    <a:pt x="6859" y="1286"/>
                  </a:lnTo>
                  <a:lnTo>
                    <a:pt x="6877" y="1276"/>
                  </a:lnTo>
                  <a:lnTo>
                    <a:pt x="6894" y="1264"/>
                  </a:lnTo>
                  <a:lnTo>
                    <a:pt x="6910" y="1251"/>
                  </a:lnTo>
                  <a:lnTo>
                    <a:pt x="6925" y="1238"/>
                  </a:lnTo>
                  <a:lnTo>
                    <a:pt x="6941" y="1223"/>
                  </a:lnTo>
                  <a:lnTo>
                    <a:pt x="6955" y="1207"/>
                  </a:lnTo>
                  <a:lnTo>
                    <a:pt x="6969" y="1192"/>
                  </a:lnTo>
                  <a:lnTo>
                    <a:pt x="6982" y="1174"/>
                  </a:lnTo>
                  <a:lnTo>
                    <a:pt x="6994" y="1156"/>
                  </a:lnTo>
                  <a:lnTo>
                    <a:pt x="7005" y="1137"/>
                  </a:lnTo>
                  <a:lnTo>
                    <a:pt x="7017" y="1116"/>
                  </a:lnTo>
                  <a:lnTo>
                    <a:pt x="7027" y="1095"/>
                  </a:lnTo>
                  <a:lnTo>
                    <a:pt x="7036" y="1074"/>
                  </a:lnTo>
                  <a:lnTo>
                    <a:pt x="7043" y="1051"/>
                  </a:lnTo>
                  <a:lnTo>
                    <a:pt x="7051" y="1027"/>
                  </a:lnTo>
                  <a:lnTo>
                    <a:pt x="7058" y="1003"/>
                  </a:lnTo>
                  <a:lnTo>
                    <a:pt x="7064" y="977"/>
                  </a:lnTo>
                  <a:lnTo>
                    <a:pt x="7068" y="950"/>
                  </a:lnTo>
                  <a:lnTo>
                    <a:pt x="7072" y="923"/>
                  </a:lnTo>
                  <a:lnTo>
                    <a:pt x="7074" y="895"/>
                  </a:lnTo>
                  <a:lnTo>
                    <a:pt x="7076" y="866"/>
                  </a:lnTo>
                  <a:lnTo>
                    <a:pt x="7076" y="837"/>
                  </a:lnTo>
                  <a:lnTo>
                    <a:pt x="7076" y="807"/>
                  </a:lnTo>
                  <a:lnTo>
                    <a:pt x="7074" y="778"/>
                  </a:lnTo>
                  <a:lnTo>
                    <a:pt x="7072" y="750"/>
                  </a:lnTo>
                  <a:lnTo>
                    <a:pt x="7068" y="723"/>
                  </a:lnTo>
                  <a:lnTo>
                    <a:pt x="7064" y="697"/>
                  </a:lnTo>
                  <a:lnTo>
                    <a:pt x="7058" y="673"/>
                  </a:lnTo>
                  <a:lnTo>
                    <a:pt x="7052" y="648"/>
                  </a:lnTo>
                  <a:lnTo>
                    <a:pt x="7045" y="624"/>
                  </a:lnTo>
                  <a:lnTo>
                    <a:pt x="7037" y="602"/>
                  </a:lnTo>
                  <a:lnTo>
                    <a:pt x="7028" y="581"/>
                  </a:lnTo>
                  <a:lnTo>
                    <a:pt x="7019" y="560"/>
                  </a:lnTo>
                  <a:lnTo>
                    <a:pt x="7008" y="541"/>
                  </a:lnTo>
                  <a:lnTo>
                    <a:pt x="6996" y="522"/>
                  </a:lnTo>
                  <a:lnTo>
                    <a:pt x="6985" y="504"/>
                  </a:lnTo>
                  <a:lnTo>
                    <a:pt x="6972" y="487"/>
                  </a:lnTo>
                  <a:lnTo>
                    <a:pt x="6959" y="472"/>
                  </a:lnTo>
                  <a:lnTo>
                    <a:pt x="6945" y="457"/>
                  </a:lnTo>
                  <a:lnTo>
                    <a:pt x="6930" y="443"/>
                  </a:lnTo>
                  <a:lnTo>
                    <a:pt x="6914" y="430"/>
                  </a:lnTo>
                  <a:lnTo>
                    <a:pt x="6898" y="418"/>
                  </a:lnTo>
                  <a:lnTo>
                    <a:pt x="6882" y="408"/>
                  </a:lnTo>
                  <a:lnTo>
                    <a:pt x="6865" y="397"/>
                  </a:lnTo>
                  <a:lnTo>
                    <a:pt x="6847" y="387"/>
                  </a:lnTo>
                  <a:lnTo>
                    <a:pt x="6829" y="379"/>
                  </a:lnTo>
                  <a:lnTo>
                    <a:pt x="6810" y="373"/>
                  </a:lnTo>
                  <a:lnTo>
                    <a:pt x="6791" y="366"/>
                  </a:lnTo>
                  <a:lnTo>
                    <a:pt x="6771" y="360"/>
                  </a:lnTo>
                  <a:lnTo>
                    <a:pt x="6751" y="356"/>
                  </a:lnTo>
                  <a:lnTo>
                    <a:pt x="6731" y="352"/>
                  </a:lnTo>
                  <a:lnTo>
                    <a:pt x="6710" y="350"/>
                  </a:lnTo>
                  <a:lnTo>
                    <a:pt x="6688" y="349"/>
                  </a:lnTo>
                  <a:lnTo>
                    <a:pt x="6667" y="349"/>
                  </a:lnTo>
                  <a:close/>
                  <a:moveTo>
                    <a:pt x="6664" y="1220"/>
                  </a:moveTo>
                  <a:lnTo>
                    <a:pt x="6664" y="1220"/>
                  </a:lnTo>
                  <a:lnTo>
                    <a:pt x="6648" y="1220"/>
                  </a:lnTo>
                  <a:lnTo>
                    <a:pt x="6633" y="1219"/>
                  </a:lnTo>
                  <a:lnTo>
                    <a:pt x="6619" y="1216"/>
                  </a:lnTo>
                  <a:lnTo>
                    <a:pt x="6604" y="1214"/>
                  </a:lnTo>
                  <a:lnTo>
                    <a:pt x="6591" y="1211"/>
                  </a:lnTo>
                  <a:lnTo>
                    <a:pt x="6577" y="1206"/>
                  </a:lnTo>
                  <a:lnTo>
                    <a:pt x="6564" y="1202"/>
                  </a:lnTo>
                  <a:lnTo>
                    <a:pt x="6551" y="1195"/>
                  </a:lnTo>
                  <a:lnTo>
                    <a:pt x="6539" y="1189"/>
                  </a:lnTo>
                  <a:lnTo>
                    <a:pt x="6526" y="1182"/>
                  </a:lnTo>
                  <a:lnTo>
                    <a:pt x="6515" y="1174"/>
                  </a:lnTo>
                  <a:lnTo>
                    <a:pt x="6504" y="1166"/>
                  </a:lnTo>
                  <a:lnTo>
                    <a:pt x="6494" y="1156"/>
                  </a:lnTo>
                  <a:lnTo>
                    <a:pt x="6484" y="1146"/>
                  </a:lnTo>
                  <a:lnTo>
                    <a:pt x="6474" y="1136"/>
                  </a:lnTo>
                  <a:lnTo>
                    <a:pt x="6465" y="1123"/>
                  </a:lnTo>
                  <a:lnTo>
                    <a:pt x="6456" y="1111"/>
                  </a:lnTo>
                  <a:lnTo>
                    <a:pt x="6448" y="1098"/>
                  </a:lnTo>
                  <a:lnTo>
                    <a:pt x="6440" y="1085"/>
                  </a:lnTo>
                  <a:lnTo>
                    <a:pt x="6432" y="1070"/>
                  </a:lnTo>
                  <a:lnTo>
                    <a:pt x="6425" y="1055"/>
                  </a:lnTo>
                  <a:lnTo>
                    <a:pt x="6420" y="1039"/>
                  </a:lnTo>
                  <a:lnTo>
                    <a:pt x="6414" y="1022"/>
                  </a:lnTo>
                  <a:lnTo>
                    <a:pt x="6408" y="1005"/>
                  </a:lnTo>
                  <a:lnTo>
                    <a:pt x="6404" y="987"/>
                  </a:lnTo>
                  <a:lnTo>
                    <a:pt x="6399" y="968"/>
                  </a:lnTo>
                  <a:lnTo>
                    <a:pt x="6396" y="949"/>
                  </a:lnTo>
                  <a:lnTo>
                    <a:pt x="6394" y="929"/>
                  </a:lnTo>
                  <a:lnTo>
                    <a:pt x="6392" y="907"/>
                  </a:lnTo>
                  <a:lnTo>
                    <a:pt x="6389" y="886"/>
                  </a:lnTo>
                  <a:lnTo>
                    <a:pt x="6388" y="840"/>
                  </a:lnTo>
                  <a:lnTo>
                    <a:pt x="6389" y="795"/>
                  </a:lnTo>
                  <a:lnTo>
                    <a:pt x="6392" y="774"/>
                  </a:lnTo>
                  <a:lnTo>
                    <a:pt x="6394" y="752"/>
                  </a:lnTo>
                  <a:lnTo>
                    <a:pt x="6396" y="732"/>
                  </a:lnTo>
                  <a:lnTo>
                    <a:pt x="6399" y="713"/>
                  </a:lnTo>
                  <a:lnTo>
                    <a:pt x="6404" y="695"/>
                  </a:lnTo>
                  <a:lnTo>
                    <a:pt x="6408" y="677"/>
                  </a:lnTo>
                  <a:lnTo>
                    <a:pt x="6414" y="659"/>
                  </a:lnTo>
                  <a:lnTo>
                    <a:pt x="6420" y="643"/>
                  </a:lnTo>
                  <a:lnTo>
                    <a:pt x="6425" y="628"/>
                  </a:lnTo>
                  <a:lnTo>
                    <a:pt x="6432" y="612"/>
                  </a:lnTo>
                  <a:lnTo>
                    <a:pt x="6440" y="599"/>
                  </a:lnTo>
                  <a:lnTo>
                    <a:pt x="6448" y="585"/>
                  </a:lnTo>
                  <a:lnTo>
                    <a:pt x="6456" y="572"/>
                  </a:lnTo>
                  <a:lnTo>
                    <a:pt x="6465" y="559"/>
                  </a:lnTo>
                  <a:lnTo>
                    <a:pt x="6474" y="548"/>
                  </a:lnTo>
                  <a:lnTo>
                    <a:pt x="6484" y="538"/>
                  </a:lnTo>
                  <a:lnTo>
                    <a:pt x="6494" y="528"/>
                  </a:lnTo>
                  <a:lnTo>
                    <a:pt x="6504" y="519"/>
                  </a:lnTo>
                  <a:lnTo>
                    <a:pt x="6515" y="511"/>
                  </a:lnTo>
                  <a:lnTo>
                    <a:pt x="6526" y="503"/>
                  </a:lnTo>
                  <a:lnTo>
                    <a:pt x="6539" y="496"/>
                  </a:lnTo>
                  <a:lnTo>
                    <a:pt x="6551" y="490"/>
                  </a:lnTo>
                  <a:lnTo>
                    <a:pt x="6564" y="484"/>
                  </a:lnTo>
                  <a:lnTo>
                    <a:pt x="6577" y="479"/>
                  </a:lnTo>
                  <a:lnTo>
                    <a:pt x="6591" y="475"/>
                  </a:lnTo>
                  <a:lnTo>
                    <a:pt x="6604" y="472"/>
                  </a:lnTo>
                  <a:lnTo>
                    <a:pt x="6619" y="469"/>
                  </a:lnTo>
                  <a:lnTo>
                    <a:pt x="6633" y="468"/>
                  </a:lnTo>
                  <a:lnTo>
                    <a:pt x="6648" y="467"/>
                  </a:lnTo>
                  <a:lnTo>
                    <a:pt x="6664" y="466"/>
                  </a:lnTo>
                  <a:lnTo>
                    <a:pt x="6679" y="467"/>
                  </a:lnTo>
                  <a:lnTo>
                    <a:pt x="6694" y="468"/>
                  </a:lnTo>
                  <a:lnTo>
                    <a:pt x="6709" y="469"/>
                  </a:lnTo>
                  <a:lnTo>
                    <a:pt x="6723" y="472"/>
                  </a:lnTo>
                  <a:lnTo>
                    <a:pt x="6737" y="475"/>
                  </a:lnTo>
                  <a:lnTo>
                    <a:pt x="6750" y="479"/>
                  </a:lnTo>
                  <a:lnTo>
                    <a:pt x="6764" y="484"/>
                  </a:lnTo>
                  <a:lnTo>
                    <a:pt x="6776" y="490"/>
                  </a:lnTo>
                  <a:lnTo>
                    <a:pt x="6788" y="496"/>
                  </a:lnTo>
                  <a:lnTo>
                    <a:pt x="6801" y="503"/>
                  </a:lnTo>
                  <a:lnTo>
                    <a:pt x="6812" y="511"/>
                  </a:lnTo>
                  <a:lnTo>
                    <a:pt x="6823" y="519"/>
                  </a:lnTo>
                  <a:lnTo>
                    <a:pt x="6834" y="528"/>
                  </a:lnTo>
                  <a:lnTo>
                    <a:pt x="6845" y="538"/>
                  </a:lnTo>
                  <a:lnTo>
                    <a:pt x="6855" y="548"/>
                  </a:lnTo>
                  <a:lnTo>
                    <a:pt x="6864" y="559"/>
                  </a:lnTo>
                  <a:lnTo>
                    <a:pt x="6873" y="572"/>
                  </a:lnTo>
                  <a:lnTo>
                    <a:pt x="6882" y="585"/>
                  </a:lnTo>
                  <a:lnTo>
                    <a:pt x="6889" y="599"/>
                  </a:lnTo>
                  <a:lnTo>
                    <a:pt x="6896" y="612"/>
                  </a:lnTo>
                  <a:lnTo>
                    <a:pt x="6903" y="628"/>
                  </a:lnTo>
                  <a:lnTo>
                    <a:pt x="6910" y="643"/>
                  </a:lnTo>
                  <a:lnTo>
                    <a:pt x="6915" y="659"/>
                  </a:lnTo>
                  <a:lnTo>
                    <a:pt x="6921" y="677"/>
                  </a:lnTo>
                  <a:lnTo>
                    <a:pt x="6925" y="695"/>
                  </a:lnTo>
                  <a:lnTo>
                    <a:pt x="6929" y="713"/>
                  </a:lnTo>
                  <a:lnTo>
                    <a:pt x="6932" y="732"/>
                  </a:lnTo>
                  <a:lnTo>
                    <a:pt x="6936" y="752"/>
                  </a:lnTo>
                  <a:lnTo>
                    <a:pt x="6938" y="774"/>
                  </a:lnTo>
                  <a:lnTo>
                    <a:pt x="6939" y="795"/>
                  </a:lnTo>
                  <a:lnTo>
                    <a:pt x="6940" y="840"/>
                  </a:lnTo>
                  <a:lnTo>
                    <a:pt x="6939" y="886"/>
                  </a:lnTo>
                  <a:lnTo>
                    <a:pt x="6938" y="907"/>
                  </a:lnTo>
                  <a:lnTo>
                    <a:pt x="6936" y="929"/>
                  </a:lnTo>
                  <a:lnTo>
                    <a:pt x="6932" y="949"/>
                  </a:lnTo>
                  <a:lnTo>
                    <a:pt x="6929" y="968"/>
                  </a:lnTo>
                  <a:lnTo>
                    <a:pt x="6925" y="987"/>
                  </a:lnTo>
                  <a:lnTo>
                    <a:pt x="6921" y="1005"/>
                  </a:lnTo>
                  <a:lnTo>
                    <a:pt x="6915" y="1022"/>
                  </a:lnTo>
                  <a:lnTo>
                    <a:pt x="6910" y="1039"/>
                  </a:lnTo>
                  <a:lnTo>
                    <a:pt x="6903" y="1055"/>
                  </a:lnTo>
                  <a:lnTo>
                    <a:pt x="6896" y="1070"/>
                  </a:lnTo>
                  <a:lnTo>
                    <a:pt x="6889" y="1085"/>
                  </a:lnTo>
                  <a:lnTo>
                    <a:pt x="6882" y="1098"/>
                  </a:lnTo>
                  <a:lnTo>
                    <a:pt x="6873" y="1111"/>
                  </a:lnTo>
                  <a:lnTo>
                    <a:pt x="6864" y="1123"/>
                  </a:lnTo>
                  <a:lnTo>
                    <a:pt x="6855" y="1136"/>
                  </a:lnTo>
                  <a:lnTo>
                    <a:pt x="6845" y="1146"/>
                  </a:lnTo>
                  <a:lnTo>
                    <a:pt x="6834" y="1156"/>
                  </a:lnTo>
                  <a:lnTo>
                    <a:pt x="6823" y="1166"/>
                  </a:lnTo>
                  <a:lnTo>
                    <a:pt x="6812" y="1174"/>
                  </a:lnTo>
                  <a:lnTo>
                    <a:pt x="6801" y="1182"/>
                  </a:lnTo>
                  <a:lnTo>
                    <a:pt x="6788" y="1189"/>
                  </a:lnTo>
                  <a:lnTo>
                    <a:pt x="6776" y="1195"/>
                  </a:lnTo>
                  <a:lnTo>
                    <a:pt x="6764" y="1202"/>
                  </a:lnTo>
                  <a:lnTo>
                    <a:pt x="6750" y="1206"/>
                  </a:lnTo>
                  <a:lnTo>
                    <a:pt x="6737" y="1211"/>
                  </a:lnTo>
                  <a:lnTo>
                    <a:pt x="6723" y="1214"/>
                  </a:lnTo>
                  <a:lnTo>
                    <a:pt x="6709" y="1216"/>
                  </a:lnTo>
                  <a:lnTo>
                    <a:pt x="6694" y="1219"/>
                  </a:lnTo>
                  <a:lnTo>
                    <a:pt x="6679" y="1220"/>
                  </a:lnTo>
                  <a:lnTo>
                    <a:pt x="6664" y="1220"/>
                  </a:lnTo>
                  <a:close/>
                  <a:moveTo>
                    <a:pt x="5759" y="238"/>
                  </a:moveTo>
                  <a:lnTo>
                    <a:pt x="5759" y="368"/>
                  </a:lnTo>
                  <a:lnTo>
                    <a:pt x="5628" y="368"/>
                  </a:lnTo>
                  <a:lnTo>
                    <a:pt x="5628" y="483"/>
                  </a:lnTo>
                  <a:lnTo>
                    <a:pt x="5759" y="483"/>
                  </a:lnTo>
                  <a:lnTo>
                    <a:pt x="5759" y="1318"/>
                  </a:lnTo>
                  <a:lnTo>
                    <a:pt x="5895" y="1318"/>
                  </a:lnTo>
                  <a:lnTo>
                    <a:pt x="5895" y="483"/>
                  </a:lnTo>
                  <a:lnTo>
                    <a:pt x="6081" y="483"/>
                  </a:lnTo>
                  <a:lnTo>
                    <a:pt x="6081" y="368"/>
                  </a:lnTo>
                  <a:lnTo>
                    <a:pt x="5895" y="368"/>
                  </a:lnTo>
                  <a:lnTo>
                    <a:pt x="5895" y="228"/>
                  </a:lnTo>
                  <a:lnTo>
                    <a:pt x="5896" y="213"/>
                  </a:lnTo>
                  <a:lnTo>
                    <a:pt x="5897" y="201"/>
                  </a:lnTo>
                  <a:lnTo>
                    <a:pt x="5899" y="188"/>
                  </a:lnTo>
                  <a:lnTo>
                    <a:pt x="5903" y="178"/>
                  </a:lnTo>
                  <a:lnTo>
                    <a:pt x="5906" y="169"/>
                  </a:lnTo>
                  <a:lnTo>
                    <a:pt x="5911" y="160"/>
                  </a:lnTo>
                  <a:lnTo>
                    <a:pt x="5916" y="154"/>
                  </a:lnTo>
                  <a:lnTo>
                    <a:pt x="5923" y="148"/>
                  </a:lnTo>
                  <a:lnTo>
                    <a:pt x="5930" y="142"/>
                  </a:lnTo>
                  <a:lnTo>
                    <a:pt x="5936" y="138"/>
                  </a:lnTo>
                  <a:lnTo>
                    <a:pt x="5944" y="134"/>
                  </a:lnTo>
                  <a:lnTo>
                    <a:pt x="5953" y="132"/>
                  </a:lnTo>
                  <a:lnTo>
                    <a:pt x="5962" y="130"/>
                  </a:lnTo>
                  <a:lnTo>
                    <a:pt x="5972" y="129"/>
                  </a:lnTo>
                  <a:lnTo>
                    <a:pt x="5993" y="128"/>
                  </a:lnTo>
                  <a:lnTo>
                    <a:pt x="6008" y="129"/>
                  </a:lnTo>
                  <a:lnTo>
                    <a:pt x="6023" y="129"/>
                  </a:lnTo>
                  <a:lnTo>
                    <a:pt x="6039" y="131"/>
                  </a:lnTo>
                  <a:lnTo>
                    <a:pt x="6052" y="133"/>
                  </a:lnTo>
                  <a:lnTo>
                    <a:pt x="6066" y="137"/>
                  </a:lnTo>
                  <a:lnTo>
                    <a:pt x="6078" y="140"/>
                  </a:lnTo>
                  <a:lnTo>
                    <a:pt x="6090" y="145"/>
                  </a:lnTo>
                  <a:lnTo>
                    <a:pt x="6103" y="149"/>
                  </a:lnTo>
                  <a:lnTo>
                    <a:pt x="6103" y="21"/>
                  </a:lnTo>
                  <a:lnTo>
                    <a:pt x="6078" y="14"/>
                  </a:lnTo>
                  <a:lnTo>
                    <a:pt x="6051" y="9"/>
                  </a:lnTo>
                  <a:lnTo>
                    <a:pt x="6021" y="6"/>
                  </a:lnTo>
                  <a:lnTo>
                    <a:pt x="5983" y="5"/>
                  </a:lnTo>
                  <a:lnTo>
                    <a:pt x="5959" y="6"/>
                  </a:lnTo>
                  <a:lnTo>
                    <a:pt x="5935" y="9"/>
                  </a:lnTo>
                  <a:lnTo>
                    <a:pt x="5913" y="12"/>
                  </a:lnTo>
                  <a:lnTo>
                    <a:pt x="5893" y="18"/>
                  </a:lnTo>
                  <a:lnTo>
                    <a:pt x="5872" y="26"/>
                  </a:lnTo>
                  <a:lnTo>
                    <a:pt x="5854" y="34"/>
                  </a:lnTo>
                  <a:lnTo>
                    <a:pt x="5838" y="45"/>
                  </a:lnTo>
                  <a:lnTo>
                    <a:pt x="5822" y="58"/>
                  </a:lnTo>
                  <a:lnTo>
                    <a:pt x="5807" y="73"/>
                  </a:lnTo>
                  <a:lnTo>
                    <a:pt x="5795" y="90"/>
                  </a:lnTo>
                  <a:lnTo>
                    <a:pt x="5785" y="109"/>
                  </a:lnTo>
                  <a:lnTo>
                    <a:pt x="5776" y="130"/>
                  </a:lnTo>
                  <a:lnTo>
                    <a:pt x="5769" y="154"/>
                  </a:lnTo>
                  <a:lnTo>
                    <a:pt x="5763" y="179"/>
                  </a:lnTo>
                  <a:lnTo>
                    <a:pt x="5760" y="208"/>
                  </a:lnTo>
                  <a:lnTo>
                    <a:pt x="5759" y="238"/>
                  </a:lnTo>
                  <a:close/>
                  <a:moveTo>
                    <a:pt x="4698" y="475"/>
                  </a:moveTo>
                  <a:lnTo>
                    <a:pt x="4698" y="475"/>
                  </a:lnTo>
                  <a:lnTo>
                    <a:pt x="4684" y="461"/>
                  </a:lnTo>
                  <a:lnTo>
                    <a:pt x="4672" y="448"/>
                  </a:lnTo>
                  <a:lnTo>
                    <a:pt x="4659" y="436"/>
                  </a:lnTo>
                  <a:lnTo>
                    <a:pt x="4644" y="423"/>
                  </a:lnTo>
                  <a:lnTo>
                    <a:pt x="4629" y="412"/>
                  </a:lnTo>
                  <a:lnTo>
                    <a:pt x="4615" y="402"/>
                  </a:lnTo>
                  <a:lnTo>
                    <a:pt x="4599" y="392"/>
                  </a:lnTo>
                  <a:lnTo>
                    <a:pt x="4583" y="383"/>
                  </a:lnTo>
                  <a:lnTo>
                    <a:pt x="4566" y="376"/>
                  </a:lnTo>
                  <a:lnTo>
                    <a:pt x="4550" y="368"/>
                  </a:lnTo>
                  <a:lnTo>
                    <a:pt x="4532" y="363"/>
                  </a:lnTo>
                  <a:lnTo>
                    <a:pt x="4512" y="358"/>
                  </a:lnTo>
                  <a:lnTo>
                    <a:pt x="4493" y="354"/>
                  </a:lnTo>
                  <a:lnTo>
                    <a:pt x="4473" y="351"/>
                  </a:lnTo>
                  <a:lnTo>
                    <a:pt x="4452" y="349"/>
                  </a:lnTo>
                  <a:lnTo>
                    <a:pt x="4430" y="349"/>
                  </a:lnTo>
                  <a:lnTo>
                    <a:pt x="4411" y="349"/>
                  </a:lnTo>
                  <a:lnTo>
                    <a:pt x="4393" y="350"/>
                  </a:lnTo>
                  <a:lnTo>
                    <a:pt x="4375" y="354"/>
                  </a:lnTo>
                  <a:lnTo>
                    <a:pt x="4357" y="357"/>
                  </a:lnTo>
                  <a:lnTo>
                    <a:pt x="4340" y="361"/>
                  </a:lnTo>
                  <a:lnTo>
                    <a:pt x="4323" y="367"/>
                  </a:lnTo>
                  <a:lnTo>
                    <a:pt x="4307" y="374"/>
                  </a:lnTo>
                  <a:lnTo>
                    <a:pt x="4290" y="381"/>
                  </a:lnTo>
                  <a:lnTo>
                    <a:pt x="4274" y="390"/>
                  </a:lnTo>
                  <a:lnTo>
                    <a:pt x="4258" y="399"/>
                  </a:lnTo>
                  <a:lnTo>
                    <a:pt x="4244" y="410"/>
                  </a:lnTo>
                  <a:lnTo>
                    <a:pt x="4229" y="421"/>
                  </a:lnTo>
                  <a:lnTo>
                    <a:pt x="4215" y="433"/>
                  </a:lnTo>
                  <a:lnTo>
                    <a:pt x="4201" y="447"/>
                  </a:lnTo>
                  <a:lnTo>
                    <a:pt x="4189" y="461"/>
                  </a:lnTo>
                  <a:lnTo>
                    <a:pt x="4176" y="477"/>
                  </a:lnTo>
                  <a:lnTo>
                    <a:pt x="4164" y="494"/>
                  </a:lnTo>
                  <a:lnTo>
                    <a:pt x="4153" y="511"/>
                  </a:lnTo>
                  <a:lnTo>
                    <a:pt x="4143" y="530"/>
                  </a:lnTo>
                  <a:lnTo>
                    <a:pt x="4133" y="549"/>
                  </a:lnTo>
                  <a:lnTo>
                    <a:pt x="4124" y="569"/>
                  </a:lnTo>
                  <a:lnTo>
                    <a:pt x="4115" y="591"/>
                  </a:lnTo>
                  <a:lnTo>
                    <a:pt x="4107" y="613"/>
                  </a:lnTo>
                  <a:lnTo>
                    <a:pt x="4100" y="637"/>
                  </a:lnTo>
                  <a:lnTo>
                    <a:pt x="4093" y="661"/>
                  </a:lnTo>
                  <a:lnTo>
                    <a:pt x="4088" y="686"/>
                  </a:lnTo>
                  <a:lnTo>
                    <a:pt x="4083" y="712"/>
                  </a:lnTo>
                  <a:lnTo>
                    <a:pt x="4079" y="740"/>
                  </a:lnTo>
                  <a:lnTo>
                    <a:pt x="4075" y="768"/>
                  </a:lnTo>
                  <a:lnTo>
                    <a:pt x="4073" y="797"/>
                  </a:lnTo>
                  <a:lnTo>
                    <a:pt x="4072" y="827"/>
                  </a:lnTo>
                  <a:lnTo>
                    <a:pt x="4072" y="858"/>
                  </a:lnTo>
                  <a:lnTo>
                    <a:pt x="4072" y="888"/>
                  </a:lnTo>
                  <a:lnTo>
                    <a:pt x="4073" y="919"/>
                  </a:lnTo>
                  <a:lnTo>
                    <a:pt x="4075" y="947"/>
                  </a:lnTo>
                  <a:lnTo>
                    <a:pt x="4079" y="975"/>
                  </a:lnTo>
                  <a:lnTo>
                    <a:pt x="4082" y="1002"/>
                  </a:lnTo>
                  <a:lnTo>
                    <a:pt x="4086" y="1027"/>
                  </a:lnTo>
                  <a:lnTo>
                    <a:pt x="4092" y="1051"/>
                  </a:lnTo>
                  <a:lnTo>
                    <a:pt x="4098" y="1074"/>
                  </a:lnTo>
                  <a:lnTo>
                    <a:pt x="4104" y="1096"/>
                  </a:lnTo>
                  <a:lnTo>
                    <a:pt x="4112" y="1118"/>
                  </a:lnTo>
                  <a:lnTo>
                    <a:pt x="4120" y="1138"/>
                  </a:lnTo>
                  <a:lnTo>
                    <a:pt x="4129" y="1157"/>
                  </a:lnTo>
                  <a:lnTo>
                    <a:pt x="4138" y="1175"/>
                  </a:lnTo>
                  <a:lnTo>
                    <a:pt x="4148" y="1192"/>
                  </a:lnTo>
                  <a:lnTo>
                    <a:pt x="4160" y="1209"/>
                  </a:lnTo>
                  <a:lnTo>
                    <a:pt x="4171" y="1223"/>
                  </a:lnTo>
                  <a:lnTo>
                    <a:pt x="4182" y="1238"/>
                  </a:lnTo>
                  <a:lnTo>
                    <a:pt x="4194" y="1251"/>
                  </a:lnTo>
                  <a:lnTo>
                    <a:pt x="4208" y="1263"/>
                  </a:lnTo>
                  <a:lnTo>
                    <a:pt x="4220" y="1274"/>
                  </a:lnTo>
                  <a:lnTo>
                    <a:pt x="4235" y="1285"/>
                  </a:lnTo>
                  <a:lnTo>
                    <a:pt x="4248" y="1294"/>
                  </a:lnTo>
                  <a:lnTo>
                    <a:pt x="4263" y="1302"/>
                  </a:lnTo>
                  <a:lnTo>
                    <a:pt x="4279" y="1310"/>
                  </a:lnTo>
                  <a:lnTo>
                    <a:pt x="4294" y="1316"/>
                  </a:lnTo>
                  <a:lnTo>
                    <a:pt x="4310" y="1322"/>
                  </a:lnTo>
                  <a:lnTo>
                    <a:pt x="4326" y="1327"/>
                  </a:lnTo>
                  <a:lnTo>
                    <a:pt x="4343" y="1331"/>
                  </a:lnTo>
                  <a:lnTo>
                    <a:pt x="4360" y="1334"/>
                  </a:lnTo>
                  <a:lnTo>
                    <a:pt x="4376" y="1336"/>
                  </a:lnTo>
                  <a:lnTo>
                    <a:pt x="4394" y="1338"/>
                  </a:lnTo>
                  <a:lnTo>
                    <a:pt x="4411" y="1338"/>
                  </a:lnTo>
                  <a:lnTo>
                    <a:pt x="4435" y="1337"/>
                  </a:lnTo>
                  <a:lnTo>
                    <a:pt x="4458" y="1334"/>
                  </a:lnTo>
                  <a:lnTo>
                    <a:pt x="4480" y="1331"/>
                  </a:lnTo>
                  <a:lnTo>
                    <a:pt x="4501" y="1327"/>
                  </a:lnTo>
                  <a:lnTo>
                    <a:pt x="4521" y="1321"/>
                  </a:lnTo>
                  <a:lnTo>
                    <a:pt x="4541" y="1314"/>
                  </a:lnTo>
                  <a:lnTo>
                    <a:pt x="4560" y="1306"/>
                  </a:lnTo>
                  <a:lnTo>
                    <a:pt x="4578" y="1297"/>
                  </a:lnTo>
                  <a:lnTo>
                    <a:pt x="4594" y="1287"/>
                  </a:lnTo>
                  <a:lnTo>
                    <a:pt x="4611" y="1277"/>
                  </a:lnTo>
                  <a:lnTo>
                    <a:pt x="4627" y="1266"/>
                  </a:lnTo>
                  <a:lnTo>
                    <a:pt x="4643" y="1254"/>
                  </a:lnTo>
                  <a:lnTo>
                    <a:pt x="4657" y="1241"/>
                  </a:lnTo>
                  <a:lnTo>
                    <a:pt x="4671" y="1229"/>
                  </a:lnTo>
                  <a:lnTo>
                    <a:pt x="4698" y="1202"/>
                  </a:lnTo>
                  <a:lnTo>
                    <a:pt x="4698" y="1251"/>
                  </a:lnTo>
                  <a:lnTo>
                    <a:pt x="4697" y="1291"/>
                  </a:lnTo>
                  <a:lnTo>
                    <a:pt x="4693" y="1328"/>
                  </a:lnTo>
                  <a:lnTo>
                    <a:pt x="4691" y="1345"/>
                  </a:lnTo>
                  <a:lnTo>
                    <a:pt x="4689" y="1361"/>
                  </a:lnTo>
                  <a:lnTo>
                    <a:pt x="4686" y="1377"/>
                  </a:lnTo>
                  <a:lnTo>
                    <a:pt x="4681" y="1392"/>
                  </a:lnTo>
                  <a:lnTo>
                    <a:pt x="4677" y="1406"/>
                  </a:lnTo>
                  <a:lnTo>
                    <a:pt x="4671" y="1420"/>
                  </a:lnTo>
                  <a:lnTo>
                    <a:pt x="4665" y="1432"/>
                  </a:lnTo>
                  <a:lnTo>
                    <a:pt x="4659" y="1445"/>
                  </a:lnTo>
                  <a:lnTo>
                    <a:pt x="4651" y="1456"/>
                  </a:lnTo>
                  <a:lnTo>
                    <a:pt x="4642" y="1467"/>
                  </a:lnTo>
                  <a:lnTo>
                    <a:pt x="4633" y="1477"/>
                  </a:lnTo>
                  <a:lnTo>
                    <a:pt x="4621" y="1487"/>
                  </a:lnTo>
                  <a:lnTo>
                    <a:pt x="4610" y="1496"/>
                  </a:lnTo>
                  <a:lnTo>
                    <a:pt x="4598" y="1504"/>
                  </a:lnTo>
                  <a:lnTo>
                    <a:pt x="4585" y="1512"/>
                  </a:lnTo>
                  <a:lnTo>
                    <a:pt x="4571" y="1519"/>
                  </a:lnTo>
                  <a:lnTo>
                    <a:pt x="4555" y="1525"/>
                  </a:lnTo>
                  <a:lnTo>
                    <a:pt x="4539" y="1531"/>
                  </a:lnTo>
                  <a:lnTo>
                    <a:pt x="4521" y="1537"/>
                  </a:lnTo>
                  <a:lnTo>
                    <a:pt x="4503" y="1542"/>
                  </a:lnTo>
                  <a:lnTo>
                    <a:pt x="4483" y="1547"/>
                  </a:lnTo>
                  <a:lnTo>
                    <a:pt x="4462" y="1550"/>
                  </a:lnTo>
                  <a:lnTo>
                    <a:pt x="4416" y="1557"/>
                  </a:lnTo>
                  <a:lnTo>
                    <a:pt x="4365" y="1561"/>
                  </a:lnTo>
                  <a:lnTo>
                    <a:pt x="4309" y="1564"/>
                  </a:lnTo>
                  <a:lnTo>
                    <a:pt x="4352" y="1667"/>
                  </a:lnTo>
                  <a:lnTo>
                    <a:pt x="4384" y="1666"/>
                  </a:lnTo>
                  <a:lnTo>
                    <a:pt x="4416" y="1664"/>
                  </a:lnTo>
                  <a:lnTo>
                    <a:pt x="4445" y="1660"/>
                  </a:lnTo>
                  <a:lnTo>
                    <a:pt x="4474" y="1657"/>
                  </a:lnTo>
                  <a:lnTo>
                    <a:pt x="4501" y="1652"/>
                  </a:lnTo>
                  <a:lnTo>
                    <a:pt x="4527" y="1647"/>
                  </a:lnTo>
                  <a:lnTo>
                    <a:pt x="4553" y="1641"/>
                  </a:lnTo>
                  <a:lnTo>
                    <a:pt x="4577" y="1634"/>
                  </a:lnTo>
                  <a:lnTo>
                    <a:pt x="4599" y="1627"/>
                  </a:lnTo>
                  <a:lnTo>
                    <a:pt x="4620" y="1619"/>
                  </a:lnTo>
                  <a:lnTo>
                    <a:pt x="4641" y="1610"/>
                  </a:lnTo>
                  <a:lnTo>
                    <a:pt x="4660" y="1600"/>
                  </a:lnTo>
                  <a:lnTo>
                    <a:pt x="4678" y="1589"/>
                  </a:lnTo>
                  <a:lnTo>
                    <a:pt x="4695" y="1578"/>
                  </a:lnTo>
                  <a:lnTo>
                    <a:pt x="4710" y="1566"/>
                  </a:lnTo>
                  <a:lnTo>
                    <a:pt x="4725" y="1552"/>
                  </a:lnTo>
                  <a:lnTo>
                    <a:pt x="4738" y="1539"/>
                  </a:lnTo>
                  <a:lnTo>
                    <a:pt x="4752" y="1524"/>
                  </a:lnTo>
                  <a:lnTo>
                    <a:pt x="4763" y="1509"/>
                  </a:lnTo>
                  <a:lnTo>
                    <a:pt x="4774" y="1493"/>
                  </a:lnTo>
                  <a:lnTo>
                    <a:pt x="4784" y="1476"/>
                  </a:lnTo>
                  <a:lnTo>
                    <a:pt x="4792" y="1458"/>
                  </a:lnTo>
                  <a:lnTo>
                    <a:pt x="4801" y="1439"/>
                  </a:lnTo>
                  <a:lnTo>
                    <a:pt x="4808" y="1420"/>
                  </a:lnTo>
                  <a:lnTo>
                    <a:pt x="4814" y="1398"/>
                  </a:lnTo>
                  <a:lnTo>
                    <a:pt x="4819" y="1378"/>
                  </a:lnTo>
                  <a:lnTo>
                    <a:pt x="4824" y="1356"/>
                  </a:lnTo>
                  <a:lnTo>
                    <a:pt x="4827" y="1333"/>
                  </a:lnTo>
                  <a:lnTo>
                    <a:pt x="4831" y="1309"/>
                  </a:lnTo>
                  <a:lnTo>
                    <a:pt x="4832" y="1284"/>
                  </a:lnTo>
                  <a:lnTo>
                    <a:pt x="4833" y="1259"/>
                  </a:lnTo>
                  <a:lnTo>
                    <a:pt x="4834" y="1232"/>
                  </a:lnTo>
                  <a:lnTo>
                    <a:pt x="4834" y="368"/>
                  </a:lnTo>
                  <a:lnTo>
                    <a:pt x="4698" y="368"/>
                  </a:lnTo>
                  <a:lnTo>
                    <a:pt x="4698" y="475"/>
                  </a:lnTo>
                  <a:close/>
                  <a:moveTo>
                    <a:pt x="4698" y="1083"/>
                  </a:moveTo>
                  <a:lnTo>
                    <a:pt x="4698" y="1083"/>
                  </a:lnTo>
                  <a:lnTo>
                    <a:pt x="4684" y="1097"/>
                  </a:lnTo>
                  <a:lnTo>
                    <a:pt x="4672" y="1112"/>
                  </a:lnTo>
                  <a:lnTo>
                    <a:pt x="4659" y="1127"/>
                  </a:lnTo>
                  <a:lnTo>
                    <a:pt x="4644" y="1139"/>
                  </a:lnTo>
                  <a:lnTo>
                    <a:pt x="4630" y="1151"/>
                  </a:lnTo>
                  <a:lnTo>
                    <a:pt x="4615" y="1163"/>
                  </a:lnTo>
                  <a:lnTo>
                    <a:pt x="4600" y="1173"/>
                  </a:lnTo>
                  <a:lnTo>
                    <a:pt x="4584" y="1183"/>
                  </a:lnTo>
                  <a:lnTo>
                    <a:pt x="4569" y="1191"/>
                  </a:lnTo>
                  <a:lnTo>
                    <a:pt x="4553" y="1198"/>
                  </a:lnTo>
                  <a:lnTo>
                    <a:pt x="4536" y="1205"/>
                  </a:lnTo>
                  <a:lnTo>
                    <a:pt x="4519" y="1210"/>
                  </a:lnTo>
                  <a:lnTo>
                    <a:pt x="4501" y="1214"/>
                  </a:lnTo>
                  <a:lnTo>
                    <a:pt x="4483" y="1218"/>
                  </a:lnTo>
                  <a:lnTo>
                    <a:pt x="4465" y="1220"/>
                  </a:lnTo>
                  <a:lnTo>
                    <a:pt x="4446" y="1220"/>
                  </a:lnTo>
                  <a:lnTo>
                    <a:pt x="4433" y="1220"/>
                  </a:lnTo>
                  <a:lnTo>
                    <a:pt x="4418" y="1219"/>
                  </a:lnTo>
                  <a:lnTo>
                    <a:pt x="4406" y="1216"/>
                  </a:lnTo>
                  <a:lnTo>
                    <a:pt x="4392" y="1214"/>
                  </a:lnTo>
                  <a:lnTo>
                    <a:pt x="4380" y="1211"/>
                  </a:lnTo>
                  <a:lnTo>
                    <a:pt x="4369" y="1206"/>
                  </a:lnTo>
                  <a:lnTo>
                    <a:pt x="4356" y="1202"/>
                  </a:lnTo>
                  <a:lnTo>
                    <a:pt x="4345" y="1196"/>
                  </a:lnTo>
                  <a:lnTo>
                    <a:pt x="4334" y="1191"/>
                  </a:lnTo>
                  <a:lnTo>
                    <a:pt x="4324" y="1184"/>
                  </a:lnTo>
                  <a:lnTo>
                    <a:pt x="4314" y="1176"/>
                  </a:lnTo>
                  <a:lnTo>
                    <a:pt x="4305" y="1168"/>
                  </a:lnTo>
                  <a:lnTo>
                    <a:pt x="4294" y="1159"/>
                  </a:lnTo>
                  <a:lnTo>
                    <a:pt x="4285" y="1149"/>
                  </a:lnTo>
                  <a:lnTo>
                    <a:pt x="4278" y="1139"/>
                  </a:lnTo>
                  <a:lnTo>
                    <a:pt x="4270" y="1128"/>
                  </a:lnTo>
                  <a:lnTo>
                    <a:pt x="4262" y="1115"/>
                  </a:lnTo>
                  <a:lnTo>
                    <a:pt x="4255" y="1103"/>
                  </a:lnTo>
                  <a:lnTo>
                    <a:pt x="4248" y="1091"/>
                  </a:lnTo>
                  <a:lnTo>
                    <a:pt x="4242" y="1076"/>
                  </a:lnTo>
                  <a:lnTo>
                    <a:pt x="4236" y="1061"/>
                  </a:lnTo>
                  <a:lnTo>
                    <a:pt x="4231" y="1047"/>
                  </a:lnTo>
                  <a:lnTo>
                    <a:pt x="4222" y="1014"/>
                  </a:lnTo>
                  <a:lnTo>
                    <a:pt x="4215" y="978"/>
                  </a:lnTo>
                  <a:lnTo>
                    <a:pt x="4210" y="940"/>
                  </a:lnTo>
                  <a:lnTo>
                    <a:pt x="4207" y="900"/>
                  </a:lnTo>
                  <a:lnTo>
                    <a:pt x="4206" y="857"/>
                  </a:lnTo>
                  <a:lnTo>
                    <a:pt x="4207" y="810"/>
                  </a:lnTo>
                  <a:lnTo>
                    <a:pt x="4209" y="766"/>
                  </a:lnTo>
                  <a:lnTo>
                    <a:pt x="4213" y="725"/>
                  </a:lnTo>
                  <a:lnTo>
                    <a:pt x="4220" y="688"/>
                  </a:lnTo>
                  <a:lnTo>
                    <a:pt x="4228" y="652"/>
                  </a:lnTo>
                  <a:lnTo>
                    <a:pt x="4238" y="621"/>
                  </a:lnTo>
                  <a:lnTo>
                    <a:pt x="4244" y="606"/>
                  </a:lnTo>
                  <a:lnTo>
                    <a:pt x="4251" y="592"/>
                  </a:lnTo>
                  <a:lnTo>
                    <a:pt x="4257" y="578"/>
                  </a:lnTo>
                  <a:lnTo>
                    <a:pt x="4264" y="566"/>
                  </a:lnTo>
                  <a:lnTo>
                    <a:pt x="4272" y="554"/>
                  </a:lnTo>
                  <a:lnTo>
                    <a:pt x="4280" y="542"/>
                  </a:lnTo>
                  <a:lnTo>
                    <a:pt x="4288" y="532"/>
                  </a:lnTo>
                  <a:lnTo>
                    <a:pt x="4297" y="522"/>
                  </a:lnTo>
                  <a:lnTo>
                    <a:pt x="4307" y="513"/>
                  </a:lnTo>
                  <a:lnTo>
                    <a:pt x="4317" y="505"/>
                  </a:lnTo>
                  <a:lnTo>
                    <a:pt x="4327" y="497"/>
                  </a:lnTo>
                  <a:lnTo>
                    <a:pt x="4337" y="492"/>
                  </a:lnTo>
                  <a:lnTo>
                    <a:pt x="4348" y="485"/>
                  </a:lnTo>
                  <a:lnTo>
                    <a:pt x="4361" y="481"/>
                  </a:lnTo>
                  <a:lnTo>
                    <a:pt x="4373" y="476"/>
                  </a:lnTo>
                  <a:lnTo>
                    <a:pt x="4385" y="473"/>
                  </a:lnTo>
                  <a:lnTo>
                    <a:pt x="4399" y="469"/>
                  </a:lnTo>
                  <a:lnTo>
                    <a:pt x="4412" y="468"/>
                  </a:lnTo>
                  <a:lnTo>
                    <a:pt x="4426" y="467"/>
                  </a:lnTo>
                  <a:lnTo>
                    <a:pt x="4441" y="466"/>
                  </a:lnTo>
                  <a:lnTo>
                    <a:pt x="4462" y="467"/>
                  </a:lnTo>
                  <a:lnTo>
                    <a:pt x="4482" y="469"/>
                  </a:lnTo>
                  <a:lnTo>
                    <a:pt x="4501" y="473"/>
                  </a:lnTo>
                  <a:lnTo>
                    <a:pt x="4520" y="477"/>
                  </a:lnTo>
                  <a:lnTo>
                    <a:pt x="4539" y="483"/>
                  </a:lnTo>
                  <a:lnTo>
                    <a:pt x="4557" y="491"/>
                  </a:lnTo>
                  <a:lnTo>
                    <a:pt x="4574" y="499"/>
                  </a:lnTo>
                  <a:lnTo>
                    <a:pt x="4591" y="508"/>
                  </a:lnTo>
                  <a:lnTo>
                    <a:pt x="4608" y="518"/>
                  </a:lnTo>
                  <a:lnTo>
                    <a:pt x="4623" y="529"/>
                  </a:lnTo>
                  <a:lnTo>
                    <a:pt x="4637" y="540"/>
                  </a:lnTo>
                  <a:lnTo>
                    <a:pt x="4651" y="552"/>
                  </a:lnTo>
                  <a:lnTo>
                    <a:pt x="4664" y="566"/>
                  </a:lnTo>
                  <a:lnTo>
                    <a:pt x="4677" y="579"/>
                  </a:lnTo>
                  <a:lnTo>
                    <a:pt x="4688" y="594"/>
                  </a:lnTo>
                  <a:lnTo>
                    <a:pt x="4698" y="609"/>
                  </a:lnTo>
                  <a:lnTo>
                    <a:pt x="4698" y="1083"/>
                  </a:lnTo>
                  <a:close/>
                  <a:moveTo>
                    <a:pt x="3508" y="349"/>
                  </a:moveTo>
                  <a:lnTo>
                    <a:pt x="3508" y="349"/>
                  </a:lnTo>
                  <a:lnTo>
                    <a:pt x="3485" y="349"/>
                  </a:lnTo>
                  <a:lnTo>
                    <a:pt x="3464" y="351"/>
                  </a:lnTo>
                  <a:lnTo>
                    <a:pt x="3444" y="355"/>
                  </a:lnTo>
                  <a:lnTo>
                    <a:pt x="3423" y="358"/>
                  </a:lnTo>
                  <a:lnTo>
                    <a:pt x="3404" y="364"/>
                  </a:lnTo>
                  <a:lnTo>
                    <a:pt x="3386" y="370"/>
                  </a:lnTo>
                  <a:lnTo>
                    <a:pt x="3368" y="378"/>
                  </a:lnTo>
                  <a:lnTo>
                    <a:pt x="3351" y="386"/>
                  </a:lnTo>
                  <a:lnTo>
                    <a:pt x="3336" y="396"/>
                  </a:lnTo>
                  <a:lnTo>
                    <a:pt x="3320" y="406"/>
                  </a:lnTo>
                  <a:lnTo>
                    <a:pt x="3305" y="418"/>
                  </a:lnTo>
                  <a:lnTo>
                    <a:pt x="3292" y="430"/>
                  </a:lnTo>
                  <a:lnTo>
                    <a:pt x="3280" y="442"/>
                  </a:lnTo>
                  <a:lnTo>
                    <a:pt x="3267" y="456"/>
                  </a:lnTo>
                  <a:lnTo>
                    <a:pt x="3256" y="469"/>
                  </a:lnTo>
                  <a:lnTo>
                    <a:pt x="3245" y="484"/>
                  </a:lnTo>
                  <a:lnTo>
                    <a:pt x="3245" y="368"/>
                  </a:lnTo>
                  <a:lnTo>
                    <a:pt x="3110" y="368"/>
                  </a:lnTo>
                  <a:lnTo>
                    <a:pt x="3110" y="1318"/>
                  </a:lnTo>
                  <a:lnTo>
                    <a:pt x="3245" y="1318"/>
                  </a:lnTo>
                  <a:lnTo>
                    <a:pt x="3245" y="763"/>
                  </a:lnTo>
                  <a:lnTo>
                    <a:pt x="3246" y="725"/>
                  </a:lnTo>
                  <a:lnTo>
                    <a:pt x="3249" y="691"/>
                  </a:lnTo>
                  <a:lnTo>
                    <a:pt x="3255" y="658"/>
                  </a:lnTo>
                  <a:lnTo>
                    <a:pt x="3263" y="629"/>
                  </a:lnTo>
                  <a:lnTo>
                    <a:pt x="3267" y="614"/>
                  </a:lnTo>
                  <a:lnTo>
                    <a:pt x="3273" y="602"/>
                  </a:lnTo>
                  <a:lnTo>
                    <a:pt x="3278" y="590"/>
                  </a:lnTo>
                  <a:lnTo>
                    <a:pt x="3284" y="577"/>
                  </a:lnTo>
                  <a:lnTo>
                    <a:pt x="3291" y="566"/>
                  </a:lnTo>
                  <a:lnTo>
                    <a:pt x="3298" y="556"/>
                  </a:lnTo>
                  <a:lnTo>
                    <a:pt x="3305" y="546"/>
                  </a:lnTo>
                  <a:lnTo>
                    <a:pt x="3313" y="537"/>
                  </a:lnTo>
                  <a:lnTo>
                    <a:pt x="3321" y="528"/>
                  </a:lnTo>
                  <a:lnTo>
                    <a:pt x="3330" y="520"/>
                  </a:lnTo>
                  <a:lnTo>
                    <a:pt x="3338" y="512"/>
                  </a:lnTo>
                  <a:lnTo>
                    <a:pt x="3348" y="505"/>
                  </a:lnTo>
                  <a:lnTo>
                    <a:pt x="3367" y="493"/>
                  </a:lnTo>
                  <a:lnTo>
                    <a:pt x="3387" y="483"/>
                  </a:lnTo>
                  <a:lnTo>
                    <a:pt x="3410" y="476"/>
                  </a:lnTo>
                  <a:lnTo>
                    <a:pt x="3432" y="470"/>
                  </a:lnTo>
                  <a:lnTo>
                    <a:pt x="3456" y="467"/>
                  </a:lnTo>
                  <a:lnTo>
                    <a:pt x="3481" y="466"/>
                  </a:lnTo>
                  <a:lnTo>
                    <a:pt x="3508" y="467"/>
                  </a:lnTo>
                  <a:lnTo>
                    <a:pt x="3534" y="470"/>
                  </a:lnTo>
                  <a:lnTo>
                    <a:pt x="3557" y="476"/>
                  </a:lnTo>
                  <a:lnTo>
                    <a:pt x="3568" y="479"/>
                  </a:lnTo>
                  <a:lnTo>
                    <a:pt x="3580" y="484"/>
                  </a:lnTo>
                  <a:lnTo>
                    <a:pt x="3590" y="488"/>
                  </a:lnTo>
                  <a:lnTo>
                    <a:pt x="3600" y="494"/>
                  </a:lnTo>
                  <a:lnTo>
                    <a:pt x="3609" y="500"/>
                  </a:lnTo>
                  <a:lnTo>
                    <a:pt x="3618" y="506"/>
                  </a:lnTo>
                  <a:lnTo>
                    <a:pt x="3627" y="513"/>
                  </a:lnTo>
                  <a:lnTo>
                    <a:pt x="3635" y="521"/>
                  </a:lnTo>
                  <a:lnTo>
                    <a:pt x="3643" y="529"/>
                  </a:lnTo>
                  <a:lnTo>
                    <a:pt x="3649" y="538"/>
                  </a:lnTo>
                  <a:lnTo>
                    <a:pt x="3656" y="547"/>
                  </a:lnTo>
                  <a:lnTo>
                    <a:pt x="3663" y="557"/>
                  </a:lnTo>
                  <a:lnTo>
                    <a:pt x="3674" y="579"/>
                  </a:lnTo>
                  <a:lnTo>
                    <a:pt x="3683" y="603"/>
                  </a:lnTo>
                  <a:lnTo>
                    <a:pt x="3691" y="630"/>
                  </a:lnTo>
                  <a:lnTo>
                    <a:pt x="3696" y="659"/>
                  </a:lnTo>
                  <a:lnTo>
                    <a:pt x="3701" y="691"/>
                  </a:lnTo>
                  <a:lnTo>
                    <a:pt x="3704" y="725"/>
                  </a:lnTo>
                  <a:lnTo>
                    <a:pt x="3704" y="763"/>
                  </a:lnTo>
                  <a:lnTo>
                    <a:pt x="3704" y="1318"/>
                  </a:lnTo>
                  <a:lnTo>
                    <a:pt x="3840" y="1318"/>
                  </a:lnTo>
                  <a:lnTo>
                    <a:pt x="3840" y="739"/>
                  </a:lnTo>
                  <a:lnTo>
                    <a:pt x="3840" y="714"/>
                  </a:lnTo>
                  <a:lnTo>
                    <a:pt x="3839" y="690"/>
                  </a:lnTo>
                  <a:lnTo>
                    <a:pt x="3837" y="667"/>
                  </a:lnTo>
                  <a:lnTo>
                    <a:pt x="3835" y="645"/>
                  </a:lnTo>
                  <a:lnTo>
                    <a:pt x="3831" y="622"/>
                  </a:lnTo>
                  <a:lnTo>
                    <a:pt x="3827" y="602"/>
                  </a:lnTo>
                  <a:lnTo>
                    <a:pt x="3822" y="582"/>
                  </a:lnTo>
                  <a:lnTo>
                    <a:pt x="3817" y="563"/>
                  </a:lnTo>
                  <a:lnTo>
                    <a:pt x="3810" y="545"/>
                  </a:lnTo>
                  <a:lnTo>
                    <a:pt x="3803" y="528"/>
                  </a:lnTo>
                  <a:lnTo>
                    <a:pt x="3797" y="511"/>
                  </a:lnTo>
                  <a:lnTo>
                    <a:pt x="3788" y="495"/>
                  </a:lnTo>
                  <a:lnTo>
                    <a:pt x="3780" y="481"/>
                  </a:lnTo>
                  <a:lnTo>
                    <a:pt x="3770" y="467"/>
                  </a:lnTo>
                  <a:lnTo>
                    <a:pt x="3759" y="454"/>
                  </a:lnTo>
                  <a:lnTo>
                    <a:pt x="3749" y="441"/>
                  </a:lnTo>
                  <a:lnTo>
                    <a:pt x="3738" y="430"/>
                  </a:lnTo>
                  <a:lnTo>
                    <a:pt x="3726" y="419"/>
                  </a:lnTo>
                  <a:lnTo>
                    <a:pt x="3713" y="410"/>
                  </a:lnTo>
                  <a:lnTo>
                    <a:pt x="3701" y="400"/>
                  </a:lnTo>
                  <a:lnTo>
                    <a:pt x="3688" y="392"/>
                  </a:lnTo>
                  <a:lnTo>
                    <a:pt x="3674" y="384"/>
                  </a:lnTo>
                  <a:lnTo>
                    <a:pt x="3659" y="377"/>
                  </a:lnTo>
                  <a:lnTo>
                    <a:pt x="3644" y="372"/>
                  </a:lnTo>
                  <a:lnTo>
                    <a:pt x="3629" y="366"/>
                  </a:lnTo>
                  <a:lnTo>
                    <a:pt x="3612" y="361"/>
                  </a:lnTo>
                  <a:lnTo>
                    <a:pt x="3596" y="357"/>
                  </a:lnTo>
                  <a:lnTo>
                    <a:pt x="3580" y="355"/>
                  </a:lnTo>
                  <a:lnTo>
                    <a:pt x="3562" y="351"/>
                  </a:lnTo>
                  <a:lnTo>
                    <a:pt x="3544" y="350"/>
                  </a:lnTo>
                  <a:lnTo>
                    <a:pt x="3526" y="349"/>
                  </a:lnTo>
                  <a:lnTo>
                    <a:pt x="3508" y="349"/>
                  </a:lnTo>
                  <a:close/>
                  <a:moveTo>
                    <a:pt x="2638" y="1318"/>
                  </a:moveTo>
                  <a:lnTo>
                    <a:pt x="2773" y="1318"/>
                  </a:lnTo>
                  <a:lnTo>
                    <a:pt x="2773" y="368"/>
                  </a:lnTo>
                  <a:lnTo>
                    <a:pt x="2638" y="368"/>
                  </a:lnTo>
                  <a:lnTo>
                    <a:pt x="2638" y="1318"/>
                  </a:lnTo>
                  <a:close/>
                  <a:moveTo>
                    <a:pt x="2707" y="5"/>
                  </a:moveTo>
                  <a:lnTo>
                    <a:pt x="2707" y="5"/>
                  </a:lnTo>
                  <a:lnTo>
                    <a:pt x="2697" y="5"/>
                  </a:lnTo>
                  <a:lnTo>
                    <a:pt x="2687" y="8"/>
                  </a:lnTo>
                  <a:lnTo>
                    <a:pt x="2678" y="10"/>
                  </a:lnTo>
                  <a:lnTo>
                    <a:pt x="2668" y="13"/>
                  </a:lnTo>
                  <a:lnTo>
                    <a:pt x="2660" y="17"/>
                  </a:lnTo>
                  <a:lnTo>
                    <a:pt x="2652" y="22"/>
                  </a:lnTo>
                  <a:lnTo>
                    <a:pt x="2645" y="28"/>
                  </a:lnTo>
                  <a:lnTo>
                    <a:pt x="2638" y="33"/>
                  </a:lnTo>
                  <a:lnTo>
                    <a:pt x="2631" y="40"/>
                  </a:lnTo>
                  <a:lnTo>
                    <a:pt x="2625" y="48"/>
                  </a:lnTo>
                  <a:lnTo>
                    <a:pt x="2621" y="56"/>
                  </a:lnTo>
                  <a:lnTo>
                    <a:pt x="2616" y="65"/>
                  </a:lnTo>
                  <a:lnTo>
                    <a:pt x="2613" y="74"/>
                  </a:lnTo>
                  <a:lnTo>
                    <a:pt x="2611" y="83"/>
                  </a:lnTo>
                  <a:lnTo>
                    <a:pt x="2610" y="93"/>
                  </a:lnTo>
                  <a:lnTo>
                    <a:pt x="2609" y="102"/>
                  </a:lnTo>
                  <a:lnTo>
                    <a:pt x="2610" y="112"/>
                  </a:lnTo>
                  <a:lnTo>
                    <a:pt x="2611" y="122"/>
                  </a:lnTo>
                  <a:lnTo>
                    <a:pt x="2613" y="131"/>
                  </a:lnTo>
                  <a:lnTo>
                    <a:pt x="2616" y="140"/>
                  </a:lnTo>
                  <a:lnTo>
                    <a:pt x="2621" y="148"/>
                  </a:lnTo>
                  <a:lnTo>
                    <a:pt x="2625" y="156"/>
                  </a:lnTo>
                  <a:lnTo>
                    <a:pt x="2631" y="164"/>
                  </a:lnTo>
                  <a:lnTo>
                    <a:pt x="2638" y="170"/>
                  </a:lnTo>
                  <a:lnTo>
                    <a:pt x="2645" y="176"/>
                  </a:lnTo>
                  <a:lnTo>
                    <a:pt x="2652" y="182"/>
                  </a:lnTo>
                  <a:lnTo>
                    <a:pt x="2660" y="187"/>
                  </a:lnTo>
                  <a:lnTo>
                    <a:pt x="2668" y="191"/>
                  </a:lnTo>
                  <a:lnTo>
                    <a:pt x="2678" y="194"/>
                  </a:lnTo>
                  <a:lnTo>
                    <a:pt x="2687" y="196"/>
                  </a:lnTo>
                  <a:lnTo>
                    <a:pt x="2697" y="199"/>
                  </a:lnTo>
                  <a:lnTo>
                    <a:pt x="2707" y="199"/>
                  </a:lnTo>
                  <a:lnTo>
                    <a:pt x="2718" y="199"/>
                  </a:lnTo>
                  <a:lnTo>
                    <a:pt x="2727" y="196"/>
                  </a:lnTo>
                  <a:lnTo>
                    <a:pt x="2736" y="194"/>
                  </a:lnTo>
                  <a:lnTo>
                    <a:pt x="2745" y="191"/>
                  </a:lnTo>
                  <a:lnTo>
                    <a:pt x="2752" y="187"/>
                  </a:lnTo>
                  <a:lnTo>
                    <a:pt x="2760" y="182"/>
                  </a:lnTo>
                  <a:lnTo>
                    <a:pt x="2767" y="176"/>
                  </a:lnTo>
                  <a:lnTo>
                    <a:pt x="2774" y="170"/>
                  </a:lnTo>
                  <a:lnTo>
                    <a:pt x="2781" y="164"/>
                  </a:lnTo>
                  <a:lnTo>
                    <a:pt x="2786" y="156"/>
                  </a:lnTo>
                  <a:lnTo>
                    <a:pt x="2791" y="148"/>
                  </a:lnTo>
                  <a:lnTo>
                    <a:pt x="2794" y="140"/>
                  </a:lnTo>
                  <a:lnTo>
                    <a:pt x="2797" y="131"/>
                  </a:lnTo>
                  <a:lnTo>
                    <a:pt x="2800" y="122"/>
                  </a:lnTo>
                  <a:lnTo>
                    <a:pt x="2802" y="112"/>
                  </a:lnTo>
                  <a:lnTo>
                    <a:pt x="2802" y="102"/>
                  </a:lnTo>
                  <a:lnTo>
                    <a:pt x="2802" y="93"/>
                  </a:lnTo>
                  <a:lnTo>
                    <a:pt x="2800" y="83"/>
                  </a:lnTo>
                  <a:lnTo>
                    <a:pt x="2797" y="74"/>
                  </a:lnTo>
                  <a:lnTo>
                    <a:pt x="2794" y="65"/>
                  </a:lnTo>
                  <a:lnTo>
                    <a:pt x="2791" y="56"/>
                  </a:lnTo>
                  <a:lnTo>
                    <a:pt x="2786" y="48"/>
                  </a:lnTo>
                  <a:lnTo>
                    <a:pt x="2781" y="40"/>
                  </a:lnTo>
                  <a:lnTo>
                    <a:pt x="2774" y="33"/>
                  </a:lnTo>
                  <a:lnTo>
                    <a:pt x="2767" y="28"/>
                  </a:lnTo>
                  <a:lnTo>
                    <a:pt x="2760" y="22"/>
                  </a:lnTo>
                  <a:lnTo>
                    <a:pt x="2752" y="17"/>
                  </a:lnTo>
                  <a:lnTo>
                    <a:pt x="2745" y="13"/>
                  </a:lnTo>
                  <a:lnTo>
                    <a:pt x="2736" y="10"/>
                  </a:lnTo>
                  <a:lnTo>
                    <a:pt x="2727" y="8"/>
                  </a:lnTo>
                  <a:lnTo>
                    <a:pt x="2718" y="5"/>
                  </a:lnTo>
                  <a:lnTo>
                    <a:pt x="2707" y="5"/>
                  </a:lnTo>
                  <a:close/>
                  <a:moveTo>
                    <a:pt x="2050" y="486"/>
                  </a:moveTo>
                  <a:lnTo>
                    <a:pt x="2050" y="368"/>
                  </a:lnTo>
                  <a:lnTo>
                    <a:pt x="1914" y="368"/>
                  </a:lnTo>
                  <a:lnTo>
                    <a:pt x="1914" y="1318"/>
                  </a:lnTo>
                  <a:lnTo>
                    <a:pt x="2050" y="1318"/>
                  </a:lnTo>
                  <a:lnTo>
                    <a:pt x="2050" y="761"/>
                  </a:lnTo>
                  <a:lnTo>
                    <a:pt x="2050" y="728"/>
                  </a:lnTo>
                  <a:lnTo>
                    <a:pt x="2053" y="696"/>
                  </a:lnTo>
                  <a:lnTo>
                    <a:pt x="2057" y="667"/>
                  </a:lnTo>
                  <a:lnTo>
                    <a:pt x="2063" y="640"/>
                  </a:lnTo>
                  <a:lnTo>
                    <a:pt x="2070" y="614"/>
                  </a:lnTo>
                  <a:lnTo>
                    <a:pt x="2080" y="591"/>
                  </a:lnTo>
                  <a:lnTo>
                    <a:pt x="2090" y="569"/>
                  </a:lnTo>
                  <a:lnTo>
                    <a:pt x="2103" y="549"/>
                  </a:lnTo>
                  <a:lnTo>
                    <a:pt x="2117" y="532"/>
                  </a:lnTo>
                  <a:lnTo>
                    <a:pt x="2132" y="516"/>
                  </a:lnTo>
                  <a:lnTo>
                    <a:pt x="2149" y="504"/>
                  </a:lnTo>
                  <a:lnTo>
                    <a:pt x="2158" y="497"/>
                  </a:lnTo>
                  <a:lnTo>
                    <a:pt x="2168" y="493"/>
                  </a:lnTo>
                  <a:lnTo>
                    <a:pt x="2177" y="488"/>
                  </a:lnTo>
                  <a:lnTo>
                    <a:pt x="2187" y="484"/>
                  </a:lnTo>
                  <a:lnTo>
                    <a:pt x="2208" y="478"/>
                  </a:lnTo>
                  <a:lnTo>
                    <a:pt x="2232" y="475"/>
                  </a:lnTo>
                  <a:lnTo>
                    <a:pt x="2256" y="474"/>
                  </a:lnTo>
                  <a:lnTo>
                    <a:pt x="2278" y="474"/>
                  </a:lnTo>
                  <a:lnTo>
                    <a:pt x="2299" y="476"/>
                  </a:lnTo>
                  <a:lnTo>
                    <a:pt x="2319" y="479"/>
                  </a:lnTo>
                  <a:lnTo>
                    <a:pt x="2337" y="483"/>
                  </a:lnTo>
                  <a:lnTo>
                    <a:pt x="2353" y="488"/>
                  </a:lnTo>
                  <a:lnTo>
                    <a:pt x="2369" y="495"/>
                  </a:lnTo>
                  <a:lnTo>
                    <a:pt x="2384" y="502"/>
                  </a:lnTo>
                  <a:lnTo>
                    <a:pt x="2398" y="510"/>
                  </a:lnTo>
                  <a:lnTo>
                    <a:pt x="2433" y="372"/>
                  </a:lnTo>
                  <a:lnTo>
                    <a:pt x="2420" y="367"/>
                  </a:lnTo>
                  <a:lnTo>
                    <a:pt x="2406" y="363"/>
                  </a:lnTo>
                  <a:lnTo>
                    <a:pt x="2391" y="358"/>
                  </a:lnTo>
                  <a:lnTo>
                    <a:pt x="2373" y="355"/>
                  </a:lnTo>
                  <a:lnTo>
                    <a:pt x="2353" y="352"/>
                  </a:lnTo>
                  <a:lnTo>
                    <a:pt x="2333" y="350"/>
                  </a:lnTo>
                  <a:lnTo>
                    <a:pt x="2310" y="349"/>
                  </a:lnTo>
                  <a:lnTo>
                    <a:pt x="2285" y="349"/>
                  </a:lnTo>
                  <a:lnTo>
                    <a:pt x="2266" y="349"/>
                  </a:lnTo>
                  <a:lnTo>
                    <a:pt x="2247" y="351"/>
                  </a:lnTo>
                  <a:lnTo>
                    <a:pt x="2229" y="355"/>
                  </a:lnTo>
                  <a:lnTo>
                    <a:pt x="2211" y="359"/>
                  </a:lnTo>
                  <a:lnTo>
                    <a:pt x="2194" y="365"/>
                  </a:lnTo>
                  <a:lnTo>
                    <a:pt x="2177" y="372"/>
                  </a:lnTo>
                  <a:lnTo>
                    <a:pt x="2161" y="379"/>
                  </a:lnTo>
                  <a:lnTo>
                    <a:pt x="2146" y="388"/>
                  </a:lnTo>
                  <a:lnTo>
                    <a:pt x="2131" y="399"/>
                  </a:lnTo>
                  <a:lnTo>
                    <a:pt x="2116" y="409"/>
                  </a:lnTo>
                  <a:lnTo>
                    <a:pt x="2103" y="420"/>
                  </a:lnTo>
                  <a:lnTo>
                    <a:pt x="2090" y="432"/>
                  </a:lnTo>
                  <a:lnTo>
                    <a:pt x="2078" y="445"/>
                  </a:lnTo>
                  <a:lnTo>
                    <a:pt x="2068" y="458"/>
                  </a:lnTo>
                  <a:lnTo>
                    <a:pt x="2058" y="472"/>
                  </a:lnTo>
                  <a:lnTo>
                    <a:pt x="2050" y="486"/>
                  </a:lnTo>
                  <a:close/>
                  <a:moveTo>
                    <a:pt x="1274" y="349"/>
                  </a:moveTo>
                  <a:lnTo>
                    <a:pt x="1274" y="349"/>
                  </a:lnTo>
                  <a:lnTo>
                    <a:pt x="1252" y="349"/>
                  </a:lnTo>
                  <a:lnTo>
                    <a:pt x="1230" y="350"/>
                  </a:lnTo>
                  <a:lnTo>
                    <a:pt x="1207" y="351"/>
                  </a:lnTo>
                  <a:lnTo>
                    <a:pt x="1185" y="354"/>
                  </a:lnTo>
                  <a:lnTo>
                    <a:pt x="1142" y="360"/>
                  </a:lnTo>
                  <a:lnTo>
                    <a:pt x="1100" y="369"/>
                  </a:lnTo>
                  <a:lnTo>
                    <a:pt x="1061" y="381"/>
                  </a:lnTo>
                  <a:lnTo>
                    <a:pt x="1024" y="393"/>
                  </a:lnTo>
                  <a:lnTo>
                    <a:pt x="989" y="409"/>
                  </a:lnTo>
                  <a:lnTo>
                    <a:pt x="956" y="424"/>
                  </a:lnTo>
                  <a:lnTo>
                    <a:pt x="1007" y="534"/>
                  </a:lnTo>
                  <a:lnTo>
                    <a:pt x="1036" y="519"/>
                  </a:lnTo>
                  <a:lnTo>
                    <a:pt x="1067" y="504"/>
                  </a:lnTo>
                  <a:lnTo>
                    <a:pt x="1097" y="492"/>
                  </a:lnTo>
                  <a:lnTo>
                    <a:pt x="1128" y="482"/>
                  </a:lnTo>
                  <a:lnTo>
                    <a:pt x="1161" y="474"/>
                  </a:lnTo>
                  <a:lnTo>
                    <a:pt x="1195" y="467"/>
                  </a:lnTo>
                  <a:lnTo>
                    <a:pt x="1230" y="464"/>
                  </a:lnTo>
                  <a:lnTo>
                    <a:pt x="1265" y="463"/>
                  </a:lnTo>
                  <a:lnTo>
                    <a:pt x="1291" y="464"/>
                  </a:lnTo>
                  <a:lnTo>
                    <a:pt x="1315" y="466"/>
                  </a:lnTo>
                  <a:lnTo>
                    <a:pt x="1336" y="469"/>
                  </a:lnTo>
                  <a:lnTo>
                    <a:pt x="1357" y="475"/>
                  </a:lnTo>
                  <a:lnTo>
                    <a:pt x="1376" y="483"/>
                  </a:lnTo>
                  <a:lnTo>
                    <a:pt x="1392" y="492"/>
                  </a:lnTo>
                  <a:lnTo>
                    <a:pt x="1407" y="502"/>
                  </a:lnTo>
                  <a:lnTo>
                    <a:pt x="1421" y="514"/>
                  </a:lnTo>
                  <a:lnTo>
                    <a:pt x="1433" y="528"/>
                  </a:lnTo>
                  <a:lnTo>
                    <a:pt x="1443" y="543"/>
                  </a:lnTo>
                  <a:lnTo>
                    <a:pt x="1452" y="561"/>
                  </a:lnTo>
                  <a:lnTo>
                    <a:pt x="1460" y="579"/>
                  </a:lnTo>
                  <a:lnTo>
                    <a:pt x="1464" y="601"/>
                  </a:lnTo>
                  <a:lnTo>
                    <a:pt x="1469" y="622"/>
                  </a:lnTo>
                  <a:lnTo>
                    <a:pt x="1471" y="647"/>
                  </a:lnTo>
                  <a:lnTo>
                    <a:pt x="1472" y="673"/>
                  </a:lnTo>
                  <a:lnTo>
                    <a:pt x="1472" y="784"/>
                  </a:lnTo>
                  <a:lnTo>
                    <a:pt x="1450" y="774"/>
                  </a:lnTo>
                  <a:lnTo>
                    <a:pt x="1425" y="763"/>
                  </a:lnTo>
                  <a:lnTo>
                    <a:pt x="1398" y="754"/>
                  </a:lnTo>
                  <a:lnTo>
                    <a:pt x="1369" y="746"/>
                  </a:lnTo>
                  <a:lnTo>
                    <a:pt x="1337" y="739"/>
                  </a:lnTo>
                  <a:lnTo>
                    <a:pt x="1305" y="734"/>
                  </a:lnTo>
                  <a:lnTo>
                    <a:pt x="1270" y="731"/>
                  </a:lnTo>
                  <a:lnTo>
                    <a:pt x="1235" y="730"/>
                  </a:lnTo>
                  <a:lnTo>
                    <a:pt x="1200" y="731"/>
                  </a:lnTo>
                  <a:lnTo>
                    <a:pt x="1165" y="734"/>
                  </a:lnTo>
                  <a:lnTo>
                    <a:pt x="1132" y="740"/>
                  </a:lnTo>
                  <a:lnTo>
                    <a:pt x="1099" y="748"/>
                  </a:lnTo>
                  <a:lnTo>
                    <a:pt x="1068" y="758"/>
                  </a:lnTo>
                  <a:lnTo>
                    <a:pt x="1052" y="764"/>
                  </a:lnTo>
                  <a:lnTo>
                    <a:pt x="1037" y="770"/>
                  </a:lnTo>
                  <a:lnTo>
                    <a:pt x="1023" y="777"/>
                  </a:lnTo>
                  <a:lnTo>
                    <a:pt x="1009" y="785"/>
                  </a:lnTo>
                  <a:lnTo>
                    <a:pt x="996" y="793"/>
                  </a:lnTo>
                  <a:lnTo>
                    <a:pt x="982" y="802"/>
                  </a:lnTo>
                  <a:lnTo>
                    <a:pt x="970" y="812"/>
                  </a:lnTo>
                  <a:lnTo>
                    <a:pt x="959" y="822"/>
                  </a:lnTo>
                  <a:lnTo>
                    <a:pt x="947" y="832"/>
                  </a:lnTo>
                  <a:lnTo>
                    <a:pt x="937" y="843"/>
                  </a:lnTo>
                  <a:lnTo>
                    <a:pt x="927" y="856"/>
                  </a:lnTo>
                  <a:lnTo>
                    <a:pt x="918" y="869"/>
                  </a:lnTo>
                  <a:lnTo>
                    <a:pt x="909" y="883"/>
                  </a:lnTo>
                  <a:lnTo>
                    <a:pt x="901" y="896"/>
                  </a:lnTo>
                  <a:lnTo>
                    <a:pt x="895" y="911"/>
                  </a:lnTo>
                  <a:lnTo>
                    <a:pt x="889" y="927"/>
                  </a:lnTo>
                  <a:lnTo>
                    <a:pt x="883" y="942"/>
                  </a:lnTo>
                  <a:lnTo>
                    <a:pt x="879" y="959"/>
                  </a:lnTo>
                  <a:lnTo>
                    <a:pt x="875" y="977"/>
                  </a:lnTo>
                  <a:lnTo>
                    <a:pt x="873" y="995"/>
                  </a:lnTo>
                  <a:lnTo>
                    <a:pt x="872" y="1014"/>
                  </a:lnTo>
                  <a:lnTo>
                    <a:pt x="871" y="1033"/>
                  </a:lnTo>
                  <a:lnTo>
                    <a:pt x="872" y="1055"/>
                  </a:lnTo>
                  <a:lnTo>
                    <a:pt x="873" y="1075"/>
                  </a:lnTo>
                  <a:lnTo>
                    <a:pt x="875" y="1094"/>
                  </a:lnTo>
                  <a:lnTo>
                    <a:pt x="879" y="1113"/>
                  </a:lnTo>
                  <a:lnTo>
                    <a:pt x="882" y="1130"/>
                  </a:lnTo>
                  <a:lnTo>
                    <a:pt x="887" y="1147"/>
                  </a:lnTo>
                  <a:lnTo>
                    <a:pt x="892" y="1164"/>
                  </a:lnTo>
                  <a:lnTo>
                    <a:pt x="898" y="1178"/>
                  </a:lnTo>
                  <a:lnTo>
                    <a:pt x="905" y="1193"/>
                  </a:lnTo>
                  <a:lnTo>
                    <a:pt x="913" y="1206"/>
                  </a:lnTo>
                  <a:lnTo>
                    <a:pt x="920" y="1219"/>
                  </a:lnTo>
                  <a:lnTo>
                    <a:pt x="928" y="1231"/>
                  </a:lnTo>
                  <a:lnTo>
                    <a:pt x="937" y="1242"/>
                  </a:lnTo>
                  <a:lnTo>
                    <a:pt x="947" y="1252"/>
                  </a:lnTo>
                  <a:lnTo>
                    <a:pt x="958" y="1263"/>
                  </a:lnTo>
                  <a:lnTo>
                    <a:pt x="968" y="1272"/>
                  </a:lnTo>
                  <a:lnTo>
                    <a:pt x="979" y="1281"/>
                  </a:lnTo>
                  <a:lnTo>
                    <a:pt x="990" y="1288"/>
                  </a:lnTo>
                  <a:lnTo>
                    <a:pt x="1001" y="1295"/>
                  </a:lnTo>
                  <a:lnTo>
                    <a:pt x="1014" y="1302"/>
                  </a:lnTo>
                  <a:lnTo>
                    <a:pt x="1040" y="1313"/>
                  </a:lnTo>
                  <a:lnTo>
                    <a:pt x="1065" y="1322"/>
                  </a:lnTo>
                  <a:lnTo>
                    <a:pt x="1092" y="1330"/>
                  </a:lnTo>
                  <a:lnTo>
                    <a:pt x="1119" y="1334"/>
                  </a:lnTo>
                  <a:lnTo>
                    <a:pt x="1147" y="1337"/>
                  </a:lnTo>
                  <a:lnTo>
                    <a:pt x="1176" y="1338"/>
                  </a:lnTo>
                  <a:lnTo>
                    <a:pt x="1200" y="1337"/>
                  </a:lnTo>
                  <a:lnTo>
                    <a:pt x="1224" y="1334"/>
                  </a:lnTo>
                  <a:lnTo>
                    <a:pt x="1248" y="1331"/>
                  </a:lnTo>
                  <a:lnTo>
                    <a:pt x="1270" y="1327"/>
                  </a:lnTo>
                  <a:lnTo>
                    <a:pt x="1291" y="1321"/>
                  </a:lnTo>
                  <a:lnTo>
                    <a:pt x="1312" y="1314"/>
                  </a:lnTo>
                  <a:lnTo>
                    <a:pt x="1331" y="1306"/>
                  </a:lnTo>
                  <a:lnTo>
                    <a:pt x="1350" y="1297"/>
                  </a:lnTo>
                  <a:lnTo>
                    <a:pt x="1368" y="1287"/>
                  </a:lnTo>
                  <a:lnTo>
                    <a:pt x="1385" y="1277"/>
                  </a:lnTo>
                  <a:lnTo>
                    <a:pt x="1400" y="1266"/>
                  </a:lnTo>
                  <a:lnTo>
                    <a:pt x="1416" y="1254"/>
                  </a:lnTo>
                  <a:lnTo>
                    <a:pt x="1432" y="1241"/>
                  </a:lnTo>
                  <a:lnTo>
                    <a:pt x="1445" y="1229"/>
                  </a:lnTo>
                  <a:lnTo>
                    <a:pt x="1459" y="1215"/>
                  </a:lnTo>
                  <a:lnTo>
                    <a:pt x="1472" y="1202"/>
                  </a:lnTo>
                  <a:lnTo>
                    <a:pt x="1472" y="1318"/>
                  </a:lnTo>
                  <a:lnTo>
                    <a:pt x="1607" y="1318"/>
                  </a:lnTo>
                  <a:lnTo>
                    <a:pt x="1607" y="656"/>
                  </a:lnTo>
                  <a:lnTo>
                    <a:pt x="1607" y="636"/>
                  </a:lnTo>
                  <a:lnTo>
                    <a:pt x="1606" y="616"/>
                  </a:lnTo>
                  <a:lnTo>
                    <a:pt x="1604" y="597"/>
                  </a:lnTo>
                  <a:lnTo>
                    <a:pt x="1602" y="579"/>
                  </a:lnTo>
                  <a:lnTo>
                    <a:pt x="1598" y="563"/>
                  </a:lnTo>
                  <a:lnTo>
                    <a:pt x="1595" y="546"/>
                  </a:lnTo>
                  <a:lnTo>
                    <a:pt x="1590" y="530"/>
                  </a:lnTo>
                  <a:lnTo>
                    <a:pt x="1585" y="515"/>
                  </a:lnTo>
                  <a:lnTo>
                    <a:pt x="1578" y="501"/>
                  </a:lnTo>
                  <a:lnTo>
                    <a:pt x="1571" y="487"/>
                  </a:lnTo>
                  <a:lnTo>
                    <a:pt x="1564" y="474"/>
                  </a:lnTo>
                  <a:lnTo>
                    <a:pt x="1557" y="461"/>
                  </a:lnTo>
                  <a:lnTo>
                    <a:pt x="1548" y="450"/>
                  </a:lnTo>
                  <a:lnTo>
                    <a:pt x="1539" y="439"/>
                  </a:lnTo>
                  <a:lnTo>
                    <a:pt x="1528" y="429"/>
                  </a:lnTo>
                  <a:lnTo>
                    <a:pt x="1518" y="420"/>
                  </a:lnTo>
                  <a:lnTo>
                    <a:pt x="1507" y="411"/>
                  </a:lnTo>
                  <a:lnTo>
                    <a:pt x="1495" y="402"/>
                  </a:lnTo>
                  <a:lnTo>
                    <a:pt x="1482" y="395"/>
                  </a:lnTo>
                  <a:lnTo>
                    <a:pt x="1470" y="387"/>
                  </a:lnTo>
                  <a:lnTo>
                    <a:pt x="1457" y="382"/>
                  </a:lnTo>
                  <a:lnTo>
                    <a:pt x="1443" y="375"/>
                  </a:lnTo>
                  <a:lnTo>
                    <a:pt x="1428" y="370"/>
                  </a:lnTo>
                  <a:lnTo>
                    <a:pt x="1413" y="366"/>
                  </a:lnTo>
                  <a:lnTo>
                    <a:pt x="1397" y="361"/>
                  </a:lnTo>
                  <a:lnTo>
                    <a:pt x="1381" y="358"/>
                  </a:lnTo>
                  <a:lnTo>
                    <a:pt x="1348" y="352"/>
                  </a:lnTo>
                  <a:lnTo>
                    <a:pt x="1313" y="349"/>
                  </a:lnTo>
                  <a:lnTo>
                    <a:pt x="1274" y="349"/>
                  </a:lnTo>
                  <a:close/>
                  <a:moveTo>
                    <a:pt x="1472" y="1084"/>
                  </a:moveTo>
                  <a:lnTo>
                    <a:pt x="1472" y="1084"/>
                  </a:lnTo>
                  <a:lnTo>
                    <a:pt x="1461" y="1100"/>
                  </a:lnTo>
                  <a:lnTo>
                    <a:pt x="1449" y="1113"/>
                  </a:lnTo>
                  <a:lnTo>
                    <a:pt x="1436" y="1128"/>
                  </a:lnTo>
                  <a:lnTo>
                    <a:pt x="1422" y="1140"/>
                  </a:lnTo>
                  <a:lnTo>
                    <a:pt x="1408" y="1152"/>
                  </a:lnTo>
                  <a:lnTo>
                    <a:pt x="1392" y="1165"/>
                  </a:lnTo>
                  <a:lnTo>
                    <a:pt x="1377" y="1176"/>
                  </a:lnTo>
                  <a:lnTo>
                    <a:pt x="1360" y="1186"/>
                  </a:lnTo>
                  <a:lnTo>
                    <a:pt x="1342" y="1195"/>
                  </a:lnTo>
                  <a:lnTo>
                    <a:pt x="1324" y="1203"/>
                  </a:lnTo>
                  <a:lnTo>
                    <a:pt x="1305" y="1210"/>
                  </a:lnTo>
                  <a:lnTo>
                    <a:pt x="1286" y="1216"/>
                  </a:lnTo>
                  <a:lnTo>
                    <a:pt x="1264" y="1221"/>
                  </a:lnTo>
                  <a:lnTo>
                    <a:pt x="1244" y="1224"/>
                  </a:lnTo>
                  <a:lnTo>
                    <a:pt x="1222" y="1227"/>
                  </a:lnTo>
                  <a:lnTo>
                    <a:pt x="1199" y="1228"/>
                  </a:lnTo>
                  <a:lnTo>
                    <a:pt x="1178" y="1227"/>
                  </a:lnTo>
                  <a:lnTo>
                    <a:pt x="1158" y="1224"/>
                  </a:lnTo>
                  <a:lnTo>
                    <a:pt x="1138" y="1221"/>
                  </a:lnTo>
                  <a:lnTo>
                    <a:pt x="1119" y="1215"/>
                  </a:lnTo>
                  <a:lnTo>
                    <a:pt x="1103" y="1209"/>
                  </a:lnTo>
                  <a:lnTo>
                    <a:pt x="1087" y="1201"/>
                  </a:lnTo>
                  <a:lnTo>
                    <a:pt x="1072" y="1191"/>
                  </a:lnTo>
                  <a:lnTo>
                    <a:pt x="1059" y="1179"/>
                  </a:lnTo>
                  <a:lnTo>
                    <a:pt x="1046" y="1166"/>
                  </a:lnTo>
                  <a:lnTo>
                    <a:pt x="1036" y="1151"/>
                  </a:lnTo>
                  <a:lnTo>
                    <a:pt x="1027" y="1134"/>
                  </a:lnTo>
                  <a:lnTo>
                    <a:pt x="1019" y="1116"/>
                  </a:lnTo>
                  <a:lnTo>
                    <a:pt x="1014" y="1096"/>
                  </a:lnTo>
                  <a:lnTo>
                    <a:pt x="1009" y="1074"/>
                  </a:lnTo>
                  <a:lnTo>
                    <a:pt x="1006" y="1050"/>
                  </a:lnTo>
                  <a:lnTo>
                    <a:pt x="1006" y="1024"/>
                  </a:lnTo>
                  <a:lnTo>
                    <a:pt x="1006" y="1003"/>
                  </a:lnTo>
                  <a:lnTo>
                    <a:pt x="1009" y="983"/>
                  </a:lnTo>
                  <a:lnTo>
                    <a:pt x="1014" y="964"/>
                  </a:lnTo>
                  <a:lnTo>
                    <a:pt x="1020" y="946"/>
                  </a:lnTo>
                  <a:lnTo>
                    <a:pt x="1029" y="929"/>
                  </a:lnTo>
                  <a:lnTo>
                    <a:pt x="1040" y="913"/>
                  </a:lnTo>
                  <a:lnTo>
                    <a:pt x="1051" y="900"/>
                  </a:lnTo>
                  <a:lnTo>
                    <a:pt x="1064" y="887"/>
                  </a:lnTo>
                  <a:lnTo>
                    <a:pt x="1080" y="876"/>
                  </a:lnTo>
                  <a:lnTo>
                    <a:pt x="1096" y="866"/>
                  </a:lnTo>
                  <a:lnTo>
                    <a:pt x="1115" y="858"/>
                  </a:lnTo>
                  <a:lnTo>
                    <a:pt x="1134" y="851"/>
                  </a:lnTo>
                  <a:lnTo>
                    <a:pt x="1155" y="846"/>
                  </a:lnTo>
                  <a:lnTo>
                    <a:pt x="1178" y="841"/>
                  </a:lnTo>
                  <a:lnTo>
                    <a:pt x="1203" y="839"/>
                  </a:lnTo>
                  <a:lnTo>
                    <a:pt x="1228" y="839"/>
                  </a:lnTo>
                  <a:lnTo>
                    <a:pt x="1269" y="839"/>
                  </a:lnTo>
                  <a:lnTo>
                    <a:pt x="1306" y="842"/>
                  </a:lnTo>
                  <a:lnTo>
                    <a:pt x="1340" y="847"/>
                  </a:lnTo>
                  <a:lnTo>
                    <a:pt x="1370" y="852"/>
                  </a:lnTo>
                  <a:lnTo>
                    <a:pt x="1398" y="860"/>
                  </a:lnTo>
                  <a:lnTo>
                    <a:pt x="1424" y="869"/>
                  </a:lnTo>
                  <a:lnTo>
                    <a:pt x="1449" y="881"/>
                  </a:lnTo>
                  <a:lnTo>
                    <a:pt x="1472" y="893"/>
                  </a:lnTo>
                  <a:lnTo>
                    <a:pt x="1472" y="1084"/>
                  </a:lnTo>
                  <a:close/>
                  <a:moveTo>
                    <a:pt x="400" y="466"/>
                  </a:moveTo>
                  <a:lnTo>
                    <a:pt x="400" y="466"/>
                  </a:lnTo>
                  <a:lnTo>
                    <a:pt x="418" y="467"/>
                  </a:lnTo>
                  <a:lnTo>
                    <a:pt x="435" y="468"/>
                  </a:lnTo>
                  <a:lnTo>
                    <a:pt x="451" y="469"/>
                  </a:lnTo>
                  <a:lnTo>
                    <a:pt x="466" y="473"/>
                  </a:lnTo>
                  <a:lnTo>
                    <a:pt x="481" y="476"/>
                  </a:lnTo>
                  <a:lnTo>
                    <a:pt x="496" y="481"/>
                  </a:lnTo>
                  <a:lnTo>
                    <a:pt x="510" y="485"/>
                  </a:lnTo>
                  <a:lnTo>
                    <a:pt x="524" y="491"/>
                  </a:lnTo>
                  <a:lnTo>
                    <a:pt x="537" y="497"/>
                  </a:lnTo>
                  <a:lnTo>
                    <a:pt x="551" y="504"/>
                  </a:lnTo>
                  <a:lnTo>
                    <a:pt x="564" y="512"/>
                  </a:lnTo>
                  <a:lnTo>
                    <a:pt x="577" y="521"/>
                  </a:lnTo>
                  <a:lnTo>
                    <a:pt x="602" y="540"/>
                  </a:lnTo>
                  <a:lnTo>
                    <a:pt x="628" y="561"/>
                  </a:lnTo>
                  <a:lnTo>
                    <a:pt x="709" y="460"/>
                  </a:lnTo>
                  <a:lnTo>
                    <a:pt x="696" y="449"/>
                  </a:lnTo>
                  <a:lnTo>
                    <a:pt x="680" y="437"/>
                  </a:lnTo>
                  <a:lnTo>
                    <a:pt x="665" y="425"/>
                  </a:lnTo>
                  <a:lnTo>
                    <a:pt x="650" y="415"/>
                  </a:lnTo>
                  <a:lnTo>
                    <a:pt x="633" y="405"/>
                  </a:lnTo>
                  <a:lnTo>
                    <a:pt x="616" y="396"/>
                  </a:lnTo>
                  <a:lnTo>
                    <a:pt x="598" y="388"/>
                  </a:lnTo>
                  <a:lnTo>
                    <a:pt x="580" y="381"/>
                  </a:lnTo>
                  <a:lnTo>
                    <a:pt x="561" y="373"/>
                  </a:lnTo>
                  <a:lnTo>
                    <a:pt x="541" y="367"/>
                  </a:lnTo>
                  <a:lnTo>
                    <a:pt x="520" y="361"/>
                  </a:lnTo>
                  <a:lnTo>
                    <a:pt x="500" y="357"/>
                  </a:lnTo>
                  <a:lnTo>
                    <a:pt x="478" y="354"/>
                  </a:lnTo>
                  <a:lnTo>
                    <a:pt x="456" y="350"/>
                  </a:lnTo>
                  <a:lnTo>
                    <a:pt x="433" y="349"/>
                  </a:lnTo>
                  <a:lnTo>
                    <a:pt x="409" y="349"/>
                  </a:lnTo>
                  <a:lnTo>
                    <a:pt x="390" y="349"/>
                  </a:lnTo>
                  <a:lnTo>
                    <a:pt x="372" y="350"/>
                  </a:lnTo>
                  <a:lnTo>
                    <a:pt x="353" y="352"/>
                  </a:lnTo>
                  <a:lnTo>
                    <a:pt x="334" y="356"/>
                  </a:lnTo>
                  <a:lnTo>
                    <a:pt x="316" y="359"/>
                  </a:lnTo>
                  <a:lnTo>
                    <a:pt x="298" y="365"/>
                  </a:lnTo>
                  <a:lnTo>
                    <a:pt x="279" y="370"/>
                  </a:lnTo>
                  <a:lnTo>
                    <a:pt x="261" y="377"/>
                  </a:lnTo>
                  <a:lnTo>
                    <a:pt x="244" y="385"/>
                  </a:lnTo>
                  <a:lnTo>
                    <a:pt x="226" y="394"/>
                  </a:lnTo>
                  <a:lnTo>
                    <a:pt x="209" y="403"/>
                  </a:lnTo>
                  <a:lnTo>
                    <a:pt x="192" y="414"/>
                  </a:lnTo>
                  <a:lnTo>
                    <a:pt x="176" y="425"/>
                  </a:lnTo>
                  <a:lnTo>
                    <a:pt x="161" y="438"/>
                  </a:lnTo>
                  <a:lnTo>
                    <a:pt x="145" y="451"/>
                  </a:lnTo>
                  <a:lnTo>
                    <a:pt x="130" y="467"/>
                  </a:lnTo>
                  <a:lnTo>
                    <a:pt x="116" y="482"/>
                  </a:lnTo>
                  <a:lnTo>
                    <a:pt x="102" y="499"/>
                  </a:lnTo>
                  <a:lnTo>
                    <a:pt x="90" y="516"/>
                  </a:lnTo>
                  <a:lnTo>
                    <a:pt x="78" y="536"/>
                  </a:lnTo>
                  <a:lnTo>
                    <a:pt x="65" y="556"/>
                  </a:lnTo>
                  <a:lnTo>
                    <a:pt x="55" y="576"/>
                  </a:lnTo>
                  <a:lnTo>
                    <a:pt x="45" y="599"/>
                  </a:lnTo>
                  <a:lnTo>
                    <a:pt x="36" y="622"/>
                  </a:lnTo>
                  <a:lnTo>
                    <a:pt x="28" y="646"/>
                  </a:lnTo>
                  <a:lnTo>
                    <a:pt x="21" y="672"/>
                  </a:lnTo>
                  <a:lnTo>
                    <a:pt x="15" y="697"/>
                  </a:lnTo>
                  <a:lnTo>
                    <a:pt x="10" y="725"/>
                  </a:lnTo>
                  <a:lnTo>
                    <a:pt x="6" y="755"/>
                  </a:lnTo>
                  <a:lnTo>
                    <a:pt x="2" y="784"/>
                  </a:lnTo>
                  <a:lnTo>
                    <a:pt x="1" y="815"/>
                  </a:lnTo>
                  <a:lnTo>
                    <a:pt x="0" y="848"/>
                  </a:lnTo>
                  <a:lnTo>
                    <a:pt x="1" y="878"/>
                  </a:lnTo>
                  <a:lnTo>
                    <a:pt x="2" y="907"/>
                  </a:lnTo>
                  <a:lnTo>
                    <a:pt x="6" y="937"/>
                  </a:lnTo>
                  <a:lnTo>
                    <a:pt x="9" y="964"/>
                  </a:lnTo>
                  <a:lnTo>
                    <a:pt x="13" y="991"/>
                  </a:lnTo>
                  <a:lnTo>
                    <a:pt x="19" y="1015"/>
                  </a:lnTo>
                  <a:lnTo>
                    <a:pt x="26" y="1040"/>
                  </a:lnTo>
                  <a:lnTo>
                    <a:pt x="34" y="1064"/>
                  </a:lnTo>
                  <a:lnTo>
                    <a:pt x="42" y="1086"/>
                  </a:lnTo>
                  <a:lnTo>
                    <a:pt x="51" y="1109"/>
                  </a:lnTo>
                  <a:lnTo>
                    <a:pt x="61" y="1129"/>
                  </a:lnTo>
                  <a:lnTo>
                    <a:pt x="72" y="1148"/>
                  </a:lnTo>
                  <a:lnTo>
                    <a:pt x="83" y="1167"/>
                  </a:lnTo>
                  <a:lnTo>
                    <a:pt x="96" y="1185"/>
                  </a:lnTo>
                  <a:lnTo>
                    <a:pt x="109" y="1201"/>
                  </a:lnTo>
                  <a:lnTo>
                    <a:pt x="122" y="1216"/>
                  </a:lnTo>
                  <a:lnTo>
                    <a:pt x="136" y="1232"/>
                  </a:lnTo>
                  <a:lnTo>
                    <a:pt x="151" y="1246"/>
                  </a:lnTo>
                  <a:lnTo>
                    <a:pt x="166" y="1258"/>
                  </a:lnTo>
                  <a:lnTo>
                    <a:pt x="182" y="1270"/>
                  </a:lnTo>
                  <a:lnTo>
                    <a:pt x="199" y="1281"/>
                  </a:lnTo>
                  <a:lnTo>
                    <a:pt x="215" y="1291"/>
                  </a:lnTo>
                  <a:lnTo>
                    <a:pt x="233" y="1300"/>
                  </a:lnTo>
                  <a:lnTo>
                    <a:pt x="249" y="1307"/>
                  </a:lnTo>
                  <a:lnTo>
                    <a:pt x="267" y="1315"/>
                  </a:lnTo>
                  <a:lnTo>
                    <a:pt x="285" y="1321"/>
                  </a:lnTo>
                  <a:lnTo>
                    <a:pt x="305" y="1327"/>
                  </a:lnTo>
                  <a:lnTo>
                    <a:pt x="324" y="1330"/>
                  </a:lnTo>
                  <a:lnTo>
                    <a:pt x="342" y="1333"/>
                  </a:lnTo>
                  <a:lnTo>
                    <a:pt x="362" y="1336"/>
                  </a:lnTo>
                  <a:lnTo>
                    <a:pt x="381" y="1338"/>
                  </a:lnTo>
                  <a:lnTo>
                    <a:pt x="400" y="1338"/>
                  </a:lnTo>
                  <a:lnTo>
                    <a:pt x="425" y="1337"/>
                  </a:lnTo>
                  <a:lnTo>
                    <a:pt x="448" y="1336"/>
                  </a:lnTo>
                  <a:lnTo>
                    <a:pt x="471" y="1332"/>
                  </a:lnTo>
                  <a:lnTo>
                    <a:pt x="493" y="1329"/>
                  </a:lnTo>
                  <a:lnTo>
                    <a:pt x="515" y="1323"/>
                  </a:lnTo>
                  <a:lnTo>
                    <a:pt x="535" y="1318"/>
                  </a:lnTo>
                  <a:lnTo>
                    <a:pt x="554" y="1311"/>
                  </a:lnTo>
                  <a:lnTo>
                    <a:pt x="573" y="1302"/>
                  </a:lnTo>
                  <a:lnTo>
                    <a:pt x="591" y="1293"/>
                  </a:lnTo>
                  <a:lnTo>
                    <a:pt x="609" y="1283"/>
                  </a:lnTo>
                  <a:lnTo>
                    <a:pt x="626" y="1273"/>
                  </a:lnTo>
                  <a:lnTo>
                    <a:pt x="643" y="1260"/>
                  </a:lnTo>
                  <a:lnTo>
                    <a:pt x="660" y="1248"/>
                  </a:lnTo>
                  <a:lnTo>
                    <a:pt x="675" y="1234"/>
                  </a:lnTo>
                  <a:lnTo>
                    <a:pt x="690" y="1221"/>
                  </a:lnTo>
                  <a:lnTo>
                    <a:pt x="706" y="1206"/>
                  </a:lnTo>
                  <a:lnTo>
                    <a:pt x="625" y="1119"/>
                  </a:lnTo>
                  <a:lnTo>
                    <a:pt x="600" y="1141"/>
                  </a:lnTo>
                  <a:lnTo>
                    <a:pt x="575" y="1161"/>
                  </a:lnTo>
                  <a:lnTo>
                    <a:pt x="563" y="1170"/>
                  </a:lnTo>
                  <a:lnTo>
                    <a:pt x="551" y="1178"/>
                  </a:lnTo>
                  <a:lnTo>
                    <a:pt x="538" y="1186"/>
                  </a:lnTo>
                  <a:lnTo>
                    <a:pt x="525" y="1193"/>
                  </a:lnTo>
                  <a:lnTo>
                    <a:pt x="511" y="1200"/>
                  </a:lnTo>
                  <a:lnTo>
                    <a:pt x="498" y="1204"/>
                  </a:lnTo>
                  <a:lnTo>
                    <a:pt x="484" y="1210"/>
                  </a:lnTo>
                  <a:lnTo>
                    <a:pt x="470" y="1213"/>
                  </a:lnTo>
                  <a:lnTo>
                    <a:pt x="454" y="1216"/>
                  </a:lnTo>
                  <a:lnTo>
                    <a:pt x="438" y="1219"/>
                  </a:lnTo>
                  <a:lnTo>
                    <a:pt x="423" y="1220"/>
                  </a:lnTo>
                  <a:lnTo>
                    <a:pt x="406" y="1220"/>
                  </a:lnTo>
                  <a:lnTo>
                    <a:pt x="390" y="1220"/>
                  </a:lnTo>
                  <a:lnTo>
                    <a:pt x="374" y="1219"/>
                  </a:lnTo>
                  <a:lnTo>
                    <a:pt x="360" y="1216"/>
                  </a:lnTo>
                  <a:lnTo>
                    <a:pt x="346" y="1213"/>
                  </a:lnTo>
                  <a:lnTo>
                    <a:pt x="332" y="1210"/>
                  </a:lnTo>
                  <a:lnTo>
                    <a:pt x="318" y="1204"/>
                  </a:lnTo>
                  <a:lnTo>
                    <a:pt x="306" y="1200"/>
                  </a:lnTo>
                  <a:lnTo>
                    <a:pt x="292" y="1193"/>
                  </a:lnTo>
                  <a:lnTo>
                    <a:pt x="281" y="1186"/>
                  </a:lnTo>
                  <a:lnTo>
                    <a:pt x="269" y="1178"/>
                  </a:lnTo>
                  <a:lnTo>
                    <a:pt x="257" y="1169"/>
                  </a:lnTo>
                  <a:lnTo>
                    <a:pt x="247" y="1160"/>
                  </a:lnTo>
                  <a:lnTo>
                    <a:pt x="236" y="1150"/>
                  </a:lnTo>
                  <a:lnTo>
                    <a:pt x="227" y="1139"/>
                  </a:lnTo>
                  <a:lnTo>
                    <a:pt x="217" y="1128"/>
                  </a:lnTo>
                  <a:lnTo>
                    <a:pt x="209" y="1115"/>
                  </a:lnTo>
                  <a:lnTo>
                    <a:pt x="200" y="1103"/>
                  </a:lnTo>
                  <a:lnTo>
                    <a:pt x="192" y="1089"/>
                  </a:lnTo>
                  <a:lnTo>
                    <a:pt x="185" y="1075"/>
                  </a:lnTo>
                  <a:lnTo>
                    <a:pt x="178" y="1060"/>
                  </a:lnTo>
                  <a:lnTo>
                    <a:pt x="172" y="1045"/>
                  </a:lnTo>
                  <a:lnTo>
                    <a:pt x="166" y="1029"/>
                  </a:lnTo>
                  <a:lnTo>
                    <a:pt x="161" y="1012"/>
                  </a:lnTo>
                  <a:lnTo>
                    <a:pt x="156" y="995"/>
                  </a:lnTo>
                  <a:lnTo>
                    <a:pt x="148" y="959"/>
                  </a:lnTo>
                  <a:lnTo>
                    <a:pt x="143" y="920"/>
                  </a:lnTo>
                  <a:lnTo>
                    <a:pt x="139" y="879"/>
                  </a:lnTo>
                  <a:lnTo>
                    <a:pt x="138" y="837"/>
                  </a:lnTo>
                  <a:lnTo>
                    <a:pt x="138" y="814"/>
                  </a:lnTo>
                  <a:lnTo>
                    <a:pt x="139" y="793"/>
                  </a:lnTo>
                  <a:lnTo>
                    <a:pt x="140" y="773"/>
                  </a:lnTo>
                  <a:lnTo>
                    <a:pt x="143" y="752"/>
                  </a:lnTo>
                  <a:lnTo>
                    <a:pt x="146" y="733"/>
                  </a:lnTo>
                  <a:lnTo>
                    <a:pt x="149" y="714"/>
                  </a:lnTo>
                  <a:lnTo>
                    <a:pt x="153" y="696"/>
                  </a:lnTo>
                  <a:lnTo>
                    <a:pt x="157" y="678"/>
                  </a:lnTo>
                  <a:lnTo>
                    <a:pt x="163" y="661"/>
                  </a:lnTo>
                  <a:lnTo>
                    <a:pt x="169" y="646"/>
                  </a:lnTo>
                  <a:lnTo>
                    <a:pt x="175" y="630"/>
                  </a:lnTo>
                  <a:lnTo>
                    <a:pt x="182" y="615"/>
                  </a:lnTo>
                  <a:lnTo>
                    <a:pt x="189" y="601"/>
                  </a:lnTo>
                  <a:lnTo>
                    <a:pt x="197" y="587"/>
                  </a:lnTo>
                  <a:lnTo>
                    <a:pt x="205" y="575"/>
                  </a:lnTo>
                  <a:lnTo>
                    <a:pt x="214" y="563"/>
                  </a:lnTo>
                  <a:lnTo>
                    <a:pt x="223" y="551"/>
                  </a:lnTo>
                  <a:lnTo>
                    <a:pt x="232" y="540"/>
                  </a:lnTo>
                  <a:lnTo>
                    <a:pt x="242" y="530"/>
                  </a:lnTo>
                  <a:lnTo>
                    <a:pt x="252" y="521"/>
                  </a:lnTo>
                  <a:lnTo>
                    <a:pt x="263" y="512"/>
                  </a:lnTo>
                  <a:lnTo>
                    <a:pt x="273" y="504"/>
                  </a:lnTo>
                  <a:lnTo>
                    <a:pt x="284" y="497"/>
                  </a:lnTo>
                  <a:lnTo>
                    <a:pt x="297" y="491"/>
                  </a:lnTo>
                  <a:lnTo>
                    <a:pt x="309" y="485"/>
                  </a:lnTo>
                  <a:lnTo>
                    <a:pt x="320" y="481"/>
                  </a:lnTo>
                  <a:lnTo>
                    <a:pt x="334" y="476"/>
                  </a:lnTo>
                  <a:lnTo>
                    <a:pt x="346" y="473"/>
                  </a:lnTo>
                  <a:lnTo>
                    <a:pt x="360" y="469"/>
                  </a:lnTo>
                  <a:lnTo>
                    <a:pt x="373" y="468"/>
                  </a:lnTo>
                  <a:lnTo>
                    <a:pt x="387" y="467"/>
                  </a:lnTo>
                  <a:lnTo>
                    <a:pt x="400" y="466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dt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5pPr>
      <a:lvl6pPr marL="562722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6pPr>
      <a:lvl7pPr marL="1125444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7pPr>
      <a:lvl8pPr marL="1688165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8pPr>
      <a:lvl9pPr marL="2250887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9pPr>
    </p:titleStyle>
    <p:bodyStyle>
      <a:lvl1pPr marL="328254" indent="-328254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Font typeface="Wingdings" pitchFamily="2" charset="2"/>
        <a:buChar char="§"/>
        <a:defRPr>
          <a:solidFill>
            <a:schemeClr val="hlink"/>
          </a:solidFill>
          <a:latin typeface="+mn-lt"/>
          <a:ea typeface="+mn-ea"/>
          <a:cs typeface="+mn-cs"/>
        </a:defRPr>
      </a:lvl1pPr>
      <a:lvl2pPr marL="656509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–"/>
        <a:defRPr sz="1969">
          <a:solidFill>
            <a:schemeClr val="hlink"/>
          </a:solidFill>
          <a:latin typeface="+mn-lt"/>
        </a:defRPr>
      </a:lvl2pPr>
      <a:lvl3pPr marL="1000394" indent="-341932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•"/>
        <a:defRPr sz="1723">
          <a:solidFill>
            <a:schemeClr val="hlink"/>
          </a:solidFill>
          <a:latin typeface="+mn-lt"/>
        </a:defRPr>
      </a:lvl3pPr>
      <a:lvl4pPr marL="1328649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–"/>
        <a:defRPr sz="1723">
          <a:solidFill>
            <a:schemeClr val="hlink"/>
          </a:solidFill>
          <a:latin typeface="+mn-lt"/>
        </a:defRPr>
      </a:lvl4pPr>
      <a:lvl5pPr marL="1656903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5pPr>
      <a:lvl6pPr marL="2219625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6pPr>
      <a:lvl7pPr marL="2782346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7pPr>
      <a:lvl8pPr marL="3345068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8pPr>
      <a:lvl9pPr marL="3907790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9pPr>
    </p:bodyStyle>
    <p:otherStyle>
      <a:defPPr>
        <a:defRPr lang="de-DE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81539C-5A0C-FE4A-8B43-2BE093B82C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8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1" b="0" i="0">
              <a:latin typeface="Verdana Regular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9823" y="0"/>
            <a:ext cx="5619931" cy="13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1"/>
          </a:p>
        </p:txBody>
      </p:sp>
      <p:grpSp>
        <p:nvGrpSpPr>
          <p:cNvPr id="14" name="Gruppieren 3">
            <a:extLst>
              <a:ext uri="{FF2B5EF4-FFF2-40B4-BE49-F238E27FC236}">
                <a16:creationId xmlns:a16="http://schemas.microsoft.com/office/drawing/2014/main" id="{7C920A72-EEB9-4B75-BC75-2014C40588F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76703" y="333375"/>
            <a:ext cx="1619250" cy="703263"/>
            <a:chOff x="107950" y="1441450"/>
            <a:chExt cx="8878888" cy="3859213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DB2FF6B-8A91-4A55-BF6F-59A1F3DA4B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616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7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6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3" y="2465"/>
                  </a:lnTo>
                  <a:lnTo>
                    <a:pt x="1849" y="2426"/>
                  </a:lnTo>
                  <a:lnTo>
                    <a:pt x="1833" y="2389"/>
                  </a:lnTo>
                  <a:lnTo>
                    <a:pt x="1818" y="2354"/>
                  </a:lnTo>
                  <a:lnTo>
                    <a:pt x="1801" y="2320"/>
                  </a:lnTo>
                  <a:lnTo>
                    <a:pt x="1783" y="2288"/>
                  </a:lnTo>
                  <a:lnTo>
                    <a:pt x="1764" y="2257"/>
                  </a:lnTo>
                  <a:lnTo>
                    <a:pt x="1744" y="2229"/>
                  </a:lnTo>
                  <a:lnTo>
                    <a:pt x="1723" y="2202"/>
                  </a:lnTo>
                  <a:lnTo>
                    <a:pt x="1702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9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3" y="2028"/>
                  </a:lnTo>
                  <a:lnTo>
                    <a:pt x="1506" y="2011"/>
                  </a:lnTo>
                  <a:lnTo>
                    <a:pt x="1481" y="1994"/>
                  </a:lnTo>
                  <a:lnTo>
                    <a:pt x="1454" y="1979"/>
                  </a:lnTo>
                  <a:lnTo>
                    <a:pt x="1401" y="1948"/>
                  </a:lnTo>
                  <a:lnTo>
                    <a:pt x="1346" y="1920"/>
                  </a:lnTo>
                  <a:lnTo>
                    <a:pt x="1238" y="1866"/>
                  </a:lnTo>
                  <a:lnTo>
                    <a:pt x="1185" y="1839"/>
                  </a:lnTo>
                  <a:lnTo>
                    <a:pt x="1134" y="1812"/>
                  </a:lnTo>
                  <a:lnTo>
                    <a:pt x="1084" y="1784"/>
                  </a:lnTo>
                  <a:lnTo>
                    <a:pt x="1060" y="1770"/>
                  </a:lnTo>
                  <a:lnTo>
                    <a:pt x="1037" y="1754"/>
                  </a:lnTo>
                  <a:lnTo>
                    <a:pt x="1013" y="1738"/>
                  </a:lnTo>
                  <a:lnTo>
                    <a:pt x="991" y="1721"/>
                  </a:lnTo>
                  <a:lnTo>
                    <a:pt x="969" y="1703"/>
                  </a:lnTo>
                  <a:lnTo>
                    <a:pt x="949" y="1685"/>
                  </a:lnTo>
                  <a:lnTo>
                    <a:pt x="929" y="1666"/>
                  </a:lnTo>
                  <a:lnTo>
                    <a:pt x="910" y="1646"/>
                  </a:lnTo>
                  <a:lnTo>
                    <a:pt x="892" y="1625"/>
                  </a:lnTo>
                  <a:lnTo>
                    <a:pt x="875" y="1602"/>
                  </a:lnTo>
                  <a:lnTo>
                    <a:pt x="859" y="1579"/>
                  </a:lnTo>
                  <a:lnTo>
                    <a:pt x="843" y="1554"/>
                  </a:lnTo>
                  <a:lnTo>
                    <a:pt x="830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8" y="1408"/>
                  </a:lnTo>
                  <a:lnTo>
                    <a:pt x="780" y="1374"/>
                  </a:lnTo>
                  <a:lnTo>
                    <a:pt x="775" y="1338"/>
                  </a:lnTo>
                  <a:lnTo>
                    <a:pt x="771" y="1301"/>
                  </a:lnTo>
                  <a:lnTo>
                    <a:pt x="769" y="1261"/>
                  </a:lnTo>
                  <a:lnTo>
                    <a:pt x="768" y="1219"/>
                  </a:lnTo>
                  <a:lnTo>
                    <a:pt x="769" y="1185"/>
                  </a:lnTo>
                  <a:lnTo>
                    <a:pt x="771" y="1147"/>
                  </a:lnTo>
                  <a:lnTo>
                    <a:pt x="776" y="1107"/>
                  </a:lnTo>
                  <a:lnTo>
                    <a:pt x="780" y="1064"/>
                  </a:lnTo>
                  <a:lnTo>
                    <a:pt x="794" y="974"/>
                  </a:lnTo>
                  <a:lnTo>
                    <a:pt x="810" y="879"/>
                  </a:lnTo>
                  <a:lnTo>
                    <a:pt x="824" y="783"/>
                  </a:lnTo>
                  <a:lnTo>
                    <a:pt x="838" y="690"/>
                  </a:lnTo>
                  <a:lnTo>
                    <a:pt x="843" y="645"/>
                  </a:lnTo>
                  <a:lnTo>
                    <a:pt x="848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7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30" y="310"/>
                  </a:lnTo>
                  <a:lnTo>
                    <a:pt x="824" y="285"/>
                  </a:lnTo>
                  <a:lnTo>
                    <a:pt x="819" y="261"/>
                  </a:lnTo>
                  <a:lnTo>
                    <a:pt x="812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6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20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8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40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6" y="122"/>
                  </a:lnTo>
                  <a:lnTo>
                    <a:pt x="102" y="156"/>
                  </a:lnTo>
                  <a:lnTo>
                    <a:pt x="117" y="194"/>
                  </a:lnTo>
                  <a:lnTo>
                    <a:pt x="125" y="216"/>
                  </a:lnTo>
                  <a:lnTo>
                    <a:pt x="132" y="237"/>
                  </a:lnTo>
                  <a:lnTo>
                    <a:pt x="139" y="261"/>
                  </a:lnTo>
                  <a:lnTo>
                    <a:pt x="144" y="285"/>
                  </a:lnTo>
                  <a:lnTo>
                    <a:pt x="150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7" y="425"/>
                  </a:lnTo>
                  <a:lnTo>
                    <a:pt x="169" y="456"/>
                  </a:lnTo>
                  <a:lnTo>
                    <a:pt x="171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8" y="602"/>
                  </a:lnTo>
                  <a:lnTo>
                    <a:pt x="163" y="645"/>
                  </a:lnTo>
                  <a:lnTo>
                    <a:pt x="158" y="689"/>
                  </a:lnTo>
                  <a:lnTo>
                    <a:pt x="145" y="782"/>
                  </a:lnTo>
                  <a:lnTo>
                    <a:pt x="130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6" y="1104"/>
                  </a:lnTo>
                  <a:lnTo>
                    <a:pt x="91" y="1146"/>
                  </a:lnTo>
                  <a:lnTo>
                    <a:pt x="89" y="1184"/>
                  </a:lnTo>
                  <a:lnTo>
                    <a:pt x="88" y="1219"/>
                  </a:lnTo>
                  <a:lnTo>
                    <a:pt x="89" y="1261"/>
                  </a:lnTo>
                  <a:lnTo>
                    <a:pt x="91" y="1301"/>
                  </a:lnTo>
                  <a:lnTo>
                    <a:pt x="95" y="1339"/>
                  </a:lnTo>
                  <a:lnTo>
                    <a:pt x="100" y="1375"/>
                  </a:lnTo>
                  <a:lnTo>
                    <a:pt x="108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50" y="1529"/>
                  </a:lnTo>
                  <a:lnTo>
                    <a:pt x="163" y="1556"/>
                  </a:lnTo>
                  <a:lnTo>
                    <a:pt x="179" y="1581"/>
                  </a:lnTo>
                  <a:lnTo>
                    <a:pt x="195" y="1604"/>
                  </a:lnTo>
                  <a:lnTo>
                    <a:pt x="212" y="1627"/>
                  </a:lnTo>
                  <a:lnTo>
                    <a:pt x="230" y="1649"/>
                  </a:lnTo>
                  <a:lnTo>
                    <a:pt x="249" y="1670"/>
                  </a:lnTo>
                  <a:lnTo>
                    <a:pt x="268" y="1689"/>
                  </a:lnTo>
                  <a:lnTo>
                    <a:pt x="289" y="1707"/>
                  </a:lnTo>
                  <a:lnTo>
                    <a:pt x="311" y="1725"/>
                  </a:lnTo>
                  <a:lnTo>
                    <a:pt x="333" y="1741"/>
                  </a:lnTo>
                  <a:lnTo>
                    <a:pt x="356" y="1758"/>
                  </a:lnTo>
                  <a:lnTo>
                    <a:pt x="379" y="1774"/>
                  </a:lnTo>
                  <a:lnTo>
                    <a:pt x="404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8" y="1872"/>
                  </a:lnTo>
                  <a:lnTo>
                    <a:pt x="666" y="1926"/>
                  </a:lnTo>
                  <a:lnTo>
                    <a:pt x="720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2" y="2035"/>
                  </a:lnTo>
                  <a:lnTo>
                    <a:pt x="877" y="2053"/>
                  </a:lnTo>
                  <a:lnTo>
                    <a:pt x="903" y="2072"/>
                  </a:lnTo>
                  <a:lnTo>
                    <a:pt x="928" y="2091"/>
                  </a:lnTo>
                  <a:lnTo>
                    <a:pt x="951" y="2112"/>
                  </a:lnTo>
                  <a:lnTo>
                    <a:pt x="975" y="2135"/>
                  </a:lnTo>
                  <a:lnTo>
                    <a:pt x="997" y="2157"/>
                  </a:lnTo>
                  <a:lnTo>
                    <a:pt x="1020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3" y="2263"/>
                  </a:lnTo>
                  <a:lnTo>
                    <a:pt x="1101" y="2293"/>
                  </a:lnTo>
                  <a:lnTo>
                    <a:pt x="1119" y="2325"/>
                  </a:lnTo>
                  <a:lnTo>
                    <a:pt x="1137" y="2358"/>
                  </a:lnTo>
                  <a:lnTo>
                    <a:pt x="1152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3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3" y="2646"/>
                  </a:lnTo>
                  <a:lnTo>
                    <a:pt x="1230" y="2695"/>
                  </a:lnTo>
                  <a:lnTo>
                    <a:pt x="1236" y="2747"/>
                  </a:lnTo>
                  <a:lnTo>
                    <a:pt x="1239" y="2801"/>
                  </a:lnTo>
                  <a:lnTo>
                    <a:pt x="1242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780AD7B-CB25-4BE9-9AF1-074D58D6C6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50" y="1441450"/>
              <a:ext cx="988085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6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5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2" y="2465"/>
                  </a:lnTo>
                  <a:lnTo>
                    <a:pt x="1848" y="2426"/>
                  </a:lnTo>
                  <a:lnTo>
                    <a:pt x="1833" y="2389"/>
                  </a:lnTo>
                  <a:lnTo>
                    <a:pt x="1817" y="2354"/>
                  </a:lnTo>
                  <a:lnTo>
                    <a:pt x="1800" y="2320"/>
                  </a:lnTo>
                  <a:lnTo>
                    <a:pt x="1783" y="2288"/>
                  </a:lnTo>
                  <a:lnTo>
                    <a:pt x="1763" y="2257"/>
                  </a:lnTo>
                  <a:lnTo>
                    <a:pt x="1743" y="2229"/>
                  </a:lnTo>
                  <a:lnTo>
                    <a:pt x="1723" y="2202"/>
                  </a:lnTo>
                  <a:lnTo>
                    <a:pt x="1700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8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2" y="2028"/>
                  </a:lnTo>
                  <a:lnTo>
                    <a:pt x="1506" y="2011"/>
                  </a:lnTo>
                  <a:lnTo>
                    <a:pt x="1480" y="1994"/>
                  </a:lnTo>
                  <a:lnTo>
                    <a:pt x="1453" y="1979"/>
                  </a:lnTo>
                  <a:lnTo>
                    <a:pt x="1399" y="1948"/>
                  </a:lnTo>
                  <a:lnTo>
                    <a:pt x="1345" y="1920"/>
                  </a:lnTo>
                  <a:lnTo>
                    <a:pt x="1237" y="1866"/>
                  </a:lnTo>
                  <a:lnTo>
                    <a:pt x="1185" y="1839"/>
                  </a:lnTo>
                  <a:lnTo>
                    <a:pt x="1133" y="1812"/>
                  </a:lnTo>
                  <a:lnTo>
                    <a:pt x="1083" y="1784"/>
                  </a:lnTo>
                  <a:lnTo>
                    <a:pt x="1059" y="1770"/>
                  </a:lnTo>
                  <a:lnTo>
                    <a:pt x="1035" y="1754"/>
                  </a:lnTo>
                  <a:lnTo>
                    <a:pt x="1013" y="1738"/>
                  </a:lnTo>
                  <a:lnTo>
                    <a:pt x="990" y="1721"/>
                  </a:lnTo>
                  <a:lnTo>
                    <a:pt x="969" y="1703"/>
                  </a:lnTo>
                  <a:lnTo>
                    <a:pt x="947" y="1685"/>
                  </a:lnTo>
                  <a:lnTo>
                    <a:pt x="928" y="1666"/>
                  </a:lnTo>
                  <a:lnTo>
                    <a:pt x="909" y="1646"/>
                  </a:lnTo>
                  <a:lnTo>
                    <a:pt x="891" y="1625"/>
                  </a:lnTo>
                  <a:lnTo>
                    <a:pt x="874" y="1602"/>
                  </a:lnTo>
                  <a:lnTo>
                    <a:pt x="858" y="1579"/>
                  </a:lnTo>
                  <a:lnTo>
                    <a:pt x="843" y="1554"/>
                  </a:lnTo>
                  <a:lnTo>
                    <a:pt x="829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7" y="1408"/>
                  </a:lnTo>
                  <a:lnTo>
                    <a:pt x="780" y="1374"/>
                  </a:lnTo>
                  <a:lnTo>
                    <a:pt x="774" y="1338"/>
                  </a:lnTo>
                  <a:lnTo>
                    <a:pt x="771" y="1301"/>
                  </a:lnTo>
                  <a:lnTo>
                    <a:pt x="768" y="1261"/>
                  </a:lnTo>
                  <a:lnTo>
                    <a:pt x="768" y="1219"/>
                  </a:lnTo>
                  <a:lnTo>
                    <a:pt x="768" y="1185"/>
                  </a:lnTo>
                  <a:lnTo>
                    <a:pt x="771" y="1147"/>
                  </a:lnTo>
                  <a:lnTo>
                    <a:pt x="774" y="1107"/>
                  </a:lnTo>
                  <a:lnTo>
                    <a:pt x="780" y="1064"/>
                  </a:lnTo>
                  <a:lnTo>
                    <a:pt x="793" y="974"/>
                  </a:lnTo>
                  <a:lnTo>
                    <a:pt x="809" y="879"/>
                  </a:lnTo>
                  <a:lnTo>
                    <a:pt x="824" y="783"/>
                  </a:lnTo>
                  <a:lnTo>
                    <a:pt x="837" y="690"/>
                  </a:lnTo>
                  <a:lnTo>
                    <a:pt x="843" y="645"/>
                  </a:lnTo>
                  <a:lnTo>
                    <a:pt x="846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6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29" y="310"/>
                  </a:lnTo>
                  <a:lnTo>
                    <a:pt x="824" y="285"/>
                  </a:lnTo>
                  <a:lnTo>
                    <a:pt x="817" y="261"/>
                  </a:lnTo>
                  <a:lnTo>
                    <a:pt x="810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5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19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7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39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5" y="122"/>
                  </a:lnTo>
                  <a:lnTo>
                    <a:pt x="101" y="156"/>
                  </a:lnTo>
                  <a:lnTo>
                    <a:pt x="117" y="194"/>
                  </a:lnTo>
                  <a:lnTo>
                    <a:pt x="124" y="216"/>
                  </a:lnTo>
                  <a:lnTo>
                    <a:pt x="131" y="237"/>
                  </a:lnTo>
                  <a:lnTo>
                    <a:pt x="137" y="261"/>
                  </a:lnTo>
                  <a:lnTo>
                    <a:pt x="144" y="285"/>
                  </a:lnTo>
                  <a:lnTo>
                    <a:pt x="149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6" y="425"/>
                  </a:lnTo>
                  <a:lnTo>
                    <a:pt x="169" y="456"/>
                  </a:lnTo>
                  <a:lnTo>
                    <a:pt x="170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7" y="602"/>
                  </a:lnTo>
                  <a:lnTo>
                    <a:pt x="163" y="645"/>
                  </a:lnTo>
                  <a:lnTo>
                    <a:pt x="157" y="689"/>
                  </a:lnTo>
                  <a:lnTo>
                    <a:pt x="144" y="782"/>
                  </a:lnTo>
                  <a:lnTo>
                    <a:pt x="129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4" y="1104"/>
                  </a:lnTo>
                  <a:lnTo>
                    <a:pt x="91" y="1146"/>
                  </a:lnTo>
                  <a:lnTo>
                    <a:pt x="88" y="1184"/>
                  </a:lnTo>
                  <a:lnTo>
                    <a:pt x="88" y="1219"/>
                  </a:lnTo>
                  <a:lnTo>
                    <a:pt x="88" y="1261"/>
                  </a:lnTo>
                  <a:lnTo>
                    <a:pt x="91" y="1301"/>
                  </a:lnTo>
                  <a:lnTo>
                    <a:pt x="94" y="1339"/>
                  </a:lnTo>
                  <a:lnTo>
                    <a:pt x="100" y="1375"/>
                  </a:lnTo>
                  <a:lnTo>
                    <a:pt x="107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49" y="1529"/>
                  </a:lnTo>
                  <a:lnTo>
                    <a:pt x="163" y="1556"/>
                  </a:lnTo>
                  <a:lnTo>
                    <a:pt x="178" y="1581"/>
                  </a:lnTo>
                  <a:lnTo>
                    <a:pt x="193" y="1604"/>
                  </a:lnTo>
                  <a:lnTo>
                    <a:pt x="211" y="1627"/>
                  </a:lnTo>
                  <a:lnTo>
                    <a:pt x="229" y="1649"/>
                  </a:lnTo>
                  <a:lnTo>
                    <a:pt x="248" y="1670"/>
                  </a:lnTo>
                  <a:lnTo>
                    <a:pt x="267" y="1689"/>
                  </a:lnTo>
                  <a:lnTo>
                    <a:pt x="289" y="1707"/>
                  </a:lnTo>
                  <a:lnTo>
                    <a:pt x="310" y="1725"/>
                  </a:lnTo>
                  <a:lnTo>
                    <a:pt x="333" y="1741"/>
                  </a:lnTo>
                  <a:lnTo>
                    <a:pt x="355" y="1758"/>
                  </a:lnTo>
                  <a:lnTo>
                    <a:pt x="379" y="1774"/>
                  </a:lnTo>
                  <a:lnTo>
                    <a:pt x="402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7" y="1872"/>
                  </a:lnTo>
                  <a:lnTo>
                    <a:pt x="664" y="1926"/>
                  </a:lnTo>
                  <a:lnTo>
                    <a:pt x="718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1" y="2035"/>
                  </a:lnTo>
                  <a:lnTo>
                    <a:pt x="877" y="2053"/>
                  </a:lnTo>
                  <a:lnTo>
                    <a:pt x="901" y="2072"/>
                  </a:lnTo>
                  <a:lnTo>
                    <a:pt x="926" y="2091"/>
                  </a:lnTo>
                  <a:lnTo>
                    <a:pt x="951" y="2112"/>
                  </a:lnTo>
                  <a:lnTo>
                    <a:pt x="974" y="2135"/>
                  </a:lnTo>
                  <a:lnTo>
                    <a:pt x="997" y="2157"/>
                  </a:lnTo>
                  <a:lnTo>
                    <a:pt x="1019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1" y="2263"/>
                  </a:lnTo>
                  <a:lnTo>
                    <a:pt x="1100" y="2293"/>
                  </a:lnTo>
                  <a:lnTo>
                    <a:pt x="1118" y="2325"/>
                  </a:lnTo>
                  <a:lnTo>
                    <a:pt x="1135" y="2358"/>
                  </a:lnTo>
                  <a:lnTo>
                    <a:pt x="1151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2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2" y="2646"/>
                  </a:lnTo>
                  <a:lnTo>
                    <a:pt x="1230" y="2695"/>
                  </a:lnTo>
                  <a:lnTo>
                    <a:pt x="1235" y="2747"/>
                  </a:lnTo>
                  <a:lnTo>
                    <a:pt x="1239" y="2801"/>
                  </a:lnTo>
                  <a:lnTo>
                    <a:pt x="1241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4B0D866-6088-4145-A3C9-05240D3E3B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1512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2147483647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243" y="4605"/>
                  </a:lnTo>
                  <a:lnTo>
                    <a:pt x="1243" y="2918"/>
                  </a:lnTo>
                  <a:lnTo>
                    <a:pt x="1241" y="2858"/>
                  </a:lnTo>
                  <a:lnTo>
                    <a:pt x="1239" y="2801"/>
                  </a:lnTo>
                  <a:lnTo>
                    <a:pt x="1235" y="2747"/>
                  </a:lnTo>
                  <a:lnTo>
                    <a:pt x="1229" y="2695"/>
                  </a:lnTo>
                  <a:lnTo>
                    <a:pt x="1222" y="2646"/>
                  </a:lnTo>
                  <a:lnTo>
                    <a:pt x="1213" y="2599"/>
                  </a:lnTo>
                  <a:lnTo>
                    <a:pt x="1203" y="2554"/>
                  </a:lnTo>
                  <a:lnTo>
                    <a:pt x="1192" y="2510"/>
                  </a:lnTo>
                  <a:lnTo>
                    <a:pt x="1180" y="2470"/>
                  </a:lnTo>
                  <a:lnTo>
                    <a:pt x="1166" y="2430"/>
                  </a:lnTo>
                  <a:lnTo>
                    <a:pt x="1152" y="2393"/>
                  </a:lnTo>
                  <a:lnTo>
                    <a:pt x="1136" y="2358"/>
                  </a:lnTo>
                  <a:lnTo>
                    <a:pt x="1119" y="2325"/>
                  </a:lnTo>
                  <a:lnTo>
                    <a:pt x="1101" y="2293"/>
                  </a:lnTo>
                  <a:lnTo>
                    <a:pt x="1082" y="2263"/>
                  </a:lnTo>
                  <a:lnTo>
                    <a:pt x="1062" y="2235"/>
                  </a:lnTo>
                  <a:lnTo>
                    <a:pt x="1041" y="2208"/>
                  </a:lnTo>
                  <a:lnTo>
                    <a:pt x="1019" y="2182"/>
                  </a:lnTo>
                  <a:lnTo>
                    <a:pt x="998" y="2157"/>
                  </a:lnTo>
                  <a:lnTo>
                    <a:pt x="974" y="2135"/>
                  </a:lnTo>
                  <a:lnTo>
                    <a:pt x="950" y="2112"/>
                  </a:lnTo>
                  <a:lnTo>
                    <a:pt x="927" y="2091"/>
                  </a:lnTo>
                  <a:lnTo>
                    <a:pt x="902" y="2072"/>
                  </a:lnTo>
                  <a:lnTo>
                    <a:pt x="876" y="2053"/>
                  </a:lnTo>
                  <a:lnTo>
                    <a:pt x="851" y="2035"/>
                  </a:lnTo>
                  <a:lnTo>
                    <a:pt x="826" y="2017"/>
                  </a:lnTo>
                  <a:lnTo>
                    <a:pt x="799" y="2001"/>
                  </a:lnTo>
                  <a:lnTo>
                    <a:pt x="773" y="1985"/>
                  </a:lnTo>
                  <a:lnTo>
                    <a:pt x="719" y="1955"/>
                  </a:lnTo>
                  <a:lnTo>
                    <a:pt x="665" y="1926"/>
                  </a:lnTo>
                  <a:lnTo>
                    <a:pt x="557" y="1872"/>
                  </a:lnTo>
                  <a:lnTo>
                    <a:pt x="504" y="1845"/>
                  </a:lnTo>
                  <a:lnTo>
                    <a:pt x="452" y="1818"/>
                  </a:lnTo>
                  <a:lnTo>
                    <a:pt x="403" y="1789"/>
                  </a:lnTo>
                  <a:lnTo>
                    <a:pt x="378" y="1774"/>
                  </a:lnTo>
                  <a:lnTo>
                    <a:pt x="355" y="1758"/>
                  </a:lnTo>
                  <a:lnTo>
                    <a:pt x="332" y="1741"/>
                  </a:lnTo>
                  <a:lnTo>
                    <a:pt x="310" y="1725"/>
                  </a:lnTo>
                  <a:lnTo>
                    <a:pt x="288" y="1707"/>
                  </a:lnTo>
                  <a:lnTo>
                    <a:pt x="268" y="1689"/>
                  </a:lnTo>
                  <a:lnTo>
                    <a:pt x="248" y="1670"/>
                  </a:lnTo>
                  <a:lnTo>
                    <a:pt x="229" y="1649"/>
                  </a:lnTo>
                  <a:lnTo>
                    <a:pt x="211" y="1627"/>
                  </a:lnTo>
                  <a:lnTo>
                    <a:pt x="194" y="1604"/>
                  </a:lnTo>
                  <a:lnTo>
                    <a:pt x="178" y="1581"/>
                  </a:lnTo>
                  <a:lnTo>
                    <a:pt x="162" y="1556"/>
                  </a:lnTo>
                  <a:lnTo>
                    <a:pt x="149" y="1529"/>
                  </a:lnTo>
                  <a:lnTo>
                    <a:pt x="137" y="1502"/>
                  </a:lnTo>
                  <a:lnTo>
                    <a:pt x="125" y="1473"/>
                  </a:lnTo>
                  <a:lnTo>
                    <a:pt x="115" y="1442"/>
                  </a:lnTo>
                  <a:lnTo>
                    <a:pt x="107" y="1409"/>
                  </a:lnTo>
                  <a:lnTo>
                    <a:pt x="101" y="1375"/>
                  </a:lnTo>
                  <a:lnTo>
                    <a:pt x="95" y="1339"/>
                  </a:lnTo>
                  <a:lnTo>
                    <a:pt x="91" y="1301"/>
                  </a:lnTo>
                  <a:lnTo>
                    <a:pt x="88" y="1261"/>
                  </a:lnTo>
                  <a:lnTo>
                    <a:pt x="87" y="1219"/>
                  </a:lnTo>
                  <a:lnTo>
                    <a:pt x="88" y="1184"/>
                  </a:lnTo>
                  <a:lnTo>
                    <a:pt x="91" y="1146"/>
                  </a:lnTo>
                  <a:lnTo>
                    <a:pt x="95" y="1104"/>
                  </a:lnTo>
                  <a:lnTo>
                    <a:pt x="101" y="1062"/>
                  </a:lnTo>
                  <a:lnTo>
                    <a:pt x="114" y="971"/>
                  </a:lnTo>
                  <a:lnTo>
                    <a:pt x="129" y="876"/>
                  </a:lnTo>
                  <a:lnTo>
                    <a:pt x="144" y="782"/>
                  </a:lnTo>
                  <a:lnTo>
                    <a:pt x="158" y="689"/>
                  </a:lnTo>
                  <a:lnTo>
                    <a:pt x="162" y="645"/>
                  </a:lnTo>
                  <a:lnTo>
                    <a:pt x="167" y="602"/>
                  </a:lnTo>
                  <a:lnTo>
                    <a:pt x="169" y="562"/>
                  </a:lnTo>
                  <a:lnTo>
                    <a:pt x="170" y="524"/>
                  </a:lnTo>
                  <a:lnTo>
                    <a:pt x="170" y="489"/>
                  </a:lnTo>
                  <a:lnTo>
                    <a:pt x="168" y="456"/>
                  </a:lnTo>
                  <a:lnTo>
                    <a:pt x="166" y="425"/>
                  </a:lnTo>
                  <a:lnTo>
                    <a:pt x="164" y="394"/>
                  </a:lnTo>
                  <a:lnTo>
                    <a:pt x="159" y="365"/>
                  </a:lnTo>
                  <a:lnTo>
                    <a:pt x="155" y="337"/>
                  </a:lnTo>
                  <a:lnTo>
                    <a:pt x="150" y="310"/>
                  </a:lnTo>
                  <a:lnTo>
                    <a:pt x="143" y="285"/>
                  </a:lnTo>
                  <a:lnTo>
                    <a:pt x="138" y="261"/>
                  </a:lnTo>
                  <a:lnTo>
                    <a:pt x="131" y="237"/>
                  </a:lnTo>
                  <a:lnTo>
                    <a:pt x="124" y="216"/>
                  </a:lnTo>
                  <a:lnTo>
                    <a:pt x="116" y="194"/>
                  </a:lnTo>
                  <a:lnTo>
                    <a:pt x="101" y="156"/>
                  </a:lnTo>
                  <a:lnTo>
                    <a:pt x="85" y="122"/>
                  </a:lnTo>
                  <a:lnTo>
                    <a:pt x="69" y="93"/>
                  </a:lnTo>
                  <a:lnTo>
                    <a:pt x="53" y="67"/>
                  </a:lnTo>
                  <a:lnTo>
                    <a:pt x="40" y="46"/>
                  </a:lnTo>
                  <a:lnTo>
                    <a:pt x="26" y="29"/>
                  </a:lnTo>
                  <a:lnTo>
                    <a:pt x="15" y="17"/>
                  </a:lnTo>
                  <a:lnTo>
                    <a:pt x="7" y="7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687" y="7"/>
                  </a:lnTo>
                  <a:lnTo>
                    <a:pt x="696" y="17"/>
                  </a:lnTo>
                  <a:lnTo>
                    <a:pt x="706" y="29"/>
                  </a:lnTo>
                  <a:lnTo>
                    <a:pt x="720" y="46"/>
                  </a:lnTo>
                  <a:lnTo>
                    <a:pt x="735" y="67"/>
                  </a:lnTo>
                  <a:lnTo>
                    <a:pt x="750" y="93"/>
                  </a:lnTo>
                  <a:lnTo>
                    <a:pt x="766" y="122"/>
                  </a:lnTo>
                  <a:lnTo>
                    <a:pt x="782" y="156"/>
                  </a:lnTo>
                  <a:lnTo>
                    <a:pt x="797" y="194"/>
                  </a:lnTo>
                  <a:lnTo>
                    <a:pt x="805" y="216"/>
                  </a:lnTo>
                  <a:lnTo>
                    <a:pt x="812" y="237"/>
                  </a:lnTo>
                  <a:lnTo>
                    <a:pt x="819" y="261"/>
                  </a:lnTo>
                  <a:lnTo>
                    <a:pt x="826" y="285"/>
                  </a:lnTo>
                  <a:lnTo>
                    <a:pt x="831" y="310"/>
                  </a:lnTo>
                  <a:lnTo>
                    <a:pt x="837" y="337"/>
                  </a:lnTo>
                  <a:lnTo>
                    <a:pt x="841" y="365"/>
                  </a:lnTo>
                  <a:lnTo>
                    <a:pt x="845" y="394"/>
                  </a:lnTo>
                  <a:lnTo>
                    <a:pt x="848" y="425"/>
                  </a:lnTo>
                  <a:lnTo>
                    <a:pt x="850" y="456"/>
                  </a:lnTo>
                  <a:lnTo>
                    <a:pt x="851" y="489"/>
                  </a:lnTo>
                  <a:lnTo>
                    <a:pt x="853" y="524"/>
                  </a:lnTo>
                  <a:lnTo>
                    <a:pt x="851" y="562"/>
                  </a:lnTo>
                  <a:lnTo>
                    <a:pt x="849" y="602"/>
                  </a:lnTo>
                  <a:lnTo>
                    <a:pt x="845" y="645"/>
                  </a:lnTo>
                  <a:lnTo>
                    <a:pt x="839" y="690"/>
                  </a:lnTo>
                  <a:lnTo>
                    <a:pt x="826" y="783"/>
                  </a:lnTo>
                  <a:lnTo>
                    <a:pt x="811" y="879"/>
                  </a:lnTo>
                  <a:lnTo>
                    <a:pt x="795" y="974"/>
                  </a:lnTo>
                  <a:lnTo>
                    <a:pt x="782" y="1064"/>
                  </a:lnTo>
                  <a:lnTo>
                    <a:pt x="777" y="1107"/>
                  </a:lnTo>
                  <a:lnTo>
                    <a:pt x="773" y="1147"/>
                  </a:lnTo>
                  <a:lnTo>
                    <a:pt x="771" y="1185"/>
                  </a:lnTo>
                  <a:lnTo>
                    <a:pt x="769" y="1219"/>
                  </a:lnTo>
                  <a:lnTo>
                    <a:pt x="771" y="1261"/>
                  </a:lnTo>
                  <a:lnTo>
                    <a:pt x="773" y="1301"/>
                  </a:lnTo>
                  <a:lnTo>
                    <a:pt x="776" y="1338"/>
                  </a:lnTo>
                  <a:lnTo>
                    <a:pt x="782" y="1374"/>
                  </a:lnTo>
                  <a:lnTo>
                    <a:pt x="790" y="1408"/>
                  </a:lnTo>
                  <a:lnTo>
                    <a:pt x="797" y="1440"/>
                  </a:lnTo>
                  <a:lnTo>
                    <a:pt x="808" y="1471"/>
                  </a:lnTo>
                  <a:lnTo>
                    <a:pt x="819" y="1500"/>
                  </a:lnTo>
                  <a:lnTo>
                    <a:pt x="831" y="1528"/>
                  </a:lnTo>
                  <a:lnTo>
                    <a:pt x="845" y="1554"/>
                  </a:lnTo>
                  <a:lnTo>
                    <a:pt x="859" y="1579"/>
                  </a:lnTo>
                  <a:lnTo>
                    <a:pt x="876" y="1602"/>
                  </a:lnTo>
                  <a:lnTo>
                    <a:pt x="893" y="1625"/>
                  </a:lnTo>
                  <a:lnTo>
                    <a:pt x="911" y="1646"/>
                  </a:lnTo>
                  <a:lnTo>
                    <a:pt x="930" y="1666"/>
                  </a:lnTo>
                  <a:lnTo>
                    <a:pt x="949" y="1685"/>
                  </a:lnTo>
                  <a:lnTo>
                    <a:pt x="971" y="1703"/>
                  </a:lnTo>
                  <a:lnTo>
                    <a:pt x="992" y="1721"/>
                  </a:lnTo>
                  <a:lnTo>
                    <a:pt x="1014" y="1738"/>
                  </a:lnTo>
                  <a:lnTo>
                    <a:pt x="1037" y="1754"/>
                  </a:lnTo>
                  <a:lnTo>
                    <a:pt x="1060" y="1770"/>
                  </a:lnTo>
                  <a:lnTo>
                    <a:pt x="1085" y="1784"/>
                  </a:lnTo>
                  <a:lnTo>
                    <a:pt x="1135" y="1812"/>
                  </a:lnTo>
                  <a:lnTo>
                    <a:pt x="1186" y="1839"/>
                  </a:lnTo>
                  <a:lnTo>
                    <a:pt x="1239" y="1866"/>
                  </a:lnTo>
                  <a:lnTo>
                    <a:pt x="1347" y="1920"/>
                  </a:lnTo>
                  <a:lnTo>
                    <a:pt x="1401" y="1948"/>
                  </a:lnTo>
                  <a:lnTo>
                    <a:pt x="1454" y="1979"/>
                  </a:lnTo>
                  <a:lnTo>
                    <a:pt x="1481" y="1994"/>
                  </a:lnTo>
                  <a:lnTo>
                    <a:pt x="1507" y="2011"/>
                  </a:lnTo>
                  <a:lnTo>
                    <a:pt x="1533" y="2028"/>
                  </a:lnTo>
                  <a:lnTo>
                    <a:pt x="1558" y="2046"/>
                  </a:lnTo>
                  <a:lnTo>
                    <a:pt x="1584" y="2065"/>
                  </a:lnTo>
                  <a:lnTo>
                    <a:pt x="1609" y="2085"/>
                  </a:lnTo>
                  <a:lnTo>
                    <a:pt x="1633" y="2106"/>
                  </a:lnTo>
                  <a:lnTo>
                    <a:pt x="1656" y="2128"/>
                  </a:lnTo>
                  <a:lnTo>
                    <a:pt x="1679" y="2152"/>
                  </a:lnTo>
                  <a:lnTo>
                    <a:pt x="1701" y="2176"/>
                  </a:lnTo>
                  <a:lnTo>
                    <a:pt x="1722" y="2202"/>
                  </a:lnTo>
                  <a:lnTo>
                    <a:pt x="1744" y="2229"/>
                  </a:lnTo>
                  <a:lnTo>
                    <a:pt x="1763" y="2257"/>
                  </a:lnTo>
                  <a:lnTo>
                    <a:pt x="1782" y="2288"/>
                  </a:lnTo>
                  <a:lnTo>
                    <a:pt x="1800" y="2320"/>
                  </a:lnTo>
                  <a:lnTo>
                    <a:pt x="1817" y="2354"/>
                  </a:lnTo>
                  <a:lnTo>
                    <a:pt x="1834" y="2389"/>
                  </a:lnTo>
                  <a:lnTo>
                    <a:pt x="1848" y="2426"/>
                  </a:lnTo>
                  <a:lnTo>
                    <a:pt x="1862" y="2465"/>
                  </a:lnTo>
                  <a:lnTo>
                    <a:pt x="1874" y="2507"/>
                  </a:lnTo>
                  <a:lnTo>
                    <a:pt x="1885" y="2550"/>
                  </a:lnTo>
                  <a:lnTo>
                    <a:pt x="1896" y="2595"/>
                  </a:lnTo>
                  <a:lnTo>
                    <a:pt x="1903" y="2643"/>
                  </a:lnTo>
                  <a:lnTo>
                    <a:pt x="1911" y="2693"/>
                  </a:lnTo>
                  <a:lnTo>
                    <a:pt x="1917" y="2745"/>
                  </a:lnTo>
                  <a:lnTo>
                    <a:pt x="1920" y="2800"/>
                  </a:lnTo>
                  <a:lnTo>
                    <a:pt x="1924" y="2857"/>
                  </a:lnTo>
                  <a:lnTo>
                    <a:pt x="1924" y="2918"/>
                  </a:lnTo>
                  <a:lnTo>
                    <a:pt x="1924" y="4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07AB294-E33B-4E47-B73F-78E8960B157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3079767"/>
              <a:ext cx="2403158" cy="728997"/>
            </a:xfrm>
            <a:custGeom>
              <a:avLst/>
              <a:gdLst>
                <a:gd name="T0" fmla="*/ 2147483647 w 4675"/>
                <a:gd name="T1" fmla="*/ 2147483647 h 1417"/>
                <a:gd name="T2" fmla="*/ 2147483647 w 4675"/>
                <a:gd name="T3" fmla="*/ 2147483647 h 1417"/>
                <a:gd name="T4" fmla="*/ 2147483647 w 4675"/>
                <a:gd name="T5" fmla="*/ 2147483647 h 1417"/>
                <a:gd name="T6" fmla="*/ 2147483647 w 4675"/>
                <a:gd name="T7" fmla="*/ 2147483647 h 1417"/>
                <a:gd name="T8" fmla="*/ 2147483647 w 4675"/>
                <a:gd name="T9" fmla="*/ 2147483647 h 1417"/>
                <a:gd name="T10" fmla="*/ 2147483647 w 4675"/>
                <a:gd name="T11" fmla="*/ 2147483647 h 1417"/>
                <a:gd name="T12" fmla="*/ 2147483647 w 4675"/>
                <a:gd name="T13" fmla="*/ 2147483647 h 1417"/>
                <a:gd name="T14" fmla="*/ 2147483647 w 4675"/>
                <a:gd name="T15" fmla="*/ 2147483647 h 1417"/>
                <a:gd name="T16" fmla="*/ 2147483647 w 4675"/>
                <a:gd name="T17" fmla="*/ 2147483647 h 1417"/>
                <a:gd name="T18" fmla="*/ 2147483647 w 4675"/>
                <a:gd name="T19" fmla="*/ 2147483647 h 1417"/>
                <a:gd name="T20" fmla="*/ 2147483647 w 4675"/>
                <a:gd name="T21" fmla="*/ 2147483647 h 1417"/>
                <a:gd name="T22" fmla="*/ 2147483647 w 4675"/>
                <a:gd name="T23" fmla="*/ 2147483647 h 1417"/>
                <a:gd name="T24" fmla="*/ 2147483647 w 4675"/>
                <a:gd name="T25" fmla="*/ 2147483647 h 1417"/>
                <a:gd name="T26" fmla="*/ 2147483647 w 4675"/>
                <a:gd name="T27" fmla="*/ 2147483647 h 1417"/>
                <a:gd name="T28" fmla="*/ 2147483647 w 4675"/>
                <a:gd name="T29" fmla="*/ 2147483647 h 1417"/>
                <a:gd name="T30" fmla="*/ 2147483647 w 4675"/>
                <a:gd name="T31" fmla="*/ 2147483647 h 1417"/>
                <a:gd name="T32" fmla="*/ 2147483647 w 4675"/>
                <a:gd name="T33" fmla="*/ 2147483647 h 1417"/>
                <a:gd name="T34" fmla="*/ 2147483647 w 4675"/>
                <a:gd name="T35" fmla="*/ 2147483647 h 1417"/>
                <a:gd name="T36" fmla="*/ 2147483647 w 4675"/>
                <a:gd name="T37" fmla="*/ 2147483647 h 1417"/>
                <a:gd name="T38" fmla="*/ 2147483647 w 4675"/>
                <a:gd name="T39" fmla="*/ 2147483647 h 1417"/>
                <a:gd name="T40" fmla="*/ 2147483647 w 4675"/>
                <a:gd name="T41" fmla="*/ 2147483647 h 1417"/>
                <a:gd name="T42" fmla="*/ 2147483647 w 4675"/>
                <a:gd name="T43" fmla="*/ 2147483647 h 1417"/>
                <a:gd name="T44" fmla="*/ 2147483647 w 4675"/>
                <a:gd name="T45" fmla="*/ 2147483647 h 1417"/>
                <a:gd name="T46" fmla="*/ 2147483647 w 4675"/>
                <a:gd name="T47" fmla="*/ 2147483647 h 1417"/>
                <a:gd name="T48" fmla="*/ 2147483647 w 4675"/>
                <a:gd name="T49" fmla="*/ 2147483647 h 1417"/>
                <a:gd name="T50" fmla="*/ 2147483647 w 4675"/>
                <a:gd name="T51" fmla="*/ 2147483647 h 1417"/>
                <a:gd name="T52" fmla="*/ 2147483647 w 4675"/>
                <a:gd name="T53" fmla="*/ 2147483647 h 1417"/>
                <a:gd name="T54" fmla="*/ 2147483647 w 4675"/>
                <a:gd name="T55" fmla="*/ 2147483647 h 1417"/>
                <a:gd name="T56" fmla="*/ 2147483647 w 4675"/>
                <a:gd name="T57" fmla="*/ 2147483647 h 1417"/>
                <a:gd name="T58" fmla="*/ 2147483647 w 4675"/>
                <a:gd name="T59" fmla="*/ 2147483647 h 1417"/>
                <a:gd name="T60" fmla="*/ 2147483647 w 4675"/>
                <a:gd name="T61" fmla="*/ 2147483647 h 1417"/>
                <a:gd name="T62" fmla="*/ 2147483647 w 4675"/>
                <a:gd name="T63" fmla="*/ 2147483647 h 1417"/>
                <a:gd name="T64" fmla="*/ 2147483647 w 4675"/>
                <a:gd name="T65" fmla="*/ 0 h 1417"/>
                <a:gd name="T66" fmla="*/ 2147483647 w 4675"/>
                <a:gd name="T67" fmla="*/ 2147483647 h 1417"/>
                <a:gd name="T68" fmla="*/ 2147483647 w 4675"/>
                <a:gd name="T69" fmla="*/ 2147483647 h 1417"/>
                <a:gd name="T70" fmla="*/ 2147483647 w 4675"/>
                <a:gd name="T71" fmla="*/ 2147483647 h 1417"/>
                <a:gd name="T72" fmla="*/ 2147483647 w 4675"/>
                <a:gd name="T73" fmla="*/ 2147483647 h 1417"/>
                <a:gd name="T74" fmla="*/ 2147483647 w 4675"/>
                <a:gd name="T75" fmla="*/ 2147483647 h 1417"/>
                <a:gd name="T76" fmla="*/ 2147483647 w 4675"/>
                <a:gd name="T77" fmla="*/ 2147483647 h 1417"/>
                <a:gd name="T78" fmla="*/ 2147483647 w 4675"/>
                <a:gd name="T79" fmla="*/ 2147483647 h 1417"/>
                <a:gd name="T80" fmla="*/ 2147483647 w 4675"/>
                <a:gd name="T81" fmla="*/ 2147483647 h 1417"/>
                <a:gd name="T82" fmla="*/ 2147483647 w 4675"/>
                <a:gd name="T83" fmla="*/ 2147483647 h 1417"/>
                <a:gd name="T84" fmla="*/ 2147483647 w 4675"/>
                <a:gd name="T85" fmla="*/ 2147483647 h 1417"/>
                <a:gd name="T86" fmla="*/ 2147483647 w 4675"/>
                <a:gd name="T87" fmla="*/ 2147483647 h 1417"/>
                <a:gd name="T88" fmla="*/ 2147483647 w 4675"/>
                <a:gd name="T89" fmla="*/ 2147483647 h 1417"/>
                <a:gd name="T90" fmla="*/ 2147483647 w 4675"/>
                <a:gd name="T91" fmla="*/ 2147483647 h 1417"/>
                <a:gd name="T92" fmla="*/ 2147483647 w 4675"/>
                <a:gd name="T93" fmla="*/ 2147483647 h 1417"/>
                <a:gd name="T94" fmla="*/ 2147483647 w 4675"/>
                <a:gd name="T95" fmla="*/ 2147483647 h 1417"/>
                <a:gd name="T96" fmla="*/ 2147483647 w 4675"/>
                <a:gd name="T97" fmla="*/ 2147483647 h 1417"/>
                <a:gd name="T98" fmla="*/ 2147483647 w 4675"/>
                <a:gd name="T99" fmla="*/ 2147483647 h 1417"/>
                <a:gd name="T100" fmla="*/ 2147483647 w 4675"/>
                <a:gd name="T101" fmla="*/ 2147483647 h 1417"/>
                <a:gd name="T102" fmla="*/ 2147483647 w 4675"/>
                <a:gd name="T103" fmla="*/ 2147483647 h 1417"/>
                <a:gd name="T104" fmla="*/ 2147483647 w 4675"/>
                <a:gd name="T105" fmla="*/ 2147483647 h 1417"/>
                <a:gd name="T106" fmla="*/ 2147483647 w 4675"/>
                <a:gd name="T107" fmla="*/ 2147483647 h 1417"/>
                <a:gd name="T108" fmla="*/ 2147483647 w 4675"/>
                <a:gd name="T109" fmla="*/ 2147483647 h 1417"/>
                <a:gd name="T110" fmla="*/ 2147483647 w 4675"/>
                <a:gd name="T111" fmla="*/ 2147483647 h 14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675" h="1417">
                  <a:moveTo>
                    <a:pt x="860" y="1417"/>
                  </a:moveTo>
                  <a:lnTo>
                    <a:pt x="534" y="786"/>
                  </a:lnTo>
                  <a:lnTo>
                    <a:pt x="361" y="993"/>
                  </a:lnTo>
                  <a:lnTo>
                    <a:pt x="361" y="1417"/>
                  </a:lnTo>
                  <a:lnTo>
                    <a:pt x="0" y="1417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540"/>
                  </a:lnTo>
                  <a:lnTo>
                    <a:pt x="783" y="0"/>
                  </a:lnTo>
                  <a:lnTo>
                    <a:pt x="1217" y="0"/>
                  </a:lnTo>
                  <a:lnTo>
                    <a:pt x="793" y="495"/>
                  </a:lnTo>
                  <a:lnTo>
                    <a:pt x="1284" y="1417"/>
                  </a:lnTo>
                  <a:lnTo>
                    <a:pt x="860" y="1417"/>
                  </a:lnTo>
                  <a:close/>
                  <a:moveTo>
                    <a:pt x="2360" y="1417"/>
                  </a:moveTo>
                  <a:lnTo>
                    <a:pt x="2747" y="1417"/>
                  </a:lnTo>
                  <a:lnTo>
                    <a:pt x="2224" y="0"/>
                  </a:lnTo>
                  <a:lnTo>
                    <a:pt x="1867" y="0"/>
                  </a:lnTo>
                  <a:lnTo>
                    <a:pt x="1345" y="1417"/>
                  </a:lnTo>
                  <a:lnTo>
                    <a:pt x="1726" y="1417"/>
                  </a:lnTo>
                  <a:lnTo>
                    <a:pt x="1809" y="1145"/>
                  </a:lnTo>
                  <a:lnTo>
                    <a:pt x="2277" y="1145"/>
                  </a:lnTo>
                  <a:lnTo>
                    <a:pt x="2360" y="1417"/>
                  </a:lnTo>
                  <a:close/>
                  <a:moveTo>
                    <a:pt x="1902" y="847"/>
                  </a:moveTo>
                  <a:lnTo>
                    <a:pt x="2044" y="390"/>
                  </a:lnTo>
                  <a:lnTo>
                    <a:pt x="2183" y="847"/>
                  </a:lnTo>
                  <a:lnTo>
                    <a:pt x="1902" y="847"/>
                  </a:lnTo>
                  <a:close/>
                  <a:moveTo>
                    <a:pt x="3554" y="1417"/>
                  </a:moveTo>
                  <a:lnTo>
                    <a:pt x="3554" y="1417"/>
                  </a:lnTo>
                  <a:lnTo>
                    <a:pt x="3586" y="1415"/>
                  </a:lnTo>
                  <a:lnTo>
                    <a:pt x="3616" y="1414"/>
                  </a:lnTo>
                  <a:lnTo>
                    <a:pt x="3647" y="1412"/>
                  </a:lnTo>
                  <a:lnTo>
                    <a:pt x="3675" y="1409"/>
                  </a:lnTo>
                  <a:lnTo>
                    <a:pt x="3703" y="1404"/>
                  </a:lnTo>
                  <a:lnTo>
                    <a:pt x="3730" y="1400"/>
                  </a:lnTo>
                  <a:lnTo>
                    <a:pt x="3756" y="1393"/>
                  </a:lnTo>
                  <a:lnTo>
                    <a:pt x="3780" y="1386"/>
                  </a:lnTo>
                  <a:lnTo>
                    <a:pt x="3804" y="1378"/>
                  </a:lnTo>
                  <a:lnTo>
                    <a:pt x="3828" y="1369"/>
                  </a:lnTo>
                  <a:lnTo>
                    <a:pt x="3849" y="1359"/>
                  </a:lnTo>
                  <a:lnTo>
                    <a:pt x="3870" y="1348"/>
                  </a:lnTo>
                  <a:lnTo>
                    <a:pt x="3890" y="1337"/>
                  </a:lnTo>
                  <a:lnTo>
                    <a:pt x="3910" y="1324"/>
                  </a:lnTo>
                  <a:lnTo>
                    <a:pt x="3928" y="1311"/>
                  </a:lnTo>
                  <a:lnTo>
                    <a:pt x="3944" y="1297"/>
                  </a:lnTo>
                  <a:lnTo>
                    <a:pt x="3961" y="1282"/>
                  </a:lnTo>
                  <a:lnTo>
                    <a:pt x="3976" y="1266"/>
                  </a:lnTo>
                  <a:lnTo>
                    <a:pt x="3990" y="1249"/>
                  </a:lnTo>
                  <a:lnTo>
                    <a:pt x="4003" y="1232"/>
                  </a:lnTo>
                  <a:lnTo>
                    <a:pt x="4015" y="1213"/>
                  </a:lnTo>
                  <a:lnTo>
                    <a:pt x="4026" y="1194"/>
                  </a:lnTo>
                  <a:lnTo>
                    <a:pt x="4037" y="1174"/>
                  </a:lnTo>
                  <a:lnTo>
                    <a:pt x="4046" y="1154"/>
                  </a:lnTo>
                  <a:lnTo>
                    <a:pt x="4053" y="1132"/>
                  </a:lnTo>
                  <a:lnTo>
                    <a:pt x="4060" y="1110"/>
                  </a:lnTo>
                  <a:lnTo>
                    <a:pt x="4066" y="1086"/>
                  </a:lnTo>
                  <a:lnTo>
                    <a:pt x="4070" y="1063"/>
                  </a:lnTo>
                  <a:lnTo>
                    <a:pt x="4075" y="1038"/>
                  </a:lnTo>
                  <a:lnTo>
                    <a:pt x="4077" y="1012"/>
                  </a:lnTo>
                  <a:lnTo>
                    <a:pt x="4079" y="986"/>
                  </a:lnTo>
                  <a:lnTo>
                    <a:pt x="4079" y="959"/>
                  </a:lnTo>
                  <a:lnTo>
                    <a:pt x="4078" y="930"/>
                  </a:lnTo>
                  <a:lnTo>
                    <a:pt x="4076" y="902"/>
                  </a:lnTo>
                  <a:lnTo>
                    <a:pt x="4071" y="876"/>
                  </a:lnTo>
                  <a:lnTo>
                    <a:pt x="4065" y="851"/>
                  </a:lnTo>
                  <a:lnTo>
                    <a:pt x="4057" y="828"/>
                  </a:lnTo>
                  <a:lnTo>
                    <a:pt x="4048" y="805"/>
                  </a:lnTo>
                  <a:lnTo>
                    <a:pt x="4037" y="784"/>
                  </a:lnTo>
                  <a:lnTo>
                    <a:pt x="4024" y="764"/>
                  </a:lnTo>
                  <a:lnTo>
                    <a:pt x="4011" y="745"/>
                  </a:lnTo>
                  <a:lnTo>
                    <a:pt x="3995" y="728"/>
                  </a:lnTo>
                  <a:lnTo>
                    <a:pt x="3978" y="711"/>
                  </a:lnTo>
                  <a:lnTo>
                    <a:pt x="3960" y="696"/>
                  </a:lnTo>
                  <a:lnTo>
                    <a:pt x="3941" y="682"/>
                  </a:lnTo>
                  <a:lnTo>
                    <a:pt x="3921" y="669"/>
                  </a:lnTo>
                  <a:lnTo>
                    <a:pt x="3899" y="657"/>
                  </a:lnTo>
                  <a:lnTo>
                    <a:pt x="3877" y="647"/>
                  </a:lnTo>
                  <a:lnTo>
                    <a:pt x="3895" y="636"/>
                  </a:lnTo>
                  <a:lnTo>
                    <a:pt x="3912" y="624"/>
                  </a:lnTo>
                  <a:lnTo>
                    <a:pt x="3928" y="613"/>
                  </a:lnTo>
                  <a:lnTo>
                    <a:pt x="3942" y="600"/>
                  </a:lnTo>
                  <a:lnTo>
                    <a:pt x="3957" y="586"/>
                  </a:lnTo>
                  <a:lnTo>
                    <a:pt x="3970" y="573"/>
                  </a:lnTo>
                  <a:lnTo>
                    <a:pt x="3983" y="557"/>
                  </a:lnTo>
                  <a:lnTo>
                    <a:pt x="3995" y="541"/>
                  </a:lnTo>
                  <a:lnTo>
                    <a:pt x="4005" y="524"/>
                  </a:lnTo>
                  <a:lnTo>
                    <a:pt x="4014" y="505"/>
                  </a:lnTo>
                  <a:lnTo>
                    <a:pt x="4022" y="486"/>
                  </a:lnTo>
                  <a:lnTo>
                    <a:pt x="4029" y="466"/>
                  </a:lnTo>
                  <a:lnTo>
                    <a:pt x="4034" y="444"/>
                  </a:lnTo>
                  <a:lnTo>
                    <a:pt x="4038" y="421"/>
                  </a:lnTo>
                  <a:lnTo>
                    <a:pt x="4040" y="396"/>
                  </a:lnTo>
                  <a:lnTo>
                    <a:pt x="4041" y="369"/>
                  </a:lnTo>
                  <a:lnTo>
                    <a:pt x="4040" y="348"/>
                  </a:lnTo>
                  <a:lnTo>
                    <a:pt x="4039" y="327"/>
                  </a:lnTo>
                  <a:lnTo>
                    <a:pt x="4037" y="305"/>
                  </a:lnTo>
                  <a:lnTo>
                    <a:pt x="4033" y="285"/>
                  </a:lnTo>
                  <a:lnTo>
                    <a:pt x="4030" y="266"/>
                  </a:lnTo>
                  <a:lnTo>
                    <a:pt x="4024" y="247"/>
                  </a:lnTo>
                  <a:lnTo>
                    <a:pt x="4019" y="229"/>
                  </a:lnTo>
                  <a:lnTo>
                    <a:pt x="4012" y="211"/>
                  </a:lnTo>
                  <a:lnTo>
                    <a:pt x="4004" y="194"/>
                  </a:lnTo>
                  <a:lnTo>
                    <a:pt x="3995" y="178"/>
                  </a:lnTo>
                  <a:lnTo>
                    <a:pt x="3986" y="163"/>
                  </a:lnTo>
                  <a:lnTo>
                    <a:pt x="3975" y="148"/>
                  </a:lnTo>
                  <a:lnTo>
                    <a:pt x="3964" y="133"/>
                  </a:lnTo>
                  <a:lnTo>
                    <a:pt x="3951" y="120"/>
                  </a:lnTo>
                  <a:lnTo>
                    <a:pt x="3938" y="108"/>
                  </a:lnTo>
                  <a:lnTo>
                    <a:pt x="3923" y="95"/>
                  </a:lnTo>
                  <a:lnTo>
                    <a:pt x="3907" y="84"/>
                  </a:lnTo>
                  <a:lnTo>
                    <a:pt x="3892" y="73"/>
                  </a:lnTo>
                  <a:lnTo>
                    <a:pt x="3875" y="63"/>
                  </a:lnTo>
                  <a:lnTo>
                    <a:pt x="3856" y="54"/>
                  </a:lnTo>
                  <a:lnTo>
                    <a:pt x="3837" y="45"/>
                  </a:lnTo>
                  <a:lnTo>
                    <a:pt x="3816" y="37"/>
                  </a:lnTo>
                  <a:lnTo>
                    <a:pt x="3796" y="30"/>
                  </a:lnTo>
                  <a:lnTo>
                    <a:pt x="3774" y="23"/>
                  </a:lnTo>
                  <a:lnTo>
                    <a:pt x="3750" y="18"/>
                  </a:lnTo>
                  <a:lnTo>
                    <a:pt x="3726" y="13"/>
                  </a:lnTo>
                  <a:lnTo>
                    <a:pt x="3702" y="9"/>
                  </a:lnTo>
                  <a:lnTo>
                    <a:pt x="3675" y="5"/>
                  </a:lnTo>
                  <a:lnTo>
                    <a:pt x="3648" y="3"/>
                  </a:lnTo>
                  <a:lnTo>
                    <a:pt x="3620" y="1"/>
                  </a:lnTo>
                  <a:lnTo>
                    <a:pt x="3590" y="0"/>
                  </a:lnTo>
                  <a:lnTo>
                    <a:pt x="3561" y="0"/>
                  </a:lnTo>
                  <a:lnTo>
                    <a:pt x="2887" y="0"/>
                  </a:lnTo>
                  <a:lnTo>
                    <a:pt x="2887" y="1417"/>
                  </a:lnTo>
                  <a:lnTo>
                    <a:pt x="3554" y="1417"/>
                  </a:lnTo>
                  <a:close/>
                  <a:moveTo>
                    <a:pt x="3549" y="293"/>
                  </a:moveTo>
                  <a:lnTo>
                    <a:pt x="3549" y="293"/>
                  </a:lnTo>
                  <a:lnTo>
                    <a:pt x="3567" y="293"/>
                  </a:lnTo>
                  <a:lnTo>
                    <a:pt x="3585" y="295"/>
                  </a:lnTo>
                  <a:lnTo>
                    <a:pt x="3600" y="297"/>
                  </a:lnTo>
                  <a:lnTo>
                    <a:pt x="3614" y="302"/>
                  </a:lnTo>
                  <a:lnTo>
                    <a:pt x="3627" y="306"/>
                  </a:lnTo>
                  <a:lnTo>
                    <a:pt x="3639" y="312"/>
                  </a:lnTo>
                  <a:lnTo>
                    <a:pt x="3649" y="319"/>
                  </a:lnTo>
                  <a:lnTo>
                    <a:pt x="3658" y="326"/>
                  </a:lnTo>
                  <a:lnTo>
                    <a:pt x="3665" y="335"/>
                  </a:lnTo>
                  <a:lnTo>
                    <a:pt x="3671" y="344"/>
                  </a:lnTo>
                  <a:lnTo>
                    <a:pt x="3677" y="354"/>
                  </a:lnTo>
                  <a:lnTo>
                    <a:pt x="3681" y="364"/>
                  </a:lnTo>
                  <a:lnTo>
                    <a:pt x="3685" y="375"/>
                  </a:lnTo>
                  <a:lnTo>
                    <a:pt x="3687" y="387"/>
                  </a:lnTo>
                  <a:lnTo>
                    <a:pt x="3688" y="400"/>
                  </a:lnTo>
                  <a:lnTo>
                    <a:pt x="3688" y="412"/>
                  </a:lnTo>
                  <a:lnTo>
                    <a:pt x="3688" y="426"/>
                  </a:lnTo>
                  <a:lnTo>
                    <a:pt x="3687" y="438"/>
                  </a:lnTo>
                  <a:lnTo>
                    <a:pt x="3685" y="450"/>
                  </a:lnTo>
                  <a:lnTo>
                    <a:pt x="3681" y="462"/>
                  </a:lnTo>
                  <a:lnTo>
                    <a:pt x="3677" y="472"/>
                  </a:lnTo>
                  <a:lnTo>
                    <a:pt x="3671" y="482"/>
                  </a:lnTo>
                  <a:lnTo>
                    <a:pt x="3666" y="491"/>
                  </a:lnTo>
                  <a:lnTo>
                    <a:pt x="3658" y="499"/>
                  </a:lnTo>
                  <a:lnTo>
                    <a:pt x="3649" y="506"/>
                  </a:lnTo>
                  <a:lnTo>
                    <a:pt x="3640" y="513"/>
                  </a:lnTo>
                  <a:lnTo>
                    <a:pt x="3629" y="519"/>
                  </a:lnTo>
                  <a:lnTo>
                    <a:pt x="3616" y="523"/>
                  </a:lnTo>
                  <a:lnTo>
                    <a:pt x="3603" y="527"/>
                  </a:lnTo>
                  <a:lnTo>
                    <a:pt x="3587" y="530"/>
                  </a:lnTo>
                  <a:lnTo>
                    <a:pt x="3571" y="531"/>
                  </a:lnTo>
                  <a:lnTo>
                    <a:pt x="3553" y="532"/>
                  </a:lnTo>
                  <a:lnTo>
                    <a:pt x="3231" y="532"/>
                  </a:lnTo>
                  <a:lnTo>
                    <a:pt x="3231" y="293"/>
                  </a:lnTo>
                  <a:lnTo>
                    <a:pt x="3549" y="293"/>
                  </a:lnTo>
                  <a:close/>
                  <a:moveTo>
                    <a:pt x="3565" y="815"/>
                  </a:moveTo>
                  <a:lnTo>
                    <a:pt x="3565" y="815"/>
                  </a:lnTo>
                  <a:lnTo>
                    <a:pt x="3585" y="815"/>
                  </a:lnTo>
                  <a:lnTo>
                    <a:pt x="3603" y="818"/>
                  </a:lnTo>
                  <a:lnTo>
                    <a:pt x="3620" y="821"/>
                  </a:lnTo>
                  <a:lnTo>
                    <a:pt x="3635" y="826"/>
                  </a:lnTo>
                  <a:lnTo>
                    <a:pt x="3650" y="831"/>
                  </a:lnTo>
                  <a:lnTo>
                    <a:pt x="3662" y="838"/>
                  </a:lnTo>
                  <a:lnTo>
                    <a:pt x="3675" y="846"/>
                  </a:lnTo>
                  <a:lnTo>
                    <a:pt x="3685" y="855"/>
                  </a:lnTo>
                  <a:lnTo>
                    <a:pt x="3695" y="865"/>
                  </a:lnTo>
                  <a:lnTo>
                    <a:pt x="3703" y="876"/>
                  </a:lnTo>
                  <a:lnTo>
                    <a:pt x="3710" y="888"/>
                  </a:lnTo>
                  <a:lnTo>
                    <a:pt x="3715" y="902"/>
                  </a:lnTo>
                  <a:lnTo>
                    <a:pt x="3720" y="915"/>
                  </a:lnTo>
                  <a:lnTo>
                    <a:pt x="3722" y="931"/>
                  </a:lnTo>
                  <a:lnTo>
                    <a:pt x="3724" y="948"/>
                  </a:lnTo>
                  <a:lnTo>
                    <a:pt x="3725" y="965"/>
                  </a:lnTo>
                  <a:lnTo>
                    <a:pt x="3724" y="982"/>
                  </a:lnTo>
                  <a:lnTo>
                    <a:pt x="3722" y="997"/>
                  </a:lnTo>
                  <a:lnTo>
                    <a:pt x="3720" y="1013"/>
                  </a:lnTo>
                  <a:lnTo>
                    <a:pt x="3715" y="1028"/>
                  </a:lnTo>
                  <a:lnTo>
                    <a:pt x="3710" y="1041"/>
                  </a:lnTo>
                  <a:lnTo>
                    <a:pt x="3703" y="1055"/>
                  </a:lnTo>
                  <a:lnTo>
                    <a:pt x="3695" y="1066"/>
                  </a:lnTo>
                  <a:lnTo>
                    <a:pt x="3686" y="1077"/>
                  </a:lnTo>
                  <a:lnTo>
                    <a:pt x="3675" y="1087"/>
                  </a:lnTo>
                  <a:lnTo>
                    <a:pt x="3663" y="1095"/>
                  </a:lnTo>
                  <a:lnTo>
                    <a:pt x="3650" y="1103"/>
                  </a:lnTo>
                  <a:lnTo>
                    <a:pt x="3635" y="1110"/>
                  </a:lnTo>
                  <a:lnTo>
                    <a:pt x="3620" y="1114"/>
                  </a:lnTo>
                  <a:lnTo>
                    <a:pt x="3602" y="1118"/>
                  </a:lnTo>
                  <a:lnTo>
                    <a:pt x="3584" y="1120"/>
                  </a:lnTo>
                  <a:lnTo>
                    <a:pt x="3563" y="1121"/>
                  </a:lnTo>
                  <a:lnTo>
                    <a:pt x="3231" y="1121"/>
                  </a:lnTo>
                  <a:lnTo>
                    <a:pt x="3231" y="815"/>
                  </a:lnTo>
                  <a:lnTo>
                    <a:pt x="3565" y="815"/>
                  </a:lnTo>
                  <a:close/>
                  <a:moveTo>
                    <a:pt x="4312" y="1417"/>
                  </a:moveTo>
                  <a:lnTo>
                    <a:pt x="4675" y="1417"/>
                  </a:lnTo>
                  <a:lnTo>
                    <a:pt x="4675" y="0"/>
                  </a:lnTo>
                  <a:lnTo>
                    <a:pt x="4312" y="0"/>
                  </a:lnTo>
                  <a:lnTo>
                    <a:pt x="4312" y="14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7CF7E03-CA2F-4C0E-8458-62B0B441B99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1974712"/>
              <a:ext cx="5595549" cy="752115"/>
            </a:xfrm>
            <a:custGeom>
              <a:avLst/>
              <a:gdLst>
                <a:gd name="T0" fmla="*/ 2147483647 w 10889"/>
                <a:gd name="T1" fmla="*/ 2147483647 h 1464"/>
                <a:gd name="T2" fmla="*/ 2147483647 w 10889"/>
                <a:gd name="T3" fmla="*/ 2147483647 h 1464"/>
                <a:gd name="T4" fmla="*/ 2147483647 w 10889"/>
                <a:gd name="T5" fmla="*/ 2147483647 h 1464"/>
                <a:gd name="T6" fmla="*/ 2147483647 w 10889"/>
                <a:gd name="T7" fmla="*/ 2147483647 h 1464"/>
                <a:gd name="T8" fmla="*/ 2147483647 w 10889"/>
                <a:gd name="T9" fmla="*/ 2147483647 h 1464"/>
                <a:gd name="T10" fmla="*/ 2147483647 w 10889"/>
                <a:gd name="T11" fmla="*/ 2147483647 h 1464"/>
                <a:gd name="T12" fmla="*/ 2147483647 w 10889"/>
                <a:gd name="T13" fmla="*/ 2147483647 h 1464"/>
                <a:gd name="T14" fmla="*/ 2147483647 w 10889"/>
                <a:gd name="T15" fmla="*/ 2147483647 h 1464"/>
                <a:gd name="T16" fmla="*/ 2147483647 w 10889"/>
                <a:gd name="T17" fmla="*/ 2147483647 h 1464"/>
                <a:gd name="T18" fmla="*/ 2147483647 w 10889"/>
                <a:gd name="T19" fmla="*/ 2147483647 h 1464"/>
                <a:gd name="T20" fmla="*/ 2147483647 w 10889"/>
                <a:gd name="T21" fmla="*/ 2147483647 h 1464"/>
                <a:gd name="T22" fmla="*/ 2147483647 w 10889"/>
                <a:gd name="T23" fmla="*/ 2147483647 h 1464"/>
                <a:gd name="T24" fmla="*/ 2147483647 w 10889"/>
                <a:gd name="T25" fmla="*/ 2147483647 h 1464"/>
                <a:gd name="T26" fmla="*/ 2147483647 w 10889"/>
                <a:gd name="T27" fmla="*/ 2147483647 h 1464"/>
                <a:gd name="T28" fmla="*/ 2147483647 w 10889"/>
                <a:gd name="T29" fmla="*/ 2147483647 h 1464"/>
                <a:gd name="T30" fmla="*/ 2147483647 w 10889"/>
                <a:gd name="T31" fmla="*/ 2147483647 h 1464"/>
                <a:gd name="T32" fmla="*/ 2147483647 w 10889"/>
                <a:gd name="T33" fmla="*/ 2147483647 h 1464"/>
                <a:gd name="T34" fmla="*/ 2147483647 w 10889"/>
                <a:gd name="T35" fmla="*/ 2147483647 h 1464"/>
                <a:gd name="T36" fmla="*/ 2147483647 w 10889"/>
                <a:gd name="T37" fmla="*/ 2147483647 h 1464"/>
                <a:gd name="T38" fmla="*/ 2147483647 w 10889"/>
                <a:gd name="T39" fmla="*/ 0 h 1464"/>
                <a:gd name="T40" fmla="*/ 2147483647 w 10889"/>
                <a:gd name="T41" fmla="*/ 2147483647 h 1464"/>
                <a:gd name="T42" fmla="*/ 2147483647 w 10889"/>
                <a:gd name="T43" fmla="*/ 2147483647 h 1464"/>
                <a:gd name="T44" fmla="*/ 2147483647 w 10889"/>
                <a:gd name="T45" fmla="*/ 2147483647 h 1464"/>
                <a:gd name="T46" fmla="*/ 2147483647 w 10889"/>
                <a:gd name="T47" fmla="*/ 2147483647 h 1464"/>
                <a:gd name="T48" fmla="*/ 2147483647 w 10889"/>
                <a:gd name="T49" fmla="*/ 2147483647 h 1464"/>
                <a:gd name="T50" fmla="*/ 2147483647 w 10889"/>
                <a:gd name="T51" fmla="*/ 2147483647 h 1464"/>
                <a:gd name="T52" fmla="*/ 2147483647 w 10889"/>
                <a:gd name="T53" fmla="*/ 2147483647 h 1464"/>
                <a:gd name="T54" fmla="*/ 2147483647 w 10889"/>
                <a:gd name="T55" fmla="*/ 2147483647 h 1464"/>
                <a:gd name="T56" fmla="*/ 2147483647 w 10889"/>
                <a:gd name="T57" fmla="*/ 2147483647 h 1464"/>
                <a:gd name="T58" fmla="*/ 2147483647 w 10889"/>
                <a:gd name="T59" fmla="*/ 2147483647 h 1464"/>
                <a:gd name="T60" fmla="*/ 2147483647 w 10889"/>
                <a:gd name="T61" fmla="*/ 2147483647 h 1464"/>
                <a:gd name="T62" fmla="*/ 2147483647 w 10889"/>
                <a:gd name="T63" fmla="*/ 2147483647 h 1464"/>
                <a:gd name="T64" fmla="*/ 2147483647 w 10889"/>
                <a:gd name="T65" fmla="*/ 2147483647 h 1464"/>
                <a:gd name="T66" fmla="*/ 2147483647 w 10889"/>
                <a:gd name="T67" fmla="*/ 2147483647 h 1464"/>
                <a:gd name="T68" fmla="*/ 2147483647 w 10889"/>
                <a:gd name="T69" fmla="*/ 2147483647 h 1464"/>
                <a:gd name="T70" fmla="*/ 2147483647 w 10889"/>
                <a:gd name="T71" fmla="*/ 2147483647 h 1464"/>
                <a:gd name="T72" fmla="*/ 2147483647 w 10889"/>
                <a:gd name="T73" fmla="*/ 2147483647 h 1464"/>
                <a:gd name="T74" fmla="*/ 2147483647 w 10889"/>
                <a:gd name="T75" fmla="*/ 2147483647 h 1464"/>
                <a:gd name="T76" fmla="*/ 2147483647 w 10889"/>
                <a:gd name="T77" fmla="*/ 2147483647 h 1464"/>
                <a:gd name="T78" fmla="*/ 2147483647 w 10889"/>
                <a:gd name="T79" fmla="*/ 2147483647 h 1464"/>
                <a:gd name="T80" fmla="*/ 2147483647 w 10889"/>
                <a:gd name="T81" fmla="*/ 2147483647 h 1464"/>
                <a:gd name="T82" fmla="*/ 2147483647 w 10889"/>
                <a:gd name="T83" fmla="*/ 2147483647 h 1464"/>
                <a:gd name="T84" fmla="*/ 2147483647 w 10889"/>
                <a:gd name="T85" fmla="*/ 2147483647 h 1464"/>
                <a:gd name="T86" fmla="*/ 2147483647 w 10889"/>
                <a:gd name="T87" fmla="*/ 2147483647 h 1464"/>
                <a:gd name="T88" fmla="*/ 2147483647 w 10889"/>
                <a:gd name="T89" fmla="*/ 2147483647 h 1464"/>
                <a:gd name="T90" fmla="*/ 2147483647 w 10889"/>
                <a:gd name="T91" fmla="*/ 2147483647 h 1464"/>
                <a:gd name="T92" fmla="*/ 2147483647 w 10889"/>
                <a:gd name="T93" fmla="*/ 2147483647 h 1464"/>
                <a:gd name="T94" fmla="*/ 2147483647 w 10889"/>
                <a:gd name="T95" fmla="*/ 2147483647 h 1464"/>
                <a:gd name="T96" fmla="*/ 2147483647 w 10889"/>
                <a:gd name="T97" fmla="*/ 2147483647 h 1464"/>
                <a:gd name="T98" fmla="*/ 2147483647 w 10889"/>
                <a:gd name="T99" fmla="*/ 2147483647 h 1464"/>
                <a:gd name="T100" fmla="*/ 2147483647 w 10889"/>
                <a:gd name="T101" fmla="*/ 2147483647 h 1464"/>
                <a:gd name="T102" fmla="*/ 2147483647 w 10889"/>
                <a:gd name="T103" fmla="*/ 2147483647 h 1464"/>
                <a:gd name="T104" fmla="*/ 2147483647 w 10889"/>
                <a:gd name="T105" fmla="*/ 2147483647 h 1464"/>
                <a:gd name="T106" fmla="*/ 2147483647 w 10889"/>
                <a:gd name="T107" fmla="*/ 2147483647 h 1464"/>
                <a:gd name="T108" fmla="*/ 2147483647 w 10889"/>
                <a:gd name="T109" fmla="*/ 2147483647 h 1464"/>
                <a:gd name="T110" fmla="*/ 2147483647 w 10889"/>
                <a:gd name="T111" fmla="*/ 2147483647 h 1464"/>
                <a:gd name="T112" fmla="*/ 2147483647 w 10889"/>
                <a:gd name="T113" fmla="*/ 2147483647 h 1464"/>
                <a:gd name="T114" fmla="*/ 2147483647 w 10889"/>
                <a:gd name="T115" fmla="*/ 2147483647 h 1464"/>
                <a:gd name="T116" fmla="*/ 2147483647 w 10889"/>
                <a:gd name="T117" fmla="*/ 2147483647 h 1464"/>
                <a:gd name="T118" fmla="*/ 2147483647 w 10889"/>
                <a:gd name="T119" fmla="*/ 2147483647 h 1464"/>
                <a:gd name="T120" fmla="*/ 2147483647 w 10889"/>
                <a:gd name="T121" fmla="*/ 2147483647 h 1464"/>
                <a:gd name="T122" fmla="*/ 2147483647 w 10889"/>
                <a:gd name="T123" fmla="*/ 2147483647 h 1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889" h="1464">
                  <a:moveTo>
                    <a:pt x="356" y="340"/>
                  </a:moveTo>
                  <a:lnTo>
                    <a:pt x="356" y="559"/>
                  </a:lnTo>
                  <a:lnTo>
                    <a:pt x="857" y="559"/>
                  </a:lnTo>
                  <a:lnTo>
                    <a:pt x="857" y="872"/>
                  </a:lnTo>
                  <a:lnTo>
                    <a:pt x="356" y="872"/>
                  </a:lnTo>
                  <a:lnTo>
                    <a:pt x="356" y="1442"/>
                  </a:lnTo>
                  <a:lnTo>
                    <a:pt x="0" y="1442"/>
                  </a:lnTo>
                  <a:lnTo>
                    <a:pt x="0" y="23"/>
                  </a:lnTo>
                  <a:lnTo>
                    <a:pt x="1057" y="23"/>
                  </a:lnTo>
                  <a:lnTo>
                    <a:pt x="1057" y="340"/>
                  </a:lnTo>
                  <a:lnTo>
                    <a:pt x="356" y="340"/>
                  </a:lnTo>
                  <a:close/>
                  <a:moveTo>
                    <a:pt x="1989" y="1442"/>
                  </a:moveTo>
                  <a:lnTo>
                    <a:pt x="2390" y="1442"/>
                  </a:lnTo>
                  <a:lnTo>
                    <a:pt x="2110" y="897"/>
                  </a:lnTo>
                  <a:lnTo>
                    <a:pt x="2141" y="882"/>
                  </a:lnTo>
                  <a:lnTo>
                    <a:pt x="2169" y="868"/>
                  </a:lnTo>
                  <a:lnTo>
                    <a:pt x="2196" y="851"/>
                  </a:lnTo>
                  <a:lnTo>
                    <a:pt x="2220" y="832"/>
                  </a:lnTo>
                  <a:lnTo>
                    <a:pt x="2244" y="811"/>
                  </a:lnTo>
                  <a:lnTo>
                    <a:pt x="2265" y="790"/>
                  </a:lnTo>
                  <a:lnTo>
                    <a:pt x="2286" y="767"/>
                  </a:lnTo>
                  <a:lnTo>
                    <a:pt x="2302" y="742"/>
                  </a:lnTo>
                  <a:lnTo>
                    <a:pt x="2318" y="716"/>
                  </a:lnTo>
                  <a:lnTo>
                    <a:pt x="2333" y="688"/>
                  </a:lnTo>
                  <a:lnTo>
                    <a:pt x="2344" y="658"/>
                  </a:lnTo>
                  <a:lnTo>
                    <a:pt x="2354" y="626"/>
                  </a:lnTo>
                  <a:lnTo>
                    <a:pt x="2362" y="592"/>
                  </a:lnTo>
                  <a:lnTo>
                    <a:pt x="2368" y="558"/>
                  </a:lnTo>
                  <a:lnTo>
                    <a:pt x="2371" y="520"/>
                  </a:lnTo>
                  <a:lnTo>
                    <a:pt x="2372" y="481"/>
                  </a:lnTo>
                  <a:lnTo>
                    <a:pt x="2371" y="451"/>
                  </a:lnTo>
                  <a:lnTo>
                    <a:pt x="2370" y="423"/>
                  </a:lnTo>
                  <a:lnTo>
                    <a:pt x="2366" y="395"/>
                  </a:lnTo>
                  <a:lnTo>
                    <a:pt x="2362" y="368"/>
                  </a:lnTo>
                  <a:lnTo>
                    <a:pt x="2356" y="343"/>
                  </a:lnTo>
                  <a:lnTo>
                    <a:pt x="2350" y="318"/>
                  </a:lnTo>
                  <a:lnTo>
                    <a:pt x="2342" y="295"/>
                  </a:lnTo>
                  <a:lnTo>
                    <a:pt x="2333" y="272"/>
                  </a:lnTo>
                  <a:lnTo>
                    <a:pt x="2323" y="251"/>
                  </a:lnTo>
                  <a:lnTo>
                    <a:pt x="2311" y="231"/>
                  </a:lnTo>
                  <a:lnTo>
                    <a:pt x="2299" y="212"/>
                  </a:lnTo>
                  <a:lnTo>
                    <a:pt x="2286" y="194"/>
                  </a:lnTo>
                  <a:lnTo>
                    <a:pt x="2271" y="177"/>
                  </a:lnTo>
                  <a:lnTo>
                    <a:pt x="2256" y="160"/>
                  </a:lnTo>
                  <a:lnTo>
                    <a:pt x="2239" y="144"/>
                  </a:lnTo>
                  <a:lnTo>
                    <a:pt x="2223" y="131"/>
                  </a:lnTo>
                  <a:lnTo>
                    <a:pt x="2205" y="117"/>
                  </a:lnTo>
                  <a:lnTo>
                    <a:pt x="2185" y="105"/>
                  </a:lnTo>
                  <a:lnTo>
                    <a:pt x="2165" y="92"/>
                  </a:lnTo>
                  <a:lnTo>
                    <a:pt x="2145" y="82"/>
                  </a:lnTo>
                  <a:lnTo>
                    <a:pt x="2124" y="72"/>
                  </a:lnTo>
                  <a:lnTo>
                    <a:pt x="2101" y="63"/>
                  </a:lnTo>
                  <a:lnTo>
                    <a:pt x="2079" y="55"/>
                  </a:lnTo>
                  <a:lnTo>
                    <a:pt x="2054" y="49"/>
                  </a:lnTo>
                  <a:lnTo>
                    <a:pt x="2030" y="43"/>
                  </a:lnTo>
                  <a:lnTo>
                    <a:pt x="2005" y="37"/>
                  </a:lnTo>
                  <a:lnTo>
                    <a:pt x="1979" y="33"/>
                  </a:lnTo>
                  <a:lnTo>
                    <a:pt x="1953" y="29"/>
                  </a:lnTo>
                  <a:lnTo>
                    <a:pt x="1926" y="26"/>
                  </a:lnTo>
                  <a:lnTo>
                    <a:pt x="1898" y="24"/>
                  </a:lnTo>
                  <a:lnTo>
                    <a:pt x="1870" y="23"/>
                  </a:lnTo>
                  <a:lnTo>
                    <a:pt x="1840" y="23"/>
                  </a:lnTo>
                  <a:lnTo>
                    <a:pt x="1195" y="23"/>
                  </a:lnTo>
                  <a:lnTo>
                    <a:pt x="1195" y="1442"/>
                  </a:lnTo>
                  <a:lnTo>
                    <a:pt x="1548" y="1442"/>
                  </a:lnTo>
                  <a:lnTo>
                    <a:pt x="1548" y="953"/>
                  </a:lnTo>
                  <a:lnTo>
                    <a:pt x="1749" y="953"/>
                  </a:lnTo>
                  <a:lnTo>
                    <a:pt x="1989" y="1442"/>
                  </a:lnTo>
                  <a:close/>
                  <a:moveTo>
                    <a:pt x="1830" y="329"/>
                  </a:moveTo>
                  <a:lnTo>
                    <a:pt x="1830" y="329"/>
                  </a:lnTo>
                  <a:lnTo>
                    <a:pt x="1853" y="329"/>
                  </a:lnTo>
                  <a:lnTo>
                    <a:pt x="1874" y="332"/>
                  </a:lnTo>
                  <a:lnTo>
                    <a:pt x="1894" y="335"/>
                  </a:lnTo>
                  <a:lnTo>
                    <a:pt x="1912" y="340"/>
                  </a:lnTo>
                  <a:lnTo>
                    <a:pt x="1928" y="345"/>
                  </a:lnTo>
                  <a:lnTo>
                    <a:pt x="1944" y="353"/>
                  </a:lnTo>
                  <a:lnTo>
                    <a:pt x="1957" y="361"/>
                  </a:lnTo>
                  <a:lnTo>
                    <a:pt x="1969" y="371"/>
                  </a:lnTo>
                  <a:lnTo>
                    <a:pt x="1980" y="382"/>
                  </a:lnTo>
                  <a:lnTo>
                    <a:pt x="1989" y="394"/>
                  </a:lnTo>
                  <a:lnTo>
                    <a:pt x="1996" y="407"/>
                  </a:lnTo>
                  <a:lnTo>
                    <a:pt x="2002" y="422"/>
                  </a:lnTo>
                  <a:lnTo>
                    <a:pt x="2007" y="436"/>
                  </a:lnTo>
                  <a:lnTo>
                    <a:pt x="2010" y="453"/>
                  </a:lnTo>
                  <a:lnTo>
                    <a:pt x="2012" y="471"/>
                  </a:lnTo>
                  <a:lnTo>
                    <a:pt x="2012" y="489"/>
                  </a:lnTo>
                  <a:lnTo>
                    <a:pt x="2012" y="509"/>
                  </a:lnTo>
                  <a:lnTo>
                    <a:pt x="2010" y="528"/>
                  </a:lnTo>
                  <a:lnTo>
                    <a:pt x="2007" y="545"/>
                  </a:lnTo>
                  <a:lnTo>
                    <a:pt x="2002" y="562"/>
                  </a:lnTo>
                  <a:lnTo>
                    <a:pt x="1996" y="577"/>
                  </a:lnTo>
                  <a:lnTo>
                    <a:pt x="1988" y="590"/>
                  </a:lnTo>
                  <a:lnTo>
                    <a:pt x="1979" y="602"/>
                  </a:lnTo>
                  <a:lnTo>
                    <a:pt x="1969" y="615"/>
                  </a:lnTo>
                  <a:lnTo>
                    <a:pt x="1956" y="624"/>
                  </a:lnTo>
                  <a:lnTo>
                    <a:pt x="1943" y="633"/>
                  </a:lnTo>
                  <a:lnTo>
                    <a:pt x="1927" y="641"/>
                  </a:lnTo>
                  <a:lnTo>
                    <a:pt x="1910" y="646"/>
                  </a:lnTo>
                  <a:lnTo>
                    <a:pt x="1892" y="651"/>
                  </a:lnTo>
                  <a:lnTo>
                    <a:pt x="1872" y="654"/>
                  </a:lnTo>
                  <a:lnTo>
                    <a:pt x="1849" y="656"/>
                  </a:lnTo>
                  <a:lnTo>
                    <a:pt x="1827" y="658"/>
                  </a:lnTo>
                  <a:lnTo>
                    <a:pt x="1548" y="658"/>
                  </a:lnTo>
                  <a:lnTo>
                    <a:pt x="1548" y="329"/>
                  </a:lnTo>
                  <a:lnTo>
                    <a:pt x="1830" y="329"/>
                  </a:lnTo>
                  <a:close/>
                  <a:moveTo>
                    <a:pt x="2575" y="1442"/>
                  </a:moveTo>
                  <a:lnTo>
                    <a:pt x="3649" y="1442"/>
                  </a:lnTo>
                  <a:lnTo>
                    <a:pt x="3649" y="1129"/>
                  </a:lnTo>
                  <a:lnTo>
                    <a:pt x="2931" y="1129"/>
                  </a:lnTo>
                  <a:lnTo>
                    <a:pt x="2931" y="852"/>
                  </a:lnTo>
                  <a:lnTo>
                    <a:pt x="3378" y="852"/>
                  </a:lnTo>
                  <a:lnTo>
                    <a:pt x="3378" y="544"/>
                  </a:lnTo>
                  <a:lnTo>
                    <a:pt x="2931" y="544"/>
                  </a:lnTo>
                  <a:lnTo>
                    <a:pt x="2931" y="335"/>
                  </a:lnTo>
                  <a:lnTo>
                    <a:pt x="3599" y="335"/>
                  </a:lnTo>
                  <a:lnTo>
                    <a:pt x="3599" y="23"/>
                  </a:lnTo>
                  <a:lnTo>
                    <a:pt x="2575" y="23"/>
                  </a:lnTo>
                  <a:lnTo>
                    <a:pt x="2575" y="1442"/>
                  </a:lnTo>
                  <a:close/>
                  <a:moveTo>
                    <a:pt x="4302" y="1464"/>
                  </a:moveTo>
                  <a:lnTo>
                    <a:pt x="4302" y="1464"/>
                  </a:lnTo>
                  <a:lnTo>
                    <a:pt x="4334" y="1464"/>
                  </a:lnTo>
                  <a:lnTo>
                    <a:pt x="4367" y="1462"/>
                  </a:lnTo>
                  <a:lnTo>
                    <a:pt x="4398" y="1461"/>
                  </a:lnTo>
                  <a:lnTo>
                    <a:pt x="4429" y="1458"/>
                  </a:lnTo>
                  <a:lnTo>
                    <a:pt x="4459" y="1453"/>
                  </a:lnTo>
                  <a:lnTo>
                    <a:pt x="4487" y="1449"/>
                  </a:lnTo>
                  <a:lnTo>
                    <a:pt x="4515" y="1443"/>
                  </a:lnTo>
                  <a:lnTo>
                    <a:pt x="4542" y="1436"/>
                  </a:lnTo>
                  <a:lnTo>
                    <a:pt x="4569" y="1428"/>
                  </a:lnTo>
                  <a:lnTo>
                    <a:pt x="4594" y="1420"/>
                  </a:lnTo>
                  <a:lnTo>
                    <a:pt x="4619" y="1411"/>
                  </a:lnTo>
                  <a:lnTo>
                    <a:pt x="4641" y="1400"/>
                  </a:lnTo>
                  <a:lnTo>
                    <a:pt x="4664" y="1390"/>
                  </a:lnTo>
                  <a:lnTo>
                    <a:pt x="4685" y="1378"/>
                  </a:lnTo>
                  <a:lnTo>
                    <a:pt x="4705" y="1365"/>
                  </a:lnTo>
                  <a:lnTo>
                    <a:pt x="4724" y="1351"/>
                  </a:lnTo>
                  <a:lnTo>
                    <a:pt x="4742" y="1336"/>
                  </a:lnTo>
                  <a:lnTo>
                    <a:pt x="4760" y="1320"/>
                  </a:lnTo>
                  <a:lnTo>
                    <a:pt x="4776" y="1305"/>
                  </a:lnTo>
                  <a:lnTo>
                    <a:pt x="4791" y="1287"/>
                  </a:lnTo>
                  <a:lnTo>
                    <a:pt x="4805" y="1269"/>
                  </a:lnTo>
                  <a:lnTo>
                    <a:pt x="4818" y="1250"/>
                  </a:lnTo>
                  <a:lnTo>
                    <a:pt x="4829" y="1229"/>
                  </a:lnTo>
                  <a:lnTo>
                    <a:pt x="4840" y="1208"/>
                  </a:lnTo>
                  <a:lnTo>
                    <a:pt x="4849" y="1187"/>
                  </a:lnTo>
                  <a:lnTo>
                    <a:pt x="4857" y="1164"/>
                  </a:lnTo>
                  <a:lnTo>
                    <a:pt x="4864" y="1141"/>
                  </a:lnTo>
                  <a:lnTo>
                    <a:pt x="4869" y="1116"/>
                  </a:lnTo>
                  <a:lnTo>
                    <a:pt x="4874" y="1090"/>
                  </a:lnTo>
                  <a:lnTo>
                    <a:pt x="4877" y="1063"/>
                  </a:lnTo>
                  <a:lnTo>
                    <a:pt x="4879" y="1036"/>
                  </a:lnTo>
                  <a:lnTo>
                    <a:pt x="4879" y="1008"/>
                  </a:lnTo>
                  <a:lnTo>
                    <a:pt x="4879" y="982"/>
                  </a:lnTo>
                  <a:lnTo>
                    <a:pt x="4877" y="958"/>
                  </a:lnTo>
                  <a:lnTo>
                    <a:pt x="4875" y="934"/>
                  </a:lnTo>
                  <a:lnTo>
                    <a:pt x="4872" y="911"/>
                  </a:lnTo>
                  <a:lnTo>
                    <a:pt x="4866" y="890"/>
                  </a:lnTo>
                  <a:lnTo>
                    <a:pt x="4860" y="869"/>
                  </a:lnTo>
                  <a:lnTo>
                    <a:pt x="4854" y="849"/>
                  </a:lnTo>
                  <a:lnTo>
                    <a:pt x="4846" y="829"/>
                  </a:lnTo>
                  <a:lnTo>
                    <a:pt x="4837" y="811"/>
                  </a:lnTo>
                  <a:lnTo>
                    <a:pt x="4827" y="793"/>
                  </a:lnTo>
                  <a:lnTo>
                    <a:pt x="4815" y="778"/>
                  </a:lnTo>
                  <a:lnTo>
                    <a:pt x="4804" y="761"/>
                  </a:lnTo>
                  <a:lnTo>
                    <a:pt x="4791" y="746"/>
                  </a:lnTo>
                  <a:lnTo>
                    <a:pt x="4777" y="732"/>
                  </a:lnTo>
                  <a:lnTo>
                    <a:pt x="4763" y="718"/>
                  </a:lnTo>
                  <a:lnTo>
                    <a:pt x="4747" y="705"/>
                  </a:lnTo>
                  <a:lnTo>
                    <a:pt x="4730" y="692"/>
                  </a:lnTo>
                  <a:lnTo>
                    <a:pt x="4712" y="680"/>
                  </a:lnTo>
                  <a:lnTo>
                    <a:pt x="4694" y="669"/>
                  </a:lnTo>
                  <a:lnTo>
                    <a:pt x="4674" y="658"/>
                  </a:lnTo>
                  <a:lnTo>
                    <a:pt x="4654" y="646"/>
                  </a:lnTo>
                  <a:lnTo>
                    <a:pt x="4633" y="637"/>
                  </a:lnTo>
                  <a:lnTo>
                    <a:pt x="4611" y="627"/>
                  </a:lnTo>
                  <a:lnTo>
                    <a:pt x="4588" y="618"/>
                  </a:lnTo>
                  <a:lnTo>
                    <a:pt x="4540" y="601"/>
                  </a:lnTo>
                  <a:lnTo>
                    <a:pt x="4488" y="585"/>
                  </a:lnTo>
                  <a:lnTo>
                    <a:pt x="4434" y="570"/>
                  </a:lnTo>
                  <a:lnTo>
                    <a:pt x="4377" y="556"/>
                  </a:lnTo>
                  <a:lnTo>
                    <a:pt x="4310" y="540"/>
                  </a:lnTo>
                  <a:lnTo>
                    <a:pt x="4255" y="524"/>
                  </a:lnTo>
                  <a:lnTo>
                    <a:pt x="4232" y="516"/>
                  </a:lnTo>
                  <a:lnTo>
                    <a:pt x="4212" y="509"/>
                  </a:lnTo>
                  <a:lnTo>
                    <a:pt x="4194" y="501"/>
                  </a:lnTo>
                  <a:lnTo>
                    <a:pt x="4178" y="494"/>
                  </a:lnTo>
                  <a:lnTo>
                    <a:pt x="4166" y="486"/>
                  </a:lnTo>
                  <a:lnTo>
                    <a:pt x="4155" y="478"/>
                  </a:lnTo>
                  <a:lnTo>
                    <a:pt x="4146" y="470"/>
                  </a:lnTo>
                  <a:lnTo>
                    <a:pt x="4139" y="461"/>
                  </a:lnTo>
                  <a:lnTo>
                    <a:pt x="4133" y="451"/>
                  </a:lnTo>
                  <a:lnTo>
                    <a:pt x="4130" y="441"/>
                  </a:lnTo>
                  <a:lnTo>
                    <a:pt x="4128" y="429"/>
                  </a:lnTo>
                  <a:lnTo>
                    <a:pt x="4128" y="418"/>
                  </a:lnTo>
                  <a:lnTo>
                    <a:pt x="4128" y="408"/>
                  </a:lnTo>
                  <a:lnTo>
                    <a:pt x="4129" y="398"/>
                  </a:lnTo>
                  <a:lnTo>
                    <a:pt x="4131" y="389"/>
                  </a:lnTo>
                  <a:lnTo>
                    <a:pt x="4135" y="380"/>
                  </a:lnTo>
                  <a:lnTo>
                    <a:pt x="4140" y="371"/>
                  </a:lnTo>
                  <a:lnTo>
                    <a:pt x="4146" y="363"/>
                  </a:lnTo>
                  <a:lnTo>
                    <a:pt x="4152" y="355"/>
                  </a:lnTo>
                  <a:lnTo>
                    <a:pt x="4161" y="347"/>
                  </a:lnTo>
                  <a:lnTo>
                    <a:pt x="4171" y="342"/>
                  </a:lnTo>
                  <a:lnTo>
                    <a:pt x="4183" y="336"/>
                  </a:lnTo>
                  <a:lnTo>
                    <a:pt x="4196" y="331"/>
                  </a:lnTo>
                  <a:lnTo>
                    <a:pt x="4211" y="326"/>
                  </a:lnTo>
                  <a:lnTo>
                    <a:pt x="4229" y="324"/>
                  </a:lnTo>
                  <a:lnTo>
                    <a:pt x="4248" y="320"/>
                  </a:lnTo>
                  <a:lnTo>
                    <a:pt x="4268" y="319"/>
                  </a:lnTo>
                  <a:lnTo>
                    <a:pt x="4292" y="319"/>
                  </a:lnTo>
                  <a:lnTo>
                    <a:pt x="4318" y="319"/>
                  </a:lnTo>
                  <a:lnTo>
                    <a:pt x="4343" y="322"/>
                  </a:lnTo>
                  <a:lnTo>
                    <a:pt x="4368" y="324"/>
                  </a:lnTo>
                  <a:lnTo>
                    <a:pt x="4393" y="327"/>
                  </a:lnTo>
                  <a:lnTo>
                    <a:pt x="4418" y="333"/>
                  </a:lnTo>
                  <a:lnTo>
                    <a:pt x="4441" y="338"/>
                  </a:lnTo>
                  <a:lnTo>
                    <a:pt x="4465" y="345"/>
                  </a:lnTo>
                  <a:lnTo>
                    <a:pt x="4488" y="353"/>
                  </a:lnTo>
                  <a:lnTo>
                    <a:pt x="4511" y="362"/>
                  </a:lnTo>
                  <a:lnTo>
                    <a:pt x="4534" y="372"/>
                  </a:lnTo>
                  <a:lnTo>
                    <a:pt x="4556" y="383"/>
                  </a:lnTo>
                  <a:lnTo>
                    <a:pt x="4578" y="395"/>
                  </a:lnTo>
                  <a:lnTo>
                    <a:pt x="4601" y="408"/>
                  </a:lnTo>
                  <a:lnTo>
                    <a:pt x="4622" y="422"/>
                  </a:lnTo>
                  <a:lnTo>
                    <a:pt x="4643" y="435"/>
                  </a:lnTo>
                  <a:lnTo>
                    <a:pt x="4665" y="451"/>
                  </a:lnTo>
                  <a:lnTo>
                    <a:pt x="4857" y="185"/>
                  </a:lnTo>
                  <a:lnTo>
                    <a:pt x="4830" y="163"/>
                  </a:lnTo>
                  <a:lnTo>
                    <a:pt x="4802" y="143"/>
                  </a:lnTo>
                  <a:lnTo>
                    <a:pt x="4774" y="124"/>
                  </a:lnTo>
                  <a:lnTo>
                    <a:pt x="4744" y="107"/>
                  </a:lnTo>
                  <a:lnTo>
                    <a:pt x="4713" y="90"/>
                  </a:lnTo>
                  <a:lnTo>
                    <a:pt x="4683" y="74"/>
                  </a:lnTo>
                  <a:lnTo>
                    <a:pt x="4650" y="61"/>
                  </a:lnTo>
                  <a:lnTo>
                    <a:pt x="4618" y="49"/>
                  </a:lnTo>
                  <a:lnTo>
                    <a:pt x="4583" y="37"/>
                  </a:lnTo>
                  <a:lnTo>
                    <a:pt x="4548" y="27"/>
                  </a:lnTo>
                  <a:lnTo>
                    <a:pt x="4511" y="19"/>
                  </a:lnTo>
                  <a:lnTo>
                    <a:pt x="4473" y="13"/>
                  </a:lnTo>
                  <a:lnTo>
                    <a:pt x="4434" y="7"/>
                  </a:lnTo>
                  <a:lnTo>
                    <a:pt x="4394" y="4"/>
                  </a:lnTo>
                  <a:lnTo>
                    <a:pt x="4351" y="1"/>
                  </a:lnTo>
                  <a:lnTo>
                    <a:pt x="4309" y="0"/>
                  </a:lnTo>
                  <a:lnTo>
                    <a:pt x="4278" y="1"/>
                  </a:lnTo>
                  <a:lnTo>
                    <a:pt x="4249" y="3"/>
                  </a:lnTo>
                  <a:lnTo>
                    <a:pt x="4221" y="5"/>
                  </a:lnTo>
                  <a:lnTo>
                    <a:pt x="4193" y="8"/>
                  </a:lnTo>
                  <a:lnTo>
                    <a:pt x="4166" y="13"/>
                  </a:lnTo>
                  <a:lnTo>
                    <a:pt x="4139" y="18"/>
                  </a:lnTo>
                  <a:lnTo>
                    <a:pt x="4113" y="24"/>
                  </a:lnTo>
                  <a:lnTo>
                    <a:pt x="4088" y="32"/>
                  </a:lnTo>
                  <a:lnTo>
                    <a:pt x="4064" y="40"/>
                  </a:lnTo>
                  <a:lnTo>
                    <a:pt x="4040" y="49"/>
                  </a:lnTo>
                  <a:lnTo>
                    <a:pt x="4017" y="59"/>
                  </a:lnTo>
                  <a:lnTo>
                    <a:pt x="3996" y="69"/>
                  </a:lnTo>
                  <a:lnTo>
                    <a:pt x="3975" y="80"/>
                  </a:lnTo>
                  <a:lnTo>
                    <a:pt x="3955" y="92"/>
                  </a:lnTo>
                  <a:lnTo>
                    <a:pt x="3935" y="106"/>
                  </a:lnTo>
                  <a:lnTo>
                    <a:pt x="3917" y="119"/>
                  </a:lnTo>
                  <a:lnTo>
                    <a:pt x="3899" y="134"/>
                  </a:lnTo>
                  <a:lnTo>
                    <a:pt x="3884" y="150"/>
                  </a:lnTo>
                  <a:lnTo>
                    <a:pt x="3868" y="167"/>
                  </a:lnTo>
                  <a:lnTo>
                    <a:pt x="3853" y="183"/>
                  </a:lnTo>
                  <a:lnTo>
                    <a:pt x="3840" y="200"/>
                  </a:lnTo>
                  <a:lnTo>
                    <a:pt x="3828" y="219"/>
                  </a:lnTo>
                  <a:lnTo>
                    <a:pt x="3816" y="238"/>
                  </a:lnTo>
                  <a:lnTo>
                    <a:pt x="3806" y="258"/>
                  </a:lnTo>
                  <a:lnTo>
                    <a:pt x="3797" y="278"/>
                  </a:lnTo>
                  <a:lnTo>
                    <a:pt x="3789" y="299"/>
                  </a:lnTo>
                  <a:lnTo>
                    <a:pt x="3783" y="320"/>
                  </a:lnTo>
                  <a:lnTo>
                    <a:pt x="3777" y="343"/>
                  </a:lnTo>
                  <a:lnTo>
                    <a:pt x="3772" y="367"/>
                  </a:lnTo>
                  <a:lnTo>
                    <a:pt x="3769" y="390"/>
                  </a:lnTo>
                  <a:lnTo>
                    <a:pt x="3767" y="414"/>
                  </a:lnTo>
                  <a:lnTo>
                    <a:pt x="3767" y="438"/>
                  </a:lnTo>
                  <a:lnTo>
                    <a:pt x="3767" y="464"/>
                  </a:lnTo>
                  <a:lnTo>
                    <a:pt x="3769" y="489"/>
                  </a:lnTo>
                  <a:lnTo>
                    <a:pt x="3771" y="513"/>
                  </a:lnTo>
                  <a:lnTo>
                    <a:pt x="3775" y="535"/>
                  </a:lnTo>
                  <a:lnTo>
                    <a:pt x="3779" y="558"/>
                  </a:lnTo>
                  <a:lnTo>
                    <a:pt x="3785" y="578"/>
                  </a:lnTo>
                  <a:lnTo>
                    <a:pt x="3790" y="598"/>
                  </a:lnTo>
                  <a:lnTo>
                    <a:pt x="3798" y="616"/>
                  </a:lnTo>
                  <a:lnTo>
                    <a:pt x="3806" y="634"/>
                  </a:lnTo>
                  <a:lnTo>
                    <a:pt x="3815" y="652"/>
                  </a:lnTo>
                  <a:lnTo>
                    <a:pt x="3826" y="668"/>
                  </a:lnTo>
                  <a:lnTo>
                    <a:pt x="3838" y="683"/>
                  </a:lnTo>
                  <a:lnTo>
                    <a:pt x="3849" y="698"/>
                  </a:lnTo>
                  <a:lnTo>
                    <a:pt x="3862" y="713"/>
                  </a:lnTo>
                  <a:lnTo>
                    <a:pt x="3876" y="726"/>
                  </a:lnTo>
                  <a:lnTo>
                    <a:pt x="3892" y="738"/>
                  </a:lnTo>
                  <a:lnTo>
                    <a:pt x="3907" y="751"/>
                  </a:lnTo>
                  <a:lnTo>
                    <a:pt x="3924" y="762"/>
                  </a:lnTo>
                  <a:lnTo>
                    <a:pt x="3941" y="773"/>
                  </a:lnTo>
                  <a:lnTo>
                    <a:pt x="3960" y="785"/>
                  </a:lnTo>
                  <a:lnTo>
                    <a:pt x="3979" y="795"/>
                  </a:lnTo>
                  <a:lnTo>
                    <a:pt x="3999" y="804"/>
                  </a:lnTo>
                  <a:lnTo>
                    <a:pt x="4021" y="813"/>
                  </a:lnTo>
                  <a:lnTo>
                    <a:pt x="4043" y="822"/>
                  </a:lnTo>
                  <a:lnTo>
                    <a:pt x="4091" y="838"/>
                  </a:lnTo>
                  <a:lnTo>
                    <a:pt x="4141" y="854"/>
                  </a:lnTo>
                  <a:lnTo>
                    <a:pt x="4195" y="869"/>
                  </a:lnTo>
                  <a:lnTo>
                    <a:pt x="4253" y="882"/>
                  </a:lnTo>
                  <a:lnTo>
                    <a:pt x="4327" y="900"/>
                  </a:lnTo>
                  <a:lnTo>
                    <a:pt x="4358" y="909"/>
                  </a:lnTo>
                  <a:lnTo>
                    <a:pt x="4385" y="918"/>
                  </a:lnTo>
                  <a:lnTo>
                    <a:pt x="4410" y="927"/>
                  </a:lnTo>
                  <a:lnTo>
                    <a:pt x="4432" y="935"/>
                  </a:lnTo>
                  <a:lnTo>
                    <a:pt x="4450" y="944"/>
                  </a:lnTo>
                  <a:lnTo>
                    <a:pt x="4467" y="952"/>
                  </a:lnTo>
                  <a:lnTo>
                    <a:pt x="4481" y="961"/>
                  </a:lnTo>
                  <a:lnTo>
                    <a:pt x="4492" y="970"/>
                  </a:lnTo>
                  <a:lnTo>
                    <a:pt x="4501" y="980"/>
                  </a:lnTo>
                  <a:lnTo>
                    <a:pt x="4507" y="990"/>
                  </a:lnTo>
                  <a:lnTo>
                    <a:pt x="4513" y="1000"/>
                  </a:lnTo>
                  <a:lnTo>
                    <a:pt x="4516" y="1011"/>
                  </a:lnTo>
                  <a:lnTo>
                    <a:pt x="4519" y="1023"/>
                  </a:lnTo>
                  <a:lnTo>
                    <a:pt x="4519" y="1035"/>
                  </a:lnTo>
                  <a:lnTo>
                    <a:pt x="4519" y="1049"/>
                  </a:lnTo>
                  <a:lnTo>
                    <a:pt x="4516" y="1062"/>
                  </a:lnTo>
                  <a:lnTo>
                    <a:pt x="4513" y="1074"/>
                  </a:lnTo>
                  <a:lnTo>
                    <a:pt x="4507" y="1086"/>
                  </a:lnTo>
                  <a:lnTo>
                    <a:pt x="4501" y="1096"/>
                  </a:lnTo>
                  <a:lnTo>
                    <a:pt x="4493" y="1105"/>
                  </a:lnTo>
                  <a:lnTo>
                    <a:pt x="4484" y="1113"/>
                  </a:lnTo>
                  <a:lnTo>
                    <a:pt x="4472" y="1120"/>
                  </a:lnTo>
                  <a:lnTo>
                    <a:pt x="4459" y="1126"/>
                  </a:lnTo>
                  <a:lnTo>
                    <a:pt x="4443" y="1132"/>
                  </a:lnTo>
                  <a:lnTo>
                    <a:pt x="4428" y="1136"/>
                  </a:lnTo>
                  <a:lnTo>
                    <a:pt x="4409" y="1140"/>
                  </a:lnTo>
                  <a:lnTo>
                    <a:pt x="4388" y="1143"/>
                  </a:lnTo>
                  <a:lnTo>
                    <a:pt x="4366" y="1144"/>
                  </a:lnTo>
                  <a:lnTo>
                    <a:pt x="4341" y="1145"/>
                  </a:lnTo>
                  <a:lnTo>
                    <a:pt x="4314" y="1146"/>
                  </a:lnTo>
                  <a:lnTo>
                    <a:pt x="4288" y="1145"/>
                  </a:lnTo>
                  <a:lnTo>
                    <a:pt x="4262" y="1143"/>
                  </a:lnTo>
                  <a:lnTo>
                    <a:pt x="4235" y="1140"/>
                  </a:lnTo>
                  <a:lnTo>
                    <a:pt x="4210" y="1135"/>
                  </a:lnTo>
                  <a:lnTo>
                    <a:pt x="4182" y="1129"/>
                  </a:lnTo>
                  <a:lnTo>
                    <a:pt x="4155" y="1122"/>
                  </a:lnTo>
                  <a:lnTo>
                    <a:pt x="4128" y="1114"/>
                  </a:lnTo>
                  <a:lnTo>
                    <a:pt x="4101" y="1105"/>
                  </a:lnTo>
                  <a:lnTo>
                    <a:pt x="4075" y="1095"/>
                  </a:lnTo>
                  <a:lnTo>
                    <a:pt x="4049" y="1083"/>
                  </a:lnTo>
                  <a:lnTo>
                    <a:pt x="4023" y="1071"/>
                  </a:lnTo>
                  <a:lnTo>
                    <a:pt x="3999" y="1059"/>
                  </a:lnTo>
                  <a:lnTo>
                    <a:pt x="3976" y="1045"/>
                  </a:lnTo>
                  <a:lnTo>
                    <a:pt x="3953" y="1032"/>
                  </a:lnTo>
                  <a:lnTo>
                    <a:pt x="3932" y="1017"/>
                  </a:lnTo>
                  <a:lnTo>
                    <a:pt x="3913" y="1002"/>
                  </a:lnTo>
                  <a:lnTo>
                    <a:pt x="3720" y="1264"/>
                  </a:lnTo>
                  <a:lnTo>
                    <a:pt x="3745" y="1286"/>
                  </a:lnTo>
                  <a:lnTo>
                    <a:pt x="3774" y="1306"/>
                  </a:lnTo>
                  <a:lnTo>
                    <a:pt x="3804" y="1326"/>
                  </a:lnTo>
                  <a:lnTo>
                    <a:pt x="3834" y="1345"/>
                  </a:lnTo>
                  <a:lnTo>
                    <a:pt x="3868" y="1362"/>
                  </a:lnTo>
                  <a:lnTo>
                    <a:pt x="3902" y="1379"/>
                  </a:lnTo>
                  <a:lnTo>
                    <a:pt x="3938" y="1395"/>
                  </a:lnTo>
                  <a:lnTo>
                    <a:pt x="3975" y="1408"/>
                  </a:lnTo>
                  <a:lnTo>
                    <a:pt x="4012" y="1420"/>
                  </a:lnTo>
                  <a:lnTo>
                    <a:pt x="4051" y="1432"/>
                  </a:lnTo>
                  <a:lnTo>
                    <a:pt x="4092" y="1442"/>
                  </a:lnTo>
                  <a:lnTo>
                    <a:pt x="4132" y="1450"/>
                  </a:lnTo>
                  <a:lnTo>
                    <a:pt x="4174" y="1456"/>
                  </a:lnTo>
                  <a:lnTo>
                    <a:pt x="4216" y="1461"/>
                  </a:lnTo>
                  <a:lnTo>
                    <a:pt x="4259" y="1463"/>
                  </a:lnTo>
                  <a:lnTo>
                    <a:pt x="4302" y="1464"/>
                  </a:lnTo>
                  <a:close/>
                  <a:moveTo>
                    <a:pt x="5072" y="1442"/>
                  </a:moveTo>
                  <a:lnTo>
                    <a:pt x="6145" y="1442"/>
                  </a:lnTo>
                  <a:lnTo>
                    <a:pt x="6145" y="1129"/>
                  </a:lnTo>
                  <a:lnTo>
                    <a:pt x="5427" y="1129"/>
                  </a:lnTo>
                  <a:lnTo>
                    <a:pt x="5427" y="852"/>
                  </a:lnTo>
                  <a:lnTo>
                    <a:pt x="5874" y="852"/>
                  </a:lnTo>
                  <a:lnTo>
                    <a:pt x="5874" y="544"/>
                  </a:lnTo>
                  <a:lnTo>
                    <a:pt x="5427" y="544"/>
                  </a:lnTo>
                  <a:lnTo>
                    <a:pt x="5427" y="335"/>
                  </a:lnTo>
                  <a:lnTo>
                    <a:pt x="6096" y="335"/>
                  </a:lnTo>
                  <a:lnTo>
                    <a:pt x="6096" y="23"/>
                  </a:lnTo>
                  <a:lnTo>
                    <a:pt x="5072" y="23"/>
                  </a:lnTo>
                  <a:lnTo>
                    <a:pt x="5072" y="1442"/>
                  </a:lnTo>
                  <a:close/>
                  <a:moveTo>
                    <a:pt x="7232" y="1442"/>
                  </a:moveTo>
                  <a:lnTo>
                    <a:pt x="7531" y="1442"/>
                  </a:lnTo>
                  <a:lnTo>
                    <a:pt x="7531" y="23"/>
                  </a:lnTo>
                  <a:lnTo>
                    <a:pt x="7186" y="23"/>
                  </a:lnTo>
                  <a:lnTo>
                    <a:pt x="7186" y="797"/>
                  </a:lnTo>
                  <a:lnTo>
                    <a:pt x="6638" y="23"/>
                  </a:lnTo>
                  <a:lnTo>
                    <a:pt x="6316" y="23"/>
                  </a:lnTo>
                  <a:lnTo>
                    <a:pt x="6316" y="1442"/>
                  </a:lnTo>
                  <a:lnTo>
                    <a:pt x="6661" y="1442"/>
                  </a:lnTo>
                  <a:lnTo>
                    <a:pt x="6661" y="629"/>
                  </a:lnTo>
                  <a:lnTo>
                    <a:pt x="7232" y="1442"/>
                  </a:lnTo>
                  <a:close/>
                  <a:moveTo>
                    <a:pt x="7788" y="1442"/>
                  </a:moveTo>
                  <a:lnTo>
                    <a:pt x="8151" y="1442"/>
                  </a:lnTo>
                  <a:lnTo>
                    <a:pt x="8151" y="23"/>
                  </a:lnTo>
                  <a:lnTo>
                    <a:pt x="7788" y="23"/>
                  </a:lnTo>
                  <a:lnTo>
                    <a:pt x="7788" y="1442"/>
                  </a:lnTo>
                  <a:close/>
                  <a:moveTo>
                    <a:pt x="8992" y="1464"/>
                  </a:moveTo>
                  <a:lnTo>
                    <a:pt x="8992" y="1464"/>
                  </a:lnTo>
                  <a:lnTo>
                    <a:pt x="9026" y="1464"/>
                  </a:lnTo>
                  <a:lnTo>
                    <a:pt x="9058" y="1462"/>
                  </a:lnTo>
                  <a:lnTo>
                    <a:pt x="9090" y="1459"/>
                  </a:lnTo>
                  <a:lnTo>
                    <a:pt x="9121" y="1455"/>
                  </a:lnTo>
                  <a:lnTo>
                    <a:pt x="9151" y="1450"/>
                  </a:lnTo>
                  <a:lnTo>
                    <a:pt x="9181" y="1443"/>
                  </a:lnTo>
                  <a:lnTo>
                    <a:pt x="9210" y="1435"/>
                  </a:lnTo>
                  <a:lnTo>
                    <a:pt x="9238" y="1426"/>
                  </a:lnTo>
                  <a:lnTo>
                    <a:pt x="9265" y="1416"/>
                  </a:lnTo>
                  <a:lnTo>
                    <a:pt x="9291" y="1405"/>
                  </a:lnTo>
                  <a:lnTo>
                    <a:pt x="9317" y="1392"/>
                  </a:lnTo>
                  <a:lnTo>
                    <a:pt x="9341" y="1379"/>
                  </a:lnTo>
                  <a:lnTo>
                    <a:pt x="9365" y="1363"/>
                  </a:lnTo>
                  <a:lnTo>
                    <a:pt x="9387" y="1347"/>
                  </a:lnTo>
                  <a:lnTo>
                    <a:pt x="9409" y="1329"/>
                  </a:lnTo>
                  <a:lnTo>
                    <a:pt x="9430" y="1310"/>
                  </a:lnTo>
                  <a:lnTo>
                    <a:pt x="9449" y="1290"/>
                  </a:lnTo>
                  <a:lnTo>
                    <a:pt x="9468" y="1269"/>
                  </a:lnTo>
                  <a:lnTo>
                    <a:pt x="9485" y="1246"/>
                  </a:lnTo>
                  <a:lnTo>
                    <a:pt x="9502" y="1222"/>
                  </a:lnTo>
                  <a:lnTo>
                    <a:pt x="9517" y="1197"/>
                  </a:lnTo>
                  <a:lnTo>
                    <a:pt x="9531" y="1170"/>
                  </a:lnTo>
                  <a:lnTo>
                    <a:pt x="9544" y="1142"/>
                  </a:lnTo>
                  <a:lnTo>
                    <a:pt x="9555" y="1113"/>
                  </a:lnTo>
                  <a:lnTo>
                    <a:pt x="9566" y="1082"/>
                  </a:lnTo>
                  <a:lnTo>
                    <a:pt x="9575" y="1050"/>
                  </a:lnTo>
                  <a:lnTo>
                    <a:pt x="9583" y="1017"/>
                  </a:lnTo>
                  <a:lnTo>
                    <a:pt x="9589" y="982"/>
                  </a:lnTo>
                  <a:lnTo>
                    <a:pt x="9594" y="946"/>
                  </a:lnTo>
                  <a:lnTo>
                    <a:pt x="9598" y="909"/>
                  </a:lnTo>
                  <a:lnTo>
                    <a:pt x="9600" y="870"/>
                  </a:lnTo>
                  <a:lnTo>
                    <a:pt x="9600" y="829"/>
                  </a:lnTo>
                  <a:lnTo>
                    <a:pt x="9600" y="23"/>
                  </a:lnTo>
                  <a:lnTo>
                    <a:pt x="9239" y="23"/>
                  </a:lnTo>
                  <a:lnTo>
                    <a:pt x="9239" y="829"/>
                  </a:lnTo>
                  <a:lnTo>
                    <a:pt x="9238" y="865"/>
                  </a:lnTo>
                  <a:lnTo>
                    <a:pt x="9236" y="898"/>
                  </a:lnTo>
                  <a:lnTo>
                    <a:pt x="9230" y="929"/>
                  </a:lnTo>
                  <a:lnTo>
                    <a:pt x="9223" y="960"/>
                  </a:lnTo>
                  <a:lnTo>
                    <a:pt x="9216" y="987"/>
                  </a:lnTo>
                  <a:lnTo>
                    <a:pt x="9205" y="1013"/>
                  </a:lnTo>
                  <a:lnTo>
                    <a:pt x="9193" y="1036"/>
                  </a:lnTo>
                  <a:lnTo>
                    <a:pt x="9185" y="1046"/>
                  </a:lnTo>
                  <a:lnTo>
                    <a:pt x="9178" y="1058"/>
                  </a:lnTo>
                  <a:lnTo>
                    <a:pt x="9171" y="1067"/>
                  </a:lnTo>
                  <a:lnTo>
                    <a:pt x="9163" y="1077"/>
                  </a:lnTo>
                  <a:lnTo>
                    <a:pt x="9154" y="1084"/>
                  </a:lnTo>
                  <a:lnTo>
                    <a:pt x="9144" y="1092"/>
                  </a:lnTo>
                  <a:lnTo>
                    <a:pt x="9135" y="1100"/>
                  </a:lnTo>
                  <a:lnTo>
                    <a:pt x="9124" y="1107"/>
                  </a:lnTo>
                  <a:lnTo>
                    <a:pt x="9113" y="1113"/>
                  </a:lnTo>
                  <a:lnTo>
                    <a:pt x="9102" y="1118"/>
                  </a:lnTo>
                  <a:lnTo>
                    <a:pt x="9091" y="1124"/>
                  </a:lnTo>
                  <a:lnTo>
                    <a:pt x="9078" y="1128"/>
                  </a:lnTo>
                  <a:lnTo>
                    <a:pt x="9066" y="1132"/>
                  </a:lnTo>
                  <a:lnTo>
                    <a:pt x="9053" y="1135"/>
                  </a:lnTo>
                  <a:lnTo>
                    <a:pt x="9039" y="1137"/>
                  </a:lnTo>
                  <a:lnTo>
                    <a:pt x="9026" y="1138"/>
                  </a:lnTo>
                  <a:lnTo>
                    <a:pt x="9011" y="1140"/>
                  </a:lnTo>
                  <a:lnTo>
                    <a:pt x="8996" y="1140"/>
                  </a:lnTo>
                  <a:lnTo>
                    <a:pt x="8981" y="1140"/>
                  </a:lnTo>
                  <a:lnTo>
                    <a:pt x="8966" y="1138"/>
                  </a:lnTo>
                  <a:lnTo>
                    <a:pt x="8951" y="1137"/>
                  </a:lnTo>
                  <a:lnTo>
                    <a:pt x="8938" y="1135"/>
                  </a:lnTo>
                  <a:lnTo>
                    <a:pt x="8924" y="1132"/>
                  </a:lnTo>
                  <a:lnTo>
                    <a:pt x="8912" y="1128"/>
                  </a:lnTo>
                  <a:lnTo>
                    <a:pt x="8900" y="1124"/>
                  </a:lnTo>
                  <a:lnTo>
                    <a:pt x="8888" y="1118"/>
                  </a:lnTo>
                  <a:lnTo>
                    <a:pt x="8877" y="1113"/>
                  </a:lnTo>
                  <a:lnTo>
                    <a:pt x="8866" y="1107"/>
                  </a:lnTo>
                  <a:lnTo>
                    <a:pt x="8856" y="1099"/>
                  </a:lnTo>
                  <a:lnTo>
                    <a:pt x="8846" y="1092"/>
                  </a:lnTo>
                  <a:lnTo>
                    <a:pt x="8837" y="1084"/>
                  </a:lnTo>
                  <a:lnTo>
                    <a:pt x="8828" y="1076"/>
                  </a:lnTo>
                  <a:lnTo>
                    <a:pt x="8820" y="1067"/>
                  </a:lnTo>
                  <a:lnTo>
                    <a:pt x="8812" y="1056"/>
                  </a:lnTo>
                  <a:lnTo>
                    <a:pt x="8804" y="1046"/>
                  </a:lnTo>
                  <a:lnTo>
                    <a:pt x="8797" y="1035"/>
                  </a:lnTo>
                  <a:lnTo>
                    <a:pt x="8791" y="1024"/>
                  </a:lnTo>
                  <a:lnTo>
                    <a:pt x="8785" y="1011"/>
                  </a:lnTo>
                  <a:lnTo>
                    <a:pt x="8774" y="987"/>
                  </a:lnTo>
                  <a:lnTo>
                    <a:pt x="8766" y="959"/>
                  </a:lnTo>
                  <a:lnTo>
                    <a:pt x="8759" y="929"/>
                  </a:lnTo>
                  <a:lnTo>
                    <a:pt x="8755" y="898"/>
                  </a:lnTo>
                  <a:lnTo>
                    <a:pt x="8751" y="864"/>
                  </a:lnTo>
                  <a:lnTo>
                    <a:pt x="8750" y="829"/>
                  </a:lnTo>
                  <a:lnTo>
                    <a:pt x="8750" y="23"/>
                  </a:lnTo>
                  <a:lnTo>
                    <a:pt x="8387" y="23"/>
                  </a:lnTo>
                  <a:lnTo>
                    <a:pt x="8387" y="829"/>
                  </a:lnTo>
                  <a:lnTo>
                    <a:pt x="8388" y="870"/>
                  </a:lnTo>
                  <a:lnTo>
                    <a:pt x="8391" y="909"/>
                  </a:lnTo>
                  <a:lnTo>
                    <a:pt x="8394" y="946"/>
                  </a:lnTo>
                  <a:lnTo>
                    <a:pt x="8398" y="982"/>
                  </a:lnTo>
                  <a:lnTo>
                    <a:pt x="8405" y="1017"/>
                  </a:lnTo>
                  <a:lnTo>
                    <a:pt x="8413" y="1051"/>
                  </a:lnTo>
                  <a:lnTo>
                    <a:pt x="8422" y="1083"/>
                  </a:lnTo>
                  <a:lnTo>
                    <a:pt x="8432" y="1114"/>
                  </a:lnTo>
                  <a:lnTo>
                    <a:pt x="8443" y="1143"/>
                  </a:lnTo>
                  <a:lnTo>
                    <a:pt x="8456" y="1171"/>
                  </a:lnTo>
                  <a:lnTo>
                    <a:pt x="8470" y="1198"/>
                  </a:lnTo>
                  <a:lnTo>
                    <a:pt x="8485" y="1223"/>
                  </a:lnTo>
                  <a:lnTo>
                    <a:pt x="8502" y="1247"/>
                  </a:lnTo>
                  <a:lnTo>
                    <a:pt x="8519" y="1270"/>
                  </a:lnTo>
                  <a:lnTo>
                    <a:pt x="8538" y="1291"/>
                  </a:lnTo>
                  <a:lnTo>
                    <a:pt x="8557" y="1311"/>
                  </a:lnTo>
                  <a:lnTo>
                    <a:pt x="8578" y="1331"/>
                  </a:lnTo>
                  <a:lnTo>
                    <a:pt x="8600" y="1347"/>
                  </a:lnTo>
                  <a:lnTo>
                    <a:pt x="8622" y="1364"/>
                  </a:lnTo>
                  <a:lnTo>
                    <a:pt x="8646" y="1379"/>
                  </a:lnTo>
                  <a:lnTo>
                    <a:pt x="8670" y="1392"/>
                  </a:lnTo>
                  <a:lnTo>
                    <a:pt x="8695" y="1406"/>
                  </a:lnTo>
                  <a:lnTo>
                    <a:pt x="8721" y="1417"/>
                  </a:lnTo>
                  <a:lnTo>
                    <a:pt x="8749" y="1427"/>
                  </a:lnTo>
                  <a:lnTo>
                    <a:pt x="8776" y="1436"/>
                  </a:lnTo>
                  <a:lnTo>
                    <a:pt x="8805" y="1443"/>
                  </a:lnTo>
                  <a:lnTo>
                    <a:pt x="8835" y="1450"/>
                  </a:lnTo>
                  <a:lnTo>
                    <a:pt x="8865" y="1455"/>
                  </a:lnTo>
                  <a:lnTo>
                    <a:pt x="8895" y="1459"/>
                  </a:lnTo>
                  <a:lnTo>
                    <a:pt x="8927" y="1462"/>
                  </a:lnTo>
                  <a:lnTo>
                    <a:pt x="8959" y="1464"/>
                  </a:lnTo>
                  <a:lnTo>
                    <a:pt x="8992" y="1464"/>
                  </a:lnTo>
                  <a:close/>
                  <a:moveTo>
                    <a:pt x="10311" y="1464"/>
                  </a:moveTo>
                  <a:lnTo>
                    <a:pt x="10311" y="1464"/>
                  </a:lnTo>
                  <a:lnTo>
                    <a:pt x="10344" y="1464"/>
                  </a:lnTo>
                  <a:lnTo>
                    <a:pt x="10377" y="1462"/>
                  </a:lnTo>
                  <a:lnTo>
                    <a:pt x="10408" y="1461"/>
                  </a:lnTo>
                  <a:lnTo>
                    <a:pt x="10438" y="1458"/>
                  </a:lnTo>
                  <a:lnTo>
                    <a:pt x="10468" y="1453"/>
                  </a:lnTo>
                  <a:lnTo>
                    <a:pt x="10497" y="1449"/>
                  </a:lnTo>
                  <a:lnTo>
                    <a:pt x="10525" y="1443"/>
                  </a:lnTo>
                  <a:lnTo>
                    <a:pt x="10552" y="1436"/>
                  </a:lnTo>
                  <a:lnTo>
                    <a:pt x="10578" y="1428"/>
                  </a:lnTo>
                  <a:lnTo>
                    <a:pt x="10602" y="1420"/>
                  </a:lnTo>
                  <a:lnTo>
                    <a:pt x="10627" y="1411"/>
                  </a:lnTo>
                  <a:lnTo>
                    <a:pt x="10651" y="1400"/>
                  </a:lnTo>
                  <a:lnTo>
                    <a:pt x="10673" y="1390"/>
                  </a:lnTo>
                  <a:lnTo>
                    <a:pt x="10693" y="1378"/>
                  </a:lnTo>
                  <a:lnTo>
                    <a:pt x="10715" y="1365"/>
                  </a:lnTo>
                  <a:lnTo>
                    <a:pt x="10734" y="1351"/>
                  </a:lnTo>
                  <a:lnTo>
                    <a:pt x="10752" y="1336"/>
                  </a:lnTo>
                  <a:lnTo>
                    <a:pt x="10769" y="1320"/>
                  </a:lnTo>
                  <a:lnTo>
                    <a:pt x="10784" y="1305"/>
                  </a:lnTo>
                  <a:lnTo>
                    <a:pt x="10800" y="1287"/>
                  </a:lnTo>
                  <a:lnTo>
                    <a:pt x="10814" y="1269"/>
                  </a:lnTo>
                  <a:lnTo>
                    <a:pt x="10826" y="1250"/>
                  </a:lnTo>
                  <a:lnTo>
                    <a:pt x="10838" y="1229"/>
                  </a:lnTo>
                  <a:lnTo>
                    <a:pt x="10849" y="1208"/>
                  </a:lnTo>
                  <a:lnTo>
                    <a:pt x="10858" y="1187"/>
                  </a:lnTo>
                  <a:lnTo>
                    <a:pt x="10865" y="1164"/>
                  </a:lnTo>
                  <a:lnTo>
                    <a:pt x="10873" y="1141"/>
                  </a:lnTo>
                  <a:lnTo>
                    <a:pt x="10879" y="1116"/>
                  </a:lnTo>
                  <a:lnTo>
                    <a:pt x="10883" y="1090"/>
                  </a:lnTo>
                  <a:lnTo>
                    <a:pt x="10886" y="1063"/>
                  </a:lnTo>
                  <a:lnTo>
                    <a:pt x="10888" y="1036"/>
                  </a:lnTo>
                  <a:lnTo>
                    <a:pt x="10889" y="1008"/>
                  </a:lnTo>
                  <a:lnTo>
                    <a:pt x="10888" y="982"/>
                  </a:lnTo>
                  <a:lnTo>
                    <a:pt x="10887" y="958"/>
                  </a:lnTo>
                  <a:lnTo>
                    <a:pt x="10883" y="934"/>
                  </a:lnTo>
                  <a:lnTo>
                    <a:pt x="10880" y="911"/>
                  </a:lnTo>
                  <a:lnTo>
                    <a:pt x="10876" y="890"/>
                  </a:lnTo>
                  <a:lnTo>
                    <a:pt x="10869" y="869"/>
                  </a:lnTo>
                  <a:lnTo>
                    <a:pt x="10862" y="849"/>
                  </a:lnTo>
                  <a:lnTo>
                    <a:pt x="10854" y="829"/>
                  </a:lnTo>
                  <a:lnTo>
                    <a:pt x="10845" y="811"/>
                  </a:lnTo>
                  <a:lnTo>
                    <a:pt x="10835" y="793"/>
                  </a:lnTo>
                  <a:lnTo>
                    <a:pt x="10824" y="778"/>
                  </a:lnTo>
                  <a:lnTo>
                    <a:pt x="10813" y="761"/>
                  </a:lnTo>
                  <a:lnTo>
                    <a:pt x="10799" y="746"/>
                  </a:lnTo>
                  <a:lnTo>
                    <a:pt x="10786" y="732"/>
                  </a:lnTo>
                  <a:lnTo>
                    <a:pt x="10771" y="718"/>
                  </a:lnTo>
                  <a:lnTo>
                    <a:pt x="10755" y="705"/>
                  </a:lnTo>
                  <a:lnTo>
                    <a:pt x="10738" y="692"/>
                  </a:lnTo>
                  <a:lnTo>
                    <a:pt x="10720" y="680"/>
                  </a:lnTo>
                  <a:lnTo>
                    <a:pt x="10702" y="669"/>
                  </a:lnTo>
                  <a:lnTo>
                    <a:pt x="10683" y="658"/>
                  </a:lnTo>
                  <a:lnTo>
                    <a:pt x="10663" y="646"/>
                  </a:lnTo>
                  <a:lnTo>
                    <a:pt x="10642" y="637"/>
                  </a:lnTo>
                  <a:lnTo>
                    <a:pt x="10619" y="627"/>
                  </a:lnTo>
                  <a:lnTo>
                    <a:pt x="10597" y="618"/>
                  </a:lnTo>
                  <a:lnTo>
                    <a:pt x="10548" y="601"/>
                  </a:lnTo>
                  <a:lnTo>
                    <a:pt x="10498" y="585"/>
                  </a:lnTo>
                  <a:lnTo>
                    <a:pt x="10443" y="570"/>
                  </a:lnTo>
                  <a:lnTo>
                    <a:pt x="10385" y="556"/>
                  </a:lnTo>
                  <a:lnTo>
                    <a:pt x="10318" y="540"/>
                  </a:lnTo>
                  <a:lnTo>
                    <a:pt x="10264" y="524"/>
                  </a:lnTo>
                  <a:lnTo>
                    <a:pt x="10241" y="516"/>
                  </a:lnTo>
                  <a:lnTo>
                    <a:pt x="10220" y="509"/>
                  </a:lnTo>
                  <a:lnTo>
                    <a:pt x="10202" y="501"/>
                  </a:lnTo>
                  <a:lnTo>
                    <a:pt x="10188" y="494"/>
                  </a:lnTo>
                  <a:lnTo>
                    <a:pt x="10174" y="486"/>
                  </a:lnTo>
                  <a:lnTo>
                    <a:pt x="10163" y="478"/>
                  </a:lnTo>
                  <a:lnTo>
                    <a:pt x="10154" y="470"/>
                  </a:lnTo>
                  <a:lnTo>
                    <a:pt x="10147" y="461"/>
                  </a:lnTo>
                  <a:lnTo>
                    <a:pt x="10143" y="451"/>
                  </a:lnTo>
                  <a:lnTo>
                    <a:pt x="10139" y="441"/>
                  </a:lnTo>
                  <a:lnTo>
                    <a:pt x="10137" y="429"/>
                  </a:lnTo>
                  <a:lnTo>
                    <a:pt x="10136" y="418"/>
                  </a:lnTo>
                  <a:lnTo>
                    <a:pt x="10137" y="408"/>
                  </a:lnTo>
                  <a:lnTo>
                    <a:pt x="10138" y="398"/>
                  </a:lnTo>
                  <a:lnTo>
                    <a:pt x="10140" y="389"/>
                  </a:lnTo>
                  <a:lnTo>
                    <a:pt x="10144" y="380"/>
                  </a:lnTo>
                  <a:lnTo>
                    <a:pt x="10148" y="371"/>
                  </a:lnTo>
                  <a:lnTo>
                    <a:pt x="10154" y="363"/>
                  </a:lnTo>
                  <a:lnTo>
                    <a:pt x="10161" y="355"/>
                  </a:lnTo>
                  <a:lnTo>
                    <a:pt x="10170" y="347"/>
                  </a:lnTo>
                  <a:lnTo>
                    <a:pt x="10180" y="342"/>
                  </a:lnTo>
                  <a:lnTo>
                    <a:pt x="10191" y="336"/>
                  </a:lnTo>
                  <a:lnTo>
                    <a:pt x="10205" y="331"/>
                  </a:lnTo>
                  <a:lnTo>
                    <a:pt x="10220" y="326"/>
                  </a:lnTo>
                  <a:lnTo>
                    <a:pt x="10237" y="324"/>
                  </a:lnTo>
                  <a:lnTo>
                    <a:pt x="10256" y="320"/>
                  </a:lnTo>
                  <a:lnTo>
                    <a:pt x="10278" y="319"/>
                  </a:lnTo>
                  <a:lnTo>
                    <a:pt x="10300" y="319"/>
                  </a:lnTo>
                  <a:lnTo>
                    <a:pt x="10327" y="319"/>
                  </a:lnTo>
                  <a:lnTo>
                    <a:pt x="10352" y="322"/>
                  </a:lnTo>
                  <a:lnTo>
                    <a:pt x="10378" y="324"/>
                  </a:lnTo>
                  <a:lnTo>
                    <a:pt x="10402" y="327"/>
                  </a:lnTo>
                  <a:lnTo>
                    <a:pt x="10426" y="333"/>
                  </a:lnTo>
                  <a:lnTo>
                    <a:pt x="10451" y="338"/>
                  </a:lnTo>
                  <a:lnTo>
                    <a:pt x="10473" y="345"/>
                  </a:lnTo>
                  <a:lnTo>
                    <a:pt x="10497" y="353"/>
                  </a:lnTo>
                  <a:lnTo>
                    <a:pt x="10520" y="362"/>
                  </a:lnTo>
                  <a:lnTo>
                    <a:pt x="10543" y="372"/>
                  </a:lnTo>
                  <a:lnTo>
                    <a:pt x="10565" y="383"/>
                  </a:lnTo>
                  <a:lnTo>
                    <a:pt x="10587" y="395"/>
                  </a:lnTo>
                  <a:lnTo>
                    <a:pt x="10609" y="408"/>
                  </a:lnTo>
                  <a:lnTo>
                    <a:pt x="10631" y="422"/>
                  </a:lnTo>
                  <a:lnTo>
                    <a:pt x="10653" y="435"/>
                  </a:lnTo>
                  <a:lnTo>
                    <a:pt x="10674" y="451"/>
                  </a:lnTo>
                  <a:lnTo>
                    <a:pt x="10867" y="185"/>
                  </a:lnTo>
                  <a:lnTo>
                    <a:pt x="10840" y="163"/>
                  </a:lnTo>
                  <a:lnTo>
                    <a:pt x="10811" y="143"/>
                  </a:lnTo>
                  <a:lnTo>
                    <a:pt x="10782" y="124"/>
                  </a:lnTo>
                  <a:lnTo>
                    <a:pt x="10753" y="107"/>
                  </a:lnTo>
                  <a:lnTo>
                    <a:pt x="10723" y="90"/>
                  </a:lnTo>
                  <a:lnTo>
                    <a:pt x="10691" y="74"/>
                  </a:lnTo>
                  <a:lnTo>
                    <a:pt x="10659" y="61"/>
                  </a:lnTo>
                  <a:lnTo>
                    <a:pt x="10626" y="49"/>
                  </a:lnTo>
                  <a:lnTo>
                    <a:pt x="10591" y="37"/>
                  </a:lnTo>
                  <a:lnTo>
                    <a:pt x="10556" y="27"/>
                  </a:lnTo>
                  <a:lnTo>
                    <a:pt x="10519" y="19"/>
                  </a:lnTo>
                  <a:lnTo>
                    <a:pt x="10482" y="13"/>
                  </a:lnTo>
                  <a:lnTo>
                    <a:pt x="10443" y="7"/>
                  </a:lnTo>
                  <a:lnTo>
                    <a:pt x="10402" y="4"/>
                  </a:lnTo>
                  <a:lnTo>
                    <a:pt x="10360" y="1"/>
                  </a:lnTo>
                  <a:lnTo>
                    <a:pt x="10317" y="0"/>
                  </a:lnTo>
                  <a:lnTo>
                    <a:pt x="10287" y="1"/>
                  </a:lnTo>
                  <a:lnTo>
                    <a:pt x="10258" y="3"/>
                  </a:lnTo>
                  <a:lnTo>
                    <a:pt x="10229" y="5"/>
                  </a:lnTo>
                  <a:lnTo>
                    <a:pt x="10201" y="8"/>
                  </a:lnTo>
                  <a:lnTo>
                    <a:pt x="10174" y="13"/>
                  </a:lnTo>
                  <a:lnTo>
                    <a:pt x="10148" y="18"/>
                  </a:lnTo>
                  <a:lnTo>
                    <a:pt x="10122" y="24"/>
                  </a:lnTo>
                  <a:lnTo>
                    <a:pt x="10097" y="32"/>
                  </a:lnTo>
                  <a:lnTo>
                    <a:pt x="10073" y="40"/>
                  </a:lnTo>
                  <a:lnTo>
                    <a:pt x="10049" y="49"/>
                  </a:lnTo>
                  <a:lnTo>
                    <a:pt x="10027" y="59"/>
                  </a:lnTo>
                  <a:lnTo>
                    <a:pt x="10004" y="69"/>
                  </a:lnTo>
                  <a:lnTo>
                    <a:pt x="9983" y="80"/>
                  </a:lnTo>
                  <a:lnTo>
                    <a:pt x="9964" y="92"/>
                  </a:lnTo>
                  <a:lnTo>
                    <a:pt x="9944" y="106"/>
                  </a:lnTo>
                  <a:lnTo>
                    <a:pt x="9926" y="119"/>
                  </a:lnTo>
                  <a:lnTo>
                    <a:pt x="9909" y="134"/>
                  </a:lnTo>
                  <a:lnTo>
                    <a:pt x="9892" y="150"/>
                  </a:lnTo>
                  <a:lnTo>
                    <a:pt x="9876" y="167"/>
                  </a:lnTo>
                  <a:lnTo>
                    <a:pt x="9862" y="183"/>
                  </a:lnTo>
                  <a:lnTo>
                    <a:pt x="9848" y="200"/>
                  </a:lnTo>
                  <a:lnTo>
                    <a:pt x="9836" y="219"/>
                  </a:lnTo>
                  <a:lnTo>
                    <a:pt x="9825" y="238"/>
                  </a:lnTo>
                  <a:lnTo>
                    <a:pt x="9815" y="258"/>
                  </a:lnTo>
                  <a:lnTo>
                    <a:pt x="9806" y="278"/>
                  </a:lnTo>
                  <a:lnTo>
                    <a:pt x="9798" y="299"/>
                  </a:lnTo>
                  <a:lnTo>
                    <a:pt x="9791" y="320"/>
                  </a:lnTo>
                  <a:lnTo>
                    <a:pt x="9785" y="343"/>
                  </a:lnTo>
                  <a:lnTo>
                    <a:pt x="9781" y="367"/>
                  </a:lnTo>
                  <a:lnTo>
                    <a:pt x="9777" y="390"/>
                  </a:lnTo>
                  <a:lnTo>
                    <a:pt x="9775" y="414"/>
                  </a:lnTo>
                  <a:lnTo>
                    <a:pt x="9775" y="438"/>
                  </a:lnTo>
                  <a:lnTo>
                    <a:pt x="9775" y="464"/>
                  </a:lnTo>
                  <a:lnTo>
                    <a:pt x="9777" y="489"/>
                  </a:lnTo>
                  <a:lnTo>
                    <a:pt x="9780" y="513"/>
                  </a:lnTo>
                  <a:lnTo>
                    <a:pt x="9783" y="535"/>
                  </a:lnTo>
                  <a:lnTo>
                    <a:pt x="9788" y="558"/>
                  </a:lnTo>
                  <a:lnTo>
                    <a:pt x="9793" y="578"/>
                  </a:lnTo>
                  <a:lnTo>
                    <a:pt x="9799" y="598"/>
                  </a:lnTo>
                  <a:lnTo>
                    <a:pt x="9807" y="616"/>
                  </a:lnTo>
                  <a:lnTo>
                    <a:pt x="9815" y="634"/>
                  </a:lnTo>
                  <a:lnTo>
                    <a:pt x="9825" y="652"/>
                  </a:lnTo>
                  <a:lnTo>
                    <a:pt x="9835" y="668"/>
                  </a:lnTo>
                  <a:lnTo>
                    <a:pt x="9846" y="683"/>
                  </a:lnTo>
                  <a:lnTo>
                    <a:pt x="9858" y="698"/>
                  </a:lnTo>
                  <a:lnTo>
                    <a:pt x="9871" y="713"/>
                  </a:lnTo>
                  <a:lnTo>
                    <a:pt x="9885" y="726"/>
                  </a:lnTo>
                  <a:lnTo>
                    <a:pt x="9900" y="738"/>
                  </a:lnTo>
                  <a:lnTo>
                    <a:pt x="9916" y="751"/>
                  </a:lnTo>
                  <a:lnTo>
                    <a:pt x="9933" y="762"/>
                  </a:lnTo>
                  <a:lnTo>
                    <a:pt x="9951" y="773"/>
                  </a:lnTo>
                  <a:lnTo>
                    <a:pt x="9969" y="785"/>
                  </a:lnTo>
                  <a:lnTo>
                    <a:pt x="9989" y="795"/>
                  </a:lnTo>
                  <a:lnTo>
                    <a:pt x="10009" y="804"/>
                  </a:lnTo>
                  <a:lnTo>
                    <a:pt x="10030" y="813"/>
                  </a:lnTo>
                  <a:lnTo>
                    <a:pt x="10053" y="822"/>
                  </a:lnTo>
                  <a:lnTo>
                    <a:pt x="10100" y="838"/>
                  </a:lnTo>
                  <a:lnTo>
                    <a:pt x="10151" y="854"/>
                  </a:lnTo>
                  <a:lnTo>
                    <a:pt x="10205" y="869"/>
                  </a:lnTo>
                  <a:lnTo>
                    <a:pt x="10262" y="882"/>
                  </a:lnTo>
                  <a:lnTo>
                    <a:pt x="10335" y="900"/>
                  </a:lnTo>
                  <a:lnTo>
                    <a:pt x="10366" y="909"/>
                  </a:lnTo>
                  <a:lnTo>
                    <a:pt x="10394" y="918"/>
                  </a:lnTo>
                  <a:lnTo>
                    <a:pt x="10419" y="927"/>
                  </a:lnTo>
                  <a:lnTo>
                    <a:pt x="10441" y="935"/>
                  </a:lnTo>
                  <a:lnTo>
                    <a:pt x="10460" y="944"/>
                  </a:lnTo>
                  <a:lnTo>
                    <a:pt x="10475" y="952"/>
                  </a:lnTo>
                  <a:lnTo>
                    <a:pt x="10489" y="961"/>
                  </a:lnTo>
                  <a:lnTo>
                    <a:pt x="10500" y="970"/>
                  </a:lnTo>
                  <a:lnTo>
                    <a:pt x="10509" y="980"/>
                  </a:lnTo>
                  <a:lnTo>
                    <a:pt x="10517" y="990"/>
                  </a:lnTo>
                  <a:lnTo>
                    <a:pt x="10521" y="1000"/>
                  </a:lnTo>
                  <a:lnTo>
                    <a:pt x="10525" y="1011"/>
                  </a:lnTo>
                  <a:lnTo>
                    <a:pt x="10527" y="1023"/>
                  </a:lnTo>
                  <a:lnTo>
                    <a:pt x="10528" y="1035"/>
                  </a:lnTo>
                  <a:lnTo>
                    <a:pt x="10527" y="1049"/>
                  </a:lnTo>
                  <a:lnTo>
                    <a:pt x="10525" y="1062"/>
                  </a:lnTo>
                  <a:lnTo>
                    <a:pt x="10521" y="1074"/>
                  </a:lnTo>
                  <a:lnTo>
                    <a:pt x="10517" y="1086"/>
                  </a:lnTo>
                  <a:lnTo>
                    <a:pt x="10510" y="1096"/>
                  </a:lnTo>
                  <a:lnTo>
                    <a:pt x="10502" y="1105"/>
                  </a:lnTo>
                  <a:lnTo>
                    <a:pt x="10492" y="1113"/>
                  </a:lnTo>
                  <a:lnTo>
                    <a:pt x="10481" y="1120"/>
                  </a:lnTo>
                  <a:lnTo>
                    <a:pt x="10468" y="1126"/>
                  </a:lnTo>
                  <a:lnTo>
                    <a:pt x="10453" y="1132"/>
                  </a:lnTo>
                  <a:lnTo>
                    <a:pt x="10436" y="1136"/>
                  </a:lnTo>
                  <a:lnTo>
                    <a:pt x="10417" y="1140"/>
                  </a:lnTo>
                  <a:lnTo>
                    <a:pt x="10397" y="1143"/>
                  </a:lnTo>
                  <a:lnTo>
                    <a:pt x="10374" y="1144"/>
                  </a:lnTo>
                  <a:lnTo>
                    <a:pt x="10350" y="1145"/>
                  </a:lnTo>
                  <a:lnTo>
                    <a:pt x="10323" y="1146"/>
                  </a:lnTo>
                  <a:lnTo>
                    <a:pt x="10298" y="1145"/>
                  </a:lnTo>
                  <a:lnTo>
                    <a:pt x="10272" y="1143"/>
                  </a:lnTo>
                  <a:lnTo>
                    <a:pt x="10245" y="1140"/>
                  </a:lnTo>
                  <a:lnTo>
                    <a:pt x="10218" y="1135"/>
                  </a:lnTo>
                  <a:lnTo>
                    <a:pt x="10191" y="1129"/>
                  </a:lnTo>
                  <a:lnTo>
                    <a:pt x="10164" y="1122"/>
                  </a:lnTo>
                  <a:lnTo>
                    <a:pt x="10137" y="1114"/>
                  </a:lnTo>
                  <a:lnTo>
                    <a:pt x="10110" y="1105"/>
                  </a:lnTo>
                  <a:lnTo>
                    <a:pt x="10083" y="1095"/>
                  </a:lnTo>
                  <a:lnTo>
                    <a:pt x="10057" y="1083"/>
                  </a:lnTo>
                  <a:lnTo>
                    <a:pt x="10033" y="1071"/>
                  </a:lnTo>
                  <a:lnTo>
                    <a:pt x="10008" y="1059"/>
                  </a:lnTo>
                  <a:lnTo>
                    <a:pt x="9984" y="1045"/>
                  </a:lnTo>
                  <a:lnTo>
                    <a:pt x="9962" y="1032"/>
                  </a:lnTo>
                  <a:lnTo>
                    <a:pt x="9940" y="1017"/>
                  </a:lnTo>
                  <a:lnTo>
                    <a:pt x="9921" y="1002"/>
                  </a:lnTo>
                  <a:lnTo>
                    <a:pt x="9728" y="1264"/>
                  </a:lnTo>
                  <a:lnTo>
                    <a:pt x="9755" y="1286"/>
                  </a:lnTo>
                  <a:lnTo>
                    <a:pt x="9782" y="1306"/>
                  </a:lnTo>
                  <a:lnTo>
                    <a:pt x="9812" y="1326"/>
                  </a:lnTo>
                  <a:lnTo>
                    <a:pt x="9844" y="1345"/>
                  </a:lnTo>
                  <a:lnTo>
                    <a:pt x="9876" y="1362"/>
                  </a:lnTo>
                  <a:lnTo>
                    <a:pt x="9910" y="1379"/>
                  </a:lnTo>
                  <a:lnTo>
                    <a:pt x="9946" y="1395"/>
                  </a:lnTo>
                  <a:lnTo>
                    <a:pt x="9983" y="1408"/>
                  </a:lnTo>
                  <a:lnTo>
                    <a:pt x="10021" y="1420"/>
                  </a:lnTo>
                  <a:lnTo>
                    <a:pt x="10061" y="1432"/>
                  </a:lnTo>
                  <a:lnTo>
                    <a:pt x="10100" y="1442"/>
                  </a:lnTo>
                  <a:lnTo>
                    <a:pt x="10142" y="1450"/>
                  </a:lnTo>
                  <a:lnTo>
                    <a:pt x="10183" y="1456"/>
                  </a:lnTo>
                  <a:lnTo>
                    <a:pt x="10225" y="1461"/>
                  </a:lnTo>
                  <a:lnTo>
                    <a:pt x="10267" y="1463"/>
                  </a:lnTo>
                  <a:lnTo>
                    <a:pt x="10311" y="1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D376FDC1-B857-42CC-9362-30719548D7B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41962" y="4443745"/>
              <a:ext cx="5626379" cy="856918"/>
            </a:xfrm>
            <a:custGeom>
              <a:avLst/>
              <a:gdLst>
                <a:gd name="T0" fmla="*/ 2147483647 w 10949"/>
                <a:gd name="T1" fmla="*/ 2147483647 h 1667"/>
                <a:gd name="T2" fmla="*/ 2147483647 w 10949"/>
                <a:gd name="T3" fmla="*/ 2147483647 h 1667"/>
                <a:gd name="T4" fmla="*/ 2147483647 w 10949"/>
                <a:gd name="T5" fmla="*/ 2147483647 h 1667"/>
                <a:gd name="T6" fmla="*/ 2147483647 w 10949"/>
                <a:gd name="T7" fmla="*/ 2147483647 h 1667"/>
                <a:gd name="T8" fmla="*/ 2147483647 w 10949"/>
                <a:gd name="T9" fmla="*/ 2147483647 h 1667"/>
                <a:gd name="T10" fmla="*/ 2147483647 w 10949"/>
                <a:gd name="T11" fmla="*/ 2147483647 h 1667"/>
                <a:gd name="T12" fmla="*/ 2147483647 w 10949"/>
                <a:gd name="T13" fmla="*/ 2147483647 h 1667"/>
                <a:gd name="T14" fmla="*/ 2147483647 w 10949"/>
                <a:gd name="T15" fmla="*/ 2147483647 h 1667"/>
                <a:gd name="T16" fmla="*/ 2147483647 w 10949"/>
                <a:gd name="T17" fmla="*/ 2147483647 h 1667"/>
                <a:gd name="T18" fmla="*/ 2147483647 w 10949"/>
                <a:gd name="T19" fmla="*/ 2147483647 h 1667"/>
                <a:gd name="T20" fmla="*/ 2147483647 w 10949"/>
                <a:gd name="T21" fmla="*/ 2147483647 h 1667"/>
                <a:gd name="T22" fmla="*/ 2147483647 w 10949"/>
                <a:gd name="T23" fmla="*/ 2147483647 h 1667"/>
                <a:gd name="T24" fmla="*/ 2147483647 w 10949"/>
                <a:gd name="T25" fmla="*/ 2147483647 h 1667"/>
                <a:gd name="T26" fmla="*/ 2147483647 w 10949"/>
                <a:gd name="T27" fmla="*/ 2147483647 h 1667"/>
                <a:gd name="T28" fmla="*/ 2147483647 w 10949"/>
                <a:gd name="T29" fmla="*/ 2147483647 h 1667"/>
                <a:gd name="T30" fmla="*/ 2147483647 w 10949"/>
                <a:gd name="T31" fmla="*/ 2147483647 h 1667"/>
                <a:gd name="T32" fmla="*/ 2147483647 w 10949"/>
                <a:gd name="T33" fmla="*/ 2147483647 h 1667"/>
                <a:gd name="T34" fmla="*/ 2147483647 w 10949"/>
                <a:gd name="T35" fmla="*/ 2147483647 h 1667"/>
                <a:gd name="T36" fmla="*/ 2147483647 w 10949"/>
                <a:gd name="T37" fmla="*/ 2147483647 h 1667"/>
                <a:gd name="T38" fmla="*/ 2147483647 w 10949"/>
                <a:gd name="T39" fmla="*/ 2147483647 h 1667"/>
                <a:gd name="T40" fmla="*/ 2147483647 w 10949"/>
                <a:gd name="T41" fmla="*/ 2147483647 h 1667"/>
                <a:gd name="T42" fmla="*/ 2147483647 w 10949"/>
                <a:gd name="T43" fmla="*/ 2147483647 h 1667"/>
                <a:gd name="T44" fmla="*/ 2147483647 w 10949"/>
                <a:gd name="T45" fmla="*/ 2147483647 h 1667"/>
                <a:gd name="T46" fmla="*/ 2147483647 w 10949"/>
                <a:gd name="T47" fmla="*/ 2147483647 h 1667"/>
                <a:gd name="T48" fmla="*/ 2147483647 w 10949"/>
                <a:gd name="T49" fmla="*/ 2147483647 h 1667"/>
                <a:gd name="T50" fmla="*/ 2147483647 w 10949"/>
                <a:gd name="T51" fmla="*/ 2147483647 h 1667"/>
                <a:gd name="T52" fmla="*/ 2147483647 w 10949"/>
                <a:gd name="T53" fmla="*/ 2147483647 h 1667"/>
                <a:gd name="T54" fmla="*/ 2147483647 w 10949"/>
                <a:gd name="T55" fmla="*/ 2147483647 h 1667"/>
                <a:gd name="T56" fmla="*/ 2147483647 w 10949"/>
                <a:gd name="T57" fmla="*/ 2147483647 h 1667"/>
                <a:gd name="T58" fmla="*/ 2147483647 w 10949"/>
                <a:gd name="T59" fmla="*/ 2147483647 h 1667"/>
                <a:gd name="T60" fmla="*/ 2147483647 w 10949"/>
                <a:gd name="T61" fmla="*/ 2147483647 h 1667"/>
                <a:gd name="T62" fmla="*/ 2147483647 w 10949"/>
                <a:gd name="T63" fmla="*/ 2147483647 h 1667"/>
                <a:gd name="T64" fmla="*/ 2147483647 w 10949"/>
                <a:gd name="T65" fmla="*/ 2147483647 h 1667"/>
                <a:gd name="T66" fmla="*/ 2147483647 w 10949"/>
                <a:gd name="T67" fmla="*/ 2147483647 h 1667"/>
                <a:gd name="T68" fmla="*/ 2147483647 w 10949"/>
                <a:gd name="T69" fmla="*/ 2147483647 h 1667"/>
                <a:gd name="T70" fmla="*/ 2147483647 w 10949"/>
                <a:gd name="T71" fmla="*/ 2147483647 h 1667"/>
                <a:gd name="T72" fmla="*/ 2147483647 w 10949"/>
                <a:gd name="T73" fmla="*/ 2147483647 h 1667"/>
                <a:gd name="T74" fmla="*/ 2147483647 w 10949"/>
                <a:gd name="T75" fmla="*/ 2147483647 h 1667"/>
                <a:gd name="T76" fmla="*/ 2147483647 w 10949"/>
                <a:gd name="T77" fmla="*/ 2147483647 h 1667"/>
                <a:gd name="T78" fmla="*/ 2147483647 w 10949"/>
                <a:gd name="T79" fmla="*/ 2147483647 h 1667"/>
                <a:gd name="T80" fmla="*/ 2147483647 w 10949"/>
                <a:gd name="T81" fmla="*/ 2147483647 h 1667"/>
                <a:gd name="T82" fmla="*/ 2147483647 w 10949"/>
                <a:gd name="T83" fmla="*/ 2147483647 h 1667"/>
                <a:gd name="T84" fmla="*/ 2147483647 w 10949"/>
                <a:gd name="T85" fmla="*/ 2147483647 h 1667"/>
                <a:gd name="T86" fmla="*/ 2147483647 w 10949"/>
                <a:gd name="T87" fmla="*/ 2147483647 h 1667"/>
                <a:gd name="T88" fmla="*/ 2147483647 w 10949"/>
                <a:gd name="T89" fmla="*/ 2147483647 h 1667"/>
                <a:gd name="T90" fmla="*/ 2147483647 w 10949"/>
                <a:gd name="T91" fmla="*/ 2147483647 h 1667"/>
                <a:gd name="T92" fmla="*/ 2147483647 w 10949"/>
                <a:gd name="T93" fmla="*/ 2147483647 h 1667"/>
                <a:gd name="T94" fmla="*/ 2147483647 w 10949"/>
                <a:gd name="T95" fmla="*/ 2147483647 h 1667"/>
                <a:gd name="T96" fmla="*/ 2147483647 w 10949"/>
                <a:gd name="T97" fmla="*/ 2147483647 h 1667"/>
                <a:gd name="T98" fmla="*/ 2147483647 w 10949"/>
                <a:gd name="T99" fmla="*/ 2147483647 h 1667"/>
                <a:gd name="T100" fmla="*/ 2147483647 w 10949"/>
                <a:gd name="T101" fmla="*/ 2147483647 h 1667"/>
                <a:gd name="T102" fmla="*/ 2147483647 w 10949"/>
                <a:gd name="T103" fmla="*/ 2147483647 h 1667"/>
                <a:gd name="T104" fmla="*/ 2147483647 w 10949"/>
                <a:gd name="T105" fmla="*/ 2147483647 h 1667"/>
                <a:gd name="T106" fmla="*/ 2147483647 w 10949"/>
                <a:gd name="T107" fmla="*/ 2147483647 h 1667"/>
                <a:gd name="T108" fmla="*/ 2147483647 w 10949"/>
                <a:gd name="T109" fmla="*/ 2147483647 h 1667"/>
                <a:gd name="T110" fmla="*/ 2147483647 w 10949"/>
                <a:gd name="T111" fmla="*/ 2147483647 h 1667"/>
                <a:gd name="T112" fmla="*/ 2147483647 w 10949"/>
                <a:gd name="T113" fmla="*/ 2147483647 h 1667"/>
                <a:gd name="T114" fmla="*/ 2147483647 w 10949"/>
                <a:gd name="T115" fmla="*/ 2147483647 h 1667"/>
                <a:gd name="T116" fmla="*/ 2147483647 w 10949"/>
                <a:gd name="T117" fmla="*/ 2147483647 h 1667"/>
                <a:gd name="T118" fmla="*/ 2147483647 w 10949"/>
                <a:gd name="T119" fmla="*/ 2147483647 h 1667"/>
                <a:gd name="T120" fmla="*/ 2147483647 w 10949"/>
                <a:gd name="T121" fmla="*/ 2147483647 h 1667"/>
                <a:gd name="T122" fmla="*/ 2147483647 w 10949"/>
                <a:gd name="T123" fmla="*/ 2147483647 h 1667"/>
                <a:gd name="T124" fmla="*/ 2147483647 w 10949"/>
                <a:gd name="T125" fmla="*/ 2147483647 h 16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9" h="1667">
                  <a:moveTo>
                    <a:pt x="10949" y="815"/>
                  </a:moveTo>
                  <a:lnTo>
                    <a:pt x="10949" y="815"/>
                  </a:lnTo>
                  <a:lnTo>
                    <a:pt x="10949" y="790"/>
                  </a:lnTo>
                  <a:lnTo>
                    <a:pt x="10948" y="765"/>
                  </a:lnTo>
                  <a:lnTo>
                    <a:pt x="10946" y="741"/>
                  </a:lnTo>
                  <a:lnTo>
                    <a:pt x="10943" y="716"/>
                  </a:lnTo>
                  <a:lnTo>
                    <a:pt x="10940" y="694"/>
                  </a:lnTo>
                  <a:lnTo>
                    <a:pt x="10936" y="672"/>
                  </a:lnTo>
                  <a:lnTo>
                    <a:pt x="10930" y="649"/>
                  </a:lnTo>
                  <a:lnTo>
                    <a:pt x="10924" y="628"/>
                  </a:lnTo>
                  <a:lnTo>
                    <a:pt x="10918" y="606"/>
                  </a:lnTo>
                  <a:lnTo>
                    <a:pt x="10911" y="586"/>
                  </a:lnTo>
                  <a:lnTo>
                    <a:pt x="10903" y="567"/>
                  </a:lnTo>
                  <a:lnTo>
                    <a:pt x="10894" y="548"/>
                  </a:lnTo>
                  <a:lnTo>
                    <a:pt x="10884" y="530"/>
                  </a:lnTo>
                  <a:lnTo>
                    <a:pt x="10874" y="513"/>
                  </a:lnTo>
                  <a:lnTo>
                    <a:pt x="10864" y="496"/>
                  </a:lnTo>
                  <a:lnTo>
                    <a:pt x="10851" y="481"/>
                  </a:lnTo>
                  <a:lnTo>
                    <a:pt x="10839" y="465"/>
                  </a:lnTo>
                  <a:lnTo>
                    <a:pt x="10825" y="450"/>
                  </a:lnTo>
                  <a:lnTo>
                    <a:pt x="10812" y="437"/>
                  </a:lnTo>
                  <a:lnTo>
                    <a:pt x="10797" y="424"/>
                  </a:lnTo>
                  <a:lnTo>
                    <a:pt x="10782" y="413"/>
                  </a:lnTo>
                  <a:lnTo>
                    <a:pt x="10766" y="402"/>
                  </a:lnTo>
                  <a:lnTo>
                    <a:pt x="10749" y="392"/>
                  </a:lnTo>
                  <a:lnTo>
                    <a:pt x="10732" y="383"/>
                  </a:lnTo>
                  <a:lnTo>
                    <a:pt x="10714" y="375"/>
                  </a:lnTo>
                  <a:lnTo>
                    <a:pt x="10695" y="368"/>
                  </a:lnTo>
                  <a:lnTo>
                    <a:pt x="10676" y="363"/>
                  </a:lnTo>
                  <a:lnTo>
                    <a:pt x="10656" y="357"/>
                  </a:lnTo>
                  <a:lnTo>
                    <a:pt x="10634" y="354"/>
                  </a:lnTo>
                  <a:lnTo>
                    <a:pt x="10613" y="351"/>
                  </a:lnTo>
                  <a:lnTo>
                    <a:pt x="10591" y="349"/>
                  </a:lnTo>
                  <a:lnTo>
                    <a:pt x="10568" y="349"/>
                  </a:lnTo>
                  <a:lnTo>
                    <a:pt x="10547" y="349"/>
                  </a:lnTo>
                  <a:lnTo>
                    <a:pt x="10526" y="350"/>
                  </a:lnTo>
                  <a:lnTo>
                    <a:pt x="10506" y="354"/>
                  </a:lnTo>
                  <a:lnTo>
                    <a:pt x="10486" y="357"/>
                  </a:lnTo>
                  <a:lnTo>
                    <a:pt x="10467" y="363"/>
                  </a:lnTo>
                  <a:lnTo>
                    <a:pt x="10448" y="368"/>
                  </a:lnTo>
                  <a:lnTo>
                    <a:pt x="10429" y="375"/>
                  </a:lnTo>
                  <a:lnTo>
                    <a:pt x="10411" y="383"/>
                  </a:lnTo>
                  <a:lnTo>
                    <a:pt x="10394" y="392"/>
                  </a:lnTo>
                  <a:lnTo>
                    <a:pt x="10377" y="402"/>
                  </a:lnTo>
                  <a:lnTo>
                    <a:pt x="10360" y="412"/>
                  </a:lnTo>
                  <a:lnTo>
                    <a:pt x="10344" y="424"/>
                  </a:lnTo>
                  <a:lnTo>
                    <a:pt x="10329" y="437"/>
                  </a:lnTo>
                  <a:lnTo>
                    <a:pt x="10314" y="450"/>
                  </a:lnTo>
                  <a:lnTo>
                    <a:pt x="10301" y="465"/>
                  </a:lnTo>
                  <a:lnTo>
                    <a:pt x="10287" y="481"/>
                  </a:lnTo>
                  <a:lnTo>
                    <a:pt x="10274" y="496"/>
                  </a:lnTo>
                  <a:lnTo>
                    <a:pt x="10262" y="514"/>
                  </a:lnTo>
                  <a:lnTo>
                    <a:pt x="10250" y="532"/>
                  </a:lnTo>
                  <a:lnTo>
                    <a:pt x="10240" y="551"/>
                  </a:lnTo>
                  <a:lnTo>
                    <a:pt x="10230" y="570"/>
                  </a:lnTo>
                  <a:lnTo>
                    <a:pt x="10221" y="591"/>
                  </a:lnTo>
                  <a:lnTo>
                    <a:pt x="10213" y="612"/>
                  </a:lnTo>
                  <a:lnTo>
                    <a:pt x="10205" y="634"/>
                  </a:lnTo>
                  <a:lnTo>
                    <a:pt x="10198" y="657"/>
                  </a:lnTo>
                  <a:lnTo>
                    <a:pt x="10193" y="682"/>
                  </a:lnTo>
                  <a:lnTo>
                    <a:pt x="10187" y="705"/>
                  </a:lnTo>
                  <a:lnTo>
                    <a:pt x="10183" y="731"/>
                  </a:lnTo>
                  <a:lnTo>
                    <a:pt x="10179" y="757"/>
                  </a:lnTo>
                  <a:lnTo>
                    <a:pt x="10177" y="783"/>
                  </a:lnTo>
                  <a:lnTo>
                    <a:pt x="10176" y="811"/>
                  </a:lnTo>
                  <a:lnTo>
                    <a:pt x="10176" y="839"/>
                  </a:lnTo>
                  <a:lnTo>
                    <a:pt x="10176" y="873"/>
                  </a:lnTo>
                  <a:lnTo>
                    <a:pt x="10178" y="905"/>
                  </a:lnTo>
                  <a:lnTo>
                    <a:pt x="10180" y="937"/>
                  </a:lnTo>
                  <a:lnTo>
                    <a:pt x="10185" y="967"/>
                  </a:lnTo>
                  <a:lnTo>
                    <a:pt x="10190" y="995"/>
                  </a:lnTo>
                  <a:lnTo>
                    <a:pt x="10196" y="1023"/>
                  </a:lnTo>
                  <a:lnTo>
                    <a:pt x="10203" y="1049"/>
                  </a:lnTo>
                  <a:lnTo>
                    <a:pt x="10211" y="1074"/>
                  </a:lnTo>
                  <a:lnTo>
                    <a:pt x="10220" y="1097"/>
                  </a:lnTo>
                  <a:lnTo>
                    <a:pt x="10230" y="1120"/>
                  </a:lnTo>
                  <a:lnTo>
                    <a:pt x="10240" y="1140"/>
                  </a:lnTo>
                  <a:lnTo>
                    <a:pt x="10251" y="1160"/>
                  </a:lnTo>
                  <a:lnTo>
                    <a:pt x="10263" y="1178"/>
                  </a:lnTo>
                  <a:lnTo>
                    <a:pt x="10276" y="1196"/>
                  </a:lnTo>
                  <a:lnTo>
                    <a:pt x="10289" y="1213"/>
                  </a:lnTo>
                  <a:lnTo>
                    <a:pt x="10303" y="1228"/>
                  </a:lnTo>
                  <a:lnTo>
                    <a:pt x="10317" y="1242"/>
                  </a:lnTo>
                  <a:lnTo>
                    <a:pt x="10332" y="1255"/>
                  </a:lnTo>
                  <a:lnTo>
                    <a:pt x="10347" y="1267"/>
                  </a:lnTo>
                  <a:lnTo>
                    <a:pt x="10362" y="1278"/>
                  </a:lnTo>
                  <a:lnTo>
                    <a:pt x="10378" y="1288"/>
                  </a:lnTo>
                  <a:lnTo>
                    <a:pt x="10394" y="1297"/>
                  </a:lnTo>
                  <a:lnTo>
                    <a:pt x="10411" y="1305"/>
                  </a:lnTo>
                  <a:lnTo>
                    <a:pt x="10428" y="1312"/>
                  </a:lnTo>
                  <a:lnTo>
                    <a:pt x="10443" y="1319"/>
                  </a:lnTo>
                  <a:lnTo>
                    <a:pt x="10460" y="1323"/>
                  </a:lnTo>
                  <a:lnTo>
                    <a:pt x="10477" y="1328"/>
                  </a:lnTo>
                  <a:lnTo>
                    <a:pt x="10494" y="1331"/>
                  </a:lnTo>
                  <a:lnTo>
                    <a:pt x="10511" y="1334"/>
                  </a:lnTo>
                  <a:lnTo>
                    <a:pt x="10528" y="1337"/>
                  </a:lnTo>
                  <a:lnTo>
                    <a:pt x="10544" y="1338"/>
                  </a:lnTo>
                  <a:lnTo>
                    <a:pt x="10560" y="1338"/>
                  </a:lnTo>
                  <a:lnTo>
                    <a:pt x="10586" y="1338"/>
                  </a:lnTo>
                  <a:lnTo>
                    <a:pt x="10611" y="1336"/>
                  </a:lnTo>
                  <a:lnTo>
                    <a:pt x="10635" y="1333"/>
                  </a:lnTo>
                  <a:lnTo>
                    <a:pt x="10658" y="1331"/>
                  </a:lnTo>
                  <a:lnTo>
                    <a:pt x="10679" y="1327"/>
                  </a:lnTo>
                  <a:lnTo>
                    <a:pt x="10701" y="1322"/>
                  </a:lnTo>
                  <a:lnTo>
                    <a:pt x="10721" y="1316"/>
                  </a:lnTo>
                  <a:lnTo>
                    <a:pt x="10741" y="1310"/>
                  </a:lnTo>
                  <a:lnTo>
                    <a:pt x="10761" y="1302"/>
                  </a:lnTo>
                  <a:lnTo>
                    <a:pt x="10780" y="1294"/>
                  </a:lnTo>
                  <a:lnTo>
                    <a:pt x="10800" y="1285"/>
                  </a:lnTo>
                  <a:lnTo>
                    <a:pt x="10820" y="1275"/>
                  </a:lnTo>
                  <a:lnTo>
                    <a:pt x="10859" y="1252"/>
                  </a:lnTo>
                  <a:lnTo>
                    <a:pt x="10901" y="1228"/>
                  </a:lnTo>
                  <a:lnTo>
                    <a:pt x="10837" y="1130"/>
                  </a:lnTo>
                  <a:lnTo>
                    <a:pt x="10805" y="1150"/>
                  </a:lnTo>
                  <a:lnTo>
                    <a:pt x="10775" y="1168"/>
                  </a:lnTo>
                  <a:lnTo>
                    <a:pt x="10746" y="1184"/>
                  </a:lnTo>
                  <a:lnTo>
                    <a:pt x="10730" y="1191"/>
                  </a:lnTo>
                  <a:lnTo>
                    <a:pt x="10715" y="1196"/>
                  </a:lnTo>
                  <a:lnTo>
                    <a:pt x="10700" y="1202"/>
                  </a:lnTo>
                  <a:lnTo>
                    <a:pt x="10684" y="1206"/>
                  </a:lnTo>
                  <a:lnTo>
                    <a:pt x="10667" y="1211"/>
                  </a:lnTo>
                  <a:lnTo>
                    <a:pt x="10650" y="1214"/>
                  </a:lnTo>
                  <a:lnTo>
                    <a:pt x="10632" y="1216"/>
                  </a:lnTo>
                  <a:lnTo>
                    <a:pt x="10614" y="1219"/>
                  </a:lnTo>
                  <a:lnTo>
                    <a:pt x="10595" y="1220"/>
                  </a:lnTo>
                  <a:lnTo>
                    <a:pt x="10575" y="1220"/>
                  </a:lnTo>
                  <a:lnTo>
                    <a:pt x="10560" y="1220"/>
                  </a:lnTo>
                  <a:lnTo>
                    <a:pt x="10547" y="1219"/>
                  </a:lnTo>
                  <a:lnTo>
                    <a:pt x="10533" y="1216"/>
                  </a:lnTo>
                  <a:lnTo>
                    <a:pt x="10520" y="1214"/>
                  </a:lnTo>
                  <a:lnTo>
                    <a:pt x="10506" y="1211"/>
                  </a:lnTo>
                  <a:lnTo>
                    <a:pt x="10494" y="1206"/>
                  </a:lnTo>
                  <a:lnTo>
                    <a:pt x="10481" y="1202"/>
                  </a:lnTo>
                  <a:lnTo>
                    <a:pt x="10470" y="1196"/>
                  </a:lnTo>
                  <a:lnTo>
                    <a:pt x="10458" y="1191"/>
                  </a:lnTo>
                  <a:lnTo>
                    <a:pt x="10447" y="1184"/>
                  </a:lnTo>
                  <a:lnTo>
                    <a:pt x="10437" y="1177"/>
                  </a:lnTo>
                  <a:lnTo>
                    <a:pt x="10426" y="1168"/>
                  </a:lnTo>
                  <a:lnTo>
                    <a:pt x="10416" y="1160"/>
                  </a:lnTo>
                  <a:lnTo>
                    <a:pt x="10407" y="1151"/>
                  </a:lnTo>
                  <a:lnTo>
                    <a:pt x="10398" y="1141"/>
                  </a:lnTo>
                  <a:lnTo>
                    <a:pt x="10389" y="1130"/>
                  </a:lnTo>
                  <a:lnTo>
                    <a:pt x="10381" y="1120"/>
                  </a:lnTo>
                  <a:lnTo>
                    <a:pt x="10374" y="1107"/>
                  </a:lnTo>
                  <a:lnTo>
                    <a:pt x="10359" y="1083"/>
                  </a:lnTo>
                  <a:lnTo>
                    <a:pt x="10347" y="1056"/>
                  </a:lnTo>
                  <a:lnTo>
                    <a:pt x="10335" y="1027"/>
                  </a:lnTo>
                  <a:lnTo>
                    <a:pt x="10326" y="995"/>
                  </a:lnTo>
                  <a:lnTo>
                    <a:pt x="10320" y="961"/>
                  </a:lnTo>
                  <a:lnTo>
                    <a:pt x="10314" y="927"/>
                  </a:lnTo>
                  <a:lnTo>
                    <a:pt x="10311" y="890"/>
                  </a:lnTo>
                  <a:lnTo>
                    <a:pt x="10943" y="890"/>
                  </a:lnTo>
                  <a:lnTo>
                    <a:pt x="10947" y="873"/>
                  </a:lnTo>
                  <a:lnTo>
                    <a:pt x="10948" y="856"/>
                  </a:lnTo>
                  <a:lnTo>
                    <a:pt x="10949" y="837"/>
                  </a:lnTo>
                  <a:lnTo>
                    <a:pt x="10949" y="815"/>
                  </a:lnTo>
                  <a:close/>
                  <a:moveTo>
                    <a:pt x="10311" y="779"/>
                  </a:moveTo>
                  <a:lnTo>
                    <a:pt x="10311" y="779"/>
                  </a:lnTo>
                  <a:lnTo>
                    <a:pt x="10315" y="741"/>
                  </a:lnTo>
                  <a:lnTo>
                    <a:pt x="10321" y="705"/>
                  </a:lnTo>
                  <a:lnTo>
                    <a:pt x="10329" y="672"/>
                  </a:lnTo>
                  <a:lnTo>
                    <a:pt x="10338" y="641"/>
                  </a:lnTo>
                  <a:lnTo>
                    <a:pt x="10349" y="613"/>
                  </a:lnTo>
                  <a:lnTo>
                    <a:pt x="10361" y="587"/>
                  </a:lnTo>
                  <a:lnTo>
                    <a:pt x="10376" y="564"/>
                  </a:lnTo>
                  <a:lnTo>
                    <a:pt x="10384" y="554"/>
                  </a:lnTo>
                  <a:lnTo>
                    <a:pt x="10392" y="543"/>
                  </a:lnTo>
                  <a:lnTo>
                    <a:pt x="10399" y="533"/>
                  </a:lnTo>
                  <a:lnTo>
                    <a:pt x="10408" y="525"/>
                  </a:lnTo>
                  <a:lnTo>
                    <a:pt x="10417" y="516"/>
                  </a:lnTo>
                  <a:lnTo>
                    <a:pt x="10428" y="510"/>
                  </a:lnTo>
                  <a:lnTo>
                    <a:pt x="10438" y="502"/>
                  </a:lnTo>
                  <a:lnTo>
                    <a:pt x="10448" y="496"/>
                  </a:lnTo>
                  <a:lnTo>
                    <a:pt x="10458" y="491"/>
                  </a:lnTo>
                  <a:lnTo>
                    <a:pt x="10469" y="485"/>
                  </a:lnTo>
                  <a:lnTo>
                    <a:pt x="10492" y="477"/>
                  </a:lnTo>
                  <a:lnTo>
                    <a:pt x="10515" y="470"/>
                  </a:lnTo>
                  <a:lnTo>
                    <a:pt x="10540" y="467"/>
                  </a:lnTo>
                  <a:lnTo>
                    <a:pt x="10566" y="466"/>
                  </a:lnTo>
                  <a:lnTo>
                    <a:pt x="10582" y="467"/>
                  </a:lnTo>
                  <a:lnTo>
                    <a:pt x="10596" y="468"/>
                  </a:lnTo>
                  <a:lnTo>
                    <a:pt x="10611" y="469"/>
                  </a:lnTo>
                  <a:lnTo>
                    <a:pt x="10624" y="472"/>
                  </a:lnTo>
                  <a:lnTo>
                    <a:pt x="10638" y="475"/>
                  </a:lnTo>
                  <a:lnTo>
                    <a:pt x="10650" y="479"/>
                  </a:lnTo>
                  <a:lnTo>
                    <a:pt x="10662" y="484"/>
                  </a:lnTo>
                  <a:lnTo>
                    <a:pt x="10675" y="490"/>
                  </a:lnTo>
                  <a:lnTo>
                    <a:pt x="10686" y="495"/>
                  </a:lnTo>
                  <a:lnTo>
                    <a:pt x="10697" y="502"/>
                  </a:lnTo>
                  <a:lnTo>
                    <a:pt x="10707" y="509"/>
                  </a:lnTo>
                  <a:lnTo>
                    <a:pt x="10718" y="516"/>
                  </a:lnTo>
                  <a:lnTo>
                    <a:pt x="10727" y="524"/>
                  </a:lnTo>
                  <a:lnTo>
                    <a:pt x="10735" y="533"/>
                  </a:lnTo>
                  <a:lnTo>
                    <a:pt x="10744" y="543"/>
                  </a:lnTo>
                  <a:lnTo>
                    <a:pt x="10752" y="554"/>
                  </a:lnTo>
                  <a:lnTo>
                    <a:pt x="10767" y="575"/>
                  </a:lnTo>
                  <a:lnTo>
                    <a:pt x="10780" y="599"/>
                  </a:lnTo>
                  <a:lnTo>
                    <a:pt x="10792" y="624"/>
                  </a:lnTo>
                  <a:lnTo>
                    <a:pt x="10802" y="652"/>
                  </a:lnTo>
                  <a:lnTo>
                    <a:pt x="10810" y="682"/>
                  </a:lnTo>
                  <a:lnTo>
                    <a:pt x="10815" y="713"/>
                  </a:lnTo>
                  <a:lnTo>
                    <a:pt x="10820" y="745"/>
                  </a:lnTo>
                  <a:lnTo>
                    <a:pt x="10823" y="779"/>
                  </a:lnTo>
                  <a:lnTo>
                    <a:pt x="10311" y="779"/>
                  </a:lnTo>
                  <a:close/>
                  <a:moveTo>
                    <a:pt x="9704" y="238"/>
                  </a:moveTo>
                  <a:lnTo>
                    <a:pt x="9704" y="368"/>
                  </a:lnTo>
                  <a:lnTo>
                    <a:pt x="9573" y="368"/>
                  </a:lnTo>
                  <a:lnTo>
                    <a:pt x="9573" y="483"/>
                  </a:lnTo>
                  <a:lnTo>
                    <a:pt x="9704" y="483"/>
                  </a:lnTo>
                  <a:lnTo>
                    <a:pt x="9704" y="1318"/>
                  </a:lnTo>
                  <a:lnTo>
                    <a:pt x="9839" y="1318"/>
                  </a:lnTo>
                  <a:lnTo>
                    <a:pt x="9839" y="483"/>
                  </a:lnTo>
                  <a:lnTo>
                    <a:pt x="10025" y="483"/>
                  </a:lnTo>
                  <a:lnTo>
                    <a:pt x="10025" y="368"/>
                  </a:lnTo>
                  <a:lnTo>
                    <a:pt x="9839" y="368"/>
                  </a:lnTo>
                  <a:lnTo>
                    <a:pt x="9839" y="228"/>
                  </a:lnTo>
                  <a:lnTo>
                    <a:pt x="9840" y="213"/>
                  </a:lnTo>
                  <a:lnTo>
                    <a:pt x="9841" y="201"/>
                  </a:lnTo>
                  <a:lnTo>
                    <a:pt x="9843" y="188"/>
                  </a:lnTo>
                  <a:lnTo>
                    <a:pt x="9846" y="178"/>
                  </a:lnTo>
                  <a:lnTo>
                    <a:pt x="9851" y="169"/>
                  </a:lnTo>
                  <a:lnTo>
                    <a:pt x="9855" y="160"/>
                  </a:lnTo>
                  <a:lnTo>
                    <a:pt x="9861" y="154"/>
                  </a:lnTo>
                  <a:lnTo>
                    <a:pt x="9867" y="148"/>
                  </a:lnTo>
                  <a:lnTo>
                    <a:pt x="9873" y="142"/>
                  </a:lnTo>
                  <a:lnTo>
                    <a:pt x="9881" y="138"/>
                  </a:lnTo>
                  <a:lnTo>
                    <a:pt x="9889" y="134"/>
                  </a:lnTo>
                  <a:lnTo>
                    <a:pt x="9898" y="132"/>
                  </a:lnTo>
                  <a:lnTo>
                    <a:pt x="9907" y="130"/>
                  </a:lnTo>
                  <a:lnTo>
                    <a:pt x="9916" y="129"/>
                  </a:lnTo>
                  <a:lnTo>
                    <a:pt x="9936" y="128"/>
                  </a:lnTo>
                  <a:lnTo>
                    <a:pt x="9953" y="129"/>
                  </a:lnTo>
                  <a:lnTo>
                    <a:pt x="9968" y="129"/>
                  </a:lnTo>
                  <a:lnTo>
                    <a:pt x="9982" y="131"/>
                  </a:lnTo>
                  <a:lnTo>
                    <a:pt x="9997" y="133"/>
                  </a:lnTo>
                  <a:lnTo>
                    <a:pt x="10011" y="137"/>
                  </a:lnTo>
                  <a:lnTo>
                    <a:pt x="10023" y="140"/>
                  </a:lnTo>
                  <a:lnTo>
                    <a:pt x="10035" y="145"/>
                  </a:lnTo>
                  <a:lnTo>
                    <a:pt x="10047" y="149"/>
                  </a:lnTo>
                  <a:lnTo>
                    <a:pt x="10047" y="21"/>
                  </a:lnTo>
                  <a:lnTo>
                    <a:pt x="10022" y="14"/>
                  </a:lnTo>
                  <a:lnTo>
                    <a:pt x="9996" y="9"/>
                  </a:lnTo>
                  <a:lnTo>
                    <a:pt x="9964" y="6"/>
                  </a:lnTo>
                  <a:lnTo>
                    <a:pt x="9927" y="5"/>
                  </a:lnTo>
                  <a:lnTo>
                    <a:pt x="9904" y="6"/>
                  </a:lnTo>
                  <a:lnTo>
                    <a:pt x="9880" y="9"/>
                  </a:lnTo>
                  <a:lnTo>
                    <a:pt x="9858" y="12"/>
                  </a:lnTo>
                  <a:lnTo>
                    <a:pt x="9836" y="18"/>
                  </a:lnTo>
                  <a:lnTo>
                    <a:pt x="9817" y="26"/>
                  </a:lnTo>
                  <a:lnTo>
                    <a:pt x="9798" y="34"/>
                  </a:lnTo>
                  <a:lnTo>
                    <a:pt x="9781" y="45"/>
                  </a:lnTo>
                  <a:lnTo>
                    <a:pt x="9766" y="58"/>
                  </a:lnTo>
                  <a:lnTo>
                    <a:pt x="9752" y="73"/>
                  </a:lnTo>
                  <a:lnTo>
                    <a:pt x="9740" y="90"/>
                  </a:lnTo>
                  <a:lnTo>
                    <a:pt x="9728" y="109"/>
                  </a:lnTo>
                  <a:lnTo>
                    <a:pt x="9719" y="130"/>
                  </a:lnTo>
                  <a:lnTo>
                    <a:pt x="9713" y="154"/>
                  </a:lnTo>
                  <a:lnTo>
                    <a:pt x="9708" y="179"/>
                  </a:lnTo>
                  <a:lnTo>
                    <a:pt x="9705" y="208"/>
                  </a:lnTo>
                  <a:lnTo>
                    <a:pt x="9704" y="238"/>
                  </a:lnTo>
                  <a:close/>
                  <a:moveTo>
                    <a:pt x="9143" y="1318"/>
                  </a:moveTo>
                  <a:lnTo>
                    <a:pt x="9279" y="1318"/>
                  </a:lnTo>
                  <a:lnTo>
                    <a:pt x="9279" y="368"/>
                  </a:lnTo>
                  <a:lnTo>
                    <a:pt x="9143" y="368"/>
                  </a:lnTo>
                  <a:lnTo>
                    <a:pt x="9143" y="1318"/>
                  </a:lnTo>
                  <a:close/>
                  <a:moveTo>
                    <a:pt x="9214" y="5"/>
                  </a:moveTo>
                  <a:lnTo>
                    <a:pt x="9214" y="5"/>
                  </a:lnTo>
                  <a:lnTo>
                    <a:pt x="9202" y="5"/>
                  </a:lnTo>
                  <a:lnTo>
                    <a:pt x="9193" y="8"/>
                  </a:lnTo>
                  <a:lnTo>
                    <a:pt x="9183" y="10"/>
                  </a:lnTo>
                  <a:lnTo>
                    <a:pt x="9174" y="13"/>
                  </a:lnTo>
                  <a:lnTo>
                    <a:pt x="9165" y="17"/>
                  </a:lnTo>
                  <a:lnTo>
                    <a:pt x="9158" y="22"/>
                  </a:lnTo>
                  <a:lnTo>
                    <a:pt x="9150" y="28"/>
                  </a:lnTo>
                  <a:lnTo>
                    <a:pt x="9143" y="33"/>
                  </a:lnTo>
                  <a:lnTo>
                    <a:pt x="9136" y="40"/>
                  </a:lnTo>
                  <a:lnTo>
                    <a:pt x="9131" y="48"/>
                  </a:lnTo>
                  <a:lnTo>
                    <a:pt x="9126" y="56"/>
                  </a:lnTo>
                  <a:lnTo>
                    <a:pt x="9122" y="65"/>
                  </a:lnTo>
                  <a:lnTo>
                    <a:pt x="9118" y="74"/>
                  </a:lnTo>
                  <a:lnTo>
                    <a:pt x="9116" y="83"/>
                  </a:lnTo>
                  <a:lnTo>
                    <a:pt x="9115" y="93"/>
                  </a:lnTo>
                  <a:lnTo>
                    <a:pt x="9114" y="102"/>
                  </a:lnTo>
                  <a:lnTo>
                    <a:pt x="9115" y="112"/>
                  </a:lnTo>
                  <a:lnTo>
                    <a:pt x="9116" y="122"/>
                  </a:lnTo>
                  <a:lnTo>
                    <a:pt x="9118" y="131"/>
                  </a:lnTo>
                  <a:lnTo>
                    <a:pt x="9122" y="140"/>
                  </a:lnTo>
                  <a:lnTo>
                    <a:pt x="9126" y="148"/>
                  </a:lnTo>
                  <a:lnTo>
                    <a:pt x="9131" y="156"/>
                  </a:lnTo>
                  <a:lnTo>
                    <a:pt x="9136" y="164"/>
                  </a:lnTo>
                  <a:lnTo>
                    <a:pt x="9143" y="170"/>
                  </a:lnTo>
                  <a:lnTo>
                    <a:pt x="9150" y="176"/>
                  </a:lnTo>
                  <a:lnTo>
                    <a:pt x="9158" y="182"/>
                  </a:lnTo>
                  <a:lnTo>
                    <a:pt x="9165" y="187"/>
                  </a:lnTo>
                  <a:lnTo>
                    <a:pt x="9174" y="191"/>
                  </a:lnTo>
                  <a:lnTo>
                    <a:pt x="9183" y="194"/>
                  </a:lnTo>
                  <a:lnTo>
                    <a:pt x="9193" y="196"/>
                  </a:lnTo>
                  <a:lnTo>
                    <a:pt x="9202" y="199"/>
                  </a:lnTo>
                  <a:lnTo>
                    <a:pt x="9214" y="199"/>
                  </a:lnTo>
                  <a:lnTo>
                    <a:pt x="9223" y="199"/>
                  </a:lnTo>
                  <a:lnTo>
                    <a:pt x="9232" y="196"/>
                  </a:lnTo>
                  <a:lnTo>
                    <a:pt x="9241" y="194"/>
                  </a:lnTo>
                  <a:lnTo>
                    <a:pt x="9250" y="191"/>
                  </a:lnTo>
                  <a:lnTo>
                    <a:pt x="9258" y="187"/>
                  </a:lnTo>
                  <a:lnTo>
                    <a:pt x="9265" y="182"/>
                  </a:lnTo>
                  <a:lnTo>
                    <a:pt x="9272" y="176"/>
                  </a:lnTo>
                  <a:lnTo>
                    <a:pt x="9279" y="170"/>
                  </a:lnTo>
                  <a:lnTo>
                    <a:pt x="9286" y="164"/>
                  </a:lnTo>
                  <a:lnTo>
                    <a:pt x="9291" y="156"/>
                  </a:lnTo>
                  <a:lnTo>
                    <a:pt x="9296" y="148"/>
                  </a:lnTo>
                  <a:lnTo>
                    <a:pt x="9299" y="140"/>
                  </a:lnTo>
                  <a:lnTo>
                    <a:pt x="9303" y="131"/>
                  </a:lnTo>
                  <a:lnTo>
                    <a:pt x="9305" y="122"/>
                  </a:lnTo>
                  <a:lnTo>
                    <a:pt x="9307" y="112"/>
                  </a:lnTo>
                  <a:lnTo>
                    <a:pt x="9307" y="102"/>
                  </a:lnTo>
                  <a:lnTo>
                    <a:pt x="9307" y="93"/>
                  </a:lnTo>
                  <a:lnTo>
                    <a:pt x="9305" y="83"/>
                  </a:lnTo>
                  <a:lnTo>
                    <a:pt x="9303" y="74"/>
                  </a:lnTo>
                  <a:lnTo>
                    <a:pt x="9299" y="65"/>
                  </a:lnTo>
                  <a:lnTo>
                    <a:pt x="9296" y="56"/>
                  </a:lnTo>
                  <a:lnTo>
                    <a:pt x="9291" y="48"/>
                  </a:lnTo>
                  <a:lnTo>
                    <a:pt x="9286" y="40"/>
                  </a:lnTo>
                  <a:lnTo>
                    <a:pt x="9279" y="33"/>
                  </a:lnTo>
                  <a:lnTo>
                    <a:pt x="9272" y="28"/>
                  </a:lnTo>
                  <a:lnTo>
                    <a:pt x="9265" y="22"/>
                  </a:lnTo>
                  <a:lnTo>
                    <a:pt x="9258" y="17"/>
                  </a:lnTo>
                  <a:lnTo>
                    <a:pt x="9250" y="13"/>
                  </a:lnTo>
                  <a:lnTo>
                    <a:pt x="9241" y="10"/>
                  </a:lnTo>
                  <a:lnTo>
                    <a:pt x="9232" y="8"/>
                  </a:lnTo>
                  <a:lnTo>
                    <a:pt x="9223" y="5"/>
                  </a:lnTo>
                  <a:lnTo>
                    <a:pt x="9214" y="5"/>
                  </a:lnTo>
                  <a:close/>
                  <a:moveTo>
                    <a:pt x="8632" y="1318"/>
                  </a:moveTo>
                  <a:lnTo>
                    <a:pt x="8766" y="1318"/>
                  </a:lnTo>
                  <a:lnTo>
                    <a:pt x="8766" y="0"/>
                  </a:lnTo>
                  <a:lnTo>
                    <a:pt x="8632" y="76"/>
                  </a:lnTo>
                  <a:lnTo>
                    <a:pt x="8632" y="1318"/>
                  </a:lnTo>
                  <a:close/>
                  <a:moveTo>
                    <a:pt x="7498" y="486"/>
                  </a:moveTo>
                  <a:lnTo>
                    <a:pt x="7498" y="368"/>
                  </a:lnTo>
                  <a:lnTo>
                    <a:pt x="7363" y="368"/>
                  </a:lnTo>
                  <a:lnTo>
                    <a:pt x="7363" y="1318"/>
                  </a:lnTo>
                  <a:lnTo>
                    <a:pt x="7498" y="1318"/>
                  </a:lnTo>
                  <a:lnTo>
                    <a:pt x="7498" y="761"/>
                  </a:lnTo>
                  <a:lnTo>
                    <a:pt x="7499" y="728"/>
                  </a:lnTo>
                  <a:lnTo>
                    <a:pt x="7501" y="696"/>
                  </a:lnTo>
                  <a:lnTo>
                    <a:pt x="7505" y="667"/>
                  </a:lnTo>
                  <a:lnTo>
                    <a:pt x="7512" y="640"/>
                  </a:lnTo>
                  <a:lnTo>
                    <a:pt x="7519" y="614"/>
                  </a:lnTo>
                  <a:lnTo>
                    <a:pt x="7528" y="591"/>
                  </a:lnTo>
                  <a:lnTo>
                    <a:pt x="7539" y="569"/>
                  </a:lnTo>
                  <a:lnTo>
                    <a:pt x="7551" y="549"/>
                  </a:lnTo>
                  <a:lnTo>
                    <a:pt x="7565" y="532"/>
                  </a:lnTo>
                  <a:lnTo>
                    <a:pt x="7581" y="516"/>
                  </a:lnTo>
                  <a:lnTo>
                    <a:pt x="7598" y="504"/>
                  </a:lnTo>
                  <a:lnTo>
                    <a:pt x="7607" y="497"/>
                  </a:lnTo>
                  <a:lnTo>
                    <a:pt x="7617" y="493"/>
                  </a:lnTo>
                  <a:lnTo>
                    <a:pt x="7626" y="488"/>
                  </a:lnTo>
                  <a:lnTo>
                    <a:pt x="7636" y="484"/>
                  </a:lnTo>
                  <a:lnTo>
                    <a:pt x="7657" y="478"/>
                  </a:lnTo>
                  <a:lnTo>
                    <a:pt x="7680" y="475"/>
                  </a:lnTo>
                  <a:lnTo>
                    <a:pt x="7704" y="474"/>
                  </a:lnTo>
                  <a:lnTo>
                    <a:pt x="7727" y="474"/>
                  </a:lnTo>
                  <a:lnTo>
                    <a:pt x="7748" y="476"/>
                  </a:lnTo>
                  <a:lnTo>
                    <a:pt x="7767" y="479"/>
                  </a:lnTo>
                  <a:lnTo>
                    <a:pt x="7785" y="483"/>
                  </a:lnTo>
                  <a:lnTo>
                    <a:pt x="7802" y="488"/>
                  </a:lnTo>
                  <a:lnTo>
                    <a:pt x="7818" y="495"/>
                  </a:lnTo>
                  <a:lnTo>
                    <a:pt x="7832" y="502"/>
                  </a:lnTo>
                  <a:lnTo>
                    <a:pt x="7847" y="510"/>
                  </a:lnTo>
                  <a:lnTo>
                    <a:pt x="7882" y="372"/>
                  </a:lnTo>
                  <a:lnTo>
                    <a:pt x="7868" y="367"/>
                  </a:lnTo>
                  <a:lnTo>
                    <a:pt x="7855" y="363"/>
                  </a:lnTo>
                  <a:lnTo>
                    <a:pt x="7839" y="358"/>
                  </a:lnTo>
                  <a:lnTo>
                    <a:pt x="7821" y="355"/>
                  </a:lnTo>
                  <a:lnTo>
                    <a:pt x="7802" y="352"/>
                  </a:lnTo>
                  <a:lnTo>
                    <a:pt x="7782" y="350"/>
                  </a:lnTo>
                  <a:lnTo>
                    <a:pt x="7758" y="349"/>
                  </a:lnTo>
                  <a:lnTo>
                    <a:pt x="7734" y="349"/>
                  </a:lnTo>
                  <a:lnTo>
                    <a:pt x="7714" y="349"/>
                  </a:lnTo>
                  <a:lnTo>
                    <a:pt x="7695" y="351"/>
                  </a:lnTo>
                  <a:lnTo>
                    <a:pt x="7677" y="355"/>
                  </a:lnTo>
                  <a:lnTo>
                    <a:pt x="7659" y="359"/>
                  </a:lnTo>
                  <a:lnTo>
                    <a:pt x="7643" y="365"/>
                  </a:lnTo>
                  <a:lnTo>
                    <a:pt x="7626" y="372"/>
                  </a:lnTo>
                  <a:lnTo>
                    <a:pt x="7610" y="379"/>
                  </a:lnTo>
                  <a:lnTo>
                    <a:pt x="7594" y="388"/>
                  </a:lnTo>
                  <a:lnTo>
                    <a:pt x="7578" y="399"/>
                  </a:lnTo>
                  <a:lnTo>
                    <a:pt x="7565" y="409"/>
                  </a:lnTo>
                  <a:lnTo>
                    <a:pt x="7551" y="420"/>
                  </a:lnTo>
                  <a:lnTo>
                    <a:pt x="7539" y="432"/>
                  </a:lnTo>
                  <a:lnTo>
                    <a:pt x="7527" y="445"/>
                  </a:lnTo>
                  <a:lnTo>
                    <a:pt x="7517" y="458"/>
                  </a:lnTo>
                  <a:lnTo>
                    <a:pt x="7507" y="472"/>
                  </a:lnTo>
                  <a:lnTo>
                    <a:pt x="7498" y="486"/>
                  </a:lnTo>
                  <a:close/>
                  <a:moveTo>
                    <a:pt x="6667" y="349"/>
                  </a:moveTo>
                  <a:lnTo>
                    <a:pt x="6667" y="349"/>
                  </a:lnTo>
                  <a:lnTo>
                    <a:pt x="6646" y="349"/>
                  </a:lnTo>
                  <a:lnTo>
                    <a:pt x="6624" y="350"/>
                  </a:lnTo>
                  <a:lnTo>
                    <a:pt x="6604" y="354"/>
                  </a:lnTo>
                  <a:lnTo>
                    <a:pt x="6583" y="357"/>
                  </a:lnTo>
                  <a:lnTo>
                    <a:pt x="6562" y="361"/>
                  </a:lnTo>
                  <a:lnTo>
                    <a:pt x="6543" y="367"/>
                  </a:lnTo>
                  <a:lnTo>
                    <a:pt x="6523" y="373"/>
                  </a:lnTo>
                  <a:lnTo>
                    <a:pt x="6505" y="381"/>
                  </a:lnTo>
                  <a:lnTo>
                    <a:pt x="6486" y="390"/>
                  </a:lnTo>
                  <a:lnTo>
                    <a:pt x="6468" y="399"/>
                  </a:lnTo>
                  <a:lnTo>
                    <a:pt x="6451" y="409"/>
                  </a:lnTo>
                  <a:lnTo>
                    <a:pt x="6434" y="420"/>
                  </a:lnTo>
                  <a:lnTo>
                    <a:pt x="6417" y="432"/>
                  </a:lnTo>
                  <a:lnTo>
                    <a:pt x="6402" y="446"/>
                  </a:lnTo>
                  <a:lnTo>
                    <a:pt x="6387" y="460"/>
                  </a:lnTo>
                  <a:lnTo>
                    <a:pt x="6373" y="476"/>
                  </a:lnTo>
                  <a:lnTo>
                    <a:pt x="6359" y="492"/>
                  </a:lnTo>
                  <a:lnTo>
                    <a:pt x="6346" y="509"/>
                  </a:lnTo>
                  <a:lnTo>
                    <a:pt x="6333" y="527"/>
                  </a:lnTo>
                  <a:lnTo>
                    <a:pt x="6322" y="546"/>
                  </a:lnTo>
                  <a:lnTo>
                    <a:pt x="6311" y="566"/>
                  </a:lnTo>
                  <a:lnTo>
                    <a:pt x="6301" y="586"/>
                  </a:lnTo>
                  <a:lnTo>
                    <a:pt x="6292" y="608"/>
                  </a:lnTo>
                  <a:lnTo>
                    <a:pt x="6284" y="631"/>
                  </a:lnTo>
                  <a:lnTo>
                    <a:pt x="6276" y="655"/>
                  </a:lnTo>
                  <a:lnTo>
                    <a:pt x="6270" y="678"/>
                  </a:lnTo>
                  <a:lnTo>
                    <a:pt x="6265" y="704"/>
                  </a:lnTo>
                  <a:lnTo>
                    <a:pt x="6259" y="730"/>
                  </a:lnTo>
                  <a:lnTo>
                    <a:pt x="6256" y="757"/>
                  </a:lnTo>
                  <a:lnTo>
                    <a:pt x="6253" y="785"/>
                  </a:lnTo>
                  <a:lnTo>
                    <a:pt x="6252" y="814"/>
                  </a:lnTo>
                  <a:lnTo>
                    <a:pt x="6251" y="843"/>
                  </a:lnTo>
                  <a:lnTo>
                    <a:pt x="6251" y="874"/>
                  </a:lnTo>
                  <a:lnTo>
                    <a:pt x="6253" y="903"/>
                  </a:lnTo>
                  <a:lnTo>
                    <a:pt x="6256" y="930"/>
                  </a:lnTo>
                  <a:lnTo>
                    <a:pt x="6259" y="958"/>
                  </a:lnTo>
                  <a:lnTo>
                    <a:pt x="6263" y="984"/>
                  </a:lnTo>
                  <a:lnTo>
                    <a:pt x="6269" y="1009"/>
                  </a:lnTo>
                  <a:lnTo>
                    <a:pt x="6276" y="1033"/>
                  </a:lnTo>
                  <a:lnTo>
                    <a:pt x="6283" y="1057"/>
                  </a:lnTo>
                  <a:lnTo>
                    <a:pt x="6290" y="1079"/>
                  </a:lnTo>
                  <a:lnTo>
                    <a:pt x="6299" y="1101"/>
                  </a:lnTo>
                  <a:lnTo>
                    <a:pt x="6310" y="1122"/>
                  </a:lnTo>
                  <a:lnTo>
                    <a:pt x="6320" y="1141"/>
                  </a:lnTo>
                  <a:lnTo>
                    <a:pt x="6331" y="1160"/>
                  </a:lnTo>
                  <a:lnTo>
                    <a:pt x="6343" y="1178"/>
                  </a:lnTo>
                  <a:lnTo>
                    <a:pt x="6356" y="1195"/>
                  </a:lnTo>
                  <a:lnTo>
                    <a:pt x="6369" y="1212"/>
                  </a:lnTo>
                  <a:lnTo>
                    <a:pt x="6383" y="1227"/>
                  </a:lnTo>
                  <a:lnTo>
                    <a:pt x="6397" y="1241"/>
                  </a:lnTo>
                  <a:lnTo>
                    <a:pt x="6413" y="1255"/>
                  </a:lnTo>
                  <a:lnTo>
                    <a:pt x="6429" y="1266"/>
                  </a:lnTo>
                  <a:lnTo>
                    <a:pt x="6446" y="1278"/>
                  </a:lnTo>
                  <a:lnTo>
                    <a:pt x="6462" y="1288"/>
                  </a:lnTo>
                  <a:lnTo>
                    <a:pt x="6480" y="1297"/>
                  </a:lnTo>
                  <a:lnTo>
                    <a:pt x="6498" y="1306"/>
                  </a:lnTo>
                  <a:lnTo>
                    <a:pt x="6517" y="1313"/>
                  </a:lnTo>
                  <a:lnTo>
                    <a:pt x="6537" y="1320"/>
                  </a:lnTo>
                  <a:lnTo>
                    <a:pt x="6556" y="1325"/>
                  </a:lnTo>
                  <a:lnTo>
                    <a:pt x="6576" y="1330"/>
                  </a:lnTo>
                  <a:lnTo>
                    <a:pt x="6596" y="1333"/>
                  </a:lnTo>
                  <a:lnTo>
                    <a:pt x="6618" y="1336"/>
                  </a:lnTo>
                  <a:lnTo>
                    <a:pt x="6639" y="1338"/>
                  </a:lnTo>
                  <a:lnTo>
                    <a:pt x="6660" y="1338"/>
                  </a:lnTo>
                  <a:lnTo>
                    <a:pt x="6682" y="1337"/>
                  </a:lnTo>
                  <a:lnTo>
                    <a:pt x="6703" y="1336"/>
                  </a:lnTo>
                  <a:lnTo>
                    <a:pt x="6724" y="1333"/>
                  </a:lnTo>
                  <a:lnTo>
                    <a:pt x="6745" y="1330"/>
                  </a:lnTo>
                  <a:lnTo>
                    <a:pt x="6765" y="1324"/>
                  </a:lnTo>
                  <a:lnTo>
                    <a:pt x="6785" y="1319"/>
                  </a:lnTo>
                  <a:lnTo>
                    <a:pt x="6804" y="1312"/>
                  </a:lnTo>
                  <a:lnTo>
                    <a:pt x="6823" y="1305"/>
                  </a:lnTo>
                  <a:lnTo>
                    <a:pt x="6841" y="1296"/>
                  </a:lnTo>
                  <a:lnTo>
                    <a:pt x="6859" y="1286"/>
                  </a:lnTo>
                  <a:lnTo>
                    <a:pt x="6877" y="1276"/>
                  </a:lnTo>
                  <a:lnTo>
                    <a:pt x="6894" y="1264"/>
                  </a:lnTo>
                  <a:lnTo>
                    <a:pt x="6910" y="1251"/>
                  </a:lnTo>
                  <a:lnTo>
                    <a:pt x="6925" y="1238"/>
                  </a:lnTo>
                  <a:lnTo>
                    <a:pt x="6941" y="1223"/>
                  </a:lnTo>
                  <a:lnTo>
                    <a:pt x="6955" y="1207"/>
                  </a:lnTo>
                  <a:lnTo>
                    <a:pt x="6969" y="1192"/>
                  </a:lnTo>
                  <a:lnTo>
                    <a:pt x="6982" y="1174"/>
                  </a:lnTo>
                  <a:lnTo>
                    <a:pt x="6994" y="1156"/>
                  </a:lnTo>
                  <a:lnTo>
                    <a:pt x="7005" y="1137"/>
                  </a:lnTo>
                  <a:lnTo>
                    <a:pt x="7017" y="1116"/>
                  </a:lnTo>
                  <a:lnTo>
                    <a:pt x="7027" y="1095"/>
                  </a:lnTo>
                  <a:lnTo>
                    <a:pt x="7036" y="1074"/>
                  </a:lnTo>
                  <a:lnTo>
                    <a:pt x="7043" y="1051"/>
                  </a:lnTo>
                  <a:lnTo>
                    <a:pt x="7051" y="1027"/>
                  </a:lnTo>
                  <a:lnTo>
                    <a:pt x="7058" y="1003"/>
                  </a:lnTo>
                  <a:lnTo>
                    <a:pt x="7064" y="977"/>
                  </a:lnTo>
                  <a:lnTo>
                    <a:pt x="7068" y="950"/>
                  </a:lnTo>
                  <a:lnTo>
                    <a:pt x="7072" y="923"/>
                  </a:lnTo>
                  <a:lnTo>
                    <a:pt x="7074" y="895"/>
                  </a:lnTo>
                  <a:lnTo>
                    <a:pt x="7076" y="866"/>
                  </a:lnTo>
                  <a:lnTo>
                    <a:pt x="7076" y="837"/>
                  </a:lnTo>
                  <a:lnTo>
                    <a:pt x="7076" y="807"/>
                  </a:lnTo>
                  <a:lnTo>
                    <a:pt x="7074" y="778"/>
                  </a:lnTo>
                  <a:lnTo>
                    <a:pt x="7072" y="750"/>
                  </a:lnTo>
                  <a:lnTo>
                    <a:pt x="7068" y="723"/>
                  </a:lnTo>
                  <a:lnTo>
                    <a:pt x="7064" y="697"/>
                  </a:lnTo>
                  <a:lnTo>
                    <a:pt x="7058" y="673"/>
                  </a:lnTo>
                  <a:lnTo>
                    <a:pt x="7052" y="648"/>
                  </a:lnTo>
                  <a:lnTo>
                    <a:pt x="7045" y="624"/>
                  </a:lnTo>
                  <a:lnTo>
                    <a:pt x="7037" y="602"/>
                  </a:lnTo>
                  <a:lnTo>
                    <a:pt x="7028" y="581"/>
                  </a:lnTo>
                  <a:lnTo>
                    <a:pt x="7019" y="560"/>
                  </a:lnTo>
                  <a:lnTo>
                    <a:pt x="7008" y="541"/>
                  </a:lnTo>
                  <a:lnTo>
                    <a:pt x="6996" y="522"/>
                  </a:lnTo>
                  <a:lnTo>
                    <a:pt x="6985" y="504"/>
                  </a:lnTo>
                  <a:lnTo>
                    <a:pt x="6972" y="487"/>
                  </a:lnTo>
                  <a:lnTo>
                    <a:pt x="6959" y="472"/>
                  </a:lnTo>
                  <a:lnTo>
                    <a:pt x="6945" y="457"/>
                  </a:lnTo>
                  <a:lnTo>
                    <a:pt x="6930" y="443"/>
                  </a:lnTo>
                  <a:lnTo>
                    <a:pt x="6914" y="430"/>
                  </a:lnTo>
                  <a:lnTo>
                    <a:pt x="6898" y="418"/>
                  </a:lnTo>
                  <a:lnTo>
                    <a:pt x="6882" y="408"/>
                  </a:lnTo>
                  <a:lnTo>
                    <a:pt x="6865" y="397"/>
                  </a:lnTo>
                  <a:lnTo>
                    <a:pt x="6847" y="387"/>
                  </a:lnTo>
                  <a:lnTo>
                    <a:pt x="6829" y="379"/>
                  </a:lnTo>
                  <a:lnTo>
                    <a:pt x="6810" y="373"/>
                  </a:lnTo>
                  <a:lnTo>
                    <a:pt x="6791" y="366"/>
                  </a:lnTo>
                  <a:lnTo>
                    <a:pt x="6771" y="360"/>
                  </a:lnTo>
                  <a:lnTo>
                    <a:pt x="6751" y="356"/>
                  </a:lnTo>
                  <a:lnTo>
                    <a:pt x="6731" y="352"/>
                  </a:lnTo>
                  <a:lnTo>
                    <a:pt x="6710" y="350"/>
                  </a:lnTo>
                  <a:lnTo>
                    <a:pt x="6688" y="349"/>
                  </a:lnTo>
                  <a:lnTo>
                    <a:pt x="6667" y="349"/>
                  </a:lnTo>
                  <a:close/>
                  <a:moveTo>
                    <a:pt x="6664" y="1220"/>
                  </a:moveTo>
                  <a:lnTo>
                    <a:pt x="6664" y="1220"/>
                  </a:lnTo>
                  <a:lnTo>
                    <a:pt x="6648" y="1220"/>
                  </a:lnTo>
                  <a:lnTo>
                    <a:pt x="6633" y="1219"/>
                  </a:lnTo>
                  <a:lnTo>
                    <a:pt x="6619" y="1216"/>
                  </a:lnTo>
                  <a:lnTo>
                    <a:pt x="6604" y="1214"/>
                  </a:lnTo>
                  <a:lnTo>
                    <a:pt x="6591" y="1211"/>
                  </a:lnTo>
                  <a:lnTo>
                    <a:pt x="6577" y="1206"/>
                  </a:lnTo>
                  <a:lnTo>
                    <a:pt x="6564" y="1202"/>
                  </a:lnTo>
                  <a:lnTo>
                    <a:pt x="6551" y="1195"/>
                  </a:lnTo>
                  <a:lnTo>
                    <a:pt x="6539" y="1189"/>
                  </a:lnTo>
                  <a:lnTo>
                    <a:pt x="6526" y="1182"/>
                  </a:lnTo>
                  <a:lnTo>
                    <a:pt x="6515" y="1174"/>
                  </a:lnTo>
                  <a:lnTo>
                    <a:pt x="6504" y="1166"/>
                  </a:lnTo>
                  <a:lnTo>
                    <a:pt x="6494" y="1156"/>
                  </a:lnTo>
                  <a:lnTo>
                    <a:pt x="6484" y="1146"/>
                  </a:lnTo>
                  <a:lnTo>
                    <a:pt x="6474" y="1136"/>
                  </a:lnTo>
                  <a:lnTo>
                    <a:pt x="6465" y="1123"/>
                  </a:lnTo>
                  <a:lnTo>
                    <a:pt x="6456" y="1111"/>
                  </a:lnTo>
                  <a:lnTo>
                    <a:pt x="6448" y="1098"/>
                  </a:lnTo>
                  <a:lnTo>
                    <a:pt x="6440" y="1085"/>
                  </a:lnTo>
                  <a:lnTo>
                    <a:pt x="6432" y="1070"/>
                  </a:lnTo>
                  <a:lnTo>
                    <a:pt x="6425" y="1055"/>
                  </a:lnTo>
                  <a:lnTo>
                    <a:pt x="6420" y="1039"/>
                  </a:lnTo>
                  <a:lnTo>
                    <a:pt x="6414" y="1022"/>
                  </a:lnTo>
                  <a:lnTo>
                    <a:pt x="6408" y="1005"/>
                  </a:lnTo>
                  <a:lnTo>
                    <a:pt x="6404" y="987"/>
                  </a:lnTo>
                  <a:lnTo>
                    <a:pt x="6399" y="968"/>
                  </a:lnTo>
                  <a:lnTo>
                    <a:pt x="6396" y="949"/>
                  </a:lnTo>
                  <a:lnTo>
                    <a:pt x="6394" y="929"/>
                  </a:lnTo>
                  <a:lnTo>
                    <a:pt x="6392" y="907"/>
                  </a:lnTo>
                  <a:lnTo>
                    <a:pt x="6389" y="886"/>
                  </a:lnTo>
                  <a:lnTo>
                    <a:pt x="6388" y="840"/>
                  </a:lnTo>
                  <a:lnTo>
                    <a:pt x="6389" y="795"/>
                  </a:lnTo>
                  <a:lnTo>
                    <a:pt x="6392" y="774"/>
                  </a:lnTo>
                  <a:lnTo>
                    <a:pt x="6394" y="752"/>
                  </a:lnTo>
                  <a:lnTo>
                    <a:pt x="6396" y="732"/>
                  </a:lnTo>
                  <a:lnTo>
                    <a:pt x="6399" y="713"/>
                  </a:lnTo>
                  <a:lnTo>
                    <a:pt x="6404" y="695"/>
                  </a:lnTo>
                  <a:lnTo>
                    <a:pt x="6408" y="677"/>
                  </a:lnTo>
                  <a:lnTo>
                    <a:pt x="6414" y="659"/>
                  </a:lnTo>
                  <a:lnTo>
                    <a:pt x="6420" y="643"/>
                  </a:lnTo>
                  <a:lnTo>
                    <a:pt x="6425" y="628"/>
                  </a:lnTo>
                  <a:lnTo>
                    <a:pt x="6432" y="612"/>
                  </a:lnTo>
                  <a:lnTo>
                    <a:pt x="6440" y="599"/>
                  </a:lnTo>
                  <a:lnTo>
                    <a:pt x="6448" y="585"/>
                  </a:lnTo>
                  <a:lnTo>
                    <a:pt x="6456" y="572"/>
                  </a:lnTo>
                  <a:lnTo>
                    <a:pt x="6465" y="559"/>
                  </a:lnTo>
                  <a:lnTo>
                    <a:pt x="6474" y="548"/>
                  </a:lnTo>
                  <a:lnTo>
                    <a:pt x="6484" y="538"/>
                  </a:lnTo>
                  <a:lnTo>
                    <a:pt x="6494" y="528"/>
                  </a:lnTo>
                  <a:lnTo>
                    <a:pt x="6504" y="519"/>
                  </a:lnTo>
                  <a:lnTo>
                    <a:pt x="6515" y="511"/>
                  </a:lnTo>
                  <a:lnTo>
                    <a:pt x="6526" y="503"/>
                  </a:lnTo>
                  <a:lnTo>
                    <a:pt x="6539" y="496"/>
                  </a:lnTo>
                  <a:lnTo>
                    <a:pt x="6551" y="490"/>
                  </a:lnTo>
                  <a:lnTo>
                    <a:pt x="6564" y="484"/>
                  </a:lnTo>
                  <a:lnTo>
                    <a:pt x="6577" y="479"/>
                  </a:lnTo>
                  <a:lnTo>
                    <a:pt x="6591" y="475"/>
                  </a:lnTo>
                  <a:lnTo>
                    <a:pt x="6604" y="472"/>
                  </a:lnTo>
                  <a:lnTo>
                    <a:pt x="6619" y="469"/>
                  </a:lnTo>
                  <a:lnTo>
                    <a:pt x="6633" y="468"/>
                  </a:lnTo>
                  <a:lnTo>
                    <a:pt x="6648" y="467"/>
                  </a:lnTo>
                  <a:lnTo>
                    <a:pt x="6664" y="466"/>
                  </a:lnTo>
                  <a:lnTo>
                    <a:pt x="6679" y="467"/>
                  </a:lnTo>
                  <a:lnTo>
                    <a:pt x="6694" y="468"/>
                  </a:lnTo>
                  <a:lnTo>
                    <a:pt x="6709" y="469"/>
                  </a:lnTo>
                  <a:lnTo>
                    <a:pt x="6723" y="472"/>
                  </a:lnTo>
                  <a:lnTo>
                    <a:pt x="6737" y="475"/>
                  </a:lnTo>
                  <a:lnTo>
                    <a:pt x="6750" y="479"/>
                  </a:lnTo>
                  <a:lnTo>
                    <a:pt x="6764" y="484"/>
                  </a:lnTo>
                  <a:lnTo>
                    <a:pt x="6776" y="490"/>
                  </a:lnTo>
                  <a:lnTo>
                    <a:pt x="6788" y="496"/>
                  </a:lnTo>
                  <a:lnTo>
                    <a:pt x="6801" y="503"/>
                  </a:lnTo>
                  <a:lnTo>
                    <a:pt x="6812" y="511"/>
                  </a:lnTo>
                  <a:lnTo>
                    <a:pt x="6823" y="519"/>
                  </a:lnTo>
                  <a:lnTo>
                    <a:pt x="6834" y="528"/>
                  </a:lnTo>
                  <a:lnTo>
                    <a:pt x="6845" y="538"/>
                  </a:lnTo>
                  <a:lnTo>
                    <a:pt x="6855" y="548"/>
                  </a:lnTo>
                  <a:lnTo>
                    <a:pt x="6864" y="559"/>
                  </a:lnTo>
                  <a:lnTo>
                    <a:pt x="6873" y="572"/>
                  </a:lnTo>
                  <a:lnTo>
                    <a:pt x="6882" y="585"/>
                  </a:lnTo>
                  <a:lnTo>
                    <a:pt x="6889" y="599"/>
                  </a:lnTo>
                  <a:lnTo>
                    <a:pt x="6896" y="612"/>
                  </a:lnTo>
                  <a:lnTo>
                    <a:pt x="6903" y="628"/>
                  </a:lnTo>
                  <a:lnTo>
                    <a:pt x="6910" y="643"/>
                  </a:lnTo>
                  <a:lnTo>
                    <a:pt x="6915" y="659"/>
                  </a:lnTo>
                  <a:lnTo>
                    <a:pt x="6921" y="677"/>
                  </a:lnTo>
                  <a:lnTo>
                    <a:pt x="6925" y="695"/>
                  </a:lnTo>
                  <a:lnTo>
                    <a:pt x="6929" y="713"/>
                  </a:lnTo>
                  <a:lnTo>
                    <a:pt x="6932" y="732"/>
                  </a:lnTo>
                  <a:lnTo>
                    <a:pt x="6936" y="752"/>
                  </a:lnTo>
                  <a:lnTo>
                    <a:pt x="6938" y="774"/>
                  </a:lnTo>
                  <a:lnTo>
                    <a:pt x="6939" y="795"/>
                  </a:lnTo>
                  <a:lnTo>
                    <a:pt x="6940" y="840"/>
                  </a:lnTo>
                  <a:lnTo>
                    <a:pt x="6939" y="886"/>
                  </a:lnTo>
                  <a:lnTo>
                    <a:pt x="6938" y="907"/>
                  </a:lnTo>
                  <a:lnTo>
                    <a:pt x="6936" y="929"/>
                  </a:lnTo>
                  <a:lnTo>
                    <a:pt x="6932" y="949"/>
                  </a:lnTo>
                  <a:lnTo>
                    <a:pt x="6929" y="968"/>
                  </a:lnTo>
                  <a:lnTo>
                    <a:pt x="6925" y="987"/>
                  </a:lnTo>
                  <a:lnTo>
                    <a:pt x="6921" y="1005"/>
                  </a:lnTo>
                  <a:lnTo>
                    <a:pt x="6915" y="1022"/>
                  </a:lnTo>
                  <a:lnTo>
                    <a:pt x="6910" y="1039"/>
                  </a:lnTo>
                  <a:lnTo>
                    <a:pt x="6903" y="1055"/>
                  </a:lnTo>
                  <a:lnTo>
                    <a:pt x="6896" y="1070"/>
                  </a:lnTo>
                  <a:lnTo>
                    <a:pt x="6889" y="1085"/>
                  </a:lnTo>
                  <a:lnTo>
                    <a:pt x="6882" y="1098"/>
                  </a:lnTo>
                  <a:lnTo>
                    <a:pt x="6873" y="1111"/>
                  </a:lnTo>
                  <a:lnTo>
                    <a:pt x="6864" y="1123"/>
                  </a:lnTo>
                  <a:lnTo>
                    <a:pt x="6855" y="1136"/>
                  </a:lnTo>
                  <a:lnTo>
                    <a:pt x="6845" y="1146"/>
                  </a:lnTo>
                  <a:lnTo>
                    <a:pt x="6834" y="1156"/>
                  </a:lnTo>
                  <a:lnTo>
                    <a:pt x="6823" y="1166"/>
                  </a:lnTo>
                  <a:lnTo>
                    <a:pt x="6812" y="1174"/>
                  </a:lnTo>
                  <a:lnTo>
                    <a:pt x="6801" y="1182"/>
                  </a:lnTo>
                  <a:lnTo>
                    <a:pt x="6788" y="1189"/>
                  </a:lnTo>
                  <a:lnTo>
                    <a:pt x="6776" y="1195"/>
                  </a:lnTo>
                  <a:lnTo>
                    <a:pt x="6764" y="1202"/>
                  </a:lnTo>
                  <a:lnTo>
                    <a:pt x="6750" y="1206"/>
                  </a:lnTo>
                  <a:lnTo>
                    <a:pt x="6737" y="1211"/>
                  </a:lnTo>
                  <a:lnTo>
                    <a:pt x="6723" y="1214"/>
                  </a:lnTo>
                  <a:lnTo>
                    <a:pt x="6709" y="1216"/>
                  </a:lnTo>
                  <a:lnTo>
                    <a:pt x="6694" y="1219"/>
                  </a:lnTo>
                  <a:lnTo>
                    <a:pt x="6679" y="1220"/>
                  </a:lnTo>
                  <a:lnTo>
                    <a:pt x="6664" y="1220"/>
                  </a:lnTo>
                  <a:close/>
                  <a:moveTo>
                    <a:pt x="5759" y="238"/>
                  </a:moveTo>
                  <a:lnTo>
                    <a:pt x="5759" y="368"/>
                  </a:lnTo>
                  <a:lnTo>
                    <a:pt x="5628" y="368"/>
                  </a:lnTo>
                  <a:lnTo>
                    <a:pt x="5628" y="483"/>
                  </a:lnTo>
                  <a:lnTo>
                    <a:pt x="5759" y="483"/>
                  </a:lnTo>
                  <a:lnTo>
                    <a:pt x="5759" y="1318"/>
                  </a:lnTo>
                  <a:lnTo>
                    <a:pt x="5895" y="1318"/>
                  </a:lnTo>
                  <a:lnTo>
                    <a:pt x="5895" y="483"/>
                  </a:lnTo>
                  <a:lnTo>
                    <a:pt x="6081" y="483"/>
                  </a:lnTo>
                  <a:lnTo>
                    <a:pt x="6081" y="368"/>
                  </a:lnTo>
                  <a:lnTo>
                    <a:pt x="5895" y="368"/>
                  </a:lnTo>
                  <a:lnTo>
                    <a:pt x="5895" y="228"/>
                  </a:lnTo>
                  <a:lnTo>
                    <a:pt x="5896" y="213"/>
                  </a:lnTo>
                  <a:lnTo>
                    <a:pt x="5897" y="201"/>
                  </a:lnTo>
                  <a:lnTo>
                    <a:pt x="5899" y="188"/>
                  </a:lnTo>
                  <a:lnTo>
                    <a:pt x="5903" y="178"/>
                  </a:lnTo>
                  <a:lnTo>
                    <a:pt x="5906" y="169"/>
                  </a:lnTo>
                  <a:lnTo>
                    <a:pt x="5911" y="160"/>
                  </a:lnTo>
                  <a:lnTo>
                    <a:pt x="5916" y="154"/>
                  </a:lnTo>
                  <a:lnTo>
                    <a:pt x="5923" y="148"/>
                  </a:lnTo>
                  <a:lnTo>
                    <a:pt x="5930" y="142"/>
                  </a:lnTo>
                  <a:lnTo>
                    <a:pt x="5936" y="138"/>
                  </a:lnTo>
                  <a:lnTo>
                    <a:pt x="5944" y="134"/>
                  </a:lnTo>
                  <a:lnTo>
                    <a:pt x="5953" y="132"/>
                  </a:lnTo>
                  <a:lnTo>
                    <a:pt x="5962" y="130"/>
                  </a:lnTo>
                  <a:lnTo>
                    <a:pt x="5972" y="129"/>
                  </a:lnTo>
                  <a:lnTo>
                    <a:pt x="5993" y="128"/>
                  </a:lnTo>
                  <a:lnTo>
                    <a:pt x="6008" y="129"/>
                  </a:lnTo>
                  <a:lnTo>
                    <a:pt x="6023" y="129"/>
                  </a:lnTo>
                  <a:lnTo>
                    <a:pt x="6039" y="131"/>
                  </a:lnTo>
                  <a:lnTo>
                    <a:pt x="6052" y="133"/>
                  </a:lnTo>
                  <a:lnTo>
                    <a:pt x="6066" y="137"/>
                  </a:lnTo>
                  <a:lnTo>
                    <a:pt x="6078" y="140"/>
                  </a:lnTo>
                  <a:lnTo>
                    <a:pt x="6090" y="145"/>
                  </a:lnTo>
                  <a:lnTo>
                    <a:pt x="6103" y="149"/>
                  </a:lnTo>
                  <a:lnTo>
                    <a:pt x="6103" y="21"/>
                  </a:lnTo>
                  <a:lnTo>
                    <a:pt x="6078" y="14"/>
                  </a:lnTo>
                  <a:lnTo>
                    <a:pt x="6051" y="9"/>
                  </a:lnTo>
                  <a:lnTo>
                    <a:pt x="6021" y="6"/>
                  </a:lnTo>
                  <a:lnTo>
                    <a:pt x="5983" y="5"/>
                  </a:lnTo>
                  <a:lnTo>
                    <a:pt x="5959" y="6"/>
                  </a:lnTo>
                  <a:lnTo>
                    <a:pt x="5935" y="9"/>
                  </a:lnTo>
                  <a:lnTo>
                    <a:pt x="5913" y="12"/>
                  </a:lnTo>
                  <a:lnTo>
                    <a:pt x="5893" y="18"/>
                  </a:lnTo>
                  <a:lnTo>
                    <a:pt x="5872" y="26"/>
                  </a:lnTo>
                  <a:lnTo>
                    <a:pt x="5854" y="34"/>
                  </a:lnTo>
                  <a:lnTo>
                    <a:pt x="5838" y="45"/>
                  </a:lnTo>
                  <a:lnTo>
                    <a:pt x="5822" y="58"/>
                  </a:lnTo>
                  <a:lnTo>
                    <a:pt x="5807" y="73"/>
                  </a:lnTo>
                  <a:lnTo>
                    <a:pt x="5795" y="90"/>
                  </a:lnTo>
                  <a:lnTo>
                    <a:pt x="5785" y="109"/>
                  </a:lnTo>
                  <a:lnTo>
                    <a:pt x="5776" y="130"/>
                  </a:lnTo>
                  <a:lnTo>
                    <a:pt x="5769" y="154"/>
                  </a:lnTo>
                  <a:lnTo>
                    <a:pt x="5763" y="179"/>
                  </a:lnTo>
                  <a:lnTo>
                    <a:pt x="5760" y="208"/>
                  </a:lnTo>
                  <a:lnTo>
                    <a:pt x="5759" y="238"/>
                  </a:lnTo>
                  <a:close/>
                  <a:moveTo>
                    <a:pt x="4698" y="475"/>
                  </a:moveTo>
                  <a:lnTo>
                    <a:pt x="4698" y="475"/>
                  </a:lnTo>
                  <a:lnTo>
                    <a:pt x="4684" y="461"/>
                  </a:lnTo>
                  <a:lnTo>
                    <a:pt x="4672" y="448"/>
                  </a:lnTo>
                  <a:lnTo>
                    <a:pt x="4659" y="436"/>
                  </a:lnTo>
                  <a:lnTo>
                    <a:pt x="4644" y="423"/>
                  </a:lnTo>
                  <a:lnTo>
                    <a:pt x="4629" y="412"/>
                  </a:lnTo>
                  <a:lnTo>
                    <a:pt x="4615" y="402"/>
                  </a:lnTo>
                  <a:lnTo>
                    <a:pt x="4599" y="392"/>
                  </a:lnTo>
                  <a:lnTo>
                    <a:pt x="4583" y="383"/>
                  </a:lnTo>
                  <a:lnTo>
                    <a:pt x="4566" y="376"/>
                  </a:lnTo>
                  <a:lnTo>
                    <a:pt x="4550" y="368"/>
                  </a:lnTo>
                  <a:lnTo>
                    <a:pt x="4532" y="363"/>
                  </a:lnTo>
                  <a:lnTo>
                    <a:pt x="4512" y="358"/>
                  </a:lnTo>
                  <a:lnTo>
                    <a:pt x="4493" y="354"/>
                  </a:lnTo>
                  <a:lnTo>
                    <a:pt x="4473" y="351"/>
                  </a:lnTo>
                  <a:lnTo>
                    <a:pt x="4452" y="349"/>
                  </a:lnTo>
                  <a:lnTo>
                    <a:pt x="4430" y="349"/>
                  </a:lnTo>
                  <a:lnTo>
                    <a:pt x="4411" y="349"/>
                  </a:lnTo>
                  <a:lnTo>
                    <a:pt x="4393" y="350"/>
                  </a:lnTo>
                  <a:lnTo>
                    <a:pt x="4375" y="354"/>
                  </a:lnTo>
                  <a:lnTo>
                    <a:pt x="4357" y="357"/>
                  </a:lnTo>
                  <a:lnTo>
                    <a:pt x="4340" y="361"/>
                  </a:lnTo>
                  <a:lnTo>
                    <a:pt x="4323" y="367"/>
                  </a:lnTo>
                  <a:lnTo>
                    <a:pt x="4307" y="374"/>
                  </a:lnTo>
                  <a:lnTo>
                    <a:pt x="4290" y="381"/>
                  </a:lnTo>
                  <a:lnTo>
                    <a:pt x="4274" y="390"/>
                  </a:lnTo>
                  <a:lnTo>
                    <a:pt x="4258" y="399"/>
                  </a:lnTo>
                  <a:lnTo>
                    <a:pt x="4244" y="410"/>
                  </a:lnTo>
                  <a:lnTo>
                    <a:pt x="4229" y="421"/>
                  </a:lnTo>
                  <a:lnTo>
                    <a:pt x="4215" y="433"/>
                  </a:lnTo>
                  <a:lnTo>
                    <a:pt x="4201" y="447"/>
                  </a:lnTo>
                  <a:lnTo>
                    <a:pt x="4189" y="461"/>
                  </a:lnTo>
                  <a:lnTo>
                    <a:pt x="4176" y="477"/>
                  </a:lnTo>
                  <a:lnTo>
                    <a:pt x="4164" y="494"/>
                  </a:lnTo>
                  <a:lnTo>
                    <a:pt x="4153" y="511"/>
                  </a:lnTo>
                  <a:lnTo>
                    <a:pt x="4143" y="530"/>
                  </a:lnTo>
                  <a:lnTo>
                    <a:pt x="4133" y="549"/>
                  </a:lnTo>
                  <a:lnTo>
                    <a:pt x="4124" y="569"/>
                  </a:lnTo>
                  <a:lnTo>
                    <a:pt x="4115" y="591"/>
                  </a:lnTo>
                  <a:lnTo>
                    <a:pt x="4107" y="613"/>
                  </a:lnTo>
                  <a:lnTo>
                    <a:pt x="4100" y="637"/>
                  </a:lnTo>
                  <a:lnTo>
                    <a:pt x="4093" y="661"/>
                  </a:lnTo>
                  <a:lnTo>
                    <a:pt x="4088" y="686"/>
                  </a:lnTo>
                  <a:lnTo>
                    <a:pt x="4083" y="712"/>
                  </a:lnTo>
                  <a:lnTo>
                    <a:pt x="4079" y="740"/>
                  </a:lnTo>
                  <a:lnTo>
                    <a:pt x="4075" y="768"/>
                  </a:lnTo>
                  <a:lnTo>
                    <a:pt x="4073" y="797"/>
                  </a:lnTo>
                  <a:lnTo>
                    <a:pt x="4072" y="827"/>
                  </a:lnTo>
                  <a:lnTo>
                    <a:pt x="4072" y="858"/>
                  </a:lnTo>
                  <a:lnTo>
                    <a:pt x="4072" y="888"/>
                  </a:lnTo>
                  <a:lnTo>
                    <a:pt x="4073" y="919"/>
                  </a:lnTo>
                  <a:lnTo>
                    <a:pt x="4075" y="947"/>
                  </a:lnTo>
                  <a:lnTo>
                    <a:pt x="4079" y="975"/>
                  </a:lnTo>
                  <a:lnTo>
                    <a:pt x="4082" y="1002"/>
                  </a:lnTo>
                  <a:lnTo>
                    <a:pt x="4086" y="1027"/>
                  </a:lnTo>
                  <a:lnTo>
                    <a:pt x="4092" y="1051"/>
                  </a:lnTo>
                  <a:lnTo>
                    <a:pt x="4098" y="1074"/>
                  </a:lnTo>
                  <a:lnTo>
                    <a:pt x="4104" y="1096"/>
                  </a:lnTo>
                  <a:lnTo>
                    <a:pt x="4112" y="1118"/>
                  </a:lnTo>
                  <a:lnTo>
                    <a:pt x="4120" y="1138"/>
                  </a:lnTo>
                  <a:lnTo>
                    <a:pt x="4129" y="1157"/>
                  </a:lnTo>
                  <a:lnTo>
                    <a:pt x="4138" y="1175"/>
                  </a:lnTo>
                  <a:lnTo>
                    <a:pt x="4148" y="1192"/>
                  </a:lnTo>
                  <a:lnTo>
                    <a:pt x="4160" y="1209"/>
                  </a:lnTo>
                  <a:lnTo>
                    <a:pt x="4171" y="1223"/>
                  </a:lnTo>
                  <a:lnTo>
                    <a:pt x="4182" y="1238"/>
                  </a:lnTo>
                  <a:lnTo>
                    <a:pt x="4194" y="1251"/>
                  </a:lnTo>
                  <a:lnTo>
                    <a:pt x="4208" y="1263"/>
                  </a:lnTo>
                  <a:lnTo>
                    <a:pt x="4220" y="1274"/>
                  </a:lnTo>
                  <a:lnTo>
                    <a:pt x="4235" y="1285"/>
                  </a:lnTo>
                  <a:lnTo>
                    <a:pt x="4248" y="1294"/>
                  </a:lnTo>
                  <a:lnTo>
                    <a:pt x="4263" y="1302"/>
                  </a:lnTo>
                  <a:lnTo>
                    <a:pt x="4279" y="1310"/>
                  </a:lnTo>
                  <a:lnTo>
                    <a:pt x="4294" y="1316"/>
                  </a:lnTo>
                  <a:lnTo>
                    <a:pt x="4310" y="1322"/>
                  </a:lnTo>
                  <a:lnTo>
                    <a:pt x="4326" y="1327"/>
                  </a:lnTo>
                  <a:lnTo>
                    <a:pt x="4343" y="1331"/>
                  </a:lnTo>
                  <a:lnTo>
                    <a:pt x="4360" y="1334"/>
                  </a:lnTo>
                  <a:lnTo>
                    <a:pt x="4376" y="1336"/>
                  </a:lnTo>
                  <a:lnTo>
                    <a:pt x="4394" y="1338"/>
                  </a:lnTo>
                  <a:lnTo>
                    <a:pt x="4411" y="1338"/>
                  </a:lnTo>
                  <a:lnTo>
                    <a:pt x="4435" y="1337"/>
                  </a:lnTo>
                  <a:lnTo>
                    <a:pt x="4458" y="1334"/>
                  </a:lnTo>
                  <a:lnTo>
                    <a:pt x="4480" y="1331"/>
                  </a:lnTo>
                  <a:lnTo>
                    <a:pt x="4501" y="1327"/>
                  </a:lnTo>
                  <a:lnTo>
                    <a:pt x="4521" y="1321"/>
                  </a:lnTo>
                  <a:lnTo>
                    <a:pt x="4541" y="1314"/>
                  </a:lnTo>
                  <a:lnTo>
                    <a:pt x="4560" y="1306"/>
                  </a:lnTo>
                  <a:lnTo>
                    <a:pt x="4578" y="1297"/>
                  </a:lnTo>
                  <a:lnTo>
                    <a:pt x="4594" y="1287"/>
                  </a:lnTo>
                  <a:lnTo>
                    <a:pt x="4611" y="1277"/>
                  </a:lnTo>
                  <a:lnTo>
                    <a:pt x="4627" y="1266"/>
                  </a:lnTo>
                  <a:lnTo>
                    <a:pt x="4643" y="1254"/>
                  </a:lnTo>
                  <a:lnTo>
                    <a:pt x="4657" y="1241"/>
                  </a:lnTo>
                  <a:lnTo>
                    <a:pt x="4671" y="1229"/>
                  </a:lnTo>
                  <a:lnTo>
                    <a:pt x="4698" y="1202"/>
                  </a:lnTo>
                  <a:lnTo>
                    <a:pt x="4698" y="1251"/>
                  </a:lnTo>
                  <a:lnTo>
                    <a:pt x="4697" y="1291"/>
                  </a:lnTo>
                  <a:lnTo>
                    <a:pt x="4693" y="1328"/>
                  </a:lnTo>
                  <a:lnTo>
                    <a:pt x="4691" y="1345"/>
                  </a:lnTo>
                  <a:lnTo>
                    <a:pt x="4689" y="1361"/>
                  </a:lnTo>
                  <a:lnTo>
                    <a:pt x="4686" y="1377"/>
                  </a:lnTo>
                  <a:lnTo>
                    <a:pt x="4681" y="1392"/>
                  </a:lnTo>
                  <a:lnTo>
                    <a:pt x="4677" y="1406"/>
                  </a:lnTo>
                  <a:lnTo>
                    <a:pt x="4671" y="1420"/>
                  </a:lnTo>
                  <a:lnTo>
                    <a:pt x="4665" y="1432"/>
                  </a:lnTo>
                  <a:lnTo>
                    <a:pt x="4659" y="1445"/>
                  </a:lnTo>
                  <a:lnTo>
                    <a:pt x="4651" y="1456"/>
                  </a:lnTo>
                  <a:lnTo>
                    <a:pt x="4642" y="1467"/>
                  </a:lnTo>
                  <a:lnTo>
                    <a:pt x="4633" y="1477"/>
                  </a:lnTo>
                  <a:lnTo>
                    <a:pt x="4621" y="1487"/>
                  </a:lnTo>
                  <a:lnTo>
                    <a:pt x="4610" y="1496"/>
                  </a:lnTo>
                  <a:lnTo>
                    <a:pt x="4598" y="1504"/>
                  </a:lnTo>
                  <a:lnTo>
                    <a:pt x="4585" y="1512"/>
                  </a:lnTo>
                  <a:lnTo>
                    <a:pt x="4571" y="1519"/>
                  </a:lnTo>
                  <a:lnTo>
                    <a:pt x="4555" y="1525"/>
                  </a:lnTo>
                  <a:lnTo>
                    <a:pt x="4539" y="1531"/>
                  </a:lnTo>
                  <a:lnTo>
                    <a:pt x="4521" y="1537"/>
                  </a:lnTo>
                  <a:lnTo>
                    <a:pt x="4503" y="1542"/>
                  </a:lnTo>
                  <a:lnTo>
                    <a:pt x="4483" y="1547"/>
                  </a:lnTo>
                  <a:lnTo>
                    <a:pt x="4462" y="1550"/>
                  </a:lnTo>
                  <a:lnTo>
                    <a:pt x="4416" y="1557"/>
                  </a:lnTo>
                  <a:lnTo>
                    <a:pt x="4365" y="1561"/>
                  </a:lnTo>
                  <a:lnTo>
                    <a:pt x="4309" y="1564"/>
                  </a:lnTo>
                  <a:lnTo>
                    <a:pt x="4352" y="1667"/>
                  </a:lnTo>
                  <a:lnTo>
                    <a:pt x="4384" y="1666"/>
                  </a:lnTo>
                  <a:lnTo>
                    <a:pt x="4416" y="1664"/>
                  </a:lnTo>
                  <a:lnTo>
                    <a:pt x="4445" y="1660"/>
                  </a:lnTo>
                  <a:lnTo>
                    <a:pt x="4474" y="1657"/>
                  </a:lnTo>
                  <a:lnTo>
                    <a:pt x="4501" y="1652"/>
                  </a:lnTo>
                  <a:lnTo>
                    <a:pt x="4527" y="1647"/>
                  </a:lnTo>
                  <a:lnTo>
                    <a:pt x="4553" y="1641"/>
                  </a:lnTo>
                  <a:lnTo>
                    <a:pt x="4577" y="1634"/>
                  </a:lnTo>
                  <a:lnTo>
                    <a:pt x="4599" y="1627"/>
                  </a:lnTo>
                  <a:lnTo>
                    <a:pt x="4620" y="1619"/>
                  </a:lnTo>
                  <a:lnTo>
                    <a:pt x="4641" y="1610"/>
                  </a:lnTo>
                  <a:lnTo>
                    <a:pt x="4660" y="1600"/>
                  </a:lnTo>
                  <a:lnTo>
                    <a:pt x="4678" y="1589"/>
                  </a:lnTo>
                  <a:lnTo>
                    <a:pt x="4695" y="1578"/>
                  </a:lnTo>
                  <a:lnTo>
                    <a:pt x="4710" y="1566"/>
                  </a:lnTo>
                  <a:lnTo>
                    <a:pt x="4725" y="1552"/>
                  </a:lnTo>
                  <a:lnTo>
                    <a:pt x="4738" y="1539"/>
                  </a:lnTo>
                  <a:lnTo>
                    <a:pt x="4752" y="1524"/>
                  </a:lnTo>
                  <a:lnTo>
                    <a:pt x="4763" y="1509"/>
                  </a:lnTo>
                  <a:lnTo>
                    <a:pt x="4774" y="1493"/>
                  </a:lnTo>
                  <a:lnTo>
                    <a:pt x="4784" y="1476"/>
                  </a:lnTo>
                  <a:lnTo>
                    <a:pt x="4792" y="1458"/>
                  </a:lnTo>
                  <a:lnTo>
                    <a:pt x="4801" y="1439"/>
                  </a:lnTo>
                  <a:lnTo>
                    <a:pt x="4808" y="1420"/>
                  </a:lnTo>
                  <a:lnTo>
                    <a:pt x="4814" y="1398"/>
                  </a:lnTo>
                  <a:lnTo>
                    <a:pt x="4819" y="1378"/>
                  </a:lnTo>
                  <a:lnTo>
                    <a:pt x="4824" y="1356"/>
                  </a:lnTo>
                  <a:lnTo>
                    <a:pt x="4827" y="1333"/>
                  </a:lnTo>
                  <a:lnTo>
                    <a:pt x="4831" y="1309"/>
                  </a:lnTo>
                  <a:lnTo>
                    <a:pt x="4832" y="1284"/>
                  </a:lnTo>
                  <a:lnTo>
                    <a:pt x="4833" y="1259"/>
                  </a:lnTo>
                  <a:lnTo>
                    <a:pt x="4834" y="1232"/>
                  </a:lnTo>
                  <a:lnTo>
                    <a:pt x="4834" y="368"/>
                  </a:lnTo>
                  <a:lnTo>
                    <a:pt x="4698" y="368"/>
                  </a:lnTo>
                  <a:lnTo>
                    <a:pt x="4698" y="475"/>
                  </a:lnTo>
                  <a:close/>
                  <a:moveTo>
                    <a:pt x="4698" y="1083"/>
                  </a:moveTo>
                  <a:lnTo>
                    <a:pt x="4698" y="1083"/>
                  </a:lnTo>
                  <a:lnTo>
                    <a:pt x="4684" y="1097"/>
                  </a:lnTo>
                  <a:lnTo>
                    <a:pt x="4672" y="1112"/>
                  </a:lnTo>
                  <a:lnTo>
                    <a:pt x="4659" y="1127"/>
                  </a:lnTo>
                  <a:lnTo>
                    <a:pt x="4644" y="1139"/>
                  </a:lnTo>
                  <a:lnTo>
                    <a:pt x="4630" y="1151"/>
                  </a:lnTo>
                  <a:lnTo>
                    <a:pt x="4615" y="1163"/>
                  </a:lnTo>
                  <a:lnTo>
                    <a:pt x="4600" y="1173"/>
                  </a:lnTo>
                  <a:lnTo>
                    <a:pt x="4584" y="1183"/>
                  </a:lnTo>
                  <a:lnTo>
                    <a:pt x="4569" y="1191"/>
                  </a:lnTo>
                  <a:lnTo>
                    <a:pt x="4553" y="1198"/>
                  </a:lnTo>
                  <a:lnTo>
                    <a:pt x="4536" y="1205"/>
                  </a:lnTo>
                  <a:lnTo>
                    <a:pt x="4519" y="1210"/>
                  </a:lnTo>
                  <a:lnTo>
                    <a:pt x="4501" y="1214"/>
                  </a:lnTo>
                  <a:lnTo>
                    <a:pt x="4483" y="1218"/>
                  </a:lnTo>
                  <a:lnTo>
                    <a:pt x="4465" y="1220"/>
                  </a:lnTo>
                  <a:lnTo>
                    <a:pt x="4446" y="1220"/>
                  </a:lnTo>
                  <a:lnTo>
                    <a:pt x="4433" y="1220"/>
                  </a:lnTo>
                  <a:lnTo>
                    <a:pt x="4418" y="1219"/>
                  </a:lnTo>
                  <a:lnTo>
                    <a:pt x="4406" y="1216"/>
                  </a:lnTo>
                  <a:lnTo>
                    <a:pt x="4392" y="1214"/>
                  </a:lnTo>
                  <a:lnTo>
                    <a:pt x="4380" y="1211"/>
                  </a:lnTo>
                  <a:lnTo>
                    <a:pt x="4369" y="1206"/>
                  </a:lnTo>
                  <a:lnTo>
                    <a:pt x="4356" y="1202"/>
                  </a:lnTo>
                  <a:lnTo>
                    <a:pt x="4345" y="1196"/>
                  </a:lnTo>
                  <a:lnTo>
                    <a:pt x="4334" y="1191"/>
                  </a:lnTo>
                  <a:lnTo>
                    <a:pt x="4324" y="1184"/>
                  </a:lnTo>
                  <a:lnTo>
                    <a:pt x="4314" y="1176"/>
                  </a:lnTo>
                  <a:lnTo>
                    <a:pt x="4305" y="1168"/>
                  </a:lnTo>
                  <a:lnTo>
                    <a:pt x="4294" y="1159"/>
                  </a:lnTo>
                  <a:lnTo>
                    <a:pt x="4285" y="1149"/>
                  </a:lnTo>
                  <a:lnTo>
                    <a:pt x="4278" y="1139"/>
                  </a:lnTo>
                  <a:lnTo>
                    <a:pt x="4270" y="1128"/>
                  </a:lnTo>
                  <a:lnTo>
                    <a:pt x="4262" y="1115"/>
                  </a:lnTo>
                  <a:lnTo>
                    <a:pt x="4255" y="1103"/>
                  </a:lnTo>
                  <a:lnTo>
                    <a:pt x="4248" y="1091"/>
                  </a:lnTo>
                  <a:lnTo>
                    <a:pt x="4242" y="1076"/>
                  </a:lnTo>
                  <a:lnTo>
                    <a:pt x="4236" y="1061"/>
                  </a:lnTo>
                  <a:lnTo>
                    <a:pt x="4231" y="1047"/>
                  </a:lnTo>
                  <a:lnTo>
                    <a:pt x="4222" y="1014"/>
                  </a:lnTo>
                  <a:lnTo>
                    <a:pt x="4215" y="978"/>
                  </a:lnTo>
                  <a:lnTo>
                    <a:pt x="4210" y="940"/>
                  </a:lnTo>
                  <a:lnTo>
                    <a:pt x="4207" y="900"/>
                  </a:lnTo>
                  <a:lnTo>
                    <a:pt x="4206" y="857"/>
                  </a:lnTo>
                  <a:lnTo>
                    <a:pt x="4207" y="810"/>
                  </a:lnTo>
                  <a:lnTo>
                    <a:pt x="4209" y="766"/>
                  </a:lnTo>
                  <a:lnTo>
                    <a:pt x="4213" y="725"/>
                  </a:lnTo>
                  <a:lnTo>
                    <a:pt x="4220" y="688"/>
                  </a:lnTo>
                  <a:lnTo>
                    <a:pt x="4228" y="652"/>
                  </a:lnTo>
                  <a:lnTo>
                    <a:pt x="4238" y="621"/>
                  </a:lnTo>
                  <a:lnTo>
                    <a:pt x="4244" y="606"/>
                  </a:lnTo>
                  <a:lnTo>
                    <a:pt x="4251" y="592"/>
                  </a:lnTo>
                  <a:lnTo>
                    <a:pt x="4257" y="578"/>
                  </a:lnTo>
                  <a:lnTo>
                    <a:pt x="4264" y="566"/>
                  </a:lnTo>
                  <a:lnTo>
                    <a:pt x="4272" y="554"/>
                  </a:lnTo>
                  <a:lnTo>
                    <a:pt x="4280" y="542"/>
                  </a:lnTo>
                  <a:lnTo>
                    <a:pt x="4288" y="532"/>
                  </a:lnTo>
                  <a:lnTo>
                    <a:pt x="4297" y="522"/>
                  </a:lnTo>
                  <a:lnTo>
                    <a:pt x="4307" y="513"/>
                  </a:lnTo>
                  <a:lnTo>
                    <a:pt x="4317" y="505"/>
                  </a:lnTo>
                  <a:lnTo>
                    <a:pt x="4327" y="497"/>
                  </a:lnTo>
                  <a:lnTo>
                    <a:pt x="4337" y="492"/>
                  </a:lnTo>
                  <a:lnTo>
                    <a:pt x="4348" y="485"/>
                  </a:lnTo>
                  <a:lnTo>
                    <a:pt x="4361" y="481"/>
                  </a:lnTo>
                  <a:lnTo>
                    <a:pt x="4373" y="476"/>
                  </a:lnTo>
                  <a:lnTo>
                    <a:pt x="4385" y="473"/>
                  </a:lnTo>
                  <a:lnTo>
                    <a:pt x="4399" y="469"/>
                  </a:lnTo>
                  <a:lnTo>
                    <a:pt x="4412" y="468"/>
                  </a:lnTo>
                  <a:lnTo>
                    <a:pt x="4426" y="467"/>
                  </a:lnTo>
                  <a:lnTo>
                    <a:pt x="4441" y="466"/>
                  </a:lnTo>
                  <a:lnTo>
                    <a:pt x="4462" y="467"/>
                  </a:lnTo>
                  <a:lnTo>
                    <a:pt x="4482" y="469"/>
                  </a:lnTo>
                  <a:lnTo>
                    <a:pt x="4501" y="473"/>
                  </a:lnTo>
                  <a:lnTo>
                    <a:pt x="4520" y="477"/>
                  </a:lnTo>
                  <a:lnTo>
                    <a:pt x="4539" y="483"/>
                  </a:lnTo>
                  <a:lnTo>
                    <a:pt x="4557" y="491"/>
                  </a:lnTo>
                  <a:lnTo>
                    <a:pt x="4574" y="499"/>
                  </a:lnTo>
                  <a:lnTo>
                    <a:pt x="4591" y="508"/>
                  </a:lnTo>
                  <a:lnTo>
                    <a:pt x="4608" y="518"/>
                  </a:lnTo>
                  <a:lnTo>
                    <a:pt x="4623" y="529"/>
                  </a:lnTo>
                  <a:lnTo>
                    <a:pt x="4637" y="540"/>
                  </a:lnTo>
                  <a:lnTo>
                    <a:pt x="4651" y="552"/>
                  </a:lnTo>
                  <a:lnTo>
                    <a:pt x="4664" y="566"/>
                  </a:lnTo>
                  <a:lnTo>
                    <a:pt x="4677" y="579"/>
                  </a:lnTo>
                  <a:lnTo>
                    <a:pt x="4688" y="594"/>
                  </a:lnTo>
                  <a:lnTo>
                    <a:pt x="4698" y="609"/>
                  </a:lnTo>
                  <a:lnTo>
                    <a:pt x="4698" y="1083"/>
                  </a:lnTo>
                  <a:close/>
                  <a:moveTo>
                    <a:pt x="3508" y="349"/>
                  </a:moveTo>
                  <a:lnTo>
                    <a:pt x="3508" y="349"/>
                  </a:lnTo>
                  <a:lnTo>
                    <a:pt x="3485" y="349"/>
                  </a:lnTo>
                  <a:lnTo>
                    <a:pt x="3464" y="351"/>
                  </a:lnTo>
                  <a:lnTo>
                    <a:pt x="3444" y="355"/>
                  </a:lnTo>
                  <a:lnTo>
                    <a:pt x="3423" y="358"/>
                  </a:lnTo>
                  <a:lnTo>
                    <a:pt x="3404" y="364"/>
                  </a:lnTo>
                  <a:lnTo>
                    <a:pt x="3386" y="370"/>
                  </a:lnTo>
                  <a:lnTo>
                    <a:pt x="3368" y="378"/>
                  </a:lnTo>
                  <a:lnTo>
                    <a:pt x="3351" y="386"/>
                  </a:lnTo>
                  <a:lnTo>
                    <a:pt x="3336" y="396"/>
                  </a:lnTo>
                  <a:lnTo>
                    <a:pt x="3320" y="406"/>
                  </a:lnTo>
                  <a:lnTo>
                    <a:pt x="3305" y="418"/>
                  </a:lnTo>
                  <a:lnTo>
                    <a:pt x="3292" y="430"/>
                  </a:lnTo>
                  <a:lnTo>
                    <a:pt x="3280" y="442"/>
                  </a:lnTo>
                  <a:lnTo>
                    <a:pt x="3267" y="456"/>
                  </a:lnTo>
                  <a:lnTo>
                    <a:pt x="3256" y="469"/>
                  </a:lnTo>
                  <a:lnTo>
                    <a:pt x="3245" y="484"/>
                  </a:lnTo>
                  <a:lnTo>
                    <a:pt x="3245" y="368"/>
                  </a:lnTo>
                  <a:lnTo>
                    <a:pt x="3110" y="368"/>
                  </a:lnTo>
                  <a:lnTo>
                    <a:pt x="3110" y="1318"/>
                  </a:lnTo>
                  <a:lnTo>
                    <a:pt x="3245" y="1318"/>
                  </a:lnTo>
                  <a:lnTo>
                    <a:pt x="3245" y="763"/>
                  </a:lnTo>
                  <a:lnTo>
                    <a:pt x="3246" y="725"/>
                  </a:lnTo>
                  <a:lnTo>
                    <a:pt x="3249" y="691"/>
                  </a:lnTo>
                  <a:lnTo>
                    <a:pt x="3255" y="658"/>
                  </a:lnTo>
                  <a:lnTo>
                    <a:pt x="3263" y="629"/>
                  </a:lnTo>
                  <a:lnTo>
                    <a:pt x="3267" y="614"/>
                  </a:lnTo>
                  <a:lnTo>
                    <a:pt x="3273" y="602"/>
                  </a:lnTo>
                  <a:lnTo>
                    <a:pt x="3278" y="590"/>
                  </a:lnTo>
                  <a:lnTo>
                    <a:pt x="3284" y="577"/>
                  </a:lnTo>
                  <a:lnTo>
                    <a:pt x="3291" y="566"/>
                  </a:lnTo>
                  <a:lnTo>
                    <a:pt x="3298" y="556"/>
                  </a:lnTo>
                  <a:lnTo>
                    <a:pt x="3305" y="546"/>
                  </a:lnTo>
                  <a:lnTo>
                    <a:pt x="3313" y="537"/>
                  </a:lnTo>
                  <a:lnTo>
                    <a:pt x="3321" y="528"/>
                  </a:lnTo>
                  <a:lnTo>
                    <a:pt x="3330" y="520"/>
                  </a:lnTo>
                  <a:lnTo>
                    <a:pt x="3338" y="512"/>
                  </a:lnTo>
                  <a:lnTo>
                    <a:pt x="3348" y="505"/>
                  </a:lnTo>
                  <a:lnTo>
                    <a:pt x="3367" y="493"/>
                  </a:lnTo>
                  <a:lnTo>
                    <a:pt x="3387" y="483"/>
                  </a:lnTo>
                  <a:lnTo>
                    <a:pt x="3410" y="476"/>
                  </a:lnTo>
                  <a:lnTo>
                    <a:pt x="3432" y="470"/>
                  </a:lnTo>
                  <a:lnTo>
                    <a:pt x="3456" y="467"/>
                  </a:lnTo>
                  <a:lnTo>
                    <a:pt x="3481" y="466"/>
                  </a:lnTo>
                  <a:lnTo>
                    <a:pt x="3508" y="467"/>
                  </a:lnTo>
                  <a:lnTo>
                    <a:pt x="3534" y="470"/>
                  </a:lnTo>
                  <a:lnTo>
                    <a:pt x="3557" y="476"/>
                  </a:lnTo>
                  <a:lnTo>
                    <a:pt x="3568" y="479"/>
                  </a:lnTo>
                  <a:lnTo>
                    <a:pt x="3580" y="484"/>
                  </a:lnTo>
                  <a:lnTo>
                    <a:pt x="3590" y="488"/>
                  </a:lnTo>
                  <a:lnTo>
                    <a:pt x="3600" y="494"/>
                  </a:lnTo>
                  <a:lnTo>
                    <a:pt x="3609" y="500"/>
                  </a:lnTo>
                  <a:lnTo>
                    <a:pt x="3618" y="506"/>
                  </a:lnTo>
                  <a:lnTo>
                    <a:pt x="3627" y="513"/>
                  </a:lnTo>
                  <a:lnTo>
                    <a:pt x="3635" y="521"/>
                  </a:lnTo>
                  <a:lnTo>
                    <a:pt x="3643" y="529"/>
                  </a:lnTo>
                  <a:lnTo>
                    <a:pt x="3649" y="538"/>
                  </a:lnTo>
                  <a:lnTo>
                    <a:pt x="3656" y="547"/>
                  </a:lnTo>
                  <a:lnTo>
                    <a:pt x="3663" y="557"/>
                  </a:lnTo>
                  <a:lnTo>
                    <a:pt x="3674" y="579"/>
                  </a:lnTo>
                  <a:lnTo>
                    <a:pt x="3683" y="603"/>
                  </a:lnTo>
                  <a:lnTo>
                    <a:pt x="3691" y="630"/>
                  </a:lnTo>
                  <a:lnTo>
                    <a:pt x="3696" y="659"/>
                  </a:lnTo>
                  <a:lnTo>
                    <a:pt x="3701" y="691"/>
                  </a:lnTo>
                  <a:lnTo>
                    <a:pt x="3704" y="725"/>
                  </a:lnTo>
                  <a:lnTo>
                    <a:pt x="3704" y="763"/>
                  </a:lnTo>
                  <a:lnTo>
                    <a:pt x="3704" y="1318"/>
                  </a:lnTo>
                  <a:lnTo>
                    <a:pt x="3840" y="1318"/>
                  </a:lnTo>
                  <a:lnTo>
                    <a:pt x="3840" y="739"/>
                  </a:lnTo>
                  <a:lnTo>
                    <a:pt x="3840" y="714"/>
                  </a:lnTo>
                  <a:lnTo>
                    <a:pt x="3839" y="690"/>
                  </a:lnTo>
                  <a:lnTo>
                    <a:pt x="3837" y="667"/>
                  </a:lnTo>
                  <a:lnTo>
                    <a:pt x="3835" y="645"/>
                  </a:lnTo>
                  <a:lnTo>
                    <a:pt x="3831" y="622"/>
                  </a:lnTo>
                  <a:lnTo>
                    <a:pt x="3827" y="602"/>
                  </a:lnTo>
                  <a:lnTo>
                    <a:pt x="3822" y="582"/>
                  </a:lnTo>
                  <a:lnTo>
                    <a:pt x="3817" y="563"/>
                  </a:lnTo>
                  <a:lnTo>
                    <a:pt x="3810" y="545"/>
                  </a:lnTo>
                  <a:lnTo>
                    <a:pt x="3803" y="528"/>
                  </a:lnTo>
                  <a:lnTo>
                    <a:pt x="3797" y="511"/>
                  </a:lnTo>
                  <a:lnTo>
                    <a:pt x="3788" y="495"/>
                  </a:lnTo>
                  <a:lnTo>
                    <a:pt x="3780" y="481"/>
                  </a:lnTo>
                  <a:lnTo>
                    <a:pt x="3770" y="467"/>
                  </a:lnTo>
                  <a:lnTo>
                    <a:pt x="3759" y="454"/>
                  </a:lnTo>
                  <a:lnTo>
                    <a:pt x="3749" y="441"/>
                  </a:lnTo>
                  <a:lnTo>
                    <a:pt x="3738" y="430"/>
                  </a:lnTo>
                  <a:lnTo>
                    <a:pt x="3726" y="419"/>
                  </a:lnTo>
                  <a:lnTo>
                    <a:pt x="3713" y="410"/>
                  </a:lnTo>
                  <a:lnTo>
                    <a:pt x="3701" y="400"/>
                  </a:lnTo>
                  <a:lnTo>
                    <a:pt x="3688" y="392"/>
                  </a:lnTo>
                  <a:lnTo>
                    <a:pt x="3674" y="384"/>
                  </a:lnTo>
                  <a:lnTo>
                    <a:pt x="3659" y="377"/>
                  </a:lnTo>
                  <a:lnTo>
                    <a:pt x="3644" y="372"/>
                  </a:lnTo>
                  <a:lnTo>
                    <a:pt x="3629" y="366"/>
                  </a:lnTo>
                  <a:lnTo>
                    <a:pt x="3612" y="361"/>
                  </a:lnTo>
                  <a:lnTo>
                    <a:pt x="3596" y="357"/>
                  </a:lnTo>
                  <a:lnTo>
                    <a:pt x="3580" y="355"/>
                  </a:lnTo>
                  <a:lnTo>
                    <a:pt x="3562" y="351"/>
                  </a:lnTo>
                  <a:lnTo>
                    <a:pt x="3544" y="350"/>
                  </a:lnTo>
                  <a:lnTo>
                    <a:pt x="3526" y="349"/>
                  </a:lnTo>
                  <a:lnTo>
                    <a:pt x="3508" y="349"/>
                  </a:lnTo>
                  <a:close/>
                  <a:moveTo>
                    <a:pt x="2638" y="1318"/>
                  </a:moveTo>
                  <a:lnTo>
                    <a:pt x="2773" y="1318"/>
                  </a:lnTo>
                  <a:lnTo>
                    <a:pt x="2773" y="368"/>
                  </a:lnTo>
                  <a:lnTo>
                    <a:pt x="2638" y="368"/>
                  </a:lnTo>
                  <a:lnTo>
                    <a:pt x="2638" y="1318"/>
                  </a:lnTo>
                  <a:close/>
                  <a:moveTo>
                    <a:pt x="2707" y="5"/>
                  </a:moveTo>
                  <a:lnTo>
                    <a:pt x="2707" y="5"/>
                  </a:lnTo>
                  <a:lnTo>
                    <a:pt x="2697" y="5"/>
                  </a:lnTo>
                  <a:lnTo>
                    <a:pt x="2687" y="8"/>
                  </a:lnTo>
                  <a:lnTo>
                    <a:pt x="2678" y="10"/>
                  </a:lnTo>
                  <a:lnTo>
                    <a:pt x="2668" y="13"/>
                  </a:lnTo>
                  <a:lnTo>
                    <a:pt x="2660" y="17"/>
                  </a:lnTo>
                  <a:lnTo>
                    <a:pt x="2652" y="22"/>
                  </a:lnTo>
                  <a:lnTo>
                    <a:pt x="2645" y="28"/>
                  </a:lnTo>
                  <a:lnTo>
                    <a:pt x="2638" y="33"/>
                  </a:lnTo>
                  <a:lnTo>
                    <a:pt x="2631" y="40"/>
                  </a:lnTo>
                  <a:lnTo>
                    <a:pt x="2625" y="48"/>
                  </a:lnTo>
                  <a:lnTo>
                    <a:pt x="2621" y="56"/>
                  </a:lnTo>
                  <a:lnTo>
                    <a:pt x="2616" y="65"/>
                  </a:lnTo>
                  <a:lnTo>
                    <a:pt x="2613" y="74"/>
                  </a:lnTo>
                  <a:lnTo>
                    <a:pt x="2611" y="83"/>
                  </a:lnTo>
                  <a:lnTo>
                    <a:pt x="2610" y="93"/>
                  </a:lnTo>
                  <a:lnTo>
                    <a:pt x="2609" y="102"/>
                  </a:lnTo>
                  <a:lnTo>
                    <a:pt x="2610" y="112"/>
                  </a:lnTo>
                  <a:lnTo>
                    <a:pt x="2611" y="122"/>
                  </a:lnTo>
                  <a:lnTo>
                    <a:pt x="2613" y="131"/>
                  </a:lnTo>
                  <a:lnTo>
                    <a:pt x="2616" y="140"/>
                  </a:lnTo>
                  <a:lnTo>
                    <a:pt x="2621" y="148"/>
                  </a:lnTo>
                  <a:lnTo>
                    <a:pt x="2625" y="156"/>
                  </a:lnTo>
                  <a:lnTo>
                    <a:pt x="2631" y="164"/>
                  </a:lnTo>
                  <a:lnTo>
                    <a:pt x="2638" y="170"/>
                  </a:lnTo>
                  <a:lnTo>
                    <a:pt x="2645" y="176"/>
                  </a:lnTo>
                  <a:lnTo>
                    <a:pt x="2652" y="182"/>
                  </a:lnTo>
                  <a:lnTo>
                    <a:pt x="2660" y="187"/>
                  </a:lnTo>
                  <a:lnTo>
                    <a:pt x="2668" y="191"/>
                  </a:lnTo>
                  <a:lnTo>
                    <a:pt x="2678" y="194"/>
                  </a:lnTo>
                  <a:lnTo>
                    <a:pt x="2687" y="196"/>
                  </a:lnTo>
                  <a:lnTo>
                    <a:pt x="2697" y="199"/>
                  </a:lnTo>
                  <a:lnTo>
                    <a:pt x="2707" y="199"/>
                  </a:lnTo>
                  <a:lnTo>
                    <a:pt x="2718" y="199"/>
                  </a:lnTo>
                  <a:lnTo>
                    <a:pt x="2727" y="196"/>
                  </a:lnTo>
                  <a:lnTo>
                    <a:pt x="2736" y="194"/>
                  </a:lnTo>
                  <a:lnTo>
                    <a:pt x="2745" y="191"/>
                  </a:lnTo>
                  <a:lnTo>
                    <a:pt x="2752" y="187"/>
                  </a:lnTo>
                  <a:lnTo>
                    <a:pt x="2760" y="182"/>
                  </a:lnTo>
                  <a:lnTo>
                    <a:pt x="2767" y="176"/>
                  </a:lnTo>
                  <a:lnTo>
                    <a:pt x="2774" y="170"/>
                  </a:lnTo>
                  <a:lnTo>
                    <a:pt x="2781" y="164"/>
                  </a:lnTo>
                  <a:lnTo>
                    <a:pt x="2786" y="156"/>
                  </a:lnTo>
                  <a:lnTo>
                    <a:pt x="2791" y="148"/>
                  </a:lnTo>
                  <a:lnTo>
                    <a:pt x="2794" y="140"/>
                  </a:lnTo>
                  <a:lnTo>
                    <a:pt x="2797" y="131"/>
                  </a:lnTo>
                  <a:lnTo>
                    <a:pt x="2800" y="122"/>
                  </a:lnTo>
                  <a:lnTo>
                    <a:pt x="2802" y="112"/>
                  </a:lnTo>
                  <a:lnTo>
                    <a:pt x="2802" y="102"/>
                  </a:lnTo>
                  <a:lnTo>
                    <a:pt x="2802" y="93"/>
                  </a:lnTo>
                  <a:lnTo>
                    <a:pt x="2800" y="83"/>
                  </a:lnTo>
                  <a:lnTo>
                    <a:pt x="2797" y="74"/>
                  </a:lnTo>
                  <a:lnTo>
                    <a:pt x="2794" y="65"/>
                  </a:lnTo>
                  <a:lnTo>
                    <a:pt x="2791" y="56"/>
                  </a:lnTo>
                  <a:lnTo>
                    <a:pt x="2786" y="48"/>
                  </a:lnTo>
                  <a:lnTo>
                    <a:pt x="2781" y="40"/>
                  </a:lnTo>
                  <a:lnTo>
                    <a:pt x="2774" y="33"/>
                  </a:lnTo>
                  <a:lnTo>
                    <a:pt x="2767" y="28"/>
                  </a:lnTo>
                  <a:lnTo>
                    <a:pt x="2760" y="22"/>
                  </a:lnTo>
                  <a:lnTo>
                    <a:pt x="2752" y="17"/>
                  </a:lnTo>
                  <a:lnTo>
                    <a:pt x="2745" y="13"/>
                  </a:lnTo>
                  <a:lnTo>
                    <a:pt x="2736" y="10"/>
                  </a:lnTo>
                  <a:lnTo>
                    <a:pt x="2727" y="8"/>
                  </a:lnTo>
                  <a:lnTo>
                    <a:pt x="2718" y="5"/>
                  </a:lnTo>
                  <a:lnTo>
                    <a:pt x="2707" y="5"/>
                  </a:lnTo>
                  <a:close/>
                  <a:moveTo>
                    <a:pt x="2050" y="486"/>
                  </a:moveTo>
                  <a:lnTo>
                    <a:pt x="2050" y="368"/>
                  </a:lnTo>
                  <a:lnTo>
                    <a:pt x="1914" y="368"/>
                  </a:lnTo>
                  <a:lnTo>
                    <a:pt x="1914" y="1318"/>
                  </a:lnTo>
                  <a:lnTo>
                    <a:pt x="2050" y="1318"/>
                  </a:lnTo>
                  <a:lnTo>
                    <a:pt x="2050" y="761"/>
                  </a:lnTo>
                  <a:lnTo>
                    <a:pt x="2050" y="728"/>
                  </a:lnTo>
                  <a:lnTo>
                    <a:pt x="2053" y="696"/>
                  </a:lnTo>
                  <a:lnTo>
                    <a:pt x="2057" y="667"/>
                  </a:lnTo>
                  <a:lnTo>
                    <a:pt x="2063" y="640"/>
                  </a:lnTo>
                  <a:lnTo>
                    <a:pt x="2070" y="614"/>
                  </a:lnTo>
                  <a:lnTo>
                    <a:pt x="2080" y="591"/>
                  </a:lnTo>
                  <a:lnTo>
                    <a:pt x="2090" y="569"/>
                  </a:lnTo>
                  <a:lnTo>
                    <a:pt x="2103" y="549"/>
                  </a:lnTo>
                  <a:lnTo>
                    <a:pt x="2117" y="532"/>
                  </a:lnTo>
                  <a:lnTo>
                    <a:pt x="2132" y="516"/>
                  </a:lnTo>
                  <a:lnTo>
                    <a:pt x="2149" y="504"/>
                  </a:lnTo>
                  <a:lnTo>
                    <a:pt x="2158" y="497"/>
                  </a:lnTo>
                  <a:lnTo>
                    <a:pt x="2168" y="493"/>
                  </a:lnTo>
                  <a:lnTo>
                    <a:pt x="2177" y="488"/>
                  </a:lnTo>
                  <a:lnTo>
                    <a:pt x="2187" y="484"/>
                  </a:lnTo>
                  <a:lnTo>
                    <a:pt x="2208" y="478"/>
                  </a:lnTo>
                  <a:lnTo>
                    <a:pt x="2232" y="475"/>
                  </a:lnTo>
                  <a:lnTo>
                    <a:pt x="2256" y="474"/>
                  </a:lnTo>
                  <a:lnTo>
                    <a:pt x="2278" y="474"/>
                  </a:lnTo>
                  <a:lnTo>
                    <a:pt x="2299" y="476"/>
                  </a:lnTo>
                  <a:lnTo>
                    <a:pt x="2319" y="479"/>
                  </a:lnTo>
                  <a:lnTo>
                    <a:pt x="2337" y="483"/>
                  </a:lnTo>
                  <a:lnTo>
                    <a:pt x="2353" y="488"/>
                  </a:lnTo>
                  <a:lnTo>
                    <a:pt x="2369" y="495"/>
                  </a:lnTo>
                  <a:lnTo>
                    <a:pt x="2384" y="502"/>
                  </a:lnTo>
                  <a:lnTo>
                    <a:pt x="2398" y="510"/>
                  </a:lnTo>
                  <a:lnTo>
                    <a:pt x="2433" y="372"/>
                  </a:lnTo>
                  <a:lnTo>
                    <a:pt x="2420" y="367"/>
                  </a:lnTo>
                  <a:lnTo>
                    <a:pt x="2406" y="363"/>
                  </a:lnTo>
                  <a:lnTo>
                    <a:pt x="2391" y="358"/>
                  </a:lnTo>
                  <a:lnTo>
                    <a:pt x="2373" y="355"/>
                  </a:lnTo>
                  <a:lnTo>
                    <a:pt x="2353" y="352"/>
                  </a:lnTo>
                  <a:lnTo>
                    <a:pt x="2333" y="350"/>
                  </a:lnTo>
                  <a:lnTo>
                    <a:pt x="2310" y="349"/>
                  </a:lnTo>
                  <a:lnTo>
                    <a:pt x="2285" y="349"/>
                  </a:lnTo>
                  <a:lnTo>
                    <a:pt x="2266" y="349"/>
                  </a:lnTo>
                  <a:lnTo>
                    <a:pt x="2247" y="351"/>
                  </a:lnTo>
                  <a:lnTo>
                    <a:pt x="2229" y="355"/>
                  </a:lnTo>
                  <a:lnTo>
                    <a:pt x="2211" y="359"/>
                  </a:lnTo>
                  <a:lnTo>
                    <a:pt x="2194" y="365"/>
                  </a:lnTo>
                  <a:lnTo>
                    <a:pt x="2177" y="372"/>
                  </a:lnTo>
                  <a:lnTo>
                    <a:pt x="2161" y="379"/>
                  </a:lnTo>
                  <a:lnTo>
                    <a:pt x="2146" y="388"/>
                  </a:lnTo>
                  <a:lnTo>
                    <a:pt x="2131" y="399"/>
                  </a:lnTo>
                  <a:lnTo>
                    <a:pt x="2116" y="409"/>
                  </a:lnTo>
                  <a:lnTo>
                    <a:pt x="2103" y="420"/>
                  </a:lnTo>
                  <a:lnTo>
                    <a:pt x="2090" y="432"/>
                  </a:lnTo>
                  <a:lnTo>
                    <a:pt x="2078" y="445"/>
                  </a:lnTo>
                  <a:lnTo>
                    <a:pt x="2068" y="458"/>
                  </a:lnTo>
                  <a:lnTo>
                    <a:pt x="2058" y="472"/>
                  </a:lnTo>
                  <a:lnTo>
                    <a:pt x="2050" y="486"/>
                  </a:lnTo>
                  <a:close/>
                  <a:moveTo>
                    <a:pt x="1274" y="349"/>
                  </a:moveTo>
                  <a:lnTo>
                    <a:pt x="1274" y="349"/>
                  </a:lnTo>
                  <a:lnTo>
                    <a:pt x="1252" y="349"/>
                  </a:lnTo>
                  <a:lnTo>
                    <a:pt x="1230" y="350"/>
                  </a:lnTo>
                  <a:lnTo>
                    <a:pt x="1207" y="351"/>
                  </a:lnTo>
                  <a:lnTo>
                    <a:pt x="1185" y="354"/>
                  </a:lnTo>
                  <a:lnTo>
                    <a:pt x="1142" y="360"/>
                  </a:lnTo>
                  <a:lnTo>
                    <a:pt x="1100" y="369"/>
                  </a:lnTo>
                  <a:lnTo>
                    <a:pt x="1061" y="381"/>
                  </a:lnTo>
                  <a:lnTo>
                    <a:pt x="1024" y="393"/>
                  </a:lnTo>
                  <a:lnTo>
                    <a:pt x="989" y="409"/>
                  </a:lnTo>
                  <a:lnTo>
                    <a:pt x="956" y="424"/>
                  </a:lnTo>
                  <a:lnTo>
                    <a:pt x="1007" y="534"/>
                  </a:lnTo>
                  <a:lnTo>
                    <a:pt x="1036" y="519"/>
                  </a:lnTo>
                  <a:lnTo>
                    <a:pt x="1067" y="504"/>
                  </a:lnTo>
                  <a:lnTo>
                    <a:pt x="1097" y="492"/>
                  </a:lnTo>
                  <a:lnTo>
                    <a:pt x="1128" y="482"/>
                  </a:lnTo>
                  <a:lnTo>
                    <a:pt x="1161" y="474"/>
                  </a:lnTo>
                  <a:lnTo>
                    <a:pt x="1195" y="467"/>
                  </a:lnTo>
                  <a:lnTo>
                    <a:pt x="1230" y="464"/>
                  </a:lnTo>
                  <a:lnTo>
                    <a:pt x="1265" y="463"/>
                  </a:lnTo>
                  <a:lnTo>
                    <a:pt x="1291" y="464"/>
                  </a:lnTo>
                  <a:lnTo>
                    <a:pt x="1315" y="466"/>
                  </a:lnTo>
                  <a:lnTo>
                    <a:pt x="1336" y="469"/>
                  </a:lnTo>
                  <a:lnTo>
                    <a:pt x="1357" y="475"/>
                  </a:lnTo>
                  <a:lnTo>
                    <a:pt x="1376" y="483"/>
                  </a:lnTo>
                  <a:lnTo>
                    <a:pt x="1392" y="492"/>
                  </a:lnTo>
                  <a:lnTo>
                    <a:pt x="1407" y="502"/>
                  </a:lnTo>
                  <a:lnTo>
                    <a:pt x="1421" y="514"/>
                  </a:lnTo>
                  <a:lnTo>
                    <a:pt x="1433" y="528"/>
                  </a:lnTo>
                  <a:lnTo>
                    <a:pt x="1443" y="543"/>
                  </a:lnTo>
                  <a:lnTo>
                    <a:pt x="1452" y="561"/>
                  </a:lnTo>
                  <a:lnTo>
                    <a:pt x="1460" y="579"/>
                  </a:lnTo>
                  <a:lnTo>
                    <a:pt x="1464" y="601"/>
                  </a:lnTo>
                  <a:lnTo>
                    <a:pt x="1469" y="622"/>
                  </a:lnTo>
                  <a:lnTo>
                    <a:pt x="1471" y="647"/>
                  </a:lnTo>
                  <a:lnTo>
                    <a:pt x="1472" y="673"/>
                  </a:lnTo>
                  <a:lnTo>
                    <a:pt x="1472" y="784"/>
                  </a:lnTo>
                  <a:lnTo>
                    <a:pt x="1450" y="774"/>
                  </a:lnTo>
                  <a:lnTo>
                    <a:pt x="1425" y="763"/>
                  </a:lnTo>
                  <a:lnTo>
                    <a:pt x="1398" y="754"/>
                  </a:lnTo>
                  <a:lnTo>
                    <a:pt x="1369" y="746"/>
                  </a:lnTo>
                  <a:lnTo>
                    <a:pt x="1337" y="739"/>
                  </a:lnTo>
                  <a:lnTo>
                    <a:pt x="1305" y="734"/>
                  </a:lnTo>
                  <a:lnTo>
                    <a:pt x="1270" y="731"/>
                  </a:lnTo>
                  <a:lnTo>
                    <a:pt x="1235" y="730"/>
                  </a:lnTo>
                  <a:lnTo>
                    <a:pt x="1200" y="731"/>
                  </a:lnTo>
                  <a:lnTo>
                    <a:pt x="1165" y="734"/>
                  </a:lnTo>
                  <a:lnTo>
                    <a:pt x="1132" y="740"/>
                  </a:lnTo>
                  <a:lnTo>
                    <a:pt x="1099" y="748"/>
                  </a:lnTo>
                  <a:lnTo>
                    <a:pt x="1068" y="758"/>
                  </a:lnTo>
                  <a:lnTo>
                    <a:pt x="1052" y="764"/>
                  </a:lnTo>
                  <a:lnTo>
                    <a:pt x="1037" y="770"/>
                  </a:lnTo>
                  <a:lnTo>
                    <a:pt x="1023" y="777"/>
                  </a:lnTo>
                  <a:lnTo>
                    <a:pt x="1009" y="785"/>
                  </a:lnTo>
                  <a:lnTo>
                    <a:pt x="996" y="793"/>
                  </a:lnTo>
                  <a:lnTo>
                    <a:pt x="982" y="802"/>
                  </a:lnTo>
                  <a:lnTo>
                    <a:pt x="970" y="812"/>
                  </a:lnTo>
                  <a:lnTo>
                    <a:pt x="959" y="822"/>
                  </a:lnTo>
                  <a:lnTo>
                    <a:pt x="947" y="832"/>
                  </a:lnTo>
                  <a:lnTo>
                    <a:pt x="937" y="843"/>
                  </a:lnTo>
                  <a:lnTo>
                    <a:pt x="927" y="856"/>
                  </a:lnTo>
                  <a:lnTo>
                    <a:pt x="918" y="869"/>
                  </a:lnTo>
                  <a:lnTo>
                    <a:pt x="909" y="883"/>
                  </a:lnTo>
                  <a:lnTo>
                    <a:pt x="901" y="896"/>
                  </a:lnTo>
                  <a:lnTo>
                    <a:pt x="895" y="911"/>
                  </a:lnTo>
                  <a:lnTo>
                    <a:pt x="889" y="927"/>
                  </a:lnTo>
                  <a:lnTo>
                    <a:pt x="883" y="942"/>
                  </a:lnTo>
                  <a:lnTo>
                    <a:pt x="879" y="959"/>
                  </a:lnTo>
                  <a:lnTo>
                    <a:pt x="875" y="977"/>
                  </a:lnTo>
                  <a:lnTo>
                    <a:pt x="873" y="995"/>
                  </a:lnTo>
                  <a:lnTo>
                    <a:pt x="872" y="1014"/>
                  </a:lnTo>
                  <a:lnTo>
                    <a:pt x="871" y="1033"/>
                  </a:lnTo>
                  <a:lnTo>
                    <a:pt x="872" y="1055"/>
                  </a:lnTo>
                  <a:lnTo>
                    <a:pt x="873" y="1075"/>
                  </a:lnTo>
                  <a:lnTo>
                    <a:pt x="875" y="1094"/>
                  </a:lnTo>
                  <a:lnTo>
                    <a:pt x="879" y="1113"/>
                  </a:lnTo>
                  <a:lnTo>
                    <a:pt x="882" y="1130"/>
                  </a:lnTo>
                  <a:lnTo>
                    <a:pt x="887" y="1147"/>
                  </a:lnTo>
                  <a:lnTo>
                    <a:pt x="892" y="1164"/>
                  </a:lnTo>
                  <a:lnTo>
                    <a:pt x="898" y="1178"/>
                  </a:lnTo>
                  <a:lnTo>
                    <a:pt x="905" y="1193"/>
                  </a:lnTo>
                  <a:lnTo>
                    <a:pt x="913" y="1206"/>
                  </a:lnTo>
                  <a:lnTo>
                    <a:pt x="920" y="1219"/>
                  </a:lnTo>
                  <a:lnTo>
                    <a:pt x="928" y="1231"/>
                  </a:lnTo>
                  <a:lnTo>
                    <a:pt x="937" y="1242"/>
                  </a:lnTo>
                  <a:lnTo>
                    <a:pt x="947" y="1252"/>
                  </a:lnTo>
                  <a:lnTo>
                    <a:pt x="958" y="1263"/>
                  </a:lnTo>
                  <a:lnTo>
                    <a:pt x="968" y="1272"/>
                  </a:lnTo>
                  <a:lnTo>
                    <a:pt x="979" y="1281"/>
                  </a:lnTo>
                  <a:lnTo>
                    <a:pt x="990" y="1288"/>
                  </a:lnTo>
                  <a:lnTo>
                    <a:pt x="1001" y="1295"/>
                  </a:lnTo>
                  <a:lnTo>
                    <a:pt x="1014" y="1302"/>
                  </a:lnTo>
                  <a:lnTo>
                    <a:pt x="1040" y="1313"/>
                  </a:lnTo>
                  <a:lnTo>
                    <a:pt x="1065" y="1322"/>
                  </a:lnTo>
                  <a:lnTo>
                    <a:pt x="1092" y="1330"/>
                  </a:lnTo>
                  <a:lnTo>
                    <a:pt x="1119" y="1334"/>
                  </a:lnTo>
                  <a:lnTo>
                    <a:pt x="1147" y="1337"/>
                  </a:lnTo>
                  <a:lnTo>
                    <a:pt x="1176" y="1338"/>
                  </a:lnTo>
                  <a:lnTo>
                    <a:pt x="1200" y="1337"/>
                  </a:lnTo>
                  <a:lnTo>
                    <a:pt x="1224" y="1334"/>
                  </a:lnTo>
                  <a:lnTo>
                    <a:pt x="1248" y="1331"/>
                  </a:lnTo>
                  <a:lnTo>
                    <a:pt x="1270" y="1327"/>
                  </a:lnTo>
                  <a:lnTo>
                    <a:pt x="1291" y="1321"/>
                  </a:lnTo>
                  <a:lnTo>
                    <a:pt x="1312" y="1314"/>
                  </a:lnTo>
                  <a:lnTo>
                    <a:pt x="1331" y="1306"/>
                  </a:lnTo>
                  <a:lnTo>
                    <a:pt x="1350" y="1297"/>
                  </a:lnTo>
                  <a:lnTo>
                    <a:pt x="1368" y="1287"/>
                  </a:lnTo>
                  <a:lnTo>
                    <a:pt x="1385" y="1277"/>
                  </a:lnTo>
                  <a:lnTo>
                    <a:pt x="1400" y="1266"/>
                  </a:lnTo>
                  <a:lnTo>
                    <a:pt x="1416" y="1254"/>
                  </a:lnTo>
                  <a:lnTo>
                    <a:pt x="1432" y="1241"/>
                  </a:lnTo>
                  <a:lnTo>
                    <a:pt x="1445" y="1229"/>
                  </a:lnTo>
                  <a:lnTo>
                    <a:pt x="1459" y="1215"/>
                  </a:lnTo>
                  <a:lnTo>
                    <a:pt x="1472" y="1202"/>
                  </a:lnTo>
                  <a:lnTo>
                    <a:pt x="1472" y="1318"/>
                  </a:lnTo>
                  <a:lnTo>
                    <a:pt x="1607" y="1318"/>
                  </a:lnTo>
                  <a:lnTo>
                    <a:pt x="1607" y="656"/>
                  </a:lnTo>
                  <a:lnTo>
                    <a:pt x="1607" y="636"/>
                  </a:lnTo>
                  <a:lnTo>
                    <a:pt x="1606" y="616"/>
                  </a:lnTo>
                  <a:lnTo>
                    <a:pt x="1604" y="597"/>
                  </a:lnTo>
                  <a:lnTo>
                    <a:pt x="1602" y="579"/>
                  </a:lnTo>
                  <a:lnTo>
                    <a:pt x="1598" y="563"/>
                  </a:lnTo>
                  <a:lnTo>
                    <a:pt x="1595" y="546"/>
                  </a:lnTo>
                  <a:lnTo>
                    <a:pt x="1590" y="530"/>
                  </a:lnTo>
                  <a:lnTo>
                    <a:pt x="1585" y="515"/>
                  </a:lnTo>
                  <a:lnTo>
                    <a:pt x="1578" y="501"/>
                  </a:lnTo>
                  <a:lnTo>
                    <a:pt x="1571" y="487"/>
                  </a:lnTo>
                  <a:lnTo>
                    <a:pt x="1564" y="474"/>
                  </a:lnTo>
                  <a:lnTo>
                    <a:pt x="1557" y="461"/>
                  </a:lnTo>
                  <a:lnTo>
                    <a:pt x="1548" y="450"/>
                  </a:lnTo>
                  <a:lnTo>
                    <a:pt x="1539" y="439"/>
                  </a:lnTo>
                  <a:lnTo>
                    <a:pt x="1528" y="429"/>
                  </a:lnTo>
                  <a:lnTo>
                    <a:pt x="1518" y="420"/>
                  </a:lnTo>
                  <a:lnTo>
                    <a:pt x="1507" y="411"/>
                  </a:lnTo>
                  <a:lnTo>
                    <a:pt x="1495" y="402"/>
                  </a:lnTo>
                  <a:lnTo>
                    <a:pt x="1482" y="395"/>
                  </a:lnTo>
                  <a:lnTo>
                    <a:pt x="1470" y="387"/>
                  </a:lnTo>
                  <a:lnTo>
                    <a:pt x="1457" y="382"/>
                  </a:lnTo>
                  <a:lnTo>
                    <a:pt x="1443" y="375"/>
                  </a:lnTo>
                  <a:lnTo>
                    <a:pt x="1428" y="370"/>
                  </a:lnTo>
                  <a:lnTo>
                    <a:pt x="1413" y="366"/>
                  </a:lnTo>
                  <a:lnTo>
                    <a:pt x="1397" y="361"/>
                  </a:lnTo>
                  <a:lnTo>
                    <a:pt x="1381" y="358"/>
                  </a:lnTo>
                  <a:lnTo>
                    <a:pt x="1348" y="352"/>
                  </a:lnTo>
                  <a:lnTo>
                    <a:pt x="1313" y="349"/>
                  </a:lnTo>
                  <a:lnTo>
                    <a:pt x="1274" y="349"/>
                  </a:lnTo>
                  <a:close/>
                  <a:moveTo>
                    <a:pt x="1472" y="1084"/>
                  </a:moveTo>
                  <a:lnTo>
                    <a:pt x="1472" y="1084"/>
                  </a:lnTo>
                  <a:lnTo>
                    <a:pt x="1461" y="1100"/>
                  </a:lnTo>
                  <a:lnTo>
                    <a:pt x="1449" y="1113"/>
                  </a:lnTo>
                  <a:lnTo>
                    <a:pt x="1436" y="1128"/>
                  </a:lnTo>
                  <a:lnTo>
                    <a:pt x="1422" y="1140"/>
                  </a:lnTo>
                  <a:lnTo>
                    <a:pt x="1408" y="1152"/>
                  </a:lnTo>
                  <a:lnTo>
                    <a:pt x="1392" y="1165"/>
                  </a:lnTo>
                  <a:lnTo>
                    <a:pt x="1377" y="1176"/>
                  </a:lnTo>
                  <a:lnTo>
                    <a:pt x="1360" y="1186"/>
                  </a:lnTo>
                  <a:lnTo>
                    <a:pt x="1342" y="1195"/>
                  </a:lnTo>
                  <a:lnTo>
                    <a:pt x="1324" y="1203"/>
                  </a:lnTo>
                  <a:lnTo>
                    <a:pt x="1305" y="1210"/>
                  </a:lnTo>
                  <a:lnTo>
                    <a:pt x="1286" y="1216"/>
                  </a:lnTo>
                  <a:lnTo>
                    <a:pt x="1264" y="1221"/>
                  </a:lnTo>
                  <a:lnTo>
                    <a:pt x="1244" y="1224"/>
                  </a:lnTo>
                  <a:lnTo>
                    <a:pt x="1222" y="1227"/>
                  </a:lnTo>
                  <a:lnTo>
                    <a:pt x="1199" y="1228"/>
                  </a:lnTo>
                  <a:lnTo>
                    <a:pt x="1178" y="1227"/>
                  </a:lnTo>
                  <a:lnTo>
                    <a:pt x="1158" y="1224"/>
                  </a:lnTo>
                  <a:lnTo>
                    <a:pt x="1138" y="1221"/>
                  </a:lnTo>
                  <a:lnTo>
                    <a:pt x="1119" y="1215"/>
                  </a:lnTo>
                  <a:lnTo>
                    <a:pt x="1103" y="1209"/>
                  </a:lnTo>
                  <a:lnTo>
                    <a:pt x="1087" y="1201"/>
                  </a:lnTo>
                  <a:lnTo>
                    <a:pt x="1072" y="1191"/>
                  </a:lnTo>
                  <a:lnTo>
                    <a:pt x="1059" y="1179"/>
                  </a:lnTo>
                  <a:lnTo>
                    <a:pt x="1046" y="1166"/>
                  </a:lnTo>
                  <a:lnTo>
                    <a:pt x="1036" y="1151"/>
                  </a:lnTo>
                  <a:lnTo>
                    <a:pt x="1027" y="1134"/>
                  </a:lnTo>
                  <a:lnTo>
                    <a:pt x="1019" y="1116"/>
                  </a:lnTo>
                  <a:lnTo>
                    <a:pt x="1014" y="1096"/>
                  </a:lnTo>
                  <a:lnTo>
                    <a:pt x="1009" y="1074"/>
                  </a:lnTo>
                  <a:lnTo>
                    <a:pt x="1006" y="1050"/>
                  </a:lnTo>
                  <a:lnTo>
                    <a:pt x="1006" y="1024"/>
                  </a:lnTo>
                  <a:lnTo>
                    <a:pt x="1006" y="1003"/>
                  </a:lnTo>
                  <a:lnTo>
                    <a:pt x="1009" y="983"/>
                  </a:lnTo>
                  <a:lnTo>
                    <a:pt x="1014" y="964"/>
                  </a:lnTo>
                  <a:lnTo>
                    <a:pt x="1020" y="946"/>
                  </a:lnTo>
                  <a:lnTo>
                    <a:pt x="1029" y="929"/>
                  </a:lnTo>
                  <a:lnTo>
                    <a:pt x="1040" y="913"/>
                  </a:lnTo>
                  <a:lnTo>
                    <a:pt x="1051" y="900"/>
                  </a:lnTo>
                  <a:lnTo>
                    <a:pt x="1064" y="887"/>
                  </a:lnTo>
                  <a:lnTo>
                    <a:pt x="1080" y="876"/>
                  </a:lnTo>
                  <a:lnTo>
                    <a:pt x="1096" y="866"/>
                  </a:lnTo>
                  <a:lnTo>
                    <a:pt x="1115" y="858"/>
                  </a:lnTo>
                  <a:lnTo>
                    <a:pt x="1134" y="851"/>
                  </a:lnTo>
                  <a:lnTo>
                    <a:pt x="1155" y="846"/>
                  </a:lnTo>
                  <a:lnTo>
                    <a:pt x="1178" y="841"/>
                  </a:lnTo>
                  <a:lnTo>
                    <a:pt x="1203" y="839"/>
                  </a:lnTo>
                  <a:lnTo>
                    <a:pt x="1228" y="839"/>
                  </a:lnTo>
                  <a:lnTo>
                    <a:pt x="1269" y="839"/>
                  </a:lnTo>
                  <a:lnTo>
                    <a:pt x="1306" y="842"/>
                  </a:lnTo>
                  <a:lnTo>
                    <a:pt x="1340" y="847"/>
                  </a:lnTo>
                  <a:lnTo>
                    <a:pt x="1370" y="852"/>
                  </a:lnTo>
                  <a:lnTo>
                    <a:pt x="1398" y="860"/>
                  </a:lnTo>
                  <a:lnTo>
                    <a:pt x="1424" y="869"/>
                  </a:lnTo>
                  <a:lnTo>
                    <a:pt x="1449" y="881"/>
                  </a:lnTo>
                  <a:lnTo>
                    <a:pt x="1472" y="893"/>
                  </a:lnTo>
                  <a:lnTo>
                    <a:pt x="1472" y="1084"/>
                  </a:lnTo>
                  <a:close/>
                  <a:moveTo>
                    <a:pt x="400" y="466"/>
                  </a:moveTo>
                  <a:lnTo>
                    <a:pt x="400" y="466"/>
                  </a:lnTo>
                  <a:lnTo>
                    <a:pt x="418" y="467"/>
                  </a:lnTo>
                  <a:lnTo>
                    <a:pt x="435" y="468"/>
                  </a:lnTo>
                  <a:lnTo>
                    <a:pt x="451" y="469"/>
                  </a:lnTo>
                  <a:lnTo>
                    <a:pt x="466" y="473"/>
                  </a:lnTo>
                  <a:lnTo>
                    <a:pt x="481" y="476"/>
                  </a:lnTo>
                  <a:lnTo>
                    <a:pt x="496" y="481"/>
                  </a:lnTo>
                  <a:lnTo>
                    <a:pt x="510" y="485"/>
                  </a:lnTo>
                  <a:lnTo>
                    <a:pt x="524" y="491"/>
                  </a:lnTo>
                  <a:lnTo>
                    <a:pt x="537" y="497"/>
                  </a:lnTo>
                  <a:lnTo>
                    <a:pt x="551" y="504"/>
                  </a:lnTo>
                  <a:lnTo>
                    <a:pt x="564" y="512"/>
                  </a:lnTo>
                  <a:lnTo>
                    <a:pt x="577" y="521"/>
                  </a:lnTo>
                  <a:lnTo>
                    <a:pt x="602" y="540"/>
                  </a:lnTo>
                  <a:lnTo>
                    <a:pt x="628" y="561"/>
                  </a:lnTo>
                  <a:lnTo>
                    <a:pt x="709" y="460"/>
                  </a:lnTo>
                  <a:lnTo>
                    <a:pt x="696" y="449"/>
                  </a:lnTo>
                  <a:lnTo>
                    <a:pt x="680" y="437"/>
                  </a:lnTo>
                  <a:lnTo>
                    <a:pt x="665" y="425"/>
                  </a:lnTo>
                  <a:lnTo>
                    <a:pt x="650" y="415"/>
                  </a:lnTo>
                  <a:lnTo>
                    <a:pt x="633" y="405"/>
                  </a:lnTo>
                  <a:lnTo>
                    <a:pt x="616" y="396"/>
                  </a:lnTo>
                  <a:lnTo>
                    <a:pt x="598" y="388"/>
                  </a:lnTo>
                  <a:lnTo>
                    <a:pt x="580" y="381"/>
                  </a:lnTo>
                  <a:lnTo>
                    <a:pt x="561" y="373"/>
                  </a:lnTo>
                  <a:lnTo>
                    <a:pt x="541" y="367"/>
                  </a:lnTo>
                  <a:lnTo>
                    <a:pt x="520" y="361"/>
                  </a:lnTo>
                  <a:lnTo>
                    <a:pt x="500" y="357"/>
                  </a:lnTo>
                  <a:lnTo>
                    <a:pt x="478" y="354"/>
                  </a:lnTo>
                  <a:lnTo>
                    <a:pt x="456" y="350"/>
                  </a:lnTo>
                  <a:lnTo>
                    <a:pt x="433" y="349"/>
                  </a:lnTo>
                  <a:lnTo>
                    <a:pt x="409" y="349"/>
                  </a:lnTo>
                  <a:lnTo>
                    <a:pt x="390" y="349"/>
                  </a:lnTo>
                  <a:lnTo>
                    <a:pt x="372" y="350"/>
                  </a:lnTo>
                  <a:lnTo>
                    <a:pt x="353" y="352"/>
                  </a:lnTo>
                  <a:lnTo>
                    <a:pt x="334" y="356"/>
                  </a:lnTo>
                  <a:lnTo>
                    <a:pt x="316" y="359"/>
                  </a:lnTo>
                  <a:lnTo>
                    <a:pt x="298" y="365"/>
                  </a:lnTo>
                  <a:lnTo>
                    <a:pt x="279" y="370"/>
                  </a:lnTo>
                  <a:lnTo>
                    <a:pt x="261" y="377"/>
                  </a:lnTo>
                  <a:lnTo>
                    <a:pt x="244" y="385"/>
                  </a:lnTo>
                  <a:lnTo>
                    <a:pt x="226" y="394"/>
                  </a:lnTo>
                  <a:lnTo>
                    <a:pt x="209" y="403"/>
                  </a:lnTo>
                  <a:lnTo>
                    <a:pt x="192" y="414"/>
                  </a:lnTo>
                  <a:lnTo>
                    <a:pt x="176" y="425"/>
                  </a:lnTo>
                  <a:lnTo>
                    <a:pt x="161" y="438"/>
                  </a:lnTo>
                  <a:lnTo>
                    <a:pt x="145" y="451"/>
                  </a:lnTo>
                  <a:lnTo>
                    <a:pt x="130" y="467"/>
                  </a:lnTo>
                  <a:lnTo>
                    <a:pt x="116" y="482"/>
                  </a:lnTo>
                  <a:lnTo>
                    <a:pt x="102" y="499"/>
                  </a:lnTo>
                  <a:lnTo>
                    <a:pt x="90" y="516"/>
                  </a:lnTo>
                  <a:lnTo>
                    <a:pt x="78" y="536"/>
                  </a:lnTo>
                  <a:lnTo>
                    <a:pt x="65" y="556"/>
                  </a:lnTo>
                  <a:lnTo>
                    <a:pt x="55" y="576"/>
                  </a:lnTo>
                  <a:lnTo>
                    <a:pt x="45" y="599"/>
                  </a:lnTo>
                  <a:lnTo>
                    <a:pt x="36" y="622"/>
                  </a:lnTo>
                  <a:lnTo>
                    <a:pt x="28" y="646"/>
                  </a:lnTo>
                  <a:lnTo>
                    <a:pt x="21" y="672"/>
                  </a:lnTo>
                  <a:lnTo>
                    <a:pt x="15" y="697"/>
                  </a:lnTo>
                  <a:lnTo>
                    <a:pt x="10" y="725"/>
                  </a:lnTo>
                  <a:lnTo>
                    <a:pt x="6" y="755"/>
                  </a:lnTo>
                  <a:lnTo>
                    <a:pt x="2" y="784"/>
                  </a:lnTo>
                  <a:lnTo>
                    <a:pt x="1" y="815"/>
                  </a:lnTo>
                  <a:lnTo>
                    <a:pt x="0" y="848"/>
                  </a:lnTo>
                  <a:lnTo>
                    <a:pt x="1" y="878"/>
                  </a:lnTo>
                  <a:lnTo>
                    <a:pt x="2" y="907"/>
                  </a:lnTo>
                  <a:lnTo>
                    <a:pt x="6" y="937"/>
                  </a:lnTo>
                  <a:lnTo>
                    <a:pt x="9" y="964"/>
                  </a:lnTo>
                  <a:lnTo>
                    <a:pt x="13" y="991"/>
                  </a:lnTo>
                  <a:lnTo>
                    <a:pt x="19" y="1015"/>
                  </a:lnTo>
                  <a:lnTo>
                    <a:pt x="26" y="1040"/>
                  </a:lnTo>
                  <a:lnTo>
                    <a:pt x="34" y="1064"/>
                  </a:lnTo>
                  <a:lnTo>
                    <a:pt x="42" y="1086"/>
                  </a:lnTo>
                  <a:lnTo>
                    <a:pt x="51" y="1109"/>
                  </a:lnTo>
                  <a:lnTo>
                    <a:pt x="61" y="1129"/>
                  </a:lnTo>
                  <a:lnTo>
                    <a:pt x="72" y="1148"/>
                  </a:lnTo>
                  <a:lnTo>
                    <a:pt x="83" y="1167"/>
                  </a:lnTo>
                  <a:lnTo>
                    <a:pt x="96" y="1185"/>
                  </a:lnTo>
                  <a:lnTo>
                    <a:pt x="109" y="1201"/>
                  </a:lnTo>
                  <a:lnTo>
                    <a:pt x="122" y="1216"/>
                  </a:lnTo>
                  <a:lnTo>
                    <a:pt x="136" y="1232"/>
                  </a:lnTo>
                  <a:lnTo>
                    <a:pt x="151" y="1246"/>
                  </a:lnTo>
                  <a:lnTo>
                    <a:pt x="166" y="1258"/>
                  </a:lnTo>
                  <a:lnTo>
                    <a:pt x="182" y="1270"/>
                  </a:lnTo>
                  <a:lnTo>
                    <a:pt x="199" y="1281"/>
                  </a:lnTo>
                  <a:lnTo>
                    <a:pt x="215" y="1291"/>
                  </a:lnTo>
                  <a:lnTo>
                    <a:pt x="233" y="1300"/>
                  </a:lnTo>
                  <a:lnTo>
                    <a:pt x="249" y="1307"/>
                  </a:lnTo>
                  <a:lnTo>
                    <a:pt x="267" y="1315"/>
                  </a:lnTo>
                  <a:lnTo>
                    <a:pt x="285" y="1321"/>
                  </a:lnTo>
                  <a:lnTo>
                    <a:pt x="305" y="1327"/>
                  </a:lnTo>
                  <a:lnTo>
                    <a:pt x="324" y="1330"/>
                  </a:lnTo>
                  <a:lnTo>
                    <a:pt x="342" y="1333"/>
                  </a:lnTo>
                  <a:lnTo>
                    <a:pt x="362" y="1336"/>
                  </a:lnTo>
                  <a:lnTo>
                    <a:pt x="381" y="1338"/>
                  </a:lnTo>
                  <a:lnTo>
                    <a:pt x="400" y="1338"/>
                  </a:lnTo>
                  <a:lnTo>
                    <a:pt x="425" y="1337"/>
                  </a:lnTo>
                  <a:lnTo>
                    <a:pt x="448" y="1336"/>
                  </a:lnTo>
                  <a:lnTo>
                    <a:pt x="471" y="1332"/>
                  </a:lnTo>
                  <a:lnTo>
                    <a:pt x="493" y="1329"/>
                  </a:lnTo>
                  <a:lnTo>
                    <a:pt x="515" y="1323"/>
                  </a:lnTo>
                  <a:lnTo>
                    <a:pt x="535" y="1318"/>
                  </a:lnTo>
                  <a:lnTo>
                    <a:pt x="554" y="1311"/>
                  </a:lnTo>
                  <a:lnTo>
                    <a:pt x="573" y="1302"/>
                  </a:lnTo>
                  <a:lnTo>
                    <a:pt x="591" y="1293"/>
                  </a:lnTo>
                  <a:lnTo>
                    <a:pt x="609" y="1283"/>
                  </a:lnTo>
                  <a:lnTo>
                    <a:pt x="626" y="1273"/>
                  </a:lnTo>
                  <a:lnTo>
                    <a:pt x="643" y="1260"/>
                  </a:lnTo>
                  <a:lnTo>
                    <a:pt x="660" y="1248"/>
                  </a:lnTo>
                  <a:lnTo>
                    <a:pt x="675" y="1234"/>
                  </a:lnTo>
                  <a:lnTo>
                    <a:pt x="690" y="1221"/>
                  </a:lnTo>
                  <a:lnTo>
                    <a:pt x="706" y="1206"/>
                  </a:lnTo>
                  <a:lnTo>
                    <a:pt x="625" y="1119"/>
                  </a:lnTo>
                  <a:lnTo>
                    <a:pt x="600" y="1141"/>
                  </a:lnTo>
                  <a:lnTo>
                    <a:pt x="575" y="1161"/>
                  </a:lnTo>
                  <a:lnTo>
                    <a:pt x="563" y="1170"/>
                  </a:lnTo>
                  <a:lnTo>
                    <a:pt x="551" y="1178"/>
                  </a:lnTo>
                  <a:lnTo>
                    <a:pt x="538" y="1186"/>
                  </a:lnTo>
                  <a:lnTo>
                    <a:pt x="525" y="1193"/>
                  </a:lnTo>
                  <a:lnTo>
                    <a:pt x="511" y="1200"/>
                  </a:lnTo>
                  <a:lnTo>
                    <a:pt x="498" y="1204"/>
                  </a:lnTo>
                  <a:lnTo>
                    <a:pt x="484" y="1210"/>
                  </a:lnTo>
                  <a:lnTo>
                    <a:pt x="470" y="1213"/>
                  </a:lnTo>
                  <a:lnTo>
                    <a:pt x="454" y="1216"/>
                  </a:lnTo>
                  <a:lnTo>
                    <a:pt x="438" y="1219"/>
                  </a:lnTo>
                  <a:lnTo>
                    <a:pt x="423" y="1220"/>
                  </a:lnTo>
                  <a:lnTo>
                    <a:pt x="406" y="1220"/>
                  </a:lnTo>
                  <a:lnTo>
                    <a:pt x="390" y="1220"/>
                  </a:lnTo>
                  <a:lnTo>
                    <a:pt x="374" y="1219"/>
                  </a:lnTo>
                  <a:lnTo>
                    <a:pt x="360" y="1216"/>
                  </a:lnTo>
                  <a:lnTo>
                    <a:pt x="346" y="1213"/>
                  </a:lnTo>
                  <a:lnTo>
                    <a:pt x="332" y="1210"/>
                  </a:lnTo>
                  <a:lnTo>
                    <a:pt x="318" y="1204"/>
                  </a:lnTo>
                  <a:lnTo>
                    <a:pt x="306" y="1200"/>
                  </a:lnTo>
                  <a:lnTo>
                    <a:pt x="292" y="1193"/>
                  </a:lnTo>
                  <a:lnTo>
                    <a:pt x="281" y="1186"/>
                  </a:lnTo>
                  <a:lnTo>
                    <a:pt x="269" y="1178"/>
                  </a:lnTo>
                  <a:lnTo>
                    <a:pt x="257" y="1169"/>
                  </a:lnTo>
                  <a:lnTo>
                    <a:pt x="247" y="1160"/>
                  </a:lnTo>
                  <a:lnTo>
                    <a:pt x="236" y="1150"/>
                  </a:lnTo>
                  <a:lnTo>
                    <a:pt x="227" y="1139"/>
                  </a:lnTo>
                  <a:lnTo>
                    <a:pt x="217" y="1128"/>
                  </a:lnTo>
                  <a:lnTo>
                    <a:pt x="209" y="1115"/>
                  </a:lnTo>
                  <a:lnTo>
                    <a:pt x="200" y="1103"/>
                  </a:lnTo>
                  <a:lnTo>
                    <a:pt x="192" y="1089"/>
                  </a:lnTo>
                  <a:lnTo>
                    <a:pt x="185" y="1075"/>
                  </a:lnTo>
                  <a:lnTo>
                    <a:pt x="178" y="1060"/>
                  </a:lnTo>
                  <a:lnTo>
                    <a:pt x="172" y="1045"/>
                  </a:lnTo>
                  <a:lnTo>
                    <a:pt x="166" y="1029"/>
                  </a:lnTo>
                  <a:lnTo>
                    <a:pt x="161" y="1012"/>
                  </a:lnTo>
                  <a:lnTo>
                    <a:pt x="156" y="995"/>
                  </a:lnTo>
                  <a:lnTo>
                    <a:pt x="148" y="959"/>
                  </a:lnTo>
                  <a:lnTo>
                    <a:pt x="143" y="920"/>
                  </a:lnTo>
                  <a:lnTo>
                    <a:pt x="139" y="879"/>
                  </a:lnTo>
                  <a:lnTo>
                    <a:pt x="138" y="837"/>
                  </a:lnTo>
                  <a:lnTo>
                    <a:pt x="138" y="814"/>
                  </a:lnTo>
                  <a:lnTo>
                    <a:pt x="139" y="793"/>
                  </a:lnTo>
                  <a:lnTo>
                    <a:pt x="140" y="773"/>
                  </a:lnTo>
                  <a:lnTo>
                    <a:pt x="143" y="752"/>
                  </a:lnTo>
                  <a:lnTo>
                    <a:pt x="146" y="733"/>
                  </a:lnTo>
                  <a:lnTo>
                    <a:pt x="149" y="714"/>
                  </a:lnTo>
                  <a:lnTo>
                    <a:pt x="153" y="696"/>
                  </a:lnTo>
                  <a:lnTo>
                    <a:pt x="157" y="678"/>
                  </a:lnTo>
                  <a:lnTo>
                    <a:pt x="163" y="661"/>
                  </a:lnTo>
                  <a:lnTo>
                    <a:pt x="169" y="646"/>
                  </a:lnTo>
                  <a:lnTo>
                    <a:pt x="175" y="630"/>
                  </a:lnTo>
                  <a:lnTo>
                    <a:pt x="182" y="615"/>
                  </a:lnTo>
                  <a:lnTo>
                    <a:pt x="189" y="601"/>
                  </a:lnTo>
                  <a:lnTo>
                    <a:pt x="197" y="587"/>
                  </a:lnTo>
                  <a:lnTo>
                    <a:pt x="205" y="575"/>
                  </a:lnTo>
                  <a:lnTo>
                    <a:pt x="214" y="563"/>
                  </a:lnTo>
                  <a:lnTo>
                    <a:pt x="223" y="551"/>
                  </a:lnTo>
                  <a:lnTo>
                    <a:pt x="232" y="540"/>
                  </a:lnTo>
                  <a:lnTo>
                    <a:pt x="242" y="530"/>
                  </a:lnTo>
                  <a:lnTo>
                    <a:pt x="252" y="521"/>
                  </a:lnTo>
                  <a:lnTo>
                    <a:pt x="263" y="512"/>
                  </a:lnTo>
                  <a:lnTo>
                    <a:pt x="273" y="504"/>
                  </a:lnTo>
                  <a:lnTo>
                    <a:pt x="284" y="497"/>
                  </a:lnTo>
                  <a:lnTo>
                    <a:pt x="297" y="491"/>
                  </a:lnTo>
                  <a:lnTo>
                    <a:pt x="309" y="485"/>
                  </a:lnTo>
                  <a:lnTo>
                    <a:pt x="320" y="481"/>
                  </a:lnTo>
                  <a:lnTo>
                    <a:pt x="334" y="476"/>
                  </a:lnTo>
                  <a:lnTo>
                    <a:pt x="346" y="473"/>
                  </a:lnTo>
                  <a:lnTo>
                    <a:pt x="360" y="469"/>
                  </a:lnTo>
                  <a:lnTo>
                    <a:pt x="373" y="468"/>
                  </a:lnTo>
                  <a:lnTo>
                    <a:pt x="387" y="467"/>
                  </a:lnTo>
                  <a:lnTo>
                    <a:pt x="400" y="4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" name="Rectangle 38">
            <a:extLst>
              <a:ext uri="{FF2B5EF4-FFF2-40B4-BE49-F238E27FC236}">
                <a16:creationId xmlns:a16="http://schemas.microsoft.com/office/drawing/2014/main" id="{8E281A29-1831-4BA3-AC5C-A4AE235893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C748A6F6-58F6-43DB-915E-C012BB8DF77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id="{8C9D4320-4AF2-4271-8FF8-21F6964CEC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062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843967" rtl="0" eaLnBrk="1" latinLnBrk="0" hangingPunct="1">
        <a:lnSpc>
          <a:spcPct val="90000"/>
        </a:lnSpc>
        <a:spcBef>
          <a:spcPct val="0"/>
        </a:spcBef>
        <a:buNone/>
        <a:defRPr sz="40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992" indent="-210992" algn="l" defTabSz="843967" rtl="0" eaLnBrk="1" latinLnBrk="0" hangingPunct="1">
        <a:lnSpc>
          <a:spcPct val="90000"/>
        </a:lnSpc>
        <a:spcBef>
          <a:spcPts val="923"/>
        </a:spcBef>
        <a:buFont typeface="Arial"/>
        <a:buChar char="•"/>
        <a:defRPr sz="2584" kern="1200">
          <a:solidFill>
            <a:schemeClr val="tx1"/>
          </a:solidFill>
          <a:latin typeface="+mn-lt"/>
          <a:ea typeface="+mn-ea"/>
          <a:cs typeface="+mn-cs"/>
        </a:defRPr>
      </a:lvl1pPr>
      <a:lvl2pPr marL="632976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2pPr>
      <a:lvl3pPr marL="1054960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3pPr>
      <a:lvl4pPr marL="1476943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898927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320911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7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3164880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586864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1984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3967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5952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7936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09921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1903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3887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5872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jpeg"/><Relationship Id="rId20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BBD15-D133-4BC3-A92F-4D84BC51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Exelia : station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07E5D1-AAA9-40A9-846E-89818DB1FB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EEE4FD-5C5B-4451-B7BF-62B3B5E6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  <p:pic>
        <p:nvPicPr>
          <p:cNvPr id="6" name="Image 43">
            <a:extLst>
              <a:ext uri="{FF2B5EF4-FFF2-40B4-BE49-F238E27FC236}">
                <a16:creationId xmlns:a16="http://schemas.microsoft.com/office/drawing/2014/main" id="{9294CCBD-B56F-42AA-B399-AAABD37E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821" y="1770035"/>
            <a:ext cx="1761026" cy="68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2811BA1C-20E5-4983-9193-64F79C83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8505" y="3326497"/>
            <a:ext cx="2138134" cy="82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6">
            <a:extLst>
              <a:ext uri="{FF2B5EF4-FFF2-40B4-BE49-F238E27FC236}">
                <a16:creationId xmlns:a16="http://schemas.microsoft.com/office/drawing/2014/main" id="{7043562A-0732-4A50-AF6C-383A083D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465" y="2157816"/>
            <a:ext cx="1145557" cy="214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>
            <a:extLst>
              <a:ext uri="{FF2B5EF4-FFF2-40B4-BE49-F238E27FC236}">
                <a16:creationId xmlns:a16="http://schemas.microsoft.com/office/drawing/2014/main" id="{24646C06-B10F-4DA4-A7E3-B5B93C894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138" y="4043359"/>
            <a:ext cx="1147335" cy="210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id="{760628AB-46EC-46A3-9462-E045F03DA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014" y="2143585"/>
            <a:ext cx="1876648" cy="54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8">
            <a:extLst>
              <a:ext uri="{FF2B5EF4-FFF2-40B4-BE49-F238E27FC236}">
                <a16:creationId xmlns:a16="http://schemas.microsoft.com/office/drawing/2014/main" id="{99B60BAE-D7BD-46CA-88E1-D265385FA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736" y="2657664"/>
            <a:ext cx="1341226" cy="4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0">
            <a:extLst>
              <a:ext uri="{FF2B5EF4-FFF2-40B4-BE49-F238E27FC236}">
                <a16:creationId xmlns:a16="http://schemas.microsoft.com/office/drawing/2014/main" id="{F1553D1D-B0BF-4CC1-B3DE-881B67DA9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014" y="3529282"/>
            <a:ext cx="1876648" cy="54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3">
            <a:extLst>
              <a:ext uri="{FF2B5EF4-FFF2-40B4-BE49-F238E27FC236}">
                <a16:creationId xmlns:a16="http://schemas.microsoft.com/office/drawing/2014/main" id="{78ADD6D3-63A9-433A-9081-5D817D609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736" y="4511187"/>
            <a:ext cx="1341226" cy="4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4">
            <a:extLst>
              <a:ext uri="{FF2B5EF4-FFF2-40B4-BE49-F238E27FC236}">
                <a16:creationId xmlns:a16="http://schemas.microsoft.com/office/drawing/2014/main" id="{A79289F1-2D68-4062-9AF1-A7019AA9D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014" y="4002448"/>
            <a:ext cx="1876648" cy="54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égende : flèche courbée sans bordure 22">
            <a:extLst>
              <a:ext uri="{FF2B5EF4-FFF2-40B4-BE49-F238E27FC236}">
                <a16:creationId xmlns:a16="http://schemas.microsoft.com/office/drawing/2014/main" id="{5E9EE0D3-5593-47F2-A7FA-E074942F89B8}"/>
              </a:ext>
            </a:extLst>
          </p:cNvPr>
          <p:cNvSpPr/>
          <p:nvPr/>
        </p:nvSpPr>
        <p:spPr bwMode="auto">
          <a:xfrm>
            <a:off x="8132786" y="4333965"/>
            <a:ext cx="2693124" cy="846715"/>
          </a:xfrm>
          <a:prstGeom prst="callout2">
            <a:avLst>
              <a:gd name="adj1" fmla="val 54285"/>
              <a:gd name="adj2" fmla="val -5499"/>
              <a:gd name="adj3" fmla="val 54285"/>
              <a:gd name="adj4" fmla="val -17375"/>
              <a:gd name="adj5" fmla="val -47888"/>
              <a:gd name="adj6" fmla="val -25648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77" b="1" i="0" u="none" strike="noStrike" kern="1200" cap="none" spc="0" normalizeH="0" baseline="0" noProof="0" err="1">
                <a:ln>
                  <a:noFill/>
                </a:ln>
                <a:solidFill>
                  <a:srgbClr val="0063BE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Therapy</a:t>
            </a:r>
            <a:r>
              <a:rPr kumimoji="0" lang="fr-FR" altLang="en-US" sz="1477" b="1" i="0" u="none" strike="noStrike" kern="1200" cap="none" spc="0" normalizeH="0" baseline="0" noProof="0">
                <a:ln>
                  <a:noFill/>
                </a:ln>
                <a:solidFill>
                  <a:srgbClr val="0063BE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 Manager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Prog. des appareils via la bibliothèque de médicaments</a:t>
            </a:r>
          </a:p>
          <a:p>
            <a:pPr marL="171413" marR="0" lvl="0" indent="-1714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Relais de voies</a:t>
            </a:r>
          </a:p>
          <a:p>
            <a:pPr marL="171413" marR="0" lvl="0" indent="-1714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AIVOC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Arial" pitchFamily="34" charset="0"/>
            </a:endParaRPr>
          </a:p>
        </p:txBody>
      </p:sp>
      <p:grpSp>
        <p:nvGrpSpPr>
          <p:cNvPr id="16" name="Groupe 23">
            <a:extLst>
              <a:ext uri="{FF2B5EF4-FFF2-40B4-BE49-F238E27FC236}">
                <a16:creationId xmlns:a16="http://schemas.microsoft.com/office/drawing/2014/main" id="{8C1F6D22-45C9-4F6F-A78E-958331A57350}"/>
              </a:ext>
            </a:extLst>
          </p:cNvPr>
          <p:cNvGrpSpPr>
            <a:grpSpLocks/>
          </p:cNvGrpSpPr>
          <p:nvPr/>
        </p:nvGrpSpPr>
        <p:grpSpPr bwMode="auto">
          <a:xfrm>
            <a:off x="1089744" y="1453404"/>
            <a:ext cx="2335583" cy="1711827"/>
            <a:chOff x="188843" y="1785328"/>
            <a:chExt cx="2085160" cy="1527709"/>
          </a:xfrm>
        </p:grpSpPr>
        <p:pic>
          <p:nvPicPr>
            <p:cNvPr id="17" name="Image 24">
              <a:extLst>
                <a:ext uri="{FF2B5EF4-FFF2-40B4-BE49-F238E27FC236}">
                  <a16:creationId xmlns:a16="http://schemas.microsoft.com/office/drawing/2014/main" id="{15E84F96-BFA0-4F42-BDAB-66EAA33AA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44" y="2634911"/>
              <a:ext cx="1675432" cy="67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Légende : flèche courbée sans bordure 25">
              <a:extLst>
                <a:ext uri="{FF2B5EF4-FFF2-40B4-BE49-F238E27FC236}">
                  <a16:creationId xmlns:a16="http://schemas.microsoft.com/office/drawing/2014/main" id="{33C290E8-0EA7-4484-9173-AC9D4277FEE8}"/>
                </a:ext>
              </a:extLst>
            </p:cNvPr>
            <p:cNvSpPr/>
            <p:nvPr/>
          </p:nvSpPr>
          <p:spPr>
            <a:xfrm flipH="1">
              <a:off x="188843" y="1785328"/>
              <a:ext cx="2085160" cy="755645"/>
            </a:xfrm>
            <a:prstGeom prst="callout2">
              <a:avLst>
                <a:gd name="adj1" fmla="val 54285"/>
                <a:gd name="adj2" fmla="val 1692"/>
                <a:gd name="adj3" fmla="val 52969"/>
                <a:gd name="adj4" fmla="val -13174"/>
                <a:gd name="adj5" fmla="val 53789"/>
                <a:gd name="adj6" fmla="val -58424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77" b="1" i="0" u="none" strike="noStrike" kern="1200" cap="none" spc="0" normalizeH="0" baseline="0" noProof="0" err="1">
                  <a:ln>
                    <a:noFill/>
                  </a:ln>
                  <a:solidFill>
                    <a:srgbClr val="0063BE"/>
                  </a:solidFill>
                  <a:effectLst/>
                  <a:uLnTx/>
                  <a:uFillTx/>
                  <a:latin typeface="Verdana"/>
                  <a:ea typeface="+mn-ea"/>
                  <a:cs typeface="Arial" pitchFamily="34" charset="0"/>
                </a:rPr>
                <a:t>Combox</a:t>
              </a:r>
              <a:endParaRPr kumimoji="0" lang="fr-FR" altLang="en-US" sz="1477" b="1" i="0" u="none" strike="noStrike" kern="1200" cap="none" spc="0" normalizeH="0" baseline="0" noProof="0">
                <a:ln>
                  <a:noFill/>
                </a:ln>
                <a:solidFill>
                  <a:srgbClr val="0063BE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endParaRPr>
            </a:p>
            <a:p>
              <a:pPr marL="171413" marR="0" lvl="0" indent="-1714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/>
                  <a:ea typeface="+mn-ea"/>
                  <a:cs typeface="Arial" pitchFamily="34" charset="0"/>
                </a:rPr>
                <a:t>Envoi infos vers le DPI</a:t>
              </a:r>
            </a:p>
            <a:p>
              <a:pPr marL="171413" marR="0" lvl="0" indent="-1714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/>
                  <a:ea typeface="+mn-ea"/>
                  <a:cs typeface="Arial" pitchFamily="34" charset="0"/>
                </a:rPr>
                <a:t>Partage les infos entre les appareils et le </a:t>
              </a:r>
              <a:r>
                <a:rPr kumimoji="0" lang="fr-FR" alt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/>
                  <a:ea typeface="+mn-ea"/>
                  <a:cs typeface="Arial" pitchFamily="34" charset="0"/>
                </a:rPr>
                <a:t>Therapy</a:t>
              </a:r>
              <a:r>
                <a:rPr kumimoji="0" lang="fr-FR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/>
                  <a:ea typeface="+mn-ea"/>
                  <a:cs typeface="Arial" pitchFamily="34" charset="0"/>
                </a:rPr>
                <a:t> Manager</a:t>
              </a:r>
            </a:p>
          </p:txBody>
        </p:sp>
      </p:grpSp>
      <p:grpSp>
        <p:nvGrpSpPr>
          <p:cNvPr id="19" name="Groupe 26">
            <a:extLst>
              <a:ext uri="{FF2B5EF4-FFF2-40B4-BE49-F238E27FC236}">
                <a16:creationId xmlns:a16="http://schemas.microsoft.com/office/drawing/2014/main" id="{15D6B9AC-30E4-43B7-8BDF-BA46C92B67A8}"/>
              </a:ext>
            </a:extLst>
          </p:cNvPr>
          <p:cNvGrpSpPr>
            <a:grpSpLocks/>
          </p:cNvGrpSpPr>
          <p:nvPr/>
        </p:nvGrpSpPr>
        <p:grpSpPr bwMode="auto">
          <a:xfrm>
            <a:off x="1298923" y="3634519"/>
            <a:ext cx="2478052" cy="2986705"/>
            <a:chOff x="188843" y="3234200"/>
            <a:chExt cx="2121633" cy="2381054"/>
          </a:xfrm>
        </p:grpSpPr>
        <p:pic>
          <p:nvPicPr>
            <p:cNvPr id="20" name="Image 27">
              <a:extLst>
                <a:ext uri="{FF2B5EF4-FFF2-40B4-BE49-F238E27FC236}">
                  <a16:creationId xmlns:a16="http://schemas.microsoft.com/office/drawing/2014/main" id="{6DDE56F1-CBBC-4752-9E0C-38446E5A6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07" y="4097313"/>
              <a:ext cx="982313" cy="151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Légende : flèche courbée sans bordure 28">
              <a:extLst>
                <a:ext uri="{FF2B5EF4-FFF2-40B4-BE49-F238E27FC236}">
                  <a16:creationId xmlns:a16="http://schemas.microsoft.com/office/drawing/2014/main" id="{0746888A-2A16-441B-B8C2-5488FE1D6F02}"/>
                </a:ext>
              </a:extLst>
            </p:cNvPr>
            <p:cNvSpPr/>
            <p:nvPr/>
          </p:nvSpPr>
          <p:spPr>
            <a:xfrm flipH="1">
              <a:off x="188843" y="3234200"/>
              <a:ext cx="2121633" cy="755442"/>
            </a:xfrm>
            <a:prstGeom prst="callout2">
              <a:avLst>
                <a:gd name="adj1" fmla="val 71394"/>
                <a:gd name="adj2" fmla="val 3089"/>
                <a:gd name="adj3" fmla="val 71394"/>
                <a:gd name="adj4" fmla="val -11309"/>
                <a:gd name="adj5" fmla="val -8307"/>
                <a:gd name="adj6" fmla="val -69954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77" b="1" i="0" u="none" strike="noStrike" kern="1200" cap="none" spc="0" normalizeH="0" baseline="0" noProof="0">
                  <a:ln>
                    <a:noFill/>
                  </a:ln>
                  <a:solidFill>
                    <a:srgbClr val="0063BE"/>
                  </a:solidFill>
                  <a:effectLst/>
                  <a:uLnTx/>
                  <a:uFillTx/>
                  <a:latin typeface="Verdana"/>
                  <a:ea typeface="+mn-ea"/>
                  <a:cs typeface="Arial" pitchFamily="34" charset="0"/>
                </a:rPr>
                <a:t>Link</a:t>
              </a:r>
            </a:p>
            <a:p>
              <a:pPr marL="171413" marR="0" lvl="0" indent="-1714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/>
                  <a:ea typeface="+mn-ea"/>
                  <a:cs typeface="Arial" pitchFamily="34" charset="0"/>
                </a:rPr>
                <a:t>Pour 4 appareils</a:t>
              </a:r>
            </a:p>
            <a:p>
              <a:pPr marL="171413" marR="0" lvl="0" indent="-1714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/>
                  <a:ea typeface="+mn-ea"/>
                  <a:cs typeface="Arial" pitchFamily="34" charset="0"/>
                </a:rPr>
                <a:t>Vecteur de communication entre les appareils et la </a:t>
              </a:r>
              <a:r>
                <a:rPr kumimoji="0" lang="fr-FR" alt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/>
                  <a:ea typeface="+mn-ea"/>
                  <a:cs typeface="Arial" pitchFamily="34" charset="0"/>
                </a:rPr>
                <a:t>ComBox</a:t>
              </a:r>
              <a:endParaRPr kumimoji="0" lang="fr-F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endParaRPr>
            </a:p>
            <a:p>
              <a:pPr marL="171413" marR="0" lvl="0" indent="-1714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/>
                  <a:ea typeface="+mn-ea"/>
                  <a:cs typeface="Arial" pitchFamily="34" charset="0"/>
                </a:rPr>
                <a:t>Alimente les appareils</a:t>
              </a:r>
            </a:p>
            <a:p>
              <a:pPr marL="171413" marR="0" lvl="0" indent="-1714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/>
                  <a:ea typeface="+mn-ea"/>
                  <a:cs typeface="Arial" pitchFamily="34" charset="0"/>
                </a:rPr>
                <a:t>Se combine facilement avec des Link supplémentaires</a:t>
              </a:r>
            </a:p>
            <a:p>
              <a:pPr marL="171413" marR="0" lvl="0" indent="-1714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fr-FR" altLang="en-US" sz="923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endParaRPr>
            </a:p>
          </p:txBody>
        </p:sp>
      </p:grpSp>
      <p:sp>
        <p:nvSpPr>
          <p:cNvPr id="22" name="Légende : flèche courbée sans bordure 31">
            <a:extLst>
              <a:ext uri="{FF2B5EF4-FFF2-40B4-BE49-F238E27FC236}">
                <a16:creationId xmlns:a16="http://schemas.microsoft.com/office/drawing/2014/main" id="{825C7399-42C9-4F74-BB57-F919BAABD794}"/>
              </a:ext>
            </a:extLst>
          </p:cNvPr>
          <p:cNvSpPr/>
          <p:nvPr/>
        </p:nvSpPr>
        <p:spPr bwMode="auto">
          <a:xfrm>
            <a:off x="7647944" y="1433839"/>
            <a:ext cx="3849641" cy="446604"/>
          </a:xfrm>
          <a:prstGeom prst="callout2">
            <a:avLst>
              <a:gd name="adj1" fmla="val 60743"/>
              <a:gd name="adj2" fmla="val -3374"/>
              <a:gd name="adj3" fmla="val 60743"/>
              <a:gd name="adj4" fmla="val -16667"/>
              <a:gd name="adj5" fmla="val 209104"/>
              <a:gd name="adj6" fmla="val -65932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77" b="1" i="0" u="none" strike="noStrike" kern="1200" cap="none" spc="0" normalizeH="0" baseline="0" noProof="0">
                <a:ln>
                  <a:noFill/>
                </a:ln>
                <a:solidFill>
                  <a:srgbClr val="0063B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Pousse-seringue « SP »</a:t>
            </a:r>
            <a:br>
              <a:rPr kumimoji="0" lang="fr-FR" altLang="en-US" sz="923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fr-FR" alt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mL</a:t>
            </a:r>
            <a:r>
              <a:rPr kumimoji="0" lang="fr-F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/h et débit massique</a:t>
            </a:r>
            <a:endParaRPr kumimoji="0" lang="fr-FR" altLang="en-US" sz="923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MS PGothic" pitchFamily="34" charset="-128"/>
              <a:cs typeface="+mn-cs"/>
            </a:endParaRPr>
          </a:p>
        </p:txBody>
      </p:sp>
      <p:sp>
        <p:nvSpPr>
          <p:cNvPr id="23" name="Légende : flèche courbée sans bordure 34">
            <a:extLst>
              <a:ext uri="{FF2B5EF4-FFF2-40B4-BE49-F238E27FC236}">
                <a16:creationId xmlns:a16="http://schemas.microsoft.com/office/drawing/2014/main" id="{0E1B96DB-B038-45F4-AFCE-D2589E3AFDCD}"/>
              </a:ext>
            </a:extLst>
          </p:cNvPr>
          <p:cNvSpPr/>
          <p:nvPr/>
        </p:nvSpPr>
        <p:spPr bwMode="auto">
          <a:xfrm>
            <a:off x="7379400" y="2778056"/>
            <a:ext cx="4386728" cy="396676"/>
          </a:xfrm>
          <a:prstGeom prst="callout2">
            <a:avLst>
              <a:gd name="adj1" fmla="val 74741"/>
              <a:gd name="adj2" fmla="val -1743"/>
              <a:gd name="adj3" fmla="val 20737"/>
              <a:gd name="adj4" fmla="val -10585"/>
              <a:gd name="adj5" fmla="val 5720"/>
              <a:gd name="adj6" fmla="val -33400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477" b="1" i="0" u="none" strike="noStrike" kern="1200" cap="none" spc="0" normalizeH="0" baseline="0" noProof="0">
                <a:ln>
                  <a:noFill/>
                </a:ln>
                <a:solidFill>
                  <a:srgbClr val="0063B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Pompe Volumétrique « VP »</a:t>
            </a:r>
            <a:br>
              <a:rPr kumimoji="0" lang="fr-FR" altLang="en-US" sz="923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fr-FR" alt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mL</a:t>
            </a:r>
            <a:r>
              <a:rPr kumimoji="0" lang="fr-F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/h et débit massique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Fonctions avancées : palier, primaire/secondaire…</a:t>
            </a:r>
          </a:p>
        </p:txBody>
      </p:sp>
      <p:sp>
        <p:nvSpPr>
          <p:cNvPr id="24" name="Légende : flèche courbée sans bordure 35">
            <a:extLst>
              <a:ext uri="{FF2B5EF4-FFF2-40B4-BE49-F238E27FC236}">
                <a16:creationId xmlns:a16="http://schemas.microsoft.com/office/drawing/2014/main" id="{A142EB62-E4F4-499F-929D-E88D0FB4382C}"/>
              </a:ext>
            </a:extLst>
          </p:cNvPr>
          <p:cNvSpPr/>
          <p:nvPr/>
        </p:nvSpPr>
        <p:spPr>
          <a:xfrm flipH="1">
            <a:off x="1283076" y="4107279"/>
            <a:ext cx="2376496" cy="844937"/>
          </a:xfrm>
          <a:prstGeom prst="callout2">
            <a:avLst>
              <a:gd name="adj1" fmla="val 71394"/>
              <a:gd name="adj2" fmla="val 3089"/>
              <a:gd name="adj3" fmla="val 71394"/>
              <a:gd name="adj4" fmla="val -11309"/>
              <a:gd name="adj5" fmla="val 234921"/>
              <a:gd name="adj6" fmla="val -85932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923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Arial" pitchFamily="34" charset="0"/>
            </a:endParaRPr>
          </a:p>
        </p:txBody>
      </p:sp>
      <p:pic>
        <p:nvPicPr>
          <p:cNvPr id="25" name="Image 37">
            <a:extLst>
              <a:ext uri="{FF2B5EF4-FFF2-40B4-BE49-F238E27FC236}">
                <a16:creationId xmlns:a16="http://schemas.microsoft.com/office/drawing/2014/main" id="{560FF710-9318-4988-A609-FC6B6A19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014" y="3084579"/>
            <a:ext cx="1876648" cy="54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38">
            <a:extLst>
              <a:ext uri="{FF2B5EF4-FFF2-40B4-BE49-F238E27FC236}">
                <a16:creationId xmlns:a16="http://schemas.microsoft.com/office/drawing/2014/main" id="{FEACE132-7BBF-419C-88B6-9693A6E9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014" y="4923873"/>
            <a:ext cx="1876648" cy="54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39">
            <a:extLst>
              <a:ext uri="{FF2B5EF4-FFF2-40B4-BE49-F238E27FC236}">
                <a16:creationId xmlns:a16="http://schemas.microsoft.com/office/drawing/2014/main" id="{E8596E59-6F9F-4F9C-B08D-82E0B0DAF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899" y="5377471"/>
            <a:ext cx="1876648" cy="54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e 74">
            <a:extLst>
              <a:ext uri="{FF2B5EF4-FFF2-40B4-BE49-F238E27FC236}">
                <a16:creationId xmlns:a16="http://schemas.microsoft.com/office/drawing/2014/main" id="{2121B1A9-608C-453F-A909-C3D3CC43721D}"/>
              </a:ext>
            </a:extLst>
          </p:cNvPr>
          <p:cNvGrpSpPr>
            <a:grpSpLocks/>
          </p:cNvGrpSpPr>
          <p:nvPr/>
        </p:nvGrpSpPr>
        <p:grpSpPr bwMode="auto">
          <a:xfrm>
            <a:off x="5837402" y="2246756"/>
            <a:ext cx="2013616" cy="3522053"/>
            <a:chOff x="4649673" y="2364730"/>
            <a:chExt cx="1797489" cy="3143476"/>
          </a:xfrm>
        </p:grpSpPr>
        <p:pic>
          <p:nvPicPr>
            <p:cNvPr id="29" name="Image 51">
              <a:extLst>
                <a:ext uri="{FF2B5EF4-FFF2-40B4-BE49-F238E27FC236}">
                  <a16:creationId xmlns:a16="http://schemas.microsoft.com/office/drawing/2014/main" id="{BFA876F9-601F-4080-A2CE-F5CF6AF65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869" y="2364730"/>
              <a:ext cx="454819" cy="258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66">
              <a:extLst>
                <a:ext uri="{FF2B5EF4-FFF2-40B4-BE49-F238E27FC236}">
                  <a16:creationId xmlns:a16="http://schemas.microsoft.com/office/drawing/2014/main" id="{807A8174-CD84-413A-9C27-471BA7A98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673" y="2795751"/>
              <a:ext cx="453600" cy="256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67">
              <a:extLst>
                <a:ext uri="{FF2B5EF4-FFF2-40B4-BE49-F238E27FC236}">
                  <a16:creationId xmlns:a16="http://schemas.microsoft.com/office/drawing/2014/main" id="{DFE8E50F-8987-4884-AE01-8937661BF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569" y="3206164"/>
              <a:ext cx="453600" cy="25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68">
              <a:extLst>
                <a:ext uri="{FF2B5EF4-FFF2-40B4-BE49-F238E27FC236}">
                  <a16:creationId xmlns:a16="http://schemas.microsoft.com/office/drawing/2014/main" id="{AEE751A7-8210-4CDA-809E-EDC67CE8B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569" y="3603325"/>
              <a:ext cx="453600" cy="24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69">
              <a:extLst>
                <a:ext uri="{FF2B5EF4-FFF2-40B4-BE49-F238E27FC236}">
                  <a16:creationId xmlns:a16="http://schemas.microsoft.com/office/drawing/2014/main" id="{42677BC0-1492-43CC-B26A-CFE6F7AC4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569" y="4025270"/>
              <a:ext cx="453600" cy="25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70">
              <a:extLst>
                <a:ext uri="{FF2B5EF4-FFF2-40B4-BE49-F238E27FC236}">
                  <a16:creationId xmlns:a16="http://schemas.microsoft.com/office/drawing/2014/main" id="{4C7022A1-0028-4C85-8E7E-5E9A0A99F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673" y="4447130"/>
              <a:ext cx="453600" cy="25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 71">
              <a:extLst>
                <a:ext uri="{FF2B5EF4-FFF2-40B4-BE49-F238E27FC236}">
                  <a16:creationId xmlns:a16="http://schemas.microsoft.com/office/drawing/2014/main" id="{9225F4A3-585C-471E-A869-328E4FF66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569" y="4845881"/>
              <a:ext cx="453600" cy="25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Image 72">
              <a:extLst>
                <a:ext uri="{FF2B5EF4-FFF2-40B4-BE49-F238E27FC236}">
                  <a16:creationId xmlns:a16="http://schemas.microsoft.com/office/drawing/2014/main" id="{3B151A96-1947-48C8-8CA4-10440435A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869" y="5251325"/>
              <a:ext cx="453600" cy="25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7" name="Objet 73">
              <a:extLst>
                <a:ext uri="{FF2B5EF4-FFF2-40B4-BE49-F238E27FC236}">
                  <a16:creationId xmlns:a16="http://schemas.microsoft.com/office/drawing/2014/main" id="{096ED452-7DC5-4D2C-87F3-2CBA566D65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80131" y="3451314"/>
            <a:ext cx="667031" cy="438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22" name="Image" r:id="rId19" imgW="16228571" imgH="10057143" progId="Photoshop.Image.19">
                    <p:embed/>
                  </p:oleObj>
                </mc:Choice>
                <mc:Fallback>
                  <p:oleObj name="Image" r:id="rId19" imgW="16228571" imgH="10057143" progId="Photoshop.Image.19">
                    <p:embed/>
                    <p:pic>
                      <p:nvPicPr>
                        <p:cNvPr id="37" name="Objet 73">
                          <a:extLst>
                            <a:ext uri="{FF2B5EF4-FFF2-40B4-BE49-F238E27FC236}">
                              <a16:creationId xmlns:a16="http://schemas.microsoft.com/office/drawing/2014/main" id="{096ED452-7DC5-4D2C-87F3-2CBA566D65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0131" y="3451314"/>
                          <a:ext cx="667031" cy="4381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252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E2183-628F-422A-A081-A8433341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50" b="1">
                <a:ea typeface="+mj-lt"/>
                <a:cs typeface="+mj-lt"/>
              </a:rPr>
              <a:t>EXELIA</a:t>
            </a:r>
            <a:endParaRPr lang="fr-FR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CA1DE4E8-58A3-43CA-9A49-7FC7EF9B3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256" y="1714501"/>
            <a:ext cx="10176875" cy="5057775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49C7D1-1FA7-4893-B736-5CD3718AFC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19CC73-C4D4-46F5-97D0-E46A4258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F8C76BE-E9C0-4AF5-859E-0CC98765B28F}"/>
              </a:ext>
            </a:extLst>
          </p:cNvPr>
          <p:cNvSpPr txBox="1"/>
          <p:nvPr/>
        </p:nvSpPr>
        <p:spPr>
          <a:xfrm>
            <a:off x="2257425" y="3429000"/>
            <a:ext cx="8124825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fr-FR" sz="1200">
                <a:solidFill>
                  <a:srgbClr val="4472C4"/>
                </a:solidFill>
              </a:rPr>
              <a:t>Nouvelle interface graphique </a:t>
            </a:r>
            <a:r>
              <a:rPr lang="fr-FR" sz="1200">
                <a:solidFill>
                  <a:srgbClr val="002060"/>
                </a:solidFill>
              </a:rPr>
              <a:t>avec écran tactile couleur (95*54mm)</a:t>
            </a:r>
          </a:p>
          <a:p>
            <a:r>
              <a:rPr lang="fr-FR" sz="1200">
                <a:solidFill>
                  <a:srgbClr val="002060"/>
                </a:solidFill>
              </a:rPr>
              <a:t>Ergonomie </a:t>
            </a:r>
            <a:r>
              <a:rPr lang="fr-FR" sz="1200">
                <a:solidFill>
                  <a:srgbClr val="4472C4"/>
                </a:solidFill>
              </a:rPr>
              <a:t>d’installation de la seringue </a:t>
            </a:r>
            <a:r>
              <a:rPr lang="fr-FR" sz="1200">
                <a:solidFill>
                  <a:srgbClr val="002060"/>
                </a:solidFill>
              </a:rPr>
              <a:t>repensée: guidage couleur, capteur de positionnement de la seringue et frein anti-bolus</a:t>
            </a:r>
          </a:p>
          <a:p>
            <a:r>
              <a:rPr lang="fr-FR" sz="1200">
                <a:solidFill>
                  <a:srgbClr val="002060"/>
                </a:solidFill>
              </a:rPr>
              <a:t>Système de réduction des jeux mécaniques pour un </a:t>
            </a:r>
            <a:r>
              <a:rPr lang="fr-FR" sz="1200">
                <a:solidFill>
                  <a:srgbClr val="4472C4"/>
                </a:solidFill>
              </a:rPr>
              <a:t>démarrage encore plus rapide de la perfusion</a:t>
            </a:r>
          </a:p>
          <a:p>
            <a:r>
              <a:rPr lang="fr-FR" sz="1200">
                <a:solidFill>
                  <a:srgbClr val="002060"/>
                </a:solidFill>
              </a:rPr>
              <a:t>Définition automatique du seuil de pression pour une</a:t>
            </a:r>
            <a:r>
              <a:rPr lang="fr-FR" sz="1200">
                <a:solidFill>
                  <a:srgbClr val="4472C4"/>
                </a:solidFill>
              </a:rPr>
              <a:t> meilleure performance de détection des occlusions</a:t>
            </a:r>
          </a:p>
          <a:p>
            <a:r>
              <a:rPr lang="fr-FR" sz="1200">
                <a:solidFill>
                  <a:srgbClr val="002060"/>
                </a:solidFill>
              </a:rPr>
              <a:t>Détection des variations de pression (DPS+) </a:t>
            </a:r>
            <a:r>
              <a:rPr lang="fr-FR" sz="1200">
                <a:solidFill>
                  <a:srgbClr val="4472C4"/>
                </a:solidFill>
              </a:rPr>
              <a:t>pour une détection des occlusions anticipée</a:t>
            </a:r>
          </a:p>
          <a:p>
            <a:r>
              <a:rPr lang="fr-FR" sz="1200">
                <a:solidFill>
                  <a:srgbClr val="002060"/>
                </a:solidFill>
              </a:rPr>
              <a:t>Ergonomie d</a:t>
            </a:r>
            <a:r>
              <a:rPr lang="fr-FR" sz="1200">
                <a:solidFill>
                  <a:srgbClr val="4472C4"/>
                </a:solidFill>
              </a:rPr>
              <a:t>’installation/ retrait des pompes indépendante </a:t>
            </a:r>
            <a:r>
              <a:rPr lang="fr-FR" sz="1200">
                <a:solidFill>
                  <a:srgbClr val="002060"/>
                </a:solidFill>
              </a:rPr>
              <a:t>sur rack</a:t>
            </a:r>
          </a:p>
          <a:p>
            <a:r>
              <a:rPr lang="fr-FR" sz="1200">
                <a:solidFill>
                  <a:srgbClr val="4472C4"/>
                </a:solidFill>
              </a:rPr>
              <a:t>Autonomie batterie et durabilité membrane de pompage</a:t>
            </a:r>
            <a:r>
              <a:rPr lang="fr-FR" sz="1200">
                <a:solidFill>
                  <a:srgbClr val="002060"/>
                </a:solidFill>
              </a:rPr>
              <a:t> garantie au bout de 3 ans</a:t>
            </a:r>
          </a:p>
          <a:p>
            <a:r>
              <a:rPr lang="fr-FR" sz="1200">
                <a:solidFill>
                  <a:srgbClr val="002060"/>
                </a:solidFill>
              </a:rPr>
              <a:t>Compatibilité avec des petites </a:t>
            </a:r>
            <a:r>
              <a:rPr lang="fr-FR" sz="1200">
                <a:solidFill>
                  <a:srgbClr val="4472C4"/>
                </a:solidFill>
              </a:rPr>
              <a:t>seringues 1, 2, 3 cc</a:t>
            </a:r>
          </a:p>
          <a:p>
            <a:r>
              <a:rPr lang="fr-FR" sz="1200">
                <a:solidFill>
                  <a:srgbClr val="4472C4"/>
                </a:solidFill>
              </a:rPr>
              <a:t>Programmation du débit jusqu’à 3 décimales</a:t>
            </a:r>
          </a:p>
          <a:p>
            <a:r>
              <a:rPr lang="fr-FR" sz="1200">
                <a:solidFill>
                  <a:srgbClr val="002060"/>
                </a:solidFill>
              </a:rPr>
              <a:t>Nouvelle </a:t>
            </a:r>
            <a:r>
              <a:rPr lang="fr-FR" sz="1200">
                <a:solidFill>
                  <a:srgbClr val="4472C4"/>
                </a:solidFill>
              </a:rPr>
              <a:t>membrane</a:t>
            </a:r>
            <a:r>
              <a:rPr lang="fr-FR" sz="1200">
                <a:solidFill>
                  <a:srgbClr val="002060"/>
                </a:solidFill>
              </a:rPr>
              <a:t> (VP): Nouvelle conception </a:t>
            </a:r>
            <a:r>
              <a:rPr lang="fr-FR" sz="1200">
                <a:solidFill>
                  <a:srgbClr val="4472C4"/>
                </a:solidFill>
              </a:rPr>
              <a:t>sans maintenance </a:t>
            </a:r>
          </a:p>
          <a:p>
            <a:r>
              <a:rPr lang="fr-FR" sz="1200">
                <a:solidFill>
                  <a:srgbClr val="4472C4"/>
                </a:solidFill>
              </a:rPr>
              <a:t>Batterie</a:t>
            </a:r>
            <a:r>
              <a:rPr lang="fr-FR" sz="1200">
                <a:solidFill>
                  <a:srgbClr val="002060"/>
                </a:solidFill>
              </a:rPr>
              <a:t>: Ne nécessite </a:t>
            </a:r>
            <a:r>
              <a:rPr lang="fr-FR" sz="1200">
                <a:solidFill>
                  <a:srgbClr val="4472C4"/>
                </a:solidFill>
              </a:rPr>
              <a:t>plus de changement systématique tous les 3 ans</a:t>
            </a:r>
          </a:p>
        </p:txBody>
      </p:sp>
      <p:pic>
        <p:nvPicPr>
          <p:cNvPr id="8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44D63B76-FAED-4FA0-8C06-3F167C8F3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1971084"/>
            <a:ext cx="2743200" cy="906057"/>
          </a:xfrm>
          <a:prstGeom prst="rect">
            <a:avLst/>
          </a:prstGeom>
        </p:spPr>
      </p:pic>
      <p:pic>
        <p:nvPicPr>
          <p:cNvPr id="9" name="Image 9" descr="Une image contenant texte, capture d’écran, équipement électronique&#10;&#10;Description générée automatiquement">
            <a:extLst>
              <a:ext uri="{FF2B5EF4-FFF2-40B4-BE49-F238E27FC236}">
                <a16:creationId xmlns:a16="http://schemas.microsoft.com/office/drawing/2014/main" id="{E591413B-2A48-4EBB-99B1-533E54898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0" y="1972064"/>
            <a:ext cx="2743200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D91E5-490C-4529-A156-80A21557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L’anesthésie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AF214B-4D00-4943-A338-9EEDF9AE85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C59958-FA72-482F-89BB-94357441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pic>
        <p:nvPicPr>
          <p:cNvPr id="8" name="Imagen 24">
            <a:extLst>
              <a:ext uri="{FF2B5EF4-FFF2-40B4-BE49-F238E27FC236}">
                <a16:creationId xmlns:a16="http://schemas.microsoft.com/office/drawing/2014/main" id="{042487B6-D9AC-4DE8-BCE8-D48DA2BD0FC4}"/>
              </a:ext>
            </a:extLst>
          </p:cNvPr>
          <p:cNvPicPr/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64" b="89910" l="644" r="97297">
                        <a14:foregroundMark x1="63964" y1="18919" x2="89189" y2="48829"/>
                        <a14:foregroundMark x1="78121" y1="18559" x2="64607" y2="47387"/>
                        <a14:foregroundMark x1="82368" y1="19279" x2="65122" y2="38559"/>
                        <a14:foregroundMark x1="19305" y1="70090" x2="81853" y2="71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527"/>
          <a:stretch/>
        </p:blipFill>
        <p:spPr bwMode="auto">
          <a:xfrm>
            <a:off x="8939764" y="1738752"/>
            <a:ext cx="2603186" cy="1696467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CABD236-867D-4606-95B8-E659D7B314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96" t="549" b="377"/>
          <a:stretch/>
        </p:blipFill>
        <p:spPr>
          <a:xfrm>
            <a:off x="3884024" y="1915886"/>
            <a:ext cx="4245166" cy="3666308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28BBB367-0733-4FC7-AE49-2F55293113B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216" y="1419180"/>
            <a:ext cx="888150" cy="99341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94FB501-DC6A-4D3B-9B3E-305382023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82" y="1738752"/>
            <a:ext cx="3083877" cy="15935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DEB639-A90D-4A2A-BAC9-5211E03C00B9}"/>
              </a:ext>
            </a:extLst>
          </p:cNvPr>
          <p:cNvSpPr txBox="1"/>
          <p:nvPr/>
        </p:nvSpPr>
        <p:spPr>
          <a:xfrm>
            <a:off x="8387819" y="4045401"/>
            <a:ext cx="380418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Moniteur de la profondeur de l’anesthésie et de la nociception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 indices: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Indice de profondeur d’anesthésie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Indice de Nociception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 appareil et un capteur 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unique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pour les 2 indices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08CE0-FB3F-4F30-AC48-5B07E9079A53}"/>
              </a:ext>
            </a:extLst>
          </p:cNvPr>
          <p:cNvSpPr/>
          <p:nvPr/>
        </p:nvSpPr>
        <p:spPr>
          <a:xfrm>
            <a:off x="410171" y="3862654"/>
            <a:ext cx="3374898" cy="2927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AGILIA SP TIVA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C2E2FC-4134-45FD-84D8-6D637E291A1E}"/>
              </a:ext>
            </a:extLst>
          </p:cNvPr>
          <p:cNvSpPr txBox="1"/>
          <p:nvPr/>
        </p:nvSpPr>
        <p:spPr>
          <a:xfrm>
            <a:off x="410173" y="4155399"/>
            <a:ext cx="34738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Pousse-seringue intégrant la fonction AIVOC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Même plateforme que l’</a:t>
            </a:r>
            <a:r>
              <a:rPr kumimoji="0" lang="fr-FR" sz="1100" b="0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Agilia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SP MC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Modèles </a:t>
            </a:r>
            <a:r>
              <a:rPr lang="fr-FR" sz="1100">
                <a:solidFill>
                  <a:srgbClr val="4472C4"/>
                </a:solidFill>
                <a:latin typeface="Verdana"/>
                <a:cs typeface="+mn-cs"/>
              </a:rPr>
              <a:t>pharmacocinétique / Pharmacodynamique</a:t>
            </a:r>
            <a:endParaRPr kumimoji="0" lang="en-GB" altLang="en-US" sz="105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1BDD1B-EBE5-4AF0-96B7-D4C3D15CA981}"/>
              </a:ext>
            </a:extLst>
          </p:cNvPr>
          <p:cNvSpPr/>
          <p:nvPr/>
        </p:nvSpPr>
        <p:spPr>
          <a:xfrm>
            <a:off x="8249493" y="3754791"/>
            <a:ext cx="3817449" cy="29274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CONOX</a:t>
            </a:r>
          </a:p>
        </p:txBody>
      </p:sp>
    </p:spTree>
    <p:extLst>
      <p:ext uri="{BB962C8B-B14F-4D97-AF65-F5344CB8AC3E}">
        <p14:creationId xmlns:p14="http://schemas.microsoft.com/office/powerpoint/2010/main" val="39999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5D653-953D-4C11-B09E-C279E54A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Moniteur d’anesthésie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9FA962-04D9-4FFA-9E74-848FABEC3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9EB21A-E85C-403D-9932-7D33E1CA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pic>
        <p:nvPicPr>
          <p:cNvPr id="8" name="Image 9">
            <a:extLst>
              <a:ext uri="{FF2B5EF4-FFF2-40B4-BE49-F238E27FC236}">
                <a16:creationId xmlns:a16="http://schemas.microsoft.com/office/drawing/2014/main" id="{13025C66-911C-4494-832E-AAB17BBED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936" y="1818010"/>
            <a:ext cx="4575576" cy="3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49FC2E32-9C1C-4B1E-ABBA-48476F87ECBD}"/>
              </a:ext>
            </a:extLst>
          </p:cNvPr>
          <p:cNvGrpSpPr/>
          <p:nvPr/>
        </p:nvGrpSpPr>
        <p:grpSpPr>
          <a:xfrm>
            <a:off x="5696768" y="2150858"/>
            <a:ext cx="1626324" cy="1626324"/>
            <a:chOff x="3738156" y="1829169"/>
            <a:chExt cx="1626324" cy="1626324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CBADB31-B9F4-4AB5-86CD-A951442F9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180" t="18644" r="16836" b="52294"/>
            <a:stretch/>
          </p:blipFill>
          <p:spPr bwMode="auto">
            <a:xfrm>
              <a:off x="3927568" y="2003931"/>
              <a:ext cx="914400" cy="914400"/>
            </a:xfrm>
            <a:custGeom>
              <a:avLst/>
              <a:gdLst>
                <a:gd name="connsiteX0" fmla="*/ 457200 w 914400"/>
                <a:gd name="connsiteY0" fmla="*/ 0 h 914400"/>
                <a:gd name="connsiteX1" fmla="*/ 914400 w 914400"/>
                <a:gd name="connsiteY1" fmla="*/ 457200 h 914400"/>
                <a:gd name="connsiteX2" fmla="*/ 457200 w 914400"/>
                <a:gd name="connsiteY2" fmla="*/ 914400 h 914400"/>
                <a:gd name="connsiteX3" fmla="*/ 0 w 914400"/>
                <a:gd name="connsiteY3" fmla="*/ 457200 h 914400"/>
                <a:gd name="connsiteX4" fmla="*/ 457200 w 9144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phique 14" descr="Loupe">
              <a:extLst>
                <a:ext uri="{FF2B5EF4-FFF2-40B4-BE49-F238E27FC236}">
                  <a16:creationId xmlns:a16="http://schemas.microsoft.com/office/drawing/2014/main" id="{9D8054C1-666C-487C-9194-C1B8521C4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38156" y="1829169"/>
              <a:ext cx="1626324" cy="1626324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A8C441C-F6DE-4354-8BA8-7F36AB5F0A1F}"/>
              </a:ext>
            </a:extLst>
          </p:cNvPr>
          <p:cNvGrpSpPr/>
          <p:nvPr/>
        </p:nvGrpSpPr>
        <p:grpSpPr>
          <a:xfrm>
            <a:off x="5696768" y="3321485"/>
            <a:ext cx="1626324" cy="1626324"/>
            <a:chOff x="3333208" y="3225767"/>
            <a:chExt cx="1626324" cy="162632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7354D0D-01F2-4367-BF5E-CB9838766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208" t="14863" r="33623" b="63078"/>
            <a:stretch/>
          </p:blipFill>
          <p:spPr bwMode="auto">
            <a:xfrm>
              <a:off x="3525715" y="3429000"/>
              <a:ext cx="914400" cy="914400"/>
            </a:xfrm>
            <a:custGeom>
              <a:avLst/>
              <a:gdLst>
                <a:gd name="connsiteX0" fmla="*/ 457200 w 914400"/>
                <a:gd name="connsiteY0" fmla="*/ 0 h 914400"/>
                <a:gd name="connsiteX1" fmla="*/ 914400 w 914400"/>
                <a:gd name="connsiteY1" fmla="*/ 457200 h 914400"/>
                <a:gd name="connsiteX2" fmla="*/ 457200 w 914400"/>
                <a:gd name="connsiteY2" fmla="*/ 914400 h 914400"/>
                <a:gd name="connsiteX3" fmla="*/ 0 w 914400"/>
                <a:gd name="connsiteY3" fmla="*/ 457200 h 914400"/>
                <a:gd name="connsiteX4" fmla="*/ 457200 w 9144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Graphique 15" descr="Loupe">
              <a:extLst>
                <a:ext uri="{FF2B5EF4-FFF2-40B4-BE49-F238E27FC236}">
                  <a16:creationId xmlns:a16="http://schemas.microsoft.com/office/drawing/2014/main" id="{4A70C4D0-3C76-49A5-B18C-2E79ADAAC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3208" y="3225767"/>
              <a:ext cx="1626324" cy="1626324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05361-1EBC-4888-9CD5-73F15B93A5D6}"/>
              </a:ext>
            </a:extLst>
          </p:cNvPr>
          <p:cNvSpPr/>
          <p:nvPr/>
        </p:nvSpPr>
        <p:spPr>
          <a:xfrm>
            <a:off x="1636653" y="5476780"/>
            <a:ext cx="73505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>
                <a:solidFill>
                  <a:schemeClr val="hlink"/>
                </a:solidFill>
                <a:latin typeface="+mn-lt"/>
                <a:cs typeface="+mn-cs"/>
              </a:rPr>
              <a:t>Permet l’ajustement des doses de médicaments administrés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>
                <a:solidFill>
                  <a:schemeClr val="hlink"/>
                </a:solidFill>
                <a:latin typeface="+mn-lt"/>
                <a:cs typeface="+mn-cs"/>
              </a:rPr>
              <a:t>Permet l’ajustement de la balance hypnotiques/morphiniques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>
                <a:solidFill>
                  <a:schemeClr val="hlink"/>
                </a:solidFill>
                <a:latin typeface="+mn-lt"/>
                <a:cs typeface="+mn-cs"/>
              </a:rPr>
              <a:t>Accompagne le personnel dans la gestion de la douleur du patient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>
                <a:solidFill>
                  <a:schemeClr val="hlink"/>
                </a:solidFill>
                <a:latin typeface="+mn-lt"/>
                <a:cs typeface="+mn-cs"/>
              </a:rPr>
              <a:t>Valeurs chiffrées faciles à interpréter  pour une prise de décision rapide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r-FR" sz="1200">
              <a:solidFill>
                <a:srgbClr val="4472C4"/>
              </a:solidFill>
              <a:latin typeface="Verdana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66A335C-D65D-402C-87BE-AD95BF8E0C23}"/>
              </a:ext>
            </a:extLst>
          </p:cNvPr>
          <p:cNvSpPr txBox="1"/>
          <p:nvPr/>
        </p:nvSpPr>
        <p:spPr>
          <a:xfrm>
            <a:off x="7323092" y="3083425"/>
            <a:ext cx="205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Indice de conscience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DF101D0-5A23-4DF2-8C4D-1A2169E2658F}"/>
              </a:ext>
            </a:extLst>
          </p:cNvPr>
          <p:cNvSpPr txBox="1"/>
          <p:nvPr/>
        </p:nvSpPr>
        <p:spPr>
          <a:xfrm>
            <a:off x="7484908" y="3991228"/>
            <a:ext cx="43588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Indice de nociception</a:t>
            </a:r>
          </a:p>
          <a:p>
            <a:r>
              <a:rPr lang="fr-FR" sz="1200"/>
              <a:t>(Probabilité que le patient réagisse à une stimulation)</a:t>
            </a:r>
          </a:p>
        </p:txBody>
      </p:sp>
    </p:spTree>
    <p:extLst>
      <p:ext uri="{BB962C8B-B14F-4D97-AF65-F5344CB8AC3E}">
        <p14:creationId xmlns:p14="http://schemas.microsoft.com/office/powerpoint/2010/main" val="39205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B3DBE-68D9-42EC-A74C-C658C44F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L’anesthésie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D08143-F6DD-47EF-B9A7-0FBCD4E9F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Effet principal recherché : ANALGESIE (suppression de la douleur)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8E03BA-95DD-43E7-945C-A8A55D5D6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1936BE-F806-46A0-BAD7-B1EAFD8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869F057-5099-423A-BC67-4ED41685D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963641"/>
              </p:ext>
            </p:extLst>
          </p:nvPr>
        </p:nvGraphicFramePr>
        <p:xfrm>
          <a:off x="2395415" y="17734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 9" descr="Une image contenant personne, chambre d’hôpital, pièce&#10;&#10;Description générée automatiquement">
            <a:extLst>
              <a:ext uri="{FF2B5EF4-FFF2-40B4-BE49-F238E27FC236}">
                <a16:creationId xmlns:a16="http://schemas.microsoft.com/office/drawing/2014/main" id="{94784C89-8EF2-45D4-A7DD-17953840F1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1" r="22931" b="18955"/>
          <a:stretch/>
        </p:blipFill>
        <p:spPr>
          <a:xfrm>
            <a:off x="4075553" y="5480745"/>
            <a:ext cx="1230412" cy="1230412"/>
          </a:xfrm>
          <a:custGeom>
            <a:avLst/>
            <a:gdLst>
              <a:gd name="connsiteX0" fmla="*/ 1082345 w 2164690"/>
              <a:gd name="connsiteY0" fmla="*/ 0 h 2164690"/>
              <a:gd name="connsiteX1" fmla="*/ 2164690 w 2164690"/>
              <a:gd name="connsiteY1" fmla="*/ 1082345 h 2164690"/>
              <a:gd name="connsiteX2" fmla="*/ 1082345 w 2164690"/>
              <a:gd name="connsiteY2" fmla="*/ 2164690 h 2164690"/>
              <a:gd name="connsiteX3" fmla="*/ 0 w 2164690"/>
              <a:gd name="connsiteY3" fmla="*/ 1082345 h 2164690"/>
              <a:gd name="connsiteX4" fmla="*/ 1082345 w 2164690"/>
              <a:gd name="connsiteY4" fmla="*/ 0 h 216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90" h="2164690">
                <a:moveTo>
                  <a:pt x="1082345" y="0"/>
                </a:moveTo>
                <a:cubicBezTo>
                  <a:pt x="1680108" y="0"/>
                  <a:pt x="2164690" y="484582"/>
                  <a:pt x="2164690" y="1082345"/>
                </a:cubicBezTo>
                <a:cubicBezTo>
                  <a:pt x="2164690" y="1680108"/>
                  <a:pt x="1680108" y="2164690"/>
                  <a:pt x="1082345" y="2164690"/>
                </a:cubicBezTo>
                <a:cubicBezTo>
                  <a:pt x="484582" y="2164690"/>
                  <a:pt x="0" y="1680108"/>
                  <a:pt x="0" y="1082345"/>
                </a:cubicBezTo>
                <a:cubicBezTo>
                  <a:pt x="0" y="484582"/>
                  <a:pt x="484582" y="0"/>
                  <a:pt x="108234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76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DE133-BCFB-46E2-B899-8DA3F287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L’anesthésie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6CA0C0-B510-4996-BC3B-51CFA261C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66131C-28BA-46A7-84E4-17F54023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3C6A10D9-2CD7-4928-8A13-E042D38EF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685603"/>
              </p:ext>
            </p:extLst>
          </p:nvPr>
        </p:nvGraphicFramePr>
        <p:xfrm>
          <a:off x="2111646" y="11789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92BDF46B-C2C6-42B2-9708-66FC22B188E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8643" t="7679" r="13314" b="56234"/>
          <a:stretch>
            <a:fillRect/>
          </a:stretch>
        </p:blipFill>
        <p:spPr>
          <a:xfrm>
            <a:off x="3844850" y="1178984"/>
            <a:ext cx="1361162" cy="1361162"/>
          </a:xfrm>
          <a:custGeom>
            <a:avLst/>
            <a:gdLst>
              <a:gd name="connsiteX0" fmla="*/ 680581 w 1361162"/>
              <a:gd name="connsiteY0" fmla="*/ 0 h 1361162"/>
              <a:gd name="connsiteX1" fmla="*/ 1361162 w 1361162"/>
              <a:gd name="connsiteY1" fmla="*/ 680581 h 1361162"/>
              <a:gd name="connsiteX2" fmla="*/ 680581 w 1361162"/>
              <a:gd name="connsiteY2" fmla="*/ 1361162 h 1361162"/>
              <a:gd name="connsiteX3" fmla="*/ 0 w 1361162"/>
              <a:gd name="connsiteY3" fmla="*/ 680581 h 1361162"/>
              <a:gd name="connsiteX4" fmla="*/ 680581 w 1361162"/>
              <a:gd name="connsiteY4" fmla="*/ 0 h 136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162" h="1361162">
                <a:moveTo>
                  <a:pt x="680581" y="0"/>
                </a:moveTo>
                <a:cubicBezTo>
                  <a:pt x="1056456" y="0"/>
                  <a:pt x="1361162" y="304706"/>
                  <a:pt x="1361162" y="680581"/>
                </a:cubicBezTo>
                <a:cubicBezTo>
                  <a:pt x="1361162" y="1056456"/>
                  <a:pt x="1056456" y="1361162"/>
                  <a:pt x="680581" y="1361162"/>
                </a:cubicBezTo>
                <a:cubicBezTo>
                  <a:pt x="304706" y="1361162"/>
                  <a:pt x="0" y="1056456"/>
                  <a:pt x="0" y="680581"/>
                </a:cubicBezTo>
                <a:cubicBezTo>
                  <a:pt x="0" y="304706"/>
                  <a:pt x="304706" y="0"/>
                  <a:pt x="680581" y="0"/>
                </a:cubicBezTo>
                <a:close/>
              </a:path>
            </a:pathLst>
          </a:cu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D6480D0-7520-4D32-8354-9D21513D74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9437" t="50462" r="2520" b="13451"/>
          <a:stretch>
            <a:fillRect/>
          </a:stretch>
        </p:blipFill>
        <p:spPr>
          <a:xfrm>
            <a:off x="8878484" y="4193104"/>
            <a:ext cx="1361162" cy="1361162"/>
          </a:xfrm>
          <a:custGeom>
            <a:avLst/>
            <a:gdLst>
              <a:gd name="connsiteX0" fmla="*/ 680581 w 1361162"/>
              <a:gd name="connsiteY0" fmla="*/ 0 h 1361162"/>
              <a:gd name="connsiteX1" fmla="*/ 1361162 w 1361162"/>
              <a:gd name="connsiteY1" fmla="*/ 680581 h 1361162"/>
              <a:gd name="connsiteX2" fmla="*/ 680581 w 1361162"/>
              <a:gd name="connsiteY2" fmla="*/ 1361162 h 1361162"/>
              <a:gd name="connsiteX3" fmla="*/ 0 w 1361162"/>
              <a:gd name="connsiteY3" fmla="*/ 680581 h 1361162"/>
              <a:gd name="connsiteX4" fmla="*/ 680581 w 1361162"/>
              <a:gd name="connsiteY4" fmla="*/ 0 h 136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162" h="1361162">
                <a:moveTo>
                  <a:pt x="680581" y="0"/>
                </a:moveTo>
                <a:cubicBezTo>
                  <a:pt x="1056456" y="0"/>
                  <a:pt x="1361162" y="304706"/>
                  <a:pt x="1361162" y="680581"/>
                </a:cubicBezTo>
                <a:cubicBezTo>
                  <a:pt x="1361162" y="1056456"/>
                  <a:pt x="1056456" y="1361162"/>
                  <a:pt x="680581" y="1361162"/>
                </a:cubicBezTo>
                <a:cubicBezTo>
                  <a:pt x="304706" y="1361162"/>
                  <a:pt x="0" y="1056456"/>
                  <a:pt x="0" y="680581"/>
                </a:cubicBezTo>
                <a:cubicBezTo>
                  <a:pt x="0" y="304706"/>
                  <a:pt x="304706" y="0"/>
                  <a:pt x="680581" y="0"/>
                </a:cubicBezTo>
                <a:close/>
              </a:path>
            </a:pathLst>
          </a:cu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74DD957-47EA-41C2-85A4-4559C6DD7E7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63" t="50608" r="80593" b="13305"/>
          <a:stretch>
            <a:fillRect/>
          </a:stretch>
        </p:blipFill>
        <p:spPr>
          <a:xfrm>
            <a:off x="2150082" y="4317854"/>
            <a:ext cx="1361162" cy="1361162"/>
          </a:xfrm>
          <a:custGeom>
            <a:avLst/>
            <a:gdLst>
              <a:gd name="connsiteX0" fmla="*/ 680581 w 1361162"/>
              <a:gd name="connsiteY0" fmla="*/ 0 h 1361162"/>
              <a:gd name="connsiteX1" fmla="*/ 1361162 w 1361162"/>
              <a:gd name="connsiteY1" fmla="*/ 680581 h 1361162"/>
              <a:gd name="connsiteX2" fmla="*/ 680581 w 1361162"/>
              <a:gd name="connsiteY2" fmla="*/ 1361162 h 1361162"/>
              <a:gd name="connsiteX3" fmla="*/ 0 w 1361162"/>
              <a:gd name="connsiteY3" fmla="*/ 680581 h 1361162"/>
              <a:gd name="connsiteX4" fmla="*/ 680581 w 1361162"/>
              <a:gd name="connsiteY4" fmla="*/ 0 h 136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162" h="1361162">
                <a:moveTo>
                  <a:pt x="680581" y="0"/>
                </a:moveTo>
                <a:cubicBezTo>
                  <a:pt x="1056456" y="0"/>
                  <a:pt x="1361162" y="304706"/>
                  <a:pt x="1361162" y="680581"/>
                </a:cubicBezTo>
                <a:cubicBezTo>
                  <a:pt x="1361162" y="1056456"/>
                  <a:pt x="1056456" y="1361162"/>
                  <a:pt x="680581" y="1361162"/>
                </a:cubicBezTo>
                <a:cubicBezTo>
                  <a:pt x="304706" y="1361162"/>
                  <a:pt x="0" y="1056456"/>
                  <a:pt x="0" y="680581"/>
                </a:cubicBezTo>
                <a:cubicBezTo>
                  <a:pt x="0" y="304706"/>
                  <a:pt x="304706" y="0"/>
                  <a:pt x="680581" y="0"/>
                </a:cubicBez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2E6F08A-7D50-48A0-86BE-727A6566D30B}"/>
              </a:ext>
            </a:extLst>
          </p:cNvPr>
          <p:cNvSpPr/>
          <p:nvPr/>
        </p:nvSpPr>
        <p:spPr>
          <a:xfrm>
            <a:off x="8982207" y="5569881"/>
            <a:ext cx="3081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/>
              <a:t>Monitorage de la transmission neuromusculaire</a:t>
            </a:r>
          </a:p>
        </p:txBody>
      </p:sp>
    </p:spTree>
    <p:extLst>
      <p:ext uri="{BB962C8B-B14F-4D97-AF65-F5344CB8AC3E}">
        <p14:creationId xmlns:p14="http://schemas.microsoft.com/office/powerpoint/2010/main" val="24970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81134-288A-4DA3-852D-8BFC3C54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Une offre pour tout type de patient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ED8D9F-DC14-43BC-A5D8-2ACD6941A1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4D6F58-53EC-4220-9B35-23B929A5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09CB208-351E-4214-A27B-5F0284450994}"/>
              </a:ext>
            </a:extLst>
          </p:cNvPr>
          <p:cNvGrpSpPr/>
          <p:nvPr/>
        </p:nvGrpSpPr>
        <p:grpSpPr>
          <a:xfrm>
            <a:off x="5016623" y="1692888"/>
            <a:ext cx="1982202" cy="1879392"/>
            <a:chOff x="3467750" y="1809928"/>
            <a:chExt cx="1982202" cy="1879392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F52977-E522-4BC7-820C-0AD67FDF3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750" y="1809928"/>
              <a:ext cx="1982202" cy="187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B81DED75-2882-416E-B8DA-176C894A8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198" y="2359801"/>
              <a:ext cx="147462" cy="81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180C7A64-3D42-48FA-91CC-E1AEE5E3A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8135" y="2519005"/>
              <a:ext cx="256365" cy="128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BFB9A8F1-9D5E-4924-A925-B5D3E5CC7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520" y="2480051"/>
              <a:ext cx="59402" cy="247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A2995FD5-6BE4-4C78-A82D-7BA2093FE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341" y="2790554"/>
              <a:ext cx="214159" cy="89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5B3A1C85-BFFF-4347-9349-F7023E6F6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365" y="2655626"/>
              <a:ext cx="306909" cy="102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5C1C50-9ABE-45A8-94DF-CFD49DF12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803" y="2997180"/>
              <a:ext cx="434049" cy="85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FB970CC9-5C9F-41A6-AB90-5994E644E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062" y="2894996"/>
              <a:ext cx="236565" cy="71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Content Placeholder 23" descr="A picture containing indoor, cake, table, car&#10;&#10;Description generated with very high confidence">
            <a:extLst>
              <a:ext uri="{FF2B5EF4-FFF2-40B4-BE49-F238E27FC236}">
                <a16:creationId xmlns:a16="http://schemas.microsoft.com/office/drawing/2014/main" id="{E06BCD2D-210B-4A8F-B002-964EE0BAB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395" y="1984477"/>
            <a:ext cx="3362755" cy="1510900"/>
          </a:xfrm>
        </p:spPr>
      </p:pic>
      <p:pic>
        <p:nvPicPr>
          <p:cNvPr id="16" name="Picture 24">
            <a:extLst>
              <a:ext uri="{FF2B5EF4-FFF2-40B4-BE49-F238E27FC236}">
                <a16:creationId xmlns:a16="http://schemas.microsoft.com/office/drawing/2014/main" id="{3BC47215-AB7A-4D3E-ACAC-C21EFC984E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9285" y="1724443"/>
            <a:ext cx="2230769" cy="1812271"/>
          </a:xfrm>
          <a:prstGeom prst="rect">
            <a:avLst/>
          </a:prstGeom>
        </p:spPr>
      </p:pic>
      <p:cxnSp>
        <p:nvCxnSpPr>
          <p:cNvPr id="17" name="Straight Connector 28">
            <a:extLst>
              <a:ext uri="{FF2B5EF4-FFF2-40B4-BE49-F238E27FC236}">
                <a16:creationId xmlns:a16="http://schemas.microsoft.com/office/drawing/2014/main" id="{DC6ABA9E-6B02-4B19-8EEC-55FE39933619}"/>
              </a:ext>
            </a:extLst>
          </p:cNvPr>
          <p:cNvCxnSpPr>
            <a:cxnSpLocks/>
          </p:cNvCxnSpPr>
          <p:nvPr/>
        </p:nvCxnSpPr>
        <p:spPr>
          <a:xfrm flipV="1">
            <a:off x="1097280" y="4036861"/>
            <a:ext cx="10236005" cy="8625"/>
          </a:xfrm>
          <a:prstGeom prst="line">
            <a:avLst/>
          </a:prstGeom>
          <a:ln w="38100">
            <a:gradFill flip="none" rotWithShape="1">
              <a:gsLst>
                <a:gs pos="0">
                  <a:srgbClr val="0070C0"/>
                </a:gs>
                <a:gs pos="47000">
                  <a:srgbClr val="7030A0"/>
                </a:gs>
                <a:gs pos="100000">
                  <a:srgbClr val="AD74B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29">
            <a:extLst>
              <a:ext uri="{FF2B5EF4-FFF2-40B4-BE49-F238E27FC236}">
                <a16:creationId xmlns:a16="http://schemas.microsoft.com/office/drawing/2014/main" id="{716E03C6-13D7-4320-B45E-0FCC7C3A78C0}"/>
              </a:ext>
            </a:extLst>
          </p:cNvPr>
          <p:cNvSpPr/>
          <p:nvPr/>
        </p:nvSpPr>
        <p:spPr>
          <a:xfrm>
            <a:off x="1915051" y="3918036"/>
            <a:ext cx="251608" cy="254902"/>
          </a:xfrm>
          <a:prstGeom prst="ellipse">
            <a:avLst/>
          </a:prstGeom>
          <a:solidFill>
            <a:srgbClr val="003C8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 w="381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Oval 31">
            <a:extLst>
              <a:ext uri="{FF2B5EF4-FFF2-40B4-BE49-F238E27FC236}">
                <a16:creationId xmlns:a16="http://schemas.microsoft.com/office/drawing/2014/main" id="{630D3953-0680-4682-A358-E9D13C79875E}"/>
              </a:ext>
            </a:extLst>
          </p:cNvPr>
          <p:cNvSpPr/>
          <p:nvPr/>
        </p:nvSpPr>
        <p:spPr>
          <a:xfrm>
            <a:off x="5881920" y="3908666"/>
            <a:ext cx="251608" cy="254902"/>
          </a:xfrm>
          <a:prstGeom prst="ellipse">
            <a:avLst/>
          </a:prstGeom>
          <a:solidFill>
            <a:srgbClr val="80309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 w="381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Oval 32">
            <a:extLst>
              <a:ext uri="{FF2B5EF4-FFF2-40B4-BE49-F238E27FC236}">
                <a16:creationId xmlns:a16="http://schemas.microsoft.com/office/drawing/2014/main" id="{0547D9FF-5BC7-4FDF-9E18-B925D527C91C}"/>
              </a:ext>
            </a:extLst>
          </p:cNvPr>
          <p:cNvSpPr/>
          <p:nvPr/>
        </p:nvSpPr>
        <p:spPr>
          <a:xfrm>
            <a:off x="9806792" y="3909410"/>
            <a:ext cx="251608" cy="254902"/>
          </a:xfrm>
          <a:prstGeom prst="ellipse">
            <a:avLst/>
          </a:prstGeom>
          <a:solidFill>
            <a:srgbClr val="AD74B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 w="381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E48422AD-EE7E-488F-A1E9-9A541FD5FADC}"/>
              </a:ext>
            </a:extLst>
          </p:cNvPr>
          <p:cNvSpPr txBox="1"/>
          <p:nvPr/>
        </p:nvSpPr>
        <p:spPr>
          <a:xfrm>
            <a:off x="1369026" y="4585841"/>
            <a:ext cx="1951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Intuitivité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Sécurité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Confort</a:t>
            </a: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B2EEE54A-2469-498C-A5E6-1D518FAAC25A}"/>
              </a:ext>
            </a:extLst>
          </p:cNvPr>
          <p:cNvSpPr txBox="1"/>
          <p:nvPr/>
        </p:nvSpPr>
        <p:spPr>
          <a:xfrm>
            <a:off x="4813969" y="4613937"/>
            <a:ext cx="26391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0309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Connectivité &amp; traçabilité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0309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Flexibilité: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80309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Mode bolus pour mobilité patient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80309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Précision du réglage du volume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0309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Adapté a la pédiatrie</a:t>
            </a:r>
          </a:p>
        </p:txBody>
      </p:sp>
      <p:sp>
        <p:nvSpPr>
          <p:cNvPr id="23" name="TextBox 35">
            <a:extLst>
              <a:ext uri="{FF2B5EF4-FFF2-40B4-BE49-F238E27FC236}">
                <a16:creationId xmlns:a16="http://schemas.microsoft.com/office/drawing/2014/main" id="{A11C0033-DD44-4066-B356-B26B45CF9BB0}"/>
              </a:ext>
            </a:extLst>
          </p:cNvPr>
          <p:cNvSpPr txBox="1"/>
          <p:nvPr/>
        </p:nvSpPr>
        <p:spPr>
          <a:xfrm>
            <a:off x="8876455" y="4580317"/>
            <a:ext cx="263911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A47E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Pour la Néonatologie</a:t>
            </a:r>
          </a:p>
          <a:p>
            <a:pPr marL="534988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80309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Sécurité écoulement libre </a:t>
            </a:r>
          </a:p>
          <a:p>
            <a:pPr marL="534988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80309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Détecteur de pression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A47E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Seringue dédiée à la nutrition entérale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A47EC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37">
            <a:extLst>
              <a:ext uri="{FF2B5EF4-FFF2-40B4-BE49-F238E27FC236}">
                <a16:creationId xmlns:a16="http://schemas.microsoft.com/office/drawing/2014/main" id="{B68837DA-5066-4620-96A3-28417FA9EBCD}"/>
              </a:ext>
            </a:extLst>
          </p:cNvPr>
          <p:cNvSpPr txBox="1"/>
          <p:nvPr/>
        </p:nvSpPr>
        <p:spPr>
          <a:xfrm>
            <a:off x="4486292" y="4562721"/>
            <a:ext cx="41406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 w="22225">
                  <a:solidFill>
                    <a:srgbClr val="803098"/>
                  </a:solidFill>
                  <a:prstDash val="solid"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8AEFEB41-C4BC-419A-AAB4-D21CD5FD601D}"/>
              </a:ext>
            </a:extLst>
          </p:cNvPr>
          <p:cNvSpPr txBox="1"/>
          <p:nvPr/>
        </p:nvSpPr>
        <p:spPr>
          <a:xfrm>
            <a:off x="4495151" y="4798398"/>
            <a:ext cx="41406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 w="22225">
                  <a:solidFill>
                    <a:srgbClr val="803098"/>
                  </a:solidFill>
                  <a:prstDash val="solid"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E1645F26-3144-4A21-BCCE-489C00FF85A2}"/>
              </a:ext>
            </a:extLst>
          </p:cNvPr>
          <p:cNvSpPr txBox="1"/>
          <p:nvPr/>
        </p:nvSpPr>
        <p:spPr>
          <a:xfrm>
            <a:off x="4495151" y="5315060"/>
            <a:ext cx="41406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 w="22225">
                  <a:solidFill>
                    <a:srgbClr val="803098"/>
                  </a:solidFill>
                  <a:prstDash val="solid"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038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fk-template2b 9">
      <a:dk1>
        <a:srgbClr val="000000"/>
      </a:dk1>
      <a:lt1>
        <a:srgbClr val="FFFFFF"/>
      </a:lt1>
      <a:dk2>
        <a:srgbClr val="B1B4B9"/>
      </a:dk2>
      <a:lt2>
        <a:srgbClr val="636A73"/>
      </a:lt2>
      <a:accent1>
        <a:srgbClr val="0063BE"/>
      </a:accent1>
      <a:accent2>
        <a:srgbClr val="CCE0F2"/>
      </a:accent2>
      <a:accent3>
        <a:srgbClr val="FFFFFF"/>
      </a:accent3>
      <a:accent4>
        <a:srgbClr val="000000"/>
      </a:accent4>
      <a:accent5>
        <a:srgbClr val="AAB7DB"/>
      </a:accent5>
      <a:accent6>
        <a:srgbClr val="B9CBDB"/>
      </a:accent6>
      <a:hlink>
        <a:srgbClr val="002967"/>
      </a:hlink>
      <a:folHlink>
        <a:srgbClr val="66A1D8"/>
      </a:folHlink>
    </a:clrScheme>
    <a:fontScheme name="fk-template2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k-template2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k-template2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8">
        <a:dk1>
          <a:srgbClr val="000000"/>
        </a:dk1>
        <a:lt1>
          <a:srgbClr val="FFFFFF"/>
        </a:lt1>
        <a:dk2>
          <a:srgbClr val="B1B4B9"/>
        </a:dk2>
        <a:lt2>
          <a:srgbClr val="636A73"/>
        </a:lt2>
        <a:accent1>
          <a:srgbClr val="0063B9"/>
        </a:accent1>
        <a:accent2>
          <a:srgbClr val="CCE0F2"/>
        </a:accent2>
        <a:accent3>
          <a:srgbClr val="FFFFFF"/>
        </a:accent3>
        <a:accent4>
          <a:srgbClr val="000000"/>
        </a:accent4>
        <a:accent5>
          <a:srgbClr val="AAB7D9"/>
        </a:accent5>
        <a:accent6>
          <a:srgbClr val="B9CBDB"/>
        </a:accent6>
        <a:hlink>
          <a:srgbClr val="002967"/>
        </a:hlink>
        <a:folHlink>
          <a:srgbClr val="66A1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9">
        <a:dk1>
          <a:srgbClr val="000000"/>
        </a:dk1>
        <a:lt1>
          <a:srgbClr val="FFFFFF"/>
        </a:lt1>
        <a:dk2>
          <a:srgbClr val="B1B4B9"/>
        </a:dk2>
        <a:lt2>
          <a:srgbClr val="636A73"/>
        </a:lt2>
        <a:accent1>
          <a:srgbClr val="0063BE"/>
        </a:accent1>
        <a:accent2>
          <a:srgbClr val="CCE0F2"/>
        </a:accent2>
        <a:accent3>
          <a:srgbClr val="FFFFFF"/>
        </a:accent3>
        <a:accent4>
          <a:srgbClr val="000000"/>
        </a:accent4>
        <a:accent5>
          <a:srgbClr val="AAB7DB"/>
        </a:accent5>
        <a:accent6>
          <a:srgbClr val="B9CBDB"/>
        </a:accent6>
        <a:hlink>
          <a:srgbClr val="002967"/>
        </a:hlink>
        <a:folHlink>
          <a:srgbClr val="66A1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A104CFC9-7FFC-4187-815F-69AB875C263F}" vid="{BEE3F51F-9274-453D-8E45-D27A5147D387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221_FK_PowerPoint_Template_Verdana_16-9_v2_MD.pptx" id="{25E9F0B1-B2A1-44B9-A6AE-B60D126B9208}" vid="{955FE1AC-D0E4-488C-A194-0EB9FD3B89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415</Words>
  <Application>Microsoft Office PowerPoint</Application>
  <PresentationFormat>Grand écran</PresentationFormat>
  <Paragraphs>89</Paragraphs>
  <Slides>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MS PGothic</vt:lpstr>
      <vt:lpstr>Arial</vt:lpstr>
      <vt:lpstr>Calibri</vt:lpstr>
      <vt:lpstr>Courier New</vt:lpstr>
      <vt:lpstr>Verdana</vt:lpstr>
      <vt:lpstr>Verdana Regular</vt:lpstr>
      <vt:lpstr>Wingdings</vt:lpstr>
      <vt:lpstr>Default theme</vt:lpstr>
      <vt:lpstr>3_Custom Design</vt:lpstr>
      <vt:lpstr>Image</vt:lpstr>
      <vt:lpstr>Exelia : station</vt:lpstr>
      <vt:lpstr>EXELIA</vt:lpstr>
      <vt:lpstr>L’anesthésie</vt:lpstr>
      <vt:lpstr>Moniteur d’anesthésie</vt:lpstr>
      <vt:lpstr>L’anesthésie</vt:lpstr>
      <vt:lpstr>L’anesthésie</vt:lpstr>
      <vt:lpstr>Une offre pour tout type de patient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David</dc:creator>
  <cp:lastModifiedBy>Jean-Marc Pery</cp:lastModifiedBy>
  <cp:revision>10</cp:revision>
  <dcterms:created xsi:type="dcterms:W3CDTF">2020-05-26T12:03:27Z</dcterms:created>
  <dcterms:modified xsi:type="dcterms:W3CDTF">2021-11-26T14:46:54Z</dcterms:modified>
</cp:coreProperties>
</file>